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5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5050"/>
    <a:srgbClr val="CC0000"/>
    <a:srgbClr val="006600"/>
    <a:srgbClr val="33CC33"/>
    <a:srgbClr val="0000FF"/>
    <a:srgbClr val="D60093"/>
    <a:srgbClr val="FF0066"/>
    <a:srgbClr val="660066"/>
    <a:srgbClr val="CCFFFF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2" autoAdjust="0"/>
    <p:restoredTop sz="91436" autoAdjust="0"/>
  </p:normalViewPr>
  <p:slideViewPr>
    <p:cSldViewPr>
      <p:cViewPr varScale="1">
        <p:scale>
          <a:sx n="90" d="100"/>
          <a:sy n="90" d="100"/>
        </p:scale>
        <p:origin x="-15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orient="horz" pos="3127"/>
        <p:guide pos="2161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9FE42D-C0CB-4C3A-8C6B-D525889D91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446900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6B84575-A1FD-42DB-817E-267F4378CF15}" type="datetimeFigureOut">
              <a:rPr lang="en-US" altLang="zh-TW"/>
              <a:pPr>
                <a:defRPr/>
              </a:pPr>
              <a:t>2/7/2017</a:t>
            </a:fld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5714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F3E8AA8-13EA-4D3B-A6CC-92ABCF21D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3846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3456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1334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6886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3617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62303AE-BD03-4993-8FC6-754694AD46E3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2017/2/7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1A93D9A-A5EB-49FB-BB47-E9AB34397B3E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公教人員退休</a:t>
            </a:r>
            <a:r>
              <a:rPr lang="zh-TW" altLang="en-US" dirty="0"/>
              <a:t>制度</a:t>
            </a:r>
            <a:r>
              <a:rPr lang="zh-TW" altLang="en-US" dirty="0" smtClean="0"/>
              <a:t>改革方案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4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8027111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/>
                <a:gridCol w="908496"/>
                <a:gridCol w="1035899"/>
                <a:gridCol w="1111083"/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sz="12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4158575"/>
              </p:ext>
            </p:extLst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7980774"/>
              </p:ext>
            </p:extLst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9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374441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四、基金管理：提昇</a:t>
            </a:r>
            <a:r>
              <a:rPr lang="zh-TW" altLang="en-US" sz="3600" dirty="0"/>
              <a:t>退撫基金收益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8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403244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五、制度</a:t>
            </a:r>
            <a:r>
              <a:rPr lang="zh-TW" altLang="en-US" sz="3600" dirty="0"/>
              <a:t>轉換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7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2" y="2060848"/>
            <a:ext cx="7408333" cy="4608512"/>
          </a:xfrm>
        </p:spPr>
        <p:txBody>
          <a:bodyPr>
            <a:normAutofit fontScale="92500"/>
          </a:bodyPr>
          <a:lstStyle/>
          <a:p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六、特殊</a:t>
            </a:r>
            <a:r>
              <a:rPr lang="zh-TW" altLang="en-US" sz="3600" dirty="0"/>
              <a:t>對象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4001846" y="6513833"/>
            <a:ext cx="1161826" cy="365125"/>
          </a:xfrm>
        </p:spPr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七、</a:t>
            </a:r>
            <a:r>
              <a:rPr lang="zh-TW" altLang="zh-TW" sz="3600" dirty="0" smtClean="0"/>
              <a:t>其他</a:t>
            </a:r>
            <a:endParaRPr lang="zh-TW" altLang="en-US" sz="36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2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2645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國家年金改革國是會議全國大會報告[1].pdf - Adobe Acrobat Pro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675" t="38450" r="37400" b="11019"/>
          <a:stretch/>
        </p:blipFill>
        <p:spPr>
          <a:xfrm>
            <a:off x="6300192" y="4384816"/>
            <a:ext cx="2639608" cy="2431217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2" y="476672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公教人員退休制度改革</a:t>
            </a:r>
            <a:r>
              <a:rPr lang="zh-TW" altLang="zh-TW" dirty="0" smtClean="0"/>
              <a:t>方案</a:t>
            </a: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6" y="256490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5881672"/>
              </p:ext>
            </p:extLst>
          </p:nvPr>
        </p:nvGraphicFramePr>
        <p:xfrm>
          <a:off x="1115616" y="450912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48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</a:t>
            </a:r>
            <a:endParaRPr lang="zh-TW" altLang="en-US" sz="1200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7231199"/>
              </p:ext>
            </p:extLst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564904"/>
            <a:ext cx="7524823" cy="3816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支領一次退休金者： 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</a:t>
            </a:r>
            <a:r>
              <a:rPr lang="zh-TW" altLang="en-US" sz="3600" dirty="0"/>
              <a:t>：</a:t>
            </a:r>
            <a:r>
              <a:rPr lang="zh-TW" altLang="en-US" sz="3600" dirty="0" smtClean="0"/>
              <a:t>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/>
              <a:t>(</a:t>
            </a:r>
            <a:r>
              <a:rPr lang="en-US" altLang="zh-TW" sz="3600" dirty="0" smtClean="0"/>
              <a:t>2)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9708625"/>
              </p:ext>
            </p:extLst>
          </p:nvPr>
        </p:nvGraphicFramePr>
        <p:xfrm>
          <a:off x="5882721" y="3429000"/>
          <a:ext cx="2808312" cy="1702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0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(3)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5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8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38974679"/>
              </p:ext>
            </p:extLst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27766</TotalTime>
  <Words>1546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Owner</cp:lastModifiedBy>
  <cp:revision>2388</cp:revision>
  <cp:lastPrinted>2017-01-25T01:44:36Z</cp:lastPrinted>
  <dcterms:created xsi:type="dcterms:W3CDTF">2012-10-01T10:45:38Z</dcterms:created>
  <dcterms:modified xsi:type="dcterms:W3CDTF">2017-02-07T05:56:46Z</dcterms:modified>
</cp:coreProperties>
</file>