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5" r:id="rId5"/>
    <p:sldId id="267" r:id="rId6"/>
    <p:sldId id="269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75" y="-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56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1360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5667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73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534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0729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184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272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2297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612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pPr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524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F7EB-6ADA-4E0B-A26D-F74EDD6957EF}" type="datetimeFigureOut">
              <a:rPr lang="zh-TW" altLang="en-US" smtClean="0"/>
              <a:pPr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E1AD2-E721-4298-948B-3C2F42D06B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633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00275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AppData\Local\Microsoft\Windows\Temporary Internet Files\Content.Outlook\Y999TEGK\議政博物館簡介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74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AppData\Local\Microsoft\Windows\Temporary Internet Files\Content.Outlook\Y999TEGK\議政博物館簡介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19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Outlook\Y999TEGK\議政博物館簡介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029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709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Microsoft\Windows\Temporary Internet Files\Content.Outlook\Y999TEGK\議政博物館簡介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82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97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59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Microsoft\Windows\Temporary Internet Files\Content.Outlook\Y999TEGK\議政博物館簡介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57"/>
            <a:ext cx="439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06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898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Microsoft\Windows\Temporary Internet Files\Content.Outlook\Y999TEGK\議政博物館簡介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57"/>
            <a:ext cx="4176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358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Microsoft\Windows\Temporary Internet Files\Content.Outlook\Y999TEGK\議政博物館簡介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263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nt60h308001</dc:creator>
  <cp:lastModifiedBy>Owner</cp:lastModifiedBy>
  <cp:revision>5</cp:revision>
  <dcterms:created xsi:type="dcterms:W3CDTF">2019-04-19T06:23:36Z</dcterms:created>
  <dcterms:modified xsi:type="dcterms:W3CDTF">2019-05-06T02:31:18Z</dcterms:modified>
</cp:coreProperties>
</file>