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55E8-A595-4BE2-9C73-58EEDE981AA3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919A8-268A-40C2-A7EA-1EC86AA4A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7690-7243-4E53-9897-052EF3B9AC9E}" type="datetimeFigureOut">
              <a:rPr lang="zh-TW" altLang="en-US" smtClean="0"/>
              <a:pPr/>
              <a:t>2020/3/10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714C-CB59-4CAB-877F-0F790F32F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55776" y="5157192"/>
            <a:ext cx="38164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6660232" y="3645024"/>
            <a:ext cx="864096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7452320" y="4509120"/>
            <a:ext cx="129614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8316416" y="2924944"/>
            <a:ext cx="2880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4644008" y="1268760"/>
            <a:ext cx="2160240" cy="17281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3851920" y="2204864"/>
            <a:ext cx="936104" cy="57606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131840" y="4653136"/>
            <a:ext cx="3456384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475656" y="4941168"/>
            <a:ext cx="1512168" cy="3600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516216" y="3068960"/>
            <a:ext cx="1224136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6660232" y="1772816"/>
            <a:ext cx="288032" cy="129614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267744" y="2276872"/>
            <a:ext cx="5760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436096" y="2780928"/>
            <a:ext cx="1368152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6084168" y="1844824"/>
            <a:ext cx="360040" cy="9361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324528" cy="5835100"/>
          </a:xfrm>
        </p:spPr>
      </p:pic>
      <p:sp>
        <p:nvSpPr>
          <p:cNvPr id="6" name="橢圓 5"/>
          <p:cNvSpPr/>
          <p:nvPr/>
        </p:nvSpPr>
        <p:spPr>
          <a:xfrm>
            <a:off x="4788024" y="4149080"/>
            <a:ext cx="1656184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5508104" y="3140968"/>
            <a:ext cx="1080120" cy="129614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3995936" y="2132856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995936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可以改一樣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52596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203848" y="5301208"/>
            <a:ext cx="2448272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4572000" y="3717032"/>
            <a:ext cx="93610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339752" y="3068960"/>
            <a:ext cx="2016224" cy="15841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1403648" y="3501008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11560" y="2204864"/>
            <a:ext cx="212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輸入密碼請用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身分證號碼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上下兩行要一樣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首碼英文字不用大寫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23701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067944" y="4509120"/>
            <a:ext cx="1440160" cy="57606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716016" y="2708920"/>
            <a:ext cx="1080120" cy="172819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150056"/>
            <a:ext cx="5076056" cy="31784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754760" cy="43204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選系統管理登出</a:t>
            </a:r>
            <a:br>
              <a:rPr lang="zh-TW" altLang="en-US" dirty="0" smtClean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pic>
        <p:nvPicPr>
          <p:cNvPr id="13" name="內容版面配置區 12" descr="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5" y="0"/>
            <a:ext cx="4427985" cy="3140968"/>
          </a:xfrm>
        </p:spPr>
      </p:pic>
      <p:sp>
        <p:nvSpPr>
          <p:cNvPr id="7" name="向下箭號 6"/>
          <p:cNvSpPr/>
          <p:nvPr/>
        </p:nvSpPr>
        <p:spPr>
          <a:xfrm>
            <a:off x="8604448" y="0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316416" y="908720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572000" y="3573016"/>
            <a:ext cx="5040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203848" y="3645024"/>
            <a:ext cx="12961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95736" y="3068960"/>
            <a:ext cx="4464496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5436096" y="2564904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588224" y="23488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二個都要填 不知道找老師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55776" y="4365104"/>
            <a:ext cx="93610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3563888" y="486916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355976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r>
              <a:rPr lang="zh-TW" altLang="en-US" dirty="0" smtClean="0"/>
              <a:t>按查詢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769" y="1600200"/>
            <a:ext cx="9150769" cy="503257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6372200" y="4653136"/>
            <a:ext cx="288032" cy="64807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3347864" y="4221088"/>
            <a:ext cx="216024" cy="72008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35896" y="37170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記下帳號 密碼   抄起來記下來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2404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467544" y="188640"/>
            <a:ext cx="360040" cy="1196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71600" y="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回到親師生平台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131840" y="4005064"/>
            <a:ext cx="338437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" name="向下箭號 5"/>
          <p:cNvSpPr/>
          <p:nvPr/>
        </p:nvSpPr>
        <p:spPr>
          <a:xfrm>
            <a:off x="5364088" y="3068960"/>
            <a:ext cx="100811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右箭號 6"/>
          <p:cNvSpPr/>
          <p:nvPr/>
        </p:nvSpPr>
        <p:spPr>
          <a:xfrm>
            <a:off x="1691680" y="2636912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1043608" y="3356992"/>
            <a:ext cx="2016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899592" y="4509120"/>
            <a:ext cx="21602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flipV="1">
            <a:off x="683568" y="5085184"/>
            <a:ext cx="21602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99592" y="26369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1560" y="328498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443711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501317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4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4355976" y="3212976"/>
            <a:ext cx="31683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524328" y="314096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看不清可以換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59540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2117"/>
            <a:ext cx="9144000" cy="572212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11560" y="3212976"/>
            <a:ext cx="1944216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1907704" y="2204864"/>
            <a:ext cx="432048" cy="108012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i="1" u="sng" strike="sngStrike" dirty="0" smtClean="0">
                <a:solidFill>
                  <a:srgbClr val="FF0000"/>
                </a:solidFill>
              </a:rPr>
              <a:t>下拉</a:t>
            </a:r>
            <a:r>
              <a:rPr lang="zh-TW" altLang="en-US" dirty="0" smtClean="0">
                <a:solidFill>
                  <a:srgbClr val="FF0000"/>
                </a:solidFill>
              </a:rPr>
              <a:t>找到因材網 點選進入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267744" y="1916832"/>
            <a:ext cx="662473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076"/>
            <a:ext cx="9144000" cy="5722129"/>
          </a:xfrm>
        </p:spPr>
      </p:pic>
      <p:sp>
        <p:nvSpPr>
          <p:cNvPr id="5" name="橢圓 4"/>
          <p:cNvSpPr/>
          <p:nvPr/>
        </p:nvSpPr>
        <p:spPr>
          <a:xfrm>
            <a:off x="1115616" y="400506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899592" y="2132856"/>
            <a:ext cx="864096" cy="18002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1484784"/>
            <a:ext cx="338437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選這裡進入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69</Words>
  <Application>Microsoft Office PowerPoint</Application>
  <PresentationFormat>如螢幕大小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選系統管理登出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10.100.85.1</dc:title>
  <dc:creator>user</dc:creator>
  <cp:lastModifiedBy>User</cp:lastModifiedBy>
  <cp:revision>35</cp:revision>
  <dcterms:created xsi:type="dcterms:W3CDTF">2020-03-05T01:52:01Z</dcterms:created>
  <dcterms:modified xsi:type="dcterms:W3CDTF">2020-03-10T02:29:23Z</dcterms:modified>
</cp:coreProperties>
</file>