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14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33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61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5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43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02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8009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83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5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65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286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118F-08F4-450E-A8C2-98500BBCFF46}" type="datetimeFigureOut">
              <a:rPr lang="zh-TW" altLang="en-US" smtClean="0"/>
              <a:t>2020/8/10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9F957-B55E-4FA4-9279-1E3E6AADD0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29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群組 101"/>
          <p:cNvGrpSpPr/>
          <p:nvPr/>
        </p:nvGrpSpPr>
        <p:grpSpPr>
          <a:xfrm>
            <a:off x="1403648" y="548680"/>
            <a:ext cx="6306535" cy="5256584"/>
            <a:chOff x="1403648" y="548680"/>
            <a:chExt cx="6306535" cy="5256584"/>
          </a:xfrm>
        </p:grpSpPr>
        <p:grpSp>
          <p:nvGrpSpPr>
            <p:cNvPr id="100" name="群組 99"/>
            <p:cNvGrpSpPr/>
            <p:nvPr/>
          </p:nvGrpSpPr>
          <p:grpSpPr>
            <a:xfrm>
              <a:off x="1739690" y="1484784"/>
              <a:ext cx="5784638" cy="3857872"/>
              <a:chOff x="1739690" y="1484784"/>
              <a:chExt cx="5784638" cy="3857872"/>
            </a:xfrm>
          </p:grpSpPr>
          <p:grpSp>
            <p:nvGrpSpPr>
              <p:cNvPr id="30" name="群組 29"/>
              <p:cNvGrpSpPr/>
              <p:nvPr/>
            </p:nvGrpSpPr>
            <p:grpSpPr>
              <a:xfrm>
                <a:off x="1747114" y="1484784"/>
                <a:ext cx="2160240" cy="1625624"/>
                <a:chOff x="1168054" y="1330011"/>
                <a:chExt cx="2971898" cy="2236413"/>
              </a:xfrm>
            </p:grpSpPr>
            <p:sp>
              <p:nvSpPr>
                <p:cNvPr id="22" name="拱形 21"/>
                <p:cNvSpPr/>
                <p:nvPr/>
              </p:nvSpPr>
              <p:spPr>
                <a:xfrm rot="2638513">
                  <a:off x="1168054" y="2617342"/>
                  <a:ext cx="949082" cy="949082"/>
                </a:xfrm>
                <a:prstGeom prst="blockArc">
                  <a:avLst>
                    <a:gd name="adj1" fmla="val 10800000"/>
                    <a:gd name="adj2" fmla="val 78790"/>
                    <a:gd name="adj3" fmla="val 13786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29" name="群組 28"/>
                <p:cNvGrpSpPr/>
                <p:nvPr/>
              </p:nvGrpSpPr>
              <p:grpSpPr>
                <a:xfrm>
                  <a:off x="1297284" y="1330011"/>
                  <a:ext cx="2842668" cy="2098989"/>
                  <a:chOff x="1297284" y="1330011"/>
                  <a:chExt cx="2842668" cy="2098989"/>
                </a:xfrm>
              </p:grpSpPr>
              <p:cxnSp>
                <p:nvCxnSpPr>
                  <p:cNvPr id="9" name="直線接點 8"/>
                  <p:cNvCxnSpPr/>
                  <p:nvPr/>
                </p:nvCxnSpPr>
                <p:spPr>
                  <a:xfrm>
                    <a:off x="1297284" y="1362284"/>
                    <a:ext cx="0" cy="1394538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直線接點 10"/>
                  <p:cNvCxnSpPr/>
                  <p:nvPr/>
                </p:nvCxnSpPr>
                <p:spPr>
                  <a:xfrm>
                    <a:off x="1979712" y="3429000"/>
                    <a:ext cx="216024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接點 12"/>
                  <p:cNvCxnSpPr/>
                  <p:nvPr/>
                </p:nvCxnSpPr>
                <p:spPr>
                  <a:xfrm flipV="1">
                    <a:off x="4129724" y="1330011"/>
                    <a:ext cx="0" cy="2088232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等腰三角形 14"/>
                  <p:cNvSpPr/>
                  <p:nvPr/>
                </p:nvSpPr>
                <p:spPr>
                  <a:xfrm>
                    <a:off x="2483768" y="316735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7" name="等腰三角形 16"/>
                  <p:cNvSpPr/>
                  <p:nvPr/>
                </p:nvSpPr>
                <p:spPr>
                  <a:xfrm>
                    <a:off x="2843808" y="316556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8" name="等腰三角形 17"/>
                  <p:cNvSpPr/>
                  <p:nvPr/>
                </p:nvSpPr>
                <p:spPr>
                  <a:xfrm>
                    <a:off x="3203848" y="316735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25" name="群組 24"/>
                  <p:cNvGrpSpPr/>
                  <p:nvPr/>
                </p:nvGrpSpPr>
                <p:grpSpPr>
                  <a:xfrm rot="16200000">
                    <a:off x="3442932" y="2247218"/>
                    <a:ext cx="1080120" cy="253818"/>
                    <a:chOff x="2843808" y="2293084"/>
                    <a:chExt cx="1080120" cy="253818"/>
                  </a:xfrm>
                </p:grpSpPr>
                <p:sp>
                  <p:nvSpPr>
                    <p:cNvPr id="26" name="等腰三角形 25"/>
                    <p:cNvSpPr/>
                    <p:nvPr/>
                  </p:nvSpPr>
                  <p:spPr>
                    <a:xfrm>
                      <a:off x="2843808" y="2294874"/>
                      <a:ext cx="360040" cy="252028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27" name="等腰三角形 26"/>
                    <p:cNvSpPr/>
                    <p:nvPr/>
                  </p:nvSpPr>
                  <p:spPr>
                    <a:xfrm>
                      <a:off x="3203848" y="2293084"/>
                      <a:ext cx="360040" cy="252028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28" name="等腰三角形 27"/>
                    <p:cNvSpPr/>
                    <p:nvPr/>
                  </p:nvSpPr>
                  <p:spPr>
                    <a:xfrm>
                      <a:off x="3563888" y="2294874"/>
                      <a:ext cx="360040" cy="252028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</p:grpSp>
          <p:grpSp>
            <p:nvGrpSpPr>
              <p:cNvPr id="58" name="群組 57"/>
              <p:cNvGrpSpPr/>
              <p:nvPr/>
            </p:nvGrpSpPr>
            <p:grpSpPr>
              <a:xfrm>
                <a:off x="4932040" y="3501008"/>
                <a:ext cx="2160240" cy="1625624"/>
                <a:chOff x="1168054" y="1330011"/>
                <a:chExt cx="2971898" cy="2236413"/>
              </a:xfrm>
            </p:grpSpPr>
            <p:sp>
              <p:nvSpPr>
                <p:cNvPr id="59" name="拱形 58"/>
                <p:cNvSpPr/>
                <p:nvPr/>
              </p:nvSpPr>
              <p:spPr>
                <a:xfrm rot="2638513">
                  <a:off x="1168054" y="2617342"/>
                  <a:ext cx="949082" cy="949082"/>
                </a:xfrm>
                <a:prstGeom prst="blockArc">
                  <a:avLst>
                    <a:gd name="adj1" fmla="val 10800000"/>
                    <a:gd name="adj2" fmla="val 78790"/>
                    <a:gd name="adj3" fmla="val 13786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60" name="群組 59"/>
                <p:cNvGrpSpPr/>
                <p:nvPr/>
              </p:nvGrpSpPr>
              <p:grpSpPr>
                <a:xfrm>
                  <a:off x="1297284" y="1330011"/>
                  <a:ext cx="2842668" cy="2098989"/>
                  <a:chOff x="1297284" y="1330011"/>
                  <a:chExt cx="2842668" cy="2098989"/>
                </a:xfrm>
              </p:grpSpPr>
              <p:cxnSp>
                <p:nvCxnSpPr>
                  <p:cNvPr id="61" name="直線接點 60"/>
                  <p:cNvCxnSpPr/>
                  <p:nvPr/>
                </p:nvCxnSpPr>
                <p:spPr>
                  <a:xfrm>
                    <a:off x="1297284" y="1362284"/>
                    <a:ext cx="0" cy="1394538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直線接點 61"/>
                  <p:cNvCxnSpPr/>
                  <p:nvPr/>
                </p:nvCxnSpPr>
                <p:spPr>
                  <a:xfrm>
                    <a:off x="1979712" y="3429000"/>
                    <a:ext cx="216024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直線接點 62"/>
                  <p:cNvCxnSpPr/>
                  <p:nvPr/>
                </p:nvCxnSpPr>
                <p:spPr>
                  <a:xfrm flipV="1">
                    <a:off x="4129724" y="1330011"/>
                    <a:ext cx="0" cy="2088232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等腰三角形 63"/>
                  <p:cNvSpPr/>
                  <p:nvPr/>
                </p:nvSpPr>
                <p:spPr>
                  <a:xfrm>
                    <a:off x="2483768" y="316735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65" name="等腰三角形 64"/>
                  <p:cNvSpPr/>
                  <p:nvPr/>
                </p:nvSpPr>
                <p:spPr>
                  <a:xfrm>
                    <a:off x="2843808" y="316556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66" name="等腰三角形 65"/>
                  <p:cNvSpPr/>
                  <p:nvPr/>
                </p:nvSpPr>
                <p:spPr>
                  <a:xfrm>
                    <a:off x="3203848" y="316735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67" name="群組 66"/>
                  <p:cNvGrpSpPr/>
                  <p:nvPr/>
                </p:nvGrpSpPr>
                <p:grpSpPr>
                  <a:xfrm rot="16200000">
                    <a:off x="3442932" y="2247218"/>
                    <a:ext cx="1080120" cy="253818"/>
                    <a:chOff x="2843808" y="2293084"/>
                    <a:chExt cx="1080120" cy="253818"/>
                  </a:xfrm>
                </p:grpSpPr>
                <p:sp>
                  <p:nvSpPr>
                    <p:cNvPr id="68" name="等腰三角形 67"/>
                    <p:cNvSpPr/>
                    <p:nvPr/>
                  </p:nvSpPr>
                  <p:spPr>
                    <a:xfrm>
                      <a:off x="2843808" y="2294874"/>
                      <a:ext cx="360040" cy="252028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69" name="等腰三角形 68"/>
                    <p:cNvSpPr/>
                    <p:nvPr/>
                  </p:nvSpPr>
                  <p:spPr>
                    <a:xfrm>
                      <a:off x="3203848" y="2293084"/>
                      <a:ext cx="360040" cy="252028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70" name="等腰三角形 69"/>
                    <p:cNvSpPr/>
                    <p:nvPr/>
                  </p:nvSpPr>
                  <p:spPr>
                    <a:xfrm>
                      <a:off x="3563888" y="2294874"/>
                      <a:ext cx="360040" cy="252028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</p:grpSp>
          <p:sp>
            <p:nvSpPr>
              <p:cNvPr id="75" name="文字方塊 74"/>
              <p:cNvSpPr txBox="1"/>
              <p:nvPr/>
            </p:nvSpPr>
            <p:spPr>
              <a:xfrm>
                <a:off x="2703492" y="1982032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1F</a:t>
                </a:r>
                <a:endParaRPr lang="zh-TW" altLang="en-US" dirty="0"/>
              </a:p>
            </p:txBody>
          </p:sp>
          <p:grpSp>
            <p:nvGrpSpPr>
              <p:cNvPr id="86" name="群組 85"/>
              <p:cNvGrpSpPr/>
              <p:nvPr/>
            </p:nvGrpSpPr>
            <p:grpSpPr>
              <a:xfrm>
                <a:off x="1739690" y="3501008"/>
                <a:ext cx="2160240" cy="1625624"/>
                <a:chOff x="1547664" y="3891608"/>
                <a:chExt cx="2160240" cy="1625624"/>
              </a:xfrm>
            </p:grpSpPr>
            <p:sp>
              <p:nvSpPr>
                <p:cNvPr id="46" name="拱形 45"/>
                <p:cNvSpPr/>
                <p:nvPr/>
              </p:nvSpPr>
              <p:spPr>
                <a:xfrm rot="2638513">
                  <a:off x="1547664" y="4827355"/>
                  <a:ext cx="689877" cy="689877"/>
                </a:xfrm>
                <a:prstGeom prst="blockArc">
                  <a:avLst>
                    <a:gd name="adj1" fmla="val 10800000"/>
                    <a:gd name="adj2" fmla="val 78790"/>
                    <a:gd name="adj3" fmla="val 13786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8" name="直線接點 47"/>
                <p:cNvCxnSpPr/>
                <p:nvPr/>
              </p:nvCxnSpPr>
              <p:spPr>
                <a:xfrm>
                  <a:off x="1641600" y="3915067"/>
                  <a:ext cx="0" cy="101367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接點 48"/>
                <p:cNvCxnSpPr/>
                <p:nvPr/>
              </p:nvCxnSpPr>
              <p:spPr>
                <a:xfrm>
                  <a:off x="2137649" y="5417340"/>
                  <a:ext cx="1570255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接點 49"/>
                <p:cNvCxnSpPr/>
                <p:nvPr/>
              </p:nvCxnSpPr>
              <p:spPr>
                <a:xfrm flipV="1">
                  <a:off x="3700469" y="3891608"/>
                  <a:ext cx="0" cy="151791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等腰三角形 50"/>
                <p:cNvSpPr/>
                <p:nvPr/>
              </p:nvSpPr>
              <p:spPr>
                <a:xfrm>
                  <a:off x="2504042" y="5227152"/>
                  <a:ext cx="261709" cy="183196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2" name="等腰三角形 51"/>
                <p:cNvSpPr/>
                <p:nvPr/>
              </p:nvSpPr>
              <p:spPr>
                <a:xfrm>
                  <a:off x="2765751" y="5225851"/>
                  <a:ext cx="261709" cy="183196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3" name="等腰三角形 52"/>
                <p:cNvSpPr/>
                <p:nvPr/>
              </p:nvSpPr>
              <p:spPr>
                <a:xfrm>
                  <a:off x="3027460" y="5227152"/>
                  <a:ext cx="261709" cy="183196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5" name="等腰三角形 54"/>
                <p:cNvSpPr/>
                <p:nvPr/>
              </p:nvSpPr>
              <p:spPr>
                <a:xfrm rot="16200000">
                  <a:off x="3463608" y="4820676"/>
                  <a:ext cx="261709" cy="183197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文字方塊 77"/>
                <p:cNvSpPr txBox="1"/>
                <p:nvPr/>
              </p:nvSpPr>
              <p:spPr>
                <a:xfrm>
                  <a:off x="2555776" y="4365104"/>
                  <a:ext cx="4074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3F</a:t>
                  </a:r>
                  <a:endParaRPr lang="zh-TW" altLang="en-US" dirty="0"/>
                </a:p>
              </p:txBody>
            </p:sp>
          </p:grpSp>
          <p:sp>
            <p:nvSpPr>
              <p:cNvPr id="79" name="文字方塊 78"/>
              <p:cNvSpPr txBox="1"/>
              <p:nvPr/>
            </p:nvSpPr>
            <p:spPr>
              <a:xfrm>
                <a:off x="5752871" y="3925033"/>
                <a:ext cx="7232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400" dirty="0" smtClean="0"/>
                  <a:t>地下室</a:t>
                </a:r>
                <a:endParaRPr lang="zh-TW" altLang="en-US" sz="1400" dirty="0"/>
              </a:p>
            </p:txBody>
          </p:sp>
          <p:sp>
            <p:nvSpPr>
              <p:cNvPr id="33" name="拱形 32"/>
              <p:cNvSpPr/>
              <p:nvPr/>
            </p:nvSpPr>
            <p:spPr>
              <a:xfrm rot="2638513">
                <a:off x="4920193" y="2420531"/>
                <a:ext cx="689877" cy="689877"/>
              </a:xfrm>
              <a:prstGeom prst="blockArc">
                <a:avLst>
                  <a:gd name="adj1" fmla="val 10800000"/>
                  <a:gd name="adj2" fmla="val 78790"/>
                  <a:gd name="adj3" fmla="val 13786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4" name="群組 83"/>
              <p:cNvGrpSpPr/>
              <p:nvPr/>
            </p:nvGrpSpPr>
            <p:grpSpPr>
              <a:xfrm>
                <a:off x="5014129" y="1484784"/>
                <a:ext cx="2066304" cy="1525732"/>
                <a:chOff x="5158145" y="1484784"/>
                <a:chExt cx="2066304" cy="1525732"/>
              </a:xfrm>
            </p:grpSpPr>
            <p:cxnSp>
              <p:nvCxnSpPr>
                <p:cNvPr id="35" name="直線接點 34"/>
                <p:cNvCxnSpPr/>
                <p:nvPr/>
              </p:nvCxnSpPr>
              <p:spPr>
                <a:xfrm>
                  <a:off x="5158145" y="1508243"/>
                  <a:ext cx="0" cy="101367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接點 35"/>
                <p:cNvCxnSpPr/>
                <p:nvPr/>
              </p:nvCxnSpPr>
              <p:spPr>
                <a:xfrm>
                  <a:off x="5654194" y="3010516"/>
                  <a:ext cx="1570255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接點 36"/>
                <p:cNvCxnSpPr/>
                <p:nvPr/>
              </p:nvCxnSpPr>
              <p:spPr>
                <a:xfrm flipV="1">
                  <a:off x="7217014" y="1484784"/>
                  <a:ext cx="0" cy="151791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等腰三角形 37"/>
                <p:cNvSpPr/>
                <p:nvPr/>
              </p:nvSpPr>
              <p:spPr>
                <a:xfrm>
                  <a:off x="6020587" y="2820328"/>
                  <a:ext cx="261709" cy="183196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9" name="等腰三角形 38"/>
                <p:cNvSpPr/>
                <p:nvPr/>
              </p:nvSpPr>
              <p:spPr>
                <a:xfrm>
                  <a:off x="6282296" y="2819027"/>
                  <a:ext cx="261709" cy="183196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0" name="等腰三角形 39"/>
                <p:cNvSpPr/>
                <p:nvPr/>
              </p:nvSpPr>
              <p:spPr>
                <a:xfrm>
                  <a:off x="6544005" y="2820328"/>
                  <a:ext cx="261709" cy="183196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41" name="群組 40"/>
                <p:cNvGrpSpPr/>
                <p:nvPr/>
              </p:nvGrpSpPr>
              <p:grpSpPr>
                <a:xfrm rot="16200000">
                  <a:off x="6717793" y="2151492"/>
                  <a:ext cx="785127" cy="184498"/>
                  <a:chOff x="2843808" y="2293084"/>
                  <a:chExt cx="1080120" cy="253818"/>
                </a:xfrm>
              </p:grpSpPr>
              <p:sp>
                <p:nvSpPr>
                  <p:cNvPr id="42" name="等腰三角形 41"/>
                  <p:cNvSpPr/>
                  <p:nvPr/>
                </p:nvSpPr>
                <p:spPr>
                  <a:xfrm>
                    <a:off x="2843808" y="229487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43" name="等腰三角形 42"/>
                  <p:cNvSpPr/>
                  <p:nvPr/>
                </p:nvSpPr>
                <p:spPr>
                  <a:xfrm>
                    <a:off x="3203848" y="229308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44" name="等腰三角形 43"/>
                  <p:cNvSpPr/>
                  <p:nvPr/>
                </p:nvSpPr>
                <p:spPr>
                  <a:xfrm>
                    <a:off x="3563888" y="2294874"/>
                    <a:ext cx="360040" cy="252028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sp>
              <p:nvSpPr>
                <p:cNvPr id="77" name="文字方塊 76"/>
                <p:cNvSpPr txBox="1"/>
                <p:nvPr/>
              </p:nvSpPr>
              <p:spPr>
                <a:xfrm>
                  <a:off x="6136521" y="1949766"/>
                  <a:ext cx="4074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 smtClean="0"/>
                    <a:t>2F</a:t>
                  </a:r>
                  <a:endParaRPr lang="zh-TW" altLang="en-US" dirty="0"/>
                </a:p>
              </p:txBody>
            </p:sp>
            <p:sp>
              <p:nvSpPr>
                <p:cNvPr id="82" name="等腰三角形 81"/>
                <p:cNvSpPr/>
                <p:nvPr/>
              </p:nvSpPr>
              <p:spPr>
                <a:xfrm rot="5400000">
                  <a:off x="5141635" y="1668056"/>
                  <a:ext cx="261709" cy="183197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3" name="等腰三角形 82"/>
                <p:cNvSpPr/>
                <p:nvPr/>
              </p:nvSpPr>
              <p:spPr>
                <a:xfrm rot="5400000">
                  <a:off x="5141635" y="1929765"/>
                  <a:ext cx="261709" cy="183197"/>
                </a:xfrm>
                <a:prstGeom prst="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87" name="文字方塊 86"/>
              <p:cNvSpPr txBox="1"/>
              <p:nvPr/>
            </p:nvSpPr>
            <p:spPr>
              <a:xfrm>
                <a:off x="3915742" y="1981801"/>
                <a:ext cx="4587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201</a:t>
                </a:r>
                <a:endParaRPr lang="en-US" altLang="zh-TW" sz="1400" dirty="0" smtClean="0"/>
              </a:p>
              <a:p>
                <a:r>
                  <a:rPr lang="en-US" altLang="zh-TW" sz="1400" dirty="0" smtClean="0"/>
                  <a:t>202</a:t>
                </a:r>
                <a:endParaRPr lang="zh-TW" altLang="en-US" sz="1400" dirty="0"/>
              </a:p>
            </p:txBody>
          </p:sp>
          <p:sp>
            <p:nvSpPr>
              <p:cNvPr id="88" name="文字方塊 87"/>
              <p:cNvSpPr txBox="1"/>
              <p:nvPr/>
            </p:nvSpPr>
            <p:spPr>
              <a:xfrm>
                <a:off x="2865086" y="2996952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102</a:t>
                </a:r>
                <a:endParaRPr lang="zh-TW" altLang="en-US" sz="1400" dirty="0"/>
              </a:p>
            </p:txBody>
          </p:sp>
          <p:sp>
            <p:nvSpPr>
              <p:cNvPr id="89" name="矩形 88"/>
              <p:cNvSpPr/>
              <p:nvPr/>
            </p:nvSpPr>
            <p:spPr>
              <a:xfrm>
                <a:off x="1784966" y="2636912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1400" dirty="0" smtClean="0"/>
                  <a:t>101</a:t>
                </a:r>
                <a:endParaRPr lang="zh-TW" altLang="en-US" sz="1400" dirty="0"/>
              </a:p>
            </p:txBody>
          </p:sp>
          <p:sp>
            <p:nvSpPr>
              <p:cNvPr id="90" name="文字方塊 89"/>
              <p:cNvSpPr txBox="1"/>
              <p:nvPr/>
            </p:nvSpPr>
            <p:spPr>
              <a:xfrm>
                <a:off x="4548002" y="176001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401</a:t>
                </a:r>
                <a:endParaRPr lang="zh-TW" altLang="en-US" sz="1400" dirty="0"/>
              </a:p>
            </p:txBody>
          </p:sp>
          <p:sp>
            <p:nvSpPr>
              <p:cNvPr id="91" name="文字方塊 90"/>
              <p:cNvSpPr txBox="1"/>
              <p:nvPr/>
            </p:nvSpPr>
            <p:spPr>
              <a:xfrm>
                <a:off x="4977316" y="2564904"/>
                <a:ext cx="4587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402</a:t>
                </a:r>
                <a:endParaRPr lang="en-US" altLang="zh-TW" sz="1400" dirty="0" smtClean="0"/>
              </a:p>
              <a:p>
                <a:r>
                  <a:rPr lang="en-US" altLang="zh-TW" sz="1400" dirty="0" smtClean="0"/>
                  <a:t>301</a:t>
                </a:r>
                <a:endParaRPr lang="zh-TW" altLang="en-US" sz="1400" dirty="0"/>
              </a:p>
            </p:txBody>
          </p:sp>
          <p:sp>
            <p:nvSpPr>
              <p:cNvPr id="92" name="文字方塊 91"/>
              <p:cNvSpPr txBox="1"/>
              <p:nvPr/>
            </p:nvSpPr>
            <p:spPr>
              <a:xfrm>
                <a:off x="5819811" y="2996952"/>
                <a:ext cx="9124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302</a:t>
                </a:r>
                <a:r>
                  <a:rPr lang="zh-TW" altLang="en-US" sz="1400" dirty="0" smtClean="0"/>
                  <a:t>、</a:t>
                </a:r>
                <a:r>
                  <a:rPr lang="en-US" altLang="zh-TW" sz="1400" dirty="0" smtClean="0"/>
                  <a:t>303</a:t>
                </a:r>
                <a:endParaRPr lang="zh-TW" altLang="en-US" sz="1400" dirty="0"/>
              </a:p>
            </p:txBody>
          </p:sp>
          <p:sp>
            <p:nvSpPr>
              <p:cNvPr id="93" name="文字方塊 92"/>
              <p:cNvSpPr txBox="1"/>
              <p:nvPr/>
            </p:nvSpPr>
            <p:spPr>
              <a:xfrm>
                <a:off x="7065548" y="1988840"/>
                <a:ext cx="4587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503</a:t>
                </a:r>
                <a:endParaRPr lang="en-US" altLang="zh-TW" sz="1400" dirty="0" smtClean="0"/>
              </a:p>
              <a:p>
                <a:r>
                  <a:rPr lang="en-US" altLang="zh-TW" sz="1400" dirty="0" smtClean="0"/>
                  <a:t>403</a:t>
                </a:r>
                <a:endParaRPr lang="zh-TW" altLang="en-US" sz="1400" dirty="0"/>
              </a:p>
            </p:txBody>
          </p:sp>
          <p:sp>
            <p:nvSpPr>
              <p:cNvPr id="94" name="文字方塊 93"/>
              <p:cNvSpPr txBox="1"/>
              <p:nvPr/>
            </p:nvSpPr>
            <p:spPr>
              <a:xfrm>
                <a:off x="2628295" y="5026740"/>
                <a:ext cx="9124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502</a:t>
                </a:r>
                <a:r>
                  <a:rPr lang="zh-TW" altLang="en-US" sz="1400" dirty="0" smtClean="0"/>
                  <a:t>、</a:t>
                </a:r>
                <a:r>
                  <a:rPr lang="en-US" altLang="zh-TW" sz="1400" dirty="0" smtClean="0"/>
                  <a:t>503</a:t>
                </a:r>
                <a:endParaRPr lang="zh-TW" altLang="en-US" sz="1400" dirty="0"/>
              </a:p>
            </p:txBody>
          </p:sp>
          <p:sp>
            <p:nvSpPr>
              <p:cNvPr id="95" name="文字方塊 94"/>
              <p:cNvSpPr txBox="1"/>
              <p:nvPr/>
            </p:nvSpPr>
            <p:spPr>
              <a:xfrm>
                <a:off x="1811698" y="4550568"/>
                <a:ext cx="4587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/>
                  <a:t>6</a:t>
                </a:r>
                <a:r>
                  <a:rPr lang="en-US" altLang="zh-TW" sz="1400" dirty="0" smtClean="0"/>
                  <a:t>01</a:t>
                </a:r>
                <a:endParaRPr lang="en-US" altLang="zh-TW" sz="1400" dirty="0" smtClean="0"/>
              </a:p>
              <a:p>
                <a:r>
                  <a:rPr lang="en-US" altLang="zh-TW" sz="1400" dirty="0" smtClean="0"/>
                  <a:t>501</a:t>
                </a:r>
                <a:endParaRPr lang="zh-TW" altLang="en-US" sz="1400" dirty="0"/>
              </a:p>
            </p:txBody>
          </p:sp>
          <p:sp>
            <p:nvSpPr>
              <p:cNvPr id="96" name="文字方塊 95"/>
              <p:cNvSpPr txBox="1"/>
              <p:nvPr/>
            </p:nvSpPr>
            <p:spPr>
              <a:xfrm>
                <a:off x="3899930" y="4386807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602</a:t>
                </a:r>
                <a:endParaRPr lang="zh-TW" altLang="en-US" sz="1400" dirty="0"/>
              </a:p>
            </p:txBody>
          </p:sp>
          <p:sp>
            <p:nvSpPr>
              <p:cNvPr id="97" name="文字方塊 96"/>
              <p:cNvSpPr txBox="1"/>
              <p:nvPr/>
            </p:nvSpPr>
            <p:spPr>
              <a:xfrm>
                <a:off x="5890389" y="5034879"/>
                <a:ext cx="8178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401</a:t>
                </a:r>
                <a:r>
                  <a:rPr lang="zh-TW" altLang="en-US" sz="1400" dirty="0" smtClean="0"/>
                  <a:t>掃區</a:t>
                </a:r>
                <a:endParaRPr lang="zh-TW" altLang="en-US" sz="1400" dirty="0"/>
              </a:p>
            </p:txBody>
          </p:sp>
        </p:grpSp>
        <p:sp>
          <p:nvSpPr>
            <p:cNvPr id="99" name="文字方塊 98"/>
            <p:cNvSpPr txBox="1"/>
            <p:nvPr/>
          </p:nvSpPr>
          <p:spPr>
            <a:xfrm>
              <a:off x="1403648" y="548680"/>
              <a:ext cx="6306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109</a:t>
              </a:r>
              <a:r>
                <a:rPr lang="zh-TW" altLang="en-US" dirty="0" smtClean="0"/>
                <a:t>學年</a:t>
              </a:r>
              <a:r>
                <a:rPr lang="zh-TW" altLang="en-US" dirty="0" smtClean="0"/>
                <a:t>度中原國小教學大樓洗手台清潔班級分配補充說明圖</a:t>
              </a:r>
              <a:endParaRPr lang="zh-TW" altLang="en-US" dirty="0"/>
            </a:p>
          </p:txBody>
        </p:sp>
        <p:sp>
          <p:nvSpPr>
            <p:cNvPr id="101" name="文字方塊 100"/>
            <p:cNvSpPr txBox="1"/>
            <p:nvPr/>
          </p:nvSpPr>
          <p:spPr>
            <a:xfrm>
              <a:off x="2060133" y="5497487"/>
              <a:ext cx="50321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400" dirty="0" smtClean="0"/>
                <a:t>洗手台若有兩班共同負責時，請兩班導師自行協商整理方式。</a:t>
              </a:r>
              <a:endParaRPr lang="zh-TW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44706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59</Words>
  <Application>Microsoft Office PowerPoint</Application>
  <PresentationFormat>如螢幕大小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2019-08-22T05:55:49Z</dcterms:created>
  <dcterms:modified xsi:type="dcterms:W3CDTF">2020-08-10T03:30:24Z</dcterms:modified>
</cp:coreProperties>
</file>