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58" r:id="rId4"/>
    <p:sldId id="269" r:id="rId5"/>
    <p:sldId id="273" r:id="rId6"/>
    <p:sldId id="272" r:id="rId7"/>
    <p:sldId id="282" r:id="rId8"/>
    <p:sldId id="283" r:id="rId9"/>
    <p:sldId id="284" r:id="rId10"/>
    <p:sldId id="285" r:id="rId11"/>
    <p:sldId id="286" r:id="rId12"/>
    <p:sldId id="281" r:id="rId13"/>
    <p:sldId id="287" r:id="rId14"/>
    <p:sldId id="288" r:id="rId15"/>
    <p:sldId id="270" r:id="rId16"/>
    <p:sldId id="271" r:id="rId17"/>
    <p:sldId id="289" r:id="rId18"/>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3429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685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0287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1714500" algn="l" defTabSz="685800" rtl="0" eaLnBrk="1" latinLnBrk="0" hangingPunct="1">
      <a:defRPr kern="1200">
        <a:solidFill>
          <a:schemeClr val="tx1"/>
        </a:solidFill>
        <a:latin typeface="Calibri" pitchFamily="34" charset="0"/>
        <a:ea typeface="宋体" pitchFamily="2" charset="-122"/>
        <a:cs typeface="+mn-cs"/>
      </a:defRPr>
    </a:lvl6pPr>
    <a:lvl7pPr marL="2057400" algn="l" defTabSz="685800" rtl="0" eaLnBrk="1" latinLnBrk="0" hangingPunct="1">
      <a:defRPr kern="1200">
        <a:solidFill>
          <a:schemeClr val="tx1"/>
        </a:solidFill>
        <a:latin typeface="Calibri" pitchFamily="34" charset="0"/>
        <a:ea typeface="宋体" pitchFamily="2" charset="-122"/>
        <a:cs typeface="+mn-cs"/>
      </a:defRPr>
    </a:lvl7pPr>
    <a:lvl8pPr marL="2400300" algn="l" defTabSz="685800" rtl="0" eaLnBrk="1" latinLnBrk="0" hangingPunct="1">
      <a:defRPr kern="1200">
        <a:solidFill>
          <a:schemeClr val="tx1"/>
        </a:solidFill>
        <a:latin typeface="Calibri" pitchFamily="34" charset="0"/>
        <a:ea typeface="宋体" pitchFamily="2" charset="-122"/>
        <a:cs typeface="+mn-cs"/>
      </a:defRPr>
    </a:lvl8pPr>
    <a:lvl9pPr marL="2743200" algn="l" defTabSz="6858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guide id="3" pos="28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ACE"/>
    <a:srgbClr val="3DA591"/>
    <a:srgbClr val="F9A447"/>
    <a:srgbClr val="FBC993"/>
    <a:srgbClr val="8CD4C6"/>
    <a:srgbClr val="3FAB96"/>
    <a:srgbClr val="53BC8E"/>
    <a:srgbClr val="51B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9" autoAdjust="0"/>
    <p:restoredTop sz="84712" autoAdjust="0"/>
  </p:normalViewPr>
  <p:slideViewPr>
    <p:cSldViewPr snapToGrid="0">
      <p:cViewPr varScale="1">
        <p:scale>
          <a:sx n="63" d="100"/>
          <a:sy n="63" d="100"/>
        </p:scale>
        <p:origin x="1572" y="66"/>
      </p:cViewPr>
      <p:guideLst>
        <p:guide orient="horz" pos="2160"/>
        <p:guide pos="3863"/>
        <p:guide pos="289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847BD1-1D8A-4C32-ACE3-8CE0F89EFECA}" type="datetimeFigureOut">
              <a:rPr lang="zh-CN" altLang="en-US" smtClean="0"/>
              <a:t>2019/8/28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2293A-18AF-4BFE-A6FA-F33E375CCA2E}" type="slidenum">
              <a:rPr lang="zh-CN" altLang="en-US" smtClean="0"/>
              <a:t>‹#›</a:t>
            </a:fld>
            <a:endParaRPr lang="zh-CN" altLang="en-US"/>
          </a:p>
        </p:txBody>
      </p:sp>
    </p:spTree>
    <p:extLst>
      <p:ext uri="{BB962C8B-B14F-4D97-AF65-F5344CB8AC3E}">
        <p14:creationId xmlns:p14="http://schemas.microsoft.com/office/powerpoint/2010/main" val="406535641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auto"/>
            <a:r>
              <a:rPr lang="zh-TW" altLang="zh-TW" sz="900" kern="1200" dirty="0" smtClean="0">
                <a:solidFill>
                  <a:schemeClr val="tx1"/>
                </a:solidFill>
                <a:effectLst/>
                <a:latin typeface="+mn-lt"/>
                <a:ea typeface="+mn-ea"/>
                <a:cs typeface="+mn-cs"/>
              </a:rPr>
              <a:t>各位同學</a:t>
            </a:r>
            <a:r>
              <a:rPr lang="en-US" altLang="zh-TW" sz="900" kern="1200" dirty="0" smtClean="0">
                <a:solidFill>
                  <a:schemeClr val="tx1"/>
                </a:solidFill>
                <a:effectLst/>
                <a:latin typeface="+mn-lt"/>
                <a:ea typeface="+mn-ea"/>
                <a:cs typeface="+mn-cs"/>
              </a:rPr>
              <a:t>~</a:t>
            </a:r>
            <a:r>
              <a:rPr lang="zh-TW" altLang="zh-TW" sz="900" kern="1200" dirty="0" smtClean="0">
                <a:solidFill>
                  <a:schemeClr val="tx1"/>
                </a:solidFill>
                <a:effectLst/>
                <a:latin typeface="+mn-lt"/>
                <a:ea typeface="+mn-ea"/>
                <a:cs typeface="+mn-cs"/>
              </a:rPr>
              <a:t>我們來想想看你們開學時會買什麼文具呢？</a:t>
            </a:r>
            <a:r>
              <a:rPr lang="en-US" altLang="zh-TW" sz="900" kern="1200" dirty="0" smtClean="0">
                <a:solidFill>
                  <a:schemeClr val="tx1"/>
                </a:solidFill>
                <a:effectLst/>
                <a:latin typeface="+mn-lt"/>
                <a:ea typeface="+mn-ea"/>
                <a:cs typeface="+mn-cs"/>
              </a:rPr>
              <a:t>(</a:t>
            </a:r>
            <a:r>
              <a:rPr lang="zh-TW" altLang="zh-TW" sz="900" kern="1200" dirty="0" smtClean="0">
                <a:solidFill>
                  <a:schemeClr val="tx1"/>
                </a:solidFill>
                <a:effectLst/>
                <a:latin typeface="+mn-lt"/>
                <a:ea typeface="+mn-ea"/>
                <a:cs typeface="+mn-cs"/>
              </a:rPr>
              <a:t>同學發言</a:t>
            </a:r>
            <a:r>
              <a:rPr lang="en-US" altLang="zh-TW" sz="900" kern="1200" dirty="0" smtClean="0">
                <a:solidFill>
                  <a:schemeClr val="tx1"/>
                </a:solidFill>
                <a:effectLst/>
                <a:latin typeface="+mn-lt"/>
                <a:ea typeface="+mn-ea"/>
                <a:cs typeface="+mn-cs"/>
              </a:rPr>
              <a:t>)</a:t>
            </a:r>
            <a:endParaRPr lang="zh-TW" altLang="zh-TW" sz="900" kern="1200" dirty="0" smtClean="0">
              <a:solidFill>
                <a:schemeClr val="tx1"/>
              </a:solidFill>
              <a:effectLst/>
              <a:latin typeface="+mn-lt"/>
              <a:ea typeface="+mn-ea"/>
              <a:cs typeface="+mn-cs"/>
            </a:endParaRPr>
          </a:p>
          <a:p>
            <a:pPr fontAlgn="auto"/>
            <a:r>
              <a:rPr lang="zh-TW" altLang="zh-TW" sz="900" kern="1200" dirty="0" smtClean="0">
                <a:solidFill>
                  <a:schemeClr val="tx1"/>
                </a:solidFill>
                <a:effectLst/>
                <a:latin typeface="+mn-lt"/>
                <a:ea typeface="+mn-ea"/>
                <a:cs typeface="+mn-cs"/>
              </a:rPr>
              <a:t>你們會買一堆文具用品還有一些新衣服新鞋子</a:t>
            </a:r>
            <a:r>
              <a:rPr lang="en-US" altLang="zh-TW" sz="900" kern="1200" dirty="0" smtClean="0">
                <a:solidFill>
                  <a:schemeClr val="tx1"/>
                </a:solidFill>
                <a:effectLst/>
                <a:latin typeface="+mn-lt"/>
                <a:ea typeface="+mn-ea"/>
                <a:cs typeface="+mn-cs"/>
              </a:rPr>
              <a:t>~</a:t>
            </a:r>
            <a:endParaRPr lang="zh-TW" altLang="zh-TW" sz="900" kern="1200" dirty="0" smtClean="0">
              <a:solidFill>
                <a:schemeClr val="tx1"/>
              </a:solidFill>
              <a:effectLst/>
              <a:latin typeface="+mn-lt"/>
              <a:ea typeface="+mn-ea"/>
              <a:cs typeface="+mn-cs"/>
            </a:endParaRPr>
          </a:p>
          <a:p>
            <a:pPr fontAlgn="auto"/>
            <a:r>
              <a:rPr lang="zh-TW" altLang="zh-TW" sz="900" kern="1200" dirty="0" smtClean="0">
                <a:solidFill>
                  <a:schemeClr val="tx1"/>
                </a:solidFill>
                <a:effectLst/>
                <a:latin typeface="+mn-lt"/>
                <a:ea typeface="+mn-ea"/>
                <a:cs typeface="+mn-cs"/>
              </a:rPr>
              <a:t>那我們今天就要來討論一下，開學應該怎麼買才聰明呢？</a:t>
            </a:r>
            <a:endParaRPr lang="zh-TW" altLang="zh-TW" sz="9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a:t>
            </a:fld>
            <a:endParaRPr lang="zh-CN" altLang="en-US"/>
          </a:p>
        </p:txBody>
      </p:sp>
    </p:spTree>
    <p:extLst>
      <p:ext uri="{BB962C8B-B14F-4D97-AF65-F5344CB8AC3E}">
        <p14:creationId xmlns:p14="http://schemas.microsoft.com/office/powerpoint/2010/main" val="6025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第五樣，現在同學們開始都會使用原子筆寫字</a:t>
            </a:r>
            <a:endParaRPr lang="en-US" altLang="zh-TW" dirty="0" smtClean="0"/>
          </a:p>
          <a:p>
            <a:pPr fontAlgn="auto"/>
            <a:r>
              <a:rPr lang="zh-TW" altLang="zh-TW" sz="900" kern="1200" dirty="0" smtClean="0">
                <a:solidFill>
                  <a:schemeClr val="tx1"/>
                </a:solidFill>
                <a:effectLst/>
                <a:latin typeface="+mn-lt"/>
                <a:ea typeface="+mn-ea"/>
                <a:cs typeface="+mn-cs"/>
              </a:rPr>
              <a:t>但不是所有原子筆都能像鉛筆一樣，寫錯可以用橡皮擦擦掉，</a:t>
            </a:r>
          </a:p>
          <a:p>
            <a:pPr fontAlgn="auto"/>
            <a:r>
              <a:rPr lang="zh-TW" altLang="zh-TW" sz="900" kern="1200" dirty="0" smtClean="0">
                <a:solidFill>
                  <a:schemeClr val="tx1"/>
                </a:solidFill>
                <a:effectLst/>
                <a:latin typeface="+mn-lt"/>
                <a:ea typeface="+mn-ea"/>
                <a:cs typeface="+mn-cs"/>
              </a:rPr>
              <a:t>所以我們一定都會買「修正帶」，</a:t>
            </a:r>
          </a:p>
          <a:p>
            <a:r>
              <a:rPr lang="zh-TW" altLang="zh-TW" sz="900" kern="1200" dirty="0" smtClean="0">
                <a:solidFill>
                  <a:schemeClr val="tx1"/>
                </a:solidFill>
                <a:effectLst/>
                <a:latin typeface="+mn-lt"/>
                <a:ea typeface="+mn-ea"/>
                <a:cs typeface="+mn-cs"/>
              </a:rPr>
              <a:t>而修正帶建議選擇，可以更換裡面替換帶的類型是最環保的</a:t>
            </a:r>
            <a:r>
              <a:rPr lang="en-US" altLang="zh-TW" sz="900" kern="1200" dirty="0" smtClean="0">
                <a:solidFill>
                  <a:schemeClr val="tx1"/>
                </a:solidFill>
                <a:effectLst/>
                <a:latin typeface="+mn-lt"/>
                <a:ea typeface="+mn-ea"/>
                <a:cs typeface="+mn-cs"/>
              </a:rPr>
              <a:t>~</a:t>
            </a:r>
            <a:endParaRPr lang="en-US" altLang="zh-TW" dirty="0" smtClean="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10</a:t>
            </a:fld>
            <a:endParaRPr lang="zh-CN" altLang="en-US"/>
          </a:p>
        </p:txBody>
      </p:sp>
    </p:spTree>
    <p:extLst>
      <p:ext uri="{BB962C8B-B14F-4D97-AF65-F5344CB8AC3E}">
        <p14:creationId xmlns:p14="http://schemas.microsoft.com/office/powerpoint/2010/main" val="30662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最後「筆記本」</a:t>
            </a:r>
            <a:endParaRPr lang="en-US" altLang="zh-TW" dirty="0" smtClean="0"/>
          </a:p>
          <a:p>
            <a:pPr fontAlgn="auto"/>
            <a:r>
              <a:rPr lang="zh-TW" altLang="en-US" sz="900" kern="1200" dirty="0" smtClean="0">
                <a:solidFill>
                  <a:schemeClr val="tx1"/>
                </a:solidFill>
                <a:effectLst/>
                <a:latin typeface="+mn-lt"/>
                <a:ea typeface="+mn-ea"/>
                <a:cs typeface="+mn-cs"/>
              </a:rPr>
              <a:t>筆</a:t>
            </a:r>
            <a:r>
              <a:rPr lang="zh-TW" altLang="zh-TW" sz="900" kern="1200" dirty="0" smtClean="0">
                <a:solidFill>
                  <a:schemeClr val="tx1"/>
                </a:solidFill>
                <a:effectLst/>
                <a:latin typeface="+mn-lt"/>
                <a:ea typeface="+mn-ea"/>
                <a:cs typeface="+mn-cs"/>
              </a:rPr>
              <a:t>記本有很多同學都是開學的時候買一堆，預計不同科目使用一本，還有不同的花色去區分。</a:t>
            </a:r>
          </a:p>
          <a:p>
            <a:pPr fontAlgn="auto"/>
            <a:r>
              <a:rPr lang="zh-TW" altLang="zh-TW" sz="900" kern="1200" dirty="0" smtClean="0">
                <a:solidFill>
                  <a:schemeClr val="tx1"/>
                </a:solidFill>
                <a:effectLst/>
                <a:latin typeface="+mn-lt"/>
                <a:ea typeface="+mn-ea"/>
                <a:cs typeface="+mn-cs"/>
              </a:rPr>
              <a:t>但同學們你們有沒有發現，到學期結束時，有很多本筆記本是只用了部份，</a:t>
            </a:r>
          </a:p>
          <a:p>
            <a:pPr fontAlgn="auto"/>
            <a:r>
              <a:rPr lang="zh-TW" altLang="zh-TW" sz="900" kern="1200" dirty="0" smtClean="0">
                <a:solidFill>
                  <a:schemeClr val="tx1"/>
                </a:solidFill>
                <a:effectLst/>
                <a:latin typeface="+mn-lt"/>
                <a:ea typeface="+mn-ea"/>
                <a:cs typeface="+mn-cs"/>
              </a:rPr>
              <a:t>那剩下的部份是不是就浪費了呢？</a:t>
            </a:r>
          </a:p>
          <a:p>
            <a:pPr fontAlgn="auto"/>
            <a:r>
              <a:rPr lang="zh-TW" altLang="zh-TW" sz="900" kern="1200" dirty="0" smtClean="0">
                <a:solidFill>
                  <a:schemeClr val="tx1"/>
                </a:solidFill>
                <a:effectLst/>
                <a:latin typeface="+mn-lt"/>
                <a:ea typeface="+mn-ea"/>
                <a:cs typeface="+mn-cs"/>
              </a:rPr>
              <a:t>這種活頁筆記本，我們可以根據自己需要的頁數，隨時增加或減少活頁紙。</a:t>
            </a:r>
          </a:p>
          <a:p>
            <a:pPr fontAlgn="auto"/>
            <a:r>
              <a:rPr lang="zh-TW" altLang="zh-TW" sz="900" kern="1200" dirty="0" smtClean="0">
                <a:solidFill>
                  <a:schemeClr val="tx1"/>
                </a:solidFill>
                <a:effectLst/>
                <a:latin typeface="+mn-lt"/>
                <a:ea typeface="+mn-ea"/>
                <a:cs typeface="+mn-cs"/>
              </a:rPr>
              <a:t>不同科目的筆記更可以只使用在同一本，中間只需要用隔頁紙隔開就可以囉～</a:t>
            </a:r>
          </a:p>
          <a:p>
            <a:r>
              <a:rPr lang="zh-TW" altLang="zh-TW" sz="900" kern="1200" dirty="0" smtClean="0">
                <a:solidFill>
                  <a:schemeClr val="tx1"/>
                </a:solidFill>
                <a:effectLst/>
                <a:latin typeface="+mn-lt"/>
                <a:ea typeface="+mn-ea"/>
                <a:cs typeface="+mn-cs"/>
              </a:rPr>
              <a:t>這樣也不會一時找不到筆記本呢！</a:t>
            </a:r>
            <a:endParaRPr lang="en-US" altLang="zh-TW" dirty="0" smtClean="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11</a:t>
            </a:fld>
            <a:endParaRPr lang="zh-CN" altLang="en-US"/>
          </a:p>
        </p:txBody>
      </p:sp>
    </p:spTree>
    <p:extLst>
      <p:ext uri="{BB962C8B-B14F-4D97-AF65-F5344CB8AC3E}">
        <p14:creationId xmlns:p14="http://schemas.microsoft.com/office/powerpoint/2010/main" val="2707216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auto"/>
            <a:r>
              <a:rPr lang="zh-TW" altLang="zh-TW" sz="900" kern="1200" dirty="0" smtClean="0">
                <a:solidFill>
                  <a:schemeClr val="tx1"/>
                </a:solidFill>
                <a:effectLst/>
                <a:latin typeface="+mn-lt"/>
                <a:ea typeface="+mn-ea"/>
                <a:cs typeface="+mn-cs"/>
              </a:rPr>
              <a:t>讓我們</a:t>
            </a:r>
            <a:r>
              <a:rPr lang="zh-TW" altLang="en-US" sz="900" kern="1200" dirty="0" smtClean="0">
                <a:solidFill>
                  <a:schemeClr val="tx1"/>
                </a:solidFill>
                <a:effectLst/>
                <a:latin typeface="+mn-lt"/>
                <a:ea typeface="+mn-ea"/>
                <a:cs typeface="+mn-cs"/>
              </a:rPr>
              <a:t>再回想</a:t>
            </a:r>
            <a:r>
              <a:rPr lang="zh-TW" altLang="zh-TW" sz="900" kern="1200" dirty="0" smtClean="0">
                <a:solidFill>
                  <a:schemeClr val="tx1"/>
                </a:solidFill>
                <a:effectLst/>
                <a:latin typeface="+mn-lt"/>
                <a:ea typeface="+mn-ea"/>
                <a:cs typeface="+mn-cs"/>
              </a:rPr>
              <a:t>一下我們開學常購買的文具怎樣買是最環保的，而這種常購買的文具用品中，可以再減少品項嗎？</a:t>
            </a:r>
          </a:p>
          <a:p>
            <a:r>
              <a:rPr lang="zh-TW" altLang="zh-TW" sz="900" kern="1200" dirty="0" smtClean="0">
                <a:solidFill>
                  <a:schemeClr val="tx1"/>
                </a:solidFill>
                <a:effectLst/>
                <a:latin typeface="+mn-lt"/>
                <a:ea typeface="+mn-ea"/>
                <a:cs typeface="+mn-cs"/>
              </a:rPr>
              <a:t>不只環保有時候還更省錢，文具保存得好就可以用好幾個學期喔！</a:t>
            </a:r>
            <a:endParaRPr lang="en-US" altLang="zh-TW" dirty="0" smtClean="0"/>
          </a:p>
          <a:p>
            <a:r>
              <a:rPr lang="en-US" altLang="zh-TW" dirty="0" smtClean="0"/>
              <a:t/>
            </a:r>
            <a:br>
              <a:rPr lang="en-US" altLang="zh-TW" dirty="0" smtClean="0"/>
            </a:br>
            <a:endParaRPr lang="en-US" altLang="zh-TW" dirty="0" smtClean="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12</a:t>
            </a:fld>
            <a:endParaRPr lang="zh-CN" altLang="en-US"/>
          </a:p>
        </p:txBody>
      </p:sp>
    </p:spTree>
    <p:extLst>
      <p:ext uri="{BB962C8B-B14F-4D97-AF65-F5344CB8AC3E}">
        <p14:creationId xmlns:p14="http://schemas.microsoft.com/office/powerpoint/2010/main" val="1602947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auto"/>
            <a:r>
              <a:rPr lang="zh-TW" altLang="zh-TW" sz="900" kern="1200" dirty="0" smtClean="0">
                <a:solidFill>
                  <a:schemeClr val="tx1"/>
                </a:solidFill>
                <a:effectLst/>
                <a:latin typeface="+mn-lt"/>
                <a:ea typeface="+mn-ea"/>
                <a:cs typeface="+mn-cs"/>
              </a:rPr>
              <a:t>同學們，開學買的東西一定不是只有剛剛說的那六樣東西。</a:t>
            </a:r>
          </a:p>
          <a:p>
            <a:pPr fontAlgn="auto"/>
            <a:r>
              <a:rPr lang="zh-TW" altLang="zh-TW" sz="900" kern="1200" dirty="0" smtClean="0">
                <a:solidFill>
                  <a:schemeClr val="tx1"/>
                </a:solidFill>
                <a:effectLst/>
                <a:latin typeface="+mn-lt"/>
                <a:ea typeface="+mn-ea"/>
                <a:cs typeface="+mn-cs"/>
              </a:rPr>
              <a:t>同學們想想看，你們開學時，還會想要買什麼呢？</a:t>
            </a:r>
          </a:p>
          <a:p>
            <a:r>
              <a:rPr lang="zh-TW" altLang="zh-TW" sz="900" kern="1200" dirty="0" smtClean="0">
                <a:solidFill>
                  <a:schemeClr val="tx1"/>
                </a:solidFill>
                <a:effectLst/>
                <a:latin typeface="+mn-lt"/>
                <a:ea typeface="+mn-ea"/>
                <a:cs typeface="+mn-cs"/>
              </a:rPr>
              <a:t>我們來看看有哪些你們開學時，很常買新的，但其實那些物品可能只是你想要買但不是最需要的物品。</a:t>
            </a:r>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13</a:t>
            </a:fld>
            <a:endParaRPr lang="zh-CN" altLang="en-US"/>
          </a:p>
        </p:txBody>
      </p:sp>
    </p:spTree>
    <p:extLst>
      <p:ext uri="{BB962C8B-B14F-4D97-AF65-F5344CB8AC3E}">
        <p14:creationId xmlns:p14="http://schemas.microsoft.com/office/powerpoint/2010/main" val="55372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沒錯</a:t>
            </a:r>
            <a:endParaRPr lang="en-US" altLang="zh-TW" dirty="0" smtClean="0"/>
          </a:p>
          <a:p>
            <a:r>
              <a:rPr lang="zh-TW" altLang="en-US" dirty="0" smtClean="0"/>
              <a:t>就是書包、書套、鞋子</a:t>
            </a:r>
            <a:r>
              <a:rPr lang="en-US" altLang="zh-TW" dirty="0" smtClean="0"/>
              <a:t/>
            </a:r>
            <a:br>
              <a:rPr lang="en-US" altLang="zh-TW" dirty="0" smtClean="0"/>
            </a:br>
            <a:r>
              <a:rPr lang="zh-TW" altLang="en-US" dirty="0" smtClean="0"/>
              <a:t>「書包」還可以用，就不用每個學期都要買新書包喔～</a:t>
            </a:r>
            <a:endParaRPr lang="en-US" altLang="zh-TW" dirty="0" smtClean="0"/>
          </a:p>
          <a:p>
            <a:r>
              <a:rPr lang="zh-TW" altLang="en-US" dirty="0" smtClean="0"/>
              <a:t>每天整理書包把隔天上課不需要用的東西拿出來，書包不要背太重，</a:t>
            </a:r>
            <a:r>
              <a:rPr lang="en-US" altLang="zh-TW" dirty="0" smtClean="0"/>
              <a:t/>
            </a:r>
            <a:br>
              <a:rPr lang="en-US" altLang="zh-TW" dirty="0" smtClean="0"/>
            </a:br>
            <a:r>
              <a:rPr lang="zh-TW" altLang="en-US" dirty="0" smtClean="0"/>
              <a:t>這樣書包可以背好幾年呢</a:t>
            </a:r>
            <a:r>
              <a:rPr lang="en-US" altLang="zh-TW" dirty="0" smtClean="0"/>
              <a:t>~</a:t>
            </a:r>
            <a:br>
              <a:rPr lang="en-US" altLang="zh-TW" dirty="0" smtClean="0"/>
            </a:br>
            <a:r>
              <a:rPr lang="zh-TW" altLang="en-US" dirty="0" smtClean="0"/>
              <a:t>「書套」每個學期都可以從上學期的舊課本拆下來換到下學期課本使用。</a:t>
            </a:r>
            <a:endParaRPr lang="en-US" altLang="zh-TW" dirty="0" smtClean="0"/>
          </a:p>
          <a:p>
            <a:r>
              <a:rPr lang="zh-TW" altLang="en-US" dirty="0" smtClean="0"/>
              <a:t>「運動鞋」還可以穿就好好愛惜，不需要新的每個學期都要換新的！！</a:t>
            </a:r>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14</a:t>
            </a:fld>
            <a:endParaRPr lang="zh-CN" altLang="en-US"/>
          </a:p>
        </p:txBody>
      </p:sp>
    </p:spTree>
    <p:extLst>
      <p:ext uri="{BB962C8B-B14F-4D97-AF65-F5344CB8AC3E}">
        <p14:creationId xmlns:p14="http://schemas.microsoft.com/office/powerpoint/2010/main" val="17644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綜合我們剛剛說的</a:t>
            </a:r>
            <a:endParaRPr lang="en-US" altLang="zh-TW" dirty="0" smtClean="0"/>
          </a:p>
          <a:p>
            <a:r>
              <a:rPr lang="zh-TW" altLang="en-US" dirty="0" smtClean="0"/>
              <a:t>開學文具購環保就是無</a:t>
            </a:r>
            <a:r>
              <a:rPr lang="en-US" altLang="zh-TW" dirty="0" smtClean="0"/>
              <a:t>43</a:t>
            </a:r>
            <a:r>
              <a:rPr lang="zh-TW" altLang="en-US" dirty="0" smtClean="0"/>
              <a:t>要</a:t>
            </a:r>
            <a:endParaRPr lang="en-US" altLang="zh-TW" dirty="0" smtClean="0"/>
          </a:p>
          <a:p>
            <a:r>
              <a:rPr lang="zh-TW" altLang="en-US" dirty="0" smtClean="0"/>
              <a:t>什麼是無</a:t>
            </a:r>
            <a:r>
              <a:rPr lang="en-US" altLang="zh-TW" dirty="0" smtClean="0"/>
              <a:t>43</a:t>
            </a:r>
            <a:r>
              <a:rPr lang="zh-TW" altLang="en-US" dirty="0" smtClean="0"/>
              <a:t>要呢</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15</a:t>
            </a:fld>
            <a:endParaRPr lang="zh-CN" altLang="en-US"/>
          </a:p>
        </p:txBody>
      </p:sp>
    </p:spTree>
    <p:extLst>
      <p:ext uri="{BB962C8B-B14F-4D97-AF65-F5344CB8AC3E}">
        <p14:creationId xmlns:p14="http://schemas.microsoft.com/office/powerpoint/2010/main" val="2362949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那就是</a:t>
            </a:r>
            <a:r>
              <a:rPr lang="en-US" altLang="zh-TW" dirty="0" smtClean="0"/>
              <a:t>4</a:t>
            </a:r>
            <a:r>
              <a:rPr lang="zh-TW" altLang="en-US" dirty="0" smtClean="0"/>
              <a:t>不要</a:t>
            </a:r>
            <a:r>
              <a:rPr lang="en-US" altLang="zh-TW" dirty="0" smtClean="0"/>
              <a:t>3</a:t>
            </a:r>
            <a:r>
              <a:rPr lang="zh-TW" altLang="en-US" dirty="0" smtClean="0"/>
              <a:t>要</a:t>
            </a:r>
            <a:endParaRPr lang="en-US" altLang="zh-TW" dirty="0" smtClean="0"/>
          </a:p>
          <a:p>
            <a:r>
              <a:rPr lang="zh-TW" altLang="en-US" dirty="0" smtClean="0"/>
              <a:t>哪</a:t>
            </a:r>
            <a:r>
              <a:rPr lang="en-US" altLang="zh-TW" dirty="0" smtClean="0"/>
              <a:t>4</a:t>
            </a:r>
            <a:r>
              <a:rPr lang="zh-TW" altLang="en-US" dirty="0" smtClean="0"/>
              <a:t>不要呢</a:t>
            </a:r>
            <a:r>
              <a:rPr lang="en-US" altLang="zh-TW" dirty="0" smtClean="0"/>
              <a:t>?</a:t>
            </a:r>
          </a:p>
          <a:p>
            <a:r>
              <a:rPr lang="en-US" altLang="zh-TW" dirty="0" smtClean="0"/>
              <a:t>1.</a:t>
            </a:r>
            <a:r>
              <a:rPr lang="zh-TW" altLang="en-US" dirty="0" smtClean="0"/>
              <a:t>不要買有人工香味的文具，因為有人工香味的文具對於身體健康也不好喔～</a:t>
            </a:r>
            <a:endParaRPr lang="en-US" altLang="zh-TW" dirty="0" smtClean="0"/>
          </a:p>
          <a:p>
            <a:r>
              <a:rPr lang="en-US" altLang="zh-TW" dirty="0" smtClean="0"/>
              <a:t>2.</a:t>
            </a:r>
            <a:r>
              <a:rPr lang="zh-TW" altLang="en-US" dirty="0" smtClean="0"/>
              <a:t>不要購買一次性的文具，盡量買能重複使用的或替換芯蕊的</a:t>
            </a:r>
            <a:endParaRPr lang="en-US" altLang="zh-TW" dirty="0" smtClean="0"/>
          </a:p>
          <a:p>
            <a:r>
              <a:rPr lang="en-US" altLang="zh-TW" dirty="0" smtClean="0"/>
              <a:t>3.</a:t>
            </a:r>
            <a:r>
              <a:rPr lang="zh-TW" altLang="en-US" dirty="0" smtClean="0"/>
              <a:t>不要買不需要的東西，在出門購買開學要用的物品前，可以在家裡列一張清單</a:t>
            </a:r>
            <a:endParaRPr lang="en-US" altLang="zh-TW" dirty="0" smtClean="0"/>
          </a:p>
          <a:p>
            <a:r>
              <a:rPr lang="en-US" altLang="zh-TW" dirty="0" smtClean="0"/>
              <a:t>4.</a:t>
            </a:r>
            <a:r>
              <a:rPr lang="zh-TW" altLang="en-US" dirty="0" smtClean="0"/>
              <a:t>不要購買造成環境傷害的物品</a:t>
            </a:r>
            <a:endParaRPr lang="en-US" altLang="zh-TW" dirty="0" smtClean="0"/>
          </a:p>
          <a:p>
            <a:r>
              <a:rPr lang="zh-TW" altLang="en-US" dirty="0" smtClean="0"/>
              <a:t>而３要就是</a:t>
            </a:r>
            <a:endParaRPr lang="en-US" altLang="zh-TW" dirty="0" smtClean="0"/>
          </a:p>
          <a:p>
            <a:r>
              <a:rPr lang="en-US" altLang="zh-TW" dirty="0" smtClean="0"/>
              <a:t>1.</a:t>
            </a:r>
            <a:r>
              <a:rPr lang="zh-TW" altLang="en-US" dirty="0" smtClean="0"/>
              <a:t>要選擇可以替換補充的文具，減少使用用完即丟的文具</a:t>
            </a:r>
            <a:endParaRPr lang="en-US" altLang="zh-TW" dirty="0" smtClean="0"/>
          </a:p>
          <a:p>
            <a:r>
              <a:rPr lang="en-US" altLang="zh-TW" dirty="0" smtClean="0"/>
              <a:t>2.</a:t>
            </a:r>
            <a:r>
              <a:rPr lang="zh-TW" altLang="en-US" dirty="0" smtClean="0"/>
              <a:t>要記得購買可以重複利用的商品，這樣我們也能永續使用喔～</a:t>
            </a:r>
            <a:endParaRPr lang="en-US" altLang="zh-TW" dirty="0" smtClean="0"/>
          </a:p>
          <a:p>
            <a:r>
              <a:rPr lang="en-US" altLang="zh-TW" dirty="0" smtClean="0"/>
              <a:t>3.</a:t>
            </a:r>
            <a:r>
              <a:rPr lang="zh-TW" altLang="en-US" dirty="0" smtClean="0"/>
              <a:t> 要記得購買環保、無毒材質的，「環保」當然就是為我們的環境盡一份力，而「無毒」就是不要危害到你們的身體健康啦</a:t>
            </a:r>
            <a:r>
              <a:rPr lang="en-US" altLang="zh-TW" dirty="0" smtClean="0"/>
              <a:t>~</a:t>
            </a:r>
          </a:p>
          <a:p>
            <a:endParaRPr lang="en-US" altLang="zh-TW" dirty="0" smtClean="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16</a:t>
            </a:fld>
            <a:endParaRPr lang="zh-CN" altLang="en-US"/>
          </a:p>
        </p:txBody>
      </p:sp>
    </p:spTree>
    <p:extLst>
      <p:ext uri="{BB962C8B-B14F-4D97-AF65-F5344CB8AC3E}">
        <p14:creationId xmlns:p14="http://schemas.microsoft.com/office/powerpoint/2010/main" val="2222940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dirty="0" smtClean="0"/>
              <a:t>同學們知道如何聰明購買環保之文具了嗎？</a:t>
            </a:r>
            <a:endParaRPr lang="en-US" altLang="zh-TW" dirty="0" smtClean="0"/>
          </a:p>
          <a:p>
            <a:pPr marL="0" marR="0" indent="0" algn="l" defTabSz="685800" rtl="0" eaLnBrk="1" fontAlgn="auto" latinLnBrk="0" hangingPunct="1">
              <a:lnSpc>
                <a:spcPct val="100000"/>
              </a:lnSpc>
              <a:spcBef>
                <a:spcPts val="0"/>
              </a:spcBef>
              <a:spcAft>
                <a:spcPts val="0"/>
              </a:spcAft>
              <a:buClrTx/>
              <a:buSzTx/>
              <a:buFontTx/>
              <a:buNone/>
              <a:tabLst/>
              <a:defRPr/>
            </a:pPr>
            <a:r>
              <a:rPr lang="zh-TW" altLang="en-US" dirty="0" smtClean="0"/>
              <a:t>希望開學期間大家能聰明夠環保！</a:t>
            </a:r>
            <a:endParaRPr lang="en-US" altLang="zh-TW" dirty="0" smtClean="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17</a:t>
            </a:fld>
            <a:endParaRPr lang="zh-CN" altLang="en-US"/>
          </a:p>
        </p:txBody>
      </p:sp>
    </p:spTree>
    <p:extLst>
      <p:ext uri="{BB962C8B-B14F-4D97-AF65-F5344CB8AC3E}">
        <p14:creationId xmlns:p14="http://schemas.microsoft.com/office/powerpoint/2010/main" val="6025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今天我們會說到這些主題</a:t>
            </a:r>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2</a:t>
            </a:fld>
            <a:endParaRPr lang="zh-CN" altLang="en-US"/>
          </a:p>
        </p:txBody>
      </p:sp>
    </p:spTree>
    <p:extLst>
      <p:ext uri="{BB962C8B-B14F-4D97-AF65-F5344CB8AC3E}">
        <p14:creationId xmlns:p14="http://schemas.microsoft.com/office/powerpoint/2010/main" val="308751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auto"/>
            <a:r>
              <a:rPr lang="zh-TW" altLang="zh-TW" sz="900" kern="1200" dirty="0" smtClean="0">
                <a:solidFill>
                  <a:schemeClr val="tx1"/>
                </a:solidFill>
                <a:effectLst/>
                <a:latin typeface="+mn-lt"/>
                <a:ea typeface="+mn-ea"/>
                <a:cs typeface="+mn-cs"/>
              </a:rPr>
              <a:t>首先我們剛剛說的開學時，購買最多的東西就是文具了！</a:t>
            </a:r>
            <a:r>
              <a:rPr lang="en-US" altLang="zh-TW" sz="900" kern="1200" dirty="0" smtClean="0">
                <a:solidFill>
                  <a:schemeClr val="tx1"/>
                </a:solidFill>
                <a:effectLst/>
                <a:latin typeface="+mn-lt"/>
                <a:ea typeface="+mn-ea"/>
                <a:cs typeface="+mn-cs"/>
              </a:rPr>
              <a:t/>
            </a:r>
            <a:br>
              <a:rPr lang="en-US" altLang="zh-TW" sz="900" kern="1200" dirty="0" smtClean="0">
                <a:solidFill>
                  <a:schemeClr val="tx1"/>
                </a:solidFill>
                <a:effectLst/>
                <a:latin typeface="+mn-lt"/>
                <a:ea typeface="+mn-ea"/>
                <a:cs typeface="+mn-cs"/>
              </a:rPr>
            </a:br>
            <a:r>
              <a:rPr lang="zh-TW" altLang="zh-TW" sz="900" kern="1200" dirty="0" smtClean="0">
                <a:solidFill>
                  <a:schemeClr val="tx1"/>
                </a:solidFill>
                <a:effectLst/>
                <a:latin typeface="+mn-lt"/>
                <a:ea typeface="+mn-ea"/>
                <a:cs typeface="+mn-cs"/>
              </a:rPr>
              <a:t>哪些文具是最常買的呢？</a:t>
            </a:r>
            <a:endParaRPr lang="zh-TW" altLang="zh-TW" sz="9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a:t>
            </a:fld>
            <a:endParaRPr lang="zh-CN" altLang="en-US"/>
          </a:p>
        </p:txBody>
      </p:sp>
    </p:spTree>
    <p:extLst>
      <p:ext uri="{BB962C8B-B14F-4D97-AF65-F5344CB8AC3E}">
        <p14:creationId xmlns:p14="http://schemas.microsoft.com/office/powerpoint/2010/main" val="159648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auto"/>
            <a:r>
              <a:rPr lang="zh-TW" altLang="zh-TW" sz="900" kern="1200" dirty="0" smtClean="0">
                <a:solidFill>
                  <a:schemeClr val="tx1"/>
                </a:solidFill>
                <a:effectLst/>
                <a:latin typeface="+mn-lt"/>
                <a:ea typeface="+mn-ea"/>
                <a:cs typeface="+mn-cs"/>
              </a:rPr>
              <a:t>同學們常買的文具用品會有鉛筆、資料夾、原子筆、螢光筆、修正帶、筆記本</a:t>
            </a:r>
            <a:endParaRPr lang="zh-TW" altLang="zh-TW" sz="9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a:t>
            </a:fld>
            <a:endParaRPr lang="zh-CN" altLang="en-US"/>
          </a:p>
        </p:txBody>
      </p:sp>
    </p:spTree>
    <p:extLst>
      <p:ext uri="{BB962C8B-B14F-4D97-AF65-F5344CB8AC3E}">
        <p14:creationId xmlns:p14="http://schemas.microsoft.com/office/powerpoint/2010/main" val="328669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900" kern="1200" dirty="0" smtClean="0">
                <a:solidFill>
                  <a:schemeClr val="tx1"/>
                </a:solidFill>
                <a:effectLst/>
                <a:latin typeface="+mn-lt"/>
                <a:ea typeface="+mn-ea"/>
                <a:cs typeface="+mn-cs"/>
              </a:rPr>
              <a:t>但你們知道怎麼買才能減少這些文具對我們居住環境及的地球的傷害呢？</a:t>
            </a:r>
            <a:r>
              <a:rPr lang="en-US" altLang="zh-TW" sz="900" kern="1200" dirty="0" smtClean="0">
                <a:solidFill>
                  <a:schemeClr val="tx1"/>
                </a:solidFill>
                <a:effectLst/>
                <a:latin typeface="+mn-lt"/>
                <a:ea typeface="+mn-ea"/>
                <a:cs typeface="+mn-cs"/>
              </a:rPr>
              <a:t/>
            </a:r>
            <a:br>
              <a:rPr lang="en-US" altLang="zh-TW" sz="900" kern="1200" dirty="0" smtClean="0">
                <a:solidFill>
                  <a:schemeClr val="tx1"/>
                </a:solidFill>
                <a:effectLst/>
                <a:latin typeface="+mn-lt"/>
                <a:ea typeface="+mn-ea"/>
                <a:cs typeface="+mn-cs"/>
              </a:rPr>
            </a:br>
            <a:r>
              <a:rPr lang="zh-TW" altLang="zh-TW" sz="900" kern="1200" dirty="0" smtClean="0">
                <a:solidFill>
                  <a:schemeClr val="tx1"/>
                </a:solidFill>
                <a:effectLst/>
                <a:latin typeface="+mn-lt"/>
                <a:ea typeface="+mn-ea"/>
                <a:cs typeface="+mn-cs"/>
              </a:rPr>
              <a:t>現在開始我們要來想想看，剛剛老師說的常買的文具中，哪種是比較環保？</a:t>
            </a:r>
            <a:endParaRPr lang="en-US" altLang="zh-TW" sz="900" kern="1200" dirty="0" smtClean="0">
              <a:solidFill>
                <a:schemeClr val="tx1"/>
              </a:solidFill>
              <a:effectLst/>
              <a:latin typeface="+mn-lt"/>
              <a:ea typeface="+mn-ea"/>
              <a:cs typeface="+mn-cs"/>
            </a:endParaRPr>
          </a:p>
          <a:p>
            <a:r>
              <a:rPr lang="zh-TW" altLang="zh-TW" sz="900" kern="1200" dirty="0" smtClean="0">
                <a:solidFill>
                  <a:schemeClr val="tx1"/>
                </a:solidFill>
                <a:effectLst/>
                <a:latin typeface="+mn-lt"/>
                <a:ea typeface="+mn-ea"/>
                <a:cs typeface="+mn-cs"/>
              </a:rPr>
              <a:t>哪種又是最不環保的樣式呢？</a:t>
            </a:r>
            <a:endParaRPr lang="zh-TW" altLang="zh-TW" sz="9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5</a:t>
            </a:fld>
            <a:endParaRPr lang="zh-CN" altLang="en-US"/>
          </a:p>
        </p:txBody>
      </p:sp>
    </p:spTree>
    <p:extLst>
      <p:ext uri="{BB962C8B-B14F-4D97-AF65-F5344CB8AC3E}">
        <p14:creationId xmlns:p14="http://schemas.microsoft.com/office/powerpoint/2010/main" val="404708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首先「鉛筆」</a:t>
            </a:r>
            <a:r>
              <a:rPr lang="en-US" altLang="zh-TW" dirty="0" smtClean="0"/>
              <a:t/>
            </a:r>
            <a:br>
              <a:rPr lang="en-US" altLang="zh-TW" dirty="0" smtClean="0"/>
            </a:br>
            <a:r>
              <a:rPr lang="zh-TW" altLang="en-US" dirty="0" smtClean="0"/>
              <a:t>同學們你們都會買哪種鉛筆呢？</a:t>
            </a:r>
            <a:r>
              <a:rPr lang="en-US" altLang="zh-TW" dirty="0" smtClean="0"/>
              <a:t/>
            </a:r>
            <a:br>
              <a:rPr lang="en-US" altLang="zh-TW" dirty="0" smtClean="0"/>
            </a:br>
            <a:r>
              <a:rPr lang="zh-TW" altLang="en-US" dirty="0" smtClean="0"/>
              <a:t>其實有些人會買木頭的鉛筆，也有人會買自動鉛筆，更有人會買免削鉛筆。</a:t>
            </a:r>
            <a:r>
              <a:rPr lang="en-US" altLang="zh-TW" dirty="0" smtClean="0"/>
              <a:t/>
            </a:r>
            <a:br>
              <a:rPr lang="en-US" altLang="zh-TW" dirty="0" smtClean="0"/>
            </a:br>
            <a:r>
              <a:rPr lang="zh-TW" altLang="en-US" dirty="0" smtClean="0"/>
              <a:t>其實最不環保的鉛筆就是免削鉛筆，</a:t>
            </a:r>
            <a:endParaRPr lang="en-US" altLang="zh-TW" dirty="0" smtClean="0"/>
          </a:p>
          <a:p>
            <a:pPr fontAlgn="auto"/>
            <a:r>
              <a:rPr lang="zh-TW" altLang="zh-TW" sz="900" kern="1200" dirty="0" smtClean="0">
                <a:solidFill>
                  <a:schemeClr val="tx1"/>
                </a:solidFill>
                <a:effectLst/>
                <a:latin typeface="+mn-lt"/>
                <a:ea typeface="+mn-ea"/>
                <a:cs typeface="+mn-cs"/>
              </a:rPr>
              <a:t>如果你想要愛護我們地球，建議購買自動鉛筆，</a:t>
            </a:r>
          </a:p>
          <a:p>
            <a:r>
              <a:rPr lang="zh-TW" altLang="zh-TW" sz="900" kern="1200" dirty="0" smtClean="0">
                <a:solidFill>
                  <a:schemeClr val="tx1"/>
                </a:solidFill>
                <a:effectLst/>
                <a:latin typeface="+mn-lt"/>
                <a:ea typeface="+mn-ea"/>
                <a:cs typeface="+mn-cs"/>
              </a:rPr>
              <a:t>那是因為自動鉛筆的筆管可以重複使用，只要更換裡面的筆芯就好了！</a:t>
            </a:r>
            <a:r>
              <a:rPr lang="en-US" altLang="zh-TW" sz="900" kern="1200" dirty="0" smtClean="0">
                <a:solidFill>
                  <a:schemeClr val="tx1"/>
                </a:solidFill>
                <a:effectLst/>
                <a:latin typeface="+mn-lt"/>
                <a:ea typeface="+mn-ea"/>
                <a:cs typeface="+mn-cs"/>
              </a:rPr>
              <a:t/>
            </a:r>
            <a:br>
              <a:rPr lang="en-US" altLang="zh-TW" sz="900" kern="1200" dirty="0" smtClean="0">
                <a:solidFill>
                  <a:schemeClr val="tx1"/>
                </a:solidFill>
                <a:effectLst/>
                <a:latin typeface="+mn-lt"/>
                <a:ea typeface="+mn-ea"/>
                <a:cs typeface="+mn-cs"/>
              </a:rPr>
            </a:br>
            <a:r>
              <a:rPr lang="zh-TW" altLang="zh-TW" sz="900" kern="1200" dirty="0" smtClean="0">
                <a:solidFill>
                  <a:schemeClr val="tx1"/>
                </a:solidFill>
                <a:effectLst/>
                <a:latin typeface="+mn-lt"/>
                <a:ea typeface="+mn-ea"/>
                <a:cs typeface="+mn-cs"/>
              </a:rPr>
              <a:t>但是免削鉛筆都是用完就丟掉，無法再回收重複利用呢！</a:t>
            </a:r>
            <a:endParaRPr lang="en-US" altLang="zh-TW" dirty="0" smtClean="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6</a:t>
            </a:fld>
            <a:endParaRPr lang="zh-CN" altLang="en-US"/>
          </a:p>
        </p:txBody>
      </p:sp>
    </p:spTree>
    <p:extLst>
      <p:ext uri="{BB962C8B-B14F-4D97-AF65-F5344CB8AC3E}">
        <p14:creationId xmlns:p14="http://schemas.microsoft.com/office/powerpoint/2010/main" val="219000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第二樣「資料夾」</a:t>
            </a:r>
            <a:endParaRPr lang="en-US" altLang="zh-TW" dirty="0" smtClean="0"/>
          </a:p>
          <a:p>
            <a:pPr fontAlgn="auto"/>
            <a:r>
              <a:rPr lang="zh-TW" altLang="en-US" dirty="0" smtClean="0"/>
              <a:t>大家看看你們書包的資料夾是不是五花八門？</a:t>
            </a:r>
            <a:r>
              <a:rPr lang="en-US" altLang="zh-TW" dirty="0" smtClean="0"/>
              <a:t/>
            </a:r>
            <a:br>
              <a:rPr lang="en-US" altLang="zh-TW" dirty="0" smtClean="0"/>
            </a:br>
            <a:r>
              <a:rPr lang="zh-TW" altLang="zh-TW" sz="900" kern="1200" dirty="0" smtClean="0">
                <a:solidFill>
                  <a:schemeClr val="tx1"/>
                </a:solidFill>
                <a:effectLst/>
                <a:latin typeface="+mn-lt"/>
                <a:ea typeface="+mn-ea"/>
                <a:cs typeface="+mn-cs"/>
              </a:rPr>
              <a:t>但其實這種資料夾無法裝太多資料，所以同學們通常會帶</a:t>
            </a:r>
            <a:r>
              <a:rPr lang="en-US" altLang="zh-TW" sz="900" kern="1200" dirty="0" smtClean="0">
                <a:solidFill>
                  <a:schemeClr val="tx1"/>
                </a:solidFill>
                <a:effectLst/>
                <a:latin typeface="+mn-lt"/>
                <a:ea typeface="+mn-ea"/>
                <a:cs typeface="+mn-cs"/>
              </a:rPr>
              <a:t>2-3</a:t>
            </a:r>
            <a:r>
              <a:rPr lang="zh-TW" altLang="zh-TW" sz="900" kern="1200" dirty="0" smtClean="0">
                <a:solidFill>
                  <a:schemeClr val="tx1"/>
                </a:solidFill>
                <a:effectLst/>
                <a:latin typeface="+mn-lt"/>
                <a:ea typeface="+mn-ea"/>
                <a:cs typeface="+mn-cs"/>
              </a:rPr>
              <a:t>個資料夾，有些人還會利用不同資料夾來分類。</a:t>
            </a:r>
            <a:r>
              <a:rPr lang="en-US" altLang="zh-TW" sz="900" kern="1200" dirty="0" smtClean="0">
                <a:solidFill>
                  <a:schemeClr val="tx1"/>
                </a:solidFill>
                <a:effectLst/>
                <a:latin typeface="+mn-lt"/>
                <a:ea typeface="+mn-ea"/>
                <a:cs typeface="+mn-cs"/>
              </a:rPr>
              <a:t/>
            </a:r>
            <a:br>
              <a:rPr lang="en-US" altLang="zh-TW" sz="900" kern="1200" dirty="0" smtClean="0">
                <a:solidFill>
                  <a:schemeClr val="tx1"/>
                </a:solidFill>
                <a:effectLst/>
                <a:latin typeface="+mn-lt"/>
                <a:ea typeface="+mn-ea"/>
                <a:cs typeface="+mn-cs"/>
              </a:rPr>
            </a:br>
            <a:r>
              <a:rPr lang="zh-TW" altLang="zh-TW" sz="900" kern="1200" dirty="0" smtClean="0">
                <a:solidFill>
                  <a:schemeClr val="tx1"/>
                </a:solidFill>
                <a:effectLst/>
                <a:latin typeface="+mn-lt"/>
                <a:ea typeface="+mn-ea"/>
                <a:cs typeface="+mn-cs"/>
              </a:rPr>
              <a:t>有時候太多資料夾也不容易找到你要的資料，老師推薦使用這種可以自行加頁的資料夾，</a:t>
            </a:r>
          </a:p>
          <a:p>
            <a:r>
              <a:rPr lang="zh-TW" altLang="zh-TW" sz="900" kern="1200" dirty="0" smtClean="0">
                <a:solidFill>
                  <a:schemeClr val="tx1"/>
                </a:solidFill>
                <a:effectLst/>
                <a:latin typeface="+mn-lt"/>
                <a:ea typeface="+mn-ea"/>
                <a:cs typeface="+mn-cs"/>
              </a:rPr>
              <a:t>減少多科目多本資料夾的困擾外，還可以確實整理好資料。</a:t>
            </a:r>
            <a:endParaRPr lang="en-US" altLang="zh-TW" dirty="0" smtClean="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7</a:t>
            </a:fld>
            <a:endParaRPr lang="zh-CN" altLang="en-US"/>
          </a:p>
        </p:txBody>
      </p:sp>
    </p:spTree>
    <p:extLst>
      <p:ext uri="{BB962C8B-B14F-4D97-AF65-F5344CB8AC3E}">
        <p14:creationId xmlns:p14="http://schemas.microsoft.com/office/powerpoint/2010/main" val="294220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第三樣「原子筆」</a:t>
            </a:r>
            <a:endParaRPr lang="en-US" altLang="zh-TW" dirty="0" smtClean="0"/>
          </a:p>
          <a:p>
            <a:r>
              <a:rPr lang="zh-TW" altLang="en-US" dirty="0" smtClean="0"/>
              <a:t>上課作筆記時需要多色的原子筆標註重點，</a:t>
            </a:r>
            <a:endParaRPr lang="en-US" altLang="zh-TW" dirty="0" smtClean="0"/>
          </a:p>
          <a:p>
            <a:pPr fontAlgn="auto"/>
            <a:r>
              <a:rPr lang="zh-TW" altLang="zh-TW" sz="900" kern="1200" dirty="0" smtClean="0">
                <a:solidFill>
                  <a:schemeClr val="tx1"/>
                </a:solidFill>
                <a:effectLst/>
                <a:latin typeface="+mn-lt"/>
                <a:ea typeface="+mn-ea"/>
                <a:cs typeface="+mn-cs"/>
              </a:rPr>
              <a:t>但很多一次性的原子筆用完就會丟掉，這些筆管也變成了環境垃圾，</a:t>
            </a:r>
          </a:p>
          <a:p>
            <a:pPr fontAlgn="auto"/>
            <a:r>
              <a:rPr lang="zh-TW" altLang="zh-TW" sz="900" kern="1200" dirty="0" smtClean="0">
                <a:solidFill>
                  <a:schemeClr val="tx1"/>
                </a:solidFill>
                <a:effectLst/>
                <a:latin typeface="+mn-lt"/>
                <a:ea typeface="+mn-ea"/>
                <a:cs typeface="+mn-cs"/>
              </a:rPr>
              <a:t>其實這些筆管都是可以重複利用的，只要更換裡面的筆芯就好了！</a:t>
            </a:r>
          </a:p>
          <a:p>
            <a:r>
              <a:rPr lang="zh-TW" altLang="en-US" dirty="0" smtClean="0"/>
              <a:t>所以我們在購買原子筆的時候要注意選擇可以更換裡面比新的原子筆喔！</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8</a:t>
            </a:fld>
            <a:endParaRPr lang="zh-CN" altLang="en-US"/>
          </a:p>
        </p:txBody>
      </p:sp>
    </p:spTree>
    <p:extLst>
      <p:ext uri="{BB962C8B-B14F-4D97-AF65-F5344CB8AC3E}">
        <p14:creationId xmlns:p14="http://schemas.microsoft.com/office/powerpoint/2010/main" val="89572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auto"/>
            <a:r>
              <a:rPr lang="zh-TW" altLang="en-US" dirty="0" smtClean="0"/>
              <a:t>第四樣「螢光筆」</a:t>
            </a:r>
            <a:r>
              <a:rPr lang="en-US" altLang="zh-TW" dirty="0" smtClean="0"/>
              <a:t/>
            </a:r>
            <a:br>
              <a:rPr lang="en-US" altLang="zh-TW" dirty="0" smtClean="0"/>
            </a:br>
            <a:r>
              <a:rPr lang="zh-TW" altLang="zh-TW" sz="900" kern="1200" dirty="0" smtClean="0">
                <a:solidFill>
                  <a:schemeClr val="tx1"/>
                </a:solidFill>
                <a:effectLst/>
                <a:latin typeface="+mn-lt"/>
                <a:ea typeface="+mn-ea"/>
                <a:cs typeface="+mn-cs"/>
              </a:rPr>
              <a:t>螢光筆也有可補充型的產品，可以重複使用，這樣就可以取代用完就要整隻丟掉的類型～</a:t>
            </a:r>
            <a:endParaRPr lang="zh-TW" altLang="zh-TW" sz="9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9</a:t>
            </a:fld>
            <a:endParaRPr lang="zh-CN" altLang="en-US"/>
          </a:p>
        </p:txBody>
      </p:sp>
    </p:spTree>
    <p:extLst>
      <p:ext uri="{BB962C8B-B14F-4D97-AF65-F5344CB8AC3E}">
        <p14:creationId xmlns:p14="http://schemas.microsoft.com/office/powerpoint/2010/main" val="95691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a:defRPr/>
            </a:pPr>
            <a:fld id="{6DFBF5C1-2161-4682-B345-3FC07D43C331}" type="datetimeFigureOut">
              <a:rPr lang="zh-CN" altLang="en-US" smtClean="0"/>
              <a:pPr>
                <a:defRPr/>
              </a:pPr>
              <a:t>2019/8/28</a:t>
            </a:fld>
            <a:endParaRPr lang="zh-CN" altLang="en-US"/>
          </a:p>
        </p:txBody>
      </p:sp>
      <p:sp>
        <p:nvSpPr>
          <p:cNvPr id="5" name="頁尾版面配置區 4"/>
          <p:cNvSpPr>
            <a:spLocks noGrp="1"/>
          </p:cNvSpPr>
          <p:nvPr>
            <p:ph type="ftr" sz="quarter" idx="11"/>
          </p:nvPr>
        </p:nvSpPr>
        <p:spPr/>
        <p:txBody>
          <a:bodyPr/>
          <a:lstStyle/>
          <a:p>
            <a:pPr>
              <a:defRPr/>
            </a:pPr>
            <a:endParaRPr lang="zh-CN" altLang="en-US"/>
          </a:p>
        </p:txBody>
      </p:sp>
      <p:sp>
        <p:nvSpPr>
          <p:cNvPr id="6" name="投影片編號版面配置區 5"/>
          <p:cNvSpPr>
            <a:spLocks noGrp="1"/>
          </p:cNvSpPr>
          <p:nvPr>
            <p:ph type="sldNum" sz="quarter" idx="12"/>
          </p:nvPr>
        </p:nvSpPr>
        <p:spPr/>
        <p:txBody>
          <a:bodyPr/>
          <a:lstStyle/>
          <a:p>
            <a:fld id="{E9E960D0-3C17-48D1-9A09-8F96AE483D1E}" type="slidenum">
              <a:rPr lang="zh-CN" altLang="en-US" smtClean="0"/>
              <a:pPr/>
              <a:t>‹#›</a:t>
            </a:fld>
            <a:endParaRPr lang="zh-CN" altLang="en-US"/>
          </a:p>
        </p:txBody>
      </p:sp>
    </p:spTree>
    <p:extLst>
      <p:ext uri="{BB962C8B-B14F-4D97-AF65-F5344CB8AC3E}">
        <p14:creationId xmlns:p14="http://schemas.microsoft.com/office/powerpoint/2010/main" val="366568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fld id="{6DFBF5C1-2161-4682-B345-3FC07D43C331}" type="datetimeFigureOut">
              <a:rPr lang="zh-CN" altLang="en-US" smtClean="0"/>
              <a:pPr>
                <a:defRPr/>
              </a:pPr>
              <a:t>2019/8/28</a:t>
            </a:fld>
            <a:endParaRPr lang="zh-CN" altLang="en-US"/>
          </a:p>
        </p:txBody>
      </p:sp>
      <p:sp>
        <p:nvSpPr>
          <p:cNvPr id="5" name="頁尾版面配置區 4"/>
          <p:cNvSpPr>
            <a:spLocks noGrp="1"/>
          </p:cNvSpPr>
          <p:nvPr>
            <p:ph type="ftr" sz="quarter" idx="11"/>
          </p:nvPr>
        </p:nvSpPr>
        <p:spPr/>
        <p:txBody>
          <a:bodyPr/>
          <a:lstStyle/>
          <a:p>
            <a:pPr>
              <a:defRPr/>
            </a:pPr>
            <a:endParaRPr lang="zh-CN" altLang="en-US"/>
          </a:p>
        </p:txBody>
      </p:sp>
      <p:sp>
        <p:nvSpPr>
          <p:cNvPr id="6" name="投影片編號版面配置區 5"/>
          <p:cNvSpPr>
            <a:spLocks noGrp="1"/>
          </p:cNvSpPr>
          <p:nvPr>
            <p:ph type="sldNum" sz="quarter" idx="12"/>
          </p:nvPr>
        </p:nvSpPr>
        <p:spPr/>
        <p:txBody>
          <a:bodyPr/>
          <a:lstStyle/>
          <a:p>
            <a:fld id="{E9E960D0-3C17-48D1-9A09-8F96AE483D1E}" type="slidenum">
              <a:rPr lang="zh-CN" altLang="en-US" smtClean="0"/>
              <a:pPr/>
              <a:t>‹#›</a:t>
            </a:fld>
            <a:endParaRPr lang="zh-CN" altLang="en-US"/>
          </a:p>
        </p:txBody>
      </p:sp>
    </p:spTree>
    <p:extLst>
      <p:ext uri="{BB962C8B-B14F-4D97-AF65-F5344CB8AC3E}">
        <p14:creationId xmlns:p14="http://schemas.microsoft.com/office/powerpoint/2010/main" val="318556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fld id="{6DFBF5C1-2161-4682-B345-3FC07D43C331}" type="datetimeFigureOut">
              <a:rPr lang="zh-CN" altLang="en-US" smtClean="0"/>
              <a:pPr>
                <a:defRPr/>
              </a:pPr>
              <a:t>2019/8/28</a:t>
            </a:fld>
            <a:endParaRPr lang="zh-CN" altLang="en-US"/>
          </a:p>
        </p:txBody>
      </p:sp>
      <p:sp>
        <p:nvSpPr>
          <p:cNvPr id="5" name="頁尾版面配置區 4"/>
          <p:cNvSpPr>
            <a:spLocks noGrp="1"/>
          </p:cNvSpPr>
          <p:nvPr>
            <p:ph type="ftr" sz="quarter" idx="11"/>
          </p:nvPr>
        </p:nvSpPr>
        <p:spPr/>
        <p:txBody>
          <a:bodyPr/>
          <a:lstStyle/>
          <a:p>
            <a:pPr>
              <a:defRPr/>
            </a:pPr>
            <a:endParaRPr lang="zh-CN" altLang="en-US"/>
          </a:p>
        </p:txBody>
      </p:sp>
      <p:sp>
        <p:nvSpPr>
          <p:cNvPr id="6" name="投影片編號版面配置區 5"/>
          <p:cNvSpPr>
            <a:spLocks noGrp="1"/>
          </p:cNvSpPr>
          <p:nvPr>
            <p:ph type="sldNum" sz="quarter" idx="12"/>
          </p:nvPr>
        </p:nvSpPr>
        <p:spPr/>
        <p:txBody>
          <a:bodyPr/>
          <a:lstStyle/>
          <a:p>
            <a:fld id="{E9E960D0-3C17-48D1-9A09-8F96AE483D1E}" type="slidenum">
              <a:rPr lang="zh-CN" altLang="en-US" smtClean="0"/>
              <a:pPr/>
              <a:t>‹#›</a:t>
            </a:fld>
            <a:endParaRPr lang="zh-CN" altLang="en-US"/>
          </a:p>
        </p:txBody>
      </p:sp>
    </p:spTree>
    <p:extLst>
      <p:ext uri="{BB962C8B-B14F-4D97-AF65-F5344CB8AC3E}">
        <p14:creationId xmlns:p14="http://schemas.microsoft.com/office/powerpoint/2010/main" val="34988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fld id="{6DFBF5C1-2161-4682-B345-3FC07D43C331}" type="datetimeFigureOut">
              <a:rPr lang="zh-CN" altLang="en-US" smtClean="0"/>
              <a:pPr>
                <a:defRPr/>
              </a:pPr>
              <a:t>2019/8/28</a:t>
            </a:fld>
            <a:endParaRPr lang="zh-CN" altLang="en-US"/>
          </a:p>
        </p:txBody>
      </p:sp>
      <p:sp>
        <p:nvSpPr>
          <p:cNvPr id="5" name="頁尾版面配置區 4"/>
          <p:cNvSpPr>
            <a:spLocks noGrp="1"/>
          </p:cNvSpPr>
          <p:nvPr>
            <p:ph type="ftr" sz="quarter" idx="11"/>
          </p:nvPr>
        </p:nvSpPr>
        <p:spPr/>
        <p:txBody>
          <a:bodyPr/>
          <a:lstStyle/>
          <a:p>
            <a:pPr>
              <a:defRPr/>
            </a:pPr>
            <a:endParaRPr lang="zh-CN" altLang="en-US"/>
          </a:p>
        </p:txBody>
      </p:sp>
      <p:sp>
        <p:nvSpPr>
          <p:cNvPr id="6" name="投影片編號版面配置區 5"/>
          <p:cNvSpPr>
            <a:spLocks noGrp="1"/>
          </p:cNvSpPr>
          <p:nvPr>
            <p:ph type="sldNum" sz="quarter" idx="12"/>
          </p:nvPr>
        </p:nvSpPr>
        <p:spPr/>
        <p:txBody>
          <a:bodyPr/>
          <a:lstStyle/>
          <a:p>
            <a:fld id="{E9E960D0-3C17-48D1-9A09-8F96AE483D1E}" type="slidenum">
              <a:rPr lang="zh-CN" altLang="en-US" smtClean="0"/>
              <a:pPr/>
              <a:t>‹#›</a:t>
            </a:fld>
            <a:endParaRPr lang="zh-CN" altLang="en-US"/>
          </a:p>
        </p:txBody>
      </p:sp>
    </p:spTree>
    <p:extLst>
      <p:ext uri="{BB962C8B-B14F-4D97-AF65-F5344CB8AC3E}">
        <p14:creationId xmlns:p14="http://schemas.microsoft.com/office/powerpoint/2010/main" val="304301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a:defRPr/>
            </a:pPr>
            <a:fld id="{6DFBF5C1-2161-4682-B345-3FC07D43C331}" type="datetimeFigureOut">
              <a:rPr lang="zh-CN" altLang="en-US" smtClean="0"/>
              <a:pPr>
                <a:defRPr/>
              </a:pPr>
              <a:t>2019/8/28</a:t>
            </a:fld>
            <a:endParaRPr lang="zh-CN" altLang="en-US"/>
          </a:p>
        </p:txBody>
      </p:sp>
      <p:sp>
        <p:nvSpPr>
          <p:cNvPr id="5" name="頁尾版面配置區 4"/>
          <p:cNvSpPr>
            <a:spLocks noGrp="1"/>
          </p:cNvSpPr>
          <p:nvPr>
            <p:ph type="ftr" sz="quarter" idx="11"/>
          </p:nvPr>
        </p:nvSpPr>
        <p:spPr/>
        <p:txBody>
          <a:bodyPr/>
          <a:lstStyle/>
          <a:p>
            <a:pPr>
              <a:defRPr/>
            </a:pPr>
            <a:endParaRPr lang="zh-CN" altLang="en-US"/>
          </a:p>
        </p:txBody>
      </p:sp>
      <p:sp>
        <p:nvSpPr>
          <p:cNvPr id="6" name="投影片編號版面配置區 5"/>
          <p:cNvSpPr>
            <a:spLocks noGrp="1"/>
          </p:cNvSpPr>
          <p:nvPr>
            <p:ph type="sldNum" sz="quarter" idx="12"/>
          </p:nvPr>
        </p:nvSpPr>
        <p:spPr/>
        <p:txBody>
          <a:bodyPr/>
          <a:lstStyle/>
          <a:p>
            <a:fld id="{E9E960D0-3C17-48D1-9A09-8F96AE483D1E}" type="slidenum">
              <a:rPr lang="zh-CN" altLang="en-US" smtClean="0"/>
              <a:pPr/>
              <a:t>‹#›</a:t>
            </a:fld>
            <a:endParaRPr lang="zh-CN" altLang="en-US"/>
          </a:p>
        </p:txBody>
      </p:sp>
    </p:spTree>
    <p:extLst>
      <p:ext uri="{BB962C8B-B14F-4D97-AF65-F5344CB8AC3E}">
        <p14:creationId xmlns:p14="http://schemas.microsoft.com/office/powerpoint/2010/main" val="272214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a:defRPr/>
            </a:pPr>
            <a:fld id="{6DFBF5C1-2161-4682-B345-3FC07D43C331}" type="datetimeFigureOut">
              <a:rPr lang="zh-CN" altLang="en-US" smtClean="0"/>
              <a:pPr>
                <a:defRPr/>
              </a:pPr>
              <a:t>2019/8/28</a:t>
            </a:fld>
            <a:endParaRPr lang="zh-CN" altLang="en-US"/>
          </a:p>
        </p:txBody>
      </p:sp>
      <p:sp>
        <p:nvSpPr>
          <p:cNvPr id="6" name="頁尾版面配置區 5"/>
          <p:cNvSpPr>
            <a:spLocks noGrp="1"/>
          </p:cNvSpPr>
          <p:nvPr>
            <p:ph type="ftr" sz="quarter" idx="11"/>
          </p:nvPr>
        </p:nvSpPr>
        <p:spPr/>
        <p:txBody>
          <a:bodyPr/>
          <a:lstStyle/>
          <a:p>
            <a:pPr>
              <a:defRPr/>
            </a:pPr>
            <a:endParaRPr lang="zh-CN" altLang="en-US"/>
          </a:p>
        </p:txBody>
      </p:sp>
      <p:sp>
        <p:nvSpPr>
          <p:cNvPr id="7" name="投影片編號版面配置區 6"/>
          <p:cNvSpPr>
            <a:spLocks noGrp="1"/>
          </p:cNvSpPr>
          <p:nvPr>
            <p:ph type="sldNum" sz="quarter" idx="12"/>
          </p:nvPr>
        </p:nvSpPr>
        <p:spPr/>
        <p:txBody>
          <a:bodyPr/>
          <a:lstStyle/>
          <a:p>
            <a:fld id="{E9E960D0-3C17-48D1-9A09-8F96AE483D1E}" type="slidenum">
              <a:rPr lang="zh-CN" altLang="en-US" smtClean="0"/>
              <a:pPr/>
              <a:t>‹#›</a:t>
            </a:fld>
            <a:endParaRPr lang="zh-CN" altLang="en-US"/>
          </a:p>
        </p:txBody>
      </p:sp>
    </p:spTree>
    <p:extLst>
      <p:ext uri="{BB962C8B-B14F-4D97-AF65-F5344CB8AC3E}">
        <p14:creationId xmlns:p14="http://schemas.microsoft.com/office/powerpoint/2010/main" val="154488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a:defRPr/>
            </a:pPr>
            <a:fld id="{6DFBF5C1-2161-4682-B345-3FC07D43C331}" type="datetimeFigureOut">
              <a:rPr lang="zh-CN" altLang="en-US" smtClean="0"/>
              <a:pPr>
                <a:defRPr/>
              </a:pPr>
              <a:t>2019/8/28</a:t>
            </a:fld>
            <a:endParaRPr lang="zh-CN" altLang="en-US"/>
          </a:p>
        </p:txBody>
      </p:sp>
      <p:sp>
        <p:nvSpPr>
          <p:cNvPr id="8" name="頁尾版面配置區 7"/>
          <p:cNvSpPr>
            <a:spLocks noGrp="1"/>
          </p:cNvSpPr>
          <p:nvPr>
            <p:ph type="ftr" sz="quarter" idx="11"/>
          </p:nvPr>
        </p:nvSpPr>
        <p:spPr/>
        <p:txBody>
          <a:bodyPr/>
          <a:lstStyle/>
          <a:p>
            <a:pPr>
              <a:defRPr/>
            </a:pPr>
            <a:endParaRPr lang="zh-CN" altLang="en-US"/>
          </a:p>
        </p:txBody>
      </p:sp>
      <p:sp>
        <p:nvSpPr>
          <p:cNvPr id="9" name="投影片編號版面配置區 8"/>
          <p:cNvSpPr>
            <a:spLocks noGrp="1"/>
          </p:cNvSpPr>
          <p:nvPr>
            <p:ph type="sldNum" sz="quarter" idx="12"/>
          </p:nvPr>
        </p:nvSpPr>
        <p:spPr/>
        <p:txBody>
          <a:bodyPr/>
          <a:lstStyle/>
          <a:p>
            <a:fld id="{E9E960D0-3C17-48D1-9A09-8F96AE483D1E}" type="slidenum">
              <a:rPr lang="zh-CN" altLang="en-US" smtClean="0"/>
              <a:pPr/>
              <a:t>‹#›</a:t>
            </a:fld>
            <a:endParaRPr lang="zh-CN" altLang="en-US"/>
          </a:p>
        </p:txBody>
      </p:sp>
    </p:spTree>
    <p:extLst>
      <p:ext uri="{BB962C8B-B14F-4D97-AF65-F5344CB8AC3E}">
        <p14:creationId xmlns:p14="http://schemas.microsoft.com/office/powerpoint/2010/main" val="401238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a:defRPr/>
            </a:pPr>
            <a:fld id="{6DFBF5C1-2161-4682-B345-3FC07D43C331}" type="datetimeFigureOut">
              <a:rPr lang="zh-CN" altLang="en-US" smtClean="0"/>
              <a:pPr>
                <a:defRPr/>
              </a:pPr>
              <a:t>2019/8/28</a:t>
            </a:fld>
            <a:endParaRPr lang="zh-CN" altLang="en-US"/>
          </a:p>
        </p:txBody>
      </p:sp>
      <p:sp>
        <p:nvSpPr>
          <p:cNvPr id="4" name="頁尾版面配置區 3"/>
          <p:cNvSpPr>
            <a:spLocks noGrp="1"/>
          </p:cNvSpPr>
          <p:nvPr>
            <p:ph type="ftr" sz="quarter" idx="11"/>
          </p:nvPr>
        </p:nvSpPr>
        <p:spPr/>
        <p:txBody>
          <a:bodyPr/>
          <a:lstStyle/>
          <a:p>
            <a:pPr>
              <a:defRPr/>
            </a:pPr>
            <a:endParaRPr lang="zh-CN" altLang="en-US"/>
          </a:p>
        </p:txBody>
      </p:sp>
      <p:sp>
        <p:nvSpPr>
          <p:cNvPr id="5" name="投影片編號版面配置區 4"/>
          <p:cNvSpPr>
            <a:spLocks noGrp="1"/>
          </p:cNvSpPr>
          <p:nvPr>
            <p:ph type="sldNum" sz="quarter" idx="12"/>
          </p:nvPr>
        </p:nvSpPr>
        <p:spPr/>
        <p:txBody>
          <a:bodyPr/>
          <a:lstStyle/>
          <a:p>
            <a:fld id="{E9E960D0-3C17-48D1-9A09-8F96AE483D1E}" type="slidenum">
              <a:rPr lang="zh-CN" altLang="en-US" smtClean="0"/>
              <a:pPr/>
              <a:t>‹#›</a:t>
            </a:fld>
            <a:endParaRPr lang="zh-CN" altLang="en-US"/>
          </a:p>
        </p:txBody>
      </p:sp>
    </p:spTree>
    <p:extLst>
      <p:ext uri="{BB962C8B-B14F-4D97-AF65-F5344CB8AC3E}">
        <p14:creationId xmlns:p14="http://schemas.microsoft.com/office/powerpoint/2010/main" val="240088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F45DBC24-046D-4A5F-8F88-51454E2F71CD}" type="datetimeFigureOut">
              <a:rPr lang="zh-CN" altLang="en-US" smtClean="0"/>
              <a:pPr>
                <a:defRPr/>
              </a:pPr>
              <a:t>2019/8/28</a:t>
            </a:fld>
            <a:endParaRPr lang="zh-CN" altLang="en-US"/>
          </a:p>
        </p:txBody>
      </p:sp>
      <p:sp>
        <p:nvSpPr>
          <p:cNvPr id="3" name="頁尾版面配置區 2"/>
          <p:cNvSpPr>
            <a:spLocks noGrp="1"/>
          </p:cNvSpPr>
          <p:nvPr>
            <p:ph type="ftr" sz="quarter" idx="11"/>
          </p:nvPr>
        </p:nvSpPr>
        <p:spPr/>
        <p:txBody>
          <a:bodyPr/>
          <a:lstStyle/>
          <a:p>
            <a:pPr>
              <a:defRPr/>
            </a:pPr>
            <a:endParaRPr lang="zh-CN" altLang="en-US"/>
          </a:p>
        </p:txBody>
      </p:sp>
      <p:sp>
        <p:nvSpPr>
          <p:cNvPr id="4" name="投影片編號版面配置區 3"/>
          <p:cNvSpPr>
            <a:spLocks noGrp="1"/>
          </p:cNvSpPr>
          <p:nvPr>
            <p:ph type="sldNum" sz="quarter" idx="12"/>
          </p:nvPr>
        </p:nvSpPr>
        <p:spPr/>
        <p:txBody>
          <a:bodyPr/>
          <a:lstStyle/>
          <a:p>
            <a:fld id="{C4B80568-31D3-437E-88D7-8A8200D02CAF}" type="slidenum">
              <a:rPr lang="zh-CN" altLang="en-US" smtClean="0"/>
              <a:pPr/>
              <a:t>‹#›</a:t>
            </a:fld>
            <a:endParaRPr lang="zh-CN" altLang="en-US"/>
          </a:p>
        </p:txBody>
      </p:sp>
    </p:spTree>
    <p:extLst>
      <p:ext uri="{BB962C8B-B14F-4D97-AF65-F5344CB8AC3E}">
        <p14:creationId xmlns:p14="http://schemas.microsoft.com/office/powerpoint/2010/main" val="10593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49"/>
            <a:ext cx="3008313" cy="1162051"/>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6DFBF5C1-2161-4682-B345-3FC07D43C331}" type="datetimeFigureOut">
              <a:rPr lang="zh-CN" altLang="en-US" smtClean="0"/>
              <a:pPr>
                <a:defRPr/>
              </a:pPr>
              <a:t>2019/8/28</a:t>
            </a:fld>
            <a:endParaRPr lang="zh-CN" altLang="en-US"/>
          </a:p>
        </p:txBody>
      </p:sp>
      <p:sp>
        <p:nvSpPr>
          <p:cNvPr id="6" name="頁尾版面配置區 5"/>
          <p:cNvSpPr>
            <a:spLocks noGrp="1"/>
          </p:cNvSpPr>
          <p:nvPr>
            <p:ph type="ftr" sz="quarter" idx="11"/>
          </p:nvPr>
        </p:nvSpPr>
        <p:spPr/>
        <p:txBody>
          <a:bodyPr/>
          <a:lstStyle/>
          <a:p>
            <a:pPr>
              <a:defRPr/>
            </a:pPr>
            <a:endParaRPr lang="zh-CN" altLang="en-US"/>
          </a:p>
        </p:txBody>
      </p:sp>
      <p:sp>
        <p:nvSpPr>
          <p:cNvPr id="7" name="投影片編號版面配置區 6"/>
          <p:cNvSpPr>
            <a:spLocks noGrp="1"/>
          </p:cNvSpPr>
          <p:nvPr>
            <p:ph type="sldNum" sz="quarter" idx="12"/>
          </p:nvPr>
        </p:nvSpPr>
        <p:spPr/>
        <p:txBody>
          <a:bodyPr/>
          <a:lstStyle/>
          <a:p>
            <a:fld id="{E9E960D0-3C17-48D1-9A09-8F96AE483D1E}" type="slidenum">
              <a:rPr lang="zh-CN" altLang="en-US" smtClean="0"/>
              <a:pPr/>
              <a:t>‹#›</a:t>
            </a:fld>
            <a:endParaRPr lang="zh-CN" altLang="en-US"/>
          </a:p>
        </p:txBody>
      </p:sp>
    </p:spTree>
    <p:extLst>
      <p:ext uri="{BB962C8B-B14F-4D97-AF65-F5344CB8AC3E}">
        <p14:creationId xmlns:p14="http://schemas.microsoft.com/office/powerpoint/2010/main" val="326189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6DFBF5C1-2161-4682-B345-3FC07D43C331}" type="datetimeFigureOut">
              <a:rPr lang="zh-CN" altLang="en-US" smtClean="0"/>
              <a:pPr>
                <a:defRPr/>
              </a:pPr>
              <a:t>2019/8/28</a:t>
            </a:fld>
            <a:endParaRPr lang="zh-CN" altLang="en-US"/>
          </a:p>
        </p:txBody>
      </p:sp>
      <p:sp>
        <p:nvSpPr>
          <p:cNvPr id="6" name="頁尾版面配置區 5"/>
          <p:cNvSpPr>
            <a:spLocks noGrp="1"/>
          </p:cNvSpPr>
          <p:nvPr>
            <p:ph type="ftr" sz="quarter" idx="11"/>
          </p:nvPr>
        </p:nvSpPr>
        <p:spPr/>
        <p:txBody>
          <a:bodyPr/>
          <a:lstStyle/>
          <a:p>
            <a:pPr>
              <a:defRPr/>
            </a:pPr>
            <a:endParaRPr lang="zh-CN" altLang="en-US"/>
          </a:p>
        </p:txBody>
      </p:sp>
      <p:sp>
        <p:nvSpPr>
          <p:cNvPr id="7" name="投影片編號版面配置區 6"/>
          <p:cNvSpPr>
            <a:spLocks noGrp="1"/>
          </p:cNvSpPr>
          <p:nvPr>
            <p:ph type="sldNum" sz="quarter" idx="12"/>
          </p:nvPr>
        </p:nvSpPr>
        <p:spPr/>
        <p:txBody>
          <a:bodyPr/>
          <a:lstStyle/>
          <a:p>
            <a:fld id="{E9E960D0-3C17-48D1-9A09-8F96AE483D1E}" type="slidenum">
              <a:rPr lang="zh-CN" altLang="en-US" smtClean="0"/>
              <a:pPr/>
              <a:t>‹#›</a:t>
            </a:fld>
            <a:endParaRPr lang="zh-CN" altLang="en-US"/>
          </a:p>
        </p:txBody>
      </p:sp>
    </p:spTree>
    <p:extLst>
      <p:ext uri="{BB962C8B-B14F-4D97-AF65-F5344CB8AC3E}">
        <p14:creationId xmlns:p14="http://schemas.microsoft.com/office/powerpoint/2010/main" val="96644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FBF5C1-2161-4682-B345-3FC07D43C331}" type="datetimeFigureOut">
              <a:rPr lang="zh-CN" altLang="en-US" smtClean="0"/>
              <a:pPr>
                <a:defRPr/>
              </a:pPr>
              <a:t>2019/8/28</a:t>
            </a:fld>
            <a:endParaRPr lang="zh-CN" altLang="en-US"/>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投影片編號版面配置區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960D0-3C17-48D1-9A09-8F96AE483D1E}" type="slidenum">
              <a:rPr lang="zh-CN" altLang="en-US" smtClean="0"/>
              <a:pPr/>
              <a:t>‹#›</a:t>
            </a:fld>
            <a:endParaRPr lang="zh-CN" altLang="en-US"/>
          </a:p>
        </p:txBody>
      </p:sp>
    </p:spTree>
    <p:extLst>
      <p:ext uri="{BB962C8B-B14F-4D97-AF65-F5344CB8AC3E}">
        <p14:creationId xmlns:p14="http://schemas.microsoft.com/office/powerpoint/2010/main" val="2825656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5.jpeg"/><Relationship Id="rId5" Type="http://schemas.openxmlformats.org/officeDocument/2006/relationships/image" Target="../media/image14.png"/><Relationship Id="rId15" Type="http://schemas.openxmlformats.org/officeDocument/2006/relationships/image" Target="../media/image29.jpeg"/><Relationship Id="rId10"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31.png"/><Relationship Id="rId1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9.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A591"/>
        </a:solidFill>
        <a:effectLst/>
      </p:bgPr>
    </p:bg>
    <p:spTree>
      <p:nvGrpSpPr>
        <p:cNvPr id="1" name=""/>
        <p:cNvGrpSpPr/>
        <p:nvPr/>
      </p:nvGrpSpPr>
      <p:grpSpPr>
        <a:xfrm>
          <a:off x="0" y="0"/>
          <a:ext cx="0" cy="0"/>
          <a:chOff x="0" y="0"/>
          <a:chExt cx="0" cy="0"/>
        </a:xfrm>
      </p:grpSpPr>
      <p:sp>
        <p:nvSpPr>
          <p:cNvPr id="140" name="任意多边形 139"/>
          <p:cNvSpPr/>
          <p:nvPr/>
        </p:nvSpPr>
        <p:spPr>
          <a:xfrm>
            <a:off x="410766" y="-19050"/>
            <a:ext cx="8385572" cy="6889751"/>
          </a:xfrm>
          <a:custGeom>
            <a:avLst/>
            <a:gdLst>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0963" h="6889953">
                <a:moveTo>
                  <a:pt x="4435965" y="0"/>
                </a:moveTo>
                <a:lnTo>
                  <a:pt x="6744999" y="0"/>
                </a:lnTo>
                <a:lnTo>
                  <a:pt x="11180963" y="4435966"/>
                </a:lnTo>
                <a:lnTo>
                  <a:pt x="8726976" y="6889953"/>
                </a:lnTo>
                <a:lnTo>
                  <a:pt x="2453989" y="6889953"/>
                </a:lnTo>
                <a:lnTo>
                  <a:pt x="0" y="44359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grpSp>
        <p:nvGrpSpPr>
          <p:cNvPr id="3075" name="组合 128"/>
          <p:cNvGrpSpPr>
            <a:grpSpLocks/>
          </p:cNvGrpSpPr>
          <p:nvPr/>
        </p:nvGrpSpPr>
        <p:grpSpPr bwMode="auto">
          <a:xfrm>
            <a:off x="982268" y="1646239"/>
            <a:ext cx="1077515" cy="2566987"/>
            <a:chOff x="1336676" y="2081213"/>
            <a:chExt cx="1436686" cy="2566987"/>
          </a:xfrm>
        </p:grpSpPr>
        <p:sp>
          <p:nvSpPr>
            <p:cNvPr id="3201" name="Freeform 10"/>
            <p:cNvSpPr>
              <a:spLocks/>
            </p:cNvSpPr>
            <p:nvPr/>
          </p:nvSpPr>
          <p:spPr bwMode="auto">
            <a:xfrm>
              <a:off x="1336676" y="2579688"/>
              <a:ext cx="247650" cy="479425"/>
            </a:xfrm>
            <a:custGeom>
              <a:avLst/>
              <a:gdLst>
                <a:gd name="T0" fmla="*/ 499749796 w 94"/>
                <a:gd name="T1" fmla="*/ 222050167 h 182"/>
                <a:gd name="T2" fmla="*/ 222110435 w 94"/>
                <a:gd name="T3" fmla="*/ 27756600 h 182"/>
                <a:gd name="T4" fmla="*/ 27763146 w 94"/>
                <a:gd name="T5" fmla="*/ 305317333 h 182"/>
                <a:gd name="T6" fmla="*/ 152702571 w 94"/>
                <a:gd name="T7" fmla="*/ 1040852749 h 182"/>
                <a:gd name="T8" fmla="*/ 430341932 w 94"/>
                <a:gd name="T9" fmla="*/ 1242084807 h 182"/>
                <a:gd name="T10" fmla="*/ 624689221 w 94"/>
                <a:gd name="T11" fmla="*/ 957585582 h 182"/>
                <a:gd name="T12" fmla="*/ 499749796 w 94"/>
                <a:gd name="T13" fmla="*/ 22205016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182">
                  <a:moveTo>
                    <a:pt x="72" y="32"/>
                  </a:moveTo>
                  <a:cubicBezTo>
                    <a:pt x="69" y="13"/>
                    <a:pt x="51" y="0"/>
                    <a:pt x="32" y="4"/>
                  </a:cubicBezTo>
                  <a:cubicBezTo>
                    <a:pt x="13" y="7"/>
                    <a:pt x="0" y="25"/>
                    <a:pt x="4" y="44"/>
                  </a:cubicBezTo>
                  <a:cubicBezTo>
                    <a:pt x="22" y="150"/>
                    <a:pt x="22" y="150"/>
                    <a:pt x="22" y="150"/>
                  </a:cubicBezTo>
                  <a:cubicBezTo>
                    <a:pt x="25" y="169"/>
                    <a:pt x="43" y="182"/>
                    <a:pt x="62" y="179"/>
                  </a:cubicBezTo>
                  <a:cubicBezTo>
                    <a:pt x="81" y="175"/>
                    <a:pt x="94" y="157"/>
                    <a:pt x="90" y="138"/>
                  </a:cubicBezTo>
                  <a:lnTo>
                    <a:pt x="72" y="32"/>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2" name="Freeform 11"/>
            <p:cNvSpPr>
              <a:spLocks/>
            </p:cNvSpPr>
            <p:nvPr/>
          </p:nvSpPr>
          <p:spPr bwMode="auto">
            <a:xfrm>
              <a:off x="1368425" y="2795588"/>
              <a:ext cx="442912" cy="1555750"/>
            </a:xfrm>
            <a:custGeom>
              <a:avLst/>
              <a:gdLst>
                <a:gd name="T0" fmla="*/ 703122006 w 279"/>
                <a:gd name="T1" fmla="*/ 2147483646 h 980"/>
                <a:gd name="T2" fmla="*/ 418345465 w 279"/>
                <a:gd name="T3" fmla="*/ 2147483646 h 980"/>
                <a:gd name="T4" fmla="*/ 0 w 279"/>
                <a:gd name="T5" fmla="*/ 50403125 h 980"/>
                <a:gd name="T6" fmla="*/ 289816848 w 279"/>
                <a:gd name="T7" fmla="*/ 0 h 980"/>
                <a:gd name="T8" fmla="*/ 703122006 w 279"/>
                <a:gd name="T9" fmla="*/ 2147483646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980">
                  <a:moveTo>
                    <a:pt x="279" y="960"/>
                  </a:moveTo>
                  <a:lnTo>
                    <a:pt x="166" y="980"/>
                  </a:lnTo>
                  <a:lnTo>
                    <a:pt x="0" y="20"/>
                  </a:lnTo>
                  <a:lnTo>
                    <a:pt x="115" y="0"/>
                  </a:lnTo>
                  <a:lnTo>
                    <a:pt x="279" y="96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3" name="Freeform 12"/>
            <p:cNvSpPr>
              <a:spLocks/>
            </p:cNvSpPr>
            <p:nvPr/>
          </p:nvSpPr>
          <p:spPr bwMode="auto">
            <a:xfrm>
              <a:off x="1631950" y="4319588"/>
              <a:ext cx="179387" cy="220663"/>
            </a:xfrm>
            <a:custGeom>
              <a:avLst/>
              <a:gdLst>
                <a:gd name="T0" fmla="*/ 284776069 w 113"/>
                <a:gd name="T1" fmla="*/ 0 h 139"/>
                <a:gd name="T2" fmla="*/ 0 w 113"/>
                <a:gd name="T3" fmla="*/ 50403239 h 139"/>
                <a:gd name="T4" fmla="*/ 146168655 w 113"/>
                <a:gd name="T5" fmla="*/ 350303306 h 139"/>
                <a:gd name="T6" fmla="*/ 246974624 w 113"/>
                <a:gd name="T7" fmla="*/ 335182334 h 139"/>
                <a:gd name="T8" fmla="*/ 284776069 w 113"/>
                <a:gd name="T9" fmla="*/ 0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9">
                  <a:moveTo>
                    <a:pt x="113" y="0"/>
                  </a:moveTo>
                  <a:lnTo>
                    <a:pt x="0" y="20"/>
                  </a:lnTo>
                  <a:lnTo>
                    <a:pt x="58" y="139"/>
                  </a:lnTo>
                  <a:lnTo>
                    <a:pt x="98" y="133"/>
                  </a:lnTo>
                  <a:lnTo>
                    <a:pt x="113" y="0"/>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4" name="Freeform 13"/>
            <p:cNvSpPr>
              <a:spLocks/>
            </p:cNvSpPr>
            <p:nvPr/>
          </p:nvSpPr>
          <p:spPr bwMode="auto">
            <a:xfrm>
              <a:off x="1724025" y="4530725"/>
              <a:ext cx="63500" cy="117475"/>
            </a:xfrm>
            <a:custGeom>
              <a:avLst/>
              <a:gdLst>
                <a:gd name="T0" fmla="*/ 100806250 w 40"/>
                <a:gd name="T1" fmla="*/ 0 h 74"/>
                <a:gd name="T2" fmla="*/ 0 w 40"/>
                <a:gd name="T3" fmla="*/ 15120938 h 74"/>
                <a:gd name="T4" fmla="*/ 80645000 w 40"/>
                <a:gd name="T5" fmla="*/ 186491563 h 74"/>
                <a:gd name="T6" fmla="*/ 100806250 w 40"/>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74">
                  <a:moveTo>
                    <a:pt x="40" y="0"/>
                  </a:moveTo>
                  <a:lnTo>
                    <a:pt x="0" y="6"/>
                  </a:lnTo>
                  <a:lnTo>
                    <a:pt x="32" y="74"/>
                  </a:lnTo>
                  <a:lnTo>
                    <a:pt x="40" y="0"/>
                  </a:ln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5" name="Freeform 14"/>
            <p:cNvSpPr>
              <a:spLocks/>
            </p:cNvSpPr>
            <p:nvPr/>
          </p:nvSpPr>
          <p:spPr bwMode="auto">
            <a:xfrm>
              <a:off x="1368425" y="2795588"/>
              <a:ext cx="195262" cy="117475"/>
            </a:xfrm>
            <a:custGeom>
              <a:avLst/>
              <a:gdLst>
                <a:gd name="T0" fmla="*/ 309977631 w 123"/>
                <a:gd name="T1" fmla="*/ 141128750 h 74"/>
                <a:gd name="T2" fmla="*/ 25201498 w 123"/>
                <a:gd name="T3" fmla="*/ 186491563 h 74"/>
                <a:gd name="T4" fmla="*/ 0 w 123"/>
                <a:gd name="T5" fmla="*/ 50403125 h 74"/>
                <a:gd name="T6" fmla="*/ 289816433 w 123"/>
                <a:gd name="T7" fmla="*/ 0 h 74"/>
                <a:gd name="T8" fmla="*/ 309977631 w 123"/>
                <a:gd name="T9" fmla="*/ 14112875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74">
                  <a:moveTo>
                    <a:pt x="123" y="56"/>
                  </a:moveTo>
                  <a:lnTo>
                    <a:pt x="10" y="74"/>
                  </a:lnTo>
                  <a:lnTo>
                    <a:pt x="0" y="20"/>
                  </a:lnTo>
                  <a:lnTo>
                    <a:pt x="115" y="0"/>
                  </a:lnTo>
                  <a:lnTo>
                    <a:pt x="123" y="56"/>
                  </a:ln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6" name="Freeform 41"/>
            <p:cNvSpPr>
              <a:spLocks/>
            </p:cNvSpPr>
            <p:nvPr/>
          </p:nvSpPr>
          <p:spPr bwMode="auto">
            <a:xfrm>
              <a:off x="1893888" y="2768600"/>
              <a:ext cx="566737" cy="285750"/>
            </a:xfrm>
            <a:custGeom>
              <a:avLst/>
              <a:gdLst>
                <a:gd name="T0" fmla="*/ 1188181254 w 215"/>
                <a:gd name="T1" fmla="*/ 693044292 h 108"/>
                <a:gd name="T2" fmla="*/ 1313250884 w 215"/>
                <a:gd name="T3" fmla="*/ 658039917 h 108"/>
                <a:gd name="T4" fmla="*/ 1417477773 w 215"/>
                <a:gd name="T5" fmla="*/ 567036479 h 108"/>
                <a:gd name="T6" fmla="*/ 1480013906 w 215"/>
                <a:gd name="T7" fmla="*/ 455027771 h 108"/>
                <a:gd name="T8" fmla="*/ 1493910824 w 215"/>
                <a:gd name="T9" fmla="*/ 315020854 h 108"/>
                <a:gd name="T10" fmla="*/ 1452220069 w 215"/>
                <a:gd name="T11" fmla="*/ 182012167 h 108"/>
                <a:gd name="T12" fmla="*/ 1361890099 w 215"/>
                <a:gd name="T13" fmla="*/ 84005208 h 108"/>
                <a:gd name="T14" fmla="*/ 1250714751 w 215"/>
                <a:gd name="T15" fmla="*/ 21002625 h 108"/>
                <a:gd name="T16" fmla="*/ 1111748203 w 215"/>
                <a:gd name="T17" fmla="*/ 7000875 h 108"/>
                <a:gd name="T18" fmla="*/ 243196073 w 215"/>
                <a:gd name="T19" fmla="*/ 98006958 h 108"/>
                <a:gd name="T20" fmla="*/ 62536133 w 215"/>
                <a:gd name="T21" fmla="*/ 203012146 h 108"/>
                <a:gd name="T22" fmla="*/ 6948459 w 215"/>
                <a:gd name="T23" fmla="*/ 392025188 h 108"/>
                <a:gd name="T24" fmla="*/ 104226888 w 215"/>
                <a:gd name="T25" fmla="*/ 567036479 h 108"/>
                <a:gd name="T26" fmla="*/ 305729570 w 215"/>
                <a:gd name="T27" fmla="*/ 630039063 h 108"/>
                <a:gd name="T28" fmla="*/ 806015997 w 215"/>
                <a:gd name="T29" fmla="*/ 574034708 h 108"/>
                <a:gd name="T30" fmla="*/ 938036723 w 215"/>
                <a:gd name="T31" fmla="*/ 511032125 h 108"/>
                <a:gd name="T32" fmla="*/ 986675937 w 215"/>
                <a:gd name="T33" fmla="*/ 378023438 h 108"/>
                <a:gd name="T34" fmla="*/ 917191345 w 215"/>
                <a:gd name="T35" fmla="*/ 245014750 h 108"/>
                <a:gd name="T36" fmla="*/ 771273701 w 215"/>
                <a:gd name="T37" fmla="*/ 210013021 h 108"/>
                <a:gd name="T38" fmla="*/ 576719479 w 215"/>
                <a:gd name="T39" fmla="*/ 231015646 h 108"/>
                <a:gd name="T40" fmla="*/ 590616398 w 215"/>
                <a:gd name="T41" fmla="*/ 336020833 h 108"/>
                <a:gd name="T42" fmla="*/ 673997908 w 215"/>
                <a:gd name="T43" fmla="*/ 322019083 h 108"/>
                <a:gd name="T44" fmla="*/ 778222161 w 215"/>
                <a:gd name="T45" fmla="*/ 315020854 h 108"/>
                <a:gd name="T46" fmla="*/ 875500590 w 215"/>
                <a:gd name="T47" fmla="*/ 385024313 h 108"/>
                <a:gd name="T48" fmla="*/ 799067538 w 215"/>
                <a:gd name="T49" fmla="*/ 469029521 h 108"/>
                <a:gd name="T50" fmla="*/ 284884192 w 215"/>
                <a:gd name="T51" fmla="*/ 525033875 h 108"/>
                <a:gd name="T52" fmla="*/ 173711480 w 215"/>
                <a:gd name="T53" fmla="*/ 490029500 h 108"/>
                <a:gd name="T54" fmla="*/ 111175347 w 215"/>
                <a:gd name="T55" fmla="*/ 392025188 h 108"/>
                <a:gd name="T56" fmla="*/ 111175347 w 215"/>
                <a:gd name="T57" fmla="*/ 378023438 h 108"/>
                <a:gd name="T58" fmla="*/ 145917644 w 215"/>
                <a:gd name="T59" fmla="*/ 266017375 h 108"/>
                <a:gd name="T60" fmla="*/ 250141896 w 215"/>
                <a:gd name="T61" fmla="*/ 210013021 h 108"/>
                <a:gd name="T62" fmla="*/ 257090355 w 215"/>
                <a:gd name="T63" fmla="*/ 203012146 h 108"/>
                <a:gd name="T64" fmla="*/ 1132593581 w 215"/>
                <a:gd name="T65" fmla="*/ 112006063 h 108"/>
                <a:gd name="T66" fmla="*/ 1153438958 w 215"/>
                <a:gd name="T67" fmla="*/ 112006063 h 108"/>
                <a:gd name="T68" fmla="*/ 1299353966 w 215"/>
                <a:gd name="T69" fmla="*/ 168010417 h 108"/>
                <a:gd name="T70" fmla="*/ 1389683936 w 215"/>
                <a:gd name="T71" fmla="*/ 329019958 h 108"/>
                <a:gd name="T72" fmla="*/ 1334096262 w 215"/>
                <a:gd name="T73" fmla="*/ 504031250 h 108"/>
                <a:gd name="T74" fmla="*/ 1174284336 w 215"/>
                <a:gd name="T75" fmla="*/ 588036458 h 108"/>
                <a:gd name="T76" fmla="*/ 632307153 w 215"/>
                <a:gd name="T77" fmla="*/ 651041688 h 108"/>
                <a:gd name="T78" fmla="*/ 639255612 w 215"/>
                <a:gd name="T79" fmla="*/ 756046875 h 108"/>
                <a:gd name="T80" fmla="*/ 1188181254 w 215"/>
                <a:gd name="T81" fmla="*/ 693044292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08">
                  <a:moveTo>
                    <a:pt x="171" y="99"/>
                  </a:moveTo>
                  <a:cubicBezTo>
                    <a:pt x="177" y="99"/>
                    <a:pt x="184" y="97"/>
                    <a:pt x="189" y="94"/>
                  </a:cubicBezTo>
                  <a:cubicBezTo>
                    <a:pt x="195" y="90"/>
                    <a:pt x="200" y="86"/>
                    <a:pt x="204" y="81"/>
                  </a:cubicBezTo>
                  <a:cubicBezTo>
                    <a:pt x="208" y="76"/>
                    <a:pt x="211" y="71"/>
                    <a:pt x="213" y="65"/>
                  </a:cubicBezTo>
                  <a:cubicBezTo>
                    <a:pt x="215" y="58"/>
                    <a:pt x="215" y="52"/>
                    <a:pt x="215" y="45"/>
                  </a:cubicBezTo>
                  <a:cubicBezTo>
                    <a:pt x="214" y="38"/>
                    <a:pt x="212" y="32"/>
                    <a:pt x="209" y="26"/>
                  </a:cubicBezTo>
                  <a:cubicBezTo>
                    <a:pt x="206" y="21"/>
                    <a:pt x="201" y="16"/>
                    <a:pt x="196" y="12"/>
                  </a:cubicBezTo>
                  <a:cubicBezTo>
                    <a:pt x="191" y="8"/>
                    <a:pt x="186" y="5"/>
                    <a:pt x="180" y="3"/>
                  </a:cubicBezTo>
                  <a:cubicBezTo>
                    <a:pt x="173" y="1"/>
                    <a:pt x="167" y="0"/>
                    <a:pt x="160" y="1"/>
                  </a:cubicBezTo>
                  <a:cubicBezTo>
                    <a:pt x="35" y="14"/>
                    <a:pt x="35" y="14"/>
                    <a:pt x="35" y="14"/>
                  </a:cubicBezTo>
                  <a:cubicBezTo>
                    <a:pt x="25" y="15"/>
                    <a:pt x="16" y="20"/>
                    <a:pt x="9" y="29"/>
                  </a:cubicBezTo>
                  <a:cubicBezTo>
                    <a:pt x="3" y="36"/>
                    <a:pt x="0" y="46"/>
                    <a:pt x="1" y="56"/>
                  </a:cubicBezTo>
                  <a:cubicBezTo>
                    <a:pt x="2" y="66"/>
                    <a:pt x="7" y="75"/>
                    <a:pt x="15" y="81"/>
                  </a:cubicBezTo>
                  <a:cubicBezTo>
                    <a:pt x="23" y="88"/>
                    <a:pt x="33" y="91"/>
                    <a:pt x="44" y="90"/>
                  </a:cubicBezTo>
                  <a:cubicBezTo>
                    <a:pt x="116" y="82"/>
                    <a:pt x="116" y="82"/>
                    <a:pt x="116" y="82"/>
                  </a:cubicBezTo>
                  <a:cubicBezTo>
                    <a:pt x="124" y="81"/>
                    <a:pt x="131" y="78"/>
                    <a:pt x="135" y="73"/>
                  </a:cubicBezTo>
                  <a:cubicBezTo>
                    <a:pt x="140" y="67"/>
                    <a:pt x="142" y="61"/>
                    <a:pt x="142" y="54"/>
                  </a:cubicBezTo>
                  <a:cubicBezTo>
                    <a:pt x="141" y="47"/>
                    <a:pt x="138" y="40"/>
                    <a:pt x="132" y="35"/>
                  </a:cubicBezTo>
                  <a:cubicBezTo>
                    <a:pt x="127" y="31"/>
                    <a:pt x="119" y="29"/>
                    <a:pt x="111" y="30"/>
                  </a:cubicBezTo>
                  <a:cubicBezTo>
                    <a:pt x="83" y="33"/>
                    <a:pt x="83" y="33"/>
                    <a:pt x="83" y="33"/>
                  </a:cubicBezTo>
                  <a:cubicBezTo>
                    <a:pt x="85" y="48"/>
                    <a:pt x="85" y="48"/>
                    <a:pt x="85" y="48"/>
                  </a:cubicBezTo>
                  <a:cubicBezTo>
                    <a:pt x="97" y="46"/>
                    <a:pt x="97" y="46"/>
                    <a:pt x="97" y="46"/>
                  </a:cubicBezTo>
                  <a:cubicBezTo>
                    <a:pt x="105" y="46"/>
                    <a:pt x="112" y="45"/>
                    <a:pt x="112" y="45"/>
                  </a:cubicBezTo>
                  <a:cubicBezTo>
                    <a:pt x="121" y="44"/>
                    <a:pt x="126" y="49"/>
                    <a:pt x="126" y="55"/>
                  </a:cubicBezTo>
                  <a:cubicBezTo>
                    <a:pt x="126" y="60"/>
                    <a:pt x="123" y="66"/>
                    <a:pt x="115" y="67"/>
                  </a:cubicBezTo>
                  <a:cubicBezTo>
                    <a:pt x="41" y="75"/>
                    <a:pt x="41" y="75"/>
                    <a:pt x="41" y="75"/>
                  </a:cubicBezTo>
                  <a:cubicBezTo>
                    <a:pt x="35" y="75"/>
                    <a:pt x="30" y="74"/>
                    <a:pt x="25" y="70"/>
                  </a:cubicBezTo>
                  <a:cubicBezTo>
                    <a:pt x="20" y="66"/>
                    <a:pt x="17" y="61"/>
                    <a:pt x="16" y="56"/>
                  </a:cubicBezTo>
                  <a:cubicBezTo>
                    <a:pt x="16" y="55"/>
                    <a:pt x="16" y="55"/>
                    <a:pt x="16" y="54"/>
                  </a:cubicBezTo>
                  <a:cubicBezTo>
                    <a:pt x="15" y="49"/>
                    <a:pt x="17" y="43"/>
                    <a:pt x="21" y="38"/>
                  </a:cubicBezTo>
                  <a:cubicBezTo>
                    <a:pt x="25" y="34"/>
                    <a:pt x="31" y="30"/>
                    <a:pt x="36" y="30"/>
                  </a:cubicBezTo>
                  <a:cubicBezTo>
                    <a:pt x="37" y="29"/>
                    <a:pt x="37" y="29"/>
                    <a:pt x="37" y="29"/>
                  </a:cubicBezTo>
                  <a:cubicBezTo>
                    <a:pt x="163" y="16"/>
                    <a:pt x="163" y="16"/>
                    <a:pt x="163" y="16"/>
                  </a:cubicBezTo>
                  <a:cubicBezTo>
                    <a:pt x="164" y="16"/>
                    <a:pt x="165" y="16"/>
                    <a:pt x="166" y="16"/>
                  </a:cubicBezTo>
                  <a:cubicBezTo>
                    <a:pt x="173" y="16"/>
                    <a:pt x="181" y="19"/>
                    <a:pt x="187" y="24"/>
                  </a:cubicBezTo>
                  <a:cubicBezTo>
                    <a:pt x="194" y="30"/>
                    <a:pt x="199" y="38"/>
                    <a:pt x="200" y="47"/>
                  </a:cubicBezTo>
                  <a:cubicBezTo>
                    <a:pt x="201" y="56"/>
                    <a:pt x="198" y="65"/>
                    <a:pt x="192" y="72"/>
                  </a:cubicBezTo>
                  <a:cubicBezTo>
                    <a:pt x="186" y="79"/>
                    <a:pt x="178" y="84"/>
                    <a:pt x="169" y="84"/>
                  </a:cubicBezTo>
                  <a:cubicBezTo>
                    <a:pt x="91" y="93"/>
                    <a:pt x="91" y="93"/>
                    <a:pt x="91" y="93"/>
                  </a:cubicBezTo>
                  <a:cubicBezTo>
                    <a:pt x="92" y="108"/>
                    <a:pt x="92" y="108"/>
                    <a:pt x="92" y="108"/>
                  </a:cubicBezTo>
                  <a:lnTo>
                    <a:pt x="171" y="99"/>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7" name="Freeform 42"/>
            <p:cNvSpPr>
              <a:spLocks/>
            </p:cNvSpPr>
            <p:nvPr/>
          </p:nvSpPr>
          <p:spPr bwMode="auto">
            <a:xfrm>
              <a:off x="1822450" y="2081213"/>
              <a:ext cx="400050" cy="523875"/>
            </a:xfrm>
            <a:custGeom>
              <a:avLst/>
              <a:gdLst>
                <a:gd name="T0" fmla="*/ 519520195 w 152"/>
                <a:gd name="T1" fmla="*/ 1323679438 h 199"/>
                <a:gd name="T2" fmla="*/ 644204200 w 152"/>
                <a:gd name="T3" fmla="*/ 1372189210 h 199"/>
                <a:gd name="T4" fmla="*/ 775818018 w 152"/>
                <a:gd name="T5" fmla="*/ 1365260371 h 199"/>
                <a:gd name="T6" fmla="*/ 900502022 w 152"/>
                <a:gd name="T7" fmla="*/ 1316747966 h 199"/>
                <a:gd name="T8" fmla="*/ 997479933 w 152"/>
                <a:gd name="T9" fmla="*/ 1212794318 h 199"/>
                <a:gd name="T10" fmla="*/ 1045967572 w 152"/>
                <a:gd name="T11" fmla="*/ 1094980359 h 199"/>
                <a:gd name="T12" fmla="*/ 1039040390 w 152"/>
                <a:gd name="T13" fmla="*/ 963306089 h 199"/>
                <a:gd name="T14" fmla="*/ 983625569 w 152"/>
                <a:gd name="T15" fmla="*/ 838560658 h 199"/>
                <a:gd name="T16" fmla="*/ 491811469 w 152"/>
                <a:gd name="T17" fmla="*/ 124745431 h 199"/>
                <a:gd name="T18" fmla="*/ 318639825 w 152"/>
                <a:gd name="T19" fmla="*/ 13860311 h 199"/>
                <a:gd name="T20" fmla="*/ 117756823 w 152"/>
                <a:gd name="T21" fmla="*/ 55441244 h 199"/>
                <a:gd name="T22" fmla="*/ 13854363 w 152"/>
                <a:gd name="T23" fmla="*/ 221767607 h 199"/>
                <a:gd name="T24" fmla="*/ 62342002 w 152"/>
                <a:gd name="T25" fmla="*/ 422746065 h 199"/>
                <a:gd name="T26" fmla="*/ 346345919 w 152"/>
                <a:gd name="T27" fmla="*/ 838560658 h 199"/>
                <a:gd name="T28" fmla="*/ 471032556 w 152"/>
                <a:gd name="T29" fmla="*/ 921725156 h 199"/>
                <a:gd name="T30" fmla="*/ 512593013 w 152"/>
                <a:gd name="T31" fmla="*/ 928653995 h 199"/>
                <a:gd name="T32" fmla="*/ 685767289 w 152"/>
                <a:gd name="T33" fmla="*/ 783119414 h 199"/>
                <a:gd name="T34" fmla="*/ 644204200 w 152"/>
                <a:gd name="T35" fmla="*/ 630653361 h 199"/>
                <a:gd name="T36" fmla="*/ 540301740 w 152"/>
                <a:gd name="T37" fmla="*/ 471258469 h 199"/>
                <a:gd name="T38" fmla="*/ 450251011 w 152"/>
                <a:gd name="T39" fmla="*/ 533628552 h 199"/>
                <a:gd name="T40" fmla="*/ 512593013 w 152"/>
                <a:gd name="T41" fmla="*/ 623721889 h 199"/>
                <a:gd name="T42" fmla="*/ 561083285 w 152"/>
                <a:gd name="T43" fmla="*/ 693026077 h 199"/>
                <a:gd name="T44" fmla="*/ 568007834 w 152"/>
                <a:gd name="T45" fmla="*/ 776187942 h 199"/>
                <a:gd name="T46" fmla="*/ 505665832 w 152"/>
                <a:gd name="T47" fmla="*/ 817768875 h 199"/>
                <a:gd name="T48" fmla="*/ 436396648 w 152"/>
                <a:gd name="T49" fmla="*/ 783119414 h 199"/>
                <a:gd name="T50" fmla="*/ 138538368 w 152"/>
                <a:gd name="T51" fmla="*/ 360373349 h 199"/>
                <a:gd name="T52" fmla="*/ 117756823 w 152"/>
                <a:gd name="T53" fmla="*/ 242559390 h 199"/>
                <a:gd name="T54" fmla="*/ 173174276 w 152"/>
                <a:gd name="T55" fmla="*/ 145534581 h 199"/>
                <a:gd name="T56" fmla="*/ 180101457 w 152"/>
                <a:gd name="T57" fmla="*/ 138605742 h 199"/>
                <a:gd name="T58" fmla="*/ 297858280 w 152"/>
                <a:gd name="T59" fmla="*/ 117813959 h 199"/>
                <a:gd name="T60" fmla="*/ 401763372 w 152"/>
                <a:gd name="T61" fmla="*/ 180186675 h 199"/>
                <a:gd name="T62" fmla="*/ 907429204 w 152"/>
                <a:gd name="T63" fmla="*/ 900933373 h 199"/>
                <a:gd name="T64" fmla="*/ 942062480 w 152"/>
                <a:gd name="T65" fmla="*/ 1081120048 h 199"/>
                <a:gd name="T66" fmla="*/ 845087202 w 152"/>
                <a:gd name="T67" fmla="*/ 1226654629 h 199"/>
                <a:gd name="T68" fmla="*/ 664985744 w 152"/>
                <a:gd name="T69" fmla="*/ 1268235562 h 199"/>
                <a:gd name="T70" fmla="*/ 512593013 w 152"/>
                <a:gd name="T71" fmla="*/ 1171213385 h 199"/>
                <a:gd name="T72" fmla="*/ 193953188 w 152"/>
                <a:gd name="T73" fmla="*/ 720746698 h 199"/>
                <a:gd name="T74" fmla="*/ 110832273 w 152"/>
                <a:gd name="T75" fmla="*/ 783119414 h 199"/>
                <a:gd name="T76" fmla="*/ 422542285 w 152"/>
                <a:gd name="T77" fmla="*/ 1226654629 h 199"/>
                <a:gd name="T78" fmla="*/ 519520195 w 152"/>
                <a:gd name="T79" fmla="*/ 1323679438 h 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2" h="199">
                  <a:moveTo>
                    <a:pt x="75" y="191"/>
                  </a:moveTo>
                  <a:cubicBezTo>
                    <a:pt x="81" y="194"/>
                    <a:pt x="87" y="197"/>
                    <a:pt x="93" y="198"/>
                  </a:cubicBezTo>
                  <a:cubicBezTo>
                    <a:pt x="99" y="199"/>
                    <a:pt x="106" y="199"/>
                    <a:pt x="112" y="197"/>
                  </a:cubicBezTo>
                  <a:cubicBezTo>
                    <a:pt x="118" y="196"/>
                    <a:pt x="125" y="193"/>
                    <a:pt x="130" y="190"/>
                  </a:cubicBezTo>
                  <a:cubicBezTo>
                    <a:pt x="136" y="186"/>
                    <a:pt x="140" y="181"/>
                    <a:pt x="144" y="175"/>
                  </a:cubicBezTo>
                  <a:cubicBezTo>
                    <a:pt x="147" y="170"/>
                    <a:pt x="149" y="164"/>
                    <a:pt x="151" y="158"/>
                  </a:cubicBezTo>
                  <a:cubicBezTo>
                    <a:pt x="152" y="151"/>
                    <a:pt x="152" y="145"/>
                    <a:pt x="150" y="139"/>
                  </a:cubicBezTo>
                  <a:cubicBezTo>
                    <a:pt x="149" y="132"/>
                    <a:pt x="146" y="126"/>
                    <a:pt x="142" y="121"/>
                  </a:cubicBezTo>
                  <a:cubicBezTo>
                    <a:pt x="71" y="18"/>
                    <a:pt x="71" y="18"/>
                    <a:pt x="71" y="18"/>
                  </a:cubicBezTo>
                  <a:cubicBezTo>
                    <a:pt x="65" y="9"/>
                    <a:pt x="56" y="4"/>
                    <a:pt x="46" y="2"/>
                  </a:cubicBezTo>
                  <a:cubicBezTo>
                    <a:pt x="36" y="0"/>
                    <a:pt x="25" y="2"/>
                    <a:pt x="17" y="8"/>
                  </a:cubicBezTo>
                  <a:cubicBezTo>
                    <a:pt x="9" y="13"/>
                    <a:pt x="4" y="22"/>
                    <a:pt x="2" y="32"/>
                  </a:cubicBezTo>
                  <a:cubicBezTo>
                    <a:pt x="0" y="42"/>
                    <a:pt x="3" y="53"/>
                    <a:pt x="9" y="61"/>
                  </a:cubicBezTo>
                  <a:cubicBezTo>
                    <a:pt x="50" y="121"/>
                    <a:pt x="50" y="121"/>
                    <a:pt x="50" y="121"/>
                  </a:cubicBezTo>
                  <a:cubicBezTo>
                    <a:pt x="55" y="128"/>
                    <a:pt x="61" y="132"/>
                    <a:pt x="68" y="133"/>
                  </a:cubicBezTo>
                  <a:cubicBezTo>
                    <a:pt x="70" y="134"/>
                    <a:pt x="72" y="134"/>
                    <a:pt x="74" y="134"/>
                  </a:cubicBezTo>
                  <a:cubicBezTo>
                    <a:pt x="86" y="134"/>
                    <a:pt x="97" y="125"/>
                    <a:pt x="99" y="113"/>
                  </a:cubicBezTo>
                  <a:cubicBezTo>
                    <a:pt x="100" y="105"/>
                    <a:pt x="98" y="98"/>
                    <a:pt x="93" y="91"/>
                  </a:cubicBezTo>
                  <a:cubicBezTo>
                    <a:pt x="78" y="68"/>
                    <a:pt x="78" y="68"/>
                    <a:pt x="78" y="68"/>
                  </a:cubicBezTo>
                  <a:cubicBezTo>
                    <a:pt x="65" y="77"/>
                    <a:pt x="65" y="77"/>
                    <a:pt x="65" y="77"/>
                  </a:cubicBezTo>
                  <a:cubicBezTo>
                    <a:pt x="74" y="90"/>
                    <a:pt x="74" y="90"/>
                    <a:pt x="74" y="90"/>
                  </a:cubicBezTo>
                  <a:cubicBezTo>
                    <a:pt x="78" y="95"/>
                    <a:pt x="81" y="100"/>
                    <a:pt x="81" y="100"/>
                  </a:cubicBezTo>
                  <a:cubicBezTo>
                    <a:pt x="84" y="104"/>
                    <a:pt x="84" y="109"/>
                    <a:pt x="82" y="112"/>
                  </a:cubicBezTo>
                  <a:cubicBezTo>
                    <a:pt x="81" y="116"/>
                    <a:pt x="77" y="118"/>
                    <a:pt x="73" y="118"/>
                  </a:cubicBezTo>
                  <a:cubicBezTo>
                    <a:pt x="69" y="118"/>
                    <a:pt x="65" y="116"/>
                    <a:pt x="63" y="113"/>
                  </a:cubicBezTo>
                  <a:cubicBezTo>
                    <a:pt x="20" y="52"/>
                    <a:pt x="20" y="52"/>
                    <a:pt x="20" y="52"/>
                  </a:cubicBezTo>
                  <a:cubicBezTo>
                    <a:pt x="17" y="47"/>
                    <a:pt x="16" y="41"/>
                    <a:pt x="17" y="35"/>
                  </a:cubicBezTo>
                  <a:cubicBezTo>
                    <a:pt x="18" y="30"/>
                    <a:pt x="21" y="24"/>
                    <a:pt x="25" y="21"/>
                  </a:cubicBezTo>
                  <a:cubicBezTo>
                    <a:pt x="26" y="20"/>
                    <a:pt x="26" y="20"/>
                    <a:pt x="26" y="20"/>
                  </a:cubicBezTo>
                  <a:cubicBezTo>
                    <a:pt x="31" y="17"/>
                    <a:pt x="37" y="16"/>
                    <a:pt x="43" y="17"/>
                  </a:cubicBezTo>
                  <a:cubicBezTo>
                    <a:pt x="49" y="18"/>
                    <a:pt x="54" y="21"/>
                    <a:pt x="58" y="26"/>
                  </a:cubicBezTo>
                  <a:cubicBezTo>
                    <a:pt x="131" y="130"/>
                    <a:pt x="131" y="130"/>
                    <a:pt x="131" y="130"/>
                  </a:cubicBezTo>
                  <a:cubicBezTo>
                    <a:pt x="136" y="138"/>
                    <a:pt x="137" y="147"/>
                    <a:pt x="136" y="156"/>
                  </a:cubicBezTo>
                  <a:cubicBezTo>
                    <a:pt x="134" y="164"/>
                    <a:pt x="129" y="172"/>
                    <a:pt x="122" y="177"/>
                  </a:cubicBezTo>
                  <a:cubicBezTo>
                    <a:pt x="114" y="182"/>
                    <a:pt x="105" y="185"/>
                    <a:pt x="96" y="183"/>
                  </a:cubicBezTo>
                  <a:cubicBezTo>
                    <a:pt x="87" y="181"/>
                    <a:pt x="79" y="176"/>
                    <a:pt x="74" y="169"/>
                  </a:cubicBezTo>
                  <a:cubicBezTo>
                    <a:pt x="28" y="104"/>
                    <a:pt x="28" y="104"/>
                    <a:pt x="28" y="104"/>
                  </a:cubicBezTo>
                  <a:cubicBezTo>
                    <a:pt x="16" y="113"/>
                    <a:pt x="16" y="113"/>
                    <a:pt x="16" y="113"/>
                  </a:cubicBezTo>
                  <a:cubicBezTo>
                    <a:pt x="61" y="177"/>
                    <a:pt x="61" y="177"/>
                    <a:pt x="61" y="177"/>
                  </a:cubicBezTo>
                  <a:cubicBezTo>
                    <a:pt x="65" y="183"/>
                    <a:pt x="70" y="187"/>
                    <a:pt x="75" y="191"/>
                  </a:cubicBez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8" name="Freeform 43"/>
            <p:cNvSpPr>
              <a:spLocks/>
            </p:cNvSpPr>
            <p:nvPr/>
          </p:nvSpPr>
          <p:spPr bwMode="auto">
            <a:xfrm>
              <a:off x="2301875" y="2249488"/>
              <a:ext cx="471487" cy="463550"/>
            </a:xfrm>
            <a:custGeom>
              <a:avLst/>
              <a:gdLst>
                <a:gd name="T0" fmla="*/ 1158643743 w 179"/>
                <a:gd name="T1" fmla="*/ 568828526 h 176"/>
                <a:gd name="T2" fmla="*/ 1228023451 w 179"/>
                <a:gd name="T3" fmla="*/ 450899826 h 176"/>
                <a:gd name="T4" fmla="*/ 1241899392 w 179"/>
                <a:gd name="T5" fmla="*/ 319098865 h 176"/>
                <a:gd name="T6" fmla="*/ 1207209538 w 179"/>
                <a:gd name="T7" fmla="*/ 194235351 h 176"/>
                <a:gd name="T8" fmla="*/ 1123953890 w 179"/>
                <a:gd name="T9" fmla="*/ 83244098 h 176"/>
                <a:gd name="T10" fmla="*/ 1006008388 w 179"/>
                <a:gd name="T11" fmla="*/ 20809708 h 176"/>
                <a:gd name="T12" fmla="*/ 895000856 w 179"/>
                <a:gd name="T13" fmla="*/ 0 h 176"/>
                <a:gd name="T14" fmla="*/ 874186944 w 179"/>
                <a:gd name="T15" fmla="*/ 0 h 176"/>
                <a:gd name="T16" fmla="*/ 749303471 w 179"/>
                <a:gd name="T17" fmla="*/ 34684602 h 176"/>
                <a:gd name="T18" fmla="*/ 638295940 w 179"/>
                <a:gd name="T19" fmla="*/ 117928700 h 176"/>
                <a:gd name="T20" fmla="*/ 69379707 w 179"/>
                <a:gd name="T21" fmla="*/ 776936138 h 176"/>
                <a:gd name="T22" fmla="*/ 6937971 w 179"/>
                <a:gd name="T23" fmla="*/ 971171489 h 176"/>
                <a:gd name="T24" fmla="*/ 90193619 w 179"/>
                <a:gd name="T25" fmla="*/ 1151531947 h 176"/>
                <a:gd name="T26" fmla="*/ 284456799 w 179"/>
                <a:gd name="T27" fmla="*/ 1213963703 h 176"/>
                <a:gd name="T28" fmla="*/ 464844038 w 179"/>
                <a:gd name="T29" fmla="*/ 1123784792 h 176"/>
                <a:gd name="T30" fmla="*/ 797869266 w 179"/>
                <a:gd name="T31" fmla="*/ 735316723 h 176"/>
                <a:gd name="T32" fmla="*/ 853373032 w 179"/>
                <a:gd name="T33" fmla="*/ 603513128 h 176"/>
                <a:gd name="T34" fmla="*/ 659109852 w 179"/>
                <a:gd name="T35" fmla="*/ 430090118 h 176"/>
                <a:gd name="T36" fmla="*/ 527285774 w 179"/>
                <a:gd name="T37" fmla="*/ 499459322 h 176"/>
                <a:gd name="T38" fmla="*/ 395464331 w 179"/>
                <a:gd name="T39" fmla="*/ 645135177 h 176"/>
                <a:gd name="T40" fmla="*/ 478719979 w 179"/>
                <a:gd name="T41" fmla="*/ 714504381 h 176"/>
                <a:gd name="T42" fmla="*/ 603603452 w 179"/>
                <a:gd name="T43" fmla="*/ 568828526 h 176"/>
                <a:gd name="T44" fmla="*/ 666047823 w 179"/>
                <a:gd name="T45" fmla="*/ 534143924 h 176"/>
                <a:gd name="T46" fmla="*/ 735427530 w 179"/>
                <a:gd name="T47" fmla="*/ 582703420 h 176"/>
                <a:gd name="T48" fmla="*/ 721551588 w 179"/>
                <a:gd name="T49" fmla="*/ 665944885 h 176"/>
                <a:gd name="T50" fmla="*/ 381588389 w 179"/>
                <a:gd name="T51" fmla="*/ 1061350401 h 176"/>
                <a:gd name="T52" fmla="*/ 277518829 w 179"/>
                <a:gd name="T53" fmla="*/ 1109909897 h 176"/>
                <a:gd name="T54" fmla="*/ 166511297 w 179"/>
                <a:gd name="T55" fmla="*/ 1082162743 h 176"/>
                <a:gd name="T56" fmla="*/ 159573326 w 179"/>
                <a:gd name="T57" fmla="*/ 1075225295 h 176"/>
                <a:gd name="T58" fmla="*/ 111007531 w 179"/>
                <a:gd name="T59" fmla="*/ 964234042 h 176"/>
                <a:gd name="T60" fmla="*/ 145697385 w 179"/>
                <a:gd name="T61" fmla="*/ 853242789 h 176"/>
                <a:gd name="T62" fmla="*/ 721551588 w 179"/>
                <a:gd name="T63" fmla="*/ 180360457 h 176"/>
                <a:gd name="T64" fmla="*/ 888062886 w 179"/>
                <a:gd name="T65" fmla="*/ 104053806 h 176"/>
                <a:gd name="T66" fmla="*/ 1054574183 w 179"/>
                <a:gd name="T67" fmla="*/ 166485563 h 176"/>
                <a:gd name="T68" fmla="*/ 1137829831 w 179"/>
                <a:gd name="T69" fmla="*/ 326036312 h 176"/>
                <a:gd name="T70" fmla="*/ 1082326066 w 179"/>
                <a:gd name="T71" fmla="*/ 499459322 h 176"/>
                <a:gd name="T72" fmla="*/ 721551588 w 179"/>
                <a:gd name="T73" fmla="*/ 915677180 h 176"/>
                <a:gd name="T74" fmla="*/ 797869266 w 179"/>
                <a:gd name="T75" fmla="*/ 985046384 h 176"/>
                <a:gd name="T76" fmla="*/ 1158643743 w 179"/>
                <a:gd name="T77" fmla="*/ 568828526 h 1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176">
                  <a:moveTo>
                    <a:pt x="167" y="82"/>
                  </a:moveTo>
                  <a:cubicBezTo>
                    <a:pt x="171" y="77"/>
                    <a:pt x="175" y="71"/>
                    <a:pt x="177" y="65"/>
                  </a:cubicBezTo>
                  <a:cubicBezTo>
                    <a:pt x="179" y="59"/>
                    <a:pt x="179" y="53"/>
                    <a:pt x="179" y="46"/>
                  </a:cubicBezTo>
                  <a:cubicBezTo>
                    <a:pt x="178" y="40"/>
                    <a:pt x="177" y="34"/>
                    <a:pt x="174" y="28"/>
                  </a:cubicBezTo>
                  <a:cubicBezTo>
                    <a:pt x="171" y="22"/>
                    <a:pt x="167" y="17"/>
                    <a:pt x="162" y="12"/>
                  </a:cubicBezTo>
                  <a:cubicBezTo>
                    <a:pt x="157" y="8"/>
                    <a:pt x="151" y="5"/>
                    <a:pt x="145" y="3"/>
                  </a:cubicBezTo>
                  <a:cubicBezTo>
                    <a:pt x="140" y="1"/>
                    <a:pt x="135" y="0"/>
                    <a:pt x="129" y="0"/>
                  </a:cubicBezTo>
                  <a:cubicBezTo>
                    <a:pt x="128" y="0"/>
                    <a:pt x="127" y="0"/>
                    <a:pt x="126" y="0"/>
                  </a:cubicBezTo>
                  <a:cubicBezTo>
                    <a:pt x="120" y="1"/>
                    <a:pt x="113" y="3"/>
                    <a:pt x="108" y="5"/>
                  </a:cubicBezTo>
                  <a:cubicBezTo>
                    <a:pt x="102" y="8"/>
                    <a:pt x="96" y="12"/>
                    <a:pt x="92" y="17"/>
                  </a:cubicBezTo>
                  <a:cubicBezTo>
                    <a:pt x="10" y="112"/>
                    <a:pt x="10" y="112"/>
                    <a:pt x="10" y="112"/>
                  </a:cubicBezTo>
                  <a:cubicBezTo>
                    <a:pt x="3" y="120"/>
                    <a:pt x="0" y="130"/>
                    <a:pt x="1" y="140"/>
                  </a:cubicBezTo>
                  <a:cubicBezTo>
                    <a:pt x="1" y="151"/>
                    <a:pt x="6" y="160"/>
                    <a:pt x="13" y="166"/>
                  </a:cubicBezTo>
                  <a:cubicBezTo>
                    <a:pt x="21" y="173"/>
                    <a:pt x="30" y="176"/>
                    <a:pt x="41" y="175"/>
                  </a:cubicBezTo>
                  <a:cubicBezTo>
                    <a:pt x="51" y="174"/>
                    <a:pt x="60" y="170"/>
                    <a:pt x="67" y="162"/>
                  </a:cubicBezTo>
                  <a:cubicBezTo>
                    <a:pt x="115" y="106"/>
                    <a:pt x="115" y="106"/>
                    <a:pt x="115" y="106"/>
                  </a:cubicBezTo>
                  <a:cubicBezTo>
                    <a:pt x="120" y="100"/>
                    <a:pt x="123" y="94"/>
                    <a:pt x="123" y="87"/>
                  </a:cubicBezTo>
                  <a:cubicBezTo>
                    <a:pt x="123" y="70"/>
                    <a:pt x="108" y="61"/>
                    <a:pt x="95" y="62"/>
                  </a:cubicBezTo>
                  <a:cubicBezTo>
                    <a:pt x="88" y="62"/>
                    <a:pt x="81" y="66"/>
                    <a:pt x="76" y="72"/>
                  </a:cubicBezTo>
                  <a:cubicBezTo>
                    <a:pt x="57" y="93"/>
                    <a:pt x="57" y="93"/>
                    <a:pt x="57" y="93"/>
                  </a:cubicBezTo>
                  <a:cubicBezTo>
                    <a:pt x="69" y="103"/>
                    <a:pt x="69" y="103"/>
                    <a:pt x="69" y="103"/>
                  </a:cubicBezTo>
                  <a:cubicBezTo>
                    <a:pt x="73" y="98"/>
                    <a:pt x="87" y="82"/>
                    <a:pt x="87" y="82"/>
                  </a:cubicBezTo>
                  <a:cubicBezTo>
                    <a:pt x="90" y="79"/>
                    <a:pt x="93" y="77"/>
                    <a:pt x="96" y="77"/>
                  </a:cubicBezTo>
                  <a:cubicBezTo>
                    <a:pt x="101" y="77"/>
                    <a:pt x="105" y="80"/>
                    <a:pt x="106" y="84"/>
                  </a:cubicBezTo>
                  <a:cubicBezTo>
                    <a:pt x="108" y="88"/>
                    <a:pt x="107" y="92"/>
                    <a:pt x="104" y="96"/>
                  </a:cubicBezTo>
                  <a:cubicBezTo>
                    <a:pt x="55" y="153"/>
                    <a:pt x="55" y="153"/>
                    <a:pt x="55" y="153"/>
                  </a:cubicBezTo>
                  <a:cubicBezTo>
                    <a:pt x="52" y="157"/>
                    <a:pt x="46" y="159"/>
                    <a:pt x="40" y="160"/>
                  </a:cubicBezTo>
                  <a:cubicBezTo>
                    <a:pt x="34" y="161"/>
                    <a:pt x="29" y="159"/>
                    <a:pt x="24" y="156"/>
                  </a:cubicBezTo>
                  <a:cubicBezTo>
                    <a:pt x="23" y="155"/>
                    <a:pt x="23" y="155"/>
                    <a:pt x="23" y="155"/>
                  </a:cubicBezTo>
                  <a:cubicBezTo>
                    <a:pt x="19" y="151"/>
                    <a:pt x="16" y="146"/>
                    <a:pt x="16" y="139"/>
                  </a:cubicBezTo>
                  <a:cubicBezTo>
                    <a:pt x="16" y="133"/>
                    <a:pt x="17" y="127"/>
                    <a:pt x="21" y="123"/>
                  </a:cubicBezTo>
                  <a:cubicBezTo>
                    <a:pt x="104" y="26"/>
                    <a:pt x="104" y="26"/>
                    <a:pt x="104" y="26"/>
                  </a:cubicBezTo>
                  <a:cubicBezTo>
                    <a:pt x="110" y="20"/>
                    <a:pt x="119" y="16"/>
                    <a:pt x="128" y="15"/>
                  </a:cubicBezTo>
                  <a:cubicBezTo>
                    <a:pt x="137" y="15"/>
                    <a:pt x="145" y="18"/>
                    <a:pt x="152" y="24"/>
                  </a:cubicBezTo>
                  <a:cubicBezTo>
                    <a:pt x="159" y="30"/>
                    <a:pt x="163" y="38"/>
                    <a:pt x="164" y="47"/>
                  </a:cubicBezTo>
                  <a:cubicBezTo>
                    <a:pt x="165" y="56"/>
                    <a:pt x="162" y="65"/>
                    <a:pt x="156" y="72"/>
                  </a:cubicBezTo>
                  <a:cubicBezTo>
                    <a:pt x="104" y="132"/>
                    <a:pt x="104" y="132"/>
                    <a:pt x="104" y="132"/>
                  </a:cubicBezTo>
                  <a:cubicBezTo>
                    <a:pt x="115" y="142"/>
                    <a:pt x="115" y="142"/>
                    <a:pt x="115" y="142"/>
                  </a:cubicBezTo>
                  <a:lnTo>
                    <a:pt x="167" y="82"/>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76" name="组合 132"/>
          <p:cNvGrpSpPr>
            <a:grpSpLocks/>
          </p:cNvGrpSpPr>
          <p:nvPr/>
        </p:nvGrpSpPr>
        <p:grpSpPr bwMode="auto">
          <a:xfrm>
            <a:off x="2577705" y="157165"/>
            <a:ext cx="4950619" cy="2009775"/>
            <a:chOff x="3089927" y="124532"/>
            <a:chExt cx="7733506" cy="2354264"/>
          </a:xfrm>
        </p:grpSpPr>
        <p:grpSp>
          <p:nvGrpSpPr>
            <p:cNvPr id="3156" name="组合 124"/>
            <p:cNvGrpSpPr>
              <a:grpSpLocks/>
            </p:cNvGrpSpPr>
            <p:nvPr/>
          </p:nvGrpSpPr>
          <p:grpSpPr bwMode="auto">
            <a:xfrm>
              <a:off x="3089927" y="251734"/>
              <a:ext cx="1647825" cy="1650598"/>
              <a:chOff x="1962150" y="66675"/>
              <a:chExt cx="1887537" cy="1890713"/>
            </a:xfrm>
          </p:grpSpPr>
          <p:sp>
            <p:nvSpPr>
              <p:cNvPr id="3194" name="Freeform 45"/>
              <p:cNvSpPr>
                <a:spLocks/>
              </p:cNvSpPr>
              <p:nvPr/>
            </p:nvSpPr>
            <p:spPr bwMode="auto">
              <a:xfrm>
                <a:off x="1962150" y="66675"/>
                <a:ext cx="1887537" cy="1890713"/>
              </a:xfrm>
              <a:custGeom>
                <a:avLst/>
                <a:gdLst>
                  <a:gd name="T0" fmla="*/ 264089098 w 716"/>
                  <a:gd name="T1" fmla="*/ 2016560123 h 717"/>
                  <a:gd name="T2" fmla="*/ 2147483646 w 716"/>
                  <a:gd name="T3" fmla="*/ 264238349 h 717"/>
                  <a:gd name="T4" fmla="*/ 2147483646 w 716"/>
                  <a:gd name="T5" fmla="*/ 2147483646 h 717"/>
                  <a:gd name="T6" fmla="*/ 2008457998 w 716"/>
                  <a:gd name="T7" fmla="*/ 2147483646 h 717"/>
                  <a:gd name="T8" fmla="*/ 264089098 w 716"/>
                  <a:gd name="T9" fmla="*/ 2016560123 h 7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6" h="717">
                    <a:moveTo>
                      <a:pt x="38" y="290"/>
                    </a:moveTo>
                    <a:cubicBezTo>
                      <a:pt x="76" y="113"/>
                      <a:pt x="250" y="0"/>
                      <a:pt x="427" y="38"/>
                    </a:cubicBezTo>
                    <a:cubicBezTo>
                      <a:pt x="603" y="76"/>
                      <a:pt x="716" y="250"/>
                      <a:pt x="678" y="427"/>
                    </a:cubicBezTo>
                    <a:cubicBezTo>
                      <a:pt x="640" y="604"/>
                      <a:pt x="466" y="717"/>
                      <a:pt x="289" y="679"/>
                    </a:cubicBezTo>
                    <a:cubicBezTo>
                      <a:pt x="112" y="641"/>
                      <a:pt x="0" y="467"/>
                      <a:pt x="38" y="290"/>
                    </a:cubicBez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5" name="Freeform 46"/>
              <p:cNvSpPr>
                <a:spLocks/>
              </p:cNvSpPr>
              <p:nvPr/>
            </p:nvSpPr>
            <p:spPr bwMode="auto">
              <a:xfrm>
                <a:off x="2987675" y="134938"/>
                <a:ext cx="368300" cy="376238"/>
              </a:xfrm>
              <a:custGeom>
                <a:avLst/>
                <a:gdLst>
                  <a:gd name="T0" fmla="*/ 927368877 w 140"/>
                  <a:gd name="T1" fmla="*/ 955284068 h 143"/>
                  <a:gd name="T2" fmla="*/ 948130474 w 140"/>
                  <a:gd name="T3" fmla="*/ 789147365 h 143"/>
                  <a:gd name="T4" fmla="*/ 657462853 w 140"/>
                  <a:gd name="T5" fmla="*/ 76144783 h 143"/>
                  <a:gd name="T6" fmla="*/ 532890639 w 140"/>
                  <a:gd name="T7" fmla="*/ 48455771 h 143"/>
                  <a:gd name="T8" fmla="*/ 48444604 w 140"/>
                  <a:gd name="T9" fmla="*/ 498410109 h 143"/>
                  <a:gd name="T10" fmla="*/ 62284791 w 140"/>
                  <a:gd name="T11" fmla="*/ 629932915 h 143"/>
                  <a:gd name="T12" fmla="*/ 754352060 w 140"/>
                  <a:gd name="T13" fmla="*/ 962206321 h 143"/>
                  <a:gd name="T14" fmla="*/ 927368877 w 140"/>
                  <a:gd name="T15" fmla="*/ 955284068 h 1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43">
                    <a:moveTo>
                      <a:pt x="134" y="138"/>
                    </a:moveTo>
                    <a:cubicBezTo>
                      <a:pt x="139" y="133"/>
                      <a:pt x="140" y="122"/>
                      <a:pt x="137" y="114"/>
                    </a:cubicBezTo>
                    <a:cubicBezTo>
                      <a:pt x="95" y="11"/>
                      <a:pt x="95" y="11"/>
                      <a:pt x="95" y="11"/>
                    </a:cubicBezTo>
                    <a:cubicBezTo>
                      <a:pt x="92" y="2"/>
                      <a:pt x="84" y="0"/>
                      <a:pt x="77" y="7"/>
                    </a:cubicBezTo>
                    <a:cubicBezTo>
                      <a:pt x="7" y="72"/>
                      <a:pt x="7" y="72"/>
                      <a:pt x="7" y="72"/>
                    </a:cubicBezTo>
                    <a:cubicBezTo>
                      <a:pt x="0" y="78"/>
                      <a:pt x="1" y="87"/>
                      <a:pt x="9" y="91"/>
                    </a:cubicBezTo>
                    <a:cubicBezTo>
                      <a:pt x="109" y="139"/>
                      <a:pt x="109" y="139"/>
                      <a:pt x="109" y="139"/>
                    </a:cubicBezTo>
                    <a:cubicBezTo>
                      <a:pt x="117" y="143"/>
                      <a:pt x="128" y="143"/>
                      <a:pt x="134" y="138"/>
                    </a:cubicBezTo>
                    <a:close/>
                  </a:path>
                </a:pathLst>
              </a:custGeom>
              <a:solidFill>
                <a:srgbClr val="D74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6" name="Freeform 47"/>
              <p:cNvSpPr>
                <a:spLocks/>
              </p:cNvSpPr>
              <p:nvPr/>
            </p:nvSpPr>
            <p:spPr bwMode="auto">
              <a:xfrm>
                <a:off x="3451225" y="622300"/>
                <a:ext cx="369887" cy="374650"/>
              </a:xfrm>
              <a:custGeom>
                <a:avLst/>
                <a:gdLst>
                  <a:gd name="T0" fmla="*/ 48862073 w 140"/>
                  <a:gd name="T1" fmla="*/ 34805513 h 142"/>
                  <a:gd name="T2" fmla="*/ 216394463 w 140"/>
                  <a:gd name="T3" fmla="*/ 20882780 h 142"/>
                  <a:gd name="T4" fmla="*/ 914437283 w 140"/>
                  <a:gd name="T5" fmla="*/ 361975221 h 142"/>
                  <a:gd name="T6" fmla="*/ 935378172 w 140"/>
                  <a:gd name="T7" fmla="*/ 494234586 h 142"/>
                  <a:gd name="T8" fmla="*/ 439766580 w 140"/>
                  <a:gd name="T9" fmla="*/ 946703613 h 142"/>
                  <a:gd name="T10" fmla="*/ 314118609 w 140"/>
                  <a:gd name="T11" fmla="*/ 918858147 h 142"/>
                  <a:gd name="T12" fmla="*/ 20940888 w 140"/>
                  <a:gd name="T13" fmla="*/ 201870390 h 142"/>
                  <a:gd name="T14" fmla="*/ 48862073 w 140"/>
                  <a:gd name="T15" fmla="*/ 34805513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42">
                    <a:moveTo>
                      <a:pt x="7" y="5"/>
                    </a:moveTo>
                    <a:cubicBezTo>
                      <a:pt x="12" y="0"/>
                      <a:pt x="23" y="0"/>
                      <a:pt x="31" y="3"/>
                    </a:cubicBezTo>
                    <a:cubicBezTo>
                      <a:pt x="131" y="52"/>
                      <a:pt x="131" y="52"/>
                      <a:pt x="131" y="52"/>
                    </a:cubicBezTo>
                    <a:cubicBezTo>
                      <a:pt x="139" y="56"/>
                      <a:pt x="140" y="64"/>
                      <a:pt x="134" y="71"/>
                    </a:cubicBezTo>
                    <a:cubicBezTo>
                      <a:pt x="63" y="136"/>
                      <a:pt x="63" y="136"/>
                      <a:pt x="63" y="136"/>
                    </a:cubicBezTo>
                    <a:cubicBezTo>
                      <a:pt x="57" y="142"/>
                      <a:pt x="49" y="141"/>
                      <a:pt x="45" y="132"/>
                    </a:cubicBezTo>
                    <a:cubicBezTo>
                      <a:pt x="3" y="29"/>
                      <a:pt x="3" y="29"/>
                      <a:pt x="3" y="29"/>
                    </a:cubicBezTo>
                    <a:cubicBezTo>
                      <a:pt x="0" y="21"/>
                      <a:pt x="1" y="10"/>
                      <a:pt x="7" y="5"/>
                    </a:cubicBezTo>
                    <a:close/>
                  </a:path>
                </a:pathLst>
              </a:custGeom>
              <a:solidFill>
                <a:srgbClr val="D74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7" name="Freeform 48"/>
              <p:cNvSpPr>
                <a:spLocks/>
              </p:cNvSpPr>
              <p:nvPr/>
            </p:nvSpPr>
            <p:spPr bwMode="auto">
              <a:xfrm>
                <a:off x="3200400" y="358775"/>
                <a:ext cx="414337" cy="423863"/>
              </a:xfrm>
              <a:custGeom>
                <a:avLst/>
                <a:gdLst>
                  <a:gd name="T0" fmla="*/ 905423991 w 157"/>
                  <a:gd name="T1" fmla="*/ 935692052 h 161"/>
                  <a:gd name="T2" fmla="*/ 201980051 w 157"/>
                  <a:gd name="T3" fmla="*/ 880244980 h 161"/>
                  <a:gd name="T4" fmla="*/ 188048299 w 157"/>
                  <a:gd name="T5" fmla="*/ 180207592 h 161"/>
                  <a:gd name="T6" fmla="*/ 891492240 w 157"/>
                  <a:gd name="T7" fmla="*/ 235654665 h 161"/>
                  <a:gd name="T8" fmla="*/ 905423991 w 157"/>
                  <a:gd name="T9" fmla="*/ 935692052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161">
                    <a:moveTo>
                      <a:pt x="130" y="135"/>
                    </a:moveTo>
                    <a:cubicBezTo>
                      <a:pt x="102" y="161"/>
                      <a:pt x="57" y="157"/>
                      <a:pt x="29" y="127"/>
                    </a:cubicBezTo>
                    <a:cubicBezTo>
                      <a:pt x="1" y="96"/>
                      <a:pt x="0" y="51"/>
                      <a:pt x="27" y="26"/>
                    </a:cubicBezTo>
                    <a:cubicBezTo>
                      <a:pt x="55" y="0"/>
                      <a:pt x="100" y="4"/>
                      <a:pt x="128" y="34"/>
                    </a:cubicBezTo>
                    <a:cubicBezTo>
                      <a:pt x="156" y="64"/>
                      <a:pt x="157" y="110"/>
                      <a:pt x="130" y="135"/>
                    </a:cubicBez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8" name="Freeform 49"/>
              <p:cNvSpPr>
                <a:spLocks/>
              </p:cNvSpPr>
              <p:nvPr/>
            </p:nvSpPr>
            <p:spPr bwMode="auto">
              <a:xfrm>
                <a:off x="2244725" y="347663"/>
                <a:ext cx="1539875" cy="1316038"/>
              </a:xfrm>
              <a:custGeom>
                <a:avLst/>
                <a:gdLst>
                  <a:gd name="T0" fmla="*/ 1411371904 w 584"/>
                  <a:gd name="T1" fmla="*/ 2147483646 h 499"/>
                  <a:gd name="T2" fmla="*/ 2147483646 w 584"/>
                  <a:gd name="T3" fmla="*/ 2147483646 h 499"/>
                  <a:gd name="T4" fmla="*/ 2147483646 w 584"/>
                  <a:gd name="T5" fmla="*/ 2147483646 h 499"/>
                  <a:gd name="T6" fmla="*/ 2147483646 w 584"/>
                  <a:gd name="T7" fmla="*/ 2147483646 h 499"/>
                  <a:gd name="T8" fmla="*/ 2147483646 w 584"/>
                  <a:gd name="T9" fmla="*/ 1815417718 h 499"/>
                  <a:gd name="T10" fmla="*/ 2147483646 w 584"/>
                  <a:gd name="T11" fmla="*/ 1724993512 h 499"/>
                  <a:gd name="T12" fmla="*/ 2078818066 w 584"/>
                  <a:gd name="T13" fmla="*/ 187800469 h 499"/>
                  <a:gd name="T14" fmla="*/ 180766559 w 584"/>
                  <a:gd name="T15" fmla="*/ 1411990093 h 499"/>
                  <a:gd name="T16" fmla="*/ 1411371904 w 584"/>
                  <a:gd name="T17" fmla="*/ 2147483646 h 4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 h="499">
                    <a:moveTo>
                      <a:pt x="203" y="476"/>
                    </a:moveTo>
                    <a:cubicBezTo>
                      <a:pt x="310" y="499"/>
                      <a:pt x="415" y="443"/>
                      <a:pt x="459" y="348"/>
                    </a:cubicBezTo>
                    <a:cubicBezTo>
                      <a:pt x="517" y="361"/>
                      <a:pt x="517" y="361"/>
                      <a:pt x="517" y="361"/>
                    </a:cubicBezTo>
                    <a:cubicBezTo>
                      <a:pt x="545" y="367"/>
                      <a:pt x="572" y="349"/>
                      <a:pt x="578" y="321"/>
                    </a:cubicBezTo>
                    <a:cubicBezTo>
                      <a:pt x="584" y="294"/>
                      <a:pt x="566" y="267"/>
                      <a:pt x="539" y="261"/>
                    </a:cubicBezTo>
                    <a:cubicBezTo>
                      <a:pt x="480" y="248"/>
                      <a:pt x="480" y="248"/>
                      <a:pt x="480" y="248"/>
                    </a:cubicBezTo>
                    <a:cubicBezTo>
                      <a:pt x="479" y="144"/>
                      <a:pt x="406" y="50"/>
                      <a:pt x="299" y="27"/>
                    </a:cubicBezTo>
                    <a:cubicBezTo>
                      <a:pt x="175" y="0"/>
                      <a:pt x="53" y="79"/>
                      <a:pt x="26" y="203"/>
                    </a:cubicBezTo>
                    <a:cubicBezTo>
                      <a:pt x="0" y="327"/>
                      <a:pt x="79" y="449"/>
                      <a:pt x="203" y="476"/>
                    </a:cubicBezTo>
                    <a:close/>
                  </a:path>
                </a:pathLst>
              </a:custGeom>
              <a:solidFill>
                <a:srgbClr val="CFC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9" name="Freeform 50"/>
              <p:cNvSpPr>
                <a:spLocks/>
              </p:cNvSpPr>
              <p:nvPr/>
            </p:nvSpPr>
            <p:spPr bwMode="auto">
              <a:xfrm>
                <a:off x="2416175" y="522288"/>
                <a:ext cx="979487" cy="977900"/>
              </a:xfrm>
              <a:custGeom>
                <a:avLst/>
                <a:gdLst>
                  <a:gd name="T0" fmla="*/ 138657970 w 372"/>
                  <a:gd name="T1" fmla="*/ 1042154092 h 371"/>
                  <a:gd name="T2" fmla="*/ 1539092674 w 372"/>
                  <a:gd name="T3" fmla="*/ 132005957 h 371"/>
                  <a:gd name="T4" fmla="*/ 2147483646 w 372"/>
                  <a:gd name="T5" fmla="*/ 1535442700 h 371"/>
                  <a:gd name="T6" fmla="*/ 1039925561 w 372"/>
                  <a:gd name="T7" fmla="*/ 2147483646 h 371"/>
                  <a:gd name="T8" fmla="*/ 138657970 w 372"/>
                  <a:gd name="T9" fmla="*/ 1042154092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2" h="371">
                    <a:moveTo>
                      <a:pt x="20" y="150"/>
                    </a:moveTo>
                    <a:cubicBezTo>
                      <a:pt x="39" y="58"/>
                      <a:pt x="130" y="0"/>
                      <a:pt x="222" y="19"/>
                    </a:cubicBezTo>
                    <a:cubicBezTo>
                      <a:pt x="313" y="39"/>
                      <a:pt x="372" y="129"/>
                      <a:pt x="352" y="221"/>
                    </a:cubicBezTo>
                    <a:cubicBezTo>
                      <a:pt x="332" y="313"/>
                      <a:pt x="242" y="371"/>
                      <a:pt x="150" y="352"/>
                    </a:cubicBezTo>
                    <a:cubicBezTo>
                      <a:pt x="58" y="332"/>
                      <a:pt x="0" y="242"/>
                      <a:pt x="20" y="150"/>
                    </a:cubicBez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0" name="Freeform 51"/>
              <p:cNvSpPr>
                <a:spLocks noEditPoints="1"/>
              </p:cNvSpPr>
              <p:nvPr/>
            </p:nvSpPr>
            <p:spPr bwMode="auto">
              <a:xfrm>
                <a:off x="2416175" y="561975"/>
                <a:ext cx="979487" cy="896938"/>
              </a:xfrm>
              <a:custGeom>
                <a:avLst/>
                <a:gdLst>
                  <a:gd name="T0" fmla="*/ 1289510434 w 372"/>
                  <a:gd name="T1" fmla="*/ 0 h 340"/>
                  <a:gd name="T2" fmla="*/ 1289510434 w 372"/>
                  <a:gd name="T3" fmla="*/ 132227128 h 340"/>
                  <a:gd name="T4" fmla="*/ 1511358973 w 372"/>
                  <a:gd name="T5" fmla="*/ 153104679 h 340"/>
                  <a:gd name="T6" fmla="*/ 2147483646 w 372"/>
                  <a:gd name="T7" fmla="*/ 612421352 h 340"/>
                  <a:gd name="T8" fmla="*/ 2147483646 w 372"/>
                  <a:gd name="T9" fmla="*/ 1405784118 h 340"/>
                  <a:gd name="T10" fmla="*/ 1948128551 w 372"/>
                  <a:gd name="T11" fmla="*/ 2011243648 h 340"/>
                  <a:gd name="T12" fmla="*/ 1289510434 w 372"/>
                  <a:gd name="T13" fmla="*/ 2147483646 h 340"/>
                  <a:gd name="T14" fmla="*/ 1067659261 w 372"/>
                  <a:gd name="T15" fmla="*/ 2147483646 h 340"/>
                  <a:gd name="T16" fmla="*/ 263447774 w 372"/>
                  <a:gd name="T17" fmla="*/ 967344995 h 340"/>
                  <a:gd name="T18" fmla="*/ 630889683 w 372"/>
                  <a:gd name="T19" fmla="*/ 361885464 h 340"/>
                  <a:gd name="T20" fmla="*/ 1289510434 w 372"/>
                  <a:gd name="T21" fmla="*/ 132227128 h 340"/>
                  <a:gd name="T22" fmla="*/ 1289510434 w 372"/>
                  <a:gd name="T23" fmla="*/ 0 h 340"/>
                  <a:gd name="T24" fmla="*/ 1289510434 w 372"/>
                  <a:gd name="T25" fmla="*/ 0 h 340"/>
                  <a:gd name="T26" fmla="*/ 138657970 w 372"/>
                  <a:gd name="T27" fmla="*/ 939508260 h 340"/>
                  <a:gd name="T28" fmla="*/ 1039925561 w 372"/>
                  <a:gd name="T29" fmla="*/ 2147483646 h 340"/>
                  <a:gd name="T30" fmla="*/ 1289510434 w 372"/>
                  <a:gd name="T31" fmla="*/ 2147483646 h 340"/>
                  <a:gd name="T32" fmla="*/ 2147483646 w 372"/>
                  <a:gd name="T33" fmla="*/ 1433620852 h 340"/>
                  <a:gd name="T34" fmla="*/ 1539092674 w 372"/>
                  <a:gd name="T35" fmla="*/ 27836735 h 340"/>
                  <a:gd name="T36" fmla="*/ 1289510434 w 372"/>
                  <a:gd name="T37" fmla="*/ 0 h 3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2" h="340">
                    <a:moveTo>
                      <a:pt x="186" y="0"/>
                    </a:moveTo>
                    <a:cubicBezTo>
                      <a:pt x="186" y="19"/>
                      <a:pt x="186" y="19"/>
                      <a:pt x="186" y="19"/>
                    </a:cubicBezTo>
                    <a:cubicBezTo>
                      <a:pt x="196" y="19"/>
                      <a:pt x="207" y="20"/>
                      <a:pt x="218" y="22"/>
                    </a:cubicBezTo>
                    <a:cubicBezTo>
                      <a:pt x="257" y="31"/>
                      <a:pt x="291" y="54"/>
                      <a:pt x="313" y="88"/>
                    </a:cubicBezTo>
                    <a:cubicBezTo>
                      <a:pt x="335" y="122"/>
                      <a:pt x="343" y="163"/>
                      <a:pt x="334" y="202"/>
                    </a:cubicBezTo>
                    <a:cubicBezTo>
                      <a:pt x="327" y="236"/>
                      <a:pt x="308" y="267"/>
                      <a:pt x="281" y="289"/>
                    </a:cubicBezTo>
                    <a:cubicBezTo>
                      <a:pt x="254" y="310"/>
                      <a:pt x="220" y="322"/>
                      <a:pt x="186" y="322"/>
                    </a:cubicBezTo>
                    <a:cubicBezTo>
                      <a:pt x="175" y="322"/>
                      <a:pt x="165" y="321"/>
                      <a:pt x="154" y="319"/>
                    </a:cubicBezTo>
                    <a:cubicBezTo>
                      <a:pt x="72" y="301"/>
                      <a:pt x="20" y="220"/>
                      <a:pt x="38" y="139"/>
                    </a:cubicBezTo>
                    <a:cubicBezTo>
                      <a:pt x="45" y="105"/>
                      <a:pt x="64" y="74"/>
                      <a:pt x="91" y="52"/>
                    </a:cubicBezTo>
                    <a:cubicBezTo>
                      <a:pt x="118" y="31"/>
                      <a:pt x="152" y="19"/>
                      <a:pt x="186" y="19"/>
                    </a:cubicBezTo>
                    <a:cubicBezTo>
                      <a:pt x="186" y="0"/>
                      <a:pt x="186" y="0"/>
                      <a:pt x="186" y="0"/>
                    </a:cubicBezTo>
                    <a:moveTo>
                      <a:pt x="186" y="0"/>
                    </a:moveTo>
                    <a:cubicBezTo>
                      <a:pt x="107" y="0"/>
                      <a:pt x="37" y="55"/>
                      <a:pt x="20" y="135"/>
                    </a:cubicBezTo>
                    <a:cubicBezTo>
                      <a:pt x="0" y="227"/>
                      <a:pt x="58" y="317"/>
                      <a:pt x="150" y="337"/>
                    </a:cubicBezTo>
                    <a:cubicBezTo>
                      <a:pt x="162" y="339"/>
                      <a:pt x="174" y="340"/>
                      <a:pt x="186" y="340"/>
                    </a:cubicBezTo>
                    <a:cubicBezTo>
                      <a:pt x="264" y="340"/>
                      <a:pt x="335" y="286"/>
                      <a:pt x="352" y="206"/>
                    </a:cubicBezTo>
                    <a:cubicBezTo>
                      <a:pt x="372" y="114"/>
                      <a:pt x="313" y="24"/>
                      <a:pt x="222" y="4"/>
                    </a:cubicBezTo>
                    <a:cubicBezTo>
                      <a:pt x="210" y="2"/>
                      <a:pt x="198" y="0"/>
                      <a:pt x="186" y="0"/>
                    </a:cubicBezTo>
                    <a:close/>
                  </a:path>
                </a:pathLst>
              </a:custGeom>
              <a:solidFill>
                <a:srgbClr val="0023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157" name="组合 123"/>
            <p:cNvGrpSpPr>
              <a:grpSpLocks/>
            </p:cNvGrpSpPr>
            <p:nvPr/>
          </p:nvGrpSpPr>
          <p:grpSpPr bwMode="auto">
            <a:xfrm>
              <a:off x="6065696" y="211846"/>
              <a:ext cx="2430463" cy="2266950"/>
              <a:chOff x="6581633" y="488070"/>
              <a:chExt cx="2430463" cy="2266950"/>
            </a:xfrm>
          </p:grpSpPr>
          <p:sp>
            <p:nvSpPr>
              <p:cNvPr id="3172" name="Freeform 5"/>
              <p:cNvSpPr>
                <a:spLocks/>
              </p:cNvSpPr>
              <p:nvPr/>
            </p:nvSpPr>
            <p:spPr bwMode="auto">
              <a:xfrm>
                <a:off x="7472221" y="2196220"/>
                <a:ext cx="406400" cy="401638"/>
              </a:xfrm>
              <a:custGeom>
                <a:avLst/>
                <a:gdLst>
                  <a:gd name="T0" fmla="*/ 97496416 w 154"/>
                  <a:gd name="T1" fmla="*/ 614418942 h 152"/>
                  <a:gd name="T2" fmla="*/ 90532197 w 154"/>
                  <a:gd name="T3" fmla="*/ 963521635 h 152"/>
                  <a:gd name="T4" fmla="*/ 431776249 w 154"/>
                  <a:gd name="T5" fmla="*/ 963521635 h 152"/>
                  <a:gd name="T6" fmla="*/ 974977351 w 154"/>
                  <a:gd name="T7" fmla="*/ 439867596 h 152"/>
                  <a:gd name="T8" fmla="*/ 981941569 w 154"/>
                  <a:gd name="T9" fmla="*/ 97748648 h 152"/>
                  <a:gd name="T10" fmla="*/ 640697517 w 154"/>
                  <a:gd name="T11" fmla="*/ 90767546 h 152"/>
                  <a:gd name="T12" fmla="*/ 97496416 w 154"/>
                  <a:gd name="T13" fmla="*/ 61441894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152">
                    <a:moveTo>
                      <a:pt x="14" y="88"/>
                    </a:moveTo>
                    <a:cubicBezTo>
                      <a:pt x="0" y="102"/>
                      <a:pt x="0" y="124"/>
                      <a:pt x="13" y="138"/>
                    </a:cubicBezTo>
                    <a:cubicBezTo>
                      <a:pt x="26" y="151"/>
                      <a:pt x="48" y="152"/>
                      <a:pt x="62" y="138"/>
                    </a:cubicBezTo>
                    <a:cubicBezTo>
                      <a:pt x="140" y="63"/>
                      <a:pt x="140" y="63"/>
                      <a:pt x="140" y="63"/>
                    </a:cubicBezTo>
                    <a:cubicBezTo>
                      <a:pt x="154" y="50"/>
                      <a:pt x="154" y="28"/>
                      <a:pt x="141" y="14"/>
                    </a:cubicBezTo>
                    <a:cubicBezTo>
                      <a:pt x="128" y="1"/>
                      <a:pt x="106" y="0"/>
                      <a:pt x="92" y="13"/>
                    </a:cubicBezTo>
                    <a:lnTo>
                      <a:pt x="14" y="88"/>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3" name="Freeform 6"/>
              <p:cNvSpPr>
                <a:spLocks/>
              </p:cNvSpPr>
              <p:nvPr/>
            </p:nvSpPr>
            <p:spPr bwMode="auto">
              <a:xfrm>
                <a:off x="7603983" y="1262770"/>
                <a:ext cx="1244600" cy="1204913"/>
              </a:xfrm>
              <a:custGeom>
                <a:avLst/>
                <a:gdLst>
                  <a:gd name="T0" fmla="*/ 1771670638 w 784"/>
                  <a:gd name="T1" fmla="*/ 0 h 759"/>
                  <a:gd name="T2" fmla="*/ 1975802500 w 784"/>
                  <a:gd name="T3" fmla="*/ 209173849 h 759"/>
                  <a:gd name="T4" fmla="*/ 206652813 w 784"/>
                  <a:gd name="T5" fmla="*/ 1912800181 h 759"/>
                  <a:gd name="T6" fmla="*/ 0 w 784"/>
                  <a:gd name="T7" fmla="*/ 1703626332 h 759"/>
                  <a:gd name="T8" fmla="*/ 1771670638 w 784"/>
                  <a:gd name="T9" fmla="*/ 0 h 7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4" h="759">
                    <a:moveTo>
                      <a:pt x="703" y="0"/>
                    </a:moveTo>
                    <a:lnTo>
                      <a:pt x="784" y="83"/>
                    </a:lnTo>
                    <a:lnTo>
                      <a:pt x="82" y="759"/>
                    </a:lnTo>
                    <a:lnTo>
                      <a:pt x="0" y="676"/>
                    </a:lnTo>
                    <a:lnTo>
                      <a:pt x="703"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4" name="Freeform 7"/>
              <p:cNvSpPr>
                <a:spLocks/>
              </p:cNvSpPr>
              <p:nvPr/>
            </p:nvSpPr>
            <p:spPr bwMode="auto">
              <a:xfrm>
                <a:off x="8719996" y="1165933"/>
                <a:ext cx="234950" cy="228600"/>
              </a:xfrm>
              <a:custGeom>
                <a:avLst/>
                <a:gdLst>
                  <a:gd name="T0" fmla="*/ 0 w 148"/>
                  <a:gd name="T1" fmla="*/ 153730325 h 144"/>
                  <a:gd name="T2" fmla="*/ 204133450 w 148"/>
                  <a:gd name="T3" fmla="*/ 362902500 h 144"/>
                  <a:gd name="T4" fmla="*/ 372983125 w 148"/>
                  <a:gd name="T5" fmla="*/ 75604688 h 144"/>
                  <a:gd name="T6" fmla="*/ 297378438 w 148"/>
                  <a:gd name="T7" fmla="*/ 0 h 144"/>
                  <a:gd name="T8" fmla="*/ 0 w 148"/>
                  <a:gd name="T9" fmla="*/ 153730325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144">
                    <a:moveTo>
                      <a:pt x="0" y="61"/>
                    </a:moveTo>
                    <a:lnTo>
                      <a:pt x="81" y="144"/>
                    </a:lnTo>
                    <a:lnTo>
                      <a:pt x="148" y="30"/>
                    </a:lnTo>
                    <a:lnTo>
                      <a:pt x="118" y="0"/>
                    </a:lnTo>
                    <a:lnTo>
                      <a:pt x="0" y="61"/>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5" name="Freeform 8"/>
              <p:cNvSpPr>
                <a:spLocks/>
              </p:cNvSpPr>
              <p:nvPr/>
            </p:nvSpPr>
            <p:spPr bwMode="auto">
              <a:xfrm>
                <a:off x="8907321" y="1110370"/>
                <a:ext cx="104775" cy="103188"/>
              </a:xfrm>
              <a:custGeom>
                <a:avLst/>
                <a:gdLst>
                  <a:gd name="T0" fmla="*/ 0 w 66"/>
                  <a:gd name="T1" fmla="*/ 88206690 h 65"/>
                  <a:gd name="T2" fmla="*/ 75604688 w 66"/>
                  <a:gd name="T3" fmla="*/ 163811744 h 65"/>
                  <a:gd name="T4" fmla="*/ 166330313 w 66"/>
                  <a:gd name="T5" fmla="*/ 0 h 65"/>
                  <a:gd name="T6" fmla="*/ 0 w 66"/>
                  <a:gd name="T7" fmla="*/ 88206690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65">
                    <a:moveTo>
                      <a:pt x="0" y="35"/>
                    </a:moveTo>
                    <a:lnTo>
                      <a:pt x="30" y="65"/>
                    </a:lnTo>
                    <a:lnTo>
                      <a:pt x="66" y="0"/>
                    </a:lnTo>
                    <a:lnTo>
                      <a:pt x="0" y="35"/>
                    </a:ln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6" name="Freeform 9"/>
              <p:cNvSpPr>
                <a:spLocks/>
              </p:cNvSpPr>
              <p:nvPr/>
            </p:nvSpPr>
            <p:spPr bwMode="auto">
              <a:xfrm>
                <a:off x="7603983" y="2272420"/>
                <a:ext cx="193675" cy="195263"/>
              </a:xfrm>
              <a:custGeom>
                <a:avLst/>
                <a:gdLst>
                  <a:gd name="T0" fmla="*/ 105846563 w 122"/>
                  <a:gd name="T1" fmla="*/ 0 h 123"/>
                  <a:gd name="T2" fmla="*/ 307459063 w 122"/>
                  <a:gd name="T3" fmla="*/ 214214624 h 123"/>
                  <a:gd name="T4" fmla="*/ 206652813 w 122"/>
                  <a:gd name="T5" fmla="*/ 309980806 h 123"/>
                  <a:gd name="T6" fmla="*/ 0 w 122"/>
                  <a:gd name="T7" fmla="*/ 100806508 h 123"/>
                  <a:gd name="T8" fmla="*/ 105846563 w 122"/>
                  <a:gd name="T9" fmla="*/ 0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23">
                    <a:moveTo>
                      <a:pt x="42" y="0"/>
                    </a:moveTo>
                    <a:lnTo>
                      <a:pt x="122" y="85"/>
                    </a:lnTo>
                    <a:lnTo>
                      <a:pt x="82" y="123"/>
                    </a:lnTo>
                    <a:lnTo>
                      <a:pt x="0" y="40"/>
                    </a:lnTo>
                    <a:lnTo>
                      <a:pt x="42" y="0"/>
                    </a:ln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 name="Freeform 22"/>
              <p:cNvSpPr>
                <a:spLocks noEditPoints="1"/>
              </p:cNvSpPr>
              <p:nvPr/>
            </p:nvSpPr>
            <p:spPr bwMode="auto">
              <a:xfrm>
                <a:off x="6581633" y="488070"/>
                <a:ext cx="1604962" cy="2266950"/>
              </a:xfrm>
              <a:custGeom>
                <a:avLst/>
                <a:gdLst>
                  <a:gd name="T0" fmla="*/ 2147483646 w 1011"/>
                  <a:gd name="T1" fmla="*/ 0 h 1428"/>
                  <a:gd name="T2" fmla="*/ 476308589 w 1011"/>
                  <a:gd name="T3" fmla="*/ 2147483646 h 1428"/>
                  <a:gd name="T4" fmla="*/ 0 w 1011"/>
                  <a:gd name="T5" fmla="*/ 380544388 h 1428"/>
                  <a:gd name="T6" fmla="*/ 2147483646 w 1011"/>
                  <a:gd name="T7" fmla="*/ 0 h 1428"/>
                  <a:gd name="T8" fmla="*/ 753525690 w 1011"/>
                  <a:gd name="T9" fmla="*/ 2147483646 h 1428"/>
                  <a:gd name="T10" fmla="*/ 1633060741 w 1011"/>
                  <a:gd name="T11" fmla="*/ 627519700 h 1428"/>
                  <a:gd name="T12" fmla="*/ 546872942 w 1011"/>
                  <a:gd name="T13" fmla="*/ 786288750 h 1428"/>
                  <a:gd name="T14" fmla="*/ 753525690 w 1011"/>
                  <a:gd name="T15" fmla="*/ 2147483646 h 14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1" h="1428">
                    <a:moveTo>
                      <a:pt x="1011" y="0"/>
                    </a:moveTo>
                    <a:lnTo>
                      <a:pt x="189" y="1428"/>
                    </a:lnTo>
                    <a:lnTo>
                      <a:pt x="0" y="151"/>
                    </a:lnTo>
                    <a:lnTo>
                      <a:pt x="1011" y="0"/>
                    </a:lnTo>
                    <a:close/>
                    <a:moveTo>
                      <a:pt x="299" y="855"/>
                    </a:moveTo>
                    <a:lnTo>
                      <a:pt x="648" y="249"/>
                    </a:lnTo>
                    <a:lnTo>
                      <a:pt x="217" y="312"/>
                    </a:lnTo>
                    <a:lnTo>
                      <a:pt x="299" y="855"/>
                    </a:lnTo>
                    <a:close/>
                  </a:path>
                </a:pathLst>
              </a:custGeom>
              <a:solidFill>
                <a:srgbClr val="F9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 name="Freeform 23"/>
              <p:cNvSpPr>
                <a:spLocks/>
              </p:cNvSpPr>
              <p:nvPr/>
            </p:nvSpPr>
            <p:spPr bwMode="auto">
              <a:xfrm>
                <a:off x="6597508" y="815095"/>
                <a:ext cx="187325" cy="60325"/>
              </a:xfrm>
              <a:custGeom>
                <a:avLst/>
                <a:gdLst>
                  <a:gd name="T0" fmla="*/ 287297813 w 118"/>
                  <a:gd name="T1" fmla="*/ 0 h 38"/>
                  <a:gd name="T2" fmla="*/ 297378438 w 118"/>
                  <a:gd name="T3" fmla="*/ 55443438 h 38"/>
                  <a:gd name="T4" fmla="*/ 7561263 w 118"/>
                  <a:gd name="T5" fmla="*/ 95765938 h 38"/>
                  <a:gd name="T6" fmla="*/ 0 w 118"/>
                  <a:gd name="T7" fmla="*/ 42843450 h 38"/>
                  <a:gd name="T8" fmla="*/ 287297813 w 11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38">
                    <a:moveTo>
                      <a:pt x="114" y="0"/>
                    </a:moveTo>
                    <a:lnTo>
                      <a:pt x="118" y="22"/>
                    </a:lnTo>
                    <a:lnTo>
                      <a:pt x="3" y="38"/>
                    </a:lnTo>
                    <a:lnTo>
                      <a:pt x="0" y="17"/>
                    </a:lnTo>
                    <a:lnTo>
                      <a:pt x="114"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 name="Freeform 24"/>
              <p:cNvSpPr>
                <a:spLocks/>
              </p:cNvSpPr>
              <p:nvPr/>
            </p:nvSpPr>
            <p:spPr bwMode="auto">
              <a:xfrm>
                <a:off x="6610208" y="919870"/>
                <a:ext cx="100012" cy="50800"/>
              </a:xfrm>
              <a:custGeom>
                <a:avLst/>
                <a:gdLst>
                  <a:gd name="T0" fmla="*/ 151208619 w 63"/>
                  <a:gd name="T1" fmla="*/ 0 h 32"/>
                  <a:gd name="T2" fmla="*/ 158768256 w 63"/>
                  <a:gd name="T3" fmla="*/ 60483750 h 32"/>
                  <a:gd name="T4" fmla="*/ 7559637 w 63"/>
                  <a:gd name="T5" fmla="*/ 80645000 h 32"/>
                  <a:gd name="T6" fmla="*/ 0 w 63"/>
                  <a:gd name="T7" fmla="*/ 25201563 h 32"/>
                  <a:gd name="T8" fmla="*/ 151208619 w 6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2">
                    <a:moveTo>
                      <a:pt x="60" y="0"/>
                    </a:moveTo>
                    <a:lnTo>
                      <a:pt x="63" y="24"/>
                    </a:lnTo>
                    <a:lnTo>
                      <a:pt x="3" y="32"/>
                    </a:lnTo>
                    <a:lnTo>
                      <a:pt x="0" y="10"/>
                    </a:lnTo>
                    <a:lnTo>
                      <a:pt x="60"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 name="Freeform 25"/>
              <p:cNvSpPr>
                <a:spLocks/>
              </p:cNvSpPr>
              <p:nvPr/>
            </p:nvSpPr>
            <p:spPr bwMode="auto">
              <a:xfrm>
                <a:off x="6626083" y="1023058"/>
                <a:ext cx="98425" cy="47625"/>
              </a:xfrm>
              <a:custGeom>
                <a:avLst/>
                <a:gdLst>
                  <a:gd name="T0" fmla="*/ 146169063 w 62"/>
                  <a:gd name="T1" fmla="*/ 0 h 30"/>
                  <a:gd name="T2" fmla="*/ 156249688 w 62"/>
                  <a:gd name="T3" fmla="*/ 55443438 h 30"/>
                  <a:gd name="T4" fmla="*/ 7561263 w 62"/>
                  <a:gd name="T5" fmla="*/ 75604688 h 30"/>
                  <a:gd name="T6" fmla="*/ 0 w 62"/>
                  <a:gd name="T7" fmla="*/ 20161250 h 30"/>
                  <a:gd name="T8" fmla="*/ 146169063 w 6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0">
                    <a:moveTo>
                      <a:pt x="58" y="0"/>
                    </a:moveTo>
                    <a:lnTo>
                      <a:pt x="62" y="22"/>
                    </a:lnTo>
                    <a:lnTo>
                      <a:pt x="3" y="30"/>
                    </a:lnTo>
                    <a:lnTo>
                      <a:pt x="0" y="8"/>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1" name="Freeform 26"/>
              <p:cNvSpPr>
                <a:spLocks/>
              </p:cNvSpPr>
              <p:nvPr/>
            </p:nvSpPr>
            <p:spPr bwMode="auto">
              <a:xfrm>
                <a:off x="6641958" y="1126245"/>
                <a:ext cx="98425" cy="47625"/>
              </a:xfrm>
              <a:custGeom>
                <a:avLst/>
                <a:gdLst>
                  <a:gd name="T0" fmla="*/ 146169063 w 62"/>
                  <a:gd name="T1" fmla="*/ 0 h 30"/>
                  <a:gd name="T2" fmla="*/ 156249688 w 62"/>
                  <a:gd name="T3" fmla="*/ 55443438 h 30"/>
                  <a:gd name="T4" fmla="*/ 7561263 w 62"/>
                  <a:gd name="T5" fmla="*/ 75604688 h 30"/>
                  <a:gd name="T6" fmla="*/ 0 w 62"/>
                  <a:gd name="T7" fmla="*/ 20161250 h 30"/>
                  <a:gd name="T8" fmla="*/ 146169063 w 6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0">
                    <a:moveTo>
                      <a:pt x="58" y="0"/>
                    </a:moveTo>
                    <a:lnTo>
                      <a:pt x="62" y="22"/>
                    </a:lnTo>
                    <a:lnTo>
                      <a:pt x="3" y="30"/>
                    </a:lnTo>
                    <a:lnTo>
                      <a:pt x="0" y="8"/>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 name="Freeform 27"/>
              <p:cNvSpPr>
                <a:spLocks/>
              </p:cNvSpPr>
              <p:nvPr/>
            </p:nvSpPr>
            <p:spPr bwMode="auto">
              <a:xfrm>
                <a:off x="6657833" y="1213558"/>
                <a:ext cx="187325" cy="63500"/>
              </a:xfrm>
              <a:custGeom>
                <a:avLst/>
                <a:gdLst>
                  <a:gd name="T0" fmla="*/ 289818763 w 118"/>
                  <a:gd name="T1" fmla="*/ 0 h 40"/>
                  <a:gd name="T2" fmla="*/ 297378438 w 118"/>
                  <a:gd name="T3" fmla="*/ 52924075 h 40"/>
                  <a:gd name="T4" fmla="*/ 7561263 w 118"/>
                  <a:gd name="T5" fmla="*/ 100806250 h 40"/>
                  <a:gd name="T6" fmla="*/ 0 w 118"/>
                  <a:gd name="T7" fmla="*/ 45362813 h 40"/>
                  <a:gd name="T8" fmla="*/ 289818763 w 118"/>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40">
                    <a:moveTo>
                      <a:pt x="115" y="0"/>
                    </a:moveTo>
                    <a:lnTo>
                      <a:pt x="118" y="21"/>
                    </a:lnTo>
                    <a:lnTo>
                      <a:pt x="3" y="40"/>
                    </a:lnTo>
                    <a:lnTo>
                      <a:pt x="0" y="18"/>
                    </a:lnTo>
                    <a:lnTo>
                      <a:pt x="115"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3" name="Freeform 28"/>
              <p:cNvSpPr>
                <a:spLocks/>
              </p:cNvSpPr>
              <p:nvPr/>
            </p:nvSpPr>
            <p:spPr bwMode="auto">
              <a:xfrm>
                <a:off x="6670533" y="1329445"/>
                <a:ext cx="100012" cy="47625"/>
              </a:xfrm>
              <a:custGeom>
                <a:avLst/>
                <a:gdLst>
                  <a:gd name="T0" fmla="*/ 151208619 w 63"/>
                  <a:gd name="T1" fmla="*/ 0 h 30"/>
                  <a:gd name="T2" fmla="*/ 158768256 w 63"/>
                  <a:gd name="T3" fmla="*/ 52924075 h 30"/>
                  <a:gd name="T4" fmla="*/ 10080575 w 63"/>
                  <a:gd name="T5" fmla="*/ 75604688 h 30"/>
                  <a:gd name="T6" fmla="*/ 0 w 63"/>
                  <a:gd name="T7" fmla="*/ 20161250 h 30"/>
                  <a:gd name="T8" fmla="*/ 151208619 w 63"/>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0">
                    <a:moveTo>
                      <a:pt x="60" y="0"/>
                    </a:moveTo>
                    <a:lnTo>
                      <a:pt x="63" y="21"/>
                    </a:lnTo>
                    <a:lnTo>
                      <a:pt x="4" y="30"/>
                    </a:lnTo>
                    <a:lnTo>
                      <a:pt x="0" y="8"/>
                    </a:lnTo>
                    <a:lnTo>
                      <a:pt x="60"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4" name="Freeform 29"/>
              <p:cNvSpPr>
                <a:spLocks/>
              </p:cNvSpPr>
              <p:nvPr/>
            </p:nvSpPr>
            <p:spPr bwMode="auto">
              <a:xfrm>
                <a:off x="6686408" y="1432633"/>
                <a:ext cx="98425" cy="46038"/>
              </a:xfrm>
              <a:custGeom>
                <a:avLst/>
                <a:gdLst>
                  <a:gd name="T0" fmla="*/ 146169063 w 62"/>
                  <a:gd name="T1" fmla="*/ 0 h 29"/>
                  <a:gd name="T2" fmla="*/ 156249688 w 62"/>
                  <a:gd name="T3" fmla="*/ 52924650 h 29"/>
                  <a:gd name="T4" fmla="*/ 10080625 w 62"/>
                  <a:gd name="T5" fmla="*/ 73086119 h 29"/>
                  <a:gd name="T6" fmla="*/ 0 w 62"/>
                  <a:gd name="T7" fmla="*/ 20161469 h 29"/>
                  <a:gd name="T8" fmla="*/ 146169063 w 62"/>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9">
                    <a:moveTo>
                      <a:pt x="58" y="0"/>
                    </a:moveTo>
                    <a:lnTo>
                      <a:pt x="62" y="21"/>
                    </a:lnTo>
                    <a:lnTo>
                      <a:pt x="4" y="29"/>
                    </a:lnTo>
                    <a:lnTo>
                      <a:pt x="0" y="8"/>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5" name="Freeform 30"/>
              <p:cNvSpPr>
                <a:spLocks/>
              </p:cNvSpPr>
              <p:nvPr/>
            </p:nvSpPr>
            <p:spPr bwMode="auto">
              <a:xfrm>
                <a:off x="6702283" y="1532645"/>
                <a:ext cx="98425" cy="49213"/>
              </a:xfrm>
              <a:custGeom>
                <a:avLst/>
                <a:gdLst>
                  <a:gd name="T0" fmla="*/ 146169063 w 62"/>
                  <a:gd name="T1" fmla="*/ 0 h 31"/>
                  <a:gd name="T2" fmla="*/ 156249688 w 62"/>
                  <a:gd name="T3" fmla="*/ 52924613 h 31"/>
                  <a:gd name="T4" fmla="*/ 10080625 w 62"/>
                  <a:gd name="T5" fmla="*/ 78126431 h 31"/>
                  <a:gd name="T6" fmla="*/ 0 w 62"/>
                  <a:gd name="T7" fmla="*/ 20161455 h 31"/>
                  <a:gd name="T8" fmla="*/ 146169063 w 6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1">
                    <a:moveTo>
                      <a:pt x="58" y="0"/>
                    </a:moveTo>
                    <a:lnTo>
                      <a:pt x="62" y="21"/>
                    </a:lnTo>
                    <a:lnTo>
                      <a:pt x="4" y="31"/>
                    </a:lnTo>
                    <a:lnTo>
                      <a:pt x="0" y="8"/>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6" name="Freeform 31"/>
              <p:cNvSpPr>
                <a:spLocks/>
              </p:cNvSpPr>
              <p:nvPr/>
            </p:nvSpPr>
            <p:spPr bwMode="auto">
              <a:xfrm>
                <a:off x="6718158" y="1621545"/>
                <a:ext cx="187325" cy="60325"/>
              </a:xfrm>
              <a:custGeom>
                <a:avLst/>
                <a:gdLst>
                  <a:gd name="T0" fmla="*/ 289818763 w 118"/>
                  <a:gd name="T1" fmla="*/ 0 h 38"/>
                  <a:gd name="T2" fmla="*/ 297378438 w 118"/>
                  <a:gd name="T3" fmla="*/ 55443438 h 38"/>
                  <a:gd name="T4" fmla="*/ 10080625 w 118"/>
                  <a:gd name="T5" fmla="*/ 95765938 h 38"/>
                  <a:gd name="T6" fmla="*/ 0 w 118"/>
                  <a:gd name="T7" fmla="*/ 42843450 h 38"/>
                  <a:gd name="T8" fmla="*/ 289818763 w 11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38">
                    <a:moveTo>
                      <a:pt x="115" y="0"/>
                    </a:moveTo>
                    <a:lnTo>
                      <a:pt x="118" y="22"/>
                    </a:lnTo>
                    <a:lnTo>
                      <a:pt x="4" y="38"/>
                    </a:lnTo>
                    <a:lnTo>
                      <a:pt x="0" y="17"/>
                    </a:lnTo>
                    <a:lnTo>
                      <a:pt x="115"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7" name="Freeform 32"/>
              <p:cNvSpPr>
                <a:spLocks/>
              </p:cNvSpPr>
              <p:nvPr/>
            </p:nvSpPr>
            <p:spPr bwMode="auto">
              <a:xfrm>
                <a:off x="6732446" y="1737433"/>
                <a:ext cx="100012" cy="47625"/>
              </a:xfrm>
              <a:custGeom>
                <a:avLst/>
                <a:gdLst>
                  <a:gd name="T0" fmla="*/ 148687682 w 63"/>
                  <a:gd name="T1" fmla="*/ 0 h 30"/>
                  <a:gd name="T2" fmla="*/ 158768256 w 63"/>
                  <a:gd name="T3" fmla="*/ 55443438 h 30"/>
                  <a:gd name="T4" fmla="*/ 7559637 w 63"/>
                  <a:gd name="T5" fmla="*/ 75604688 h 30"/>
                  <a:gd name="T6" fmla="*/ 0 w 63"/>
                  <a:gd name="T7" fmla="*/ 22682200 h 30"/>
                  <a:gd name="T8" fmla="*/ 148687682 w 63"/>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0">
                    <a:moveTo>
                      <a:pt x="59" y="0"/>
                    </a:moveTo>
                    <a:lnTo>
                      <a:pt x="63" y="22"/>
                    </a:lnTo>
                    <a:lnTo>
                      <a:pt x="3" y="30"/>
                    </a:lnTo>
                    <a:lnTo>
                      <a:pt x="0" y="9"/>
                    </a:lnTo>
                    <a:lnTo>
                      <a:pt x="59"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8" name="Freeform 33"/>
              <p:cNvSpPr>
                <a:spLocks/>
              </p:cNvSpPr>
              <p:nvPr/>
            </p:nvSpPr>
            <p:spPr bwMode="auto">
              <a:xfrm>
                <a:off x="6748321" y="1837445"/>
                <a:ext cx="96837" cy="50800"/>
              </a:xfrm>
              <a:custGeom>
                <a:avLst/>
                <a:gdLst>
                  <a:gd name="T0" fmla="*/ 146168308 w 61"/>
                  <a:gd name="T1" fmla="*/ 0 h 32"/>
                  <a:gd name="T2" fmla="*/ 153727944 w 61"/>
                  <a:gd name="T3" fmla="*/ 55443438 h 32"/>
                  <a:gd name="T4" fmla="*/ 7559636 w 61"/>
                  <a:gd name="T5" fmla="*/ 80645000 h 32"/>
                  <a:gd name="T6" fmla="*/ 0 w 61"/>
                  <a:gd name="T7" fmla="*/ 22682200 h 32"/>
                  <a:gd name="T8" fmla="*/ 146168308 w 61"/>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2">
                    <a:moveTo>
                      <a:pt x="58" y="0"/>
                    </a:moveTo>
                    <a:lnTo>
                      <a:pt x="61" y="22"/>
                    </a:lnTo>
                    <a:lnTo>
                      <a:pt x="3" y="32"/>
                    </a:lnTo>
                    <a:lnTo>
                      <a:pt x="0" y="9"/>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9" name="Freeform 34"/>
              <p:cNvSpPr>
                <a:spLocks/>
              </p:cNvSpPr>
              <p:nvPr/>
            </p:nvSpPr>
            <p:spPr bwMode="auto">
              <a:xfrm>
                <a:off x="6762608" y="1940633"/>
                <a:ext cx="98425" cy="47625"/>
              </a:xfrm>
              <a:custGeom>
                <a:avLst/>
                <a:gdLst>
                  <a:gd name="T0" fmla="*/ 148690013 w 62"/>
                  <a:gd name="T1" fmla="*/ 0 h 30"/>
                  <a:gd name="T2" fmla="*/ 156249688 w 62"/>
                  <a:gd name="T3" fmla="*/ 55443438 h 30"/>
                  <a:gd name="T4" fmla="*/ 10080625 w 62"/>
                  <a:gd name="T5" fmla="*/ 75604688 h 30"/>
                  <a:gd name="T6" fmla="*/ 0 w 62"/>
                  <a:gd name="T7" fmla="*/ 20161250 h 30"/>
                  <a:gd name="T8" fmla="*/ 148690013 w 6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0">
                    <a:moveTo>
                      <a:pt x="59" y="0"/>
                    </a:moveTo>
                    <a:lnTo>
                      <a:pt x="62" y="22"/>
                    </a:lnTo>
                    <a:lnTo>
                      <a:pt x="4" y="30"/>
                    </a:lnTo>
                    <a:lnTo>
                      <a:pt x="0" y="8"/>
                    </a:lnTo>
                    <a:lnTo>
                      <a:pt x="59"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0" name="Freeform 35"/>
              <p:cNvSpPr>
                <a:spLocks/>
              </p:cNvSpPr>
              <p:nvPr/>
            </p:nvSpPr>
            <p:spPr bwMode="auto">
              <a:xfrm>
                <a:off x="6778483" y="2027945"/>
                <a:ext cx="187325" cy="63500"/>
              </a:xfrm>
              <a:custGeom>
                <a:avLst/>
                <a:gdLst>
                  <a:gd name="T0" fmla="*/ 289818763 w 118"/>
                  <a:gd name="T1" fmla="*/ 0 h 40"/>
                  <a:gd name="T2" fmla="*/ 297378438 w 118"/>
                  <a:gd name="T3" fmla="*/ 57964388 h 40"/>
                  <a:gd name="T4" fmla="*/ 10080625 w 118"/>
                  <a:gd name="T5" fmla="*/ 100806250 h 40"/>
                  <a:gd name="T6" fmla="*/ 0 w 118"/>
                  <a:gd name="T7" fmla="*/ 45362813 h 40"/>
                  <a:gd name="T8" fmla="*/ 289818763 w 118"/>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40">
                    <a:moveTo>
                      <a:pt x="115" y="0"/>
                    </a:moveTo>
                    <a:lnTo>
                      <a:pt x="118" y="23"/>
                    </a:lnTo>
                    <a:lnTo>
                      <a:pt x="4" y="40"/>
                    </a:lnTo>
                    <a:lnTo>
                      <a:pt x="0" y="18"/>
                    </a:lnTo>
                    <a:lnTo>
                      <a:pt x="115"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1" name="Freeform 36"/>
              <p:cNvSpPr>
                <a:spLocks/>
              </p:cNvSpPr>
              <p:nvPr/>
            </p:nvSpPr>
            <p:spPr bwMode="auto">
              <a:xfrm>
                <a:off x="6792771" y="2143833"/>
                <a:ext cx="96837" cy="47625"/>
              </a:xfrm>
              <a:custGeom>
                <a:avLst/>
                <a:gdLst>
                  <a:gd name="T0" fmla="*/ 151208594 w 61"/>
                  <a:gd name="T1" fmla="*/ 0 h 30"/>
                  <a:gd name="T2" fmla="*/ 153727944 w 61"/>
                  <a:gd name="T3" fmla="*/ 55443438 h 30"/>
                  <a:gd name="T4" fmla="*/ 7559636 w 61"/>
                  <a:gd name="T5" fmla="*/ 75604688 h 30"/>
                  <a:gd name="T6" fmla="*/ 0 w 61"/>
                  <a:gd name="T7" fmla="*/ 20161250 h 30"/>
                  <a:gd name="T8" fmla="*/ 151208594 w 61"/>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0">
                    <a:moveTo>
                      <a:pt x="60" y="0"/>
                    </a:moveTo>
                    <a:lnTo>
                      <a:pt x="61" y="22"/>
                    </a:lnTo>
                    <a:lnTo>
                      <a:pt x="3" y="30"/>
                    </a:lnTo>
                    <a:lnTo>
                      <a:pt x="0" y="8"/>
                    </a:lnTo>
                    <a:lnTo>
                      <a:pt x="60"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2" name="Freeform 37"/>
              <p:cNvSpPr>
                <a:spLocks/>
              </p:cNvSpPr>
              <p:nvPr/>
            </p:nvSpPr>
            <p:spPr bwMode="auto">
              <a:xfrm>
                <a:off x="6808646" y="2247020"/>
                <a:ext cx="96837" cy="47625"/>
              </a:xfrm>
              <a:custGeom>
                <a:avLst/>
                <a:gdLst>
                  <a:gd name="T0" fmla="*/ 146168308 w 61"/>
                  <a:gd name="T1" fmla="*/ 0 h 30"/>
                  <a:gd name="T2" fmla="*/ 153727944 w 61"/>
                  <a:gd name="T3" fmla="*/ 52924075 h 30"/>
                  <a:gd name="T4" fmla="*/ 7559636 w 61"/>
                  <a:gd name="T5" fmla="*/ 75604688 h 30"/>
                  <a:gd name="T6" fmla="*/ 0 w 61"/>
                  <a:gd name="T7" fmla="*/ 20161250 h 30"/>
                  <a:gd name="T8" fmla="*/ 146168308 w 61"/>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0">
                    <a:moveTo>
                      <a:pt x="58" y="0"/>
                    </a:moveTo>
                    <a:lnTo>
                      <a:pt x="61" y="21"/>
                    </a:lnTo>
                    <a:lnTo>
                      <a:pt x="3" y="30"/>
                    </a:lnTo>
                    <a:lnTo>
                      <a:pt x="0" y="8"/>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3" name="Freeform 38"/>
              <p:cNvSpPr>
                <a:spLocks/>
              </p:cNvSpPr>
              <p:nvPr/>
            </p:nvSpPr>
            <p:spPr bwMode="auto">
              <a:xfrm>
                <a:off x="6824521" y="2347033"/>
                <a:ext cx="96837" cy="50800"/>
              </a:xfrm>
              <a:custGeom>
                <a:avLst/>
                <a:gdLst>
                  <a:gd name="T0" fmla="*/ 146168308 w 61"/>
                  <a:gd name="T1" fmla="*/ 0 h 32"/>
                  <a:gd name="T2" fmla="*/ 153727944 w 61"/>
                  <a:gd name="T3" fmla="*/ 57964388 h 32"/>
                  <a:gd name="T4" fmla="*/ 7559636 w 61"/>
                  <a:gd name="T5" fmla="*/ 80645000 h 32"/>
                  <a:gd name="T6" fmla="*/ 0 w 61"/>
                  <a:gd name="T7" fmla="*/ 25201563 h 32"/>
                  <a:gd name="T8" fmla="*/ 146168308 w 61"/>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2">
                    <a:moveTo>
                      <a:pt x="58" y="0"/>
                    </a:moveTo>
                    <a:lnTo>
                      <a:pt x="61" y="23"/>
                    </a:lnTo>
                    <a:lnTo>
                      <a:pt x="3" y="32"/>
                    </a:lnTo>
                    <a:lnTo>
                      <a:pt x="0" y="10"/>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158" name="Freeform 39"/>
            <p:cNvSpPr>
              <a:spLocks/>
            </p:cNvSpPr>
            <p:nvPr/>
          </p:nvSpPr>
          <p:spPr bwMode="auto">
            <a:xfrm>
              <a:off x="9331183" y="1748545"/>
              <a:ext cx="434975" cy="487363"/>
            </a:xfrm>
            <a:custGeom>
              <a:avLst/>
              <a:gdLst>
                <a:gd name="T0" fmla="*/ 486473404 w 165"/>
                <a:gd name="T1" fmla="*/ 34700246 h 185"/>
                <a:gd name="T2" fmla="*/ 243235384 w 165"/>
                <a:gd name="T3" fmla="*/ 159620603 h 185"/>
                <a:gd name="T4" fmla="*/ 34747912 w 165"/>
                <a:gd name="T5" fmla="*/ 832803260 h 185"/>
                <a:gd name="T6" fmla="*/ 159841450 w 165"/>
                <a:gd name="T7" fmla="*/ 1075704979 h 185"/>
                <a:gd name="T8" fmla="*/ 827003468 w 165"/>
                <a:gd name="T9" fmla="*/ 1283906453 h 185"/>
                <a:gd name="T10" fmla="*/ 1146686367 w 165"/>
                <a:gd name="T11" fmla="*/ 235960089 h 185"/>
                <a:gd name="T12" fmla="*/ 486473404 w 165"/>
                <a:gd name="T13" fmla="*/ 34700246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185">
                  <a:moveTo>
                    <a:pt x="70" y="5"/>
                  </a:moveTo>
                  <a:cubicBezTo>
                    <a:pt x="55" y="0"/>
                    <a:pt x="39" y="9"/>
                    <a:pt x="35" y="23"/>
                  </a:cubicBezTo>
                  <a:cubicBezTo>
                    <a:pt x="5" y="120"/>
                    <a:pt x="5" y="120"/>
                    <a:pt x="5" y="120"/>
                  </a:cubicBezTo>
                  <a:cubicBezTo>
                    <a:pt x="0" y="135"/>
                    <a:pt x="8" y="151"/>
                    <a:pt x="23" y="155"/>
                  </a:cubicBezTo>
                  <a:cubicBezTo>
                    <a:pt x="119" y="185"/>
                    <a:pt x="119" y="185"/>
                    <a:pt x="119" y="185"/>
                  </a:cubicBezTo>
                  <a:cubicBezTo>
                    <a:pt x="165" y="34"/>
                    <a:pt x="165" y="34"/>
                    <a:pt x="165" y="34"/>
                  </a:cubicBezTo>
                  <a:lnTo>
                    <a:pt x="70" y="5"/>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9" name="Freeform 40"/>
            <p:cNvSpPr>
              <a:spLocks/>
            </p:cNvSpPr>
            <p:nvPr/>
          </p:nvSpPr>
          <p:spPr bwMode="auto">
            <a:xfrm>
              <a:off x="9645508" y="1837445"/>
              <a:ext cx="431800" cy="488950"/>
            </a:xfrm>
            <a:custGeom>
              <a:avLst/>
              <a:gdLst>
                <a:gd name="T0" fmla="*/ 970523159 w 164"/>
                <a:gd name="T1" fmla="*/ 209558684 h 185"/>
                <a:gd name="T2" fmla="*/ 318886933 w 164"/>
                <a:gd name="T3" fmla="*/ 0 h 185"/>
                <a:gd name="T4" fmla="*/ 0 w 164"/>
                <a:gd name="T5" fmla="*/ 1054781441 h 185"/>
                <a:gd name="T6" fmla="*/ 651636226 w 164"/>
                <a:gd name="T7" fmla="*/ 1257354747 h 185"/>
                <a:gd name="T8" fmla="*/ 894268332 w 164"/>
                <a:gd name="T9" fmla="*/ 1131620594 h 185"/>
                <a:gd name="T10" fmla="*/ 1102235323 w 164"/>
                <a:gd name="T11" fmla="*/ 454044256 h 185"/>
                <a:gd name="T12" fmla="*/ 970523159 w 164"/>
                <a:gd name="T13" fmla="*/ 209558684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85">
                  <a:moveTo>
                    <a:pt x="140" y="30"/>
                  </a:moveTo>
                  <a:cubicBezTo>
                    <a:pt x="46" y="0"/>
                    <a:pt x="46" y="0"/>
                    <a:pt x="46" y="0"/>
                  </a:cubicBezTo>
                  <a:cubicBezTo>
                    <a:pt x="0" y="151"/>
                    <a:pt x="0" y="151"/>
                    <a:pt x="0" y="151"/>
                  </a:cubicBezTo>
                  <a:cubicBezTo>
                    <a:pt x="94" y="180"/>
                    <a:pt x="94" y="180"/>
                    <a:pt x="94" y="180"/>
                  </a:cubicBezTo>
                  <a:cubicBezTo>
                    <a:pt x="109" y="185"/>
                    <a:pt x="124" y="176"/>
                    <a:pt x="129" y="162"/>
                  </a:cubicBezTo>
                  <a:cubicBezTo>
                    <a:pt x="159" y="65"/>
                    <a:pt x="159" y="65"/>
                    <a:pt x="159" y="65"/>
                  </a:cubicBezTo>
                  <a:cubicBezTo>
                    <a:pt x="164" y="50"/>
                    <a:pt x="155" y="34"/>
                    <a:pt x="140" y="30"/>
                  </a:cubicBez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0" name="Freeform 44"/>
            <p:cNvSpPr>
              <a:spLocks/>
            </p:cNvSpPr>
            <p:nvPr/>
          </p:nvSpPr>
          <p:spPr bwMode="auto">
            <a:xfrm>
              <a:off x="9135921" y="1167520"/>
              <a:ext cx="471487" cy="465138"/>
            </a:xfrm>
            <a:custGeom>
              <a:avLst/>
              <a:gdLst>
                <a:gd name="T0" fmla="*/ 1158643743 w 179"/>
                <a:gd name="T1" fmla="*/ 572732876 h 176"/>
                <a:gd name="T2" fmla="*/ 1221085480 w 179"/>
                <a:gd name="T3" fmla="*/ 453995831 h 176"/>
                <a:gd name="T4" fmla="*/ 1241899392 w 179"/>
                <a:gd name="T5" fmla="*/ 321288788 h 176"/>
                <a:gd name="T6" fmla="*/ 1207209538 w 179"/>
                <a:gd name="T7" fmla="*/ 195566744 h 176"/>
                <a:gd name="T8" fmla="*/ 1123953890 w 179"/>
                <a:gd name="T9" fmla="*/ 83814696 h 176"/>
                <a:gd name="T10" fmla="*/ 1006008388 w 179"/>
                <a:gd name="T11" fmla="*/ 20952353 h 176"/>
                <a:gd name="T12" fmla="*/ 895000856 w 179"/>
                <a:gd name="T13" fmla="*/ 0 h 176"/>
                <a:gd name="T14" fmla="*/ 874186944 w 179"/>
                <a:gd name="T15" fmla="*/ 0 h 176"/>
                <a:gd name="T16" fmla="*/ 742365501 w 179"/>
                <a:gd name="T17" fmla="*/ 34922350 h 176"/>
                <a:gd name="T18" fmla="*/ 638295940 w 179"/>
                <a:gd name="T19" fmla="*/ 118737046 h 176"/>
                <a:gd name="T20" fmla="*/ 69379707 w 179"/>
                <a:gd name="T21" fmla="*/ 782269617 h 176"/>
                <a:gd name="T22" fmla="*/ 0 w 179"/>
                <a:gd name="T23" fmla="*/ 977836361 h 176"/>
                <a:gd name="T24" fmla="*/ 90193619 w 179"/>
                <a:gd name="T25" fmla="*/ 1159435750 h 176"/>
                <a:gd name="T26" fmla="*/ 277518829 w 179"/>
                <a:gd name="T27" fmla="*/ 1222295451 h 176"/>
                <a:gd name="T28" fmla="*/ 464844038 w 179"/>
                <a:gd name="T29" fmla="*/ 1131495756 h 176"/>
                <a:gd name="T30" fmla="*/ 797869266 w 179"/>
                <a:gd name="T31" fmla="*/ 740362269 h 176"/>
                <a:gd name="T32" fmla="*/ 853373032 w 179"/>
                <a:gd name="T33" fmla="*/ 600670228 h 176"/>
                <a:gd name="T34" fmla="*/ 659109852 w 179"/>
                <a:gd name="T35" fmla="*/ 426058480 h 176"/>
                <a:gd name="T36" fmla="*/ 520347804 w 179"/>
                <a:gd name="T37" fmla="*/ 502888177 h 176"/>
                <a:gd name="T38" fmla="*/ 395464331 w 179"/>
                <a:gd name="T39" fmla="*/ 649562574 h 176"/>
                <a:gd name="T40" fmla="*/ 478719979 w 179"/>
                <a:gd name="T41" fmla="*/ 719407273 h 176"/>
                <a:gd name="T42" fmla="*/ 603603452 w 179"/>
                <a:gd name="T43" fmla="*/ 572732876 h 176"/>
                <a:gd name="T44" fmla="*/ 666047823 w 179"/>
                <a:gd name="T45" fmla="*/ 537810527 h 176"/>
                <a:gd name="T46" fmla="*/ 735427530 w 179"/>
                <a:gd name="T47" fmla="*/ 579717875 h 176"/>
                <a:gd name="T48" fmla="*/ 721551588 w 179"/>
                <a:gd name="T49" fmla="*/ 670517570 h 176"/>
                <a:gd name="T50" fmla="*/ 381588389 w 179"/>
                <a:gd name="T51" fmla="*/ 1068636055 h 176"/>
                <a:gd name="T52" fmla="*/ 277518829 w 179"/>
                <a:gd name="T53" fmla="*/ 1117528402 h 176"/>
                <a:gd name="T54" fmla="*/ 166511297 w 179"/>
                <a:gd name="T55" fmla="*/ 1089588408 h 176"/>
                <a:gd name="T56" fmla="*/ 159573326 w 179"/>
                <a:gd name="T57" fmla="*/ 1082606052 h 176"/>
                <a:gd name="T58" fmla="*/ 111007531 w 179"/>
                <a:gd name="T59" fmla="*/ 970851362 h 176"/>
                <a:gd name="T60" fmla="*/ 145697385 w 179"/>
                <a:gd name="T61" fmla="*/ 859099315 h 176"/>
                <a:gd name="T62" fmla="*/ 721551588 w 179"/>
                <a:gd name="T63" fmla="*/ 181599389 h 176"/>
                <a:gd name="T64" fmla="*/ 881124915 w 179"/>
                <a:gd name="T65" fmla="*/ 104767049 h 176"/>
                <a:gd name="T66" fmla="*/ 1054574183 w 179"/>
                <a:gd name="T67" fmla="*/ 167629392 h 176"/>
                <a:gd name="T68" fmla="*/ 1137829831 w 179"/>
                <a:gd name="T69" fmla="*/ 328273786 h 176"/>
                <a:gd name="T70" fmla="*/ 1075388095 w 179"/>
                <a:gd name="T71" fmla="*/ 502888177 h 176"/>
                <a:gd name="T72" fmla="*/ 721551588 w 179"/>
                <a:gd name="T73" fmla="*/ 921961658 h 176"/>
                <a:gd name="T74" fmla="*/ 797869266 w 179"/>
                <a:gd name="T75" fmla="*/ 991806357 h 176"/>
                <a:gd name="T76" fmla="*/ 1158643743 w 179"/>
                <a:gd name="T77" fmla="*/ 572732876 h 1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176">
                  <a:moveTo>
                    <a:pt x="167" y="82"/>
                  </a:moveTo>
                  <a:cubicBezTo>
                    <a:pt x="171" y="77"/>
                    <a:pt x="174" y="71"/>
                    <a:pt x="176" y="65"/>
                  </a:cubicBezTo>
                  <a:cubicBezTo>
                    <a:pt x="178" y="59"/>
                    <a:pt x="179" y="53"/>
                    <a:pt x="179" y="46"/>
                  </a:cubicBezTo>
                  <a:cubicBezTo>
                    <a:pt x="178" y="40"/>
                    <a:pt x="177" y="34"/>
                    <a:pt x="174" y="28"/>
                  </a:cubicBezTo>
                  <a:cubicBezTo>
                    <a:pt x="171" y="22"/>
                    <a:pt x="167" y="17"/>
                    <a:pt x="162" y="12"/>
                  </a:cubicBezTo>
                  <a:cubicBezTo>
                    <a:pt x="157" y="8"/>
                    <a:pt x="151" y="5"/>
                    <a:pt x="145" y="3"/>
                  </a:cubicBezTo>
                  <a:cubicBezTo>
                    <a:pt x="140" y="1"/>
                    <a:pt x="134" y="0"/>
                    <a:pt x="129" y="0"/>
                  </a:cubicBezTo>
                  <a:cubicBezTo>
                    <a:pt x="128" y="0"/>
                    <a:pt x="127" y="0"/>
                    <a:pt x="126" y="0"/>
                  </a:cubicBezTo>
                  <a:cubicBezTo>
                    <a:pt x="119" y="1"/>
                    <a:pt x="113" y="2"/>
                    <a:pt x="107" y="5"/>
                  </a:cubicBezTo>
                  <a:cubicBezTo>
                    <a:pt x="102" y="8"/>
                    <a:pt x="96" y="12"/>
                    <a:pt x="92" y="17"/>
                  </a:cubicBezTo>
                  <a:cubicBezTo>
                    <a:pt x="10" y="112"/>
                    <a:pt x="10" y="112"/>
                    <a:pt x="10" y="112"/>
                  </a:cubicBezTo>
                  <a:cubicBezTo>
                    <a:pt x="3" y="120"/>
                    <a:pt x="0" y="130"/>
                    <a:pt x="0" y="140"/>
                  </a:cubicBezTo>
                  <a:cubicBezTo>
                    <a:pt x="1" y="150"/>
                    <a:pt x="6" y="160"/>
                    <a:pt x="13" y="166"/>
                  </a:cubicBezTo>
                  <a:cubicBezTo>
                    <a:pt x="20" y="172"/>
                    <a:pt x="30" y="176"/>
                    <a:pt x="40" y="175"/>
                  </a:cubicBezTo>
                  <a:cubicBezTo>
                    <a:pt x="51" y="174"/>
                    <a:pt x="60" y="169"/>
                    <a:pt x="67" y="162"/>
                  </a:cubicBezTo>
                  <a:cubicBezTo>
                    <a:pt x="115" y="106"/>
                    <a:pt x="115" y="106"/>
                    <a:pt x="115" y="106"/>
                  </a:cubicBezTo>
                  <a:cubicBezTo>
                    <a:pt x="120" y="100"/>
                    <a:pt x="123" y="94"/>
                    <a:pt x="123" y="86"/>
                  </a:cubicBezTo>
                  <a:cubicBezTo>
                    <a:pt x="122" y="70"/>
                    <a:pt x="108" y="61"/>
                    <a:pt x="95" y="61"/>
                  </a:cubicBezTo>
                  <a:cubicBezTo>
                    <a:pt x="88" y="62"/>
                    <a:pt x="81" y="66"/>
                    <a:pt x="75" y="72"/>
                  </a:cubicBezTo>
                  <a:cubicBezTo>
                    <a:pt x="57" y="93"/>
                    <a:pt x="57" y="93"/>
                    <a:pt x="57" y="93"/>
                  </a:cubicBezTo>
                  <a:cubicBezTo>
                    <a:pt x="69" y="103"/>
                    <a:pt x="69" y="103"/>
                    <a:pt x="69" y="103"/>
                  </a:cubicBezTo>
                  <a:cubicBezTo>
                    <a:pt x="73" y="98"/>
                    <a:pt x="87" y="82"/>
                    <a:pt x="87" y="82"/>
                  </a:cubicBezTo>
                  <a:cubicBezTo>
                    <a:pt x="89" y="79"/>
                    <a:pt x="93" y="77"/>
                    <a:pt x="96" y="77"/>
                  </a:cubicBezTo>
                  <a:cubicBezTo>
                    <a:pt x="100" y="77"/>
                    <a:pt x="104" y="80"/>
                    <a:pt x="106" y="83"/>
                  </a:cubicBezTo>
                  <a:cubicBezTo>
                    <a:pt x="108" y="88"/>
                    <a:pt x="107" y="92"/>
                    <a:pt x="104" y="96"/>
                  </a:cubicBezTo>
                  <a:cubicBezTo>
                    <a:pt x="55" y="153"/>
                    <a:pt x="55" y="153"/>
                    <a:pt x="55" y="153"/>
                  </a:cubicBezTo>
                  <a:cubicBezTo>
                    <a:pt x="51" y="157"/>
                    <a:pt x="46" y="159"/>
                    <a:pt x="40" y="160"/>
                  </a:cubicBezTo>
                  <a:cubicBezTo>
                    <a:pt x="34" y="161"/>
                    <a:pt x="28" y="159"/>
                    <a:pt x="24" y="156"/>
                  </a:cubicBezTo>
                  <a:cubicBezTo>
                    <a:pt x="23" y="155"/>
                    <a:pt x="23" y="155"/>
                    <a:pt x="23" y="155"/>
                  </a:cubicBezTo>
                  <a:cubicBezTo>
                    <a:pt x="19" y="151"/>
                    <a:pt x="16" y="145"/>
                    <a:pt x="16" y="139"/>
                  </a:cubicBezTo>
                  <a:cubicBezTo>
                    <a:pt x="15" y="133"/>
                    <a:pt x="17" y="127"/>
                    <a:pt x="21" y="123"/>
                  </a:cubicBezTo>
                  <a:cubicBezTo>
                    <a:pt x="104" y="26"/>
                    <a:pt x="104" y="26"/>
                    <a:pt x="104" y="26"/>
                  </a:cubicBezTo>
                  <a:cubicBezTo>
                    <a:pt x="110" y="20"/>
                    <a:pt x="118" y="16"/>
                    <a:pt x="127" y="15"/>
                  </a:cubicBezTo>
                  <a:cubicBezTo>
                    <a:pt x="137" y="15"/>
                    <a:pt x="145" y="18"/>
                    <a:pt x="152" y="24"/>
                  </a:cubicBezTo>
                  <a:cubicBezTo>
                    <a:pt x="159" y="30"/>
                    <a:pt x="163" y="38"/>
                    <a:pt x="164" y="47"/>
                  </a:cubicBezTo>
                  <a:cubicBezTo>
                    <a:pt x="164" y="56"/>
                    <a:pt x="161" y="65"/>
                    <a:pt x="155" y="72"/>
                  </a:cubicBezTo>
                  <a:cubicBezTo>
                    <a:pt x="104" y="132"/>
                    <a:pt x="104" y="132"/>
                    <a:pt x="104" y="132"/>
                  </a:cubicBezTo>
                  <a:cubicBezTo>
                    <a:pt x="115" y="142"/>
                    <a:pt x="115" y="142"/>
                    <a:pt x="115" y="142"/>
                  </a:cubicBezTo>
                  <a:lnTo>
                    <a:pt x="167" y="82"/>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1" name="Freeform 82"/>
            <p:cNvSpPr>
              <a:spLocks/>
            </p:cNvSpPr>
            <p:nvPr/>
          </p:nvSpPr>
          <p:spPr bwMode="auto">
            <a:xfrm>
              <a:off x="8573946" y="492833"/>
              <a:ext cx="2212975" cy="769938"/>
            </a:xfrm>
            <a:custGeom>
              <a:avLst/>
              <a:gdLst>
                <a:gd name="T0" fmla="*/ 2147483646 w 839"/>
                <a:gd name="T1" fmla="*/ 1710332890 h 292"/>
                <a:gd name="T2" fmla="*/ 2073219958 w 839"/>
                <a:gd name="T3" fmla="*/ 83430165 h 292"/>
                <a:gd name="T4" fmla="*/ 340898380 w 839"/>
                <a:gd name="T5" fmla="*/ 13906346 h 292"/>
                <a:gd name="T6" fmla="*/ 160014710 w 839"/>
                <a:gd name="T7" fmla="*/ 410202927 h 292"/>
                <a:gd name="T8" fmla="*/ 1648835184 w 839"/>
                <a:gd name="T9" fmla="*/ 333723298 h 292"/>
                <a:gd name="T10" fmla="*/ 2147483646 w 839"/>
                <a:gd name="T11" fmla="*/ 618779658 h 292"/>
                <a:gd name="T12" fmla="*/ 2147483646 w 839"/>
                <a:gd name="T13" fmla="*/ 2030152479 h 292"/>
                <a:gd name="T14" fmla="*/ 2147483646 w 839"/>
                <a:gd name="T15" fmla="*/ 1710332890 h 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9" h="292">
                  <a:moveTo>
                    <a:pt x="839" y="246"/>
                  </a:moveTo>
                  <a:cubicBezTo>
                    <a:pt x="826" y="248"/>
                    <a:pt x="323" y="12"/>
                    <a:pt x="298" y="12"/>
                  </a:cubicBezTo>
                  <a:cubicBezTo>
                    <a:pt x="272" y="12"/>
                    <a:pt x="69" y="0"/>
                    <a:pt x="49" y="2"/>
                  </a:cubicBezTo>
                  <a:cubicBezTo>
                    <a:pt x="29" y="4"/>
                    <a:pt x="0" y="58"/>
                    <a:pt x="23" y="59"/>
                  </a:cubicBezTo>
                  <a:cubicBezTo>
                    <a:pt x="46" y="60"/>
                    <a:pt x="192" y="50"/>
                    <a:pt x="237" y="48"/>
                  </a:cubicBezTo>
                  <a:cubicBezTo>
                    <a:pt x="283" y="46"/>
                    <a:pt x="378" y="73"/>
                    <a:pt x="417" y="89"/>
                  </a:cubicBezTo>
                  <a:cubicBezTo>
                    <a:pt x="456" y="104"/>
                    <a:pt x="810" y="292"/>
                    <a:pt x="810" y="292"/>
                  </a:cubicBezTo>
                  <a:cubicBezTo>
                    <a:pt x="839" y="246"/>
                    <a:pt x="839" y="246"/>
                    <a:pt x="839" y="246"/>
                  </a:cubicBezTo>
                </a:path>
              </a:pathLst>
            </a:custGeom>
            <a:solidFill>
              <a:srgbClr val="0018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2" name="Freeform 83"/>
            <p:cNvSpPr>
              <a:spLocks/>
            </p:cNvSpPr>
            <p:nvPr/>
          </p:nvSpPr>
          <p:spPr bwMode="auto">
            <a:xfrm>
              <a:off x="8835883" y="173745"/>
              <a:ext cx="1812925" cy="1511300"/>
            </a:xfrm>
            <a:custGeom>
              <a:avLst/>
              <a:gdLst>
                <a:gd name="T0" fmla="*/ 187476999 w 688"/>
                <a:gd name="T1" fmla="*/ 0 h 573"/>
                <a:gd name="T2" fmla="*/ 2147483646 w 688"/>
                <a:gd name="T3" fmla="*/ 2107825671 h 573"/>
                <a:gd name="T4" fmla="*/ 2147483646 w 688"/>
                <a:gd name="T5" fmla="*/ 2147483646 h 573"/>
                <a:gd name="T6" fmla="*/ 2147483646 w 688"/>
                <a:gd name="T7" fmla="*/ 2147483646 h 573"/>
                <a:gd name="T8" fmla="*/ 2147483646 w 688"/>
                <a:gd name="T9" fmla="*/ 2147483646 h 573"/>
                <a:gd name="T10" fmla="*/ 2147483646 w 688"/>
                <a:gd name="T11" fmla="*/ 1739129134 h 573"/>
                <a:gd name="T12" fmla="*/ 0 w 688"/>
                <a:gd name="T13" fmla="*/ 313042189 h 573"/>
                <a:gd name="T14" fmla="*/ 187476999 w 688"/>
                <a:gd name="T15" fmla="*/ 0 h 5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8" h="573">
                  <a:moveTo>
                    <a:pt x="27" y="0"/>
                  </a:moveTo>
                  <a:cubicBezTo>
                    <a:pt x="34" y="11"/>
                    <a:pt x="512" y="282"/>
                    <a:pt x="527" y="303"/>
                  </a:cubicBezTo>
                  <a:cubicBezTo>
                    <a:pt x="542" y="324"/>
                    <a:pt x="657" y="473"/>
                    <a:pt x="672" y="498"/>
                  </a:cubicBezTo>
                  <a:cubicBezTo>
                    <a:pt x="688" y="522"/>
                    <a:pt x="660" y="573"/>
                    <a:pt x="646" y="555"/>
                  </a:cubicBezTo>
                  <a:cubicBezTo>
                    <a:pt x="632" y="537"/>
                    <a:pt x="561" y="414"/>
                    <a:pt x="536" y="375"/>
                  </a:cubicBezTo>
                  <a:cubicBezTo>
                    <a:pt x="512" y="337"/>
                    <a:pt x="430" y="272"/>
                    <a:pt x="395" y="250"/>
                  </a:cubicBezTo>
                  <a:cubicBezTo>
                    <a:pt x="360" y="227"/>
                    <a:pt x="0" y="45"/>
                    <a:pt x="0" y="45"/>
                  </a:cubicBezTo>
                  <a:cubicBezTo>
                    <a:pt x="27" y="0"/>
                    <a:pt x="27" y="0"/>
                    <a:pt x="27" y="0"/>
                  </a:cubicBezTo>
                </a:path>
              </a:pathLst>
            </a:custGeom>
            <a:solidFill>
              <a:srgbClr val="0018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3" name="Freeform 84"/>
            <p:cNvSpPr>
              <a:spLocks noEditPoints="1"/>
            </p:cNvSpPr>
            <p:nvPr/>
          </p:nvSpPr>
          <p:spPr bwMode="auto">
            <a:xfrm>
              <a:off x="8721583" y="124532"/>
              <a:ext cx="2101850" cy="1489075"/>
            </a:xfrm>
            <a:custGeom>
              <a:avLst/>
              <a:gdLst>
                <a:gd name="T0" fmla="*/ 2147483646 w 797"/>
                <a:gd name="T1" fmla="*/ 1687883643 h 565"/>
                <a:gd name="T2" fmla="*/ 2147483646 w 797"/>
                <a:gd name="T3" fmla="*/ 1667044500 h 565"/>
                <a:gd name="T4" fmla="*/ 2147483646 w 797"/>
                <a:gd name="T5" fmla="*/ 1514233779 h 565"/>
                <a:gd name="T6" fmla="*/ 2147483646 w 797"/>
                <a:gd name="T7" fmla="*/ 1041904460 h 565"/>
                <a:gd name="T8" fmla="*/ 493792341 w 797"/>
                <a:gd name="T9" fmla="*/ 62514795 h 565"/>
                <a:gd name="T10" fmla="*/ 250373321 w 797"/>
                <a:gd name="T11" fmla="*/ 507060346 h 565"/>
                <a:gd name="T12" fmla="*/ 347741457 w 797"/>
                <a:gd name="T13" fmla="*/ 576519765 h 565"/>
                <a:gd name="T14" fmla="*/ 674620008 w 797"/>
                <a:gd name="T15" fmla="*/ 2000454981 h 565"/>
                <a:gd name="T16" fmla="*/ 2147483646 w 797"/>
                <a:gd name="T17" fmla="*/ 1764290322 h 565"/>
                <a:gd name="T18" fmla="*/ 2147483646 w 797"/>
                <a:gd name="T19" fmla="*/ 1819857857 h 565"/>
                <a:gd name="T20" fmla="*/ 2147483646 w 797"/>
                <a:gd name="T21" fmla="*/ 1875425392 h 565"/>
                <a:gd name="T22" fmla="*/ 2147483646 w 797"/>
                <a:gd name="T23" fmla="*/ 2147483646 h 565"/>
                <a:gd name="T24" fmla="*/ 2147483646 w 797"/>
                <a:gd name="T25" fmla="*/ 2147483646 h 565"/>
                <a:gd name="T26" fmla="*/ 2147483646 w 797"/>
                <a:gd name="T27" fmla="*/ 2147483646 h 565"/>
                <a:gd name="T28" fmla="*/ 2147483646 w 797"/>
                <a:gd name="T29" fmla="*/ 2147483646 h 565"/>
                <a:gd name="T30" fmla="*/ 2147483646 w 797"/>
                <a:gd name="T31" fmla="*/ 1687883643 h 565"/>
                <a:gd name="T32" fmla="*/ 973676079 w 797"/>
                <a:gd name="T33" fmla="*/ 1986563098 h 565"/>
                <a:gd name="T34" fmla="*/ 521612185 w 797"/>
                <a:gd name="T35" fmla="*/ 750169630 h 565"/>
                <a:gd name="T36" fmla="*/ 1613521941 w 797"/>
                <a:gd name="T37" fmla="*/ 847415452 h 565"/>
                <a:gd name="T38" fmla="*/ 2147483646 w 797"/>
                <a:gd name="T39" fmla="*/ 1507286519 h 565"/>
                <a:gd name="T40" fmla="*/ 973676079 w 797"/>
                <a:gd name="T41" fmla="*/ 1986563098 h 565"/>
                <a:gd name="T42" fmla="*/ 2147483646 w 797"/>
                <a:gd name="T43" fmla="*/ 2147483646 h 565"/>
                <a:gd name="T44" fmla="*/ 2147483646 w 797"/>
                <a:gd name="T45" fmla="*/ 1868480768 h 565"/>
                <a:gd name="T46" fmla="*/ 2147483646 w 797"/>
                <a:gd name="T47" fmla="*/ 2147483646 h 565"/>
                <a:gd name="T48" fmla="*/ 2147483646 w 797"/>
                <a:gd name="T49" fmla="*/ 2147483646 h 565"/>
                <a:gd name="T50" fmla="*/ 2147483646 w 797"/>
                <a:gd name="T51" fmla="*/ 2147483646 h 5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97" h="565">
                  <a:moveTo>
                    <a:pt x="514" y="243"/>
                  </a:moveTo>
                  <a:cubicBezTo>
                    <a:pt x="487" y="229"/>
                    <a:pt x="429" y="240"/>
                    <a:pt x="429" y="240"/>
                  </a:cubicBezTo>
                  <a:cubicBezTo>
                    <a:pt x="388" y="218"/>
                    <a:pt x="388" y="218"/>
                    <a:pt x="388" y="218"/>
                  </a:cubicBezTo>
                  <a:cubicBezTo>
                    <a:pt x="388" y="218"/>
                    <a:pt x="363" y="163"/>
                    <a:pt x="338" y="150"/>
                  </a:cubicBezTo>
                  <a:cubicBezTo>
                    <a:pt x="315" y="138"/>
                    <a:pt x="89" y="18"/>
                    <a:pt x="71" y="9"/>
                  </a:cubicBezTo>
                  <a:cubicBezTo>
                    <a:pt x="53" y="0"/>
                    <a:pt x="24" y="67"/>
                    <a:pt x="36" y="73"/>
                  </a:cubicBezTo>
                  <a:cubicBezTo>
                    <a:pt x="48" y="79"/>
                    <a:pt x="50" y="83"/>
                    <a:pt x="50" y="83"/>
                  </a:cubicBezTo>
                  <a:cubicBezTo>
                    <a:pt x="50" y="83"/>
                    <a:pt x="0" y="219"/>
                    <a:pt x="97" y="288"/>
                  </a:cubicBezTo>
                  <a:cubicBezTo>
                    <a:pt x="236" y="388"/>
                    <a:pt x="331" y="277"/>
                    <a:pt x="376" y="254"/>
                  </a:cubicBezTo>
                  <a:cubicBezTo>
                    <a:pt x="392" y="262"/>
                    <a:pt x="392" y="262"/>
                    <a:pt x="392" y="262"/>
                  </a:cubicBezTo>
                  <a:cubicBezTo>
                    <a:pt x="407" y="270"/>
                    <a:pt x="407" y="270"/>
                    <a:pt x="407" y="270"/>
                  </a:cubicBezTo>
                  <a:cubicBezTo>
                    <a:pt x="412" y="315"/>
                    <a:pt x="390" y="466"/>
                    <a:pt x="542" y="523"/>
                  </a:cubicBezTo>
                  <a:cubicBezTo>
                    <a:pt x="651" y="565"/>
                    <a:pt x="733" y="441"/>
                    <a:pt x="733" y="441"/>
                  </a:cubicBezTo>
                  <a:cubicBezTo>
                    <a:pt x="733" y="441"/>
                    <a:pt x="723" y="438"/>
                    <a:pt x="744" y="449"/>
                  </a:cubicBezTo>
                  <a:cubicBezTo>
                    <a:pt x="764" y="460"/>
                    <a:pt x="797" y="394"/>
                    <a:pt x="781" y="385"/>
                  </a:cubicBezTo>
                  <a:cubicBezTo>
                    <a:pt x="765" y="377"/>
                    <a:pt x="537" y="255"/>
                    <a:pt x="514" y="243"/>
                  </a:cubicBezTo>
                  <a:moveTo>
                    <a:pt x="140" y="286"/>
                  </a:moveTo>
                  <a:cubicBezTo>
                    <a:pt x="44" y="234"/>
                    <a:pt x="53" y="139"/>
                    <a:pt x="75" y="108"/>
                  </a:cubicBezTo>
                  <a:cubicBezTo>
                    <a:pt x="97" y="76"/>
                    <a:pt x="134" y="74"/>
                    <a:pt x="232" y="122"/>
                  </a:cubicBezTo>
                  <a:cubicBezTo>
                    <a:pt x="330" y="171"/>
                    <a:pt x="348" y="179"/>
                    <a:pt x="352" y="217"/>
                  </a:cubicBezTo>
                  <a:cubicBezTo>
                    <a:pt x="354" y="248"/>
                    <a:pt x="224" y="332"/>
                    <a:pt x="140" y="286"/>
                  </a:cubicBezTo>
                  <a:moveTo>
                    <a:pt x="513" y="484"/>
                  </a:moveTo>
                  <a:cubicBezTo>
                    <a:pt x="428" y="439"/>
                    <a:pt x="423" y="285"/>
                    <a:pt x="451" y="269"/>
                  </a:cubicBezTo>
                  <a:cubicBezTo>
                    <a:pt x="484" y="251"/>
                    <a:pt x="501" y="262"/>
                    <a:pt x="596" y="315"/>
                  </a:cubicBezTo>
                  <a:cubicBezTo>
                    <a:pt x="692" y="368"/>
                    <a:pt x="711" y="401"/>
                    <a:pt x="697" y="437"/>
                  </a:cubicBezTo>
                  <a:cubicBezTo>
                    <a:pt x="683" y="473"/>
                    <a:pt x="610" y="534"/>
                    <a:pt x="513" y="484"/>
                  </a:cubicBezTo>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4" name="Freeform 85"/>
            <p:cNvSpPr>
              <a:spLocks noEditPoints="1"/>
            </p:cNvSpPr>
            <p:nvPr/>
          </p:nvSpPr>
          <p:spPr bwMode="auto">
            <a:xfrm>
              <a:off x="8885096" y="361070"/>
              <a:ext cx="760412" cy="554038"/>
            </a:xfrm>
            <a:custGeom>
              <a:avLst/>
              <a:gdLst>
                <a:gd name="T0" fmla="*/ 864440586 w 288"/>
                <a:gd name="T1" fmla="*/ 682128947 h 210"/>
                <a:gd name="T2" fmla="*/ 829583089 w 288"/>
                <a:gd name="T3" fmla="*/ 682128947 h 210"/>
                <a:gd name="T4" fmla="*/ 13943527 w 288"/>
                <a:gd name="T5" fmla="*/ 730852632 h 210"/>
                <a:gd name="T6" fmla="*/ 543760588 w 288"/>
                <a:gd name="T7" fmla="*/ 1364257895 h 210"/>
                <a:gd name="T8" fmla="*/ 543760588 w 288"/>
                <a:gd name="T9" fmla="*/ 1364257895 h 210"/>
                <a:gd name="T10" fmla="*/ 543760588 w 288"/>
                <a:gd name="T11" fmla="*/ 1364257895 h 210"/>
                <a:gd name="T12" fmla="*/ 934152940 w 288"/>
                <a:gd name="T13" fmla="*/ 1461705264 h 210"/>
                <a:gd name="T14" fmla="*/ 934152940 w 288"/>
                <a:gd name="T15" fmla="*/ 1461705264 h 210"/>
                <a:gd name="T16" fmla="*/ 934152940 w 288"/>
                <a:gd name="T17" fmla="*/ 1461705264 h 210"/>
                <a:gd name="T18" fmla="*/ 2007730589 w 288"/>
                <a:gd name="T19" fmla="*/ 939666916 h 210"/>
                <a:gd name="T20" fmla="*/ 864440586 w 288"/>
                <a:gd name="T21" fmla="*/ 682128947 h 210"/>
                <a:gd name="T22" fmla="*/ 1645222651 w 288"/>
                <a:gd name="T23" fmla="*/ 459392480 h 210"/>
                <a:gd name="T24" fmla="*/ 1798590886 w 288"/>
                <a:gd name="T25" fmla="*/ 549880077 h 210"/>
                <a:gd name="T26" fmla="*/ 1645222651 w 288"/>
                <a:gd name="T27" fmla="*/ 459392480 h 210"/>
                <a:gd name="T28" fmla="*/ 230053674 w 288"/>
                <a:gd name="T29" fmla="*/ 0 h 210"/>
                <a:gd name="T30" fmla="*/ 90626325 w 288"/>
                <a:gd name="T31" fmla="*/ 125289098 h 210"/>
                <a:gd name="T32" fmla="*/ 0 w 288"/>
                <a:gd name="T33" fmla="*/ 368907521 h 210"/>
                <a:gd name="T34" fmla="*/ 1059636762 w 288"/>
                <a:gd name="T35" fmla="*/ 424590979 h 210"/>
                <a:gd name="T36" fmla="*/ 230053674 w 288"/>
                <a:gd name="T37" fmla="*/ 0 h 2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8" h="210">
                  <a:moveTo>
                    <a:pt x="124" y="98"/>
                  </a:moveTo>
                  <a:cubicBezTo>
                    <a:pt x="123" y="98"/>
                    <a:pt x="121" y="98"/>
                    <a:pt x="119" y="98"/>
                  </a:cubicBezTo>
                  <a:cubicBezTo>
                    <a:pt x="96" y="99"/>
                    <a:pt x="48" y="102"/>
                    <a:pt x="2" y="105"/>
                  </a:cubicBezTo>
                  <a:cubicBezTo>
                    <a:pt x="10" y="137"/>
                    <a:pt x="32" y="172"/>
                    <a:pt x="78" y="196"/>
                  </a:cubicBezTo>
                  <a:cubicBezTo>
                    <a:pt x="78" y="196"/>
                    <a:pt x="78" y="196"/>
                    <a:pt x="78" y="196"/>
                  </a:cubicBezTo>
                  <a:cubicBezTo>
                    <a:pt x="78" y="196"/>
                    <a:pt x="78" y="196"/>
                    <a:pt x="78" y="196"/>
                  </a:cubicBezTo>
                  <a:cubicBezTo>
                    <a:pt x="95" y="206"/>
                    <a:pt x="115" y="210"/>
                    <a:pt x="134" y="210"/>
                  </a:cubicBezTo>
                  <a:cubicBezTo>
                    <a:pt x="134" y="210"/>
                    <a:pt x="134" y="210"/>
                    <a:pt x="134" y="210"/>
                  </a:cubicBezTo>
                  <a:cubicBezTo>
                    <a:pt x="134" y="210"/>
                    <a:pt x="134" y="210"/>
                    <a:pt x="134" y="210"/>
                  </a:cubicBezTo>
                  <a:cubicBezTo>
                    <a:pt x="204" y="210"/>
                    <a:pt x="277" y="162"/>
                    <a:pt x="288" y="135"/>
                  </a:cubicBezTo>
                  <a:cubicBezTo>
                    <a:pt x="247" y="119"/>
                    <a:pt x="168" y="98"/>
                    <a:pt x="124" y="98"/>
                  </a:cubicBezTo>
                  <a:moveTo>
                    <a:pt x="236" y="66"/>
                  </a:moveTo>
                  <a:cubicBezTo>
                    <a:pt x="243" y="70"/>
                    <a:pt x="251" y="75"/>
                    <a:pt x="258" y="79"/>
                  </a:cubicBezTo>
                  <a:cubicBezTo>
                    <a:pt x="252" y="75"/>
                    <a:pt x="245" y="71"/>
                    <a:pt x="236" y="66"/>
                  </a:cubicBezTo>
                  <a:moveTo>
                    <a:pt x="33" y="0"/>
                  </a:moveTo>
                  <a:cubicBezTo>
                    <a:pt x="25" y="4"/>
                    <a:pt x="18" y="10"/>
                    <a:pt x="13" y="18"/>
                  </a:cubicBezTo>
                  <a:cubicBezTo>
                    <a:pt x="7" y="26"/>
                    <a:pt x="2" y="38"/>
                    <a:pt x="0" y="53"/>
                  </a:cubicBezTo>
                  <a:cubicBezTo>
                    <a:pt x="50" y="56"/>
                    <a:pt x="115" y="59"/>
                    <a:pt x="152" y="61"/>
                  </a:cubicBezTo>
                  <a:cubicBezTo>
                    <a:pt x="107" y="38"/>
                    <a:pt x="64" y="16"/>
                    <a:pt x="3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5" name="Freeform 86"/>
            <p:cNvSpPr>
              <a:spLocks/>
            </p:cNvSpPr>
            <p:nvPr/>
          </p:nvSpPr>
          <p:spPr bwMode="auto">
            <a:xfrm>
              <a:off x="8880333" y="500770"/>
              <a:ext cx="766762" cy="215900"/>
            </a:xfrm>
            <a:custGeom>
              <a:avLst/>
              <a:gdLst>
                <a:gd name="T0" fmla="*/ 13886033 w 291"/>
                <a:gd name="T1" fmla="*/ 0 h 82"/>
                <a:gd name="T2" fmla="*/ 0 w 291"/>
                <a:gd name="T3" fmla="*/ 138647294 h 82"/>
                <a:gd name="T4" fmla="*/ 27772067 w 291"/>
                <a:gd name="T5" fmla="*/ 360479278 h 82"/>
                <a:gd name="T6" fmla="*/ 840078676 w 291"/>
                <a:gd name="T7" fmla="*/ 311954437 h 82"/>
                <a:gd name="T8" fmla="*/ 874793759 w 291"/>
                <a:gd name="T9" fmla="*/ 311954437 h 82"/>
                <a:gd name="T10" fmla="*/ 2013414250 w 291"/>
                <a:gd name="T11" fmla="*/ 568448902 h 82"/>
                <a:gd name="T12" fmla="*/ 2020357267 w 291"/>
                <a:gd name="T13" fmla="*/ 547651413 h 82"/>
                <a:gd name="T14" fmla="*/ 1069192958 w 291"/>
                <a:gd name="T15" fmla="*/ 55457338 h 82"/>
                <a:gd name="T16" fmla="*/ 13886033 w 291"/>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1" h="82">
                  <a:moveTo>
                    <a:pt x="2" y="0"/>
                  </a:moveTo>
                  <a:cubicBezTo>
                    <a:pt x="1" y="7"/>
                    <a:pt x="0" y="13"/>
                    <a:pt x="0" y="20"/>
                  </a:cubicBezTo>
                  <a:cubicBezTo>
                    <a:pt x="0" y="30"/>
                    <a:pt x="1" y="41"/>
                    <a:pt x="4" y="52"/>
                  </a:cubicBezTo>
                  <a:cubicBezTo>
                    <a:pt x="50" y="49"/>
                    <a:pt x="98" y="46"/>
                    <a:pt x="121" y="45"/>
                  </a:cubicBezTo>
                  <a:cubicBezTo>
                    <a:pt x="123" y="45"/>
                    <a:pt x="125" y="45"/>
                    <a:pt x="126" y="45"/>
                  </a:cubicBezTo>
                  <a:cubicBezTo>
                    <a:pt x="170" y="45"/>
                    <a:pt x="249" y="66"/>
                    <a:pt x="290" y="82"/>
                  </a:cubicBezTo>
                  <a:cubicBezTo>
                    <a:pt x="291" y="81"/>
                    <a:pt x="291" y="80"/>
                    <a:pt x="291" y="79"/>
                  </a:cubicBezTo>
                  <a:cubicBezTo>
                    <a:pt x="251" y="57"/>
                    <a:pt x="201" y="32"/>
                    <a:pt x="154" y="8"/>
                  </a:cubicBezTo>
                  <a:cubicBezTo>
                    <a:pt x="117" y="6"/>
                    <a:pt x="52" y="3"/>
                    <a:pt x="2" y="0"/>
                  </a:cubicBezTo>
                </a:path>
              </a:pathLst>
            </a:custGeom>
            <a:solidFill>
              <a:srgbClr val="263A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6" name="Freeform 87"/>
            <p:cNvSpPr>
              <a:spLocks/>
            </p:cNvSpPr>
            <p:nvPr/>
          </p:nvSpPr>
          <p:spPr bwMode="auto">
            <a:xfrm>
              <a:off x="8972408" y="348370"/>
              <a:ext cx="677862" cy="360363"/>
            </a:xfrm>
            <a:custGeom>
              <a:avLst/>
              <a:gdLst>
                <a:gd name="T0" fmla="*/ 173923036 w 257"/>
                <a:gd name="T1" fmla="*/ 0 h 137"/>
                <a:gd name="T2" fmla="*/ 173923036 w 257"/>
                <a:gd name="T3" fmla="*/ 0 h 137"/>
                <a:gd name="T4" fmla="*/ 0 w 257"/>
                <a:gd name="T5" fmla="*/ 34594848 h 137"/>
                <a:gd name="T6" fmla="*/ 827872597 w 257"/>
                <a:gd name="T7" fmla="*/ 456650941 h 137"/>
                <a:gd name="T8" fmla="*/ 1780967670 w 257"/>
                <a:gd name="T9" fmla="*/ 947894101 h 137"/>
                <a:gd name="T10" fmla="*/ 1787925646 w 257"/>
                <a:gd name="T11" fmla="*/ 920217170 h 137"/>
                <a:gd name="T12" fmla="*/ 1787925646 w 257"/>
                <a:gd name="T13" fmla="*/ 913299253 h 137"/>
                <a:gd name="T14" fmla="*/ 1787925646 w 257"/>
                <a:gd name="T15" fmla="*/ 913299253 h 137"/>
                <a:gd name="T16" fmla="*/ 1565304687 w 257"/>
                <a:gd name="T17" fmla="*/ 581189238 h 137"/>
                <a:gd name="T18" fmla="*/ 1412252943 w 257"/>
                <a:gd name="T19" fmla="*/ 491243159 h 137"/>
                <a:gd name="T20" fmla="*/ 953097710 w 257"/>
                <a:gd name="T21" fmla="*/ 255999771 h 137"/>
                <a:gd name="T22" fmla="*/ 953097710 w 257"/>
                <a:gd name="T23" fmla="*/ 255999771 h 137"/>
                <a:gd name="T24" fmla="*/ 946139734 w 257"/>
                <a:gd name="T25" fmla="*/ 255999771 h 137"/>
                <a:gd name="T26" fmla="*/ 939181757 w 257"/>
                <a:gd name="T27" fmla="*/ 249081853 h 137"/>
                <a:gd name="T28" fmla="*/ 939181757 w 257"/>
                <a:gd name="T29" fmla="*/ 249081853 h 137"/>
                <a:gd name="T30" fmla="*/ 939181757 w 257"/>
                <a:gd name="T31" fmla="*/ 249081853 h 137"/>
                <a:gd name="T32" fmla="*/ 932226419 w 257"/>
                <a:gd name="T33" fmla="*/ 249081853 h 137"/>
                <a:gd name="T34" fmla="*/ 932226419 w 257"/>
                <a:gd name="T35" fmla="*/ 249081853 h 137"/>
                <a:gd name="T36" fmla="*/ 173923036 w 257"/>
                <a:gd name="T37" fmla="*/ 0 h 137"/>
                <a:gd name="T38" fmla="*/ 173923036 w 257"/>
                <a:gd name="T39" fmla="*/ 0 h 1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7" h="137">
                  <a:moveTo>
                    <a:pt x="25" y="0"/>
                  </a:moveTo>
                  <a:cubicBezTo>
                    <a:pt x="25" y="0"/>
                    <a:pt x="25" y="0"/>
                    <a:pt x="25" y="0"/>
                  </a:cubicBezTo>
                  <a:cubicBezTo>
                    <a:pt x="15" y="0"/>
                    <a:pt x="7" y="2"/>
                    <a:pt x="0" y="5"/>
                  </a:cubicBezTo>
                  <a:cubicBezTo>
                    <a:pt x="31" y="21"/>
                    <a:pt x="74" y="43"/>
                    <a:pt x="119" y="66"/>
                  </a:cubicBezTo>
                  <a:cubicBezTo>
                    <a:pt x="166" y="90"/>
                    <a:pt x="216" y="115"/>
                    <a:pt x="256" y="137"/>
                  </a:cubicBezTo>
                  <a:cubicBezTo>
                    <a:pt x="257" y="135"/>
                    <a:pt x="257" y="134"/>
                    <a:pt x="257" y="133"/>
                  </a:cubicBezTo>
                  <a:cubicBezTo>
                    <a:pt x="257" y="132"/>
                    <a:pt x="257" y="132"/>
                    <a:pt x="257" y="132"/>
                  </a:cubicBezTo>
                  <a:cubicBezTo>
                    <a:pt x="257" y="132"/>
                    <a:pt x="257" y="132"/>
                    <a:pt x="257" y="132"/>
                  </a:cubicBezTo>
                  <a:cubicBezTo>
                    <a:pt x="255" y="111"/>
                    <a:pt x="248" y="99"/>
                    <a:pt x="225" y="84"/>
                  </a:cubicBezTo>
                  <a:cubicBezTo>
                    <a:pt x="218" y="80"/>
                    <a:pt x="210" y="75"/>
                    <a:pt x="203" y="71"/>
                  </a:cubicBezTo>
                  <a:cubicBezTo>
                    <a:pt x="186" y="62"/>
                    <a:pt x="165" y="51"/>
                    <a:pt x="137" y="37"/>
                  </a:cubicBezTo>
                  <a:cubicBezTo>
                    <a:pt x="137" y="37"/>
                    <a:pt x="137" y="37"/>
                    <a:pt x="137" y="37"/>
                  </a:cubicBezTo>
                  <a:cubicBezTo>
                    <a:pt x="137" y="37"/>
                    <a:pt x="136" y="37"/>
                    <a:pt x="136" y="37"/>
                  </a:cubicBezTo>
                  <a:cubicBezTo>
                    <a:pt x="136" y="37"/>
                    <a:pt x="136" y="37"/>
                    <a:pt x="135" y="36"/>
                  </a:cubicBezTo>
                  <a:cubicBezTo>
                    <a:pt x="135" y="36"/>
                    <a:pt x="135" y="36"/>
                    <a:pt x="135" y="36"/>
                  </a:cubicBezTo>
                  <a:cubicBezTo>
                    <a:pt x="135" y="36"/>
                    <a:pt x="135" y="36"/>
                    <a:pt x="135" y="36"/>
                  </a:cubicBezTo>
                  <a:cubicBezTo>
                    <a:pt x="135" y="36"/>
                    <a:pt x="134" y="36"/>
                    <a:pt x="134" y="36"/>
                  </a:cubicBezTo>
                  <a:cubicBezTo>
                    <a:pt x="134" y="36"/>
                    <a:pt x="134" y="36"/>
                    <a:pt x="134" y="36"/>
                  </a:cubicBezTo>
                  <a:cubicBezTo>
                    <a:pt x="83" y="11"/>
                    <a:pt x="49" y="0"/>
                    <a:pt x="25" y="0"/>
                  </a:cubicBezTo>
                  <a:cubicBezTo>
                    <a:pt x="25" y="0"/>
                    <a:pt x="25" y="0"/>
                    <a:pt x="25" y="0"/>
                  </a:cubicBezTo>
                </a:path>
              </a:pathLst>
            </a:custGeom>
            <a:solidFill>
              <a:srgbClr val="263A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7" name="Freeform 88"/>
            <p:cNvSpPr>
              <a:spLocks noEditPoints="1"/>
            </p:cNvSpPr>
            <p:nvPr/>
          </p:nvSpPr>
          <p:spPr bwMode="auto">
            <a:xfrm>
              <a:off x="8880333" y="348370"/>
              <a:ext cx="773112" cy="566738"/>
            </a:xfrm>
            <a:custGeom>
              <a:avLst/>
              <a:gdLst>
                <a:gd name="T0" fmla="*/ 946866943 w 293"/>
                <a:gd name="T1" fmla="*/ 1493916096 h 215"/>
                <a:gd name="T2" fmla="*/ 946866943 w 293"/>
                <a:gd name="T3" fmla="*/ 1493916096 h 215"/>
                <a:gd name="T4" fmla="*/ 946866943 w 293"/>
                <a:gd name="T5" fmla="*/ 1493916096 h 215"/>
                <a:gd name="T6" fmla="*/ 946866943 w 293"/>
                <a:gd name="T7" fmla="*/ 1493916096 h 215"/>
                <a:gd name="T8" fmla="*/ 556981020 w 293"/>
                <a:gd name="T9" fmla="*/ 1396637495 h 215"/>
                <a:gd name="T10" fmla="*/ 556981020 w 293"/>
                <a:gd name="T11" fmla="*/ 1396637495 h 215"/>
                <a:gd name="T12" fmla="*/ 556981020 w 293"/>
                <a:gd name="T13" fmla="*/ 1396637495 h 215"/>
                <a:gd name="T14" fmla="*/ 2032975843 w 293"/>
                <a:gd name="T15" fmla="*/ 924144071 h 215"/>
                <a:gd name="T16" fmla="*/ 2026015196 w 293"/>
                <a:gd name="T17" fmla="*/ 951937957 h 215"/>
                <a:gd name="T18" fmla="*/ 2019051911 w 293"/>
                <a:gd name="T19" fmla="*/ 972783371 h 215"/>
                <a:gd name="T20" fmla="*/ 946866943 w 293"/>
                <a:gd name="T21" fmla="*/ 1493916096 h 215"/>
                <a:gd name="T22" fmla="*/ 2032975843 w 293"/>
                <a:gd name="T23" fmla="*/ 924144071 h 215"/>
                <a:gd name="T24" fmla="*/ 1197505632 w 293"/>
                <a:gd name="T25" fmla="*/ 257093445 h 215"/>
                <a:gd name="T26" fmla="*/ 1197505632 w 293"/>
                <a:gd name="T27" fmla="*/ 257093445 h 215"/>
                <a:gd name="T28" fmla="*/ 1657016491 w 293"/>
                <a:gd name="T29" fmla="*/ 493338839 h 215"/>
                <a:gd name="T30" fmla="*/ 1810185018 w 293"/>
                <a:gd name="T31" fmla="*/ 583668968 h 215"/>
                <a:gd name="T32" fmla="*/ 2032975843 w 293"/>
                <a:gd name="T33" fmla="*/ 917195599 h 215"/>
                <a:gd name="T34" fmla="*/ 2032975843 w 293"/>
                <a:gd name="T35" fmla="*/ 917195599 h 215"/>
                <a:gd name="T36" fmla="*/ 2032975843 w 293"/>
                <a:gd name="T37" fmla="*/ 917195599 h 215"/>
                <a:gd name="T38" fmla="*/ 1197505632 w 293"/>
                <a:gd name="T39" fmla="*/ 257093445 h 215"/>
                <a:gd name="T40" fmla="*/ 1197505632 w 293"/>
                <a:gd name="T41" fmla="*/ 257093445 h 215"/>
                <a:gd name="T42" fmla="*/ 1183581700 w 293"/>
                <a:gd name="T43" fmla="*/ 250144973 h 215"/>
                <a:gd name="T44" fmla="*/ 1190544985 w 293"/>
                <a:gd name="T45" fmla="*/ 257093445 h 215"/>
                <a:gd name="T46" fmla="*/ 1183581700 w 293"/>
                <a:gd name="T47" fmla="*/ 250144973 h 215"/>
                <a:gd name="T48" fmla="*/ 1183581700 w 293"/>
                <a:gd name="T49" fmla="*/ 250144973 h 215"/>
                <a:gd name="T50" fmla="*/ 1183581700 w 293"/>
                <a:gd name="T51" fmla="*/ 250144973 h 215"/>
                <a:gd name="T52" fmla="*/ 1183581700 w 293"/>
                <a:gd name="T53" fmla="*/ 250144973 h 215"/>
                <a:gd name="T54" fmla="*/ 1176621053 w 293"/>
                <a:gd name="T55" fmla="*/ 250144973 h 215"/>
                <a:gd name="T56" fmla="*/ 1176621053 w 293"/>
                <a:gd name="T57" fmla="*/ 250144973 h 215"/>
                <a:gd name="T58" fmla="*/ 1176621053 w 293"/>
                <a:gd name="T59" fmla="*/ 250144973 h 215"/>
                <a:gd name="T60" fmla="*/ 417733786 w 293"/>
                <a:gd name="T61" fmla="*/ 0 h 215"/>
                <a:gd name="T62" fmla="*/ 104433447 w 293"/>
                <a:gd name="T63" fmla="*/ 159814844 h 215"/>
                <a:gd name="T64" fmla="*/ 0 w 293"/>
                <a:gd name="T65" fmla="*/ 541978139 h 215"/>
                <a:gd name="T66" fmla="*/ 13923932 w 293"/>
                <a:gd name="T67" fmla="*/ 403008710 h 215"/>
                <a:gd name="T68" fmla="*/ 104433447 w 293"/>
                <a:gd name="T69" fmla="*/ 159814844 h 215"/>
                <a:gd name="T70" fmla="*/ 243678042 w 293"/>
                <a:gd name="T71" fmla="*/ 34742357 h 215"/>
                <a:gd name="T72" fmla="*/ 417733786 w 293"/>
                <a:gd name="T73" fmla="*/ 0 h 215"/>
                <a:gd name="T74" fmla="*/ 417733786 w 293"/>
                <a:gd name="T75" fmla="*/ 0 h 215"/>
                <a:gd name="T76" fmla="*/ 417733786 w 293"/>
                <a:gd name="T77" fmla="*/ 0 h 215"/>
                <a:gd name="T78" fmla="*/ 417733786 w 293"/>
                <a:gd name="T79" fmla="*/ 0 h 215"/>
                <a:gd name="T80" fmla="*/ 417733786 w 293"/>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3" h="215">
                  <a:moveTo>
                    <a:pt x="136" y="215"/>
                  </a:moveTo>
                  <a:cubicBezTo>
                    <a:pt x="136" y="215"/>
                    <a:pt x="136" y="215"/>
                    <a:pt x="136" y="215"/>
                  </a:cubicBezTo>
                  <a:cubicBezTo>
                    <a:pt x="136" y="215"/>
                    <a:pt x="136" y="215"/>
                    <a:pt x="136" y="215"/>
                  </a:cubicBezTo>
                  <a:cubicBezTo>
                    <a:pt x="136" y="215"/>
                    <a:pt x="136" y="215"/>
                    <a:pt x="136" y="215"/>
                  </a:cubicBezTo>
                  <a:moveTo>
                    <a:pt x="80" y="201"/>
                  </a:moveTo>
                  <a:cubicBezTo>
                    <a:pt x="80" y="201"/>
                    <a:pt x="80" y="201"/>
                    <a:pt x="80" y="201"/>
                  </a:cubicBezTo>
                  <a:cubicBezTo>
                    <a:pt x="80" y="201"/>
                    <a:pt x="80" y="201"/>
                    <a:pt x="80" y="201"/>
                  </a:cubicBezTo>
                  <a:moveTo>
                    <a:pt x="292" y="133"/>
                  </a:moveTo>
                  <a:cubicBezTo>
                    <a:pt x="292" y="134"/>
                    <a:pt x="292" y="135"/>
                    <a:pt x="291" y="137"/>
                  </a:cubicBezTo>
                  <a:cubicBezTo>
                    <a:pt x="291" y="138"/>
                    <a:pt x="291" y="139"/>
                    <a:pt x="290" y="140"/>
                  </a:cubicBezTo>
                  <a:cubicBezTo>
                    <a:pt x="279" y="167"/>
                    <a:pt x="206" y="215"/>
                    <a:pt x="136" y="215"/>
                  </a:cubicBezTo>
                  <a:cubicBezTo>
                    <a:pt x="212" y="215"/>
                    <a:pt x="293" y="157"/>
                    <a:pt x="292" y="133"/>
                  </a:cubicBezTo>
                  <a:moveTo>
                    <a:pt x="172" y="37"/>
                  </a:moveTo>
                  <a:cubicBezTo>
                    <a:pt x="172" y="37"/>
                    <a:pt x="172" y="37"/>
                    <a:pt x="172" y="37"/>
                  </a:cubicBezTo>
                  <a:cubicBezTo>
                    <a:pt x="200" y="51"/>
                    <a:pt x="221" y="62"/>
                    <a:pt x="238" y="71"/>
                  </a:cubicBezTo>
                  <a:cubicBezTo>
                    <a:pt x="247" y="76"/>
                    <a:pt x="254" y="80"/>
                    <a:pt x="260" y="84"/>
                  </a:cubicBezTo>
                  <a:cubicBezTo>
                    <a:pt x="283" y="99"/>
                    <a:pt x="290" y="111"/>
                    <a:pt x="292" y="132"/>
                  </a:cubicBezTo>
                  <a:cubicBezTo>
                    <a:pt x="292" y="132"/>
                    <a:pt x="292" y="132"/>
                    <a:pt x="292" y="132"/>
                  </a:cubicBezTo>
                  <a:cubicBezTo>
                    <a:pt x="292" y="132"/>
                    <a:pt x="292" y="132"/>
                    <a:pt x="292" y="132"/>
                  </a:cubicBezTo>
                  <a:cubicBezTo>
                    <a:pt x="288" y="94"/>
                    <a:pt x="270" y="86"/>
                    <a:pt x="172" y="37"/>
                  </a:cubicBezTo>
                  <a:cubicBezTo>
                    <a:pt x="172" y="37"/>
                    <a:pt x="172" y="37"/>
                    <a:pt x="172" y="37"/>
                  </a:cubicBezTo>
                  <a:moveTo>
                    <a:pt x="170" y="36"/>
                  </a:moveTo>
                  <a:cubicBezTo>
                    <a:pt x="171" y="37"/>
                    <a:pt x="171" y="37"/>
                    <a:pt x="171" y="37"/>
                  </a:cubicBezTo>
                  <a:cubicBezTo>
                    <a:pt x="171" y="37"/>
                    <a:pt x="171" y="37"/>
                    <a:pt x="170" y="36"/>
                  </a:cubicBezTo>
                  <a:moveTo>
                    <a:pt x="170" y="36"/>
                  </a:moveTo>
                  <a:cubicBezTo>
                    <a:pt x="170" y="36"/>
                    <a:pt x="170" y="36"/>
                    <a:pt x="170" y="36"/>
                  </a:cubicBezTo>
                  <a:cubicBezTo>
                    <a:pt x="170" y="36"/>
                    <a:pt x="170" y="36"/>
                    <a:pt x="170" y="36"/>
                  </a:cubicBezTo>
                  <a:moveTo>
                    <a:pt x="169" y="36"/>
                  </a:moveTo>
                  <a:cubicBezTo>
                    <a:pt x="169" y="36"/>
                    <a:pt x="169" y="36"/>
                    <a:pt x="169" y="36"/>
                  </a:cubicBezTo>
                  <a:cubicBezTo>
                    <a:pt x="169" y="36"/>
                    <a:pt x="169" y="36"/>
                    <a:pt x="169" y="36"/>
                  </a:cubicBezTo>
                  <a:moveTo>
                    <a:pt x="60" y="0"/>
                  </a:moveTo>
                  <a:cubicBezTo>
                    <a:pt x="38" y="0"/>
                    <a:pt x="25" y="8"/>
                    <a:pt x="15" y="23"/>
                  </a:cubicBezTo>
                  <a:cubicBezTo>
                    <a:pt x="7" y="34"/>
                    <a:pt x="0" y="55"/>
                    <a:pt x="0" y="78"/>
                  </a:cubicBezTo>
                  <a:cubicBezTo>
                    <a:pt x="0" y="71"/>
                    <a:pt x="1" y="65"/>
                    <a:pt x="2" y="58"/>
                  </a:cubicBezTo>
                  <a:cubicBezTo>
                    <a:pt x="4" y="43"/>
                    <a:pt x="9" y="31"/>
                    <a:pt x="15" y="23"/>
                  </a:cubicBezTo>
                  <a:cubicBezTo>
                    <a:pt x="20" y="15"/>
                    <a:pt x="27" y="9"/>
                    <a:pt x="35" y="5"/>
                  </a:cubicBezTo>
                  <a:cubicBezTo>
                    <a:pt x="42" y="2"/>
                    <a:pt x="50" y="0"/>
                    <a:pt x="60" y="0"/>
                  </a:cubicBezTo>
                  <a:moveTo>
                    <a:pt x="60" y="0"/>
                  </a:moveTo>
                  <a:cubicBezTo>
                    <a:pt x="60" y="0"/>
                    <a:pt x="60" y="0"/>
                    <a:pt x="60" y="0"/>
                  </a:cubicBezTo>
                  <a:cubicBezTo>
                    <a:pt x="60" y="0"/>
                    <a:pt x="60" y="0"/>
                    <a:pt x="60" y="0"/>
                  </a:cubicBezTo>
                  <a:cubicBezTo>
                    <a:pt x="60" y="0"/>
                    <a:pt x="60" y="0"/>
                    <a:pt x="60" y="0"/>
                  </a:cubicBezTo>
                </a:path>
              </a:pathLst>
            </a:custGeom>
            <a:solidFill>
              <a:srgbClr val="264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8" name="Freeform 89"/>
            <p:cNvSpPr>
              <a:spLocks noEditPoints="1"/>
            </p:cNvSpPr>
            <p:nvPr/>
          </p:nvSpPr>
          <p:spPr bwMode="auto">
            <a:xfrm>
              <a:off x="9872521" y="846845"/>
              <a:ext cx="698500" cy="603250"/>
            </a:xfrm>
            <a:custGeom>
              <a:avLst/>
              <a:gdLst>
                <a:gd name="T0" fmla="*/ 1042154092 w 265"/>
                <a:gd name="T1" fmla="*/ 478819809 h 229"/>
                <a:gd name="T2" fmla="*/ 1681342217 w 265"/>
                <a:gd name="T3" fmla="*/ 1325429816 h 229"/>
                <a:gd name="T4" fmla="*/ 1813350809 w 265"/>
                <a:gd name="T5" fmla="*/ 1131127996 h 229"/>
                <a:gd name="T6" fmla="*/ 1841140566 w 265"/>
                <a:gd name="T7" fmla="*/ 992338347 h 229"/>
                <a:gd name="T8" fmla="*/ 1827244370 w 265"/>
                <a:gd name="T9" fmla="*/ 895186120 h 229"/>
                <a:gd name="T10" fmla="*/ 1042154092 w 265"/>
                <a:gd name="T11" fmla="*/ 478819809 h 229"/>
                <a:gd name="T12" fmla="*/ 69475709 w 265"/>
                <a:gd name="T13" fmla="*/ 0 h 229"/>
                <a:gd name="T14" fmla="*/ 0 w 265"/>
                <a:gd name="T15" fmla="*/ 346971487 h 229"/>
                <a:gd name="T16" fmla="*/ 534971925 w 265"/>
                <a:gd name="T17" fmla="*/ 1457280772 h 229"/>
                <a:gd name="T18" fmla="*/ 1042154092 w 265"/>
                <a:gd name="T19" fmla="*/ 1589129094 h 229"/>
                <a:gd name="T20" fmla="*/ 1403436743 w 265"/>
                <a:gd name="T21" fmla="*/ 1512795578 h 229"/>
                <a:gd name="T22" fmla="*/ 993520042 w 265"/>
                <a:gd name="T23" fmla="*/ 832732622 h 229"/>
                <a:gd name="T24" fmla="*/ 69475709 w 265"/>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 h="229">
                  <a:moveTo>
                    <a:pt x="150" y="69"/>
                  </a:moveTo>
                  <a:cubicBezTo>
                    <a:pt x="172" y="99"/>
                    <a:pt x="212" y="151"/>
                    <a:pt x="242" y="191"/>
                  </a:cubicBezTo>
                  <a:cubicBezTo>
                    <a:pt x="251" y="181"/>
                    <a:pt x="258" y="171"/>
                    <a:pt x="261" y="163"/>
                  </a:cubicBezTo>
                  <a:cubicBezTo>
                    <a:pt x="264" y="156"/>
                    <a:pt x="265" y="149"/>
                    <a:pt x="265" y="143"/>
                  </a:cubicBezTo>
                  <a:cubicBezTo>
                    <a:pt x="265" y="138"/>
                    <a:pt x="264" y="133"/>
                    <a:pt x="263" y="129"/>
                  </a:cubicBezTo>
                  <a:cubicBezTo>
                    <a:pt x="232" y="113"/>
                    <a:pt x="192" y="91"/>
                    <a:pt x="150" y="69"/>
                  </a:cubicBezTo>
                  <a:moveTo>
                    <a:pt x="10" y="0"/>
                  </a:moveTo>
                  <a:cubicBezTo>
                    <a:pt x="3" y="9"/>
                    <a:pt x="0" y="27"/>
                    <a:pt x="0" y="50"/>
                  </a:cubicBezTo>
                  <a:cubicBezTo>
                    <a:pt x="0" y="103"/>
                    <a:pt x="21" y="180"/>
                    <a:pt x="77" y="210"/>
                  </a:cubicBezTo>
                  <a:cubicBezTo>
                    <a:pt x="103" y="223"/>
                    <a:pt x="128" y="229"/>
                    <a:pt x="150" y="229"/>
                  </a:cubicBezTo>
                  <a:cubicBezTo>
                    <a:pt x="169" y="229"/>
                    <a:pt x="187" y="224"/>
                    <a:pt x="202" y="218"/>
                  </a:cubicBezTo>
                  <a:cubicBezTo>
                    <a:pt x="179" y="180"/>
                    <a:pt x="156" y="139"/>
                    <a:pt x="143" y="120"/>
                  </a:cubicBezTo>
                  <a:cubicBezTo>
                    <a:pt x="120" y="84"/>
                    <a:pt x="48" y="26"/>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9" name="Freeform 90"/>
            <p:cNvSpPr>
              <a:spLocks/>
            </p:cNvSpPr>
            <p:nvPr/>
          </p:nvSpPr>
          <p:spPr bwMode="auto">
            <a:xfrm>
              <a:off x="9977296" y="811920"/>
              <a:ext cx="587375" cy="374650"/>
            </a:xfrm>
            <a:custGeom>
              <a:avLst/>
              <a:gdLst>
                <a:gd name="T0" fmla="*/ 13875747 w 223"/>
                <a:gd name="T1" fmla="*/ 0 h 142"/>
                <a:gd name="T2" fmla="*/ 0 w 223"/>
                <a:gd name="T3" fmla="*/ 0 h 142"/>
                <a:gd name="T4" fmla="*/ 652152190 w 223"/>
                <a:gd name="T5" fmla="*/ 424623561 h 142"/>
                <a:gd name="T6" fmla="*/ 763158163 w 223"/>
                <a:gd name="T7" fmla="*/ 570805659 h 142"/>
                <a:gd name="T8" fmla="*/ 1547127312 w 223"/>
                <a:gd name="T9" fmla="*/ 988469173 h 142"/>
                <a:gd name="T10" fmla="*/ 1547127312 w 223"/>
                <a:gd name="T11" fmla="*/ 988469173 h 142"/>
                <a:gd name="T12" fmla="*/ 832534262 w 223"/>
                <a:gd name="T13" fmla="*/ 375897954 h 142"/>
                <a:gd name="T14" fmla="*/ 13875747 w 223"/>
                <a:gd name="T15" fmla="*/ 0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 h="142">
                  <a:moveTo>
                    <a:pt x="2" y="0"/>
                  </a:moveTo>
                  <a:cubicBezTo>
                    <a:pt x="2" y="0"/>
                    <a:pt x="1" y="0"/>
                    <a:pt x="0" y="0"/>
                  </a:cubicBezTo>
                  <a:cubicBezTo>
                    <a:pt x="52" y="32"/>
                    <a:pt x="90" y="55"/>
                    <a:pt x="94" y="61"/>
                  </a:cubicBezTo>
                  <a:cubicBezTo>
                    <a:pt x="96" y="65"/>
                    <a:pt x="102" y="72"/>
                    <a:pt x="110" y="82"/>
                  </a:cubicBezTo>
                  <a:cubicBezTo>
                    <a:pt x="152" y="104"/>
                    <a:pt x="192" y="126"/>
                    <a:pt x="223" y="142"/>
                  </a:cubicBezTo>
                  <a:cubicBezTo>
                    <a:pt x="223" y="142"/>
                    <a:pt x="223" y="142"/>
                    <a:pt x="223" y="142"/>
                  </a:cubicBezTo>
                  <a:cubicBezTo>
                    <a:pt x="215" y="117"/>
                    <a:pt x="185" y="90"/>
                    <a:pt x="120" y="54"/>
                  </a:cubicBezTo>
                  <a:cubicBezTo>
                    <a:pt x="53" y="16"/>
                    <a:pt x="25" y="0"/>
                    <a:pt x="2" y="0"/>
                  </a:cubicBezTo>
                </a:path>
              </a:pathLst>
            </a:custGeom>
            <a:solidFill>
              <a:srgbClr val="263A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0" name="Freeform 91"/>
            <p:cNvSpPr>
              <a:spLocks/>
            </p:cNvSpPr>
            <p:nvPr/>
          </p:nvSpPr>
          <p:spPr bwMode="auto">
            <a:xfrm>
              <a:off x="9897921" y="811920"/>
              <a:ext cx="611187" cy="609600"/>
            </a:xfrm>
            <a:custGeom>
              <a:avLst/>
              <a:gdLst>
                <a:gd name="T0" fmla="*/ 208206647 w 232"/>
                <a:gd name="T1" fmla="*/ 0 h 231"/>
                <a:gd name="T2" fmla="*/ 34700669 w 232"/>
                <a:gd name="T3" fmla="*/ 55713745 h 231"/>
                <a:gd name="T4" fmla="*/ 0 w 232"/>
                <a:gd name="T5" fmla="*/ 90532197 h 231"/>
                <a:gd name="T6" fmla="*/ 0 w 232"/>
                <a:gd name="T7" fmla="*/ 90532197 h 231"/>
                <a:gd name="T8" fmla="*/ 923047801 w 232"/>
                <a:gd name="T9" fmla="*/ 926227823 h 231"/>
                <a:gd name="T10" fmla="*/ 1332519381 w 232"/>
                <a:gd name="T11" fmla="*/ 1608710649 h 231"/>
                <a:gd name="T12" fmla="*/ 1610127366 w 232"/>
                <a:gd name="T13" fmla="*/ 1420679397 h 231"/>
                <a:gd name="T14" fmla="*/ 971629264 w 232"/>
                <a:gd name="T15" fmla="*/ 571057974 h 231"/>
                <a:gd name="T16" fmla="*/ 860585544 w 232"/>
                <a:gd name="T17" fmla="*/ 424812031 h 231"/>
                <a:gd name="T18" fmla="*/ 208206647 w 232"/>
                <a:gd name="T19" fmla="*/ 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231">
                  <a:moveTo>
                    <a:pt x="30" y="0"/>
                  </a:moveTo>
                  <a:cubicBezTo>
                    <a:pt x="21" y="1"/>
                    <a:pt x="14" y="4"/>
                    <a:pt x="5" y="8"/>
                  </a:cubicBezTo>
                  <a:cubicBezTo>
                    <a:pt x="3" y="9"/>
                    <a:pt x="1" y="11"/>
                    <a:pt x="0" y="13"/>
                  </a:cubicBezTo>
                  <a:cubicBezTo>
                    <a:pt x="0" y="13"/>
                    <a:pt x="0" y="13"/>
                    <a:pt x="0" y="13"/>
                  </a:cubicBezTo>
                  <a:cubicBezTo>
                    <a:pt x="38" y="39"/>
                    <a:pt x="110" y="97"/>
                    <a:pt x="133" y="133"/>
                  </a:cubicBezTo>
                  <a:cubicBezTo>
                    <a:pt x="146" y="152"/>
                    <a:pt x="169" y="193"/>
                    <a:pt x="192" y="231"/>
                  </a:cubicBezTo>
                  <a:cubicBezTo>
                    <a:pt x="208" y="223"/>
                    <a:pt x="222" y="214"/>
                    <a:pt x="232" y="204"/>
                  </a:cubicBezTo>
                  <a:cubicBezTo>
                    <a:pt x="202" y="164"/>
                    <a:pt x="162" y="112"/>
                    <a:pt x="140" y="82"/>
                  </a:cubicBezTo>
                  <a:cubicBezTo>
                    <a:pt x="132" y="72"/>
                    <a:pt x="126" y="65"/>
                    <a:pt x="124" y="61"/>
                  </a:cubicBezTo>
                  <a:cubicBezTo>
                    <a:pt x="120" y="55"/>
                    <a:pt x="82" y="32"/>
                    <a:pt x="30" y="0"/>
                  </a:cubicBezTo>
                </a:path>
              </a:pathLst>
            </a:custGeom>
            <a:solidFill>
              <a:srgbClr val="263A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1" name="Freeform 92"/>
            <p:cNvSpPr>
              <a:spLocks/>
            </p:cNvSpPr>
            <p:nvPr/>
          </p:nvSpPr>
          <p:spPr bwMode="auto">
            <a:xfrm>
              <a:off x="9872521" y="811920"/>
              <a:ext cx="698500" cy="411163"/>
            </a:xfrm>
            <a:custGeom>
              <a:avLst/>
              <a:gdLst>
                <a:gd name="T0" fmla="*/ 291804306 w 265"/>
                <a:gd name="T1" fmla="*/ 0 h 156"/>
                <a:gd name="T2" fmla="*/ 104216200 w 265"/>
                <a:gd name="T3" fmla="*/ 55572897 h 156"/>
                <a:gd name="T4" fmla="*/ 0 w 265"/>
                <a:gd name="T5" fmla="*/ 437643479 h 156"/>
                <a:gd name="T6" fmla="*/ 69475709 w 265"/>
                <a:gd name="T7" fmla="*/ 90308263 h 156"/>
                <a:gd name="T8" fmla="*/ 104216200 w 265"/>
                <a:gd name="T9" fmla="*/ 55572897 h 156"/>
                <a:gd name="T10" fmla="*/ 277908109 w 265"/>
                <a:gd name="T11" fmla="*/ 0 h 156"/>
                <a:gd name="T12" fmla="*/ 291804306 w 265"/>
                <a:gd name="T13" fmla="*/ 0 h 156"/>
                <a:gd name="T14" fmla="*/ 1111632438 w 265"/>
                <a:gd name="T15" fmla="*/ 375122982 h 156"/>
                <a:gd name="T16" fmla="*/ 1827244370 w 265"/>
                <a:gd name="T17" fmla="*/ 986432750 h 156"/>
                <a:gd name="T18" fmla="*/ 1841140566 w 265"/>
                <a:gd name="T19" fmla="*/ 1083685978 h 156"/>
                <a:gd name="T20" fmla="*/ 1111632438 w 265"/>
                <a:gd name="T21" fmla="*/ 375122982 h 156"/>
                <a:gd name="T22" fmla="*/ 291804306 w 265"/>
                <a:gd name="T23" fmla="*/ 0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5" h="156">
                  <a:moveTo>
                    <a:pt x="42" y="0"/>
                  </a:moveTo>
                  <a:cubicBezTo>
                    <a:pt x="33" y="0"/>
                    <a:pt x="24" y="3"/>
                    <a:pt x="15" y="8"/>
                  </a:cubicBezTo>
                  <a:cubicBezTo>
                    <a:pt x="5" y="14"/>
                    <a:pt x="0" y="35"/>
                    <a:pt x="0" y="63"/>
                  </a:cubicBezTo>
                  <a:cubicBezTo>
                    <a:pt x="0" y="40"/>
                    <a:pt x="3" y="22"/>
                    <a:pt x="10" y="13"/>
                  </a:cubicBezTo>
                  <a:cubicBezTo>
                    <a:pt x="11" y="11"/>
                    <a:pt x="13" y="9"/>
                    <a:pt x="15" y="8"/>
                  </a:cubicBezTo>
                  <a:cubicBezTo>
                    <a:pt x="24" y="4"/>
                    <a:pt x="31" y="1"/>
                    <a:pt x="40" y="0"/>
                  </a:cubicBezTo>
                  <a:cubicBezTo>
                    <a:pt x="41" y="0"/>
                    <a:pt x="42" y="0"/>
                    <a:pt x="42" y="0"/>
                  </a:cubicBezTo>
                  <a:cubicBezTo>
                    <a:pt x="65" y="0"/>
                    <a:pt x="93" y="16"/>
                    <a:pt x="160" y="54"/>
                  </a:cubicBezTo>
                  <a:cubicBezTo>
                    <a:pt x="225" y="90"/>
                    <a:pt x="255" y="117"/>
                    <a:pt x="263" y="142"/>
                  </a:cubicBezTo>
                  <a:cubicBezTo>
                    <a:pt x="264" y="146"/>
                    <a:pt x="265" y="151"/>
                    <a:pt x="265" y="156"/>
                  </a:cubicBezTo>
                  <a:cubicBezTo>
                    <a:pt x="265" y="127"/>
                    <a:pt x="238" y="97"/>
                    <a:pt x="160" y="54"/>
                  </a:cubicBezTo>
                  <a:cubicBezTo>
                    <a:pt x="93" y="16"/>
                    <a:pt x="65" y="0"/>
                    <a:pt x="42" y="0"/>
                  </a:cubicBezTo>
                </a:path>
              </a:pathLst>
            </a:custGeom>
            <a:solidFill>
              <a:srgbClr val="264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77" name="组合 129"/>
          <p:cNvGrpSpPr>
            <a:grpSpLocks/>
          </p:cNvGrpSpPr>
          <p:nvPr/>
        </p:nvGrpSpPr>
        <p:grpSpPr bwMode="auto">
          <a:xfrm>
            <a:off x="2832497" y="5426075"/>
            <a:ext cx="862013" cy="2078039"/>
            <a:chOff x="3230563" y="5426075"/>
            <a:chExt cx="1695450" cy="3067051"/>
          </a:xfrm>
        </p:grpSpPr>
        <p:sp>
          <p:nvSpPr>
            <p:cNvPr id="3123" name="Freeform 52"/>
            <p:cNvSpPr>
              <a:spLocks/>
            </p:cNvSpPr>
            <p:nvPr/>
          </p:nvSpPr>
          <p:spPr bwMode="auto">
            <a:xfrm>
              <a:off x="3230563" y="5426075"/>
              <a:ext cx="1695450" cy="1314450"/>
            </a:xfrm>
            <a:custGeom>
              <a:avLst/>
              <a:gdLst>
                <a:gd name="T0" fmla="*/ 2147483646 w 643"/>
                <a:gd name="T1" fmla="*/ 2147483646 h 498"/>
                <a:gd name="T2" fmla="*/ 2147483646 w 643"/>
                <a:gd name="T3" fmla="*/ 2147483646 h 498"/>
                <a:gd name="T4" fmla="*/ 465824228 w 643"/>
                <a:gd name="T5" fmla="*/ 2147483646 h 498"/>
                <a:gd name="T6" fmla="*/ 146003822 w 643"/>
                <a:gd name="T7" fmla="*/ 2147483646 h 498"/>
                <a:gd name="T8" fmla="*/ 6953191 w 643"/>
                <a:gd name="T9" fmla="*/ 522504433 h 498"/>
                <a:gd name="T10" fmla="*/ 298963471 w 643"/>
                <a:gd name="T11" fmla="*/ 202034660 h 498"/>
                <a:gd name="T12" fmla="*/ 2147483646 w 643"/>
                <a:gd name="T13" fmla="*/ 13933698 h 498"/>
                <a:gd name="T14" fmla="*/ 2147483646 w 643"/>
                <a:gd name="T15" fmla="*/ 299570545 h 498"/>
                <a:gd name="T16" fmla="*/ 2147483646 w 643"/>
                <a:gd name="T17" fmla="*/ 2147483646 h 4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3" h="498">
                  <a:moveTo>
                    <a:pt x="642" y="424"/>
                  </a:moveTo>
                  <a:cubicBezTo>
                    <a:pt x="643" y="448"/>
                    <a:pt x="625" y="468"/>
                    <a:pt x="601" y="470"/>
                  </a:cubicBezTo>
                  <a:cubicBezTo>
                    <a:pt x="67" y="497"/>
                    <a:pt x="67" y="497"/>
                    <a:pt x="67" y="497"/>
                  </a:cubicBezTo>
                  <a:cubicBezTo>
                    <a:pt x="43" y="498"/>
                    <a:pt x="22" y="480"/>
                    <a:pt x="21" y="455"/>
                  </a:cubicBezTo>
                  <a:cubicBezTo>
                    <a:pt x="1" y="75"/>
                    <a:pt x="1" y="75"/>
                    <a:pt x="1" y="75"/>
                  </a:cubicBezTo>
                  <a:cubicBezTo>
                    <a:pt x="0" y="51"/>
                    <a:pt x="19" y="30"/>
                    <a:pt x="43" y="29"/>
                  </a:cubicBezTo>
                  <a:cubicBezTo>
                    <a:pt x="577" y="2"/>
                    <a:pt x="577" y="2"/>
                    <a:pt x="577" y="2"/>
                  </a:cubicBezTo>
                  <a:cubicBezTo>
                    <a:pt x="601" y="0"/>
                    <a:pt x="621" y="19"/>
                    <a:pt x="623" y="43"/>
                  </a:cubicBezTo>
                  <a:lnTo>
                    <a:pt x="642" y="424"/>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4" name="Freeform 53"/>
            <p:cNvSpPr>
              <a:spLocks/>
            </p:cNvSpPr>
            <p:nvPr/>
          </p:nvSpPr>
          <p:spPr bwMode="auto">
            <a:xfrm>
              <a:off x="3371850" y="5532438"/>
              <a:ext cx="1376362" cy="295275"/>
            </a:xfrm>
            <a:custGeom>
              <a:avLst/>
              <a:gdLst>
                <a:gd name="T0" fmla="*/ 2147483646 w 522"/>
                <a:gd name="T1" fmla="*/ 486536745 h 112"/>
                <a:gd name="T2" fmla="*/ 2147483646 w 522"/>
                <a:gd name="T3" fmla="*/ 597744692 h 112"/>
                <a:gd name="T4" fmla="*/ 139044203 w 522"/>
                <a:gd name="T5" fmla="*/ 771508756 h 112"/>
                <a:gd name="T6" fmla="*/ 20856367 w 522"/>
                <a:gd name="T7" fmla="*/ 674199826 h 112"/>
                <a:gd name="T8" fmla="*/ 6953001 w 522"/>
                <a:gd name="T9" fmla="*/ 284972012 h 112"/>
                <a:gd name="T10" fmla="*/ 104284470 w 522"/>
                <a:gd name="T11" fmla="*/ 173764065 h 112"/>
                <a:gd name="T12" fmla="*/ 2147483646 w 522"/>
                <a:gd name="T13" fmla="*/ 0 h 112"/>
                <a:gd name="T14" fmla="*/ 2147483646 w 522"/>
                <a:gd name="T15" fmla="*/ 104258439 h 112"/>
                <a:gd name="T16" fmla="*/ 2147483646 w 522"/>
                <a:gd name="T17" fmla="*/ 486536745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 h="112">
                  <a:moveTo>
                    <a:pt x="522" y="70"/>
                  </a:moveTo>
                  <a:cubicBezTo>
                    <a:pt x="522" y="79"/>
                    <a:pt x="516" y="86"/>
                    <a:pt x="507" y="86"/>
                  </a:cubicBezTo>
                  <a:cubicBezTo>
                    <a:pt x="20" y="111"/>
                    <a:pt x="20" y="111"/>
                    <a:pt x="20" y="111"/>
                  </a:cubicBezTo>
                  <a:cubicBezTo>
                    <a:pt x="11" y="112"/>
                    <a:pt x="4" y="105"/>
                    <a:pt x="3" y="97"/>
                  </a:cubicBezTo>
                  <a:cubicBezTo>
                    <a:pt x="1" y="41"/>
                    <a:pt x="1" y="41"/>
                    <a:pt x="1" y="41"/>
                  </a:cubicBezTo>
                  <a:cubicBezTo>
                    <a:pt x="0" y="33"/>
                    <a:pt x="7" y="26"/>
                    <a:pt x="15" y="25"/>
                  </a:cubicBezTo>
                  <a:cubicBezTo>
                    <a:pt x="503" y="0"/>
                    <a:pt x="503" y="0"/>
                    <a:pt x="503" y="0"/>
                  </a:cubicBezTo>
                  <a:cubicBezTo>
                    <a:pt x="512" y="0"/>
                    <a:pt x="519" y="6"/>
                    <a:pt x="519" y="15"/>
                  </a:cubicBezTo>
                  <a:lnTo>
                    <a:pt x="522" y="70"/>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5" name="Freeform 54"/>
            <p:cNvSpPr>
              <a:spLocks/>
            </p:cNvSpPr>
            <p:nvPr/>
          </p:nvSpPr>
          <p:spPr bwMode="auto">
            <a:xfrm>
              <a:off x="3379788" y="5703888"/>
              <a:ext cx="1368425" cy="123825"/>
            </a:xfrm>
            <a:custGeom>
              <a:avLst/>
              <a:gdLst>
                <a:gd name="T0" fmla="*/ 2147483646 w 519"/>
                <a:gd name="T1" fmla="*/ 111055218 h 47"/>
                <a:gd name="T2" fmla="*/ 111232650 w 519"/>
                <a:gd name="T3" fmla="*/ 284581465 h 47"/>
                <a:gd name="T4" fmla="*/ 0 w 519"/>
                <a:gd name="T5" fmla="*/ 180465716 h 47"/>
                <a:gd name="T6" fmla="*/ 0 w 519"/>
                <a:gd name="T7" fmla="*/ 222110435 h 47"/>
                <a:gd name="T8" fmla="*/ 118182878 w 519"/>
                <a:gd name="T9" fmla="*/ 319284080 h 47"/>
                <a:gd name="T10" fmla="*/ 2147483646 w 519"/>
                <a:gd name="T11" fmla="*/ 145760467 h 47"/>
                <a:gd name="T12" fmla="*/ 2147483646 w 519"/>
                <a:gd name="T13" fmla="*/ 34705249 h 47"/>
                <a:gd name="T14" fmla="*/ 2147483646 w 519"/>
                <a:gd name="T15" fmla="*/ 0 h 47"/>
                <a:gd name="T16" fmla="*/ 2147483646 w 519"/>
                <a:gd name="T17" fmla="*/ 11105521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9" h="47">
                  <a:moveTo>
                    <a:pt x="504" y="16"/>
                  </a:moveTo>
                  <a:cubicBezTo>
                    <a:pt x="16" y="41"/>
                    <a:pt x="16" y="41"/>
                    <a:pt x="16" y="41"/>
                  </a:cubicBezTo>
                  <a:cubicBezTo>
                    <a:pt x="8" y="41"/>
                    <a:pt x="1" y="35"/>
                    <a:pt x="0" y="26"/>
                  </a:cubicBezTo>
                  <a:cubicBezTo>
                    <a:pt x="0" y="32"/>
                    <a:pt x="0" y="32"/>
                    <a:pt x="0" y="32"/>
                  </a:cubicBezTo>
                  <a:cubicBezTo>
                    <a:pt x="1" y="40"/>
                    <a:pt x="8" y="47"/>
                    <a:pt x="17" y="46"/>
                  </a:cubicBezTo>
                  <a:cubicBezTo>
                    <a:pt x="504" y="21"/>
                    <a:pt x="504" y="21"/>
                    <a:pt x="504" y="21"/>
                  </a:cubicBezTo>
                  <a:cubicBezTo>
                    <a:pt x="513" y="21"/>
                    <a:pt x="519" y="14"/>
                    <a:pt x="519" y="5"/>
                  </a:cubicBezTo>
                  <a:cubicBezTo>
                    <a:pt x="519" y="0"/>
                    <a:pt x="519" y="0"/>
                    <a:pt x="519" y="0"/>
                  </a:cubicBezTo>
                  <a:cubicBezTo>
                    <a:pt x="519" y="8"/>
                    <a:pt x="513" y="15"/>
                    <a:pt x="504" y="16"/>
                  </a:cubicBezTo>
                  <a:close/>
                </a:path>
              </a:pathLst>
            </a:custGeom>
            <a:solidFill>
              <a:srgbClr val="D9CE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6" name="Freeform 55"/>
            <p:cNvSpPr>
              <a:spLocks/>
            </p:cNvSpPr>
            <p:nvPr/>
          </p:nvSpPr>
          <p:spPr bwMode="auto">
            <a:xfrm>
              <a:off x="3387725" y="5892800"/>
              <a:ext cx="158750" cy="161925"/>
            </a:xfrm>
            <a:custGeom>
              <a:avLst/>
              <a:gdLst>
                <a:gd name="T0" fmla="*/ 420026042 w 60"/>
                <a:gd name="T1" fmla="*/ 373460104 h 61"/>
                <a:gd name="T2" fmla="*/ 392025188 w 60"/>
                <a:gd name="T3" fmla="*/ 408690736 h 61"/>
                <a:gd name="T4" fmla="*/ 49003479 w 60"/>
                <a:gd name="T5" fmla="*/ 422783520 h 61"/>
                <a:gd name="T6" fmla="*/ 14001750 w 60"/>
                <a:gd name="T7" fmla="*/ 394597952 h 61"/>
                <a:gd name="T8" fmla="*/ 0 w 60"/>
                <a:gd name="T9" fmla="*/ 49326071 h 61"/>
                <a:gd name="T10" fmla="*/ 28000854 w 60"/>
                <a:gd name="T11" fmla="*/ 21140503 h 61"/>
                <a:gd name="T12" fmla="*/ 371022563 w 60"/>
                <a:gd name="T13" fmla="*/ 0 h 61"/>
                <a:gd name="T14" fmla="*/ 406024292 w 60"/>
                <a:gd name="T15" fmla="*/ 28185568 h 61"/>
                <a:gd name="T16" fmla="*/ 420026042 w 60"/>
                <a:gd name="T17" fmla="*/ 373460104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3"/>
                  </a:moveTo>
                  <a:cubicBezTo>
                    <a:pt x="60" y="56"/>
                    <a:pt x="58" y="58"/>
                    <a:pt x="56" y="58"/>
                  </a:cubicBezTo>
                  <a:cubicBezTo>
                    <a:pt x="7" y="60"/>
                    <a:pt x="7" y="60"/>
                    <a:pt x="7" y="60"/>
                  </a:cubicBezTo>
                  <a:cubicBezTo>
                    <a:pt x="5" y="61"/>
                    <a:pt x="3" y="59"/>
                    <a:pt x="2" y="56"/>
                  </a:cubicBezTo>
                  <a:cubicBezTo>
                    <a:pt x="0" y="7"/>
                    <a:pt x="0" y="7"/>
                    <a:pt x="0" y="7"/>
                  </a:cubicBezTo>
                  <a:cubicBezTo>
                    <a:pt x="0" y="5"/>
                    <a:pt x="2" y="3"/>
                    <a:pt x="4" y="3"/>
                  </a:cubicBezTo>
                  <a:cubicBezTo>
                    <a:pt x="53" y="0"/>
                    <a:pt x="53" y="0"/>
                    <a:pt x="53" y="0"/>
                  </a:cubicBezTo>
                  <a:cubicBezTo>
                    <a:pt x="55" y="0"/>
                    <a:pt x="57"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7" name="Freeform 56"/>
            <p:cNvSpPr>
              <a:spLocks/>
            </p:cNvSpPr>
            <p:nvPr/>
          </p:nvSpPr>
          <p:spPr bwMode="auto">
            <a:xfrm>
              <a:off x="3590925" y="5883275"/>
              <a:ext cx="158750" cy="160338"/>
            </a:xfrm>
            <a:custGeom>
              <a:avLst/>
              <a:gdLst>
                <a:gd name="T0" fmla="*/ 420026042 w 60"/>
                <a:gd name="T1" fmla="*/ 366175193 h 61"/>
                <a:gd name="T2" fmla="*/ 392025188 w 60"/>
                <a:gd name="T3" fmla="*/ 400721461 h 61"/>
                <a:gd name="T4" fmla="*/ 49003479 w 60"/>
                <a:gd name="T5" fmla="*/ 414539442 h 61"/>
                <a:gd name="T6" fmla="*/ 21002625 w 60"/>
                <a:gd name="T7" fmla="*/ 386903479 h 61"/>
                <a:gd name="T8" fmla="*/ 0 w 60"/>
                <a:gd name="T9" fmla="*/ 48361621 h 61"/>
                <a:gd name="T10" fmla="*/ 28000854 w 60"/>
                <a:gd name="T11" fmla="*/ 20725658 h 61"/>
                <a:gd name="T12" fmla="*/ 371022563 w 60"/>
                <a:gd name="T13" fmla="*/ 0 h 61"/>
                <a:gd name="T14" fmla="*/ 406024292 w 60"/>
                <a:gd name="T15" fmla="*/ 34543639 h 61"/>
                <a:gd name="T16" fmla="*/ 420026042 w 60"/>
                <a:gd name="T17" fmla="*/ 36617519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3"/>
                  </a:moveTo>
                  <a:cubicBezTo>
                    <a:pt x="60" y="56"/>
                    <a:pt x="59" y="58"/>
                    <a:pt x="56" y="58"/>
                  </a:cubicBezTo>
                  <a:cubicBezTo>
                    <a:pt x="7" y="60"/>
                    <a:pt x="7" y="60"/>
                    <a:pt x="7" y="60"/>
                  </a:cubicBezTo>
                  <a:cubicBezTo>
                    <a:pt x="5" y="61"/>
                    <a:pt x="3" y="59"/>
                    <a:pt x="3" y="56"/>
                  </a:cubicBezTo>
                  <a:cubicBezTo>
                    <a:pt x="0" y="7"/>
                    <a:pt x="0" y="7"/>
                    <a:pt x="0" y="7"/>
                  </a:cubicBezTo>
                  <a:cubicBezTo>
                    <a:pt x="0" y="5"/>
                    <a:pt x="2" y="3"/>
                    <a:pt x="4" y="3"/>
                  </a:cubicBezTo>
                  <a:cubicBezTo>
                    <a:pt x="53" y="0"/>
                    <a:pt x="53" y="0"/>
                    <a:pt x="53" y="0"/>
                  </a:cubicBezTo>
                  <a:cubicBezTo>
                    <a:pt x="56" y="0"/>
                    <a:pt x="58" y="2"/>
                    <a:pt x="58" y="5"/>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8" name="Freeform 57"/>
            <p:cNvSpPr>
              <a:spLocks/>
            </p:cNvSpPr>
            <p:nvPr/>
          </p:nvSpPr>
          <p:spPr bwMode="auto">
            <a:xfrm>
              <a:off x="3794125" y="5872163"/>
              <a:ext cx="160337" cy="160338"/>
            </a:xfrm>
            <a:custGeom>
              <a:avLst/>
              <a:gdLst>
                <a:gd name="T0" fmla="*/ 421441862 w 61"/>
                <a:gd name="T1" fmla="*/ 366175193 h 61"/>
                <a:gd name="T2" fmla="*/ 386898438 w 61"/>
                <a:gd name="T3" fmla="*/ 400721461 h 61"/>
                <a:gd name="T4" fmla="*/ 55271581 w 61"/>
                <a:gd name="T5" fmla="*/ 421447119 h 61"/>
                <a:gd name="T6" fmla="*/ 20725529 w 61"/>
                <a:gd name="T7" fmla="*/ 386903479 h 61"/>
                <a:gd name="T8" fmla="*/ 0 w 61"/>
                <a:gd name="T9" fmla="*/ 55271926 h 61"/>
                <a:gd name="T10" fmla="*/ 34543424 w 61"/>
                <a:gd name="T11" fmla="*/ 20725658 h 61"/>
                <a:gd name="T12" fmla="*/ 366170281 w 61"/>
                <a:gd name="T13" fmla="*/ 0 h 61"/>
                <a:gd name="T14" fmla="*/ 400716333 w 61"/>
                <a:gd name="T15" fmla="*/ 34543639 h 61"/>
                <a:gd name="T16" fmla="*/ 421441862 w 61"/>
                <a:gd name="T17" fmla="*/ 36617519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1">
                  <a:moveTo>
                    <a:pt x="61" y="53"/>
                  </a:moveTo>
                  <a:cubicBezTo>
                    <a:pt x="61" y="56"/>
                    <a:pt x="59" y="58"/>
                    <a:pt x="56" y="58"/>
                  </a:cubicBezTo>
                  <a:cubicBezTo>
                    <a:pt x="8" y="61"/>
                    <a:pt x="8" y="61"/>
                    <a:pt x="8" y="61"/>
                  </a:cubicBezTo>
                  <a:cubicBezTo>
                    <a:pt x="5" y="61"/>
                    <a:pt x="3" y="59"/>
                    <a:pt x="3" y="56"/>
                  </a:cubicBezTo>
                  <a:cubicBezTo>
                    <a:pt x="0" y="8"/>
                    <a:pt x="0" y="8"/>
                    <a:pt x="0" y="8"/>
                  </a:cubicBezTo>
                  <a:cubicBezTo>
                    <a:pt x="0" y="5"/>
                    <a:pt x="2" y="3"/>
                    <a:pt x="5" y="3"/>
                  </a:cubicBezTo>
                  <a:cubicBezTo>
                    <a:pt x="53" y="0"/>
                    <a:pt x="53" y="0"/>
                    <a:pt x="53" y="0"/>
                  </a:cubicBezTo>
                  <a:cubicBezTo>
                    <a:pt x="56" y="0"/>
                    <a:pt x="58" y="2"/>
                    <a:pt x="58" y="5"/>
                  </a:cubicBezTo>
                  <a:lnTo>
                    <a:pt x="61"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9" name="Freeform 58"/>
            <p:cNvSpPr>
              <a:spLocks/>
            </p:cNvSpPr>
            <p:nvPr/>
          </p:nvSpPr>
          <p:spPr bwMode="auto">
            <a:xfrm>
              <a:off x="4000500" y="5862638"/>
              <a:ext cx="157162" cy="160338"/>
            </a:xfrm>
            <a:custGeom>
              <a:avLst/>
              <a:gdLst>
                <a:gd name="T0" fmla="*/ 411664904 w 60"/>
                <a:gd name="T1" fmla="*/ 366175193 h 61"/>
                <a:gd name="T2" fmla="*/ 384221800 w 60"/>
                <a:gd name="T3" fmla="*/ 400721461 h 61"/>
                <a:gd name="T4" fmla="*/ 48028707 w 60"/>
                <a:gd name="T5" fmla="*/ 421447119 h 61"/>
                <a:gd name="T6" fmla="*/ 13722862 w 60"/>
                <a:gd name="T7" fmla="*/ 386903479 h 61"/>
                <a:gd name="T8" fmla="*/ 0 w 60"/>
                <a:gd name="T9" fmla="*/ 55271926 h 61"/>
                <a:gd name="T10" fmla="*/ 27443105 w 60"/>
                <a:gd name="T11" fmla="*/ 20725658 h 61"/>
                <a:gd name="T12" fmla="*/ 363636197 w 60"/>
                <a:gd name="T13" fmla="*/ 0 h 61"/>
                <a:gd name="T14" fmla="*/ 391081921 w 60"/>
                <a:gd name="T15" fmla="*/ 34543639 h 61"/>
                <a:gd name="T16" fmla="*/ 411664904 w 60"/>
                <a:gd name="T17" fmla="*/ 36617519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3"/>
                  </a:moveTo>
                  <a:cubicBezTo>
                    <a:pt x="60" y="56"/>
                    <a:pt x="58" y="58"/>
                    <a:pt x="56" y="58"/>
                  </a:cubicBezTo>
                  <a:cubicBezTo>
                    <a:pt x="7" y="61"/>
                    <a:pt x="7" y="61"/>
                    <a:pt x="7" y="61"/>
                  </a:cubicBezTo>
                  <a:cubicBezTo>
                    <a:pt x="4" y="61"/>
                    <a:pt x="2" y="59"/>
                    <a:pt x="2" y="56"/>
                  </a:cubicBezTo>
                  <a:cubicBezTo>
                    <a:pt x="0" y="8"/>
                    <a:pt x="0" y="8"/>
                    <a:pt x="0" y="8"/>
                  </a:cubicBezTo>
                  <a:cubicBezTo>
                    <a:pt x="0" y="5"/>
                    <a:pt x="1" y="3"/>
                    <a:pt x="4" y="3"/>
                  </a:cubicBezTo>
                  <a:cubicBezTo>
                    <a:pt x="53" y="0"/>
                    <a:pt x="53" y="0"/>
                    <a:pt x="53" y="0"/>
                  </a:cubicBezTo>
                  <a:cubicBezTo>
                    <a:pt x="55" y="0"/>
                    <a:pt x="57" y="2"/>
                    <a:pt x="57" y="5"/>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0" name="Freeform 59"/>
            <p:cNvSpPr>
              <a:spLocks/>
            </p:cNvSpPr>
            <p:nvPr/>
          </p:nvSpPr>
          <p:spPr bwMode="auto">
            <a:xfrm>
              <a:off x="4203700" y="5851525"/>
              <a:ext cx="157162" cy="160338"/>
            </a:xfrm>
            <a:custGeom>
              <a:avLst/>
              <a:gdLst>
                <a:gd name="T0" fmla="*/ 411664904 w 60"/>
                <a:gd name="T1" fmla="*/ 373085498 h 61"/>
                <a:gd name="T2" fmla="*/ 384221800 w 60"/>
                <a:gd name="T3" fmla="*/ 400721461 h 61"/>
                <a:gd name="T4" fmla="*/ 48028707 w 60"/>
                <a:gd name="T5" fmla="*/ 421447119 h 61"/>
                <a:gd name="T6" fmla="*/ 13722862 w 60"/>
                <a:gd name="T7" fmla="*/ 386903479 h 61"/>
                <a:gd name="T8" fmla="*/ 0 w 60"/>
                <a:gd name="T9" fmla="*/ 55271926 h 61"/>
                <a:gd name="T10" fmla="*/ 27443105 w 60"/>
                <a:gd name="T11" fmla="*/ 20725658 h 61"/>
                <a:gd name="T12" fmla="*/ 363636197 w 60"/>
                <a:gd name="T13" fmla="*/ 0 h 61"/>
                <a:gd name="T14" fmla="*/ 397942042 w 60"/>
                <a:gd name="T15" fmla="*/ 34543639 h 61"/>
                <a:gd name="T16" fmla="*/ 411664904 w 60"/>
                <a:gd name="T17" fmla="*/ 37308549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4"/>
                  </a:moveTo>
                  <a:cubicBezTo>
                    <a:pt x="60" y="56"/>
                    <a:pt x="58" y="58"/>
                    <a:pt x="56" y="58"/>
                  </a:cubicBezTo>
                  <a:cubicBezTo>
                    <a:pt x="7" y="61"/>
                    <a:pt x="7" y="61"/>
                    <a:pt x="7" y="61"/>
                  </a:cubicBezTo>
                  <a:cubicBezTo>
                    <a:pt x="5" y="61"/>
                    <a:pt x="3" y="59"/>
                    <a:pt x="2" y="56"/>
                  </a:cubicBezTo>
                  <a:cubicBezTo>
                    <a:pt x="0" y="8"/>
                    <a:pt x="0" y="8"/>
                    <a:pt x="0" y="8"/>
                  </a:cubicBezTo>
                  <a:cubicBezTo>
                    <a:pt x="0" y="5"/>
                    <a:pt x="2" y="3"/>
                    <a:pt x="4" y="3"/>
                  </a:cubicBezTo>
                  <a:cubicBezTo>
                    <a:pt x="53" y="0"/>
                    <a:pt x="53" y="0"/>
                    <a:pt x="53" y="0"/>
                  </a:cubicBezTo>
                  <a:cubicBezTo>
                    <a:pt x="55" y="0"/>
                    <a:pt x="57" y="2"/>
                    <a:pt x="58" y="5"/>
                  </a:cubicBezTo>
                  <a:lnTo>
                    <a:pt x="60" y="54"/>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1" name="Freeform 60"/>
            <p:cNvSpPr>
              <a:spLocks/>
            </p:cNvSpPr>
            <p:nvPr/>
          </p:nvSpPr>
          <p:spPr bwMode="auto">
            <a:xfrm>
              <a:off x="4405313" y="5840413"/>
              <a:ext cx="158750" cy="161925"/>
            </a:xfrm>
            <a:custGeom>
              <a:avLst/>
              <a:gdLst>
                <a:gd name="T0" fmla="*/ 420026042 w 60"/>
                <a:gd name="T1" fmla="*/ 380505168 h 61"/>
                <a:gd name="T2" fmla="*/ 392025188 w 60"/>
                <a:gd name="T3" fmla="*/ 408690736 h 61"/>
                <a:gd name="T4" fmla="*/ 49003479 w 60"/>
                <a:gd name="T5" fmla="*/ 429831240 h 61"/>
                <a:gd name="T6" fmla="*/ 21002625 w 60"/>
                <a:gd name="T7" fmla="*/ 401645672 h 61"/>
                <a:gd name="T8" fmla="*/ 0 w 60"/>
                <a:gd name="T9" fmla="*/ 56371136 h 61"/>
                <a:gd name="T10" fmla="*/ 28000854 w 60"/>
                <a:gd name="T11" fmla="*/ 21140503 h 61"/>
                <a:gd name="T12" fmla="*/ 371022563 w 60"/>
                <a:gd name="T13" fmla="*/ 7047719 h 61"/>
                <a:gd name="T14" fmla="*/ 406024292 w 60"/>
                <a:gd name="T15" fmla="*/ 35233287 h 61"/>
                <a:gd name="T16" fmla="*/ 420026042 w 60"/>
                <a:gd name="T17" fmla="*/ 38050516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4"/>
                  </a:moveTo>
                  <a:cubicBezTo>
                    <a:pt x="60" y="56"/>
                    <a:pt x="59" y="58"/>
                    <a:pt x="56" y="58"/>
                  </a:cubicBezTo>
                  <a:cubicBezTo>
                    <a:pt x="7" y="61"/>
                    <a:pt x="7" y="61"/>
                    <a:pt x="7" y="61"/>
                  </a:cubicBezTo>
                  <a:cubicBezTo>
                    <a:pt x="5" y="61"/>
                    <a:pt x="3" y="59"/>
                    <a:pt x="3" y="57"/>
                  </a:cubicBezTo>
                  <a:cubicBezTo>
                    <a:pt x="0" y="8"/>
                    <a:pt x="0" y="8"/>
                    <a:pt x="0" y="8"/>
                  </a:cubicBezTo>
                  <a:cubicBezTo>
                    <a:pt x="0" y="5"/>
                    <a:pt x="2" y="3"/>
                    <a:pt x="4" y="3"/>
                  </a:cubicBezTo>
                  <a:cubicBezTo>
                    <a:pt x="53" y="1"/>
                    <a:pt x="53" y="1"/>
                    <a:pt x="53" y="1"/>
                  </a:cubicBezTo>
                  <a:cubicBezTo>
                    <a:pt x="56" y="0"/>
                    <a:pt x="58" y="2"/>
                    <a:pt x="58" y="5"/>
                  </a:cubicBezTo>
                  <a:lnTo>
                    <a:pt x="60" y="54"/>
                  </a:lnTo>
                  <a:close/>
                </a:path>
              </a:pathLst>
            </a:custGeom>
            <a:solidFill>
              <a:srgbClr val="F9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2" name="Freeform 61"/>
            <p:cNvSpPr>
              <a:spLocks/>
            </p:cNvSpPr>
            <p:nvPr/>
          </p:nvSpPr>
          <p:spPr bwMode="auto">
            <a:xfrm>
              <a:off x="4608513" y="5830888"/>
              <a:ext cx="161925" cy="160338"/>
            </a:xfrm>
            <a:custGeom>
              <a:avLst/>
              <a:gdLst>
                <a:gd name="T0" fmla="*/ 429831240 w 61"/>
                <a:gd name="T1" fmla="*/ 373085498 h 61"/>
                <a:gd name="T2" fmla="*/ 394597952 w 61"/>
                <a:gd name="T3" fmla="*/ 400721461 h 61"/>
                <a:gd name="T4" fmla="*/ 56371136 w 61"/>
                <a:gd name="T5" fmla="*/ 421447119 h 61"/>
                <a:gd name="T6" fmla="*/ 21140503 w 61"/>
                <a:gd name="T7" fmla="*/ 393811156 h 61"/>
                <a:gd name="T8" fmla="*/ 0 w 61"/>
                <a:gd name="T9" fmla="*/ 55271926 h 61"/>
                <a:gd name="T10" fmla="*/ 35233287 w 61"/>
                <a:gd name="T11" fmla="*/ 20725658 h 61"/>
                <a:gd name="T12" fmla="*/ 380505168 w 61"/>
                <a:gd name="T13" fmla="*/ 6907676 h 61"/>
                <a:gd name="T14" fmla="*/ 408690736 w 61"/>
                <a:gd name="T15" fmla="*/ 34543639 h 61"/>
                <a:gd name="T16" fmla="*/ 429831240 w 61"/>
                <a:gd name="T17" fmla="*/ 37308549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1">
                  <a:moveTo>
                    <a:pt x="61" y="54"/>
                  </a:moveTo>
                  <a:cubicBezTo>
                    <a:pt x="61" y="56"/>
                    <a:pt x="59" y="58"/>
                    <a:pt x="56" y="58"/>
                  </a:cubicBezTo>
                  <a:cubicBezTo>
                    <a:pt x="8" y="61"/>
                    <a:pt x="8" y="61"/>
                    <a:pt x="8" y="61"/>
                  </a:cubicBezTo>
                  <a:cubicBezTo>
                    <a:pt x="5" y="61"/>
                    <a:pt x="3" y="59"/>
                    <a:pt x="3" y="57"/>
                  </a:cubicBezTo>
                  <a:cubicBezTo>
                    <a:pt x="0" y="8"/>
                    <a:pt x="0" y="8"/>
                    <a:pt x="0" y="8"/>
                  </a:cubicBezTo>
                  <a:cubicBezTo>
                    <a:pt x="0" y="5"/>
                    <a:pt x="2" y="3"/>
                    <a:pt x="5" y="3"/>
                  </a:cubicBezTo>
                  <a:cubicBezTo>
                    <a:pt x="54" y="1"/>
                    <a:pt x="54" y="1"/>
                    <a:pt x="54" y="1"/>
                  </a:cubicBezTo>
                  <a:cubicBezTo>
                    <a:pt x="56" y="0"/>
                    <a:pt x="58" y="2"/>
                    <a:pt x="58" y="5"/>
                  </a:cubicBezTo>
                  <a:lnTo>
                    <a:pt x="61" y="54"/>
                  </a:ln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3" name="Freeform 62"/>
            <p:cNvSpPr>
              <a:spLocks/>
            </p:cNvSpPr>
            <p:nvPr/>
          </p:nvSpPr>
          <p:spPr bwMode="auto">
            <a:xfrm>
              <a:off x="3395663" y="6083300"/>
              <a:ext cx="161925" cy="158750"/>
            </a:xfrm>
            <a:custGeom>
              <a:avLst/>
              <a:gdLst>
                <a:gd name="T0" fmla="*/ 429831240 w 61"/>
                <a:gd name="T1" fmla="*/ 371022563 h 60"/>
                <a:gd name="T2" fmla="*/ 401645672 w 61"/>
                <a:gd name="T3" fmla="*/ 399026063 h 60"/>
                <a:gd name="T4" fmla="*/ 56371136 w 61"/>
                <a:gd name="T5" fmla="*/ 420026042 h 60"/>
                <a:gd name="T6" fmla="*/ 21140503 w 61"/>
                <a:gd name="T7" fmla="*/ 392025188 h 60"/>
                <a:gd name="T8" fmla="*/ 7047719 w 61"/>
                <a:gd name="T9" fmla="*/ 49003479 h 60"/>
                <a:gd name="T10" fmla="*/ 35233287 w 61"/>
                <a:gd name="T11" fmla="*/ 14001750 h 60"/>
                <a:gd name="T12" fmla="*/ 380505168 w 61"/>
                <a:gd name="T13" fmla="*/ 0 h 60"/>
                <a:gd name="T14" fmla="*/ 408690736 w 61"/>
                <a:gd name="T15" fmla="*/ 28000854 h 60"/>
                <a:gd name="T16" fmla="*/ 429831240 w 61"/>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0">
                  <a:moveTo>
                    <a:pt x="61" y="53"/>
                  </a:moveTo>
                  <a:cubicBezTo>
                    <a:pt x="61" y="55"/>
                    <a:pt x="59" y="57"/>
                    <a:pt x="57" y="57"/>
                  </a:cubicBezTo>
                  <a:cubicBezTo>
                    <a:pt x="8" y="60"/>
                    <a:pt x="8" y="60"/>
                    <a:pt x="8" y="60"/>
                  </a:cubicBezTo>
                  <a:cubicBezTo>
                    <a:pt x="5" y="60"/>
                    <a:pt x="3" y="58"/>
                    <a:pt x="3" y="56"/>
                  </a:cubicBezTo>
                  <a:cubicBezTo>
                    <a:pt x="1" y="7"/>
                    <a:pt x="1" y="7"/>
                    <a:pt x="1" y="7"/>
                  </a:cubicBezTo>
                  <a:cubicBezTo>
                    <a:pt x="0" y="4"/>
                    <a:pt x="2" y="2"/>
                    <a:pt x="5" y="2"/>
                  </a:cubicBezTo>
                  <a:cubicBezTo>
                    <a:pt x="54" y="0"/>
                    <a:pt x="54" y="0"/>
                    <a:pt x="54" y="0"/>
                  </a:cubicBezTo>
                  <a:cubicBezTo>
                    <a:pt x="56" y="0"/>
                    <a:pt x="58" y="1"/>
                    <a:pt x="58" y="4"/>
                  </a:cubicBezTo>
                  <a:lnTo>
                    <a:pt x="61"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4" name="Freeform 63"/>
            <p:cNvSpPr>
              <a:spLocks/>
            </p:cNvSpPr>
            <p:nvPr/>
          </p:nvSpPr>
          <p:spPr bwMode="auto">
            <a:xfrm>
              <a:off x="3602038" y="6072188"/>
              <a:ext cx="158750" cy="158750"/>
            </a:xfrm>
            <a:custGeom>
              <a:avLst/>
              <a:gdLst>
                <a:gd name="T0" fmla="*/ 420026042 w 60"/>
                <a:gd name="T1" fmla="*/ 371022563 h 60"/>
                <a:gd name="T2" fmla="*/ 392025188 w 60"/>
                <a:gd name="T3" fmla="*/ 399026063 h 60"/>
                <a:gd name="T4" fmla="*/ 49003479 w 60"/>
                <a:gd name="T5" fmla="*/ 420026042 h 60"/>
                <a:gd name="T6" fmla="*/ 14001750 w 60"/>
                <a:gd name="T7" fmla="*/ 392025188 h 60"/>
                <a:gd name="T8" fmla="*/ 0 w 60"/>
                <a:gd name="T9" fmla="*/ 49003479 h 60"/>
                <a:gd name="T10" fmla="*/ 28000854 w 60"/>
                <a:gd name="T11" fmla="*/ 14001750 h 60"/>
                <a:gd name="T12" fmla="*/ 371022563 w 60"/>
                <a:gd name="T13" fmla="*/ 0 h 60"/>
                <a:gd name="T14" fmla="*/ 399026063 w 60"/>
                <a:gd name="T15" fmla="*/ 28000854 h 60"/>
                <a:gd name="T16" fmla="*/ 420026042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8" y="57"/>
                    <a:pt x="56" y="57"/>
                  </a:cubicBezTo>
                  <a:cubicBezTo>
                    <a:pt x="7" y="60"/>
                    <a:pt x="7" y="60"/>
                    <a:pt x="7" y="60"/>
                  </a:cubicBezTo>
                  <a:cubicBezTo>
                    <a:pt x="5" y="60"/>
                    <a:pt x="2" y="58"/>
                    <a:pt x="2" y="56"/>
                  </a:cubicBezTo>
                  <a:cubicBezTo>
                    <a:pt x="0" y="7"/>
                    <a:pt x="0" y="7"/>
                    <a:pt x="0" y="7"/>
                  </a:cubicBezTo>
                  <a:cubicBezTo>
                    <a:pt x="0" y="4"/>
                    <a:pt x="2" y="2"/>
                    <a:pt x="4" y="2"/>
                  </a:cubicBezTo>
                  <a:cubicBezTo>
                    <a:pt x="53" y="0"/>
                    <a:pt x="53" y="0"/>
                    <a:pt x="53" y="0"/>
                  </a:cubicBezTo>
                  <a:cubicBezTo>
                    <a:pt x="55" y="0"/>
                    <a:pt x="57" y="2"/>
                    <a:pt x="57"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5" name="Freeform 64"/>
            <p:cNvSpPr>
              <a:spLocks/>
            </p:cNvSpPr>
            <p:nvPr/>
          </p:nvSpPr>
          <p:spPr bwMode="auto">
            <a:xfrm>
              <a:off x="3805238" y="6062663"/>
              <a:ext cx="157162" cy="157163"/>
            </a:xfrm>
            <a:custGeom>
              <a:avLst/>
              <a:gdLst>
                <a:gd name="T0" fmla="*/ 411664904 w 60"/>
                <a:gd name="T1" fmla="*/ 363641130 h 60"/>
                <a:gd name="T2" fmla="*/ 384221800 w 60"/>
                <a:gd name="T3" fmla="*/ 391087029 h 60"/>
                <a:gd name="T4" fmla="*/ 48028707 w 60"/>
                <a:gd name="T5" fmla="*/ 411670143 h 60"/>
                <a:gd name="T6" fmla="*/ 20582983 w 60"/>
                <a:gd name="T7" fmla="*/ 384224244 h 60"/>
                <a:gd name="T8" fmla="*/ 0 w 60"/>
                <a:gd name="T9" fmla="*/ 48029013 h 60"/>
                <a:gd name="T10" fmla="*/ 27443105 w 60"/>
                <a:gd name="T11" fmla="*/ 13722949 h 60"/>
                <a:gd name="T12" fmla="*/ 363636197 w 60"/>
                <a:gd name="T13" fmla="*/ 0 h 60"/>
                <a:gd name="T14" fmla="*/ 397942042 w 60"/>
                <a:gd name="T15" fmla="*/ 27445899 h 60"/>
                <a:gd name="T16" fmla="*/ 411664904 w 60"/>
                <a:gd name="T17" fmla="*/ 36364113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8" y="57"/>
                    <a:pt x="56" y="57"/>
                  </a:cubicBezTo>
                  <a:cubicBezTo>
                    <a:pt x="7" y="60"/>
                    <a:pt x="7" y="60"/>
                    <a:pt x="7" y="60"/>
                  </a:cubicBezTo>
                  <a:cubicBezTo>
                    <a:pt x="5" y="60"/>
                    <a:pt x="3" y="58"/>
                    <a:pt x="3" y="56"/>
                  </a:cubicBezTo>
                  <a:cubicBezTo>
                    <a:pt x="0" y="7"/>
                    <a:pt x="0" y="7"/>
                    <a:pt x="0" y="7"/>
                  </a:cubicBezTo>
                  <a:cubicBezTo>
                    <a:pt x="0" y="5"/>
                    <a:pt x="2" y="2"/>
                    <a:pt x="4" y="2"/>
                  </a:cubicBezTo>
                  <a:cubicBezTo>
                    <a:pt x="53" y="0"/>
                    <a:pt x="53" y="0"/>
                    <a:pt x="53" y="0"/>
                  </a:cubicBezTo>
                  <a:cubicBezTo>
                    <a:pt x="56" y="0"/>
                    <a:pt x="58"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6" name="Freeform 65"/>
            <p:cNvSpPr>
              <a:spLocks/>
            </p:cNvSpPr>
            <p:nvPr/>
          </p:nvSpPr>
          <p:spPr bwMode="auto">
            <a:xfrm>
              <a:off x="4008438" y="6051550"/>
              <a:ext cx="160337" cy="158750"/>
            </a:xfrm>
            <a:custGeom>
              <a:avLst/>
              <a:gdLst>
                <a:gd name="T0" fmla="*/ 414534228 w 61"/>
                <a:gd name="T1" fmla="*/ 371022563 h 60"/>
                <a:gd name="T2" fmla="*/ 386898438 w 61"/>
                <a:gd name="T3" fmla="*/ 406024292 h 60"/>
                <a:gd name="T4" fmla="*/ 48361319 w 61"/>
                <a:gd name="T5" fmla="*/ 420026042 h 60"/>
                <a:gd name="T6" fmla="*/ 20725529 w 61"/>
                <a:gd name="T7" fmla="*/ 392025188 h 60"/>
                <a:gd name="T8" fmla="*/ 0 w 61"/>
                <a:gd name="T9" fmla="*/ 49003479 h 60"/>
                <a:gd name="T10" fmla="*/ 34543424 w 61"/>
                <a:gd name="T11" fmla="*/ 14001750 h 60"/>
                <a:gd name="T12" fmla="*/ 366170281 w 61"/>
                <a:gd name="T13" fmla="*/ 0 h 60"/>
                <a:gd name="T14" fmla="*/ 400716333 w 61"/>
                <a:gd name="T15" fmla="*/ 28000854 h 60"/>
                <a:gd name="T16" fmla="*/ 414534228 w 61"/>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0">
                  <a:moveTo>
                    <a:pt x="60" y="53"/>
                  </a:moveTo>
                  <a:cubicBezTo>
                    <a:pt x="61" y="55"/>
                    <a:pt x="59" y="57"/>
                    <a:pt x="56" y="58"/>
                  </a:cubicBezTo>
                  <a:cubicBezTo>
                    <a:pt x="7" y="60"/>
                    <a:pt x="7" y="60"/>
                    <a:pt x="7" y="60"/>
                  </a:cubicBezTo>
                  <a:cubicBezTo>
                    <a:pt x="5" y="60"/>
                    <a:pt x="3" y="58"/>
                    <a:pt x="3" y="56"/>
                  </a:cubicBezTo>
                  <a:cubicBezTo>
                    <a:pt x="0" y="7"/>
                    <a:pt x="0" y="7"/>
                    <a:pt x="0" y="7"/>
                  </a:cubicBezTo>
                  <a:cubicBezTo>
                    <a:pt x="0" y="5"/>
                    <a:pt x="2" y="3"/>
                    <a:pt x="5" y="2"/>
                  </a:cubicBezTo>
                  <a:cubicBezTo>
                    <a:pt x="53" y="0"/>
                    <a:pt x="53" y="0"/>
                    <a:pt x="53" y="0"/>
                  </a:cubicBezTo>
                  <a:cubicBezTo>
                    <a:pt x="56" y="0"/>
                    <a:pt x="58"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7" name="Freeform 66"/>
            <p:cNvSpPr>
              <a:spLocks/>
            </p:cNvSpPr>
            <p:nvPr/>
          </p:nvSpPr>
          <p:spPr bwMode="auto">
            <a:xfrm>
              <a:off x="4211638" y="6040438"/>
              <a:ext cx="160337" cy="158750"/>
            </a:xfrm>
            <a:custGeom>
              <a:avLst/>
              <a:gdLst>
                <a:gd name="T0" fmla="*/ 421441862 w 61"/>
                <a:gd name="T1" fmla="*/ 371022563 h 60"/>
                <a:gd name="T2" fmla="*/ 393806071 w 61"/>
                <a:gd name="T3" fmla="*/ 406024292 h 60"/>
                <a:gd name="T4" fmla="*/ 55271581 w 61"/>
                <a:gd name="T5" fmla="*/ 420026042 h 60"/>
                <a:gd name="T6" fmla="*/ 20725529 w 61"/>
                <a:gd name="T7" fmla="*/ 392025188 h 60"/>
                <a:gd name="T8" fmla="*/ 6907633 w 61"/>
                <a:gd name="T9" fmla="*/ 49003479 h 60"/>
                <a:gd name="T10" fmla="*/ 34543424 w 61"/>
                <a:gd name="T11" fmla="*/ 14001750 h 60"/>
                <a:gd name="T12" fmla="*/ 373080543 w 61"/>
                <a:gd name="T13" fmla="*/ 0 h 60"/>
                <a:gd name="T14" fmla="*/ 400716333 w 61"/>
                <a:gd name="T15" fmla="*/ 28000854 h 60"/>
                <a:gd name="T16" fmla="*/ 421441862 w 61"/>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0">
                  <a:moveTo>
                    <a:pt x="61" y="53"/>
                  </a:moveTo>
                  <a:cubicBezTo>
                    <a:pt x="61" y="55"/>
                    <a:pt x="59" y="57"/>
                    <a:pt x="57" y="58"/>
                  </a:cubicBezTo>
                  <a:cubicBezTo>
                    <a:pt x="8" y="60"/>
                    <a:pt x="8" y="60"/>
                    <a:pt x="8" y="60"/>
                  </a:cubicBezTo>
                  <a:cubicBezTo>
                    <a:pt x="5" y="60"/>
                    <a:pt x="3" y="58"/>
                    <a:pt x="3" y="56"/>
                  </a:cubicBezTo>
                  <a:cubicBezTo>
                    <a:pt x="1" y="7"/>
                    <a:pt x="1" y="7"/>
                    <a:pt x="1" y="7"/>
                  </a:cubicBezTo>
                  <a:cubicBezTo>
                    <a:pt x="0" y="5"/>
                    <a:pt x="2" y="3"/>
                    <a:pt x="5" y="2"/>
                  </a:cubicBezTo>
                  <a:cubicBezTo>
                    <a:pt x="54" y="0"/>
                    <a:pt x="54" y="0"/>
                    <a:pt x="54" y="0"/>
                  </a:cubicBezTo>
                  <a:cubicBezTo>
                    <a:pt x="56" y="0"/>
                    <a:pt x="58" y="2"/>
                    <a:pt x="58" y="4"/>
                  </a:cubicBezTo>
                  <a:lnTo>
                    <a:pt x="61"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8" name="Freeform 67"/>
            <p:cNvSpPr>
              <a:spLocks/>
            </p:cNvSpPr>
            <p:nvPr/>
          </p:nvSpPr>
          <p:spPr bwMode="auto">
            <a:xfrm>
              <a:off x="4416425" y="6030913"/>
              <a:ext cx="158750" cy="158750"/>
            </a:xfrm>
            <a:custGeom>
              <a:avLst/>
              <a:gdLst>
                <a:gd name="T0" fmla="*/ 420026042 w 60"/>
                <a:gd name="T1" fmla="*/ 371022563 h 60"/>
                <a:gd name="T2" fmla="*/ 392025188 w 60"/>
                <a:gd name="T3" fmla="*/ 406024292 h 60"/>
                <a:gd name="T4" fmla="*/ 49003479 w 60"/>
                <a:gd name="T5" fmla="*/ 420026042 h 60"/>
                <a:gd name="T6" fmla="*/ 14001750 w 60"/>
                <a:gd name="T7" fmla="*/ 392025188 h 60"/>
                <a:gd name="T8" fmla="*/ 0 w 60"/>
                <a:gd name="T9" fmla="*/ 49003479 h 60"/>
                <a:gd name="T10" fmla="*/ 28000854 w 60"/>
                <a:gd name="T11" fmla="*/ 14001750 h 60"/>
                <a:gd name="T12" fmla="*/ 371022563 w 60"/>
                <a:gd name="T13" fmla="*/ 0 h 60"/>
                <a:gd name="T14" fmla="*/ 406024292 w 60"/>
                <a:gd name="T15" fmla="*/ 28000854 h 60"/>
                <a:gd name="T16" fmla="*/ 420026042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8" y="57"/>
                    <a:pt x="56" y="58"/>
                  </a:cubicBezTo>
                  <a:cubicBezTo>
                    <a:pt x="7" y="60"/>
                    <a:pt x="7" y="60"/>
                    <a:pt x="7" y="60"/>
                  </a:cubicBezTo>
                  <a:cubicBezTo>
                    <a:pt x="5" y="60"/>
                    <a:pt x="3" y="58"/>
                    <a:pt x="2" y="56"/>
                  </a:cubicBezTo>
                  <a:cubicBezTo>
                    <a:pt x="0" y="7"/>
                    <a:pt x="0" y="7"/>
                    <a:pt x="0" y="7"/>
                  </a:cubicBezTo>
                  <a:cubicBezTo>
                    <a:pt x="0" y="5"/>
                    <a:pt x="2" y="3"/>
                    <a:pt x="4" y="2"/>
                  </a:cubicBezTo>
                  <a:cubicBezTo>
                    <a:pt x="53" y="0"/>
                    <a:pt x="53" y="0"/>
                    <a:pt x="53" y="0"/>
                  </a:cubicBezTo>
                  <a:cubicBezTo>
                    <a:pt x="55" y="0"/>
                    <a:pt x="57"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9" name="Freeform 68"/>
            <p:cNvSpPr>
              <a:spLocks/>
            </p:cNvSpPr>
            <p:nvPr/>
          </p:nvSpPr>
          <p:spPr bwMode="auto">
            <a:xfrm>
              <a:off x="4619625" y="6019800"/>
              <a:ext cx="158750" cy="158750"/>
            </a:xfrm>
            <a:custGeom>
              <a:avLst/>
              <a:gdLst>
                <a:gd name="T0" fmla="*/ 420026042 w 60"/>
                <a:gd name="T1" fmla="*/ 371022563 h 60"/>
                <a:gd name="T2" fmla="*/ 392025188 w 60"/>
                <a:gd name="T3" fmla="*/ 406024292 h 60"/>
                <a:gd name="T4" fmla="*/ 49003479 w 60"/>
                <a:gd name="T5" fmla="*/ 420026042 h 60"/>
                <a:gd name="T6" fmla="*/ 21002625 w 60"/>
                <a:gd name="T7" fmla="*/ 392025188 h 60"/>
                <a:gd name="T8" fmla="*/ 0 w 60"/>
                <a:gd name="T9" fmla="*/ 49003479 h 60"/>
                <a:gd name="T10" fmla="*/ 28000854 w 60"/>
                <a:gd name="T11" fmla="*/ 21002625 h 60"/>
                <a:gd name="T12" fmla="*/ 371022563 w 60"/>
                <a:gd name="T13" fmla="*/ 0 h 60"/>
                <a:gd name="T14" fmla="*/ 406024292 w 60"/>
                <a:gd name="T15" fmla="*/ 28000854 h 60"/>
                <a:gd name="T16" fmla="*/ 420026042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9" y="58"/>
                    <a:pt x="56" y="58"/>
                  </a:cubicBezTo>
                  <a:cubicBezTo>
                    <a:pt x="7" y="60"/>
                    <a:pt x="7" y="60"/>
                    <a:pt x="7" y="60"/>
                  </a:cubicBezTo>
                  <a:cubicBezTo>
                    <a:pt x="5" y="60"/>
                    <a:pt x="3" y="58"/>
                    <a:pt x="3" y="56"/>
                  </a:cubicBezTo>
                  <a:cubicBezTo>
                    <a:pt x="0" y="7"/>
                    <a:pt x="0" y="7"/>
                    <a:pt x="0" y="7"/>
                  </a:cubicBezTo>
                  <a:cubicBezTo>
                    <a:pt x="0" y="5"/>
                    <a:pt x="2" y="3"/>
                    <a:pt x="4" y="3"/>
                  </a:cubicBezTo>
                  <a:cubicBezTo>
                    <a:pt x="53" y="0"/>
                    <a:pt x="53" y="0"/>
                    <a:pt x="53" y="0"/>
                  </a:cubicBezTo>
                  <a:cubicBezTo>
                    <a:pt x="56" y="0"/>
                    <a:pt x="58" y="2"/>
                    <a:pt x="58" y="4"/>
                  </a:cubicBezTo>
                  <a:lnTo>
                    <a:pt x="60" y="53"/>
                  </a:lnTo>
                  <a:close/>
                </a:path>
              </a:pathLst>
            </a:custGeom>
            <a:solidFill>
              <a:srgbClr val="F9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0" name="Freeform 69"/>
            <p:cNvSpPr>
              <a:spLocks/>
            </p:cNvSpPr>
            <p:nvPr/>
          </p:nvSpPr>
          <p:spPr bwMode="auto">
            <a:xfrm>
              <a:off x="3406775" y="6270625"/>
              <a:ext cx="158750" cy="158750"/>
            </a:xfrm>
            <a:custGeom>
              <a:avLst/>
              <a:gdLst>
                <a:gd name="T0" fmla="*/ 420026042 w 60"/>
                <a:gd name="T1" fmla="*/ 371022563 h 60"/>
                <a:gd name="T2" fmla="*/ 392025188 w 60"/>
                <a:gd name="T3" fmla="*/ 406024292 h 60"/>
                <a:gd name="T4" fmla="*/ 49003479 w 60"/>
                <a:gd name="T5" fmla="*/ 420026042 h 60"/>
                <a:gd name="T6" fmla="*/ 21002625 w 60"/>
                <a:gd name="T7" fmla="*/ 392025188 h 60"/>
                <a:gd name="T8" fmla="*/ 0 w 60"/>
                <a:gd name="T9" fmla="*/ 49003479 h 60"/>
                <a:gd name="T10" fmla="*/ 28000854 w 60"/>
                <a:gd name="T11" fmla="*/ 21002625 h 60"/>
                <a:gd name="T12" fmla="*/ 371022563 w 60"/>
                <a:gd name="T13" fmla="*/ 0 h 60"/>
                <a:gd name="T14" fmla="*/ 406024292 w 60"/>
                <a:gd name="T15" fmla="*/ 28000854 h 60"/>
                <a:gd name="T16" fmla="*/ 420026042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6"/>
                    <a:pt x="59" y="58"/>
                    <a:pt x="56" y="58"/>
                  </a:cubicBezTo>
                  <a:cubicBezTo>
                    <a:pt x="7" y="60"/>
                    <a:pt x="7" y="60"/>
                    <a:pt x="7" y="60"/>
                  </a:cubicBezTo>
                  <a:cubicBezTo>
                    <a:pt x="5" y="60"/>
                    <a:pt x="3" y="59"/>
                    <a:pt x="3" y="56"/>
                  </a:cubicBezTo>
                  <a:cubicBezTo>
                    <a:pt x="0" y="7"/>
                    <a:pt x="0" y="7"/>
                    <a:pt x="0" y="7"/>
                  </a:cubicBezTo>
                  <a:cubicBezTo>
                    <a:pt x="0" y="5"/>
                    <a:pt x="2" y="3"/>
                    <a:pt x="4" y="3"/>
                  </a:cubicBezTo>
                  <a:cubicBezTo>
                    <a:pt x="53" y="0"/>
                    <a:pt x="53" y="0"/>
                    <a:pt x="53" y="0"/>
                  </a:cubicBezTo>
                  <a:cubicBezTo>
                    <a:pt x="56" y="0"/>
                    <a:pt x="58"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1" name="Freeform 70"/>
            <p:cNvSpPr>
              <a:spLocks/>
            </p:cNvSpPr>
            <p:nvPr/>
          </p:nvSpPr>
          <p:spPr bwMode="auto">
            <a:xfrm>
              <a:off x="3609975" y="6259513"/>
              <a:ext cx="160337" cy="158750"/>
            </a:xfrm>
            <a:custGeom>
              <a:avLst/>
              <a:gdLst>
                <a:gd name="T0" fmla="*/ 421441862 w 61"/>
                <a:gd name="T1" fmla="*/ 371022563 h 60"/>
                <a:gd name="T2" fmla="*/ 386898438 w 61"/>
                <a:gd name="T3" fmla="*/ 406024292 h 60"/>
                <a:gd name="T4" fmla="*/ 55271581 w 61"/>
                <a:gd name="T5" fmla="*/ 420026042 h 60"/>
                <a:gd name="T6" fmla="*/ 20725529 w 61"/>
                <a:gd name="T7" fmla="*/ 392025188 h 60"/>
                <a:gd name="T8" fmla="*/ 0 w 61"/>
                <a:gd name="T9" fmla="*/ 49003479 h 60"/>
                <a:gd name="T10" fmla="*/ 34543424 w 61"/>
                <a:gd name="T11" fmla="*/ 21002625 h 60"/>
                <a:gd name="T12" fmla="*/ 366170281 w 61"/>
                <a:gd name="T13" fmla="*/ 0 h 60"/>
                <a:gd name="T14" fmla="*/ 400716333 w 61"/>
                <a:gd name="T15" fmla="*/ 28000854 h 60"/>
                <a:gd name="T16" fmla="*/ 421441862 w 61"/>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0">
                  <a:moveTo>
                    <a:pt x="61" y="53"/>
                  </a:moveTo>
                  <a:cubicBezTo>
                    <a:pt x="61" y="56"/>
                    <a:pt x="59" y="58"/>
                    <a:pt x="56" y="58"/>
                  </a:cubicBezTo>
                  <a:cubicBezTo>
                    <a:pt x="8" y="60"/>
                    <a:pt x="8" y="60"/>
                    <a:pt x="8" y="60"/>
                  </a:cubicBezTo>
                  <a:cubicBezTo>
                    <a:pt x="5" y="60"/>
                    <a:pt x="3" y="59"/>
                    <a:pt x="3" y="56"/>
                  </a:cubicBezTo>
                  <a:cubicBezTo>
                    <a:pt x="0" y="7"/>
                    <a:pt x="0" y="7"/>
                    <a:pt x="0" y="7"/>
                  </a:cubicBezTo>
                  <a:cubicBezTo>
                    <a:pt x="0" y="5"/>
                    <a:pt x="2" y="3"/>
                    <a:pt x="5" y="3"/>
                  </a:cubicBezTo>
                  <a:cubicBezTo>
                    <a:pt x="53" y="0"/>
                    <a:pt x="53" y="0"/>
                    <a:pt x="53" y="0"/>
                  </a:cubicBezTo>
                  <a:cubicBezTo>
                    <a:pt x="56" y="0"/>
                    <a:pt x="58" y="2"/>
                    <a:pt x="58" y="4"/>
                  </a:cubicBezTo>
                  <a:lnTo>
                    <a:pt x="61"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2" name="Freeform 71"/>
            <p:cNvSpPr>
              <a:spLocks/>
            </p:cNvSpPr>
            <p:nvPr/>
          </p:nvSpPr>
          <p:spPr bwMode="auto">
            <a:xfrm>
              <a:off x="3814763" y="6249988"/>
              <a:ext cx="158750" cy="160338"/>
            </a:xfrm>
            <a:custGeom>
              <a:avLst/>
              <a:gdLst>
                <a:gd name="T0" fmla="*/ 420026042 w 60"/>
                <a:gd name="T1" fmla="*/ 366175193 h 61"/>
                <a:gd name="T2" fmla="*/ 392025188 w 60"/>
                <a:gd name="T3" fmla="*/ 400721461 h 61"/>
                <a:gd name="T4" fmla="*/ 49003479 w 60"/>
                <a:gd name="T5" fmla="*/ 414539442 h 61"/>
                <a:gd name="T6" fmla="*/ 14001750 w 60"/>
                <a:gd name="T7" fmla="*/ 386903479 h 61"/>
                <a:gd name="T8" fmla="*/ 0 w 60"/>
                <a:gd name="T9" fmla="*/ 48361621 h 61"/>
                <a:gd name="T10" fmla="*/ 28000854 w 60"/>
                <a:gd name="T11" fmla="*/ 20725658 h 61"/>
                <a:gd name="T12" fmla="*/ 371022563 w 60"/>
                <a:gd name="T13" fmla="*/ 0 h 61"/>
                <a:gd name="T14" fmla="*/ 399026063 w 60"/>
                <a:gd name="T15" fmla="*/ 27635963 h 61"/>
                <a:gd name="T16" fmla="*/ 420026042 w 60"/>
                <a:gd name="T17" fmla="*/ 36617519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3"/>
                  </a:moveTo>
                  <a:cubicBezTo>
                    <a:pt x="60" y="56"/>
                    <a:pt x="58" y="58"/>
                    <a:pt x="56" y="58"/>
                  </a:cubicBezTo>
                  <a:cubicBezTo>
                    <a:pt x="7" y="60"/>
                    <a:pt x="7" y="60"/>
                    <a:pt x="7" y="60"/>
                  </a:cubicBezTo>
                  <a:cubicBezTo>
                    <a:pt x="4" y="61"/>
                    <a:pt x="2" y="59"/>
                    <a:pt x="2" y="56"/>
                  </a:cubicBezTo>
                  <a:cubicBezTo>
                    <a:pt x="0" y="7"/>
                    <a:pt x="0" y="7"/>
                    <a:pt x="0" y="7"/>
                  </a:cubicBezTo>
                  <a:cubicBezTo>
                    <a:pt x="0" y="5"/>
                    <a:pt x="1" y="3"/>
                    <a:pt x="4" y="3"/>
                  </a:cubicBezTo>
                  <a:cubicBezTo>
                    <a:pt x="53" y="0"/>
                    <a:pt x="53" y="0"/>
                    <a:pt x="53" y="0"/>
                  </a:cubicBezTo>
                  <a:cubicBezTo>
                    <a:pt x="55" y="0"/>
                    <a:pt x="57" y="2"/>
                    <a:pt x="57"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3" name="Freeform 72"/>
            <p:cNvSpPr>
              <a:spLocks/>
            </p:cNvSpPr>
            <p:nvPr/>
          </p:nvSpPr>
          <p:spPr bwMode="auto">
            <a:xfrm>
              <a:off x="4017963" y="6238875"/>
              <a:ext cx="158750" cy="160338"/>
            </a:xfrm>
            <a:custGeom>
              <a:avLst/>
              <a:gdLst>
                <a:gd name="T0" fmla="*/ 420026042 w 60"/>
                <a:gd name="T1" fmla="*/ 366175193 h 61"/>
                <a:gd name="T2" fmla="*/ 392025188 w 60"/>
                <a:gd name="T3" fmla="*/ 400721461 h 61"/>
                <a:gd name="T4" fmla="*/ 49003479 w 60"/>
                <a:gd name="T5" fmla="*/ 414539442 h 61"/>
                <a:gd name="T6" fmla="*/ 21002625 w 60"/>
                <a:gd name="T7" fmla="*/ 386903479 h 61"/>
                <a:gd name="T8" fmla="*/ 0 w 60"/>
                <a:gd name="T9" fmla="*/ 48361621 h 61"/>
                <a:gd name="T10" fmla="*/ 28000854 w 60"/>
                <a:gd name="T11" fmla="*/ 20725658 h 61"/>
                <a:gd name="T12" fmla="*/ 371022563 w 60"/>
                <a:gd name="T13" fmla="*/ 0 h 61"/>
                <a:gd name="T14" fmla="*/ 406024292 w 60"/>
                <a:gd name="T15" fmla="*/ 27635963 h 61"/>
                <a:gd name="T16" fmla="*/ 420026042 w 60"/>
                <a:gd name="T17" fmla="*/ 36617519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3"/>
                  </a:moveTo>
                  <a:cubicBezTo>
                    <a:pt x="60" y="56"/>
                    <a:pt x="58" y="58"/>
                    <a:pt x="56" y="58"/>
                  </a:cubicBezTo>
                  <a:cubicBezTo>
                    <a:pt x="7" y="60"/>
                    <a:pt x="7" y="60"/>
                    <a:pt x="7" y="60"/>
                  </a:cubicBezTo>
                  <a:cubicBezTo>
                    <a:pt x="5" y="61"/>
                    <a:pt x="3" y="59"/>
                    <a:pt x="3" y="56"/>
                  </a:cubicBezTo>
                  <a:cubicBezTo>
                    <a:pt x="0" y="7"/>
                    <a:pt x="0" y="7"/>
                    <a:pt x="0" y="7"/>
                  </a:cubicBezTo>
                  <a:cubicBezTo>
                    <a:pt x="0" y="5"/>
                    <a:pt x="2" y="3"/>
                    <a:pt x="4" y="3"/>
                  </a:cubicBezTo>
                  <a:cubicBezTo>
                    <a:pt x="53" y="0"/>
                    <a:pt x="53" y="0"/>
                    <a:pt x="53" y="0"/>
                  </a:cubicBezTo>
                  <a:cubicBezTo>
                    <a:pt x="55" y="0"/>
                    <a:pt x="58"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4" name="Freeform 73"/>
            <p:cNvSpPr>
              <a:spLocks/>
            </p:cNvSpPr>
            <p:nvPr/>
          </p:nvSpPr>
          <p:spPr bwMode="auto">
            <a:xfrm>
              <a:off x="4221163" y="6227763"/>
              <a:ext cx="161925" cy="161925"/>
            </a:xfrm>
            <a:custGeom>
              <a:avLst/>
              <a:gdLst>
                <a:gd name="T0" fmla="*/ 422783520 w 61"/>
                <a:gd name="T1" fmla="*/ 373460104 h 61"/>
                <a:gd name="T2" fmla="*/ 394597952 w 61"/>
                <a:gd name="T3" fmla="*/ 408690736 h 61"/>
                <a:gd name="T4" fmla="*/ 49326071 w 61"/>
                <a:gd name="T5" fmla="*/ 429831240 h 61"/>
                <a:gd name="T6" fmla="*/ 21140503 w 61"/>
                <a:gd name="T7" fmla="*/ 394597952 h 61"/>
                <a:gd name="T8" fmla="*/ 0 w 61"/>
                <a:gd name="T9" fmla="*/ 49326071 h 61"/>
                <a:gd name="T10" fmla="*/ 28185568 w 61"/>
                <a:gd name="T11" fmla="*/ 21140503 h 61"/>
                <a:gd name="T12" fmla="*/ 373460104 w 61"/>
                <a:gd name="T13" fmla="*/ 0 h 61"/>
                <a:gd name="T14" fmla="*/ 408690736 w 61"/>
                <a:gd name="T15" fmla="*/ 35233287 h 61"/>
                <a:gd name="T16" fmla="*/ 422783520 w 61"/>
                <a:gd name="T17" fmla="*/ 373460104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1">
                  <a:moveTo>
                    <a:pt x="60" y="53"/>
                  </a:moveTo>
                  <a:cubicBezTo>
                    <a:pt x="61" y="56"/>
                    <a:pt x="59" y="58"/>
                    <a:pt x="56" y="58"/>
                  </a:cubicBezTo>
                  <a:cubicBezTo>
                    <a:pt x="7" y="61"/>
                    <a:pt x="7" y="61"/>
                    <a:pt x="7" y="61"/>
                  </a:cubicBezTo>
                  <a:cubicBezTo>
                    <a:pt x="5" y="61"/>
                    <a:pt x="3" y="59"/>
                    <a:pt x="3" y="56"/>
                  </a:cubicBezTo>
                  <a:cubicBezTo>
                    <a:pt x="0" y="7"/>
                    <a:pt x="0" y="7"/>
                    <a:pt x="0" y="7"/>
                  </a:cubicBezTo>
                  <a:cubicBezTo>
                    <a:pt x="0" y="5"/>
                    <a:pt x="2" y="3"/>
                    <a:pt x="4" y="3"/>
                  </a:cubicBezTo>
                  <a:cubicBezTo>
                    <a:pt x="53" y="0"/>
                    <a:pt x="53" y="0"/>
                    <a:pt x="53" y="0"/>
                  </a:cubicBezTo>
                  <a:cubicBezTo>
                    <a:pt x="56" y="0"/>
                    <a:pt x="58" y="2"/>
                    <a:pt x="58" y="5"/>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5" name="Freeform 74"/>
            <p:cNvSpPr>
              <a:spLocks/>
            </p:cNvSpPr>
            <p:nvPr/>
          </p:nvSpPr>
          <p:spPr bwMode="auto">
            <a:xfrm>
              <a:off x="4424363" y="6218238"/>
              <a:ext cx="160337" cy="160338"/>
            </a:xfrm>
            <a:custGeom>
              <a:avLst/>
              <a:gdLst>
                <a:gd name="T0" fmla="*/ 421441862 w 61"/>
                <a:gd name="T1" fmla="*/ 366175193 h 61"/>
                <a:gd name="T2" fmla="*/ 393806071 w 61"/>
                <a:gd name="T3" fmla="*/ 400721461 h 61"/>
                <a:gd name="T4" fmla="*/ 55271581 w 61"/>
                <a:gd name="T5" fmla="*/ 421447119 h 61"/>
                <a:gd name="T6" fmla="*/ 20725529 w 61"/>
                <a:gd name="T7" fmla="*/ 386903479 h 61"/>
                <a:gd name="T8" fmla="*/ 6907633 w 61"/>
                <a:gd name="T9" fmla="*/ 55271926 h 61"/>
                <a:gd name="T10" fmla="*/ 34543424 w 61"/>
                <a:gd name="T11" fmla="*/ 20725658 h 61"/>
                <a:gd name="T12" fmla="*/ 373080543 w 61"/>
                <a:gd name="T13" fmla="*/ 0 h 61"/>
                <a:gd name="T14" fmla="*/ 400716333 w 61"/>
                <a:gd name="T15" fmla="*/ 34543639 h 61"/>
                <a:gd name="T16" fmla="*/ 421441862 w 61"/>
                <a:gd name="T17" fmla="*/ 36617519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1">
                  <a:moveTo>
                    <a:pt x="61" y="53"/>
                  </a:moveTo>
                  <a:cubicBezTo>
                    <a:pt x="61" y="56"/>
                    <a:pt x="59" y="58"/>
                    <a:pt x="57" y="58"/>
                  </a:cubicBezTo>
                  <a:cubicBezTo>
                    <a:pt x="8" y="61"/>
                    <a:pt x="8" y="61"/>
                    <a:pt x="8" y="61"/>
                  </a:cubicBezTo>
                  <a:cubicBezTo>
                    <a:pt x="5" y="61"/>
                    <a:pt x="3" y="59"/>
                    <a:pt x="3" y="56"/>
                  </a:cubicBezTo>
                  <a:cubicBezTo>
                    <a:pt x="1" y="8"/>
                    <a:pt x="1" y="8"/>
                    <a:pt x="1" y="8"/>
                  </a:cubicBezTo>
                  <a:cubicBezTo>
                    <a:pt x="0" y="5"/>
                    <a:pt x="2" y="3"/>
                    <a:pt x="5" y="3"/>
                  </a:cubicBezTo>
                  <a:cubicBezTo>
                    <a:pt x="54" y="0"/>
                    <a:pt x="54" y="0"/>
                    <a:pt x="54" y="0"/>
                  </a:cubicBezTo>
                  <a:cubicBezTo>
                    <a:pt x="56" y="0"/>
                    <a:pt x="58" y="2"/>
                    <a:pt x="58" y="5"/>
                  </a:cubicBezTo>
                  <a:lnTo>
                    <a:pt x="61"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6" name="Freeform 75"/>
            <p:cNvSpPr>
              <a:spLocks/>
            </p:cNvSpPr>
            <p:nvPr/>
          </p:nvSpPr>
          <p:spPr bwMode="auto">
            <a:xfrm>
              <a:off x="3417888" y="6457950"/>
              <a:ext cx="157162" cy="160338"/>
            </a:xfrm>
            <a:custGeom>
              <a:avLst/>
              <a:gdLst>
                <a:gd name="T0" fmla="*/ 411664904 w 60"/>
                <a:gd name="T1" fmla="*/ 373085498 h 61"/>
                <a:gd name="T2" fmla="*/ 384221800 w 60"/>
                <a:gd name="T3" fmla="*/ 400721461 h 61"/>
                <a:gd name="T4" fmla="*/ 48028707 w 60"/>
                <a:gd name="T5" fmla="*/ 421447119 h 61"/>
                <a:gd name="T6" fmla="*/ 13722862 w 60"/>
                <a:gd name="T7" fmla="*/ 393811156 h 61"/>
                <a:gd name="T8" fmla="*/ 0 w 60"/>
                <a:gd name="T9" fmla="*/ 55271926 h 61"/>
                <a:gd name="T10" fmla="*/ 27443105 w 60"/>
                <a:gd name="T11" fmla="*/ 20725658 h 61"/>
                <a:gd name="T12" fmla="*/ 363636197 w 60"/>
                <a:gd name="T13" fmla="*/ 6907676 h 61"/>
                <a:gd name="T14" fmla="*/ 397942042 w 60"/>
                <a:gd name="T15" fmla="*/ 34543639 h 61"/>
                <a:gd name="T16" fmla="*/ 411664904 w 60"/>
                <a:gd name="T17" fmla="*/ 37308549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4"/>
                  </a:moveTo>
                  <a:cubicBezTo>
                    <a:pt x="60" y="56"/>
                    <a:pt x="58" y="58"/>
                    <a:pt x="56" y="58"/>
                  </a:cubicBezTo>
                  <a:cubicBezTo>
                    <a:pt x="7" y="61"/>
                    <a:pt x="7" y="61"/>
                    <a:pt x="7" y="61"/>
                  </a:cubicBezTo>
                  <a:cubicBezTo>
                    <a:pt x="5" y="61"/>
                    <a:pt x="2" y="59"/>
                    <a:pt x="2" y="57"/>
                  </a:cubicBezTo>
                  <a:cubicBezTo>
                    <a:pt x="0" y="8"/>
                    <a:pt x="0" y="8"/>
                    <a:pt x="0" y="8"/>
                  </a:cubicBezTo>
                  <a:cubicBezTo>
                    <a:pt x="0" y="5"/>
                    <a:pt x="2" y="3"/>
                    <a:pt x="4" y="3"/>
                  </a:cubicBezTo>
                  <a:cubicBezTo>
                    <a:pt x="53" y="1"/>
                    <a:pt x="53" y="1"/>
                    <a:pt x="53" y="1"/>
                  </a:cubicBezTo>
                  <a:cubicBezTo>
                    <a:pt x="55" y="0"/>
                    <a:pt x="57" y="2"/>
                    <a:pt x="58" y="5"/>
                  </a:cubicBezTo>
                  <a:lnTo>
                    <a:pt x="60" y="54"/>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7" name="Freeform 76"/>
            <p:cNvSpPr>
              <a:spLocks/>
            </p:cNvSpPr>
            <p:nvPr/>
          </p:nvSpPr>
          <p:spPr bwMode="auto">
            <a:xfrm>
              <a:off x="3621088" y="6450013"/>
              <a:ext cx="157162" cy="158750"/>
            </a:xfrm>
            <a:custGeom>
              <a:avLst/>
              <a:gdLst>
                <a:gd name="T0" fmla="*/ 411664904 w 60"/>
                <a:gd name="T1" fmla="*/ 371022563 h 60"/>
                <a:gd name="T2" fmla="*/ 384221800 w 60"/>
                <a:gd name="T3" fmla="*/ 399026063 h 60"/>
                <a:gd name="T4" fmla="*/ 48028707 w 60"/>
                <a:gd name="T5" fmla="*/ 420026042 h 60"/>
                <a:gd name="T6" fmla="*/ 20582983 w 60"/>
                <a:gd name="T7" fmla="*/ 392025188 h 60"/>
                <a:gd name="T8" fmla="*/ 0 w 60"/>
                <a:gd name="T9" fmla="*/ 49003479 h 60"/>
                <a:gd name="T10" fmla="*/ 27443105 w 60"/>
                <a:gd name="T11" fmla="*/ 14001750 h 60"/>
                <a:gd name="T12" fmla="*/ 363636197 w 60"/>
                <a:gd name="T13" fmla="*/ 0 h 60"/>
                <a:gd name="T14" fmla="*/ 397942042 w 60"/>
                <a:gd name="T15" fmla="*/ 28000854 h 60"/>
                <a:gd name="T16" fmla="*/ 411664904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9" y="57"/>
                    <a:pt x="56" y="57"/>
                  </a:cubicBezTo>
                  <a:cubicBezTo>
                    <a:pt x="7" y="60"/>
                    <a:pt x="7" y="60"/>
                    <a:pt x="7" y="60"/>
                  </a:cubicBezTo>
                  <a:cubicBezTo>
                    <a:pt x="5" y="60"/>
                    <a:pt x="3" y="58"/>
                    <a:pt x="3" y="56"/>
                  </a:cubicBezTo>
                  <a:cubicBezTo>
                    <a:pt x="0" y="7"/>
                    <a:pt x="0" y="7"/>
                    <a:pt x="0" y="7"/>
                  </a:cubicBezTo>
                  <a:cubicBezTo>
                    <a:pt x="0" y="4"/>
                    <a:pt x="2" y="2"/>
                    <a:pt x="4" y="2"/>
                  </a:cubicBezTo>
                  <a:cubicBezTo>
                    <a:pt x="53" y="0"/>
                    <a:pt x="53" y="0"/>
                    <a:pt x="53" y="0"/>
                  </a:cubicBezTo>
                  <a:cubicBezTo>
                    <a:pt x="56" y="0"/>
                    <a:pt x="58" y="1"/>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8" name="Freeform 77"/>
            <p:cNvSpPr>
              <a:spLocks/>
            </p:cNvSpPr>
            <p:nvPr/>
          </p:nvSpPr>
          <p:spPr bwMode="auto">
            <a:xfrm>
              <a:off x="3822700" y="6438900"/>
              <a:ext cx="161925" cy="158750"/>
            </a:xfrm>
            <a:custGeom>
              <a:avLst/>
              <a:gdLst>
                <a:gd name="T0" fmla="*/ 429831240 w 61"/>
                <a:gd name="T1" fmla="*/ 371022563 h 60"/>
                <a:gd name="T2" fmla="*/ 394597952 w 61"/>
                <a:gd name="T3" fmla="*/ 399026063 h 60"/>
                <a:gd name="T4" fmla="*/ 56371136 w 61"/>
                <a:gd name="T5" fmla="*/ 420026042 h 60"/>
                <a:gd name="T6" fmla="*/ 21140503 w 61"/>
                <a:gd name="T7" fmla="*/ 392025188 h 60"/>
                <a:gd name="T8" fmla="*/ 0 w 61"/>
                <a:gd name="T9" fmla="*/ 49003479 h 60"/>
                <a:gd name="T10" fmla="*/ 35233287 w 61"/>
                <a:gd name="T11" fmla="*/ 14001750 h 60"/>
                <a:gd name="T12" fmla="*/ 373460104 w 61"/>
                <a:gd name="T13" fmla="*/ 0 h 60"/>
                <a:gd name="T14" fmla="*/ 408690736 w 61"/>
                <a:gd name="T15" fmla="*/ 28000854 h 60"/>
                <a:gd name="T16" fmla="*/ 429831240 w 61"/>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0">
                  <a:moveTo>
                    <a:pt x="61" y="53"/>
                  </a:moveTo>
                  <a:cubicBezTo>
                    <a:pt x="61" y="55"/>
                    <a:pt x="59" y="57"/>
                    <a:pt x="56" y="57"/>
                  </a:cubicBezTo>
                  <a:cubicBezTo>
                    <a:pt x="8" y="60"/>
                    <a:pt x="8" y="60"/>
                    <a:pt x="8" y="60"/>
                  </a:cubicBezTo>
                  <a:cubicBezTo>
                    <a:pt x="5" y="60"/>
                    <a:pt x="3" y="58"/>
                    <a:pt x="3" y="56"/>
                  </a:cubicBezTo>
                  <a:cubicBezTo>
                    <a:pt x="0" y="7"/>
                    <a:pt x="0" y="7"/>
                    <a:pt x="0" y="7"/>
                  </a:cubicBezTo>
                  <a:cubicBezTo>
                    <a:pt x="0" y="4"/>
                    <a:pt x="2" y="2"/>
                    <a:pt x="5" y="2"/>
                  </a:cubicBezTo>
                  <a:cubicBezTo>
                    <a:pt x="53" y="0"/>
                    <a:pt x="53" y="0"/>
                    <a:pt x="53" y="0"/>
                  </a:cubicBezTo>
                  <a:cubicBezTo>
                    <a:pt x="56" y="0"/>
                    <a:pt x="58" y="1"/>
                    <a:pt x="58" y="4"/>
                  </a:cubicBezTo>
                  <a:lnTo>
                    <a:pt x="61"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9" name="Freeform 78"/>
            <p:cNvSpPr>
              <a:spLocks/>
            </p:cNvSpPr>
            <p:nvPr/>
          </p:nvSpPr>
          <p:spPr bwMode="auto">
            <a:xfrm>
              <a:off x="4029075" y="6429375"/>
              <a:ext cx="158750" cy="157163"/>
            </a:xfrm>
            <a:custGeom>
              <a:avLst/>
              <a:gdLst>
                <a:gd name="T0" fmla="*/ 420026042 w 60"/>
                <a:gd name="T1" fmla="*/ 363641130 h 60"/>
                <a:gd name="T2" fmla="*/ 392025188 w 60"/>
                <a:gd name="T3" fmla="*/ 391087029 h 60"/>
                <a:gd name="T4" fmla="*/ 49003479 w 60"/>
                <a:gd name="T5" fmla="*/ 411670143 h 60"/>
                <a:gd name="T6" fmla="*/ 14001750 w 60"/>
                <a:gd name="T7" fmla="*/ 384224244 h 60"/>
                <a:gd name="T8" fmla="*/ 0 w 60"/>
                <a:gd name="T9" fmla="*/ 48029013 h 60"/>
                <a:gd name="T10" fmla="*/ 28000854 w 60"/>
                <a:gd name="T11" fmla="*/ 13722949 h 60"/>
                <a:gd name="T12" fmla="*/ 371022563 w 60"/>
                <a:gd name="T13" fmla="*/ 0 h 60"/>
                <a:gd name="T14" fmla="*/ 399026063 w 60"/>
                <a:gd name="T15" fmla="*/ 27445899 h 60"/>
                <a:gd name="T16" fmla="*/ 420026042 w 60"/>
                <a:gd name="T17" fmla="*/ 36364113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8" y="57"/>
                    <a:pt x="56" y="57"/>
                  </a:cubicBezTo>
                  <a:cubicBezTo>
                    <a:pt x="7" y="60"/>
                    <a:pt x="7" y="60"/>
                    <a:pt x="7" y="60"/>
                  </a:cubicBezTo>
                  <a:cubicBezTo>
                    <a:pt x="4" y="60"/>
                    <a:pt x="2" y="58"/>
                    <a:pt x="2" y="56"/>
                  </a:cubicBezTo>
                  <a:cubicBezTo>
                    <a:pt x="0" y="7"/>
                    <a:pt x="0" y="7"/>
                    <a:pt x="0" y="7"/>
                  </a:cubicBezTo>
                  <a:cubicBezTo>
                    <a:pt x="0" y="4"/>
                    <a:pt x="1" y="2"/>
                    <a:pt x="4" y="2"/>
                  </a:cubicBezTo>
                  <a:cubicBezTo>
                    <a:pt x="53" y="0"/>
                    <a:pt x="53" y="0"/>
                    <a:pt x="53" y="0"/>
                  </a:cubicBezTo>
                  <a:cubicBezTo>
                    <a:pt x="55" y="0"/>
                    <a:pt x="57" y="1"/>
                    <a:pt x="57"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0" name="Freeform 79"/>
            <p:cNvSpPr>
              <a:spLocks/>
            </p:cNvSpPr>
            <p:nvPr/>
          </p:nvSpPr>
          <p:spPr bwMode="auto">
            <a:xfrm>
              <a:off x="4232275" y="6418263"/>
              <a:ext cx="158750" cy="158750"/>
            </a:xfrm>
            <a:custGeom>
              <a:avLst/>
              <a:gdLst>
                <a:gd name="T0" fmla="*/ 420026042 w 60"/>
                <a:gd name="T1" fmla="*/ 371022563 h 60"/>
                <a:gd name="T2" fmla="*/ 392025188 w 60"/>
                <a:gd name="T3" fmla="*/ 399026063 h 60"/>
                <a:gd name="T4" fmla="*/ 49003479 w 60"/>
                <a:gd name="T5" fmla="*/ 420026042 h 60"/>
                <a:gd name="T6" fmla="*/ 14001750 w 60"/>
                <a:gd name="T7" fmla="*/ 392025188 h 60"/>
                <a:gd name="T8" fmla="*/ 0 w 60"/>
                <a:gd name="T9" fmla="*/ 49003479 h 60"/>
                <a:gd name="T10" fmla="*/ 28000854 w 60"/>
                <a:gd name="T11" fmla="*/ 14001750 h 60"/>
                <a:gd name="T12" fmla="*/ 371022563 w 60"/>
                <a:gd name="T13" fmla="*/ 0 h 60"/>
                <a:gd name="T14" fmla="*/ 406024292 w 60"/>
                <a:gd name="T15" fmla="*/ 28000854 h 60"/>
                <a:gd name="T16" fmla="*/ 420026042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8" y="57"/>
                    <a:pt x="56" y="57"/>
                  </a:cubicBezTo>
                  <a:cubicBezTo>
                    <a:pt x="7" y="60"/>
                    <a:pt x="7" y="60"/>
                    <a:pt x="7" y="60"/>
                  </a:cubicBezTo>
                  <a:cubicBezTo>
                    <a:pt x="5" y="60"/>
                    <a:pt x="3" y="58"/>
                    <a:pt x="2" y="56"/>
                  </a:cubicBezTo>
                  <a:cubicBezTo>
                    <a:pt x="0" y="7"/>
                    <a:pt x="0" y="7"/>
                    <a:pt x="0" y="7"/>
                  </a:cubicBezTo>
                  <a:cubicBezTo>
                    <a:pt x="0" y="4"/>
                    <a:pt x="2" y="2"/>
                    <a:pt x="4" y="2"/>
                  </a:cubicBezTo>
                  <a:cubicBezTo>
                    <a:pt x="53" y="0"/>
                    <a:pt x="53" y="0"/>
                    <a:pt x="53" y="0"/>
                  </a:cubicBezTo>
                  <a:cubicBezTo>
                    <a:pt x="55" y="0"/>
                    <a:pt x="57"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1" name="Freeform 80"/>
            <p:cNvSpPr>
              <a:spLocks/>
            </p:cNvSpPr>
            <p:nvPr/>
          </p:nvSpPr>
          <p:spPr bwMode="auto">
            <a:xfrm>
              <a:off x="4435475" y="6407150"/>
              <a:ext cx="157162" cy="158750"/>
            </a:xfrm>
            <a:custGeom>
              <a:avLst/>
              <a:gdLst>
                <a:gd name="T0" fmla="*/ 411664904 w 60"/>
                <a:gd name="T1" fmla="*/ 371022563 h 60"/>
                <a:gd name="T2" fmla="*/ 384221800 w 60"/>
                <a:gd name="T3" fmla="*/ 399026063 h 60"/>
                <a:gd name="T4" fmla="*/ 48028707 w 60"/>
                <a:gd name="T5" fmla="*/ 420026042 h 60"/>
                <a:gd name="T6" fmla="*/ 20582983 w 60"/>
                <a:gd name="T7" fmla="*/ 392025188 h 60"/>
                <a:gd name="T8" fmla="*/ 0 w 60"/>
                <a:gd name="T9" fmla="*/ 49003479 h 60"/>
                <a:gd name="T10" fmla="*/ 27443105 w 60"/>
                <a:gd name="T11" fmla="*/ 14001750 h 60"/>
                <a:gd name="T12" fmla="*/ 363636197 w 60"/>
                <a:gd name="T13" fmla="*/ 0 h 60"/>
                <a:gd name="T14" fmla="*/ 397942042 w 60"/>
                <a:gd name="T15" fmla="*/ 28000854 h 60"/>
                <a:gd name="T16" fmla="*/ 411664904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9" y="57"/>
                    <a:pt x="56" y="57"/>
                  </a:cubicBezTo>
                  <a:cubicBezTo>
                    <a:pt x="7" y="60"/>
                    <a:pt x="7" y="60"/>
                    <a:pt x="7" y="60"/>
                  </a:cubicBezTo>
                  <a:cubicBezTo>
                    <a:pt x="5" y="60"/>
                    <a:pt x="3" y="58"/>
                    <a:pt x="3" y="56"/>
                  </a:cubicBezTo>
                  <a:cubicBezTo>
                    <a:pt x="0" y="7"/>
                    <a:pt x="0" y="7"/>
                    <a:pt x="0" y="7"/>
                  </a:cubicBezTo>
                  <a:cubicBezTo>
                    <a:pt x="0" y="5"/>
                    <a:pt x="2" y="2"/>
                    <a:pt x="4" y="2"/>
                  </a:cubicBezTo>
                  <a:cubicBezTo>
                    <a:pt x="53" y="0"/>
                    <a:pt x="53" y="0"/>
                    <a:pt x="53" y="0"/>
                  </a:cubicBezTo>
                  <a:cubicBezTo>
                    <a:pt x="56" y="0"/>
                    <a:pt x="58"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2" name="Freeform 81"/>
            <p:cNvSpPr>
              <a:spLocks/>
            </p:cNvSpPr>
            <p:nvPr/>
          </p:nvSpPr>
          <p:spPr bwMode="auto">
            <a:xfrm>
              <a:off x="4630738" y="6207125"/>
              <a:ext cx="168275" cy="347663"/>
            </a:xfrm>
            <a:custGeom>
              <a:avLst/>
              <a:gdLst>
                <a:gd name="T0" fmla="*/ 366400407 w 64"/>
                <a:gd name="T1" fmla="*/ 0 h 132"/>
                <a:gd name="T2" fmla="*/ 27652315 w 64"/>
                <a:gd name="T3" fmla="*/ 20809738 h 132"/>
                <a:gd name="T4" fmla="*/ 0 w 64"/>
                <a:gd name="T5" fmla="*/ 55494389 h 132"/>
                <a:gd name="T6" fmla="*/ 13827472 w 64"/>
                <a:gd name="T7" fmla="*/ 332974238 h 132"/>
                <a:gd name="T8" fmla="*/ 13827472 w 64"/>
                <a:gd name="T9" fmla="*/ 388468628 h 132"/>
                <a:gd name="T10" fmla="*/ 41479788 w 64"/>
                <a:gd name="T11" fmla="*/ 887931302 h 132"/>
                <a:gd name="T12" fmla="*/ 76044524 w 64"/>
                <a:gd name="T13" fmla="*/ 915678497 h 132"/>
                <a:gd name="T14" fmla="*/ 407880195 w 64"/>
                <a:gd name="T15" fmla="*/ 901803582 h 132"/>
                <a:gd name="T16" fmla="*/ 442444932 w 64"/>
                <a:gd name="T17" fmla="*/ 867118931 h 132"/>
                <a:gd name="T18" fmla="*/ 414792616 w 64"/>
                <a:gd name="T19" fmla="*/ 367658890 h 132"/>
                <a:gd name="T20" fmla="*/ 414792616 w 64"/>
                <a:gd name="T21" fmla="*/ 312161867 h 132"/>
                <a:gd name="T22" fmla="*/ 394052723 w 64"/>
                <a:gd name="T23" fmla="*/ 34684652 h 132"/>
                <a:gd name="T24" fmla="*/ 366400407 w 64"/>
                <a:gd name="T25" fmla="*/ 0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32">
                  <a:moveTo>
                    <a:pt x="53" y="0"/>
                  </a:moveTo>
                  <a:cubicBezTo>
                    <a:pt x="4" y="3"/>
                    <a:pt x="4" y="3"/>
                    <a:pt x="4" y="3"/>
                  </a:cubicBezTo>
                  <a:cubicBezTo>
                    <a:pt x="2" y="3"/>
                    <a:pt x="0" y="5"/>
                    <a:pt x="0" y="8"/>
                  </a:cubicBezTo>
                  <a:cubicBezTo>
                    <a:pt x="2" y="48"/>
                    <a:pt x="2" y="48"/>
                    <a:pt x="2" y="48"/>
                  </a:cubicBezTo>
                  <a:cubicBezTo>
                    <a:pt x="2" y="56"/>
                    <a:pt x="2" y="56"/>
                    <a:pt x="2" y="56"/>
                  </a:cubicBezTo>
                  <a:cubicBezTo>
                    <a:pt x="6" y="128"/>
                    <a:pt x="6" y="128"/>
                    <a:pt x="6" y="128"/>
                  </a:cubicBezTo>
                  <a:cubicBezTo>
                    <a:pt x="6" y="130"/>
                    <a:pt x="8" y="132"/>
                    <a:pt x="11" y="132"/>
                  </a:cubicBezTo>
                  <a:cubicBezTo>
                    <a:pt x="59" y="130"/>
                    <a:pt x="59" y="130"/>
                    <a:pt x="59" y="130"/>
                  </a:cubicBezTo>
                  <a:cubicBezTo>
                    <a:pt x="62" y="129"/>
                    <a:pt x="64" y="127"/>
                    <a:pt x="64" y="125"/>
                  </a:cubicBezTo>
                  <a:cubicBezTo>
                    <a:pt x="60" y="53"/>
                    <a:pt x="60" y="53"/>
                    <a:pt x="60" y="53"/>
                  </a:cubicBezTo>
                  <a:cubicBezTo>
                    <a:pt x="60" y="45"/>
                    <a:pt x="60" y="45"/>
                    <a:pt x="60" y="45"/>
                  </a:cubicBezTo>
                  <a:cubicBezTo>
                    <a:pt x="57" y="5"/>
                    <a:pt x="57" y="5"/>
                    <a:pt x="57" y="5"/>
                  </a:cubicBezTo>
                  <a:cubicBezTo>
                    <a:pt x="57" y="2"/>
                    <a:pt x="55" y="0"/>
                    <a:pt x="53" y="0"/>
                  </a:cubicBez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3" name="Freeform 93"/>
            <p:cNvSpPr>
              <a:spLocks/>
            </p:cNvSpPr>
            <p:nvPr/>
          </p:nvSpPr>
          <p:spPr bwMode="auto">
            <a:xfrm>
              <a:off x="3465513" y="6223000"/>
              <a:ext cx="1103312" cy="1519238"/>
            </a:xfrm>
            <a:custGeom>
              <a:avLst/>
              <a:gdLst>
                <a:gd name="T0" fmla="*/ 90139800 w 419"/>
                <a:gd name="T1" fmla="*/ 1794842544 h 576"/>
                <a:gd name="T2" fmla="*/ 1060864770 w 419"/>
                <a:gd name="T3" fmla="*/ 2147483646 h 576"/>
                <a:gd name="T4" fmla="*/ 1220342068 w 419"/>
                <a:gd name="T5" fmla="*/ 2147483646 h 576"/>
                <a:gd name="T6" fmla="*/ 1206472989 w 419"/>
                <a:gd name="T7" fmla="*/ 2147483646 h 576"/>
                <a:gd name="T8" fmla="*/ 1733440079 w 419"/>
                <a:gd name="T9" fmla="*/ 2147483646 h 576"/>
                <a:gd name="T10" fmla="*/ 2147483646 w 419"/>
                <a:gd name="T11" fmla="*/ 2147483646 h 576"/>
                <a:gd name="T12" fmla="*/ 2147483646 w 419"/>
                <a:gd name="T13" fmla="*/ 2147483646 h 576"/>
                <a:gd name="T14" fmla="*/ 2147483646 w 419"/>
                <a:gd name="T15" fmla="*/ 2147483646 h 576"/>
                <a:gd name="T16" fmla="*/ 2147483646 w 419"/>
                <a:gd name="T17" fmla="*/ 2147483646 h 576"/>
                <a:gd name="T18" fmla="*/ 2147483646 w 419"/>
                <a:gd name="T19" fmla="*/ 2147483646 h 576"/>
                <a:gd name="T20" fmla="*/ 2147483646 w 419"/>
                <a:gd name="T21" fmla="*/ 2147483646 h 576"/>
                <a:gd name="T22" fmla="*/ 2147483646 w 419"/>
                <a:gd name="T23" fmla="*/ 1175692395 h 576"/>
                <a:gd name="T24" fmla="*/ 2147483646 w 419"/>
                <a:gd name="T25" fmla="*/ 932205492 h 576"/>
                <a:gd name="T26" fmla="*/ 2147483646 w 419"/>
                <a:gd name="T27" fmla="*/ 1043513413 h 576"/>
                <a:gd name="T28" fmla="*/ 2147483646 w 419"/>
                <a:gd name="T29" fmla="*/ 918292331 h 576"/>
                <a:gd name="T30" fmla="*/ 2052392042 w 419"/>
                <a:gd name="T31" fmla="*/ 1029600253 h 576"/>
                <a:gd name="T32" fmla="*/ 1851312772 w 419"/>
                <a:gd name="T33" fmla="*/ 911334432 h 576"/>
                <a:gd name="T34" fmla="*/ 1677969027 w 419"/>
                <a:gd name="T35" fmla="*/ 980902872 h 576"/>
                <a:gd name="T36" fmla="*/ 1698771330 w 419"/>
                <a:gd name="T37" fmla="*/ 250442164 h 576"/>
                <a:gd name="T38" fmla="*/ 1463023310 w 419"/>
                <a:gd name="T39" fmla="*/ 0 h 576"/>
                <a:gd name="T40" fmla="*/ 1220342068 w 419"/>
                <a:gd name="T41" fmla="*/ 236529004 h 576"/>
                <a:gd name="T42" fmla="*/ 1199539765 w 419"/>
                <a:gd name="T43" fmla="*/ 1140908175 h 576"/>
                <a:gd name="T44" fmla="*/ 1185673319 w 419"/>
                <a:gd name="T45" fmla="*/ 1690492521 h 576"/>
                <a:gd name="T46" fmla="*/ 1171804240 w 419"/>
                <a:gd name="T47" fmla="*/ 2147483646 h 576"/>
                <a:gd name="T48" fmla="*/ 436827290 w 419"/>
                <a:gd name="T49" fmla="*/ 1460918779 h 576"/>
                <a:gd name="T50" fmla="*/ 97073024 w 419"/>
                <a:gd name="T51" fmla="*/ 1453960880 h 576"/>
                <a:gd name="T52" fmla="*/ 90139800 w 419"/>
                <a:gd name="T53" fmla="*/ 1794842544 h 5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 h="576">
                  <a:moveTo>
                    <a:pt x="13" y="258"/>
                  </a:moveTo>
                  <a:cubicBezTo>
                    <a:pt x="153" y="404"/>
                    <a:pt x="153" y="404"/>
                    <a:pt x="153" y="404"/>
                  </a:cubicBezTo>
                  <a:cubicBezTo>
                    <a:pt x="159" y="412"/>
                    <a:pt x="167" y="418"/>
                    <a:pt x="176" y="423"/>
                  </a:cubicBezTo>
                  <a:cubicBezTo>
                    <a:pt x="174" y="495"/>
                    <a:pt x="174" y="495"/>
                    <a:pt x="174" y="495"/>
                  </a:cubicBezTo>
                  <a:cubicBezTo>
                    <a:pt x="173" y="537"/>
                    <a:pt x="207" y="572"/>
                    <a:pt x="250" y="573"/>
                  </a:cubicBezTo>
                  <a:cubicBezTo>
                    <a:pt x="312" y="575"/>
                    <a:pt x="312" y="575"/>
                    <a:pt x="312" y="575"/>
                  </a:cubicBezTo>
                  <a:cubicBezTo>
                    <a:pt x="355" y="576"/>
                    <a:pt x="390" y="542"/>
                    <a:pt x="391" y="499"/>
                  </a:cubicBezTo>
                  <a:cubicBezTo>
                    <a:pt x="393" y="424"/>
                    <a:pt x="393" y="424"/>
                    <a:pt x="393" y="424"/>
                  </a:cubicBezTo>
                  <a:cubicBezTo>
                    <a:pt x="405" y="416"/>
                    <a:pt x="414" y="402"/>
                    <a:pt x="414" y="386"/>
                  </a:cubicBezTo>
                  <a:cubicBezTo>
                    <a:pt x="414" y="384"/>
                    <a:pt x="414" y="383"/>
                    <a:pt x="414" y="382"/>
                  </a:cubicBezTo>
                  <a:cubicBezTo>
                    <a:pt x="414" y="381"/>
                    <a:pt x="414" y="379"/>
                    <a:pt x="414" y="378"/>
                  </a:cubicBezTo>
                  <a:cubicBezTo>
                    <a:pt x="419" y="169"/>
                    <a:pt x="419" y="169"/>
                    <a:pt x="419" y="169"/>
                  </a:cubicBezTo>
                  <a:cubicBezTo>
                    <a:pt x="419" y="150"/>
                    <a:pt x="404" y="134"/>
                    <a:pt x="385" y="134"/>
                  </a:cubicBezTo>
                  <a:cubicBezTo>
                    <a:pt x="372" y="134"/>
                    <a:pt x="361" y="140"/>
                    <a:pt x="355" y="150"/>
                  </a:cubicBezTo>
                  <a:cubicBezTo>
                    <a:pt x="349" y="140"/>
                    <a:pt x="338" y="133"/>
                    <a:pt x="326" y="132"/>
                  </a:cubicBezTo>
                  <a:cubicBezTo>
                    <a:pt x="314" y="132"/>
                    <a:pt x="302" y="139"/>
                    <a:pt x="296" y="148"/>
                  </a:cubicBezTo>
                  <a:cubicBezTo>
                    <a:pt x="290" y="138"/>
                    <a:pt x="280" y="131"/>
                    <a:pt x="267" y="131"/>
                  </a:cubicBezTo>
                  <a:cubicBezTo>
                    <a:pt x="258" y="131"/>
                    <a:pt x="249" y="135"/>
                    <a:pt x="242" y="141"/>
                  </a:cubicBezTo>
                  <a:cubicBezTo>
                    <a:pt x="245" y="36"/>
                    <a:pt x="245" y="36"/>
                    <a:pt x="245" y="36"/>
                  </a:cubicBezTo>
                  <a:cubicBezTo>
                    <a:pt x="245" y="17"/>
                    <a:pt x="230" y="1"/>
                    <a:pt x="211" y="0"/>
                  </a:cubicBezTo>
                  <a:cubicBezTo>
                    <a:pt x="192" y="0"/>
                    <a:pt x="176" y="15"/>
                    <a:pt x="176" y="34"/>
                  </a:cubicBezTo>
                  <a:cubicBezTo>
                    <a:pt x="173" y="164"/>
                    <a:pt x="173" y="164"/>
                    <a:pt x="173" y="164"/>
                  </a:cubicBezTo>
                  <a:cubicBezTo>
                    <a:pt x="171" y="243"/>
                    <a:pt x="171" y="243"/>
                    <a:pt x="171" y="243"/>
                  </a:cubicBezTo>
                  <a:cubicBezTo>
                    <a:pt x="169" y="321"/>
                    <a:pt x="169" y="321"/>
                    <a:pt x="169" y="321"/>
                  </a:cubicBezTo>
                  <a:cubicBezTo>
                    <a:pt x="63" y="210"/>
                    <a:pt x="63" y="210"/>
                    <a:pt x="63" y="210"/>
                  </a:cubicBezTo>
                  <a:cubicBezTo>
                    <a:pt x="50" y="197"/>
                    <a:pt x="28" y="196"/>
                    <a:pt x="14" y="209"/>
                  </a:cubicBezTo>
                  <a:cubicBezTo>
                    <a:pt x="0" y="223"/>
                    <a:pt x="0" y="244"/>
                    <a:pt x="13" y="258"/>
                  </a:cubicBez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4" name="Freeform 94"/>
            <p:cNvSpPr>
              <a:spLocks/>
            </p:cNvSpPr>
            <p:nvPr/>
          </p:nvSpPr>
          <p:spPr bwMode="auto">
            <a:xfrm>
              <a:off x="3878263" y="7410450"/>
              <a:ext cx="701675" cy="639763"/>
            </a:xfrm>
            <a:custGeom>
              <a:avLst/>
              <a:gdLst>
                <a:gd name="T0" fmla="*/ 1113909063 w 442"/>
                <a:gd name="T1" fmla="*/ 977821389 h 403"/>
                <a:gd name="T2" fmla="*/ 75604688 w 442"/>
                <a:gd name="T3" fmla="*/ 1015624556 h 403"/>
                <a:gd name="T4" fmla="*/ 0 w 442"/>
                <a:gd name="T5" fmla="*/ 37803167 h 403"/>
                <a:gd name="T6" fmla="*/ 1038304375 w 442"/>
                <a:gd name="T7" fmla="*/ 0 h 403"/>
                <a:gd name="T8" fmla="*/ 1113909063 w 442"/>
                <a:gd name="T9" fmla="*/ 977821389 h 4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 h="403">
                  <a:moveTo>
                    <a:pt x="442" y="388"/>
                  </a:moveTo>
                  <a:lnTo>
                    <a:pt x="30" y="403"/>
                  </a:lnTo>
                  <a:lnTo>
                    <a:pt x="0" y="15"/>
                  </a:lnTo>
                  <a:lnTo>
                    <a:pt x="412" y="0"/>
                  </a:lnTo>
                  <a:lnTo>
                    <a:pt x="442" y="38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5" name="Freeform 95"/>
            <p:cNvSpPr>
              <a:spLocks/>
            </p:cNvSpPr>
            <p:nvPr/>
          </p:nvSpPr>
          <p:spPr bwMode="auto">
            <a:xfrm>
              <a:off x="3784600" y="7586663"/>
              <a:ext cx="938212" cy="906463"/>
            </a:xfrm>
            <a:custGeom>
              <a:avLst/>
              <a:gdLst>
                <a:gd name="T0" fmla="*/ 1489410756 w 591"/>
                <a:gd name="T1" fmla="*/ 1388607653 h 571"/>
                <a:gd name="T2" fmla="*/ 98285248 w 591"/>
                <a:gd name="T3" fmla="*/ 1439010806 h 571"/>
                <a:gd name="T4" fmla="*/ 0 w 591"/>
                <a:gd name="T5" fmla="*/ 50403153 h 571"/>
                <a:gd name="T6" fmla="*/ 1383564250 w 591"/>
                <a:gd name="T7" fmla="*/ 0 h 571"/>
                <a:gd name="T8" fmla="*/ 1489410756 w 591"/>
                <a:gd name="T9" fmla="*/ 1388607653 h 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1" h="571">
                  <a:moveTo>
                    <a:pt x="591" y="551"/>
                  </a:moveTo>
                  <a:lnTo>
                    <a:pt x="39" y="571"/>
                  </a:lnTo>
                  <a:lnTo>
                    <a:pt x="0" y="20"/>
                  </a:lnTo>
                  <a:lnTo>
                    <a:pt x="549" y="0"/>
                  </a:lnTo>
                  <a:lnTo>
                    <a:pt x="591" y="551"/>
                  </a:lnTo>
                  <a:close/>
                </a:path>
              </a:pathLst>
            </a:custGeom>
            <a:solidFill>
              <a:srgbClr val="F9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78" name="组合 121"/>
          <p:cNvGrpSpPr>
            <a:grpSpLocks/>
          </p:cNvGrpSpPr>
          <p:nvPr/>
        </p:nvGrpSpPr>
        <p:grpSpPr bwMode="auto">
          <a:xfrm>
            <a:off x="6825854" y="2673350"/>
            <a:ext cx="2999184" cy="2135188"/>
            <a:chOff x="6116638" y="2541588"/>
            <a:chExt cx="4614862" cy="2463800"/>
          </a:xfrm>
        </p:grpSpPr>
        <p:sp>
          <p:nvSpPr>
            <p:cNvPr id="3105" name="Freeform 96"/>
            <p:cNvSpPr>
              <a:spLocks/>
            </p:cNvSpPr>
            <p:nvPr/>
          </p:nvSpPr>
          <p:spPr bwMode="auto">
            <a:xfrm>
              <a:off x="8397875" y="3294063"/>
              <a:ext cx="284162" cy="487363"/>
            </a:xfrm>
            <a:custGeom>
              <a:avLst/>
              <a:gdLst>
                <a:gd name="T0" fmla="*/ 263068234 w 108"/>
                <a:gd name="T1" fmla="*/ 27761250 h 185"/>
                <a:gd name="T2" fmla="*/ 609209123 w 108"/>
                <a:gd name="T3" fmla="*/ 270660335 h 185"/>
                <a:gd name="T4" fmla="*/ 719974418 w 108"/>
                <a:gd name="T5" fmla="*/ 909145381 h 185"/>
                <a:gd name="T6" fmla="*/ 477676322 w 108"/>
                <a:gd name="T7" fmla="*/ 1256145203 h 185"/>
                <a:gd name="T8" fmla="*/ 131532801 w 108"/>
                <a:gd name="T9" fmla="*/ 1013246118 h 185"/>
                <a:gd name="T10" fmla="*/ 27692639 w 108"/>
                <a:gd name="T11" fmla="*/ 374761072 h 185"/>
                <a:gd name="T12" fmla="*/ 263068234 w 108"/>
                <a:gd name="T13" fmla="*/ 27761250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85">
                  <a:moveTo>
                    <a:pt x="38" y="4"/>
                  </a:moveTo>
                  <a:cubicBezTo>
                    <a:pt x="62" y="0"/>
                    <a:pt x="84" y="16"/>
                    <a:pt x="88" y="39"/>
                  </a:cubicBezTo>
                  <a:cubicBezTo>
                    <a:pt x="104" y="131"/>
                    <a:pt x="104" y="131"/>
                    <a:pt x="104" y="131"/>
                  </a:cubicBezTo>
                  <a:cubicBezTo>
                    <a:pt x="108" y="155"/>
                    <a:pt x="92" y="177"/>
                    <a:pt x="69" y="181"/>
                  </a:cubicBezTo>
                  <a:cubicBezTo>
                    <a:pt x="46" y="185"/>
                    <a:pt x="23" y="169"/>
                    <a:pt x="19" y="146"/>
                  </a:cubicBezTo>
                  <a:cubicBezTo>
                    <a:pt x="4" y="54"/>
                    <a:pt x="4" y="54"/>
                    <a:pt x="4" y="54"/>
                  </a:cubicBezTo>
                  <a:cubicBezTo>
                    <a:pt x="0" y="30"/>
                    <a:pt x="15" y="8"/>
                    <a:pt x="38" y="4"/>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6" name="Freeform 97"/>
            <p:cNvSpPr>
              <a:spLocks/>
            </p:cNvSpPr>
            <p:nvPr/>
          </p:nvSpPr>
          <p:spPr bwMode="auto">
            <a:xfrm>
              <a:off x="8194675" y="3367088"/>
              <a:ext cx="287337" cy="487363"/>
            </a:xfrm>
            <a:custGeom>
              <a:avLst/>
              <a:gdLst>
                <a:gd name="T0" fmla="*/ 271016786 w 109"/>
                <a:gd name="T1" fmla="*/ 27761250 h 185"/>
                <a:gd name="T2" fmla="*/ 618473122 w 109"/>
                <a:gd name="T3" fmla="*/ 270660335 h 185"/>
                <a:gd name="T4" fmla="*/ 729659360 w 109"/>
                <a:gd name="T5" fmla="*/ 909145381 h 185"/>
                <a:gd name="T6" fmla="*/ 486437816 w 109"/>
                <a:gd name="T7" fmla="*/ 1256145203 h 185"/>
                <a:gd name="T8" fmla="*/ 138981480 w 109"/>
                <a:gd name="T9" fmla="*/ 1013246118 h 185"/>
                <a:gd name="T10" fmla="*/ 27795242 w 109"/>
                <a:gd name="T11" fmla="*/ 374761072 h 185"/>
                <a:gd name="T12" fmla="*/ 271016786 w 109"/>
                <a:gd name="T13" fmla="*/ 27761250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185">
                  <a:moveTo>
                    <a:pt x="39" y="4"/>
                  </a:moveTo>
                  <a:cubicBezTo>
                    <a:pt x="62" y="0"/>
                    <a:pt x="85" y="16"/>
                    <a:pt x="89" y="39"/>
                  </a:cubicBezTo>
                  <a:cubicBezTo>
                    <a:pt x="105" y="131"/>
                    <a:pt x="105" y="131"/>
                    <a:pt x="105" y="131"/>
                  </a:cubicBezTo>
                  <a:cubicBezTo>
                    <a:pt x="109" y="154"/>
                    <a:pt x="93" y="177"/>
                    <a:pt x="70" y="181"/>
                  </a:cubicBezTo>
                  <a:cubicBezTo>
                    <a:pt x="46" y="185"/>
                    <a:pt x="24" y="169"/>
                    <a:pt x="20" y="146"/>
                  </a:cubicBezTo>
                  <a:cubicBezTo>
                    <a:pt x="4" y="54"/>
                    <a:pt x="4" y="54"/>
                    <a:pt x="4" y="54"/>
                  </a:cubicBezTo>
                  <a:cubicBezTo>
                    <a:pt x="0" y="30"/>
                    <a:pt x="16" y="8"/>
                    <a:pt x="39" y="4"/>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7" name="Freeform 98"/>
            <p:cNvSpPr>
              <a:spLocks/>
            </p:cNvSpPr>
            <p:nvPr/>
          </p:nvSpPr>
          <p:spPr bwMode="auto">
            <a:xfrm>
              <a:off x="7988300" y="3403600"/>
              <a:ext cx="285750" cy="485775"/>
            </a:xfrm>
            <a:custGeom>
              <a:avLst/>
              <a:gdLst>
                <a:gd name="T0" fmla="*/ 273018250 w 108"/>
                <a:gd name="T1" fmla="*/ 27879261 h 184"/>
                <a:gd name="T2" fmla="*/ 616037313 w 108"/>
                <a:gd name="T3" fmla="*/ 271830714 h 184"/>
                <a:gd name="T4" fmla="*/ 728046021 w 108"/>
                <a:gd name="T5" fmla="*/ 913074834 h 184"/>
                <a:gd name="T6" fmla="*/ 483031271 w 108"/>
                <a:gd name="T7" fmla="*/ 1254606340 h 184"/>
                <a:gd name="T8" fmla="*/ 140009563 w 108"/>
                <a:gd name="T9" fmla="*/ 1010654888 h 184"/>
                <a:gd name="T10" fmla="*/ 28000854 w 108"/>
                <a:gd name="T11" fmla="*/ 369410767 h 184"/>
                <a:gd name="T12" fmla="*/ 273018250 w 108"/>
                <a:gd name="T13" fmla="*/ 27879261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84">
                  <a:moveTo>
                    <a:pt x="39" y="4"/>
                  </a:moveTo>
                  <a:cubicBezTo>
                    <a:pt x="62" y="0"/>
                    <a:pt x="84" y="15"/>
                    <a:pt x="88" y="39"/>
                  </a:cubicBezTo>
                  <a:cubicBezTo>
                    <a:pt x="104" y="131"/>
                    <a:pt x="104" y="131"/>
                    <a:pt x="104" y="131"/>
                  </a:cubicBezTo>
                  <a:cubicBezTo>
                    <a:pt x="108" y="154"/>
                    <a:pt x="92" y="176"/>
                    <a:pt x="69" y="180"/>
                  </a:cubicBezTo>
                  <a:cubicBezTo>
                    <a:pt x="46" y="184"/>
                    <a:pt x="24" y="169"/>
                    <a:pt x="20" y="145"/>
                  </a:cubicBezTo>
                  <a:cubicBezTo>
                    <a:pt x="4" y="53"/>
                    <a:pt x="4" y="53"/>
                    <a:pt x="4" y="53"/>
                  </a:cubicBezTo>
                  <a:cubicBezTo>
                    <a:pt x="0" y="30"/>
                    <a:pt x="15" y="8"/>
                    <a:pt x="39" y="4"/>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8" name="Freeform 99"/>
            <p:cNvSpPr>
              <a:spLocks/>
            </p:cNvSpPr>
            <p:nvPr/>
          </p:nvSpPr>
          <p:spPr bwMode="auto">
            <a:xfrm>
              <a:off x="7780338" y="3419475"/>
              <a:ext cx="285750" cy="485775"/>
            </a:xfrm>
            <a:custGeom>
              <a:avLst/>
              <a:gdLst>
                <a:gd name="T0" fmla="*/ 273018250 w 108"/>
                <a:gd name="T1" fmla="*/ 27879261 h 184"/>
                <a:gd name="T2" fmla="*/ 623038188 w 108"/>
                <a:gd name="T3" fmla="*/ 271830714 h 184"/>
                <a:gd name="T4" fmla="*/ 728046021 w 108"/>
                <a:gd name="T5" fmla="*/ 913074834 h 184"/>
                <a:gd name="T6" fmla="*/ 490029500 w 108"/>
                <a:gd name="T7" fmla="*/ 1254606340 h 184"/>
                <a:gd name="T8" fmla="*/ 140009563 w 108"/>
                <a:gd name="T9" fmla="*/ 1010654888 h 184"/>
                <a:gd name="T10" fmla="*/ 28000854 w 108"/>
                <a:gd name="T11" fmla="*/ 369410767 h 184"/>
                <a:gd name="T12" fmla="*/ 273018250 w 108"/>
                <a:gd name="T13" fmla="*/ 27879261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84">
                  <a:moveTo>
                    <a:pt x="39" y="4"/>
                  </a:moveTo>
                  <a:cubicBezTo>
                    <a:pt x="62" y="0"/>
                    <a:pt x="85" y="15"/>
                    <a:pt x="89" y="39"/>
                  </a:cubicBezTo>
                  <a:cubicBezTo>
                    <a:pt x="104" y="131"/>
                    <a:pt x="104" y="131"/>
                    <a:pt x="104" y="131"/>
                  </a:cubicBezTo>
                  <a:cubicBezTo>
                    <a:pt x="108" y="154"/>
                    <a:pt x="93" y="176"/>
                    <a:pt x="70" y="180"/>
                  </a:cubicBezTo>
                  <a:cubicBezTo>
                    <a:pt x="46" y="184"/>
                    <a:pt x="24" y="169"/>
                    <a:pt x="20" y="145"/>
                  </a:cubicBezTo>
                  <a:cubicBezTo>
                    <a:pt x="4" y="53"/>
                    <a:pt x="4" y="53"/>
                    <a:pt x="4" y="53"/>
                  </a:cubicBezTo>
                  <a:cubicBezTo>
                    <a:pt x="0" y="30"/>
                    <a:pt x="16" y="8"/>
                    <a:pt x="39" y="4"/>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9" name="Freeform 100"/>
            <p:cNvSpPr>
              <a:spLocks/>
            </p:cNvSpPr>
            <p:nvPr/>
          </p:nvSpPr>
          <p:spPr bwMode="auto">
            <a:xfrm>
              <a:off x="8377238" y="2976563"/>
              <a:ext cx="893762" cy="582613"/>
            </a:xfrm>
            <a:custGeom>
              <a:avLst/>
              <a:gdLst>
                <a:gd name="T0" fmla="*/ 1814199764 w 339"/>
                <a:gd name="T1" fmla="*/ 34748516 h 221"/>
                <a:gd name="T2" fmla="*/ 2147483646 w 339"/>
                <a:gd name="T3" fmla="*/ 333592077 h 221"/>
                <a:gd name="T4" fmla="*/ 2147483646 w 339"/>
                <a:gd name="T5" fmla="*/ 820081841 h 221"/>
                <a:gd name="T6" fmla="*/ 2022728412 w 339"/>
                <a:gd name="T7" fmla="*/ 1250972925 h 221"/>
                <a:gd name="T8" fmla="*/ 549125791 w 339"/>
                <a:gd name="T9" fmla="*/ 1501169619 h 221"/>
                <a:gd name="T10" fmla="*/ 118166410 w 339"/>
                <a:gd name="T11" fmla="*/ 1202326058 h 221"/>
                <a:gd name="T12" fmla="*/ 34753896 w 339"/>
                <a:gd name="T13" fmla="*/ 715836294 h 221"/>
                <a:gd name="T14" fmla="*/ 340597143 w 339"/>
                <a:gd name="T15" fmla="*/ 284945210 h 221"/>
                <a:gd name="T16" fmla="*/ 1814199764 w 339"/>
                <a:gd name="T17" fmla="*/ 34748516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9" h="221">
                  <a:moveTo>
                    <a:pt x="261" y="5"/>
                  </a:moveTo>
                  <a:cubicBezTo>
                    <a:pt x="290" y="0"/>
                    <a:pt x="317" y="19"/>
                    <a:pt x="322" y="48"/>
                  </a:cubicBezTo>
                  <a:cubicBezTo>
                    <a:pt x="334" y="118"/>
                    <a:pt x="334" y="118"/>
                    <a:pt x="334" y="118"/>
                  </a:cubicBezTo>
                  <a:cubicBezTo>
                    <a:pt x="339" y="147"/>
                    <a:pt x="320" y="175"/>
                    <a:pt x="291" y="180"/>
                  </a:cubicBezTo>
                  <a:cubicBezTo>
                    <a:pt x="79" y="216"/>
                    <a:pt x="79" y="216"/>
                    <a:pt x="79" y="216"/>
                  </a:cubicBezTo>
                  <a:cubicBezTo>
                    <a:pt x="50" y="221"/>
                    <a:pt x="22" y="202"/>
                    <a:pt x="17" y="173"/>
                  </a:cubicBezTo>
                  <a:cubicBezTo>
                    <a:pt x="5" y="103"/>
                    <a:pt x="5" y="103"/>
                    <a:pt x="5" y="103"/>
                  </a:cubicBezTo>
                  <a:cubicBezTo>
                    <a:pt x="0" y="74"/>
                    <a:pt x="20" y="46"/>
                    <a:pt x="49" y="41"/>
                  </a:cubicBezTo>
                  <a:lnTo>
                    <a:pt x="261" y="5"/>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0" name="Freeform 101"/>
            <p:cNvSpPr>
              <a:spLocks/>
            </p:cNvSpPr>
            <p:nvPr/>
          </p:nvSpPr>
          <p:spPr bwMode="auto">
            <a:xfrm>
              <a:off x="7140575" y="3362325"/>
              <a:ext cx="452437" cy="350838"/>
            </a:xfrm>
            <a:custGeom>
              <a:avLst/>
              <a:gdLst>
                <a:gd name="T0" fmla="*/ 1086322281 w 172"/>
                <a:gd name="T1" fmla="*/ 160042799 h 133"/>
                <a:gd name="T2" fmla="*/ 387478095 w 172"/>
                <a:gd name="T3" fmla="*/ 264418423 h 133"/>
                <a:gd name="T4" fmla="*/ 332122954 w 172"/>
                <a:gd name="T5" fmla="*/ 229627428 h 133"/>
                <a:gd name="T6" fmla="*/ 304448014 w 172"/>
                <a:gd name="T7" fmla="*/ 41749722 h 133"/>
                <a:gd name="T8" fmla="*/ 283688521 w 172"/>
                <a:gd name="T9" fmla="*/ 0 h 133"/>
                <a:gd name="T10" fmla="*/ 235254088 w 172"/>
                <a:gd name="T11" fmla="*/ 20876180 h 133"/>
                <a:gd name="T12" fmla="*/ 6918077 w 172"/>
                <a:gd name="T13" fmla="*/ 334003052 h 133"/>
                <a:gd name="T14" fmla="*/ 6918077 w 172"/>
                <a:gd name="T15" fmla="*/ 417505134 h 133"/>
                <a:gd name="T16" fmla="*/ 34595648 w 172"/>
                <a:gd name="T17" fmla="*/ 612338928 h 133"/>
                <a:gd name="T18" fmla="*/ 62273218 w 172"/>
                <a:gd name="T19" fmla="*/ 688882283 h 133"/>
                <a:gd name="T20" fmla="*/ 373639309 w 172"/>
                <a:gd name="T21" fmla="*/ 918509711 h 133"/>
                <a:gd name="T22" fmla="*/ 428994450 w 172"/>
                <a:gd name="T23" fmla="*/ 925468438 h 133"/>
                <a:gd name="T24" fmla="*/ 435912528 w 172"/>
                <a:gd name="T25" fmla="*/ 883718716 h 133"/>
                <a:gd name="T26" fmla="*/ 408234957 w 172"/>
                <a:gd name="T27" fmla="*/ 730632005 h 133"/>
                <a:gd name="T28" fmla="*/ 449751313 w 172"/>
                <a:gd name="T29" fmla="*/ 674964830 h 133"/>
                <a:gd name="T30" fmla="*/ 1148595499 w 172"/>
                <a:gd name="T31" fmla="*/ 570589206 h 133"/>
                <a:gd name="T32" fmla="*/ 1190111854 w 172"/>
                <a:gd name="T33" fmla="*/ 584506660 h 133"/>
                <a:gd name="T34" fmla="*/ 1120920559 w 172"/>
                <a:gd name="T35" fmla="*/ 132210531 h 133"/>
                <a:gd name="T36" fmla="*/ 1086322281 w 172"/>
                <a:gd name="T37" fmla="*/ 160042799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2" h="133">
                  <a:moveTo>
                    <a:pt x="157" y="23"/>
                  </a:moveTo>
                  <a:cubicBezTo>
                    <a:pt x="56" y="38"/>
                    <a:pt x="56" y="38"/>
                    <a:pt x="56" y="38"/>
                  </a:cubicBezTo>
                  <a:cubicBezTo>
                    <a:pt x="52" y="39"/>
                    <a:pt x="49" y="37"/>
                    <a:pt x="48" y="33"/>
                  </a:cubicBezTo>
                  <a:cubicBezTo>
                    <a:pt x="44" y="6"/>
                    <a:pt x="44" y="6"/>
                    <a:pt x="44" y="6"/>
                  </a:cubicBezTo>
                  <a:cubicBezTo>
                    <a:pt x="44" y="2"/>
                    <a:pt x="42" y="0"/>
                    <a:pt x="41" y="0"/>
                  </a:cubicBezTo>
                  <a:cubicBezTo>
                    <a:pt x="40" y="0"/>
                    <a:pt x="37" y="2"/>
                    <a:pt x="34" y="3"/>
                  </a:cubicBezTo>
                  <a:cubicBezTo>
                    <a:pt x="1" y="48"/>
                    <a:pt x="1" y="48"/>
                    <a:pt x="1" y="48"/>
                  </a:cubicBezTo>
                  <a:cubicBezTo>
                    <a:pt x="1" y="51"/>
                    <a:pt x="0" y="57"/>
                    <a:pt x="1" y="60"/>
                  </a:cubicBezTo>
                  <a:cubicBezTo>
                    <a:pt x="5" y="88"/>
                    <a:pt x="5" y="88"/>
                    <a:pt x="5" y="88"/>
                  </a:cubicBezTo>
                  <a:cubicBezTo>
                    <a:pt x="5" y="91"/>
                    <a:pt x="7" y="96"/>
                    <a:pt x="9" y="99"/>
                  </a:cubicBezTo>
                  <a:cubicBezTo>
                    <a:pt x="54" y="132"/>
                    <a:pt x="54" y="132"/>
                    <a:pt x="54" y="132"/>
                  </a:cubicBezTo>
                  <a:cubicBezTo>
                    <a:pt x="57" y="133"/>
                    <a:pt x="61" y="133"/>
                    <a:pt x="62" y="133"/>
                  </a:cubicBezTo>
                  <a:cubicBezTo>
                    <a:pt x="63" y="133"/>
                    <a:pt x="63" y="130"/>
                    <a:pt x="63" y="127"/>
                  </a:cubicBezTo>
                  <a:cubicBezTo>
                    <a:pt x="59" y="105"/>
                    <a:pt x="59" y="105"/>
                    <a:pt x="59" y="105"/>
                  </a:cubicBezTo>
                  <a:cubicBezTo>
                    <a:pt x="59" y="101"/>
                    <a:pt x="61" y="98"/>
                    <a:pt x="65" y="97"/>
                  </a:cubicBezTo>
                  <a:cubicBezTo>
                    <a:pt x="166" y="82"/>
                    <a:pt x="166" y="82"/>
                    <a:pt x="166" y="82"/>
                  </a:cubicBezTo>
                  <a:cubicBezTo>
                    <a:pt x="169" y="81"/>
                    <a:pt x="171" y="82"/>
                    <a:pt x="172" y="84"/>
                  </a:cubicBezTo>
                  <a:cubicBezTo>
                    <a:pt x="162" y="19"/>
                    <a:pt x="162" y="19"/>
                    <a:pt x="162" y="19"/>
                  </a:cubicBezTo>
                  <a:cubicBezTo>
                    <a:pt x="161" y="21"/>
                    <a:pt x="160" y="22"/>
                    <a:pt x="157" y="23"/>
                  </a:cubicBezTo>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1" name="Freeform 102"/>
            <p:cNvSpPr>
              <a:spLocks/>
            </p:cNvSpPr>
            <p:nvPr/>
          </p:nvSpPr>
          <p:spPr bwMode="auto">
            <a:xfrm>
              <a:off x="7543800" y="3203575"/>
              <a:ext cx="793750" cy="465138"/>
            </a:xfrm>
            <a:custGeom>
              <a:avLst/>
              <a:gdLst>
                <a:gd name="T0" fmla="*/ 0 w 301"/>
                <a:gd name="T1" fmla="*/ 342243783 h 176"/>
                <a:gd name="T2" fmla="*/ 27815532 w 301"/>
                <a:gd name="T3" fmla="*/ 530825528 h 176"/>
                <a:gd name="T4" fmla="*/ 27815532 w 301"/>
                <a:gd name="T5" fmla="*/ 558762879 h 176"/>
                <a:gd name="T6" fmla="*/ 97356998 w 301"/>
                <a:gd name="T7" fmla="*/ 1012758710 h 176"/>
                <a:gd name="T8" fmla="*/ 104310880 w 301"/>
                <a:gd name="T9" fmla="*/ 1033713706 h 176"/>
                <a:gd name="T10" fmla="*/ 132126412 w 301"/>
                <a:gd name="T11" fmla="*/ 1187373101 h 176"/>
                <a:gd name="T12" fmla="*/ 180803592 w 301"/>
                <a:gd name="T13" fmla="*/ 1222295451 h 176"/>
                <a:gd name="T14" fmla="*/ 1724591964 w 301"/>
                <a:gd name="T15" fmla="*/ 984821359 h 176"/>
                <a:gd name="T16" fmla="*/ 2023614203 w 301"/>
                <a:gd name="T17" fmla="*/ 460980829 h 176"/>
                <a:gd name="T18" fmla="*/ 1585511669 w 301"/>
                <a:gd name="T19" fmla="*/ 55877345 h 176"/>
                <a:gd name="T20" fmla="*/ 41723297 w 301"/>
                <a:gd name="T21" fmla="*/ 293351437 h 176"/>
                <a:gd name="T22" fmla="*/ 0 w 301"/>
                <a:gd name="T23" fmla="*/ 342243783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1" h="176">
                  <a:moveTo>
                    <a:pt x="0" y="49"/>
                  </a:moveTo>
                  <a:cubicBezTo>
                    <a:pt x="4" y="76"/>
                    <a:pt x="4" y="76"/>
                    <a:pt x="4" y="76"/>
                  </a:cubicBezTo>
                  <a:cubicBezTo>
                    <a:pt x="5" y="78"/>
                    <a:pt x="4" y="79"/>
                    <a:pt x="4" y="80"/>
                  </a:cubicBezTo>
                  <a:cubicBezTo>
                    <a:pt x="14" y="145"/>
                    <a:pt x="14" y="145"/>
                    <a:pt x="14" y="145"/>
                  </a:cubicBezTo>
                  <a:cubicBezTo>
                    <a:pt x="15" y="146"/>
                    <a:pt x="15" y="147"/>
                    <a:pt x="15" y="148"/>
                  </a:cubicBezTo>
                  <a:cubicBezTo>
                    <a:pt x="19" y="170"/>
                    <a:pt x="19" y="170"/>
                    <a:pt x="19" y="170"/>
                  </a:cubicBezTo>
                  <a:cubicBezTo>
                    <a:pt x="19" y="173"/>
                    <a:pt x="23" y="176"/>
                    <a:pt x="26" y="175"/>
                  </a:cubicBezTo>
                  <a:cubicBezTo>
                    <a:pt x="248" y="141"/>
                    <a:pt x="248" y="141"/>
                    <a:pt x="248" y="141"/>
                  </a:cubicBezTo>
                  <a:cubicBezTo>
                    <a:pt x="252" y="141"/>
                    <a:pt x="301" y="133"/>
                    <a:pt x="291" y="66"/>
                  </a:cubicBezTo>
                  <a:cubicBezTo>
                    <a:pt x="281" y="0"/>
                    <a:pt x="231" y="7"/>
                    <a:pt x="228" y="8"/>
                  </a:cubicBezTo>
                  <a:cubicBezTo>
                    <a:pt x="6" y="42"/>
                    <a:pt x="6" y="42"/>
                    <a:pt x="6" y="42"/>
                  </a:cubicBezTo>
                  <a:cubicBezTo>
                    <a:pt x="2" y="42"/>
                    <a:pt x="0" y="46"/>
                    <a:pt x="0" y="49"/>
                  </a:cubicBez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2" name="Freeform 103"/>
            <p:cNvSpPr>
              <a:spLocks/>
            </p:cNvSpPr>
            <p:nvPr/>
          </p:nvSpPr>
          <p:spPr bwMode="auto">
            <a:xfrm>
              <a:off x="6219825" y="3135313"/>
              <a:ext cx="1028700" cy="993775"/>
            </a:xfrm>
            <a:custGeom>
              <a:avLst/>
              <a:gdLst>
                <a:gd name="T0" fmla="*/ 1412357622 w 390"/>
                <a:gd name="T1" fmla="*/ 0 h 377"/>
                <a:gd name="T2" fmla="*/ 1210589986 w 390"/>
                <a:gd name="T3" fmla="*/ 13897034 h 377"/>
                <a:gd name="T4" fmla="*/ 111318528 w 390"/>
                <a:gd name="T5" fmla="*/ 1507833456 h 377"/>
                <a:gd name="T6" fmla="*/ 1405399389 w 390"/>
                <a:gd name="T7" fmla="*/ 2147483646 h 377"/>
                <a:gd name="T8" fmla="*/ 1607164387 w 390"/>
                <a:gd name="T9" fmla="*/ 2147483646 h 377"/>
                <a:gd name="T10" fmla="*/ 2147483646 w 390"/>
                <a:gd name="T11" fmla="*/ 1445296803 h 377"/>
                <a:gd name="T12" fmla="*/ 2147483646 w 390"/>
                <a:gd name="T13" fmla="*/ 1285478277 h 377"/>
                <a:gd name="T14" fmla="*/ 2147483646 w 390"/>
                <a:gd name="T15" fmla="*/ 1209044590 h 377"/>
                <a:gd name="T16" fmla="*/ 2147483646 w 390"/>
                <a:gd name="T17" fmla="*/ 1014486115 h 377"/>
                <a:gd name="T18" fmla="*/ 2147483646 w 390"/>
                <a:gd name="T19" fmla="*/ 931103911 h 377"/>
                <a:gd name="T20" fmla="*/ 2147483646 w 390"/>
                <a:gd name="T21" fmla="*/ 729596919 h 377"/>
                <a:gd name="T22" fmla="*/ 1412357622 w 390"/>
                <a:gd name="T23" fmla="*/ 0 h 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0" h="377">
                  <a:moveTo>
                    <a:pt x="203" y="0"/>
                  </a:moveTo>
                  <a:cubicBezTo>
                    <a:pt x="193" y="0"/>
                    <a:pt x="184" y="1"/>
                    <a:pt x="174" y="2"/>
                  </a:cubicBezTo>
                  <a:cubicBezTo>
                    <a:pt x="71" y="18"/>
                    <a:pt x="0" y="114"/>
                    <a:pt x="16" y="217"/>
                  </a:cubicBezTo>
                  <a:cubicBezTo>
                    <a:pt x="31" y="310"/>
                    <a:pt x="111" y="377"/>
                    <a:pt x="202" y="377"/>
                  </a:cubicBezTo>
                  <a:cubicBezTo>
                    <a:pt x="212" y="377"/>
                    <a:pt x="221" y="376"/>
                    <a:pt x="231" y="375"/>
                  </a:cubicBezTo>
                  <a:cubicBezTo>
                    <a:pt x="317" y="361"/>
                    <a:pt x="381" y="291"/>
                    <a:pt x="390" y="208"/>
                  </a:cubicBezTo>
                  <a:cubicBezTo>
                    <a:pt x="358" y="185"/>
                    <a:pt x="358" y="185"/>
                    <a:pt x="358" y="185"/>
                  </a:cubicBezTo>
                  <a:cubicBezTo>
                    <a:pt x="356" y="182"/>
                    <a:pt x="354" y="177"/>
                    <a:pt x="354" y="174"/>
                  </a:cubicBezTo>
                  <a:cubicBezTo>
                    <a:pt x="350" y="146"/>
                    <a:pt x="350" y="146"/>
                    <a:pt x="350" y="146"/>
                  </a:cubicBezTo>
                  <a:cubicBezTo>
                    <a:pt x="349" y="143"/>
                    <a:pt x="350" y="137"/>
                    <a:pt x="350" y="134"/>
                  </a:cubicBezTo>
                  <a:cubicBezTo>
                    <a:pt x="372" y="105"/>
                    <a:pt x="372" y="105"/>
                    <a:pt x="372" y="105"/>
                  </a:cubicBezTo>
                  <a:cubicBezTo>
                    <a:pt x="340" y="42"/>
                    <a:pt x="275" y="0"/>
                    <a:pt x="203" y="0"/>
                  </a:cubicBezTo>
                </a:path>
              </a:pathLst>
            </a:custGeom>
            <a:solidFill>
              <a:srgbClr val="E6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3" name="Freeform 104"/>
            <p:cNvSpPr>
              <a:spLocks/>
            </p:cNvSpPr>
            <p:nvPr/>
          </p:nvSpPr>
          <p:spPr bwMode="auto">
            <a:xfrm>
              <a:off x="7140575" y="3411538"/>
              <a:ext cx="112712" cy="271463"/>
            </a:xfrm>
            <a:custGeom>
              <a:avLst/>
              <a:gdLst>
                <a:gd name="T0" fmla="*/ 158027466 w 43"/>
                <a:gd name="T1" fmla="*/ 0 h 103"/>
                <a:gd name="T2" fmla="*/ 6870190 w 43"/>
                <a:gd name="T3" fmla="*/ 201438724 h 103"/>
                <a:gd name="T4" fmla="*/ 6870190 w 43"/>
                <a:gd name="T5" fmla="*/ 284793678 h 103"/>
                <a:gd name="T6" fmla="*/ 34353569 w 43"/>
                <a:gd name="T7" fmla="*/ 479287693 h 103"/>
                <a:gd name="T8" fmla="*/ 61836949 w 43"/>
                <a:gd name="T9" fmla="*/ 555695303 h 103"/>
                <a:gd name="T10" fmla="*/ 281701364 w 43"/>
                <a:gd name="T11" fmla="*/ 715457868 h 103"/>
                <a:gd name="T12" fmla="*/ 274828553 w 43"/>
                <a:gd name="T13" fmla="*/ 382040686 h 103"/>
                <a:gd name="T14" fmla="*/ 158027466 w 43"/>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03">
                  <a:moveTo>
                    <a:pt x="23" y="0"/>
                  </a:moveTo>
                  <a:cubicBezTo>
                    <a:pt x="1" y="29"/>
                    <a:pt x="1" y="29"/>
                    <a:pt x="1" y="29"/>
                  </a:cubicBezTo>
                  <a:cubicBezTo>
                    <a:pt x="1" y="32"/>
                    <a:pt x="0" y="38"/>
                    <a:pt x="1" y="41"/>
                  </a:cubicBezTo>
                  <a:cubicBezTo>
                    <a:pt x="5" y="69"/>
                    <a:pt x="5" y="69"/>
                    <a:pt x="5" y="69"/>
                  </a:cubicBezTo>
                  <a:cubicBezTo>
                    <a:pt x="5" y="72"/>
                    <a:pt x="7" y="77"/>
                    <a:pt x="9" y="80"/>
                  </a:cubicBezTo>
                  <a:cubicBezTo>
                    <a:pt x="41" y="103"/>
                    <a:pt x="41" y="103"/>
                    <a:pt x="41" y="103"/>
                  </a:cubicBezTo>
                  <a:cubicBezTo>
                    <a:pt x="43" y="88"/>
                    <a:pt x="42" y="71"/>
                    <a:pt x="40" y="55"/>
                  </a:cubicBezTo>
                  <a:cubicBezTo>
                    <a:pt x="37" y="35"/>
                    <a:pt x="31" y="17"/>
                    <a:pt x="23" y="0"/>
                  </a:cubicBezTo>
                </a:path>
              </a:pathLst>
            </a:custGeom>
            <a:solidFill>
              <a:srgbClr val="D8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4" name="Freeform 105"/>
            <p:cNvSpPr>
              <a:spLocks noEditPoints="1"/>
            </p:cNvSpPr>
            <p:nvPr/>
          </p:nvSpPr>
          <p:spPr bwMode="auto">
            <a:xfrm>
              <a:off x="6116638" y="2995613"/>
              <a:ext cx="1273175" cy="1273175"/>
            </a:xfrm>
            <a:custGeom>
              <a:avLst/>
              <a:gdLst>
                <a:gd name="T0" fmla="*/ 2147483646 w 483"/>
                <a:gd name="T1" fmla="*/ 1438308170 h 483"/>
                <a:gd name="T2" fmla="*/ 1917746862 w 483"/>
                <a:gd name="T3" fmla="*/ 2147483646 h 483"/>
                <a:gd name="T4" fmla="*/ 132017440 w 483"/>
                <a:gd name="T5" fmla="*/ 1917746862 h 483"/>
                <a:gd name="T6" fmla="*/ 1438308170 w 483"/>
                <a:gd name="T7" fmla="*/ 132017440 h 483"/>
                <a:gd name="T8" fmla="*/ 2147483646 w 483"/>
                <a:gd name="T9" fmla="*/ 1438308170 h 483"/>
                <a:gd name="T10" fmla="*/ 632301408 w 483"/>
                <a:gd name="T11" fmla="*/ 1834365762 h 483"/>
                <a:gd name="T12" fmla="*/ 1834365762 w 483"/>
                <a:gd name="T13" fmla="*/ 2147483646 h 483"/>
                <a:gd name="T14" fmla="*/ 2147483646 w 483"/>
                <a:gd name="T15" fmla="*/ 1514740845 h 483"/>
                <a:gd name="T16" fmla="*/ 1521689270 w 483"/>
                <a:gd name="T17" fmla="*/ 632301408 h 483"/>
                <a:gd name="T18" fmla="*/ 632301408 w 483"/>
                <a:gd name="T19" fmla="*/ 1834365762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3" h="483">
                  <a:moveTo>
                    <a:pt x="464" y="207"/>
                  </a:moveTo>
                  <a:cubicBezTo>
                    <a:pt x="483" y="330"/>
                    <a:pt x="398" y="445"/>
                    <a:pt x="276" y="464"/>
                  </a:cubicBezTo>
                  <a:cubicBezTo>
                    <a:pt x="153" y="483"/>
                    <a:pt x="38" y="398"/>
                    <a:pt x="19" y="276"/>
                  </a:cubicBezTo>
                  <a:cubicBezTo>
                    <a:pt x="0" y="153"/>
                    <a:pt x="85" y="38"/>
                    <a:pt x="207" y="19"/>
                  </a:cubicBezTo>
                  <a:cubicBezTo>
                    <a:pt x="330" y="0"/>
                    <a:pt x="445" y="85"/>
                    <a:pt x="464" y="207"/>
                  </a:cubicBezTo>
                  <a:close/>
                  <a:moveTo>
                    <a:pt x="91" y="264"/>
                  </a:moveTo>
                  <a:cubicBezTo>
                    <a:pt x="104" y="347"/>
                    <a:pt x="182" y="404"/>
                    <a:pt x="264" y="391"/>
                  </a:cubicBezTo>
                  <a:cubicBezTo>
                    <a:pt x="347" y="379"/>
                    <a:pt x="404" y="301"/>
                    <a:pt x="392" y="218"/>
                  </a:cubicBezTo>
                  <a:cubicBezTo>
                    <a:pt x="379" y="136"/>
                    <a:pt x="301" y="79"/>
                    <a:pt x="219" y="91"/>
                  </a:cubicBezTo>
                  <a:cubicBezTo>
                    <a:pt x="136" y="104"/>
                    <a:pt x="79" y="182"/>
                    <a:pt x="91" y="264"/>
                  </a:cubicBez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5" name="Freeform 106"/>
            <p:cNvSpPr>
              <a:spLocks/>
            </p:cNvSpPr>
            <p:nvPr/>
          </p:nvSpPr>
          <p:spPr bwMode="auto">
            <a:xfrm>
              <a:off x="6496050" y="3738563"/>
              <a:ext cx="466725" cy="287338"/>
            </a:xfrm>
            <a:custGeom>
              <a:avLst/>
              <a:gdLst>
                <a:gd name="T0" fmla="*/ 1216783717 w 177"/>
                <a:gd name="T1" fmla="*/ 271017729 h 109"/>
                <a:gd name="T2" fmla="*/ 1140301465 w 177"/>
                <a:gd name="T3" fmla="*/ 430848832 h 109"/>
                <a:gd name="T4" fmla="*/ 48671243 w 177"/>
                <a:gd name="T5" fmla="*/ 257120060 h 109"/>
                <a:gd name="T6" fmla="*/ 97342486 w 177"/>
                <a:gd name="T7" fmla="*/ 41695644 h 109"/>
                <a:gd name="T8" fmla="*/ 305934282 w 177"/>
                <a:gd name="T9" fmla="*/ 90340122 h 109"/>
                <a:gd name="T10" fmla="*/ 987334324 w 177"/>
                <a:gd name="T11" fmla="*/ 159831103 h 109"/>
                <a:gd name="T12" fmla="*/ 1202879531 w 177"/>
                <a:gd name="T13" fmla="*/ 215424416 h 109"/>
                <a:gd name="T14" fmla="*/ 1216783717 w 177"/>
                <a:gd name="T15" fmla="*/ 271017729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 h="109">
                  <a:moveTo>
                    <a:pt x="175" y="39"/>
                  </a:moveTo>
                  <a:cubicBezTo>
                    <a:pt x="177" y="48"/>
                    <a:pt x="173" y="57"/>
                    <a:pt x="164" y="62"/>
                  </a:cubicBezTo>
                  <a:cubicBezTo>
                    <a:pt x="83" y="109"/>
                    <a:pt x="26" y="66"/>
                    <a:pt x="7" y="37"/>
                  </a:cubicBezTo>
                  <a:cubicBezTo>
                    <a:pt x="0" y="27"/>
                    <a:pt x="3" y="13"/>
                    <a:pt x="14" y="6"/>
                  </a:cubicBezTo>
                  <a:cubicBezTo>
                    <a:pt x="24" y="0"/>
                    <a:pt x="38" y="3"/>
                    <a:pt x="44" y="13"/>
                  </a:cubicBezTo>
                  <a:cubicBezTo>
                    <a:pt x="48" y="18"/>
                    <a:pt x="79" y="60"/>
                    <a:pt x="142" y="23"/>
                  </a:cubicBezTo>
                  <a:cubicBezTo>
                    <a:pt x="153" y="17"/>
                    <a:pt x="166" y="21"/>
                    <a:pt x="173" y="31"/>
                  </a:cubicBezTo>
                  <a:cubicBezTo>
                    <a:pt x="174" y="34"/>
                    <a:pt x="175" y="37"/>
                    <a:pt x="175"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6" name="Freeform 107"/>
            <p:cNvSpPr>
              <a:spLocks/>
            </p:cNvSpPr>
            <p:nvPr/>
          </p:nvSpPr>
          <p:spPr bwMode="auto">
            <a:xfrm>
              <a:off x="7461250" y="3303588"/>
              <a:ext cx="534987" cy="314325"/>
            </a:xfrm>
            <a:custGeom>
              <a:avLst/>
              <a:gdLst>
                <a:gd name="T0" fmla="*/ 1375180130 w 203"/>
                <a:gd name="T1" fmla="*/ 300008685 h 119"/>
                <a:gd name="T2" fmla="*/ 1111257603 w 203"/>
                <a:gd name="T3" fmla="*/ 676760215 h 119"/>
                <a:gd name="T4" fmla="*/ 402829399 w 203"/>
                <a:gd name="T5" fmla="*/ 802344938 h 119"/>
                <a:gd name="T6" fmla="*/ 27782428 w 203"/>
                <a:gd name="T7" fmla="*/ 530245144 h 119"/>
                <a:gd name="T8" fmla="*/ 291704956 w 203"/>
                <a:gd name="T9" fmla="*/ 153493614 h 119"/>
                <a:gd name="T10" fmla="*/ 1000130525 w 203"/>
                <a:gd name="T11" fmla="*/ 34884792 h 119"/>
                <a:gd name="T12" fmla="*/ 1375180130 w 203"/>
                <a:gd name="T13" fmla="*/ 300008685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119">
                  <a:moveTo>
                    <a:pt x="198" y="43"/>
                  </a:moveTo>
                  <a:cubicBezTo>
                    <a:pt x="203" y="69"/>
                    <a:pt x="186" y="93"/>
                    <a:pt x="160" y="97"/>
                  </a:cubicBezTo>
                  <a:cubicBezTo>
                    <a:pt x="58" y="115"/>
                    <a:pt x="58" y="115"/>
                    <a:pt x="58" y="115"/>
                  </a:cubicBezTo>
                  <a:cubicBezTo>
                    <a:pt x="33" y="119"/>
                    <a:pt x="8" y="102"/>
                    <a:pt x="4" y="76"/>
                  </a:cubicBezTo>
                  <a:cubicBezTo>
                    <a:pt x="0" y="51"/>
                    <a:pt x="17" y="26"/>
                    <a:pt x="42" y="22"/>
                  </a:cubicBezTo>
                  <a:cubicBezTo>
                    <a:pt x="144" y="5"/>
                    <a:pt x="144" y="5"/>
                    <a:pt x="144" y="5"/>
                  </a:cubicBezTo>
                  <a:cubicBezTo>
                    <a:pt x="170" y="0"/>
                    <a:pt x="194" y="17"/>
                    <a:pt x="198" y="43"/>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7" name="Freeform 108"/>
            <p:cNvSpPr>
              <a:spLocks/>
            </p:cNvSpPr>
            <p:nvPr/>
          </p:nvSpPr>
          <p:spPr bwMode="auto">
            <a:xfrm>
              <a:off x="7747000" y="2963863"/>
              <a:ext cx="935037" cy="762000"/>
            </a:xfrm>
            <a:custGeom>
              <a:avLst/>
              <a:gdLst>
                <a:gd name="T0" fmla="*/ 1831489896 w 355"/>
                <a:gd name="T1" fmla="*/ 76471578 h 289"/>
                <a:gd name="T2" fmla="*/ 2147483646 w 355"/>
                <a:gd name="T3" fmla="*/ 896815993 h 289"/>
                <a:gd name="T4" fmla="*/ 2147483646 w 355"/>
                <a:gd name="T5" fmla="*/ 1348703087 h 289"/>
                <a:gd name="T6" fmla="*/ 1616428752 w 355"/>
                <a:gd name="T7" fmla="*/ 1731066249 h 289"/>
                <a:gd name="T8" fmla="*/ 159562089 w 355"/>
                <a:gd name="T9" fmla="*/ 1807537827 h 289"/>
                <a:gd name="T10" fmla="*/ 34688556 w 355"/>
                <a:gd name="T11" fmla="*/ 1126236000 h 289"/>
                <a:gd name="T12" fmla="*/ 388498655 w 355"/>
                <a:gd name="T13" fmla="*/ 298938664 h 289"/>
                <a:gd name="T14" fmla="*/ 1831489896 w 355"/>
                <a:gd name="T15" fmla="*/ 76471578 h 2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5" h="289">
                  <a:moveTo>
                    <a:pt x="264" y="11"/>
                  </a:moveTo>
                  <a:cubicBezTo>
                    <a:pt x="336" y="0"/>
                    <a:pt x="335" y="129"/>
                    <a:pt x="335" y="129"/>
                  </a:cubicBezTo>
                  <a:cubicBezTo>
                    <a:pt x="340" y="158"/>
                    <a:pt x="355" y="189"/>
                    <a:pt x="325" y="194"/>
                  </a:cubicBezTo>
                  <a:cubicBezTo>
                    <a:pt x="233" y="249"/>
                    <a:pt x="233" y="249"/>
                    <a:pt x="233" y="249"/>
                  </a:cubicBezTo>
                  <a:cubicBezTo>
                    <a:pt x="204" y="254"/>
                    <a:pt x="28" y="289"/>
                    <a:pt x="23" y="260"/>
                  </a:cubicBezTo>
                  <a:cubicBezTo>
                    <a:pt x="5" y="162"/>
                    <a:pt x="5" y="162"/>
                    <a:pt x="5" y="162"/>
                  </a:cubicBezTo>
                  <a:cubicBezTo>
                    <a:pt x="0" y="133"/>
                    <a:pt x="5" y="50"/>
                    <a:pt x="56" y="43"/>
                  </a:cubicBezTo>
                  <a:cubicBezTo>
                    <a:pt x="147" y="29"/>
                    <a:pt x="192" y="23"/>
                    <a:pt x="264" y="11"/>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8" name="Freeform 109"/>
            <p:cNvSpPr>
              <a:spLocks/>
            </p:cNvSpPr>
            <p:nvPr/>
          </p:nvSpPr>
          <p:spPr bwMode="auto">
            <a:xfrm>
              <a:off x="8797925" y="2755900"/>
              <a:ext cx="1327150" cy="822325"/>
            </a:xfrm>
            <a:custGeom>
              <a:avLst/>
              <a:gdLst>
                <a:gd name="T0" fmla="*/ 1938000950 w 836"/>
                <a:gd name="T1" fmla="*/ 0 h 518"/>
                <a:gd name="T2" fmla="*/ 2106850625 w 836"/>
                <a:gd name="T3" fmla="*/ 967740000 h 518"/>
                <a:gd name="T4" fmla="*/ 168851263 w 836"/>
                <a:gd name="T5" fmla="*/ 1305440938 h 518"/>
                <a:gd name="T6" fmla="*/ 0 w 836"/>
                <a:gd name="T7" fmla="*/ 337700938 h 518"/>
                <a:gd name="T8" fmla="*/ 1938000950 w 836"/>
                <a:gd name="T9" fmla="*/ 0 h 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518">
                  <a:moveTo>
                    <a:pt x="769" y="0"/>
                  </a:moveTo>
                  <a:lnTo>
                    <a:pt x="836" y="384"/>
                  </a:lnTo>
                  <a:lnTo>
                    <a:pt x="67" y="518"/>
                  </a:lnTo>
                  <a:lnTo>
                    <a:pt x="0" y="134"/>
                  </a:lnTo>
                  <a:lnTo>
                    <a:pt x="76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9" name="Freeform 110"/>
            <p:cNvSpPr>
              <a:spLocks/>
            </p:cNvSpPr>
            <p:nvPr/>
          </p:nvSpPr>
          <p:spPr bwMode="auto">
            <a:xfrm>
              <a:off x="8948738" y="2541588"/>
              <a:ext cx="1782762" cy="1104900"/>
            </a:xfrm>
            <a:custGeom>
              <a:avLst/>
              <a:gdLst>
                <a:gd name="T0" fmla="*/ 2147483646 w 1123"/>
                <a:gd name="T1" fmla="*/ 0 h 696"/>
                <a:gd name="T2" fmla="*/ 2147483646 w 1123"/>
                <a:gd name="T3" fmla="*/ 1297881263 h 696"/>
                <a:gd name="T4" fmla="*/ 226813999 w 1123"/>
                <a:gd name="T5" fmla="*/ 1754028750 h 696"/>
                <a:gd name="T6" fmla="*/ 0 w 1123"/>
                <a:gd name="T7" fmla="*/ 456149075 h 696"/>
                <a:gd name="T8" fmla="*/ 2147483646 w 1123"/>
                <a:gd name="T9" fmla="*/ 0 h 6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 h="696">
                  <a:moveTo>
                    <a:pt x="1033" y="0"/>
                  </a:moveTo>
                  <a:lnTo>
                    <a:pt x="1123" y="515"/>
                  </a:lnTo>
                  <a:lnTo>
                    <a:pt x="90" y="696"/>
                  </a:lnTo>
                  <a:lnTo>
                    <a:pt x="0" y="181"/>
                  </a:lnTo>
                  <a:lnTo>
                    <a:pt x="1033" y="0"/>
                  </a:lnTo>
                  <a:close/>
                </a:path>
              </a:pathLst>
            </a:custGeom>
            <a:solidFill>
              <a:srgbClr val="F9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0" name="Freeform 114"/>
            <p:cNvSpPr>
              <a:spLocks/>
            </p:cNvSpPr>
            <p:nvPr/>
          </p:nvSpPr>
          <p:spPr bwMode="auto">
            <a:xfrm>
              <a:off x="8299450" y="4835525"/>
              <a:ext cx="93662" cy="169863"/>
            </a:xfrm>
            <a:custGeom>
              <a:avLst/>
              <a:gdLst>
                <a:gd name="T0" fmla="*/ 126007140 w 59"/>
                <a:gd name="T1" fmla="*/ 0 h 107"/>
                <a:gd name="T2" fmla="*/ 0 w 59"/>
                <a:gd name="T3" fmla="*/ 257056694 h 107"/>
                <a:gd name="T4" fmla="*/ 25201428 w 59"/>
                <a:gd name="T5" fmla="*/ 269658306 h 107"/>
                <a:gd name="T6" fmla="*/ 148687631 w 59"/>
                <a:gd name="T7" fmla="*/ 12601612 h 107"/>
                <a:gd name="T8" fmla="*/ 126007140 w 59"/>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07">
                  <a:moveTo>
                    <a:pt x="50" y="0"/>
                  </a:moveTo>
                  <a:lnTo>
                    <a:pt x="0" y="102"/>
                  </a:lnTo>
                  <a:lnTo>
                    <a:pt x="10" y="107"/>
                  </a:lnTo>
                  <a:lnTo>
                    <a:pt x="59" y="5"/>
                  </a:lnTo>
                  <a:lnTo>
                    <a:pt x="50" y="0"/>
                  </a:lnTo>
                  <a:close/>
                </a:path>
              </a:pathLst>
            </a:custGeom>
            <a:solidFill>
              <a:srgbClr val="335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1" name="Freeform 115"/>
            <p:cNvSpPr>
              <a:spLocks/>
            </p:cNvSpPr>
            <p:nvPr/>
          </p:nvSpPr>
          <p:spPr bwMode="auto">
            <a:xfrm>
              <a:off x="8299450" y="4835525"/>
              <a:ext cx="93662" cy="169863"/>
            </a:xfrm>
            <a:custGeom>
              <a:avLst/>
              <a:gdLst>
                <a:gd name="T0" fmla="*/ 126007140 w 59"/>
                <a:gd name="T1" fmla="*/ 0 h 107"/>
                <a:gd name="T2" fmla="*/ 0 w 59"/>
                <a:gd name="T3" fmla="*/ 257056694 h 107"/>
                <a:gd name="T4" fmla="*/ 25201428 w 59"/>
                <a:gd name="T5" fmla="*/ 269658306 h 107"/>
                <a:gd name="T6" fmla="*/ 148687631 w 59"/>
                <a:gd name="T7" fmla="*/ 12601612 h 107"/>
                <a:gd name="T8" fmla="*/ 126007140 w 59"/>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07">
                  <a:moveTo>
                    <a:pt x="50" y="0"/>
                  </a:moveTo>
                  <a:lnTo>
                    <a:pt x="0" y="102"/>
                  </a:lnTo>
                  <a:lnTo>
                    <a:pt x="10" y="107"/>
                  </a:lnTo>
                  <a:lnTo>
                    <a:pt x="59" y="5"/>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2" name="Freeform 116"/>
            <p:cNvSpPr>
              <a:spLocks/>
            </p:cNvSpPr>
            <p:nvPr/>
          </p:nvSpPr>
          <p:spPr bwMode="auto">
            <a:xfrm>
              <a:off x="8434388" y="4687888"/>
              <a:ext cx="28575" cy="26988"/>
            </a:xfrm>
            <a:custGeom>
              <a:avLst/>
              <a:gdLst>
                <a:gd name="T0" fmla="*/ 40488177 w 11"/>
                <a:gd name="T1" fmla="*/ 0 h 10"/>
                <a:gd name="T2" fmla="*/ 6748895 w 11"/>
                <a:gd name="T3" fmla="*/ 21849485 h 10"/>
                <a:gd name="T4" fmla="*/ 20244089 w 11"/>
                <a:gd name="T5" fmla="*/ 72835214 h 10"/>
                <a:gd name="T6" fmla="*/ 40488177 w 11"/>
                <a:gd name="T7" fmla="*/ 72835214 h 10"/>
                <a:gd name="T8" fmla="*/ 67481161 w 11"/>
                <a:gd name="T9" fmla="*/ 58267092 h 10"/>
                <a:gd name="T10" fmla="*/ 53985968 w 11"/>
                <a:gd name="T11" fmla="*/ 7284061 h 10"/>
                <a:gd name="T12" fmla="*/ 40488177 w 11"/>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0">
                  <a:moveTo>
                    <a:pt x="6" y="0"/>
                  </a:moveTo>
                  <a:cubicBezTo>
                    <a:pt x="4" y="0"/>
                    <a:pt x="2" y="1"/>
                    <a:pt x="1" y="3"/>
                  </a:cubicBezTo>
                  <a:cubicBezTo>
                    <a:pt x="0" y="6"/>
                    <a:pt x="1" y="9"/>
                    <a:pt x="3" y="10"/>
                  </a:cubicBezTo>
                  <a:cubicBezTo>
                    <a:pt x="4" y="10"/>
                    <a:pt x="5" y="10"/>
                    <a:pt x="6" y="10"/>
                  </a:cubicBezTo>
                  <a:cubicBezTo>
                    <a:pt x="8" y="10"/>
                    <a:pt x="9" y="9"/>
                    <a:pt x="10" y="8"/>
                  </a:cubicBezTo>
                  <a:cubicBezTo>
                    <a:pt x="11" y="5"/>
                    <a:pt x="10" y="2"/>
                    <a:pt x="8" y="1"/>
                  </a:cubicBezTo>
                  <a:cubicBezTo>
                    <a:pt x="7" y="1"/>
                    <a:pt x="6" y="0"/>
                    <a:pt x="6" y="0"/>
                  </a:cubicBezTo>
                </a:path>
              </a:pathLst>
            </a:custGeom>
            <a:solidFill>
              <a:srgbClr val="335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79" name="组合 131"/>
          <p:cNvGrpSpPr>
            <a:grpSpLocks/>
          </p:cNvGrpSpPr>
          <p:nvPr/>
        </p:nvGrpSpPr>
        <p:grpSpPr bwMode="auto">
          <a:xfrm>
            <a:off x="5825729" y="5200651"/>
            <a:ext cx="1806178" cy="2193925"/>
            <a:chOff x="8539253" y="5376404"/>
            <a:chExt cx="2408237" cy="2193925"/>
          </a:xfrm>
        </p:grpSpPr>
        <p:sp>
          <p:nvSpPr>
            <p:cNvPr id="3098" name="Freeform 15"/>
            <p:cNvSpPr>
              <a:spLocks/>
            </p:cNvSpPr>
            <p:nvPr/>
          </p:nvSpPr>
          <p:spPr bwMode="auto">
            <a:xfrm>
              <a:off x="8718641" y="5555792"/>
              <a:ext cx="2046287" cy="1835150"/>
            </a:xfrm>
            <a:custGeom>
              <a:avLst/>
              <a:gdLst>
                <a:gd name="T0" fmla="*/ 2147483646 w 1289"/>
                <a:gd name="T1" fmla="*/ 0 h 1156"/>
                <a:gd name="T2" fmla="*/ 2147483646 w 1289"/>
                <a:gd name="T3" fmla="*/ 1784270625 h 1156"/>
                <a:gd name="T4" fmla="*/ 839211032 w 1289"/>
                <a:gd name="T5" fmla="*/ 2147483646 h 1156"/>
                <a:gd name="T6" fmla="*/ 0 w 1289"/>
                <a:gd name="T7" fmla="*/ 1131550950 h 1156"/>
                <a:gd name="T8" fmla="*/ 2147483646 w 1289"/>
                <a:gd name="T9" fmla="*/ 0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9" h="1156">
                  <a:moveTo>
                    <a:pt x="959" y="0"/>
                  </a:moveTo>
                  <a:lnTo>
                    <a:pt x="1289" y="708"/>
                  </a:lnTo>
                  <a:lnTo>
                    <a:pt x="333" y="1156"/>
                  </a:lnTo>
                  <a:lnTo>
                    <a:pt x="0" y="449"/>
                  </a:lnTo>
                  <a:lnTo>
                    <a:pt x="959" y="0"/>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9" name="Freeform 16"/>
            <p:cNvSpPr>
              <a:spLocks/>
            </p:cNvSpPr>
            <p:nvPr/>
          </p:nvSpPr>
          <p:spPr bwMode="auto">
            <a:xfrm>
              <a:off x="8718641" y="5555792"/>
              <a:ext cx="2046287" cy="1835150"/>
            </a:xfrm>
            <a:custGeom>
              <a:avLst/>
              <a:gdLst>
                <a:gd name="T0" fmla="*/ 2147483646 w 1289"/>
                <a:gd name="T1" fmla="*/ 0 h 1156"/>
                <a:gd name="T2" fmla="*/ 2147483646 w 1289"/>
                <a:gd name="T3" fmla="*/ 1784270625 h 1156"/>
                <a:gd name="T4" fmla="*/ 839211032 w 1289"/>
                <a:gd name="T5" fmla="*/ 2147483646 h 1156"/>
                <a:gd name="T6" fmla="*/ 0 w 1289"/>
                <a:gd name="T7" fmla="*/ 1131550950 h 1156"/>
                <a:gd name="T8" fmla="*/ 2147483646 w 1289"/>
                <a:gd name="T9" fmla="*/ 0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9" h="1156">
                  <a:moveTo>
                    <a:pt x="959" y="0"/>
                  </a:moveTo>
                  <a:lnTo>
                    <a:pt x="1289" y="708"/>
                  </a:lnTo>
                  <a:lnTo>
                    <a:pt x="333" y="1156"/>
                  </a:lnTo>
                  <a:lnTo>
                    <a:pt x="0" y="449"/>
                  </a:lnTo>
                  <a:lnTo>
                    <a:pt x="9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0" name="Freeform 17"/>
            <p:cNvSpPr>
              <a:spLocks noEditPoints="1"/>
            </p:cNvSpPr>
            <p:nvPr/>
          </p:nvSpPr>
          <p:spPr bwMode="auto">
            <a:xfrm>
              <a:off x="8539253" y="5376404"/>
              <a:ext cx="2408237" cy="2193925"/>
            </a:xfrm>
            <a:custGeom>
              <a:avLst/>
              <a:gdLst>
                <a:gd name="T0" fmla="*/ 473114381 w 913"/>
                <a:gd name="T1" fmla="*/ 2147483646 h 832"/>
                <a:gd name="T2" fmla="*/ 2147483646 w 913"/>
                <a:gd name="T3" fmla="*/ 472830391 h 832"/>
                <a:gd name="T4" fmla="*/ 2147483646 w 913"/>
                <a:gd name="T5" fmla="*/ 2147483646 h 832"/>
                <a:gd name="T6" fmla="*/ 1864626954 w 913"/>
                <a:gd name="T7" fmla="*/ 2147483646 h 832"/>
                <a:gd name="T8" fmla="*/ 473114381 w 913"/>
                <a:gd name="T9" fmla="*/ 2147483646 h 832"/>
                <a:gd name="T10" fmla="*/ 97405669 w 913"/>
                <a:gd name="T11" fmla="*/ 2147483646 h 832"/>
                <a:gd name="T12" fmla="*/ 1488918243 w 913"/>
                <a:gd name="T13" fmla="*/ 2147483646 h 832"/>
                <a:gd name="T14" fmla="*/ 2038566026 w 913"/>
                <a:gd name="T15" fmla="*/ 2147483646 h 832"/>
                <a:gd name="T16" fmla="*/ 2147483646 w 913"/>
                <a:gd name="T17" fmla="*/ 2147483646 h 832"/>
                <a:gd name="T18" fmla="*/ 2147483646 w 913"/>
                <a:gd name="T19" fmla="*/ 2147483646 h 832"/>
                <a:gd name="T20" fmla="*/ 2147483646 w 913"/>
                <a:gd name="T21" fmla="*/ 292042533 h 832"/>
                <a:gd name="T22" fmla="*/ 2147483646 w 913"/>
                <a:gd name="T23" fmla="*/ 97347511 h 832"/>
                <a:gd name="T24" fmla="*/ 299175309 w 913"/>
                <a:gd name="T25" fmla="*/ 1974764550 h 832"/>
                <a:gd name="T26" fmla="*/ 97405669 w 913"/>
                <a:gd name="T27" fmla="*/ 2147483646 h 8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3" h="832">
                  <a:moveTo>
                    <a:pt x="68" y="338"/>
                  </a:moveTo>
                  <a:cubicBezTo>
                    <a:pt x="645" y="68"/>
                    <a:pt x="645" y="68"/>
                    <a:pt x="645" y="68"/>
                  </a:cubicBezTo>
                  <a:cubicBezTo>
                    <a:pt x="844" y="494"/>
                    <a:pt x="844" y="494"/>
                    <a:pt x="844" y="494"/>
                  </a:cubicBezTo>
                  <a:cubicBezTo>
                    <a:pt x="268" y="764"/>
                    <a:pt x="268" y="764"/>
                    <a:pt x="268" y="764"/>
                  </a:cubicBezTo>
                  <a:cubicBezTo>
                    <a:pt x="68" y="338"/>
                    <a:pt x="68" y="338"/>
                    <a:pt x="68" y="338"/>
                  </a:cubicBezTo>
                  <a:moveTo>
                    <a:pt x="14" y="364"/>
                  </a:moveTo>
                  <a:cubicBezTo>
                    <a:pt x="214" y="789"/>
                    <a:pt x="214" y="789"/>
                    <a:pt x="214" y="789"/>
                  </a:cubicBezTo>
                  <a:cubicBezTo>
                    <a:pt x="228" y="819"/>
                    <a:pt x="263" y="832"/>
                    <a:pt x="293" y="818"/>
                  </a:cubicBezTo>
                  <a:cubicBezTo>
                    <a:pt x="870" y="548"/>
                    <a:pt x="870" y="548"/>
                    <a:pt x="870" y="548"/>
                  </a:cubicBezTo>
                  <a:cubicBezTo>
                    <a:pt x="900" y="534"/>
                    <a:pt x="913" y="498"/>
                    <a:pt x="899" y="468"/>
                  </a:cubicBezTo>
                  <a:cubicBezTo>
                    <a:pt x="699" y="42"/>
                    <a:pt x="699" y="42"/>
                    <a:pt x="699" y="42"/>
                  </a:cubicBezTo>
                  <a:cubicBezTo>
                    <a:pt x="685" y="12"/>
                    <a:pt x="649" y="0"/>
                    <a:pt x="619" y="14"/>
                  </a:cubicBezTo>
                  <a:cubicBezTo>
                    <a:pt x="43" y="284"/>
                    <a:pt x="43" y="284"/>
                    <a:pt x="43" y="284"/>
                  </a:cubicBezTo>
                  <a:cubicBezTo>
                    <a:pt x="13" y="298"/>
                    <a:pt x="0" y="334"/>
                    <a:pt x="14" y="364"/>
                  </a:cubicBezTo>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1" name="Freeform 18"/>
            <p:cNvSpPr>
              <a:spLocks/>
            </p:cNvSpPr>
            <p:nvPr/>
          </p:nvSpPr>
          <p:spPr bwMode="auto">
            <a:xfrm>
              <a:off x="10177553" y="5498642"/>
              <a:ext cx="639762" cy="1206500"/>
            </a:xfrm>
            <a:custGeom>
              <a:avLst/>
              <a:gdLst>
                <a:gd name="T0" fmla="*/ 0 w 403"/>
                <a:gd name="T1" fmla="*/ 70564375 h 760"/>
                <a:gd name="T2" fmla="*/ 866933072 w 403"/>
                <a:gd name="T3" fmla="*/ 1915318750 h 760"/>
                <a:gd name="T4" fmla="*/ 1015621381 w 403"/>
                <a:gd name="T5" fmla="*/ 1844754375 h 760"/>
                <a:gd name="T6" fmla="*/ 151209257 w 403"/>
                <a:gd name="T7" fmla="*/ 0 h 760"/>
                <a:gd name="T8" fmla="*/ 0 w 403"/>
                <a:gd name="T9" fmla="*/ 70564375 h 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 h="760">
                  <a:moveTo>
                    <a:pt x="0" y="28"/>
                  </a:moveTo>
                  <a:lnTo>
                    <a:pt x="344" y="760"/>
                  </a:lnTo>
                  <a:lnTo>
                    <a:pt x="403" y="732"/>
                  </a:lnTo>
                  <a:lnTo>
                    <a:pt x="60" y="0"/>
                  </a:lnTo>
                  <a:lnTo>
                    <a:pt x="0" y="28"/>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2" name="Freeform 19"/>
            <p:cNvSpPr>
              <a:spLocks/>
            </p:cNvSpPr>
            <p:nvPr/>
          </p:nvSpPr>
          <p:spPr bwMode="auto">
            <a:xfrm>
              <a:off x="10177553" y="5498642"/>
              <a:ext cx="639762" cy="1206500"/>
            </a:xfrm>
            <a:custGeom>
              <a:avLst/>
              <a:gdLst>
                <a:gd name="T0" fmla="*/ 0 w 403"/>
                <a:gd name="T1" fmla="*/ 70564375 h 760"/>
                <a:gd name="T2" fmla="*/ 866933072 w 403"/>
                <a:gd name="T3" fmla="*/ 1915318750 h 760"/>
                <a:gd name="T4" fmla="*/ 1015621381 w 403"/>
                <a:gd name="T5" fmla="*/ 1844754375 h 760"/>
                <a:gd name="T6" fmla="*/ 151209257 w 403"/>
                <a:gd name="T7" fmla="*/ 0 h 760"/>
                <a:gd name="T8" fmla="*/ 0 w 403"/>
                <a:gd name="T9" fmla="*/ 70564375 h 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 h="760">
                  <a:moveTo>
                    <a:pt x="0" y="28"/>
                  </a:moveTo>
                  <a:lnTo>
                    <a:pt x="344" y="760"/>
                  </a:lnTo>
                  <a:lnTo>
                    <a:pt x="403" y="732"/>
                  </a:lnTo>
                  <a:lnTo>
                    <a:pt x="60" y="0"/>
                  </a:lnTo>
                  <a:lnTo>
                    <a:pt x="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3" name="Freeform 20"/>
            <p:cNvSpPr>
              <a:spLocks/>
            </p:cNvSpPr>
            <p:nvPr/>
          </p:nvSpPr>
          <p:spPr bwMode="auto">
            <a:xfrm>
              <a:off x="10509341" y="6005054"/>
              <a:ext cx="82550" cy="104775"/>
            </a:xfrm>
            <a:custGeom>
              <a:avLst/>
              <a:gdLst>
                <a:gd name="T0" fmla="*/ 49636516 w 31"/>
                <a:gd name="T1" fmla="*/ 0 h 40"/>
                <a:gd name="T2" fmla="*/ 0 w 31"/>
                <a:gd name="T3" fmla="*/ 6860143 h 40"/>
                <a:gd name="T4" fmla="*/ 134729589 w 31"/>
                <a:gd name="T5" fmla="*/ 274445016 h 40"/>
                <a:gd name="T6" fmla="*/ 184366105 w 31"/>
                <a:gd name="T7" fmla="*/ 89194958 h 40"/>
                <a:gd name="T8" fmla="*/ 49636516 w 31"/>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0">
                  <a:moveTo>
                    <a:pt x="7" y="0"/>
                  </a:moveTo>
                  <a:cubicBezTo>
                    <a:pt x="5" y="0"/>
                    <a:pt x="3" y="0"/>
                    <a:pt x="0" y="1"/>
                  </a:cubicBezTo>
                  <a:cubicBezTo>
                    <a:pt x="19" y="40"/>
                    <a:pt x="19" y="40"/>
                    <a:pt x="19" y="40"/>
                  </a:cubicBezTo>
                  <a:cubicBezTo>
                    <a:pt x="28" y="34"/>
                    <a:pt x="31" y="22"/>
                    <a:pt x="26" y="13"/>
                  </a:cubicBezTo>
                  <a:cubicBezTo>
                    <a:pt x="23" y="5"/>
                    <a:pt x="15" y="0"/>
                    <a:pt x="7" y="0"/>
                  </a:cubicBezTo>
                </a:path>
              </a:pathLst>
            </a:custGeom>
            <a:solidFill>
              <a:srgbClr val="305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4" name="Freeform 21"/>
            <p:cNvSpPr>
              <a:spLocks/>
            </p:cNvSpPr>
            <p:nvPr/>
          </p:nvSpPr>
          <p:spPr bwMode="auto">
            <a:xfrm>
              <a:off x="10461716" y="6006642"/>
              <a:ext cx="98425" cy="111125"/>
            </a:xfrm>
            <a:custGeom>
              <a:avLst/>
              <a:gdLst>
                <a:gd name="T0" fmla="*/ 127372591 w 37"/>
                <a:gd name="T1" fmla="*/ 0 h 42"/>
                <a:gd name="T2" fmla="*/ 113220672 w 37"/>
                <a:gd name="T3" fmla="*/ 7000875 h 42"/>
                <a:gd name="T4" fmla="*/ 35382457 w 37"/>
                <a:gd name="T5" fmla="*/ 210013021 h 42"/>
                <a:gd name="T6" fmla="*/ 176906967 w 37"/>
                <a:gd name="T7" fmla="*/ 294018229 h 42"/>
                <a:gd name="T8" fmla="*/ 240595922 w 37"/>
                <a:gd name="T9" fmla="*/ 280016479 h 42"/>
                <a:gd name="T10" fmla="*/ 261823801 w 37"/>
                <a:gd name="T11" fmla="*/ 273018250 h 42"/>
                <a:gd name="T12" fmla="*/ 127372591 w 3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42">
                  <a:moveTo>
                    <a:pt x="18" y="0"/>
                  </a:moveTo>
                  <a:cubicBezTo>
                    <a:pt x="17" y="0"/>
                    <a:pt x="17" y="1"/>
                    <a:pt x="16" y="1"/>
                  </a:cubicBezTo>
                  <a:cubicBezTo>
                    <a:pt x="5" y="6"/>
                    <a:pt x="0" y="19"/>
                    <a:pt x="5" y="30"/>
                  </a:cubicBezTo>
                  <a:cubicBezTo>
                    <a:pt x="9" y="38"/>
                    <a:pt x="17" y="42"/>
                    <a:pt x="25" y="42"/>
                  </a:cubicBezTo>
                  <a:cubicBezTo>
                    <a:pt x="28" y="42"/>
                    <a:pt x="31" y="42"/>
                    <a:pt x="34" y="40"/>
                  </a:cubicBezTo>
                  <a:cubicBezTo>
                    <a:pt x="35" y="40"/>
                    <a:pt x="36" y="39"/>
                    <a:pt x="37" y="39"/>
                  </a:cubicBezTo>
                  <a:cubicBezTo>
                    <a:pt x="18" y="0"/>
                    <a:pt x="18" y="0"/>
                    <a:pt x="18" y="0"/>
                  </a:cubicBezTo>
                </a:path>
              </a:pathLst>
            </a:custGeom>
            <a:solidFill>
              <a:srgbClr val="305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80" name="组合 133"/>
          <p:cNvGrpSpPr>
            <a:grpSpLocks/>
          </p:cNvGrpSpPr>
          <p:nvPr/>
        </p:nvGrpSpPr>
        <p:grpSpPr bwMode="auto">
          <a:xfrm>
            <a:off x="1081088" y="5221289"/>
            <a:ext cx="898922" cy="1065212"/>
            <a:chOff x="10356941" y="4477879"/>
            <a:chExt cx="1198562" cy="1065213"/>
          </a:xfrm>
        </p:grpSpPr>
        <p:sp>
          <p:nvSpPr>
            <p:cNvPr id="3094" name="Freeform 111"/>
            <p:cNvSpPr>
              <a:spLocks/>
            </p:cNvSpPr>
            <p:nvPr/>
          </p:nvSpPr>
          <p:spPr bwMode="auto">
            <a:xfrm>
              <a:off x="10452191" y="4573129"/>
              <a:ext cx="1006475" cy="873125"/>
            </a:xfrm>
            <a:custGeom>
              <a:avLst/>
              <a:gdLst>
                <a:gd name="T0" fmla="*/ 1597779063 w 634"/>
                <a:gd name="T1" fmla="*/ 597277825 h 550"/>
                <a:gd name="T2" fmla="*/ 1209675000 w 634"/>
                <a:gd name="T3" fmla="*/ 1386085938 h 550"/>
                <a:gd name="T4" fmla="*/ 0 w 634"/>
                <a:gd name="T5" fmla="*/ 791329063 h 550"/>
                <a:gd name="T6" fmla="*/ 388104063 w 634"/>
                <a:gd name="T7" fmla="*/ 0 h 550"/>
                <a:gd name="T8" fmla="*/ 1597779063 w 634"/>
                <a:gd name="T9" fmla="*/ 597277825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4" h="550">
                  <a:moveTo>
                    <a:pt x="634" y="237"/>
                  </a:moveTo>
                  <a:lnTo>
                    <a:pt x="480" y="550"/>
                  </a:lnTo>
                  <a:lnTo>
                    <a:pt x="0" y="314"/>
                  </a:lnTo>
                  <a:lnTo>
                    <a:pt x="154" y="0"/>
                  </a:lnTo>
                  <a:lnTo>
                    <a:pt x="634" y="237"/>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5" name="Freeform 112"/>
            <p:cNvSpPr>
              <a:spLocks/>
            </p:cNvSpPr>
            <p:nvPr/>
          </p:nvSpPr>
          <p:spPr bwMode="auto">
            <a:xfrm>
              <a:off x="10452191" y="4573129"/>
              <a:ext cx="1006475" cy="873125"/>
            </a:xfrm>
            <a:custGeom>
              <a:avLst/>
              <a:gdLst>
                <a:gd name="T0" fmla="*/ 1597779063 w 634"/>
                <a:gd name="T1" fmla="*/ 597277825 h 550"/>
                <a:gd name="T2" fmla="*/ 1209675000 w 634"/>
                <a:gd name="T3" fmla="*/ 1386085938 h 550"/>
                <a:gd name="T4" fmla="*/ 0 w 634"/>
                <a:gd name="T5" fmla="*/ 791329063 h 550"/>
                <a:gd name="T6" fmla="*/ 388104063 w 634"/>
                <a:gd name="T7" fmla="*/ 0 h 550"/>
                <a:gd name="T8" fmla="*/ 1597779063 w 634"/>
                <a:gd name="T9" fmla="*/ 597277825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4" h="550">
                  <a:moveTo>
                    <a:pt x="634" y="237"/>
                  </a:moveTo>
                  <a:lnTo>
                    <a:pt x="480" y="550"/>
                  </a:lnTo>
                  <a:lnTo>
                    <a:pt x="0" y="314"/>
                  </a:lnTo>
                  <a:lnTo>
                    <a:pt x="154" y="0"/>
                  </a:lnTo>
                  <a:lnTo>
                    <a:pt x="63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6" name="Freeform 113"/>
            <p:cNvSpPr>
              <a:spLocks noEditPoints="1"/>
            </p:cNvSpPr>
            <p:nvPr/>
          </p:nvSpPr>
          <p:spPr bwMode="auto">
            <a:xfrm>
              <a:off x="10356941" y="4477879"/>
              <a:ext cx="1198562" cy="1065213"/>
            </a:xfrm>
            <a:custGeom>
              <a:avLst/>
              <a:gdLst>
                <a:gd name="T0" fmla="*/ 700840032 w 455"/>
                <a:gd name="T1" fmla="*/ 152945075 h 404"/>
                <a:gd name="T2" fmla="*/ 55513177 w 455"/>
                <a:gd name="T3" fmla="*/ 1466872128 h 404"/>
                <a:gd name="T4" fmla="*/ 152657286 w 455"/>
                <a:gd name="T5" fmla="*/ 1765809391 h 404"/>
                <a:gd name="T6" fmla="*/ 2147483646 w 455"/>
                <a:gd name="T7" fmla="*/ 2147483646 h 404"/>
                <a:gd name="T8" fmla="*/ 2147483646 w 455"/>
                <a:gd name="T9" fmla="*/ 2147483646 h 404"/>
                <a:gd name="T10" fmla="*/ 2147483646 w 455"/>
                <a:gd name="T11" fmla="*/ 1341738603 h 404"/>
                <a:gd name="T12" fmla="*/ 2147483646 w 455"/>
                <a:gd name="T13" fmla="*/ 1042801340 h 404"/>
                <a:gd name="T14" fmla="*/ 992280260 w 455"/>
                <a:gd name="T15" fmla="*/ 55615193 h 404"/>
                <a:gd name="T16" fmla="*/ 700840032 w 455"/>
                <a:gd name="T17" fmla="*/ 152945075 h 404"/>
                <a:gd name="T18" fmla="*/ 895133517 w 455"/>
                <a:gd name="T19" fmla="*/ 250272322 h 404"/>
                <a:gd name="T20" fmla="*/ 2147483646 w 455"/>
                <a:gd name="T21" fmla="*/ 1160984613 h 404"/>
                <a:gd name="T22" fmla="*/ 2095584240 w 455"/>
                <a:gd name="T23" fmla="*/ 2147483646 h 404"/>
                <a:gd name="T24" fmla="*/ 249804029 w 455"/>
                <a:gd name="T25" fmla="*/ 1564202011 h 404"/>
                <a:gd name="T26" fmla="*/ 895133517 w 455"/>
                <a:gd name="T27" fmla="*/ 250272322 h 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404">
                  <a:moveTo>
                    <a:pt x="101" y="22"/>
                  </a:moveTo>
                  <a:cubicBezTo>
                    <a:pt x="8" y="211"/>
                    <a:pt x="8" y="211"/>
                    <a:pt x="8" y="211"/>
                  </a:cubicBezTo>
                  <a:cubicBezTo>
                    <a:pt x="0" y="227"/>
                    <a:pt x="6" y="246"/>
                    <a:pt x="22" y="254"/>
                  </a:cubicBezTo>
                  <a:cubicBezTo>
                    <a:pt x="311" y="396"/>
                    <a:pt x="311" y="396"/>
                    <a:pt x="311" y="396"/>
                  </a:cubicBezTo>
                  <a:cubicBezTo>
                    <a:pt x="327" y="404"/>
                    <a:pt x="346" y="397"/>
                    <a:pt x="354" y="381"/>
                  </a:cubicBezTo>
                  <a:cubicBezTo>
                    <a:pt x="447" y="193"/>
                    <a:pt x="447" y="193"/>
                    <a:pt x="447" y="193"/>
                  </a:cubicBezTo>
                  <a:cubicBezTo>
                    <a:pt x="455" y="177"/>
                    <a:pt x="448" y="158"/>
                    <a:pt x="432" y="150"/>
                  </a:cubicBezTo>
                  <a:cubicBezTo>
                    <a:pt x="143" y="8"/>
                    <a:pt x="143" y="8"/>
                    <a:pt x="143" y="8"/>
                  </a:cubicBezTo>
                  <a:cubicBezTo>
                    <a:pt x="128" y="0"/>
                    <a:pt x="108" y="6"/>
                    <a:pt x="101" y="22"/>
                  </a:cubicBezTo>
                  <a:moveTo>
                    <a:pt x="129" y="36"/>
                  </a:moveTo>
                  <a:cubicBezTo>
                    <a:pt x="395" y="167"/>
                    <a:pt x="395" y="167"/>
                    <a:pt x="395" y="167"/>
                  </a:cubicBezTo>
                  <a:cubicBezTo>
                    <a:pt x="302" y="356"/>
                    <a:pt x="302" y="356"/>
                    <a:pt x="302" y="356"/>
                  </a:cubicBezTo>
                  <a:cubicBezTo>
                    <a:pt x="36" y="225"/>
                    <a:pt x="36" y="225"/>
                    <a:pt x="36" y="225"/>
                  </a:cubicBezTo>
                  <a:cubicBezTo>
                    <a:pt x="129" y="36"/>
                    <a:pt x="129" y="36"/>
                    <a:pt x="129" y="36"/>
                  </a:cubicBezTo>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7" name="Freeform 117"/>
            <p:cNvSpPr>
              <a:spLocks/>
            </p:cNvSpPr>
            <p:nvPr/>
          </p:nvSpPr>
          <p:spPr bwMode="auto">
            <a:xfrm>
              <a:off x="11284041" y="5152567"/>
              <a:ext cx="107950" cy="95250"/>
            </a:xfrm>
            <a:custGeom>
              <a:avLst/>
              <a:gdLst>
                <a:gd name="T0" fmla="*/ 145577157 w 41"/>
                <a:gd name="T1" fmla="*/ 0 h 36"/>
                <a:gd name="T2" fmla="*/ 34662482 w 41"/>
                <a:gd name="T3" fmla="*/ 70003458 h 36"/>
                <a:gd name="T4" fmla="*/ 90119820 w 41"/>
                <a:gd name="T5" fmla="*/ 238013875 h 36"/>
                <a:gd name="T6" fmla="*/ 145577157 w 41"/>
                <a:gd name="T7" fmla="*/ 252015625 h 36"/>
                <a:gd name="T8" fmla="*/ 256494466 w 41"/>
                <a:gd name="T9" fmla="*/ 182012167 h 36"/>
                <a:gd name="T10" fmla="*/ 201037128 w 41"/>
                <a:gd name="T11" fmla="*/ 7000875 h 36"/>
                <a:gd name="T12" fmla="*/ 145577157 w 4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6">
                  <a:moveTo>
                    <a:pt x="21" y="0"/>
                  </a:moveTo>
                  <a:cubicBezTo>
                    <a:pt x="14" y="0"/>
                    <a:pt x="8" y="3"/>
                    <a:pt x="5" y="10"/>
                  </a:cubicBezTo>
                  <a:cubicBezTo>
                    <a:pt x="0" y="19"/>
                    <a:pt x="4" y="29"/>
                    <a:pt x="13" y="34"/>
                  </a:cubicBezTo>
                  <a:cubicBezTo>
                    <a:pt x="16" y="35"/>
                    <a:pt x="18" y="36"/>
                    <a:pt x="21" y="36"/>
                  </a:cubicBezTo>
                  <a:cubicBezTo>
                    <a:pt x="28" y="36"/>
                    <a:pt x="34" y="32"/>
                    <a:pt x="37" y="26"/>
                  </a:cubicBezTo>
                  <a:cubicBezTo>
                    <a:pt x="41" y="17"/>
                    <a:pt x="38" y="6"/>
                    <a:pt x="29" y="1"/>
                  </a:cubicBezTo>
                  <a:cubicBezTo>
                    <a:pt x="26" y="0"/>
                    <a:pt x="24" y="0"/>
                    <a:pt x="21" y="0"/>
                  </a:cubicBezTo>
                </a:path>
              </a:pathLst>
            </a:custGeom>
            <a:solidFill>
              <a:srgbClr val="335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81" name="组合 293"/>
          <p:cNvGrpSpPr>
            <a:grpSpLocks/>
          </p:cNvGrpSpPr>
          <p:nvPr/>
        </p:nvGrpSpPr>
        <p:grpSpPr bwMode="auto">
          <a:xfrm>
            <a:off x="2251474" y="2133600"/>
            <a:ext cx="4292203" cy="2776539"/>
            <a:chOff x="3002022" y="2133436"/>
            <a:chExt cx="5723415" cy="2776325"/>
          </a:xfrm>
        </p:grpSpPr>
        <p:sp>
          <p:nvSpPr>
            <p:cNvPr id="286" name="任意多边形 285"/>
            <p:cNvSpPr/>
            <p:nvPr/>
          </p:nvSpPr>
          <p:spPr>
            <a:xfrm>
              <a:off x="3116332" y="2285824"/>
              <a:ext cx="5609105" cy="2623937"/>
            </a:xfrm>
            <a:custGeom>
              <a:avLst/>
              <a:gdLst>
                <a:gd name="connsiteX0" fmla="*/ 5598159 w 5609132"/>
                <a:gd name="connsiteY0" fmla="*/ 0 h 1934275"/>
                <a:gd name="connsiteX1" fmla="*/ 5557764 w 5609132"/>
                <a:gd name="connsiteY1" fmla="*/ 998566 h 1934275"/>
                <a:gd name="connsiteX2" fmla="*/ 5609132 w 5609132"/>
                <a:gd name="connsiteY2" fmla="*/ 998408 h 1934275"/>
                <a:gd name="connsiteX3" fmla="*/ 5557390 w 5609132"/>
                <a:gd name="connsiteY3" fmla="*/ 1007808 h 1934275"/>
                <a:gd name="connsiteX4" fmla="*/ 5557085 w 5609132"/>
                <a:gd name="connsiteY4" fmla="*/ 1015344 h 1934275"/>
                <a:gd name="connsiteX5" fmla="*/ 5515906 w 5609132"/>
                <a:gd name="connsiteY5" fmla="*/ 1015344 h 1934275"/>
                <a:gd name="connsiteX6" fmla="*/ 2752267 w 5609132"/>
                <a:gd name="connsiteY6" fmla="*/ 1517404 h 1934275"/>
                <a:gd name="connsiteX7" fmla="*/ 5507848 w 5609132"/>
                <a:gd name="connsiteY7" fmla="*/ 1517404 h 1934275"/>
                <a:gd name="connsiteX8" fmla="*/ 5507848 w 5609132"/>
                <a:gd name="connsiteY8" fmla="*/ 1934275 h 1934275"/>
                <a:gd name="connsiteX9" fmla="*/ 557933 w 5609132"/>
                <a:gd name="connsiteY9" fmla="*/ 1934275 h 1934275"/>
                <a:gd name="connsiteX10" fmla="*/ 557933 w 5609132"/>
                <a:gd name="connsiteY10" fmla="*/ 1517404 h 1934275"/>
                <a:gd name="connsiteX11" fmla="*/ 1123546 w 5609132"/>
                <a:gd name="connsiteY11" fmla="*/ 1517404 h 1934275"/>
                <a:gd name="connsiteX12" fmla="*/ 596353 w 5609132"/>
                <a:gd name="connsiteY12" fmla="*/ 1496743 h 1934275"/>
                <a:gd name="connsiteX13" fmla="*/ 4505647 w 5609132"/>
                <a:gd name="connsiteY13" fmla="*/ 1015344 h 1934275"/>
                <a:gd name="connsiteX14" fmla="*/ 0 w 5609132"/>
                <a:gd name="connsiteY14" fmla="*/ 1015344 h 1934275"/>
                <a:gd name="connsiteX15" fmla="*/ 330351 w 5609132"/>
                <a:gd name="connsiteY15" fmla="*/ 358875 h 193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9132" h="1934275">
                  <a:moveTo>
                    <a:pt x="5598159" y="0"/>
                  </a:moveTo>
                  <a:lnTo>
                    <a:pt x="5557764" y="998566"/>
                  </a:lnTo>
                  <a:lnTo>
                    <a:pt x="5609132" y="998408"/>
                  </a:lnTo>
                  <a:lnTo>
                    <a:pt x="5557390" y="1007808"/>
                  </a:lnTo>
                  <a:lnTo>
                    <a:pt x="5557085" y="1015344"/>
                  </a:lnTo>
                  <a:lnTo>
                    <a:pt x="5515906" y="1015344"/>
                  </a:lnTo>
                  <a:lnTo>
                    <a:pt x="2752267" y="1517404"/>
                  </a:lnTo>
                  <a:lnTo>
                    <a:pt x="5507848" y="1517404"/>
                  </a:lnTo>
                  <a:lnTo>
                    <a:pt x="5507848" y="1934275"/>
                  </a:lnTo>
                  <a:lnTo>
                    <a:pt x="557933" y="1934275"/>
                  </a:lnTo>
                  <a:lnTo>
                    <a:pt x="557933" y="1517404"/>
                  </a:lnTo>
                  <a:lnTo>
                    <a:pt x="1123546" y="1517404"/>
                  </a:lnTo>
                  <a:lnTo>
                    <a:pt x="596353" y="1496743"/>
                  </a:lnTo>
                  <a:lnTo>
                    <a:pt x="4505647" y="1015344"/>
                  </a:lnTo>
                  <a:lnTo>
                    <a:pt x="0" y="1015344"/>
                  </a:lnTo>
                  <a:lnTo>
                    <a:pt x="330351" y="358875"/>
                  </a:lnTo>
                  <a:close/>
                </a:path>
              </a:pathLst>
            </a:custGeom>
            <a:solidFill>
              <a:srgbClr val="CF70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1" name="任意多边形 290"/>
            <p:cNvSpPr/>
            <p:nvPr/>
          </p:nvSpPr>
          <p:spPr>
            <a:xfrm>
              <a:off x="3002022" y="2133436"/>
              <a:ext cx="5609105" cy="2623937"/>
            </a:xfrm>
            <a:custGeom>
              <a:avLst/>
              <a:gdLst>
                <a:gd name="connsiteX0" fmla="*/ 5598159 w 5609132"/>
                <a:gd name="connsiteY0" fmla="*/ 0 h 2624371"/>
                <a:gd name="connsiteX1" fmla="*/ 5557764 w 5609132"/>
                <a:gd name="connsiteY1" fmla="*/ 1354827 h 2624371"/>
                <a:gd name="connsiteX2" fmla="*/ 5609132 w 5609132"/>
                <a:gd name="connsiteY2" fmla="*/ 1354613 h 2624371"/>
                <a:gd name="connsiteX3" fmla="*/ 5557390 w 5609132"/>
                <a:gd name="connsiteY3" fmla="*/ 1367366 h 2624371"/>
                <a:gd name="connsiteX4" fmla="*/ 5557085 w 5609132"/>
                <a:gd name="connsiteY4" fmla="*/ 1377591 h 2624371"/>
                <a:gd name="connsiteX5" fmla="*/ 5515906 w 5609132"/>
                <a:gd name="connsiteY5" fmla="*/ 1377591 h 2624371"/>
                <a:gd name="connsiteX6" fmla="*/ 2907732 w 5609132"/>
                <a:gd name="connsiteY6" fmla="*/ 2020453 h 2624371"/>
                <a:gd name="connsiteX7" fmla="*/ 5527215 w 5609132"/>
                <a:gd name="connsiteY7" fmla="*/ 2020453 h 2624371"/>
                <a:gd name="connsiteX8" fmla="*/ 5527215 w 5609132"/>
                <a:gd name="connsiteY8" fmla="*/ 2624371 h 2624371"/>
                <a:gd name="connsiteX9" fmla="*/ 5507848 w 5609132"/>
                <a:gd name="connsiteY9" fmla="*/ 2624371 h 2624371"/>
                <a:gd name="connsiteX10" fmla="*/ 564138 w 5609132"/>
                <a:gd name="connsiteY10" fmla="*/ 2624371 h 2624371"/>
                <a:gd name="connsiteX11" fmla="*/ 557933 w 5609132"/>
                <a:gd name="connsiteY11" fmla="*/ 2624371 h 2624371"/>
                <a:gd name="connsiteX12" fmla="*/ 557933 w 5609132"/>
                <a:gd name="connsiteY12" fmla="*/ 2058772 h 2624371"/>
                <a:gd name="connsiteX13" fmla="*/ 564138 w 5609132"/>
                <a:gd name="connsiteY13" fmla="*/ 2058772 h 2624371"/>
                <a:gd name="connsiteX14" fmla="*/ 564138 w 5609132"/>
                <a:gd name="connsiteY14" fmla="*/ 2020453 h 2624371"/>
                <a:gd name="connsiteX15" fmla="*/ 657921 w 5609132"/>
                <a:gd name="connsiteY15" fmla="*/ 2020453 h 2624371"/>
                <a:gd name="connsiteX16" fmla="*/ 4505647 w 5609132"/>
                <a:gd name="connsiteY16" fmla="*/ 1377591 h 2624371"/>
                <a:gd name="connsiteX17" fmla="*/ 0 w 5609132"/>
                <a:gd name="connsiteY17" fmla="*/ 1377591 h 2624371"/>
                <a:gd name="connsiteX18" fmla="*/ 330351 w 5609132"/>
                <a:gd name="connsiteY18" fmla="*/ 486912 h 262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132" h="2624371">
                  <a:moveTo>
                    <a:pt x="5598159" y="0"/>
                  </a:moveTo>
                  <a:lnTo>
                    <a:pt x="5557764" y="1354827"/>
                  </a:lnTo>
                  <a:lnTo>
                    <a:pt x="5609132" y="1354613"/>
                  </a:lnTo>
                  <a:lnTo>
                    <a:pt x="5557390" y="1367366"/>
                  </a:lnTo>
                  <a:lnTo>
                    <a:pt x="5557085" y="1377591"/>
                  </a:lnTo>
                  <a:lnTo>
                    <a:pt x="5515906" y="1377591"/>
                  </a:lnTo>
                  <a:lnTo>
                    <a:pt x="2907732" y="2020453"/>
                  </a:lnTo>
                  <a:lnTo>
                    <a:pt x="5527215" y="2020453"/>
                  </a:lnTo>
                  <a:lnTo>
                    <a:pt x="5527215" y="2624371"/>
                  </a:lnTo>
                  <a:lnTo>
                    <a:pt x="5507848" y="2624371"/>
                  </a:lnTo>
                  <a:lnTo>
                    <a:pt x="564138" y="2624371"/>
                  </a:lnTo>
                  <a:lnTo>
                    <a:pt x="557933" y="2624371"/>
                  </a:lnTo>
                  <a:lnTo>
                    <a:pt x="557933" y="2058772"/>
                  </a:lnTo>
                  <a:lnTo>
                    <a:pt x="564138" y="2058772"/>
                  </a:lnTo>
                  <a:lnTo>
                    <a:pt x="564138" y="2020453"/>
                  </a:lnTo>
                  <a:lnTo>
                    <a:pt x="657921" y="2020453"/>
                  </a:lnTo>
                  <a:lnTo>
                    <a:pt x="4505647" y="1377591"/>
                  </a:lnTo>
                  <a:lnTo>
                    <a:pt x="0" y="1377591"/>
                  </a:lnTo>
                  <a:lnTo>
                    <a:pt x="330351" y="486912"/>
                  </a:lnTo>
                  <a:close/>
                </a:path>
              </a:pathLst>
            </a:custGeom>
            <a:solidFill>
              <a:srgbClr val="F9A4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082" name="文本框 147"/>
          <p:cNvSpPr txBox="1">
            <a:spLocks noChangeArrowheads="1"/>
          </p:cNvSpPr>
          <p:nvPr/>
        </p:nvSpPr>
        <p:spPr bwMode="auto">
          <a:xfrm rot="21397990">
            <a:off x="3260120" y="2635524"/>
            <a:ext cx="2445632"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3000" b="1" dirty="0">
                <a:solidFill>
                  <a:schemeClr val="bg1"/>
                </a:solidFill>
                <a:latin typeface="微軟正黑體" panose="020B0604030504040204" pitchFamily="34" charset="-120"/>
                <a:ea typeface="微軟正黑體" panose="020B0604030504040204" pitchFamily="34" charset="-120"/>
              </a:rPr>
              <a:t>開學文具購</a:t>
            </a:r>
            <a:endParaRPr lang="zh-CN" altLang="en-US" sz="3000" b="1"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圓角矩形圖說文字 40"/>
          <p:cNvSpPr/>
          <p:nvPr/>
        </p:nvSpPr>
        <p:spPr>
          <a:xfrm rot="10800000">
            <a:off x="5471350" y="1854201"/>
            <a:ext cx="3107771" cy="4490459"/>
          </a:xfrm>
          <a:prstGeom prst="wedgeRoundRectCallout">
            <a:avLst>
              <a:gd name="adj1" fmla="val -32087"/>
              <a:gd name="adj2" fmla="val 42963"/>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42" name="组合 41"/>
          <p:cNvGrpSpPr/>
          <p:nvPr/>
        </p:nvGrpSpPr>
        <p:grpSpPr>
          <a:xfrm>
            <a:off x="0" y="381189"/>
            <a:ext cx="521208" cy="505779"/>
            <a:chOff x="0" y="244029"/>
            <a:chExt cx="694944" cy="624651"/>
          </a:xfrm>
          <a:solidFill>
            <a:srgbClr val="3DA591"/>
          </a:solidFill>
        </p:grpSpPr>
        <p:sp>
          <p:nvSpPr>
            <p:cNvPr id="43" name="矩形 4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4" name="矩形 4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248" name="矩形 44"/>
          <p:cNvSpPr>
            <a:spLocks noChangeArrowheads="1"/>
          </p:cNvSpPr>
          <p:nvPr/>
        </p:nvSpPr>
        <p:spPr bwMode="auto">
          <a:xfrm>
            <a:off x="644130" y="425451"/>
            <a:ext cx="2250281"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1" hangingPunct="1"/>
            <a:r>
              <a:rPr lang="zh-TW" altLang="en-US" b="1" dirty="0">
                <a:solidFill>
                  <a:srgbClr val="404040"/>
                </a:solidFill>
                <a:latin typeface="微軟正黑體" panose="020B0604030504040204" pitchFamily="34" charset="-120"/>
                <a:ea typeface="微軟正黑體" panose="020B0604030504040204" pitchFamily="34" charset="-120"/>
              </a:rPr>
              <a:t>開學會購買的文具</a:t>
            </a:r>
            <a:endParaRPr lang="zh-CN" altLang="en-US" b="1" dirty="0">
              <a:solidFill>
                <a:srgbClr val="404040"/>
              </a:solidFill>
              <a:latin typeface="微軟正黑體" panose="020B0604030504040204" pitchFamily="34" charset="-120"/>
              <a:ea typeface="微軟正黑體" panose="020B0604030504040204" pitchFamily="34" charset="-120"/>
            </a:endParaRPr>
          </a:p>
        </p:txBody>
      </p:sp>
      <p:sp>
        <p:nvSpPr>
          <p:cNvPr id="11" name="圓角矩形圖說文字 10"/>
          <p:cNvSpPr/>
          <p:nvPr/>
        </p:nvSpPr>
        <p:spPr>
          <a:xfrm rot="5400000">
            <a:off x="1133477" y="2286002"/>
            <a:ext cx="4552946" cy="3486150"/>
          </a:xfrm>
          <a:prstGeom prst="wedgeRoundRectCallout">
            <a:avLst>
              <a:gd name="adj1" fmla="val -32347"/>
              <a:gd name="adj2" fmla="val 59083"/>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pic>
        <p:nvPicPr>
          <p:cNvPr id="1028" name="Picture 4" descr="C:\Users\E1515\Downloads\positive-vo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147" y="264324"/>
            <a:ext cx="973931" cy="12114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E1515\Downloads\negative-vo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3026" y="458791"/>
            <a:ext cx="970360" cy="120702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群組 15"/>
          <p:cNvGrpSpPr/>
          <p:nvPr/>
        </p:nvGrpSpPr>
        <p:grpSpPr>
          <a:xfrm>
            <a:off x="216757" y="1942364"/>
            <a:ext cx="926975" cy="1226324"/>
            <a:chOff x="150304" y="2003917"/>
            <a:chExt cx="1214438" cy="1524035"/>
          </a:xfrm>
        </p:grpSpPr>
        <p:sp>
          <p:nvSpPr>
            <p:cNvPr id="17" name="橢圓 16"/>
            <p:cNvSpPr/>
            <p:nvPr/>
          </p:nvSpPr>
          <p:spPr>
            <a:xfrm rot="180107" flipH="1">
              <a:off x="150304" y="2003917"/>
              <a:ext cx="1214438" cy="1524035"/>
            </a:xfrm>
            <a:prstGeom prst="ellipse">
              <a:avLst/>
            </a:prstGeom>
            <a:solidFill>
              <a:schemeClr val="accent6">
                <a:lumMod val="40000"/>
                <a:lumOff val="6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pic>
          <p:nvPicPr>
            <p:cNvPr id="18" name="Picture 10" descr="C:\Users\E1515\Downloads\correction-ta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9458" y="2347520"/>
              <a:ext cx="821898" cy="82189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4" descr="ãä¿®æ­£å¸¶ãçåçæå°çµæ"/>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1399" y="3117485"/>
            <a:ext cx="2867672" cy="1765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2609" y="2650411"/>
            <a:ext cx="3019075" cy="25628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文字方塊 14"/>
          <p:cNvSpPr txBox="1"/>
          <p:nvPr/>
        </p:nvSpPr>
        <p:spPr>
          <a:xfrm>
            <a:off x="288916" y="1642782"/>
            <a:ext cx="844391"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修正帶</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26983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圓角矩形圖說文字 40"/>
          <p:cNvSpPr/>
          <p:nvPr/>
        </p:nvSpPr>
        <p:spPr>
          <a:xfrm rot="10800000">
            <a:off x="5471350" y="1854201"/>
            <a:ext cx="3107771" cy="4565613"/>
          </a:xfrm>
          <a:prstGeom prst="wedgeRoundRectCallout">
            <a:avLst>
              <a:gd name="adj1" fmla="val -32087"/>
              <a:gd name="adj2" fmla="val 42963"/>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42" name="组合 41"/>
          <p:cNvGrpSpPr/>
          <p:nvPr/>
        </p:nvGrpSpPr>
        <p:grpSpPr>
          <a:xfrm>
            <a:off x="0" y="381189"/>
            <a:ext cx="521208" cy="505779"/>
            <a:chOff x="0" y="244029"/>
            <a:chExt cx="694944" cy="624651"/>
          </a:xfrm>
          <a:solidFill>
            <a:srgbClr val="3DA591"/>
          </a:solidFill>
        </p:grpSpPr>
        <p:sp>
          <p:nvSpPr>
            <p:cNvPr id="43" name="矩形 4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4" name="矩形 4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248" name="矩形 44"/>
          <p:cNvSpPr>
            <a:spLocks noChangeArrowheads="1"/>
          </p:cNvSpPr>
          <p:nvPr/>
        </p:nvSpPr>
        <p:spPr bwMode="auto">
          <a:xfrm>
            <a:off x="644130" y="425451"/>
            <a:ext cx="2250281"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1" hangingPunct="1"/>
            <a:r>
              <a:rPr lang="zh-TW" altLang="en-US" b="1" dirty="0">
                <a:solidFill>
                  <a:srgbClr val="404040"/>
                </a:solidFill>
                <a:latin typeface="微軟正黑體" panose="020B0604030504040204" pitchFamily="34" charset="-120"/>
                <a:ea typeface="微軟正黑體" panose="020B0604030504040204" pitchFamily="34" charset="-120"/>
              </a:rPr>
              <a:t>開學會購買的文具</a:t>
            </a:r>
            <a:endParaRPr lang="zh-CN" altLang="en-US" b="1" dirty="0">
              <a:solidFill>
                <a:srgbClr val="404040"/>
              </a:solidFill>
              <a:latin typeface="微軟正黑體" panose="020B0604030504040204" pitchFamily="34" charset="-120"/>
              <a:ea typeface="微軟正黑體" panose="020B0604030504040204" pitchFamily="34" charset="-120"/>
            </a:endParaRPr>
          </a:p>
        </p:txBody>
      </p:sp>
      <p:sp>
        <p:nvSpPr>
          <p:cNvPr id="11" name="圓角矩形圖說文字 10"/>
          <p:cNvSpPr/>
          <p:nvPr/>
        </p:nvSpPr>
        <p:spPr>
          <a:xfrm rot="5400000">
            <a:off x="1095377" y="2324102"/>
            <a:ext cx="4629146" cy="3486150"/>
          </a:xfrm>
          <a:prstGeom prst="wedgeRoundRectCallout">
            <a:avLst>
              <a:gd name="adj1" fmla="val -32347"/>
              <a:gd name="adj2" fmla="val 59083"/>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pic>
        <p:nvPicPr>
          <p:cNvPr id="1028" name="Picture 4" descr="C:\Users\E1515\Downloads\positive-vo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147" y="264324"/>
            <a:ext cx="973931" cy="12317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E1515\Downloads\negative-vo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3026" y="458791"/>
            <a:ext cx="970360" cy="122723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群組 13"/>
          <p:cNvGrpSpPr/>
          <p:nvPr/>
        </p:nvGrpSpPr>
        <p:grpSpPr>
          <a:xfrm>
            <a:off x="205740" y="1945890"/>
            <a:ext cx="926975" cy="1246848"/>
            <a:chOff x="941501" y="3478181"/>
            <a:chExt cx="1214438" cy="1524035"/>
          </a:xfrm>
        </p:grpSpPr>
        <p:sp>
          <p:nvSpPr>
            <p:cNvPr id="15" name="橢圓 14"/>
            <p:cNvSpPr/>
            <p:nvPr/>
          </p:nvSpPr>
          <p:spPr>
            <a:xfrm rot="180107" flipH="1">
              <a:off x="941501" y="3478181"/>
              <a:ext cx="1214438" cy="1524035"/>
            </a:xfrm>
            <a:prstGeom prst="ellipse">
              <a:avLst/>
            </a:prstGeom>
            <a:solidFill>
              <a:schemeClr val="accent6">
                <a:lumMod val="40000"/>
                <a:lumOff val="6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pic>
          <p:nvPicPr>
            <p:cNvPr id="19" name="Picture 9" descr="C:\Users\E1515\Downloads\agend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55401">
              <a:off x="1213915" y="3918427"/>
              <a:ext cx="669604" cy="669604"/>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24" descr="ãéè¤å©ç¨ç°ä¿ç­è¨æ¬ãçåçæå°çµæ"/>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9589" b="4682"/>
          <a:stretch/>
        </p:blipFill>
        <p:spPr bwMode="auto">
          <a:xfrm>
            <a:off x="1951451" y="2603135"/>
            <a:ext cx="2955098" cy="2313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descr="ãå¯æç­è¨æ¬ãçåçæå°çµæ"/>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3834" y="2498990"/>
            <a:ext cx="2642803" cy="3342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321967" y="1642782"/>
            <a:ext cx="844391"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筆記本</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16646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381189"/>
            <a:ext cx="521208" cy="505779"/>
            <a:chOff x="0" y="244029"/>
            <a:chExt cx="694944" cy="624651"/>
          </a:xfrm>
          <a:solidFill>
            <a:srgbClr val="3DA591"/>
          </a:solidFill>
        </p:grpSpPr>
        <p:sp>
          <p:nvSpPr>
            <p:cNvPr id="43" name="矩形 4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4" name="矩形 4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248" name="矩形 44"/>
          <p:cNvSpPr>
            <a:spLocks noChangeArrowheads="1"/>
          </p:cNvSpPr>
          <p:nvPr/>
        </p:nvSpPr>
        <p:spPr bwMode="auto">
          <a:xfrm>
            <a:off x="644130" y="425451"/>
            <a:ext cx="2250281"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1" hangingPunct="1"/>
            <a:r>
              <a:rPr lang="zh-TW" altLang="en-US" b="1" dirty="0">
                <a:solidFill>
                  <a:srgbClr val="404040"/>
                </a:solidFill>
                <a:latin typeface="微軟正黑體" panose="020B0604030504040204" pitchFamily="34" charset="-120"/>
                <a:ea typeface="微軟正黑體" panose="020B0604030504040204" pitchFamily="34" charset="-120"/>
              </a:rPr>
              <a:t>開學會購買的文具</a:t>
            </a:r>
            <a:endParaRPr lang="zh-CN" altLang="en-US" b="1" dirty="0">
              <a:solidFill>
                <a:srgbClr val="404040"/>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178159" y="1317425"/>
            <a:ext cx="785598" cy="1088357"/>
            <a:chOff x="6830858" y="159526"/>
            <a:chExt cx="1214438" cy="1524035"/>
          </a:xfrm>
        </p:grpSpPr>
        <p:sp>
          <p:nvSpPr>
            <p:cNvPr id="2" name="橢圓 1"/>
            <p:cNvSpPr/>
            <p:nvPr/>
          </p:nvSpPr>
          <p:spPr>
            <a:xfrm>
              <a:off x="6830858" y="159526"/>
              <a:ext cx="1214438" cy="1524035"/>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9" name="Picture 5" descr="C:\Users\E1515\Downloads\penc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38681">
              <a:off x="7010254" y="468397"/>
              <a:ext cx="901542" cy="9015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群組 9"/>
          <p:cNvGrpSpPr/>
          <p:nvPr/>
        </p:nvGrpSpPr>
        <p:grpSpPr>
          <a:xfrm>
            <a:off x="178159" y="4622438"/>
            <a:ext cx="785598" cy="1088357"/>
            <a:chOff x="6867289" y="3526624"/>
            <a:chExt cx="1214438" cy="1524035"/>
          </a:xfrm>
        </p:grpSpPr>
        <p:sp>
          <p:nvSpPr>
            <p:cNvPr id="75" name="橢圓 74"/>
            <p:cNvSpPr/>
            <p:nvPr/>
          </p:nvSpPr>
          <p:spPr>
            <a:xfrm rot="21419893">
              <a:off x="6867289" y="3526624"/>
              <a:ext cx="1214438" cy="1524035"/>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30" name="Picture 6" descr="C:\Users\E1515\Downloads\p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4347" y="3934913"/>
              <a:ext cx="707457" cy="707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群組 8"/>
          <p:cNvGrpSpPr/>
          <p:nvPr/>
        </p:nvGrpSpPr>
        <p:grpSpPr>
          <a:xfrm>
            <a:off x="178159" y="2969931"/>
            <a:ext cx="785598" cy="1088357"/>
            <a:chOff x="7520494" y="1948098"/>
            <a:chExt cx="1214438" cy="1524035"/>
          </a:xfrm>
        </p:grpSpPr>
        <p:sp>
          <p:nvSpPr>
            <p:cNvPr id="65" name="橢圓 64"/>
            <p:cNvSpPr/>
            <p:nvPr/>
          </p:nvSpPr>
          <p:spPr>
            <a:xfrm rot="21419893">
              <a:off x="7520494" y="1948098"/>
              <a:ext cx="1214438" cy="1524035"/>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32" name="Picture 8" descr="C:\Users\E1515\Downloads\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97796">
              <a:off x="7889984" y="2386951"/>
              <a:ext cx="589277" cy="5892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群組 6"/>
          <p:cNvGrpSpPr/>
          <p:nvPr/>
        </p:nvGrpSpPr>
        <p:grpSpPr>
          <a:xfrm>
            <a:off x="4507974" y="4668634"/>
            <a:ext cx="785598" cy="1029362"/>
            <a:chOff x="941501" y="3478181"/>
            <a:chExt cx="1214438" cy="1524035"/>
          </a:xfrm>
        </p:grpSpPr>
        <p:sp>
          <p:nvSpPr>
            <p:cNvPr id="97" name="橢圓 96"/>
            <p:cNvSpPr/>
            <p:nvPr/>
          </p:nvSpPr>
          <p:spPr>
            <a:xfrm rot="180107" flipH="1">
              <a:off x="941501" y="3478181"/>
              <a:ext cx="1214438" cy="1524035"/>
            </a:xfrm>
            <a:prstGeom prst="ellipse">
              <a:avLst/>
            </a:prstGeom>
            <a:solidFill>
              <a:schemeClr val="accent6">
                <a:lumMod val="40000"/>
                <a:lumOff val="6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pic>
          <p:nvPicPr>
            <p:cNvPr id="1033" name="Picture 9" descr="C:\Users\E1515\Downloads\agend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55401">
              <a:off x="1213915" y="3918427"/>
              <a:ext cx="669604" cy="6696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群組 5"/>
          <p:cNvGrpSpPr/>
          <p:nvPr/>
        </p:nvGrpSpPr>
        <p:grpSpPr>
          <a:xfrm>
            <a:off x="4507974" y="3024764"/>
            <a:ext cx="785598" cy="1029362"/>
            <a:chOff x="150304" y="2003917"/>
            <a:chExt cx="1214438" cy="1524035"/>
          </a:xfrm>
        </p:grpSpPr>
        <p:sp>
          <p:nvSpPr>
            <p:cNvPr id="92" name="橢圓 91"/>
            <p:cNvSpPr/>
            <p:nvPr/>
          </p:nvSpPr>
          <p:spPr>
            <a:xfrm rot="180107" flipH="1">
              <a:off x="150304" y="2003917"/>
              <a:ext cx="1214438" cy="1524035"/>
            </a:xfrm>
            <a:prstGeom prst="ellipse">
              <a:avLst/>
            </a:prstGeom>
            <a:solidFill>
              <a:schemeClr val="accent6">
                <a:lumMod val="40000"/>
                <a:lumOff val="6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pic>
          <p:nvPicPr>
            <p:cNvPr id="1034" name="Picture 10" descr="C:\Users\E1515\Downloads\correction-ta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89458" y="2347520"/>
              <a:ext cx="821898" cy="8218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群組 4"/>
          <p:cNvGrpSpPr/>
          <p:nvPr/>
        </p:nvGrpSpPr>
        <p:grpSpPr>
          <a:xfrm>
            <a:off x="4507974" y="1380893"/>
            <a:ext cx="785598" cy="1029362"/>
            <a:chOff x="1140456" y="786046"/>
            <a:chExt cx="1214438" cy="1524035"/>
          </a:xfrm>
        </p:grpSpPr>
        <p:sp>
          <p:nvSpPr>
            <p:cNvPr id="87" name="橢圓 86"/>
            <p:cNvSpPr/>
            <p:nvPr/>
          </p:nvSpPr>
          <p:spPr>
            <a:xfrm flipH="1">
              <a:off x="1140456" y="786046"/>
              <a:ext cx="1214438" cy="1524035"/>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35" name="Picture 11" descr="C:\Users\E1515\Downloads\mark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363911" y="1210543"/>
              <a:ext cx="706802" cy="706802"/>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C:\Users\E1515\Downloads\children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0721" y="301759"/>
            <a:ext cx="797881" cy="916870"/>
          </a:xfrm>
          <a:prstGeom prst="rect">
            <a:avLst/>
          </a:prstGeom>
          <a:noFill/>
          <a:extLst>
            <a:ext uri="{909E8E84-426E-40DD-AFC4-6F175D3DCCD1}">
              <a14:hiddenFill xmlns:a14="http://schemas.microsoft.com/office/drawing/2010/main">
                <a:solidFill>
                  <a:srgbClr val="FFFFFF"/>
                </a:solidFill>
              </a14:hiddenFill>
            </a:ext>
          </a:extLst>
        </p:spPr>
      </p:pic>
      <p:sp>
        <p:nvSpPr>
          <p:cNvPr id="11" name="圓角矩形圖說文字 10"/>
          <p:cNvSpPr/>
          <p:nvPr/>
        </p:nvSpPr>
        <p:spPr>
          <a:xfrm rot="5400000">
            <a:off x="312135" y="2173738"/>
            <a:ext cx="4848947" cy="2781545"/>
          </a:xfrm>
          <a:prstGeom prst="wedgeRoundRectCallout">
            <a:avLst>
              <a:gd name="adj1" fmla="val -34153"/>
              <a:gd name="adj2" fmla="val 60992"/>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pic>
        <p:nvPicPr>
          <p:cNvPr id="60" name="Picture 12" descr="C:\Users\E1515\Downloads\children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97474" y="301757"/>
            <a:ext cx="797881" cy="916870"/>
          </a:xfrm>
          <a:prstGeom prst="rect">
            <a:avLst/>
          </a:prstGeom>
          <a:noFill/>
          <a:extLst>
            <a:ext uri="{909E8E84-426E-40DD-AFC4-6F175D3DCCD1}">
              <a14:hiddenFill xmlns:a14="http://schemas.microsoft.com/office/drawing/2010/main">
                <a:solidFill>
                  <a:srgbClr val="FFFFFF"/>
                </a:solidFill>
              </a14:hiddenFill>
            </a:ext>
          </a:extLst>
        </p:spPr>
      </p:pic>
      <p:sp>
        <p:nvSpPr>
          <p:cNvPr id="61" name="圓角矩形圖說文字 60"/>
          <p:cNvSpPr/>
          <p:nvPr/>
        </p:nvSpPr>
        <p:spPr>
          <a:xfrm rot="5400000">
            <a:off x="4590119" y="2173739"/>
            <a:ext cx="4848947" cy="2781545"/>
          </a:xfrm>
          <a:prstGeom prst="wedgeRoundRectCallout">
            <a:avLst>
              <a:gd name="adj1" fmla="val -34153"/>
              <a:gd name="adj2" fmla="val 60992"/>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pic>
        <p:nvPicPr>
          <p:cNvPr id="2052" name="Picture 4" descr="ãèªåéç­æ´æç­è¯ãçåçæå°çµæ"/>
          <p:cNvPicPr>
            <a:picLocks noChangeAspect="1" noChangeArrowheads="1"/>
          </p:cNvPicPr>
          <p:nvPr/>
        </p:nvPicPr>
        <p:blipFill rotWithShape="1">
          <a:blip r:embed="rId10">
            <a:extLst>
              <a:ext uri="{28A0092B-C50C-407E-A947-70E740481C1C}">
                <a14:useLocalDpi xmlns:a14="http://schemas.microsoft.com/office/drawing/2010/main" val="0"/>
              </a:ext>
            </a:extLst>
          </a:blip>
          <a:srcRect t="25654"/>
          <a:stretch/>
        </p:blipFill>
        <p:spPr bwMode="auto">
          <a:xfrm>
            <a:off x="1537397" y="4475235"/>
            <a:ext cx="2398427" cy="14136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0" name="Picture 12" descr="ãç°ä¿è³æå¤¾ãçåçæå°çµæ"/>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8571" y="2778309"/>
            <a:ext cx="1856079" cy="1595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2" name="Picture 14" descr="ãæ¿æç­è¯ãçåçæå°çµæ"/>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17537" y="1242693"/>
            <a:ext cx="1438147" cy="1432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4" name="Picture 16" descr="https://img.pcstore.com.tw/~prod/M14666400/_sE_8377363635.jpg?pimg=static&amp;P=137905166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53541" y="1406398"/>
            <a:ext cx="1947505" cy="936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8" name="Picture 20" descr="ãä¿®æ­£å¸¶ æ¿æãçåçæå°çµæ"/>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3444" b="17564"/>
          <a:stretch/>
        </p:blipFill>
        <p:spPr bwMode="auto">
          <a:xfrm>
            <a:off x="6062622" y="2672988"/>
            <a:ext cx="1929343" cy="15296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72" name="Picture 24" descr="ãéè¤å©ç¨ç°ä¿ç­è¨æ¬ãçåçæå°çµæ"/>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9589" b="4682"/>
          <a:stretch/>
        </p:blipFill>
        <p:spPr bwMode="auto">
          <a:xfrm>
            <a:off x="5958809" y="4381748"/>
            <a:ext cx="2111566" cy="1501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4" name="文字方塊 33"/>
          <p:cNvSpPr txBox="1"/>
          <p:nvPr/>
        </p:nvSpPr>
        <p:spPr>
          <a:xfrm>
            <a:off x="4537787" y="1088804"/>
            <a:ext cx="844391"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螢光筆</a:t>
            </a:r>
            <a:endParaRPr lang="zh-TW" altLang="en-US" sz="1400" dirty="0">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275931" y="1037786"/>
            <a:ext cx="677876"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鉛  筆</a:t>
            </a:r>
            <a:endParaRPr lang="zh-TW" altLang="en-US" sz="1400" dirty="0">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4537787" y="2693485"/>
            <a:ext cx="844391"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修正帶</a:t>
            </a:r>
            <a:endParaRPr lang="en-US" altLang="zh-TW" sz="1400" dirty="0" smtClean="0">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4565571" y="4340993"/>
            <a:ext cx="743102"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筆記本</a:t>
            </a:r>
            <a:endParaRPr lang="zh-TW" altLang="en-US" sz="1400" dirty="0">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228064" y="2693485"/>
            <a:ext cx="844391"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資料夾</a:t>
            </a:r>
            <a:endParaRPr lang="zh-TW" altLang="en-US" sz="1400" dirty="0">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254155" y="4294837"/>
            <a:ext cx="844391"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原子</a:t>
            </a:r>
            <a:r>
              <a:rPr lang="zh-TW" altLang="en-US" sz="1400" dirty="0" smtClean="0">
                <a:latin typeface="微軟正黑體" panose="020B0604030504040204" pitchFamily="34" charset="-120"/>
                <a:ea typeface="微軟正黑體" panose="020B0604030504040204" pitchFamily="34" charset="-120"/>
              </a:rPr>
              <a:t>筆</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5595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43"/>
          <p:cNvSpPr/>
          <p:nvPr/>
        </p:nvSpPr>
        <p:spPr>
          <a:xfrm>
            <a:off x="0" y="2078039"/>
            <a:ext cx="9144000" cy="2628900"/>
          </a:xfrm>
          <a:custGeom>
            <a:avLst/>
            <a:gdLst>
              <a:gd name="connsiteX0" fmla="*/ 11524343 w 12192000"/>
              <a:gd name="connsiteY0" fmla="*/ 678471 h 2630466"/>
              <a:gd name="connsiteX1" fmla="*/ 12192000 w 12192000"/>
              <a:gd name="connsiteY1" fmla="*/ 678471 h 2630466"/>
              <a:gd name="connsiteX2" fmla="*/ 12192000 w 12192000"/>
              <a:gd name="connsiteY2" fmla="*/ 2630466 h 2630466"/>
              <a:gd name="connsiteX3" fmla="*/ 11524343 w 12192000"/>
              <a:gd name="connsiteY3" fmla="*/ 2630466 h 2630466"/>
              <a:gd name="connsiteX4" fmla="*/ 1088571 w 12192000"/>
              <a:gd name="connsiteY4" fmla="*/ 0 h 2630466"/>
              <a:gd name="connsiteX5" fmla="*/ 6096000 w 12192000"/>
              <a:gd name="connsiteY5" fmla="*/ 0 h 2630466"/>
              <a:gd name="connsiteX6" fmla="*/ 6096000 w 12192000"/>
              <a:gd name="connsiteY6" fmla="*/ 678471 h 2630466"/>
              <a:gd name="connsiteX7" fmla="*/ 11190515 w 12192000"/>
              <a:gd name="connsiteY7" fmla="*/ 678471 h 2630466"/>
              <a:gd name="connsiteX8" fmla="*/ 11190515 w 12192000"/>
              <a:gd name="connsiteY8" fmla="*/ 2630466 h 2630466"/>
              <a:gd name="connsiteX9" fmla="*/ 7590773 w 12192000"/>
              <a:gd name="connsiteY9" fmla="*/ 2630466 h 2630466"/>
              <a:gd name="connsiteX10" fmla="*/ 7590773 w 12192000"/>
              <a:gd name="connsiteY10" fmla="*/ 1931075 h 2630466"/>
              <a:gd name="connsiteX11" fmla="*/ 1088571 w 12192000"/>
              <a:gd name="connsiteY11" fmla="*/ 1931075 h 2630466"/>
              <a:gd name="connsiteX12" fmla="*/ 0 w 12192000"/>
              <a:gd name="connsiteY12" fmla="*/ 0 h 2630466"/>
              <a:gd name="connsiteX13" fmla="*/ 754743 w 12192000"/>
              <a:gd name="connsiteY13" fmla="*/ 0 h 2630466"/>
              <a:gd name="connsiteX14" fmla="*/ 754743 w 12192000"/>
              <a:gd name="connsiteY14" fmla="*/ 1931075 h 2630466"/>
              <a:gd name="connsiteX15" fmla="*/ 0 w 12192000"/>
              <a:gd name="connsiteY15" fmla="*/ 1931075 h 263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630466">
                <a:moveTo>
                  <a:pt x="11524343" y="678471"/>
                </a:moveTo>
                <a:lnTo>
                  <a:pt x="12192000" y="678471"/>
                </a:lnTo>
                <a:lnTo>
                  <a:pt x="12192000" y="2630466"/>
                </a:lnTo>
                <a:lnTo>
                  <a:pt x="11524343" y="2630466"/>
                </a:lnTo>
                <a:close/>
                <a:moveTo>
                  <a:pt x="1088571" y="0"/>
                </a:moveTo>
                <a:lnTo>
                  <a:pt x="6096000" y="0"/>
                </a:lnTo>
                <a:lnTo>
                  <a:pt x="6096000" y="678471"/>
                </a:lnTo>
                <a:lnTo>
                  <a:pt x="11190515" y="678471"/>
                </a:lnTo>
                <a:lnTo>
                  <a:pt x="11190515" y="2630466"/>
                </a:lnTo>
                <a:lnTo>
                  <a:pt x="7590773" y="2630466"/>
                </a:lnTo>
                <a:lnTo>
                  <a:pt x="7590773" y="1931075"/>
                </a:lnTo>
                <a:lnTo>
                  <a:pt x="1088571" y="1931075"/>
                </a:lnTo>
                <a:close/>
                <a:moveTo>
                  <a:pt x="0" y="0"/>
                </a:moveTo>
                <a:lnTo>
                  <a:pt x="754743" y="0"/>
                </a:lnTo>
                <a:lnTo>
                  <a:pt x="754743" y="1931075"/>
                </a:lnTo>
                <a:lnTo>
                  <a:pt x="0" y="1931075"/>
                </a:lnTo>
                <a:close/>
              </a:path>
            </a:pathLst>
          </a:custGeom>
          <a:solidFill>
            <a:srgbClr val="3DA5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grpSp>
        <p:nvGrpSpPr>
          <p:cNvPr id="5123" name="组合 38"/>
          <p:cNvGrpSpPr>
            <a:grpSpLocks/>
          </p:cNvGrpSpPr>
          <p:nvPr/>
        </p:nvGrpSpPr>
        <p:grpSpPr bwMode="auto">
          <a:xfrm>
            <a:off x="1776413" y="2416175"/>
            <a:ext cx="1001316" cy="1327151"/>
            <a:chOff x="868363" y="2749550"/>
            <a:chExt cx="1182688" cy="1174750"/>
          </a:xfrm>
        </p:grpSpPr>
        <p:sp>
          <p:nvSpPr>
            <p:cNvPr id="5125" name="Freeform 25"/>
            <p:cNvSpPr>
              <a:spLocks/>
            </p:cNvSpPr>
            <p:nvPr/>
          </p:nvSpPr>
          <p:spPr bwMode="auto">
            <a:xfrm>
              <a:off x="876300" y="2749550"/>
              <a:ext cx="1174750" cy="938212"/>
            </a:xfrm>
            <a:custGeom>
              <a:avLst/>
              <a:gdLst>
                <a:gd name="T0" fmla="*/ 0 w 740"/>
                <a:gd name="T1" fmla="*/ 456147244 h 591"/>
                <a:gd name="T2" fmla="*/ 1406247188 w 740"/>
                <a:gd name="T3" fmla="*/ 1489410756 h 591"/>
                <a:gd name="T4" fmla="*/ 1864915625 w 740"/>
                <a:gd name="T5" fmla="*/ 0 h 591"/>
                <a:gd name="T6" fmla="*/ 0 w 740"/>
                <a:gd name="T7" fmla="*/ 456147244 h 5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0" h="591">
                  <a:moveTo>
                    <a:pt x="0" y="181"/>
                  </a:moveTo>
                  <a:lnTo>
                    <a:pt x="558" y="591"/>
                  </a:lnTo>
                  <a:lnTo>
                    <a:pt x="740" y="0"/>
                  </a:lnTo>
                  <a:lnTo>
                    <a:pt x="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 name="Freeform 26"/>
            <p:cNvSpPr>
              <a:spLocks/>
            </p:cNvSpPr>
            <p:nvPr/>
          </p:nvSpPr>
          <p:spPr bwMode="auto">
            <a:xfrm>
              <a:off x="1216025" y="2749550"/>
              <a:ext cx="835025" cy="782637"/>
            </a:xfrm>
            <a:custGeom>
              <a:avLst/>
              <a:gdLst>
                <a:gd name="T0" fmla="*/ 12601575 w 526"/>
                <a:gd name="T1" fmla="*/ 1242435444 h 493"/>
                <a:gd name="T2" fmla="*/ 0 w 526"/>
                <a:gd name="T3" fmla="*/ 839210701 h 493"/>
                <a:gd name="T4" fmla="*/ 1325602188 w 526"/>
                <a:gd name="T5" fmla="*/ 0 h 493"/>
                <a:gd name="T6" fmla="*/ 304939700 w 526"/>
                <a:gd name="T7" fmla="*/ 1083666495 h 493"/>
                <a:gd name="T8" fmla="*/ 12601575 w 526"/>
                <a:gd name="T9" fmla="*/ 1242435444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493">
                  <a:moveTo>
                    <a:pt x="5" y="493"/>
                  </a:moveTo>
                  <a:lnTo>
                    <a:pt x="0" y="333"/>
                  </a:lnTo>
                  <a:lnTo>
                    <a:pt x="526" y="0"/>
                  </a:lnTo>
                  <a:lnTo>
                    <a:pt x="121" y="430"/>
                  </a:lnTo>
                  <a:lnTo>
                    <a:pt x="5" y="493"/>
                  </a:lnTo>
                  <a:close/>
                </a:path>
              </a:pathLst>
            </a:custGeom>
            <a:solidFill>
              <a:srgbClr val="1AAE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 name="Freeform 27"/>
            <p:cNvSpPr>
              <a:spLocks/>
            </p:cNvSpPr>
            <p:nvPr/>
          </p:nvSpPr>
          <p:spPr bwMode="auto">
            <a:xfrm>
              <a:off x="1216025" y="2749550"/>
              <a:ext cx="835025" cy="682625"/>
            </a:xfrm>
            <a:custGeom>
              <a:avLst/>
              <a:gdLst>
                <a:gd name="T0" fmla="*/ 1058465625 w 526"/>
                <a:gd name="T1" fmla="*/ 219254388 h 430"/>
                <a:gd name="T2" fmla="*/ 0 w 526"/>
                <a:gd name="T3" fmla="*/ 839212825 h 430"/>
                <a:gd name="T4" fmla="*/ 1325602188 w 526"/>
                <a:gd name="T5" fmla="*/ 0 h 430"/>
                <a:gd name="T6" fmla="*/ 304939700 w 526"/>
                <a:gd name="T7" fmla="*/ 1083667188 h 430"/>
                <a:gd name="T8" fmla="*/ 1058465625 w 526"/>
                <a:gd name="T9" fmla="*/ 219254388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430">
                  <a:moveTo>
                    <a:pt x="420" y="87"/>
                  </a:moveTo>
                  <a:lnTo>
                    <a:pt x="0" y="333"/>
                  </a:lnTo>
                  <a:lnTo>
                    <a:pt x="526" y="0"/>
                  </a:lnTo>
                  <a:lnTo>
                    <a:pt x="121" y="430"/>
                  </a:lnTo>
                  <a:lnTo>
                    <a:pt x="420" y="87"/>
                  </a:lnTo>
                  <a:close/>
                </a:path>
              </a:pathLst>
            </a:custGeom>
            <a:solidFill>
              <a:srgbClr val="25C4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 name="Freeform 28"/>
            <p:cNvSpPr>
              <a:spLocks/>
            </p:cNvSpPr>
            <p:nvPr/>
          </p:nvSpPr>
          <p:spPr bwMode="auto">
            <a:xfrm>
              <a:off x="1223963" y="2749550"/>
              <a:ext cx="827088" cy="782637"/>
            </a:xfrm>
            <a:custGeom>
              <a:avLst/>
              <a:gdLst>
                <a:gd name="T0" fmla="*/ 0 w 521"/>
                <a:gd name="T1" fmla="*/ 1242435444 h 493"/>
                <a:gd name="T2" fmla="*/ 1313002994 w 521"/>
                <a:gd name="T3" fmla="*/ 0 h 493"/>
                <a:gd name="T4" fmla="*/ 292338302 w 521"/>
                <a:gd name="T5" fmla="*/ 1083666495 h 493"/>
                <a:gd name="T6" fmla="*/ 0 w 521"/>
                <a:gd name="T7" fmla="*/ 1242435444 h 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1" h="493">
                  <a:moveTo>
                    <a:pt x="0" y="493"/>
                  </a:moveTo>
                  <a:lnTo>
                    <a:pt x="521" y="0"/>
                  </a:lnTo>
                  <a:lnTo>
                    <a:pt x="116" y="430"/>
                  </a:lnTo>
                  <a:lnTo>
                    <a:pt x="0" y="493"/>
                  </a:lnTo>
                  <a:close/>
                </a:path>
              </a:pathLst>
            </a:custGeom>
            <a:solidFill>
              <a:srgbClr val="109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 name="Freeform 29"/>
            <p:cNvSpPr>
              <a:spLocks/>
            </p:cNvSpPr>
            <p:nvPr/>
          </p:nvSpPr>
          <p:spPr bwMode="auto">
            <a:xfrm>
              <a:off x="890588" y="3376613"/>
              <a:ext cx="303213" cy="352425"/>
            </a:xfrm>
            <a:custGeom>
              <a:avLst/>
              <a:gdLst>
                <a:gd name="T0" fmla="*/ 292338607 w 191"/>
                <a:gd name="T1" fmla="*/ 100806250 h 222"/>
                <a:gd name="T2" fmla="*/ 481351431 w 191"/>
                <a:gd name="T3" fmla="*/ 0 h 222"/>
                <a:gd name="T4" fmla="*/ 410786940 w 191"/>
                <a:gd name="T5" fmla="*/ 199093138 h 222"/>
                <a:gd name="T6" fmla="*/ 0 w 191"/>
                <a:gd name="T7" fmla="*/ 559474688 h 222"/>
                <a:gd name="T8" fmla="*/ 292338607 w 191"/>
                <a:gd name="T9" fmla="*/ 100806250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2">
                  <a:moveTo>
                    <a:pt x="116" y="40"/>
                  </a:moveTo>
                  <a:lnTo>
                    <a:pt x="191" y="0"/>
                  </a:lnTo>
                  <a:lnTo>
                    <a:pt x="163" y="79"/>
                  </a:lnTo>
                  <a:lnTo>
                    <a:pt x="0" y="222"/>
                  </a:lnTo>
                  <a:lnTo>
                    <a:pt x="116" y="40"/>
                  </a:lnTo>
                  <a:close/>
                </a:path>
              </a:pathLst>
            </a:custGeom>
            <a:solidFill>
              <a:srgbClr val="DDAE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 name="Freeform 30"/>
            <p:cNvSpPr>
              <a:spLocks/>
            </p:cNvSpPr>
            <p:nvPr/>
          </p:nvSpPr>
          <p:spPr bwMode="auto">
            <a:xfrm>
              <a:off x="1065213" y="3525838"/>
              <a:ext cx="303213" cy="354012"/>
            </a:xfrm>
            <a:custGeom>
              <a:avLst/>
              <a:gdLst>
                <a:gd name="T0" fmla="*/ 294859561 w 191"/>
                <a:gd name="T1" fmla="*/ 100806108 h 223"/>
                <a:gd name="T2" fmla="*/ 481351431 w 191"/>
                <a:gd name="T3" fmla="*/ 0 h 223"/>
                <a:gd name="T4" fmla="*/ 410786940 w 191"/>
                <a:gd name="T5" fmla="*/ 201612215 h 223"/>
                <a:gd name="T6" fmla="*/ 0 w 191"/>
                <a:gd name="T7" fmla="*/ 561993256 h 223"/>
                <a:gd name="T8" fmla="*/ 294859561 w 191"/>
                <a:gd name="T9" fmla="*/ 100806108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3">
                  <a:moveTo>
                    <a:pt x="117" y="40"/>
                  </a:moveTo>
                  <a:lnTo>
                    <a:pt x="191" y="0"/>
                  </a:lnTo>
                  <a:lnTo>
                    <a:pt x="163" y="80"/>
                  </a:lnTo>
                  <a:lnTo>
                    <a:pt x="0" y="223"/>
                  </a:lnTo>
                  <a:lnTo>
                    <a:pt x="117" y="40"/>
                  </a:lnTo>
                  <a:close/>
                </a:path>
              </a:pathLst>
            </a:custGeom>
            <a:solidFill>
              <a:srgbClr val="DDAE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 name="Freeform 31"/>
            <p:cNvSpPr>
              <a:spLocks/>
            </p:cNvSpPr>
            <p:nvPr/>
          </p:nvSpPr>
          <p:spPr bwMode="auto">
            <a:xfrm>
              <a:off x="868363" y="3570288"/>
              <a:ext cx="303213" cy="354012"/>
            </a:xfrm>
            <a:custGeom>
              <a:avLst/>
              <a:gdLst>
                <a:gd name="T0" fmla="*/ 294859561 w 191"/>
                <a:gd name="T1" fmla="*/ 100806108 h 223"/>
                <a:gd name="T2" fmla="*/ 481351431 w 191"/>
                <a:gd name="T3" fmla="*/ 0 h 223"/>
                <a:gd name="T4" fmla="*/ 410786940 w 191"/>
                <a:gd name="T5" fmla="*/ 201612215 h 223"/>
                <a:gd name="T6" fmla="*/ 0 w 191"/>
                <a:gd name="T7" fmla="*/ 561993256 h 223"/>
                <a:gd name="T8" fmla="*/ 294859561 w 191"/>
                <a:gd name="T9" fmla="*/ 100806108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3">
                  <a:moveTo>
                    <a:pt x="117" y="40"/>
                  </a:moveTo>
                  <a:lnTo>
                    <a:pt x="191" y="0"/>
                  </a:lnTo>
                  <a:lnTo>
                    <a:pt x="163" y="80"/>
                  </a:lnTo>
                  <a:lnTo>
                    <a:pt x="0" y="223"/>
                  </a:lnTo>
                  <a:lnTo>
                    <a:pt x="117"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124" name="文本框 39"/>
          <p:cNvSpPr txBox="1">
            <a:spLocks noChangeArrowheads="1"/>
          </p:cNvSpPr>
          <p:nvPr/>
        </p:nvSpPr>
        <p:spPr bwMode="auto">
          <a:xfrm>
            <a:off x="2971607" y="2950708"/>
            <a:ext cx="452456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3300" b="1" dirty="0" smtClean="0">
                <a:solidFill>
                  <a:schemeClr val="bg1"/>
                </a:solidFill>
                <a:latin typeface="微軟正黑體" panose="020B0604030504040204" pitchFamily="34" charset="-120"/>
                <a:ea typeface="微軟正黑體" panose="020B0604030504040204" pitchFamily="34" charset="-120"/>
              </a:rPr>
              <a:t>不需要重複購買的用品</a:t>
            </a:r>
            <a:endParaRPr lang="zh-CN" altLang="en-US" sz="33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17285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
          <p:cNvSpPr/>
          <p:nvPr/>
        </p:nvSpPr>
        <p:spPr>
          <a:xfrm>
            <a:off x="2597970" y="1225087"/>
            <a:ext cx="3794522" cy="4092464"/>
          </a:xfrm>
          <a:prstGeom prst="ellipse">
            <a:avLst/>
          </a:prstGeom>
          <a:solidFill>
            <a:srgbClr val="3DA59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solidFill>
                <a:schemeClr val="bg1"/>
              </a:solidFill>
            </a:endParaRPr>
          </a:p>
        </p:txBody>
      </p:sp>
      <p:sp>
        <p:nvSpPr>
          <p:cNvPr id="10243" name="Rectangle 33"/>
          <p:cNvSpPr>
            <a:spLocks noChangeArrowheads="1"/>
          </p:cNvSpPr>
          <p:nvPr/>
        </p:nvSpPr>
        <p:spPr bwMode="auto">
          <a:xfrm>
            <a:off x="2843160" y="2744424"/>
            <a:ext cx="3367204" cy="202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1" hangingPunct="1"/>
            <a:r>
              <a:rPr lang="zh-TW" altLang="en-US" sz="2400" b="1" noProof="1" smtClean="0">
                <a:solidFill>
                  <a:schemeClr val="bg1"/>
                </a:solidFill>
                <a:latin typeface="微軟正黑體" panose="020B0604030504040204" pitchFamily="34" charset="-120"/>
                <a:ea typeface="微軟正黑體" panose="020B0604030504040204" pitchFamily="34" charset="-120"/>
                <a:cs typeface="Arial" pitchFamily="34" charset="0"/>
              </a:rPr>
              <a:t>你知道有甚麼開學用品不用重複購買嗎</a:t>
            </a:r>
            <a:r>
              <a:rPr lang="en-US" altLang="zh-TW" sz="2400" b="1" noProof="1" smtClean="0">
                <a:solidFill>
                  <a:schemeClr val="bg1"/>
                </a:solidFill>
                <a:latin typeface="微軟正黑體" panose="020B0604030504040204" pitchFamily="34" charset="-120"/>
                <a:ea typeface="微軟正黑體" panose="020B0604030504040204" pitchFamily="34" charset="-120"/>
                <a:cs typeface="Arial" pitchFamily="34" charset="0"/>
              </a:rPr>
              <a:t>?</a:t>
            </a:r>
            <a:endParaRPr lang="zh-CN" altLang="en-US" sz="2400" b="1" noProof="1">
              <a:solidFill>
                <a:schemeClr val="bg1"/>
              </a:solidFill>
              <a:latin typeface="微軟正黑體" panose="020B0604030504040204" pitchFamily="34" charset="-120"/>
              <a:ea typeface="微軟正黑體" panose="020B0604030504040204" pitchFamily="34" charset="-120"/>
              <a:cs typeface="Arial" pitchFamily="34" charset="0"/>
            </a:endParaRPr>
          </a:p>
        </p:txBody>
      </p:sp>
      <p:sp>
        <p:nvSpPr>
          <p:cNvPr id="12" name="Oval 1"/>
          <p:cNvSpPr/>
          <p:nvPr/>
        </p:nvSpPr>
        <p:spPr>
          <a:xfrm>
            <a:off x="2528887" y="1138240"/>
            <a:ext cx="3930254" cy="4238852"/>
          </a:xfrm>
          <a:prstGeom prst="ellipse">
            <a:avLst/>
          </a:prstGeom>
          <a:noFill/>
          <a:ln>
            <a:solidFill>
              <a:srgbClr val="3DA59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solidFill>
                <a:prstClr val="white"/>
              </a:solidFill>
            </a:endParaRPr>
          </a:p>
        </p:txBody>
      </p:sp>
      <p:grpSp>
        <p:nvGrpSpPr>
          <p:cNvPr id="42" name="组合 41"/>
          <p:cNvGrpSpPr/>
          <p:nvPr/>
        </p:nvGrpSpPr>
        <p:grpSpPr>
          <a:xfrm>
            <a:off x="0" y="381189"/>
            <a:ext cx="521208" cy="505779"/>
            <a:chOff x="0" y="244029"/>
            <a:chExt cx="694944" cy="624651"/>
          </a:xfrm>
          <a:solidFill>
            <a:srgbClr val="3DA591"/>
          </a:solidFill>
        </p:grpSpPr>
        <p:sp>
          <p:nvSpPr>
            <p:cNvPr id="43" name="矩形 4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4" name="矩形 4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248" name="矩形 44"/>
          <p:cNvSpPr>
            <a:spLocks noChangeArrowheads="1"/>
          </p:cNvSpPr>
          <p:nvPr/>
        </p:nvSpPr>
        <p:spPr bwMode="auto">
          <a:xfrm>
            <a:off x="644130" y="425451"/>
            <a:ext cx="2594370"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eaLnBrk="1" hangingPunct="1"/>
            <a:r>
              <a:rPr lang="zh-TW" altLang="en-US" b="1" dirty="0" smtClean="0">
                <a:solidFill>
                  <a:srgbClr val="404040"/>
                </a:solidFill>
                <a:latin typeface="微軟正黑體" panose="020B0604030504040204" pitchFamily="34" charset="-120"/>
                <a:ea typeface="微軟正黑體" panose="020B0604030504040204" pitchFamily="34" charset="-120"/>
              </a:rPr>
              <a:t>不需要重複購買的用品</a:t>
            </a:r>
            <a:endParaRPr lang="zh-CN" altLang="en-US" b="1" dirty="0">
              <a:solidFill>
                <a:srgbClr val="404040"/>
              </a:solidFill>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6459142" y="3210568"/>
            <a:ext cx="2603469" cy="1929446"/>
            <a:chOff x="7769856" y="212701"/>
            <a:chExt cx="2957203" cy="2032047"/>
          </a:xfrm>
        </p:grpSpPr>
        <p:sp>
          <p:nvSpPr>
            <p:cNvPr id="2" name="橢圓 1"/>
            <p:cNvSpPr/>
            <p:nvPr/>
          </p:nvSpPr>
          <p:spPr>
            <a:xfrm>
              <a:off x="9107809" y="212701"/>
              <a:ext cx="1619250" cy="2032047"/>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7" name="Straight Connector 68"/>
            <p:cNvCxnSpPr>
              <a:stCxn id="12" idx="6"/>
              <a:endCxn id="2" idx="2"/>
            </p:cNvCxnSpPr>
            <p:nvPr/>
          </p:nvCxnSpPr>
          <p:spPr>
            <a:xfrm>
              <a:off x="7769856" y="262304"/>
              <a:ext cx="1337953" cy="966421"/>
            </a:xfrm>
            <a:prstGeom prst="line">
              <a:avLst/>
            </a:prstGeom>
            <a:ln>
              <a:headEnd type="oval"/>
              <a:tailEnd type="none"/>
            </a:ln>
          </p:spPr>
          <p:style>
            <a:lnRef idx="1">
              <a:schemeClr val="accent6"/>
            </a:lnRef>
            <a:fillRef idx="0">
              <a:schemeClr val="accent6"/>
            </a:fillRef>
            <a:effectRef idx="0">
              <a:schemeClr val="accent6"/>
            </a:effectRef>
            <a:fontRef idx="minor">
              <a:schemeClr val="tx1"/>
            </a:fontRef>
          </p:style>
        </p:cxnSp>
      </p:grpSp>
      <p:grpSp>
        <p:nvGrpSpPr>
          <p:cNvPr id="84" name="群組 83"/>
          <p:cNvGrpSpPr/>
          <p:nvPr/>
        </p:nvGrpSpPr>
        <p:grpSpPr>
          <a:xfrm flipH="1">
            <a:off x="788088" y="1048062"/>
            <a:ext cx="1768538" cy="2123823"/>
            <a:chOff x="8838832" y="212701"/>
            <a:chExt cx="1888227" cy="2102473"/>
          </a:xfrm>
        </p:grpSpPr>
        <p:sp>
          <p:nvSpPr>
            <p:cNvPr id="87" name="橢圓 86"/>
            <p:cNvSpPr/>
            <p:nvPr/>
          </p:nvSpPr>
          <p:spPr>
            <a:xfrm>
              <a:off x="9107809" y="212701"/>
              <a:ext cx="1619250" cy="2032047"/>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6" name="Straight Connector 68"/>
            <p:cNvCxnSpPr>
              <a:endCxn id="87" idx="3"/>
            </p:cNvCxnSpPr>
            <p:nvPr/>
          </p:nvCxnSpPr>
          <p:spPr>
            <a:xfrm flipV="1">
              <a:off x="8838832" y="1947161"/>
              <a:ext cx="506110" cy="368013"/>
            </a:xfrm>
            <a:prstGeom prst="line">
              <a:avLst/>
            </a:prstGeom>
            <a:ln>
              <a:headEnd type="oval"/>
              <a:tailEnd type="none"/>
            </a:ln>
          </p:spPr>
          <p:style>
            <a:lnRef idx="1">
              <a:schemeClr val="accent6"/>
            </a:lnRef>
            <a:fillRef idx="0">
              <a:schemeClr val="accent6"/>
            </a:fillRef>
            <a:effectRef idx="0">
              <a:schemeClr val="accent6"/>
            </a:effectRef>
            <a:fontRef idx="minor">
              <a:schemeClr val="tx1"/>
            </a:fontRef>
          </p:style>
        </p:cxnSp>
      </p:grpSp>
      <p:grpSp>
        <p:nvGrpSpPr>
          <p:cNvPr id="89" name="群組 88"/>
          <p:cNvGrpSpPr/>
          <p:nvPr/>
        </p:nvGrpSpPr>
        <p:grpSpPr>
          <a:xfrm rot="180107" flipH="1">
            <a:off x="43495" y="4047382"/>
            <a:ext cx="2778227" cy="2013165"/>
            <a:chOff x="7533676" y="195918"/>
            <a:chExt cx="3024474" cy="2032047"/>
          </a:xfrm>
          <a:solidFill>
            <a:schemeClr val="accent6">
              <a:lumMod val="40000"/>
              <a:lumOff val="60000"/>
            </a:schemeClr>
          </a:solidFill>
        </p:grpSpPr>
        <p:sp>
          <p:nvSpPr>
            <p:cNvPr id="92" name="橢圓 91"/>
            <p:cNvSpPr/>
            <p:nvPr/>
          </p:nvSpPr>
          <p:spPr>
            <a:xfrm>
              <a:off x="8938900" y="195918"/>
              <a:ext cx="1619250" cy="2032047"/>
            </a:xfrm>
            <a:prstGeom prst="ellipse">
              <a:avLst/>
            </a:prstGeom>
            <a:grp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cxnSp>
          <p:nvCxnSpPr>
            <p:cNvPr id="91" name="Straight Connector 68"/>
            <p:cNvCxnSpPr>
              <a:endCxn id="92" idx="2"/>
            </p:cNvCxnSpPr>
            <p:nvPr/>
          </p:nvCxnSpPr>
          <p:spPr>
            <a:xfrm rot="180107">
              <a:off x="7533676" y="697345"/>
              <a:ext cx="1419766" cy="480459"/>
            </a:xfrm>
            <a:prstGeom prst="line">
              <a:avLst/>
            </a:prstGeom>
            <a:grpFill/>
            <a:ln>
              <a:solidFill>
                <a:schemeClr val="accent6"/>
              </a:solidFill>
              <a:headEnd type="oval"/>
              <a:tailEnd type="none"/>
            </a:ln>
          </p:spPr>
          <p:style>
            <a:lnRef idx="2">
              <a:schemeClr val="accent6"/>
            </a:lnRef>
            <a:fillRef idx="1">
              <a:schemeClr val="lt1"/>
            </a:fillRef>
            <a:effectRef idx="0">
              <a:schemeClr val="accent6"/>
            </a:effectRef>
            <a:fontRef idx="minor">
              <a:schemeClr val="dk1"/>
            </a:fontRef>
          </p:style>
        </p:cxnSp>
      </p:grpSp>
      <p:pic>
        <p:nvPicPr>
          <p:cNvPr id="1036" name="Picture 12" descr="C:\Users\E1515\Downloads\children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783" y="1847853"/>
            <a:ext cx="1249958" cy="13481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E1515\Downloads\backp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747" y="1381372"/>
            <a:ext cx="1175291" cy="11752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1515\Downloads\sneak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6588" y="3672049"/>
            <a:ext cx="1006483" cy="1006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ç¸éåç"/>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9239"/>
          <a:stretch/>
        </p:blipFill>
        <p:spPr bwMode="auto">
          <a:xfrm>
            <a:off x="122211" y="4374111"/>
            <a:ext cx="1331754" cy="1208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684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43"/>
          <p:cNvSpPr/>
          <p:nvPr/>
        </p:nvSpPr>
        <p:spPr>
          <a:xfrm>
            <a:off x="0" y="2078039"/>
            <a:ext cx="9144000" cy="2628900"/>
          </a:xfrm>
          <a:custGeom>
            <a:avLst/>
            <a:gdLst>
              <a:gd name="connsiteX0" fmla="*/ 11524343 w 12192000"/>
              <a:gd name="connsiteY0" fmla="*/ 678471 h 2630466"/>
              <a:gd name="connsiteX1" fmla="*/ 12192000 w 12192000"/>
              <a:gd name="connsiteY1" fmla="*/ 678471 h 2630466"/>
              <a:gd name="connsiteX2" fmla="*/ 12192000 w 12192000"/>
              <a:gd name="connsiteY2" fmla="*/ 2630466 h 2630466"/>
              <a:gd name="connsiteX3" fmla="*/ 11524343 w 12192000"/>
              <a:gd name="connsiteY3" fmla="*/ 2630466 h 2630466"/>
              <a:gd name="connsiteX4" fmla="*/ 1088571 w 12192000"/>
              <a:gd name="connsiteY4" fmla="*/ 0 h 2630466"/>
              <a:gd name="connsiteX5" fmla="*/ 6096000 w 12192000"/>
              <a:gd name="connsiteY5" fmla="*/ 0 h 2630466"/>
              <a:gd name="connsiteX6" fmla="*/ 6096000 w 12192000"/>
              <a:gd name="connsiteY6" fmla="*/ 678471 h 2630466"/>
              <a:gd name="connsiteX7" fmla="*/ 11190515 w 12192000"/>
              <a:gd name="connsiteY7" fmla="*/ 678471 h 2630466"/>
              <a:gd name="connsiteX8" fmla="*/ 11190515 w 12192000"/>
              <a:gd name="connsiteY8" fmla="*/ 2630466 h 2630466"/>
              <a:gd name="connsiteX9" fmla="*/ 7590773 w 12192000"/>
              <a:gd name="connsiteY9" fmla="*/ 2630466 h 2630466"/>
              <a:gd name="connsiteX10" fmla="*/ 7590773 w 12192000"/>
              <a:gd name="connsiteY10" fmla="*/ 1931075 h 2630466"/>
              <a:gd name="connsiteX11" fmla="*/ 1088571 w 12192000"/>
              <a:gd name="connsiteY11" fmla="*/ 1931075 h 2630466"/>
              <a:gd name="connsiteX12" fmla="*/ 0 w 12192000"/>
              <a:gd name="connsiteY12" fmla="*/ 0 h 2630466"/>
              <a:gd name="connsiteX13" fmla="*/ 754743 w 12192000"/>
              <a:gd name="connsiteY13" fmla="*/ 0 h 2630466"/>
              <a:gd name="connsiteX14" fmla="*/ 754743 w 12192000"/>
              <a:gd name="connsiteY14" fmla="*/ 1931075 h 2630466"/>
              <a:gd name="connsiteX15" fmla="*/ 0 w 12192000"/>
              <a:gd name="connsiteY15" fmla="*/ 1931075 h 263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630466">
                <a:moveTo>
                  <a:pt x="11524343" y="678471"/>
                </a:moveTo>
                <a:lnTo>
                  <a:pt x="12192000" y="678471"/>
                </a:lnTo>
                <a:lnTo>
                  <a:pt x="12192000" y="2630466"/>
                </a:lnTo>
                <a:lnTo>
                  <a:pt x="11524343" y="2630466"/>
                </a:lnTo>
                <a:close/>
                <a:moveTo>
                  <a:pt x="1088571" y="0"/>
                </a:moveTo>
                <a:lnTo>
                  <a:pt x="6096000" y="0"/>
                </a:lnTo>
                <a:lnTo>
                  <a:pt x="6096000" y="678471"/>
                </a:lnTo>
                <a:lnTo>
                  <a:pt x="11190515" y="678471"/>
                </a:lnTo>
                <a:lnTo>
                  <a:pt x="11190515" y="2630466"/>
                </a:lnTo>
                <a:lnTo>
                  <a:pt x="7590773" y="2630466"/>
                </a:lnTo>
                <a:lnTo>
                  <a:pt x="7590773" y="1931075"/>
                </a:lnTo>
                <a:lnTo>
                  <a:pt x="1088571" y="1931075"/>
                </a:lnTo>
                <a:close/>
                <a:moveTo>
                  <a:pt x="0" y="0"/>
                </a:moveTo>
                <a:lnTo>
                  <a:pt x="754743" y="0"/>
                </a:lnTo>
                <a:lnTo>
                  <a:pt x="754743" y="1931075"/>
                </a:lnTo>
                <a:lnTo>
                  <a:pt x="0" y="1931075"/>
                </a:lnTo>
                <a:close/>
              </a:path>
            </a:pathLst>
          </a:custGeom>
          <a:solidFill>
            <a:srgbClr val="3DA5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grpSp>
        <p:nvGrpSpPr>
          <p:cNvPr id="5123" name="组合 38"/>
          <p:cNvGrpSpPr>
            <a:grpSpLocks/>
          </p:cNvGrpSpPr>
          <p:nvPr/>
        </p:nvGrpSpPr>
        <p:grpSpPr bwMode="auto">
          <a:xfrm>
            <a:off x="1776413" y="2416175"/>
            <a:ext cx="1001316" cy="1327151"/>
            <a:chOff x="868363" y="2749550"/>
            <a:chExt cx="1182688" cy="1174750"/>
          </a:xfrm>
        </p:grpSpPr>
        <p:sp>
          <p:nvSpPr>
            <p:cNvPr id="5125" name="Freeform 25"/>
            <p:cNvSpPr>
              <a:spLocks/>
            </p:cNvSpPr>
            <p:nvPr/>
          </p:nvSpPr>
          <p:spPr bwMode="auto">
            <a:xfrm>
              <a:off x="876300" y="2749550"/>
              <a:ext cx="1174750" cy="938212"/>
            </a:xfrm>
            <a:custGeom>
              <a:avLst/>
              <a:gdLst>
                <a:gd name="T0" fmla="*/ 0 w 740"/>
                <a:gd name="T1" fmla="*/ 456147244 h 591"/>
                <a:gd name="T2" fmla="*/ 1406247188 w 740"/>
                <a:gd name="T3" fmla="*/ 1489410756 h 591"/>
                <a:gd name="T4" fmla="*/ 1864915625 w 740"/>
                <a:gd name="T5" fmla="*/ 0 h 591"/>
                <a:gd name="T6" fmla="*/ 0 w 740"/>
                <a:gd name="T7" fmla="*/ 456147244 h 5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0" h="591">
                  <a:moveTo>
                    <a:pt x="0" y="181"/>
                  </a:moveTo>
                  <a:lnTo>
                    <a:pt x="558" y="591"/>
                  </a:lnTo>
                  <a:lnTo>
                    <a:pt x="740" y="0"/>
                  </a:lnTo>
                  <a:lnTo>
                    <a:pt x="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 name="Freeform 26"/>
            <p:cNvSpPr>
              <a:spLocks/>
            </p:cNvSpPr>
            <p:nvPr/>
          </p:nvSpPr>
          <p:spPr bwMode="auto">
            <a:xfrm>
              <a:off x="1216025" y="2749550"/>
              <a:ext cx="835025" cy="782637"/>
            </a:xfrm>
            <a:custGeom>
              <a:avLst/>
              <a:gdLst>
                <a:gd name="T0" fmla="*/ 12601575 w 526"/>
                <a:gd name="T1" fmla="*/ 1242435444 h 493"/>
                <a:gd name="T2" fmla="*/ 0 w 526"/>
                <a:gd name="T3" fmla="*/ 839210701 h 493"/>
                <a:gd name="T4" fmla="*/ 1325602188 w 526"/>
                <a:gd name="T5" fmla="*/ 0 h 493"/>
                <a:gd name="T6" fmla="*/ 304939700 w 526"/>
                <a:gd name="T7" fmla="*/ 1083666495 h 493"/>
                <a:gd name="T8" fmla="*/ 12601575 w 526"/>
                <a:gd name="T9" fmla="*/ 1242435444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493">
                  <a:moveTo>
                    <a:pt x="5" y="493"/>
                  </a:moveTo>
                  <a:lnTo>
                    <a:pt x="0" y="333"/>
                  </a:lnTo>
                  <a:lnTo>
                    <a:pt x="526" y="0"/>
                  </a:lnTo>
                  <a:lnTo>
                    <a:pt x="121" y="430"/>
                  </a:lnTo>
                  <a:lnTo>
                    <a:pt x="5" y="493"/>
                  </a:lnTo>
                  <a:close/>
                </a:path>
              </a:pathLst>
            </a:custGeom>
            <a:solidFill>
              <a:srgbClr val="1AAE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 name="Freeform 27"/>
            <p:cNvSpPr>
              <a:spLocks/>
            </p:cNvSpPr>
            <p:nvPr/>
          </p:nvSpPr>
          <p:spPr bwMode="auto">
            <a:xfrm>
              <a:off x="1216025" y="2749550"/>
              <a:ext cx="835025" cy="682625"/>
            </a:xfrm>
            <a:custGeom>
              <a:avLst/>
              <a:gdLst>
                <a:gd name="T0" fmla="*/ 1058465625 w 526"/>
                <a:gd name="T1" fmla="*/ 219254388 h 430"/>
                <a:gd name="T2" fmla="*/ 0 w 526"/>
                <a:gd name="T3" fmla="*/ 839212825 h 430"/>
                <a:gd name="T4" fmla="*/ 1325602188 w 526"/>
                <a:gd name="T5" fmla="*/ 0 h 430"/>
                <a:gd name="T6" fmla="*/ 304939700 w 526"/>
                <a:gd name="T7" fmla="*/ 1083667188 h 430"/>
                <a:gd name="T8" fmla="*/ 1058465625 w 526"/>
                <a:gd name="T9" fmla="*/ 219254388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430">
                  <a:moveTo>
                    <a:pt x="420" y="87"/>
                  </a:moveTo>
                  <a:lnTo>
                    <a:pt x="0" y="333"/>
                  </a:lnTo>
                  <a:lnTo>
                    <a:pt x="526" y="0"/>
                  </a:lnTo>
                  <a:lnTo>
                    <a:pt x="121" y="430"/>
                  </a:lnTo>
                  <a:lnTo>
                    <a:pt x="420" y="87"/>
                  </a:lnTo>
                  <a:close/>
                </a:path>
              </a:pathLst>
            </a:custGeom>
            <a:solidFill>
              <a:srgbClr val="25C4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 name="Freeform 28"/>
            <p:cNvSpPr>
              <a:spLocks/>
            </p:cNvSpPr>
            <p:nvPr/>
          </p:nvSpPr>
          <p:spPr bwMode="auto">
            <a:xfrm>
              <a:off x="1223963" y="2749550"/>
              <a:ext cx="827088" cy="782637"/>
            </a:xfrm>
            <a:custGeom>
              <a:avLst/>
              <a:gdLst>
                <a:gd name="T0" fmla="*/ 0 w 521"/>
                <a:gd name="T1" fmla="*/ 1242435444 h 493"/>
                <a:gd name="T2" fmla="*/ 1313002994 w 521"/>
                <a:gd name="T3" fmla="*/ 0 h 493"/>
                <a:gd name="T4" fmla="*/ 292338302 w 521"/>
                <a:gd name="T5" fmla="*/ 1083666495 h 493"/>
                <a:gd name="T6" fmla="*/ 0 w 521"/>
                <a:gd name="T7" fmla="*/ 1242435444 h 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1" h="493">
                  <a:moveTo>
                    <a:pt x="0" y="493"/>
                  </a:moveTo>
                  <a:lnTo>
                    <a:pt x="521" y="0"/>
                  </a:lnTo>
                  <a:lnTo>
                    <a:pt x="116" y="430"/>
                  </a:lnTo>
                  <a:lnTo>
                    <a:pt x="0" y="493"/>
                  </a:lnTo>
                  <a:close/>
                </a:path>
              </a:pathLst>
            </a:custGeom>
            <a:solidFill>
              <a:srgbClr val="109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 name="Freeform 29"/>
            <p:cNvSpPr>
              <a:spLocks/>
            </p:cNvSpPr>
            <p:nvPr/>
          </p:nvSpPr>
          <p:spPr bwMode="auto">
            <a:xfrm>
              <a:off x="890588" y="3376613"/>
              <a:ext cx="303213" cy="352425"/>
            </a:xfrm>
            <a:custGeom>
              <a:avLst/>
              <a:gdLst>
                <a:gd name="T0" fmla="*/ 292338607 w 191"/>
                <a:gd name="T1" fmla="*/ 100806250 h 222"/>
                <a:gd name="T2" fmla="*/ 481351431 w 191"/>
                <a:gd name="T3" fmla="*/ 0 h 222"/>
                <a:gd name="T4" fmla="*/ 410786940 w 191"/>
                <a:gd name="T5" fmla="*/ 199093138 h 222"/>
                <a:gd name="T6" fmla="*/ 0 w 191"/>
                <a:gd name="T7" fmla="*/ 559474688 h 222"/>
                <a:gd name="T8" fmla="*/ 292338607 w 191"/>
                <a:gd name="T9" fmla="*/ 100806250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2">
                  <a:moveTo>
                    <a:pt x="116" y="40"/>
                  </a:moveTo>
                  <a:lnTo>
                    <a:pt x="191" y="0"/>
                  </a:lnTo>
                  <a:lnTo>
                    <a:pt x="163" y="79"/>
                  </a:lnTo>
                  <a:lnTo>
                    <a:pt x="0" y="222"/>
                  </a:lnTo>
                  <a:lnTo>
                    <a:pt x="116" y="40"/>
                  </a:lnTo>
                  <a:close/>
                </a:path>
              </a:pathLst>
            </a:custGeom>
            <a:solidFill>
              <a:srgbClr val="DDAE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 name="Freeform 30"/>
            <p:cNvSpPr>
              <a:spLocks/>
            </p:cNvSpPr>
            <p:nvPr/>
          </p:nvSpPr>
          <p:spPr bwMode="auto">
            <a:xfrm>
              <a:off x="1065213" y="3525838"/>
              <a:ext cx="303213" cy="354012"/>
            </a:xfrm>
            <a:custGeom>
              <a:avLst/>
              <a:gdLst>
                <a:gd name="T0" fmla="*/ 294859561 w 191"/>
                <a:gd name="T1" fmla="*/ 100806108 h 223"/>
                <a:gd name="T2" fmla="*/ 481351431 w 191"/>
                <a:gd name="T3" fmla="*/ 0 h 223"/>
                <a:gd name="T4" fmla="*/ 410786940 w 191"/>
                <a:gd name="T5" fmla="*/ 201612215 h 223"/>
                <a:gd name="T6" fmla="*/ 0 w 191"/>
                <a:gd name="T7" fmla="*/ 561993256 h 223"/>
                <a:gd name="T8" fmla="*/ 294859561 w 191"/>
                <a:gd name="T9" fmla="*/ 100806108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3">
                  <a:moveTo>
                    <a:pt x="117" y="40"/>
                  </a:moveTo>
                  <a:lnTo>
                    <a:pt x="191" y="0"/>
                  </a:lnTo>
                  <a:lnTo>
                    <a:pt x="163" y="80"/>
                  </a:lnTo>
                  <a:lnTo>
                    <a:pt x="0" y="223"/>
                  </a:lnTo>
                  <a:lnTo>
                    <a:pt x="117" y="40"/>
                  </a:lnTo>
                  <a:close/>
                </a:path>
              </a:pathLst>
            </a:custGeom>
            <a:solidFill>
              <a:srgbClr val="DDAE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 name="Freeform 31"/>
            <p:cNvSpPr>
              <a:spLocks/>
            </p:cNvSpPr>
            <p:nvPr/>
          </p:nvSpPr>
          <p:spPr bwMode="auto">
            <a:xfrm>
              <a:off x="868363" y="3570288"/>
              <a:ext cx="303213" cy="354012"/>
            </a:xfrm>
            <a:custGeom>
              <a:avLst/>
              <a:gdLst>
                <a:gd name="T0" fmla="*/ 294859561 w 191"/>
                <a:gd name="T1" fmla="*/ 100806108 h 223"/>
                <a:gd name="T2" fmla="*/ 481351431 w 191"/>
                <a:gd name="T3" fmla="*/ 0 h 223"/>
                <a:gd name="T4" fmla="*/ 410786940 w 191"/>
                <a:gd name="T5" fmla="*/ 201612215 h 223"/>
                <a:gd name="T6" fmla="*/ 0 w 191"/>
                <a:gd name="T7" fmla="*/ 561993256 h 223"/>
                <a:gd name="T8" fmla="*/ 294859561 w 191"/>
                <a:gd name="T9" fmla="*/ 100806108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3">
                  <a:moveTo>
                    <a:pt x="117" y="40"/>
                  </a:moveTo>
                  <a:lnTo>
                    <a:pt x="191" y="0"/>
                  </a:lnTo>
                  <a:lnTo>
                    <a:pt x="163" y="80"/>
                  </a:lnTo>
                  <a:lnTo>
                    <a:pt x="0" y="223"/>
                  </a:lnTo>
                  <a:lnTo>
                    <a:pt x="117"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124" name="文本框 39"/>
          <p:cNvSpPr txBox="1">
            <a:spLocks noChangeArrowheads="1"/>
          </p:cNvSpPr>
          <p:nvPr/>
        </p:nvSpPr>
        <p:spPr bwMode="auto">
          <a:xfrm>
            <a:off x="2971607" y="2982607"/>
            <a:ext cx="452456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3300" b="1" dirty="0" smtClean="0">
                <a:solidFill>
                  <a:schemeClr val="bg1"/>
                </a:solidFill>
                <a:latin typeface="Times New Roman" panose="02020603050405020304" pitchFamily="18" charset="0"/>
                <a:ea typeface="微軟正黑體" panose="020B0604030504040204" pitchFamily="34" charset="-120"/>
              </a:rPr>
              <a:t>無 </a:t>
            </a:r>
            <a:r>
              <a:rPr lang="en-US" altLang="zh-TW" sz="3300" b="1" dirty="0" smtClean="0">
                <a:solidFill>
                  <a:schemeClr val="bg1"/>
                </a:solidFill>
                <a:latin typeface="Times New Roman" panose="02020603050405020304" pitchFamily="18" charset="0"/>
                <a:ea typeface="微軟正黑體" panose="020B0604030504040204" pitchFamily="34" charset="-120"/>
              </a:rPr>
              <a:t>4</a:t>
            </a:r>
            <a:r>
              <a:rPr lang="zh-TW" altLang="en-US" sz="3300" b="1" dirty="0" smtClean="0">
                <a:solidFill>
                  <a:schemeClr val="bg1"/>
                </a:solidFill>
                <a:latin typeface="Times New Roman" panose="02020603050405020304" pitchFamily="18" charset="0"/>
                <a:ea typeface="微軟正黑體" panose="020B0604030504040204" pitchFamily="34" charset="-120"/>
              </a:rPr>
              <a:t> </a:t>
            </a:r>
            <a:r>
              <a:rPr lang="en-US" altLang="zh-TW" sz="3300" b="1" dirty="0" smtClean="0">
                <a:solidFill>
                  <a:schemeClr val="bg1"/>
                </a:solidFill>
                <a:latin typeface="Times New Roman" panose="02020603050405020304" pitchFamily="18" charset="0"/>
                <a:ea typeface="微軟正黑體" panose="020B0604030504040204" pitchFamily="34" charset="-120"/>
              </a:rPr>
              <a:t>3</a:t>
            </a:r>
            <a:r>
              <a:rPr lang="zh-TW" altLang="en-US" sz="3300" b="1" dirty="0" smtClean="0">
                <a:solidFill>
                  <a:schemeClr val="bg1"/>
                </a:solidFill>
                <a:latin typeface="Times New Roman" panose="02020603050405020304" pitchFamily="18" charset="0"/>
                <a:ea typeface="微軟正黑體" panose="020B0604030504040204" pitchFamily="34" charset="-120"/>
              </a:rPr>
              <a:t> 要</a:t>
            </a:r>
            <a:r>
              <a:rPr lang="en-US" altLang="zh-TW" sz="3300" b="1" dirty="0" smtClean="0">
                <a:solidFill>
                  <a:schemeClr val="bg1"/>
                </a:solidFill>
                <a:latin typeface="Times New Roman" panose="02020603050405020304" pitchFamily="18" charset="0"/>
                <a:ea typeface="微軟正黑體" panose="020B0604030504040204" pitchFamily="34" charset="-120"/>
              </a:rPr>
              <a:t>-</a:t>
            </a:r>
            <a:r>
              <a:rPr lang="zh-TW" altLang="en-US" sz="3300" b="1" dirty="0" smtClean="0">
                <a:solidFill>
                  <a:schemeClr val="bg1"/>
                </a:solidFill>
                <a:latin typeface="Times New Roman" panose="02020603050405020304" pitchFamily="18" charset="0"/>
                <a:ea typeface="微軟正黑體" panose="020B0604030504040204" pitchFamily="34" charset="-120"/>
              </a:rPr>
              <a:t>文具購環保</a:t>
            </a:r>
            <a:endParaRPr lang="zh-CN" altLang="en-US" sz="3300" b="1" dirty="0">
              <a:solidFill>
                <a:schemeClr val="bg1"/>
              </a:solidFill>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170316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3"/>
          <p:cNvGrpSpPr>
            <a:grpSpLocks/>
          </p:cNvGrpSpPr>
          <p:nvPr/>
        </p:nvGrpSpPr>
        <p:grpSpPr bwMode="auto">
          <a:xfrm>
            <a:off x="4014789" y="4479925"/>
            <a:ext cx="1098947" cy="1314451"/>
            <a:chOff x="5600700" y="4373565"/>
            <a:chExt cx="1028700" cy="922335"/>
          </a:xfrm>
        </p:grpSpPr>
        <p:sp>
          <p:nvSpPr>
            <p:cNvPr id="13341" name="Oval 1"/>
            <p:cNvSpPr>
              <a:spLocks/>
            </p:cNvSpPr>
            <p:nvPr/>
          </p:nvSpPr>
          <p:spPr bwMode="auto">
            <a:xfrm>
              <a:off x="5600700" y="5041900"/>
              <a:ext cx="1028700" cy="254000"/>
            </a:xfrm>
            <a:prstGeom prst="ellipse">
              <a:avLst/>
            </a:prstGeom>
            <a:solidFill>
              <a:srgbClr val="E6E6E6"/>
            </a:solidFill>
            <a:ln w="25400">
              <a:solidFill>
                <a:schemeClr val="tx1">
                  <a:alpha val="0"/>
                </a:schemeClr>
              </a:solidFill>
              <a:miter lim="800000"/>
              <a:headEnd/>
              <a:tailEnd/>
            </a:ln>
          </p:spPr>
          <p:txBody>
            <a:bodyPr lIns="0" tIns="0" rIns="0" bIns="0"/>
            <a:lstStyle/>
            <a:p>
              <a:pPr algn="ctr" eaLnBrk="1" hangingPunct="1"/>
              <a:endParaRPr lang="en-US" altLang="zh-CN" sz="2100" dirty="0">
                <a:solidFill>
                  <a:srgbClr val="000000"/>
                </a:solidFill>
                <a:sym typeface="Gill Sans"/>
              </a:endParaRPr>
            </a:p>
          </p:txBody>
        </p:sp>
        <p:sp>
          <p:nvSpPr>
            <p:cNvPr id="13342" name="AutoShape 9"/>
            <p:cNvSpPr>
              <a:spLocks/>
            </p:cNvSpPr>
            <p:nvPr/>
          </p:nvSpPr>
          <p:spPr bwMode="auto">
            <a:xfrm>
              <a:off x="5915819" y="4373565"/>
              <a:ext cx="386556" cy="389732"/>
            </a:xfrm>
            <a:custGeom>
              <a:avLst/>
              <a:gdLst>
                <a:gd name="T0" fmla="*/ 6917849 w 21600"/>
                <a:gd name="T1" fmla="*/ 3515996 h 21600"/>
                <a:gd name="T2" fmla="*/ 3458925 w 21600"/>
                <a:gd name="T3" fmla="*/ 7031992 h 21600"/>
                <a:gd name="T4" fmla="*/ 0 w 21600"/>
                <a:gd name="T5" fmla="*/ 3515996 h 21600"/>
                <a:gd name="T6" fmla="*/ 3458925 w 21600"/>
                <a:gd name="T7" fmla="*/ 0 h 21600"/>
                <a:gd name="T8" fmla="*/ 6917849 w 21600"/>
                <a:gd name="T9" fmla="*/ 3515996 h 21600"/>
                <a:gd name="T10" fmla="*/ 6917849 w 21600"/>
                <a:gd name="T11" fmla="*/ 351599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3343" name="AutoShape 10"/>
            <p:cNvSpPr>
              <a:spLocks/>
            </p:cNvSpPr>
            <p:nvPr/>
          </p:nvSpPr>
          <p:spPr bwMode="auto">
            <a:xfrm>
              <a:off x="5784850" y="4747421"/>
              <a:ext cx="654050" cy="419894"/>
            </a:xfrm>
            <a:custGeom>
              <a:avLst/>
              <a:gdLst>
                <a:gd name="T0" fmla="*/ 15135928 w 21600"/>
                <a:gd name="T1" fmla="*/ 0 h 21600"/>
                <a:gd name="T2" fmla="*/ 11018199 w 21600"/>
                <a:gd name="T3" fmla="*/ 1332075 h 21600"/>
                <a:gd name="T4" fmla="*/ 10219592 w 21600"/>
                <a:gd name="T5" fmla="*/ 2407956 h 21600"/>
                <a:gd name="T6" fmla="*/ 9585103 w 21600"/>
                <a:gd name="T7" fmla="*/ 2407956 h 21600"/>
                <a:gd name="T8" fmla="*/ 8786496 w 21600"/>
                <a:gd name="T9" fmla="*/ 1332075 h 21600"/>
                <a:gd name="T10" fmla="*/ 4668766 w 21600"/>
                <a:gd name="T11" fmla="*/ 0 h 21600"/>
                <a:gd name="T12" fmla="*/ 0 w 21600"/>
                <a:gd name="T13" fmla="*/ 8082046 h 21600"/>
                <a:gd name="T14" fmla="*/ 908 w 21600"/>
                <a:gd name="T15" fmla="*/ 8162545 h 21600"/>
                <a:gd name="T16" fmla="*/ 19802847 w 21600"/>
                <a:gd name="T17" fmla="*/ 8162545 h 21600"/>
                <a:gd name="T18" fmla="*/ 19804695 w 21600"/>
                <a:gd name="T19" fmla="*/ 8082046 h 21600"/>
                <a:gd name="T20" fmla="*/ 15135928 w 21600"/>
                <a:gd name="T21" fmla="*/ 0 h 21600"/>
                <a:gd name="T22" fmla="*/ 15135928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grpSp>
      <p:sp>
        <p:nvSpPr>
          <p:cNvPr id="13323" name="AutoShape 2"/>
          <p:cNvSpPr>
            <a:spLocks/>
          </p:cNvSpPr>
          <p:nvPr/>
        </p:nvSpPr>
        <p:spPr bwMode="auto">
          <a:xfrm flipH="1">
            <a:off x="213360" y="2148840"/>
            <a:ext cx="3673487" cy="2921636"/>
          </a:xfrm>
          <a:custGeom>
            <a:avLst/>
            <a:gdLst>
              <a:gd name="T0" fmla="*/ 280238923 w 20796"/>
              <a:gd name="T1" fmla="*/ 0 h 21600"/>
              <a:gd name="T2" fmla="*/ 0 w 20796"/>
              <a:gd name="T3" fmla="*/ 214727405 h 21600"/>
              <a:gd name="T4" fmla="*/ 0 w 20796"/>
              <a:gd name="T5" fmla="*/ 257585345 h 21600"/>
              <a:gd name="T6" fmla="*/ 37687916 w 20796"/>
              <a:gd name="T7" fmla="*/ 365102096 h 21600"/>
              <a:gd name="T8" fmla="*/ -29941722 w 20796"/>
              <a:gd name="T9" fmla="*/ 448697187 h 21600"/>
              <a:gd name="T10" fmla="*/ 91128934 w 20796"/>
              <a:gd name="T11" fmla="*/ 416028857 h 21600"/>
              <a:gd name="T12" fmla="*/ 280238923 w 20796"/>
              <a:gd name="T13" fmla="*/ 472312750 h 21600"/>
              <a:gd name="T14" fmla="*/ 494226082 w 20796"/>
              <a:gd name="T15" fmla="*/ 472312750 h 21600"/>
              <a:gd name="T16" fmla="*/ 774465005 w 20796"/>
              <a:gd name="T17" fmla="*/ 257585345 h 21600"/>
              <a:gd name="T18" fmla="*/ 774465005 w 20796"/>
              <a:gd name="T19" fmla="*/ 214727405 h 21600"/>
              <a:gd name="T20" fmla="*/ 494226082 w 20796"/>
              <a:gd name="T21" fmla="*/ 0 h 21600"/>
              <a:gd name="T22" fmla="*/ 280238923 w 20796"/>
              <a:gd name="T23" fmla="*/ 0 h 21600"/>
              <a:gd name="T24" fmla="*/ 280238923 w 20796"/>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796" h="21600">
                <a:moveTo>
                  <a:pt x="7525" y="0"/>
                </a:moveTo>
                <a:cubicBezTo>
                  <a:pt x="3369" y="0"/>
                  <a:pt x="0" y="4397"/>
                  <a:pt x="0" y="9820"/>
                </a:cubicBezTo>
                <a:lnTo>
                  <a:pt x="0" y="11780"/>
                </a:lnTo>
                <a:cubicBezTo>
                  <a:pt x="0" y="13572"/>
                  <a:pt x="369" y="15250"/>
                  <a:pt x="1012" y="16697"/>
                </a:cubicBezTo>
                <a:lnTo>
                  <a:pt x="-804" y="20520"/>
                </a:lnTo>
                <a:lnTo>
                  <a:pt x="2447" y="19026"/>
                </a:lnTo>
                <a:cubicBezTo>
                  <a:pt x="3786" y="20625"/>
                  <a:pt x="5568" y="21600"/>
                  <a:pt x="7525" y="21600"/>
                </a:cubicBezTo>
                <a:lnTo>
                  <a:pt x="13271" y="21600"/>
                </a:lnTo>
                <a:cubicBezTo>
                  <a:pt x="17427" y="21600"/>
                  <a:pt x="20796" y="17203"/>
                  <a:pt x="20796" y="11780"/>
                </a:cubicBezTo>
                <a:lnTo>
                  <a:pt x="20796" y="9820"/>
                </a:lnTo>
                <a:cubicBezTo>
                  <a:pt x="20796" y="4397"/>
                  <a:pt x="17427" y="0"/>
                  <a:pt x="13271" y="0"/>
                </a:cubicBezTo>
                <a:lnTo>
                  <a:pt x="7525" y="0"/>
                </a:lnTo>
                <a:close/>
                <a:moveTo>
                  <a:pt x="7525" y="0"/>
                </a:moveTo>
              </a:path>
            </a:pathLst>
          </a:custGeom>
          <a:solidFill>
            <a:srgbClr val="8CD4C6"/>
          </a:solid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p>
        </p:txBody>
      </p:sp>
      <p:grpSp>
        <p:nvGrpSpPr>
          <p:cNvPr id="13316" name="组合 36"/>
          <p:cNvGrpSpPr>
            <a:grpSpLocks/>
          </p:cNvGrpSpPr>
          <p:nvPr/>
        </p:nvGrpSpPr>
        <p:grpSpPr bwMode="auto">
          <a:xfrm>
            <a:off x="5308995" y="2148840"/>
            <a:ext cx="3672000" cy="2921636"/>
            <a:chOff x="6578600" y="1612900"/>
            <a:chExt cx="4548293" cy="3194050"/>
          </a:xfrm>
        </p:grpSpPr>
        <p:sp>
          <p:nvSpPr>
            <p:cNvPr id="13321" name="AutoShape 11"/>
            <p:cNvSpPr>
              <a:spLocks/>
            </p:cNvSpPr>
            <p:nvPr/>
          </p:nvSpPr>
          <p:spPr bwMode="auto">
            <a:xfrm>
              <a:off x="6578600" y="1612900"/>
              <a:ext cx="4548293" cy="3194050"/>
            </a:xfrm>
            <a:custGeom>
              <a:avLst/>
              <a:gdLst>
                <a:gd name="T0" fmla="*/ 280238923 w 20796"/>
                <a:gd name="T1" fmla="*/ 0 h 21600"/>
                <a:gd name="T2" fmla="*/ 0 w 20796"/>
                <a:gd name="T3" fmla="*/ 214727405 h 21600"/>
                <a:gd name="T4" fmla="*/ 0 w 20796"/>
                <a:gd name="T5" fmla="*/ 257585345 h 21600"/>
                <a:gd name="T6" fmla="*/ 37687916 w 20796"/>
                <a:gd name="T7" fmla="*/ 365102096 h 21600"/>
                <a:gd name="T8" fmla="*/ -29941722 w 20796"/>
                <a:gd name="T9" fmla="*/ 448697187 h 21600"/>
                <a:gd name="T10" fmla="*/ 91128934 w 20796"/>
                <a:gd name="T11" fmla="*/ 416028857 h 21600"/>
                <a:gd name="T12" fmla="*/ 280238923 w 20796"/>
                <a:gd name="T13" fmla="*/ 472312750 h 21600"/>
                <a:gd name="T14" fmla="*/ 494226082 w 20796"/>
                <a:gd name="T15" fmla="*/ 472312750 h 21600"/>
                <a:gd name="T16" fmla="*/ 774465005 w 20796"/>
                <a:gd name="T17" fmla="*/ 257585345 h 21600"/>
                <a:gd name="T18" fmla="*/ 774465005 w 20796"/>
                <a:gd name="T19" fmla="*/ 214727405 h 21600"/>
                <a:gd name="T20" fmla="*/ 494226082 w 20796"/>
                <a:gd name="T21" fmla="*/ 0 h 21600"/>
                <a:gd name="T22" fmla="*/ 280238923 w 20796"/>
                <a:gd name="T23" fmla="*/ 0 h 21600"/>
                <a:gd name="T24" fmla="*/ 280238923 w 20796"/>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796" h="21600">
                  <a:moveTo>
                    <a:pt x="7525" y="0"/>
                  </a:moveTo>
                  <a:cubicBezTo>
                    <a:pt x="3369" y="0"/>
                    <a:pt x="0" y="4397"/>
                    <a:pt x="0" y="9820"/>
                  </a:cubicBezTo>
                  <a:lnTo>
                    <a:pt x="0" y="11780"/>
                  </a:lnTo>
                  <a:cubicBezTo>
                    <a:pt x="0" y="13572"/>
                    <a:pt x="369" y="15250"/>
                    <a:pt x="1012" y="16697"/>
                  </a:cubicBezTo>
                  <a:lnTo>
                    <a:pt x="-804" y="20520"/>
                  </a:lnTo>
                  <a:lnTo>
                    <a:pt x="2447" y="19026"/>
                  </a:lnTo>
                  <a:cubicBezTo>
                    <a:pt x="3786" y="20625"/>
                    <a:pt x="5568" y="21600"/>
                    <a:pt x="7525" y="21600"/>
                  </a:cubicBezTo>
                  <a:lnTo>
                    <a:pt x="13271" y="21600"/>
                  </a:lnTo>
                  <a:cubicBezTo>
                    <a:pt x="17427" y="21600"/>
                    <a:pt x="20796" y="17203"/>
                    <a:pt x="20796" y="11780"/>
                  </a:cubicBezTo>
                  <a:lnTo>
                    <a:pt x="20796" y="9820"/>
                  </a:lnTo>
                  <a:cubicBezTo>
                    <a:pt x="20796" y="4397"/>
                    <a:pt x="17427" y="0"/>
                    <a:pt x="13271" y="0"/>
                  </a:cubicBezTo>
                  <a:lnTo>
                    <a:pt x="7525" y="0"/>
                  </a:lnTo>
                  <a:close/>
                  <a:moveTo>
                    <a:pt x="7525" y="0"/>
                  </a:moveTo>
                </a:path>
              </a:pathLst>
            </a:custGeom>
            <a:solidFill>
              <a:srgbClr val="3DA591"/>
            </a:solid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p>
          </p:txBody>
        </p:sp>
        <p:sp>
          <p:nvSpPr>
            <p:cNvPr id="13322" name="文本框 38"/>
            <p:cNvSpPr txBox="1">
              <a:spLocks noChangeArrowheads="1"/>
            </p:cNvSpPr>
            <p:nvPr/>
          </p:nvSpPr>
          <p:spPr bwMode="auto">
            <a:xfrm>
              <a:off x="6912192" y="2154978"/>
              <a:ext cx="4164670" cy="241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marL="228600" indent="-228600" eaLnBrk="1" hangingPunct="1">
                <a:lnSpc>
                  <a:spcPts val="2800"/>
                </a:lnSpc>
                <a:buAutoNum type="arabicPeriod"/>
              </a:pPr>
              <a:r>
                <a:rPr lang="zh-TW" altLang="en-US" sz="1800" b="1" dirty="0" smtClean="0">
                  <a:latin typeface="Times New Roman" panose="02020603050405020304" pitchFamily="18" charset="0"/>
                  <a:ea typeface="微軟正黑體" panose="020B0604030504040204" pitchFamily="34" charset="-120"/>
                </a:rPr>
                <a:t>要</a:t>
              </a:r>
              <a:r>
                <a:rPr lang="zh-TW" altLang="en-US" sz="1800" b="1" dirty="0" smtClean="0">
                  <a:latin typeface="Times New Roman" panose="02020603050405020304" pitchFamily="18" charset="0"/>
                  <a:ea typeface="微軟正黑體" panose="020B0604030504040204" pitchFamily="34" charset="-120"/>
                </a:rPr>
                <a:t>選擇購買可替換補充的文具</a:t>
              </a:r>
              <a:endParaRPr lang="en-US" altLang="zh-TW" sz="1800" b="1" dirty="0" smtClean="0">
                <a:latin typeface="Times New Roman" panose="02020603050405020304" pitchFamily="18" charset="0"/>
                <a:ea typeface="微軟正黑體" panose="020B0604030504040204" pitchFamily="34" charset="-120"/>
              </a:endParaRPr>
            </a:p>
            <a:p>
              <a:pPr marL="228600" indent="-228600" eaLnBrk="1" hangingPunct="1">
                <a:lnSpc>
                  <a:spcPts val="2800"/>
                </a:lnSpc>
                <a:buAutoNum type="arabicPeriod"/>
              </a:pPr>
              <a:r>
                <a:rPr lang="zh-TW" altLang="en-US" sz="1800" b="1" dirty="0" smtClean="0">
                  <a:latin typeface="Times New Roman" panose="02020603050405020304" pitchFamily="18" charset="0"/>
                  <a:ea typeface="微軟正黑體" panose="020B0604030504040204" pitchFamily="34" charset="-120"/>
                </a:rPr>
                <a:t>要選擇可以重複使用的物品</a:t>
              </a:r>
              <a:endParaRPr lang="en-US" altLang="zh-TW" sz="1800" b="1" dirty="0" smtClean="0">
                <a:latin typeface="Times New Roman" panose="02020603050405020304" pitchFamily="18" charset="0"/>
                <a:ea typeface="微軟正黑體" panose="020B0604030504040204" pitchFamily="34" charset="-120"/>
              </a:endParaRPr>
            </a:p>
            <a:p>
              <a:pPr marL="228600" indent="-228600" eaLnBrk="1" hangingPunct="1">
                <a:lnSpc>
                  <a:spcPts val="2800"/>
                </a:lnSpc>
                <a:buAutoNum type="arabicPeriod"/>
              </a:pPr>
              <a:r>
                <a:rPr lang="zh-TW" altLang="en-US" sz="1800" b="1" dirty="0" smtClean="0">
                  <a:latin typeface="Times New Roman" panose="02020603050405020304" pitchFamily="18" charset="0"/>
                  <a:ea typeface="微軟正黑體" panose="020B0604030504040204" pitchFamily="34" charset="-120"/>
                </a:rPr>
                <a:t>要</a:t>
              </a:r>
              <a:r>
                <a:rPr lang="zh-TW" altLang="en-US" sz="1800" b="1" dirty="0" smtClean="0">
                  <a:latin typeface="Times New Roman" panose="02020603050405020304" pitchFamily="18" charset="0"/>
                  <a:ea typeface="微軟正黑體" panose="020B0604030504040204" pitchFamily="34" charset="-120"/>
                </a:rPr>
                <a:t>選擇購買環保</a:t>
              </a:r>
              <a:r>
                <a:rPr lang="zh-TW" altLang="en-US" sz="1800" b="1" dirty="0">
                  <a:latin typeface="Times New Roman" panose="02020603050405020304" pitchFamily="18" charset="0"/>
                  <a:ea typeface="微軟正黑體" panose="020B0604030504040204" pitchFamily="34" charset="-120"/>
                </a:rPr>
                <a:t>、無毒</a:t>
              </a:r>
              <a:r>
                <a:rPr lang="zh-TW" altLang="en-US" sz="1800" b="1" dirty="0" smtClean="0">
                  <a:latin typeface="Times New Roman" panose="02020603050405020304" pitchFamily="18" charset="0"/>
                  <a:ea typeface="微軟正黑體" panose="020B0604030504040204" pitchFamily="34" charset="-120"/>
                </a:rPr>
                <a:t>材質的</a:t>
              </a:r>
              <a:r>
                <a:rPr lang="zh-TW" altLang="en-US" sz="1800" b="1" dirty="0" smtClean="0">
                  <a:latin typeface="Times New Roman" panose="02020603050405020304" pitchFamily="18" charset="0"/>
                  <a:ea typeface="微軟正黑體" panose="020B0604030504040204" pitchFamily="34" charset="-120"/>
                </a:rPr>
                <a:t>物品</a:t>
              </a:r>
              <a:endParaRPr lang="en-US" altLang="zh-TW" sz="1800" b="1" dirty="0">
                <a:latin typeface="Times New Roman" panose="02020603050405020304" pitchFamily="18" charset="0"/>
                <a:ea typeface="微軟正黑體" panose="020B0604030504040204" pitchFamily="34" charset="-120"/>
              </a:endParaRPr>
            </a:p>
            <a:p>
              <a:pPr marL="228600" indent="-228600" eaLnBrk="1" hangingPunct="1">
                <a:lnSpc>
                  <a:spcPct val="150000"/>
                </a:lnSpc>
                <a:buAutoNum type="arabicPeriod"/>
              </a:pPr>
              <a:endParaRPr lang="en-US" altLang="zh-TW" sz="1600" b="1" dirty="0" smtClean="0">
                <a:latin typeface="Times New Roman" panose="02020603050405020304" pitchFamily="18" charset="0"/>
                <a:ea typeface="微軟正黑體" panose="020B0604030504040204" pitchFamily="34" charset="-120"/>
              </a:endParaRPr>
            </a:p>
          </p:txBody>
        </p:sp>
      </p:grpSp>
      <p:grpSp>
        <p:nvGrpSpPr>
          <p:cNvPr id="40" name="组合 39"/>
          <p:cNvGrpSpPr/>
          <p:nvPr/>
        </p:nvGrpSpPr>
        <p:grpSpPr>
          <a:xfrm>
            <a:off x="0" y="381189"/>
            <a:ext cx="521208" cy="505779"/>
            <a:chOff x="0" y="244029"/>
            <a:chExt cx="694944" cy="624651"/>
          </a:xfrm>
          <a:solidFill>
            <a:srgbClr val="3DA591"/>
          </a:solidFill>
        </p:grpSpPr>
        <p:sp>
          <p:nvSpPr>
            <p:cNvPr id="41" name="矩形 40"/>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2" name="矩形 41"/>
            <p:cNvSpPr/>
            <p:nvPr/>
          </p:nvSpPr>
          <p:spPr>
            <a:xfrm>
              <a:off x="612648" y="244029"/>
              <a:ext cx="82296" cy="624651"/>
            </a:xfrm>
            <a:prstGeom prst="rect">
              <a:avLst/>
            </a:prstGeom>
            <a:solidFill>
              <a:srgbClr val="8CD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3318" name="矩形 42"/>
          <p:cNvSpPr>
            <a:spLocks noChangeArrowheads="1"/>
          </p:cNvSpPr>
          <p:nvPr/>
        </p:nvSpPr>
        <p:spPr bwMode="auto">
          <a:xfrm>
            <a:off x="644130" y="438450"/>
            <a:ext cx="3707297" cy="3770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eaLnBrk="1" hangingPunct="1"/>
            <a:r>
              <a:rPr lang="zh-TW" altLang="en-US" sz="2000" b="1" dirty="0" smtClean="0">
                <a:solidFill>
                  <a:srgbClr val="404040"/>
                </a:solidFill>
                <a:latin typeface="Times New Roman" panose="02020603050405020304" pitchFamily="18" charset="0"/>
                <a:ea typeface="微軟正黑體" panose="020B0604030504040204" pitchFamily="34" charset="-120"/>
              </a:rPr>
              <a:t>無</a:t>
            </a:r>
            <a:r>
              <a:rPr lang="en-US" altLang="zh-TW" sz="2000" b="1" dirty="0" smtClean="0">
                <a:solidFill>
                  <a:srgbClr val="404040"/>
                </a:solidFill>
                <a:latin typeface="Times New Roman" panose="02020603050405020304" pitchFamily="18" charset="0"/>
                <a:ea typeface="微軟正黑體" panose="020B0604030504040204" pitchFamily="34" charset="-120"/>
              </a:rPr>
              <a:t>4</a:t>
            </a:r>
            <a:r>
              <a:rPr lang="zh-TW" altLang="en-US" sz="2000" b="1" dirty="0" smtClean="0">
                <a:solidFill>
                  <a:srgbClr val="404040"/>
                </a:solidFill>
                <a:latin typeface="Times New Roman" panose="02020603050405020304" pitchFamily="18" charset="0"/>
                <a:ea typeface="微軟正黑體" panose="020B0604030504040204" pitchFamily="34" charset="-120"/>
              </a:rPr>
              <a:t> </a:t>
            </a:r>
            <a:r>
              <a:rPr lang="en-US" altLang="zh-TW" sz="2000" b="1" dirty="0" smtClean="0">
                <a:solidFill>
                  <a:srgbClr val="404040"/>
                </a:solidFill>
                <a:latin typeface="Times New Roman" panose="02020603050405020304" pitchFamily="18" charset="0"/>
                <a:ea typeface="微軟正黑體" panose="020B0604030504040204" pitchFamily="34" charset="-120"/>
              </a:rPr>
              <a:t>3</a:t>
            </a:r>
            <a:r>
              <a:rPr lang="zh-TW" altLang="en-US" sz="2000" b="1" dirty="0" smtClean="0">
                <a:solidFill>
                  <a:srgbClr val="404040"/>
                </a:solidFill>
                <a:latin typeface="Times New Roman" panose="02020603050405020304" pitchFamily="18" charset="0"/>
                <a:ea typeface="微軟正黑體" panose="020B0604030504040204" pitchFamily="34" charset="-120"/>
              </a:rPr>
              <a:t>要</a:t>
            </a:r>
            <a:r>
              <a:rPr lang="en-US" altLang="zh-TW" sz="2000" b="1" dirty="0" smtClean="0">
                <a:solidFill>
                  <a:srgbClr val="404040"/>
                </a:solidFill>
                <a:latin typeface="Times New Roman" panose="02020603050405020304" pitchFamily="18" charset="0"/>
                <a:ea typeface="微軟正黑體" panose="020B0604030504040204" pitchFamily="34" charset="-120"/>
              </a:rPr>
              <a:t>-</a:t>
            </a:r>
            <a:r>
              <a:rPr lang="zh-TW" altLang="en-US" sz="2000" b="1" dirty="0" smtClean="0">
                <a:solidFill>
                  <a:srgbClr val="404040"/>
                </a:solidFill>
                <a:latin typeface="Times New Roman" panose="02020603050405020304" pitchFamily="18" charset="0"/>
                <a:ea typeface="微軟正黑體" panose="020B0604030504040204" pitchFamily="34" charset="-120"/>
              </a:rPr>
              <a:t>文具</a:t>
            </a:r>
            <a:r>
              <a:rPr lang="zh-TW" altLang="en-US" sz="2000" b="1" dirty="0">
                <a:solidFill>
                  <a:srgbClr val="404040"/>
                </a:solidFill>
                <a:latin typeface="Times New Roman" panose="02020603050405020304" pitchFamily="18" charset="0"/>
                <a:ea typeface="微軟正黑體" panose="020B0604030504040204" pitchFamily="34" charset="-120"/>
              </a:rPr>
              <a:t>購</a:t>
            </a:r>
            <a:r>
              <a:rPr lang="zh-TW" altLang="en-US" sz="2000" b="1" dirty="0" smtClean="0">
                <a:solidFill>
                  <a:srgbClr val="404040"/>
                </a:solidFill>
                <a:latin typeface="Times New Roman" panose="02020603050405020304" pitchFamily="18" charset="0"/>
                <a:ea typeface="微軟正黑體" panose="020B0604030504040204" pitchFamily="34" charset="-120"/>
              </a:rPr>
              <a:t>環保</a:t>
            </a:r>
            <a:endParaRPr lang="zh-CN" altLang="en-US" sz="2000" b="1" dirty="0">
              <a:solidFill>
                <a:srgbClr val="404040"/>
              </a:solidFill>
              <a:latin typeface="Times New Roman" panose="02020603050405020304" pitchFamily="18" charset="0"/>
              <a:ea typeface="微軟正黑體" panose="020B0604030504040204" pitchFamily="34" charset="-120"/>
            </a:endParaRPr>
          </a:p>
        </p:txBody>
      </p:sp>
      <p:sp>
        <p:nvSpPr>
          <p:cNvPr id="2" name="等腰三角形 1"/>
          <p:cNvSpPr/>
          <p:nvPr/>
        </p:nvSpPr>
        <p:spPr>
          <a:xfrm>
            <a:off x="0" y="5013325"/>
            <a:ext cx="2350294" cy="1844675"/>
          </a:xfrm>
          <a:prstGeom prst="triangle">
            <a:avLst>
              <a:gd name="adj" fmla="val 0"/>
            </a:avLst>
          </a:prstGeom>
          <a:solidFill>
            <a:srgbClr val="8CD4C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44" name="等腰三角形 43"/>
          <p:cNvSpPr/>
          <p:nvPr/>
        </p:nvSpPr>
        <p:spPr>
          <a:xfrm>
            <a:off x="6793707" y="5011739"/>
            <a:ext cx="2350294" cy="1844675"/>
          </a:xfrm>
          <a:prstGeom prst="triangle">
            <a:avLst>
              <a:gd name="adj" fmla="val 100000"/>
            </a:avLst>
          </a:prstGeom>
          <a:solidFill>
            <a:srgbClr val="3DA59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45" name="文本框 38"/>
          <p:cNvSpPr txBox="1">
            <a:spLocks noChangeArrowheads="1"/>
          </p:cNvSpPr>
          <p:nvPr/>
        </p:nvSpPr>
        <p:spPr bwMode="auto">
          <a:xfrm>
            <a:off x="521208" y="2644685"/>
            <a:ext cx="3371894" cy="185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marL="228600" indent="-228600" eaLnBrk="1" hangingPunct="1">
              <a:lnSpc>
                <a:spcPts val="2800"/>
              </a:lnSpc>
              <a:buAutoNum type="arabicPeriod"/>
            </a:pPr>
            <a:r>
              <a:rPr lang="zh-TW" altLang="en-US" sz="1800" b="1" dirty="0" smtClean="0">
                <a:latin typeface="Times New Roman" panose="02020603050405020304" pitchFamily="18" charset="0"/>
                <a:ea typeface="微軟正黑體" panose="020B0604030504040204" pitchFamily="34" charset="-120"/>
              </a:rPr>
              <a:t>不要</a:t>
            </a:r>
            <a:r>
              <a:rPr lang="zh-TW" altLang="en-US" sz="1800" b="1" dirty="0" smtClean="0">
                <a:latin typeface="Times New Roman" panose="02020603050405020304" pitchFamily="18" charset="0"/>
                <a:ea typeface="微軟正黑體" panose="020B0604030504040204" pitchFamily="34" charset="-120"/>
              </a:rPr>
              <a:t>購</a:t>
            </a:r>
            <a:r>
              <a:rPr lang="zh-TW" altLang="en-US" sz="1800" b="1" dirty="0" smtClean="0">
                <a:latin typeface="Times New Roman" panose="02020603050405020304" pitchFamily="18" charset="0"/>
                <a:ea typeface="微軟正黑體" panose="020B0604030504040204" pitchFamily="34" charset="-120"/>
              </a:rPr>
              <a:t>買人工香味的文具</a:t>
            </a:r>
            <a:endParaRPr lang="en-US" altLang="zh-TW" sz="1800" b="1" dirty="0" smtClean="0">
              <a:latin typeface="Times New Roman" panose="02020603050405020304" pitchFamily="18" charset="0"/>
              <a:ea typeface="微軟正黑體" panose="020B0604030504040204" pitchFamily="34" charset="-120"/>
            </a:endParaRPr>
          </a:p>
          <a:p>
            <a:pPr marL="228600" indent="-228600" eaLnBrk="1" hangingPunct="1">
              <a:lnSpc>
                <a:spcPts val="2800"/>
              </a:lnSpc>
              <a:buAutoNum type="arabicPeriod"/>
            </a:pPr>
            <a:r>
              <a:rPr lang="zh-TW" altLang="en-US" sz="1800" b="1" dirty="0">
                <a:latin typeface="Times New Roman" panose="02020603050405020304" pitchFamily="18" charset="0"/>
                <a:ea typeface="微軟正黑體" panose="020B0604030504040204" pitchFamily="34" charset="-120"/>
              </a:rPr>
              <a:t>不要購買一次性</a:t>
            </a:r>
            <a:r>
              <a:rPr lang="zh-TW" altLang="en-US" sz="1800" b="1" dirty="0" smtClean="0">
                <a:latin typeface="Times New Roman" panose="02020603050405020304" pitchFamily="18" charset="0"/>
                <a:ea typeface="微軟正黑體" panose="020B0604030504040204" pitchFamily="34" charset="-120"/>
              </a:rPr>
              <a:t>文具</a:t>
            </a:r>
            <a:endParaRPr lang="en-US" altLang="zh-TW" sz="1800" b="1" dirty="0" smtClean="0">
              <a:latin typeface="Times New Roman" panose="02020603050405020304" pitchFamily="18" charset="0"/>
              <a:ea typeface="微軟正黑體" panose="020B0604030504040204" pitchFamily="34" charset="-120"/>
            </a:endParaRPr>
          </a:p>
          <a:p>
            <a:pPr marL="228600" indent="-228600" eaLnBrk="1" hangingPunct="1">
              <a:lnSpc>
                <a:spcPts val="2800"/>
              </a:lnSpc>
              <a:buAutoNum type="arabicPeriod"/>
            </a:pPr>
            <a:r>
              <a:rPr lang="zh-TW" altLang="en-US" sz="1800" b="1" dirty="0" smtClean="0">
                <a:latin typeface="Times New Roman" panose="02020603050405020304" pitchFamily="18" charset="0"/>
                <a:ea typeface="微軟正黑體" panose="020B0604030504040204" pitchFamily="34" charset="-120"/>
              </a:rPr>
              <a:t>不要買不需要的東西</a:t>
            </a:r>
            <a:endParaRPr lang="en-US" altLang="zh-TW" sz="1800" b="1" dirty="0" smtClean="0">
              <a:latin typeface="Times New Roman" panose="02020603050405020304" pitchFamily="18" charset="0"/>
              <a:ea typeface="微軟正黑體" panose="020B0604030504040204" pitchFamily="34" charset="-120"/>
            </a:endParaRPr>
          </a:p>
          <a:p>
            <a:pPr marL="228600" indent="-228600" eaLnBrk="1" hangingPunct="1">
              <a:lnSpc>
                <a:spcPts val="2800"/>
              </a:lnSpc>
              <a:buAutoNum type="arabicPeriod"/>
            </a:pPr>
            <a:r>
              <a:rPr lang="zh-TW" altLang="en-US" sz="1800" b="1" dirty="0" smtClean="0">
                <a:latin typeface="Times New Roman" panose="02020603050405020304" pitchFamily="18" charset="0"/>
                <a:ea typeface="微軟正黑體" panose="020B0604030504040204" pitchFamily="34" charset="-120"/>
              </a:rPr>
              <a:t>消費時不要購買會危害環</a:t>
            </a:r>
            <a:endParaRPr lang="en-US" altLang="zh-TW" sz="1800" b="1" dirty="0" smtClean="0">
              <a:latin typeface="Times New Roman" panose="02020603050405020304" pitchFamily="18" charset="0"/>
              <a:ea typeface="微軟正黑體" panose="020B0604030504040204" pitchFamily="34" charset="-120"/>
            </a:endParaRPr>
          </a:p>
          <a:p>
            <a:pPr eaLnBrk="1" hangingPunct="1">
              <a:lnSpc>
                <a:spcPts val="2800"/>
              </a:lnSpc>
            </a:pPr>
            <a:r>
              <a:rPr lang="zh-TW" altLang="en-US" sz="1800" b="1" dirty="0">
                <a:latin typeface="Times New Roman" panose="02020603050405020304" pitchFamily="18" charset="0"/>
                <a:ea typeface="微軟正黑體" panose="020B0604030504040204" pitchFamily="34" charset="-120"/>
              </a:rPr>
              <a:t> </a:t>
            </a:r>
            <a:r>
              <a:rPr lang="zh-TW" altLang="en-US" sz="1800" b="1" dirty="0" smtClean="0">
                <a:latin typeface="Times New Roman" panose="02020603050405020304" pitchFamily="18" charset="0"/>
                <a:ea typeface="微軟正黑體" panose="020B0604030504040204" pitchFamily="34" charset="-120"/>
              </a:rPr>
              <a:t>    </a:t>
            </a:r>
            <a:r>
              <a:rPr lang="zh-TW" altLang="en-US" sz="1800" b="1" dirty="0" smtClean="0">
                <a:latin typeface="Times New Roman" panose="02020603050405020304" pitchFamily="18" charset="0"/>
                <a:ea typeface="微軟正黑體" panose="020B0604030504040204" pitchFamily="34" charset="-120"/>
              </a:rPr>
              <a:t>境的物品</a:t>
            </a:r>
            <a:endParaRPr lang="en-US" altLang="zh-TW" sz="1600" b="1" dirty="0" smtClean="0">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1085440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DA591"/>
        </a:solidFill>
        <a:effectLst/>
      </p:bgPr>
    </p:bg>
    <p:spTree>
      <p:nvGrpSpPr>
        <p:cNvPr id="1" name=""/>
        <p:cNvGrpSpPr/>
        <p:nvPr/>
      </p:nvGrpSpPr>
      <p:grpSpPr>
        <a:xfrm>
          <a:off x="0" y="0"/>
          <a:ext cx="0" cy="0"/>
          <a:chOff x="0" y="0"/>
          <a:chExt cx="0" cy="0"/>
        </a:xfrm>
      </p:grpSpPr>
      <p:sp>
        <p:nvSpPr>
          <p:cNvPr id="140" name="任意多边形 139"/>
          <p:cNvSpPr/>
          <p:nvPr/>
        </p:nvSpPr>
        <p:spPr>
          <a:xfrm>
            <a:off x="410766" y="-19050"/>
            <a:ext cx="8385572" cy="6889751"/>
          </a:xfrm>
          <a:custGeom>
            <a:avLst/>
            <a:gdLst>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0963" h="6889953">
                <a:moveTo>
                  <a:pt x="4435965" y="0"/>
                </a:moveTo>
                <a:lnTo>
                  <a:pt x="6744999" y="0"/>
                </a:lnTo>
                <a:lnTo>
                  <a:pt x="11180963" y="4435966"/>
                </a:lnTo>
                <a:lnTo>
                  <a:pt x="8726976" y="6889953"/>
                </a:lnTo>
                <a:lnTo>
                  <a:pt x="2453989" y="6889953"/>
                </a:lnTo>
                <a:lnTo>
                  <a:pt x="0" y="44359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grpSp>
        <p:nvGrpSpPr>
          <p:cNvPr id="3075" name="组合 128"/>
          <p:cNvGrpSpPr>
            <a:grpSpLocks/>
          </p:cNvGrpSpPr>
          <p:nvPr/>
        </p:nvGrpSpPr>
        <p:grpSpPr bwMode="auto">
          <a:xfrm>
            <a:off x="982268" y="1646239"/>
            <a:ext cx="1077515" cy="2566987"/>
            <a:chOff x="1336676" y="2081213"/>
            <a:chExt cx="1436686" cy="2566987"/>
          </a:xfrm>
        </p:grpSpPr>
        <p:sp>
          <p:nvSpPr>
            <p:cNvPr id="3201" name="Freeform 10"/>
            <p:cNvSpPr>
              <a:spLocks/>
            </p:cNvSpPr>
            <p:nvPr/>
          </p:nvSpPr>
          <p:spPr bwMode="auto">
            <a:xfrm>
              <a:off x="1336676" y="2579688"/>
              <a:ext cx="247650" cy="479425"/>
            </a:xfrm>
            <a:custGeom>
              <a:avLst/>
              <a:gdLst>
                <a:gd name="T0" fmla="*/ 499749796 w 94"/>
                <a:gd name="T1" fmla="*/ 222050167 h 182"/>
                <a:gd name="T2" fmla="*/ 222110435 w 94"/>
                <a:gd name="T3" fmla="*/ 27756600 h 182"/>
                <a:gd name="T4" fmla="*/ 27763146 w 94"/>
                <a:gd name="T5" fmla="*/ 305317333 h 182"/>
                <a:gd name="T6" fmla="*/ 152702571 w 94"/>
                <a:gd name="T7" fmla="*/ 1040852749 h 182"/>
                <a:gd name="T8" fmla="*/ 430341932 w 94"/>
                <a:gd name="T9" fmla="*/ 1242084807 h 182"/>
                <a:gd name="T10" fmla="*/ 624689221 w 94"/>
                <a:gd name="T11" fmla="*/ 957585582 h 182"/>
                <a:gd name="T12" fmla="*/ 499749796 w 94"/>
                <a:gd name="T13" fmla="*/ 22205016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182">
                  <a:moveTo>
                    <a:pt x="72" y="32"/>
                  </a:moveTo>
                  <a:cubicBezTo>
                    <a:pt x="69" y="13"/>
                    <a:pt x="51" y="0"/>
                    <a:pt x="32" y="4"/>
                  </a:cubicBezTo>
                  <a:cubicBezTo>
                    <a:pt x="13" y="7"/>
                    <a:pt x="0" y="25"/>
                    <a:pt x="4" y="44"/>
                  </a:cubicBezTo>
                  <a:cubicBezTo>
                    <a:pt x="22" y="150"/>
                    <a:pt x="22" y="150"/>
                    <a:pt x="22" y="150"/>
                  </a:cubicBezTo>
                  <a:cubicBezTo>
                    <a:pt x="25" y="169"/>
                    <a:pt x="43" y="182"/>
                    <a:pt x="62" y="179"/>
                  </a:cubicBezTo>
                  <a:cubicBezTo>
                    <a:pt x="81" y="175"/>
                    <a:pt x="94" y="157"/>
                    <a:pt x="90" y="138"/>
                  </a:cubicBezTo>
                  <a:lnTo>
                    <a:pt x="72" y="32"/>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2" name="Freeform 11"/>
            <p:cNvSpPr>
              <a:spLocks/>
            </p:cNvSpPr>
            <p:nvPr/>
          </p:nvSpPr>
          <p:spPr bwMode="auto">
            <a:xfrm>
              <a:off x="1368425" y="2795588"/>
              <a:ext cx="442912" cy="1555750"/>
            </a:xfrm>
            <a:custGeom>
              <a:avLst/>
              <a:gdLst>
                <a:gd name="T0" fmla="*/ 703122006 w 279"/>
                <a:gd name="T1" fmla="*/ 2147483646 h 980"/>
                <a:gd name="T2" fmla="*/ 418345465 w 279"/>
                <a:gd name="T3" fmla="*/ 2147483646 h 980"/>
                <a:gd name="T4" fmla="*/ 0 w 279"/>
                <a:gd name="T5" fmla="*/ 50403125 h 980"/>
                <a:gd name="T6" fmla="*/ 289816848 w 279"/>
                <a:gd name="T7" fmla="*/ 0 h 980"/>
                <a:gd name="T8" fmla="*/ 703122006 w 279"/>
                <a:gd name="T9" fmla="*/ 2147483646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980">
                  <a:moveTo>
                    <a:pt x="279" y="960"/>
                  </a:moveTo>
                  <a:lnTo>
                    <a:pt x="166" y="980"/>
                  </a:lnTo>
                  <a:lnTo>
                    <a:pt x="0" y="20"/>
                  </a:lnTo>
                  <a:lnTo>
                    <a:pt x="115" y="0"/>
                  </a:lnTo>
                  <a:lnTo>
                    <a:pt x="279" y="96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3" name="Freeform 12"/>
            <p:cNvSpPr>
              <a:spLocks/>
            </p:cNvSpPr>
            <p:nvPr/>
          </p:nvSpPr>
          <p:spPr bwMode="auto">
            <a:xfrm>
              <a:off x="1631950" y="4319588"/>
              <a:ext cx="179387" cy="220663"/>
            </a:xfrm>
            <a:custGeom>
              <a:avLst/>
              <a:gdLst>
                <a:gd name="T0" fmla="*/ 284776069 w 113"/>
                <a:gd name="T1" fmla="*/ 0 h 139"/>
                <a:gd name="T2" fmla="*/ 0 w 113"/>
                <a:gd name="T3" fmla="*/ 50403239 h 139"/>
                <a:gd name="T4" fmla="*/ 146168655 w 113"/>
                <a:gd name="T5" fmla="*/ 350303306 h 139"/>
                <a:gd name="T6" fmla="*/ 246974624 w 113"/>
                <a:gd name="T7" fmla="*/ 335182334 h 139"/>
                <a:gd name="T8" fmla="*/ 284776069 w 113"/>
                <a:gd name="T9" fmla="*/ 0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9">
                  <a:moveTo>
                    <a:pt x="113" y="0"/>
                  </a:moveTo>
                  <a:lnTo>
                    <a:pt x="0" y="20"/>
                  </a:lnTo>
                  <a:lnTo>
                    <a:pt x="58" y="139"/>
                  </a:lnTo>
                  <a:lnTo>
                    <a:pt x="98" y="133"/>
                  </a:lnTo>
                  <a:lnTo>
                    <a:pt x="113" y="0"/>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4" name="Freeform 13"/>
            <p:cNvSpPr>
              <a:spLocks/>
            </p:cNvSpPr>
            <p:nvPr/>
          </p:nvSpPr>
          <p:spPr bwMode="auto">
            <a:xfrm>
              <a:off x="1724025" y="4530725"/>
              <a:ext cx="63500" cy="117475"/>
            </a:xfrm>
            <a:custGeom>
              <a:avLst/>
              <a:gdLst>
                <a:gd name="T0" fmla="*/ 100806250 w 40"/>
                <a:gd name="T1" fmla="*/ 0 h 74"/>
                <a:gd name="T2" fmla="*/ 0 w 40"/>
                <a:gd name="T3" fmla="*/ 15120938 h 74"/>
                <a:gd name="T4" fmla="*/ 80645000 w 40"/>
                <a:gd name="T5" fmla="*/ 186491563 h 74"/>
                <a:gd name="T6" fmla="*/ 100806250 w 40"/>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74">
                  <a:moveTo>
                    <a:pt x="40" y="0"/>
                  </a:moveTo>
                  <a:lnTo>
                    <a:pt x="0" y="6"/>
                  </a:lnTo>
                  <a:lnTo>
                    <a:pt x="32" y="74"/>
                  </a:lnTo>
                  <a:lnTo>
                    <a:pt x="40" y="0"/>
                  </a:ln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5" name="Freeform 14"/>
            <p:cNvSpPr>
              <a:spLocks/>
            </p:cNvSpPr>
            <p:nvPr/>
          </p:nvSpPr>
          <p:spPr bwMode="auto">
            <a:xfrm>
              <a:off x="1368425" y="2795588"/>
              <a:ext cx="195262" cy="117475"/>
            </a:xfrm>
            <a:custGeom>
              <a:avLst/>
              <a:gdLst>
                <a:gd name="T0" fmla="*/ 309977631 w 123"/>
                <a:gd name="T1" fmla="*/ 141128750 h 74"/>
                <a:gd name="T2" fmla="*/ 25201498 w 123"/>
                <a:gd name="T3" fmla="*/ 186491563 h 74"/>
                <a:gd name="T4" fmla="*/ 0 w 123"/>
                <a:gd name="T5" fmla="*/ 50403125 h 74"/>
                <a:gd name="T6" fmla="*/ 289816433 w 123"/>
                <a:gd name="T7" fmla="*/ 0 h 74"/>
                <a:gd name="T8" fmla="*/ 309977631 w 123"/>
                <a:gd name="T9" fmla="*/ 14112875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74">
                  <a:moveTo>
                    <a:pt x="123" y="56"/>
                  </a:moveTo>
                  <a:lnTo>
                    <a:pt x="10" y="74"/>
                  </a:lnTo>
                  <a:lnTo>
                    <a:pt x="0" y="20"/>
                  </a:lnTo>
                  <a:lnTo>
                    <a:pt x="115" y="0"/>
                  </a:lnTo>
                  <a:lnTo>
                    <a:pt x="123" y="56"/>
                  </a:ln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6" name="Freeform 41"/>
            <p:cNvSpPr>
              <a:spLocks/>
            </p:cNvSpPr>
            <p:nvPr/>
          </p:nvSpPr>
          <p:spPr bwMode="auto">
            <a:xfrm>
              <a:off x="1893888" y="2768600"/>
              <a:ext cx="566737" cy="285750"/>
            </a:xfrm>
            <a:custGeom>
              <a:avLst/>
              <a:gdLst>
                <a:gd name="T0" fmla="*/ 1188181254 w 215"/>
                <a:gd name="T1" fmla="*/ 693044292 h 108"/>
                <a:gd name="T2" fmla="*/ 1313250884 w 215"/>
                <a:gd name="T3" fmla="*/ 658039917 h 108"/>
                <a:gd name="T4" fmla="*/ 1417477773 w 215"/>
                <a:gd name="T5" fmla="*/ 567036479 h 108"/>
                <a:gd name="T6" fmla="*/ 1480013906 w 215"/>
                <a:gd name="T7" fmla="*/ 455027771 h 108"/>
                <a:gd name="T8" fmla="*/ 1493910824 w 215"/>
                <a:gd name="T9" fmla="*/ 315020854 h 108"/>
                <a:gd name="T10" fmla="*/ 1452220069 w 215"/>
                <a:gd name="T11" fmla="*/ 182012167 h 108"/>
                <a:gd name="T12" fmla="*/ 1361890099 w 215"/>
                <a:gd name="T13" fmla="*/ 84005208 h 108"/>
                <a:gd name="T14" fmla="*/ 1250714751 w 215"/>
                <a:gd name="T15" fmla="*/ 21002625 h 108"/>
                <a:gd name="T16" fmla="*/ 1111748203 w 215"/>
                <a:gd name="T17" fmla="*/ 7000875 h 108"/>
                <a:gd name="T18" fmla="*/ 243196073 w 215"/>
                <a:gd name="T19" fmla="*/ 98006958 h 108"/>
                <a:gd name="T20" fmla="*/ 62536133 w 215"/>
                <a:gd name="T21" fmla="*/ 203012146 h 108"/>
                <a:gd name="T22" fmla="*/ 6948459 w 215"/>
                <a:gd name="T23" fmla="*/ 392025188 h 108"/>
                <a:gd name="T24" fmla="*/ 104226888 w 215"/>
                <a:gd name="T25" fmla="*/ 567036479 h 108"/>
                <a:gd name="T26" fmla="*/ 305729570 w 215"/>
                <a:gd name="T27" fmla="*/ 630039063 h 108"/>
                <a:gd name="T28" fmla="*/ 806015997 w 215"/>
                <a:gd name="T29" fmla="*/ 574034708 h 108"/>
                <a:gd name="T30" fmla="*/ 938036723 w 215"/>
                <a:gd name="T31" fmla="*/ 511032125 h 108"/>
                <a:gd name="T32" fmla="*/ 986675937 w 215"/>
                <a:gd name="T33" fmla="*/ 378023438 h 108"/>
                <a:gd name="T34" fmla="*/ 917191345 w 215"/>
                <a:gd name="T35" fmla="*/ 245014750 h 108"/>
                <a:gd name="T36" fmla="*/ 771273701 w 215"/>
                <a:gd name="T37" fmla="*/ 210013021 h 108"/>
                <a:gd name="T38" fmla="*/ 576719479 w 215"/>
                <a:gd name="T39" fmla="*/ 231015646 h 108"/>
                <a:gd name="T40" fmla="*/ 590616398 w 215"/>
                <a:gd name="T41" fmla="*/ 336020833 h 108"/>
                <a:gd name="T42" fmla="*/ 673997908 w 215"/>
                <a:gd name="T43" fmla="*/ 322019083 h 108"/>
                <a:gd name="T44" fmla="*/ 778222161 w 215"/>
                <a:gd name="T45" fmla="*/ 315020854 h 108"/>
                <a:gd name="T46" fmla="*/ 875500590 w 215"/>
                <a:gd name="T47" fmla="*/ 385024313 h 108"/>
                <a:gd name="T48" fmla="*/ 799067538 w 215"/>
                <a:gd name="T49" fmla="*/ 469029521 h 108"/>
                <a:gd name="T50" fmla="*/ 284884192 w 215"/>
                <a:gd name="T51" fmla="*/ 525033875 h 108"/>
                <a:gd name="T52" fmla="*/ 173711480 w 215"/>
                <a:gd name="T53" fmla="*/ 490029500 h 108"/>
                <a:gd name="T54" fmla="*/ 111175347 w 215"/>
                <a:gd name="T55" fmla="*/ 392025188 h 108"/>
                <a:gd name="T56" fmla="*/ 111175347 w 215"/>
                <a:gd name="T57" fmla="*/ 378023438 h 108"/>
                <a:gd name="T58" fmla="*/ 145917644 w 215"/>
                <a:gd name="T59" fmla="*/ 266017375 h 108"/>
                <a:gd name="T60" fmla="*/ 250141896 w 215"/>
                <a:gd name="T61" fmla="*/ 210013021 h 108"/>
                <a:gd name="T62" fmla="*/ 257090355 w 215"/>
                <a:gd name="T63" fmla="*/ 203012146 h 108"/>
                <a:gd name="T64" fmla="*/ 1132593581 w 215"/>
                <a:gd name="T65" fmla="*/ 112006063 h 108"/>
                <a:gd name="T66" fmla="*/ 1153438958 w 215"/>
                <a:gd name="T67" fmla="*/ 112006063 h 108"/>
                <a:gd name="T68" fmla="*/ 1299353966 w 215"/>
                <a:gd name="T69" fmla="*/ 168010417 h 108"/>
                <a:gd name="T70" fmla="*/ 1389683936 w 215"/>
                <a:gd name="T71" fmla="*/ 329019958 h 108"/>
                <a:gd name="T72" fmla="*/ 1334096262 w 215"/>
                <a:gd name="T73" fmla="*/ 504031250 h 108"/>
                <a:gd name="T74" fmla="*/ 1174284336 w 215"/>
                <a:gd name="T75" fmla="*/ 588036458 h 108"/>
                <a:gd name="T76" fmla="*/ 632307153 w 215"/>
                <a:gd name="T77" fmla="*/ 651041688 h 108"/>
                <a:gd name="T78" fmla="*/ 639255612 w 215"/>
                <a:gd name="T79" fmla="*/ 756046875 h 108"/>
                <a:gd name="T80" fmla="*/ 1188181254 w 215"/>
                <a:gd name="T81" fmla="*/ 693044292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08">
                  <a:moveTo>
                    <a:pt x="171" y="99"/>
                  </a:moveTo>
                  <a:cubicBezTo>
                    <a:pt x="177" y="99"/>
                    <a:pt x="184" y="97"/>
                    <a:pt x="189" y="94"/>
                  </a:cubicBezTo>
                  <a:cubicBezTo>
                    <a:pt x="195" y="90"/>
                    <a:pt x="200" y="86"/>
                    <a:pt x="204" y="81"/>
                  </a:cubicBezTo>
                  <a:cubicBezTo>
                    <a:pt x="208" y="76"/>
                    <a:pt x="211" y="71"/>
                    <a:pt x="213" y="65"/>
                  </a:cubicBezTo>
                  <a:cubicBezTo>
                    <a:pt x="215" y="58"/>
                    <a:pt x="215" y="52"/>
                    <a:pt x="215" y="45"/>
                  </a:cubicBezTo>
                  <a:cubicBezTo>
                    <a:pt x="214" y="38"/>
                    <a:pt x="212" y="32"/>
                    <a:pt x="209" y="26"/>
                  </a:cubicBezTo>
                  <a:cubicBezTo>
                    <a:pt x="206" y="21"/>
                    <a:pt x="201" y="16"/>
                    <a:pt x="196" y="12"/>
                  </a:cubicBezTo>
                  <a:cubicBezTo>
                    <a:pt x="191" y="8"/>
                    <a:pt x="186" y="5"/>
                    <a:pt x="180" y="3"/>
                  </a:cubicBezTo>
                  <a:cubicBezTo>
                    <a:pt x="173" y="1"/>
                    <a:pt x="167" y="0"/>
                    <a:pt x="160" y="1"/>
                  </a:cubicBezTo>
                  <a:cubicBezTo>
                    <a:pt x="35" y="14"/>
                    <a:pt x="35" y="14"/>
                    <a:pt x="35" y="14"/>
                  </a:cubicBezTo>
                  <a:cubicBezTo>
                    <a:pt x="25" y="15"/>
                    <a:pt x="16" y="20"/>
                    <a:pt x="9" y="29"/>
                  </a:cubicBezTo>
                  <a:cubicBezTo>
                    <a:pt x="3" y="36"/>
                    <a:pt x="0" y="46"/>
                    <a:pt x="1" y="56"/>
                  </a:cubicBezTo>
                  <a:cubicBezTo>
                    <a:pt x="2" y="66"/>
                    <a:pt x="7" y="75"/>
                    <a:pt x="15" y="81"/>
                  </a:cubicBezTo>
                  <a:cubicBezTo>
                    <a:pt x="23" y="88"/>
                    <a:pt x="33" y="91"/>
                    <a:pt x="44" y="90"/>
                  </a:cubicBezTo>
                  <a:cubicBezTo>
                    <a:pt x="116" y="82"/>
                    <a:pt x="116" y="82"/>
                    <a:pt x="116" y="82"/>
                  </a:cubicBezTo>
                  <a:cubicBezTo>
                    <a:pt x="124" y="81"/>
                    <a:pt x="131" y="78"/>
                    <a:pt x="135" y="73"/>
                  </a:cubicBezTo>
                  <a:cubicBezTo>
                    <a:pt x="140" y="67"/>
                    <a:pt x="142" y="61"/>
                    <a:pt x="142" y="54"/>
                  </a:cubicBezTo>
                  <a:cubicBezTo>
                    <a:pt x="141" y="47"/>
                    <a:pt x="138" y="40"/>
                    <a:pt x="132" y="35"/>
                  </a:cubicBezTo>
                  <a:cubicBezTo>
                    <a:pt x="127" y="31"/>
                    <a:pt x="119" y="29"/>
                    <a:pt x="111" y="30"/>
                  </a:cubicBezTo>
                  <a:cubicBezTo>
                    <a:pt x="83" y="33"/>
                    <a:pt x="83" y="33"/>
                    <a:pt x="83" y="33"/>
                  </a:cubicBezTo>
                  <a:cubicBezTo>
                    <a:pt x="85" y="48"/>
                    <a:pt x="85" y="48"/>
                    <a:pt x="85" y="48"/>
                  </a:cubicBezTo>
                  <a:cubicBezTo>
                    <a:pt x="97" y="46"/>
                    <a:pt x="97" y="46"/>
                    <a:pt x="97" y="46"/>
                  </a:cubicBezTo>
                  <a:cubicBezTo>
                    <a:pt x="105" y="46"/>
                    <a:pt x="112" y="45"/>
                    <a:pt x="112" y="45"/>
                  </a:cubicBezTo>
                  <a:cubicBezTo>
                    <a:pt x="121" y="44"/>
                    <a:pt x="126" y="49"/>
                    <a:pt x="126" y="55"/>
                  </a:cubicBezTo>
                  <a:cubicBezTo>
                    <a:pt x="126" y="60"/>
                    <a:pt x="123" y="66"/>
                    <a:pt x="115" y="67"/>
                  </a:cubicBezTo>
                  <a:cubicBezTo>
                    <a:pt x="41" y="75"/>
                    <a:pt x="41" y="75"/>
                    <a:pt x="41" y="75"/>
                  </a:cubicBezTo>
                  <a:cubicBezTo>
                    <a:pt x="35" y="75"/>
                    <a:pt x="30" y="74"/>
                    <a:pt x="25" y="70"/>
                  </a:cubicBezTo>
                  <a:cubicBezTo>
                    <a:pt x="20" y="66"/>
                    <a:pt x="17" y="61"/>
                    <a:pt x="16" y="56"/>
                  </a:cubicBezTo>
                  <a:cubicBezTo>
                    <a:pt x="16" y="55"/>
                    <a:pt x="16" y="55"/>
                    <a:pt x="16" y="54"/>
                  </a:cubicBezTo>
                  <a:cubicBezTo>
                    <a:pt x="15" y="49"/>
                    <a:pt x="17" y="43"/>
                    <a:pt x="21" y="38"/>
                  </a:cubicBezTo>
                  <a:cubicBezTo>
                    <a:pt x="25" y="34"/>
                    <a:pt x="31" y="30"/>
                    <a:pt x="36" y="30"/>
                  </a:cubicBezTo>
                  <a:cubicBezTo>
                    <a:pt x="37" y="29"/>
                    <a:pt x="37" y="29"/>
                    <a:pt x="37" y="29"/>
                  </a:cubicBezTo>
                  <a:cubicBezTo>
                    <a:pt x="163" y="16"/>
                    <a:pt x="163" y="16"/>
                    <a:pt x="163" y="16"/>
                  </a:cubicBezTo>
                  <a:cubicBezTo>
                    <a:pt x="164" y="16"/>
                    <a:pt x="165" y="16"/>
                    <a:pt x="166" y="16"/>
                  </a:cubicBezTo>
                  <a:cubicBezTo>
                    <a:pt x="173" y="16"/>
                    <a:pt x="181" y="19"/>
                    <a:pt x="187" y="24"/>
                  </a:cubicBezTo>
                  <a:cubicBezTo>
                    <a:pt x="194" y="30"/>
                    <a:pt x="199" y="38"/>
                    <a:pt x="200" y="47"/>
                  </a:cubicBezTo>
                  <a:cubicBezTo>
                    <a:pt x="201" y="56"/>
                    <a:pt x="198" y="65"/>
                    <a:pt x="192" y="72"/>
                  </a:cubicBezTo>
                  <a:cubicBezTo>
                    <a:pt x="186" y="79"/>
                    <a:pt x="178" y="84"/>
                    <a:pt x="169" y="84"/>
                  </a:cubicBezTo>
                  <a:cubicBezTo>
                    <a:pt x="91" y="93"/>
                    <a:pt x="91" y="93"/>
                    <a:pt x="91" y="93"/>
                  </a:cubicBezTo>
                  <a:cubicBezTo>
                    <a:pt x="92" y="108"/>
                    <a:pt x="92" y="108"/>
                    <a:pt x="92" y="108"/>
                  </a:cubicBezTo>
                  <a:lnTo>
                    <a:pt x="171" y="99"/>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7" name="Freeform 42"/>
            <p:cNvSpPr>
              <a:spLocks/>
            </p:cNvSpPr>
            <p:nvPr/>
          </p:nvSpPr>
          <p:spPr bwMode="auto">
            <a:xfrm>
              <a:off x="1822450" y="2081213"/>
              <a:ext cx="400050" cy="523875"/>
            </a:xfrm>
            <a:custGeom>
              <a:avLst/>
              <a:gdLst>
                <a:gd name="T0" fmla="*/ 519520195 w 152"/>
                <a:gd name="T1" fmla="*/ 1323679438 h 199"/>
                <a:gd name="T2" fmla="*/ 644204200 w 152"/>
                <a:gd name="T3" fmla="*/ 1372189210 h 199"/>
                <a:gd name="T4" fmla="*/ 775818018 w 152"/>
                <a:gd name="T5" fmla="*/ 1365260371 h 199"/>
                <a:gd name="T6" fmla="*/ 900502022 w 152"/>
                <a:gd name="T7" fmla="*/ 1316747966 h 199"/>
                <a:gd name="T8" fmla="*/ 997479933 w 152"/>
                <a:gd name="T9" fmla="*/ 1212794318 h 199"/>
                <a:gd name="T10" fmla="*/ 1045967572 w 152"/>
                <a:gd name="T11" fmla="*/ 1094980359 h 199"/>
                <a:gd name="T12" fmla="*/ 1039040390 w 152"/>
                <a:gd name="T13" fmla="*/ 963306089 h 199"/>
                <a:gd name="T14" fmla="*/ 983625569 w 152"/>
                <a:gd name="T15" fmla="*/ 838560658 h 199"/>
                <a:gd name="T16" fmla="*/ 491811469 w 152"/>
                <a:gd name="T17" fmla="*/ 124745431 h 199"/>
                <a:gd name="T18" fmla="*/ 318639825 w 152"/>
                <a:gd name="T19" fmla="*/ 13860311 h 199"/>
                <a:gd name="T20" fmla="*/ 117756823 w 152"/>
                <a:gd name="T21" fmla="*/ 55441244 h 199"/>
                <a:gd name="T22" fmla="*/ 13854363 w 152"/>
                <a:gd name="T23" fmla="*/ 221767607 h 199"/>
                <a:gd name="T24" fmla="*/ 62342002 w 152"/>
                <a:gd name="T25" fmla="*/ 422746065 h 199"/>
                <a:gd name="T26" fmla="*/ 346345919 w 152"/>
                <a:gd name="T27" fmla="*/ 838560658 h 199"/>
                <a:gd name="T28" fmla="*/ 471032556 w 152"/>
                <a:gd name="T29" fmla="*/ 921725156 h 199"/>
                <a:gd name="T30" fmla="*/ 512593013 w 152"/>
                <a:gd name="T31" fmla="*/ 928653995 h 199"/>
                <a:gd name="T32" fmla="*/ 685767289 w 152"/>
                <a:gd name="T33" fmla="*/ 783119414 h 199"/>
                <a:gd name="T34" fmla="*/ 644204200 w 152"/>
                <a:gd name="T35" fmla="*/ 630653361 h 199"/>
                <a:gd name="T36" fmla="*/ 540301740 w 152"/>
                <a:gd name="T37" fmla="*/ 471258469 h 199"/>
                <a:gd name="T38" fmla="*/ 450251011 w 152"/>
                <a:gd name="T39" fmla="*/ 533628552 h 199"/>
                <a:gd name="T40" fmla="*/ 512593013 w 152"/>
                <a:gd name="T41" fmla="*/ 623721889 h 199"/>
                <a:gd name="T42" fmla="*/ 561083285 w 152"/>
                <a:gd name="T43" fmla="*/ 693026077 h 199"/>
                <a:gd name="T44" fmla="*/ 568007834 w 152"/>
                <a:gd name="T45" fmla="*/ 776187942 h 199"/>
                <a:gd name="T46" fmla="*/ 505665832 w 152"/>
                <a:gd name="T47" fmla="*/ 817768875 h 199"/>
                <a:gd name="T48" fmla="*/ 436396648 w 152"/>
                <a:gd name="T49" fmla="*/ 783119414 h 199"/>
                <a:gd name="T50" fmla="*/ 138538368 w 152"/>
                <a:gd name="T51" fmla="*/ 360373349 h 199"/>
                <a:gd name="T52" fmla="*/ 117756823 w 152"/>
                <a:gd name="T53" fmla="*/ 242559390 h 199"/>
                <a:gd name="T54" fmla="*/ 173174276 w 152"/>
                <a:gd name="T55" fmla="*/ 145534581 h 199"/>
                <a:gd name="T56" fmla="*/ 180101457 w 152"/>
                <a:gd name="T57" fmla="*/ 138605742 h 199"/>
                <a:gd name="T58" fmla="*/ 297858280 w 152"/>
                <a:gd name="T59" fmla="*/ 117813959 h 199"/>
                <a:gd name="T60" fmla="*/ 401763372 w 152"/>
                <a:gd name="T61" fmla="*/ 180186675 h 199"/>
                <a:gd name="T62" fmla="*/ 907429204 w 152"/>
                <a:gd name="T63" fmla="*/ 900933373 h 199"/>
                <a:gd name="T64" fmla="*/ 942062480 w 152"/>
                <a:gd name="T65" fmla="*/ 1081120048 h 199"/>
                <a:gd name="T66" fmla="*/ 845087202 w 152"/>
                <a:gd name="T67" fmla="*/ 1226654629 h 199"/>
                <a:gd name="T68" fmla="*/ 664985744 w 152"/>
                <a:gd name="T69" fmla="*/ 1268235562 h 199"/>
                <a:gd name="T70" fmla="*/ 512593013 w 152"/>
                <a:gd name="T71" fmla="*/ 1171213385 h 199"/>
                <a:gd name="T72" fmla="*/ 193953188 w 152"/>
                <a:gd name="T73" fmla="*/ 720746698 h 199"/>
                <a:gd name="T74" fmla="*/ 110832273 w 152"/>
                <a:gd name="T75" fmla="*/ 783119414 h 199"/>
                <a:gd name="T76" fmla="*/ 422542285 w 152"/>
                <a:gd name="T77" fmla="*/ 1226654629 h 199"/>
                <a:gd name="T78" fmla="*/ 519520195 w 152"/>
                <a:gd name="T79" fmla="*/ 1323679438 h 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2" h="199">
                  <a:moveTo>
                    <a:pt x="75" y="191"/>
                  </a:moveTo>
                  <a:cubicBezTo>
                    <a:pt x="81" y="194"/>
                    <a:pt x="87" y="197"/>
                    <a:pt x="93" y="198"/>
                  </a:cubicBezTo>
                  <a:cubicBezTo>
                    <a:pt x="99" y="199"/>
                    <a:pt x="106" y="199"/>
                    <a:pt x="112" y="197"/>
                  </a:cubicBezTo>
                  <a:cubicBezTo>
                    <a:pt x="118" y="196"/>
                    <a:pt x="125" y="193"/>
                    <a:pt x="130" y="190"/>
                  </a:cubicBezTo>
                  <a:cubicBezTo>
                    <a:pt x="136" y="186"/>
                    <a:pt x="140" y="181"/>
                    <a:pt x="144" y="175"/>
                  </a:cubicBezTo>
                  <a:cubicBezTo>
                    <a:pt x="147" y="170"/>
                    <a:pt x="149" y="164"/>
                    <a:pt x="151" y="158"/>
                  </a:cubicBezTo>
                  <a:cubicBezTo>
                    <a:pt x="152" y="151"/>
                    <a:pt x="152" y="145"/>
                    <a:pt x="150" y="139"/>
                  </a:cubicBezTo>
                  <a:cubicBezTo>
                    <a:pt x="149" y="132"/>
                    <a:pt x="146" y="126"/>
                    <a:pt x="142" y="121"/>
                  </a:cubicBezTo>
                  <a:cubicBezTo>
                    <a:pt x="71" y="18"/>
                    <a:pt x="71" y="18"/>
                    <a:pt x="71" y="18"/>
                  </a:cubicBezTo>
                  <a:cubicBezTo>
                    <a:pt x="65" y="9"/>
                    <a:pt x="56" y="4"/>
                    <a:pt x="46" y="2"/>
                  </a:cubicBezTo>
                  <a:cubicBezTo>
                    <a:pt x="36" y="0"/>
                    <a:pt x="25" y="2"/>
                    <a:pt x="17" y="8"/>
                  </a:cubicBezTo>
                  <a:cubicBezTo>
                    <a:pt x="9" y="13"/>
                    <a:pt x="4" y="22"/>
                    <a:pt x="2" y="32"/>
                  </a:cubicBezTo>
                  <a:cubicBezTo>
                    <a:pt x="0" y="42"/>
                    <a:pt x="3" y="53"/>
                    <a:pt x="9" y="61"/>
                  </a:cubicBezTo>
                  <a:cubicBezTo>
                    <a:pt x="50" y="121"/>
                    <a:pt x="50" y="121"/>
                    <a:pt x="50" y="121"/>
                  </a:cubicBezTo>
                  <a:cubicBezTo>
                    <a:pt x="55" y="128"/>
                    <a:pt x="61" y="132"/>
                    <a:pt x="68" y="133"/>
                  </a:cubicBezTo>
                  <a:cubicBezTo>
                    <a:pt x="70" y="134"/>
                    <a:pt x="72" y="134"/>
                    <a:pt x="74" y="134"/>
                  </a:cubicBezTo>
                  <a:cubicBezTo>
                    <a:pt x="86" y="134"/>
                    <a:pt x="97" y="125"/>
                    <a:pt x="99" y="113"/>
                  </a:cubicBezTo>
                  <a:cubicBezTo>
                    <a:pt x="100" y="105"/>
                    <a:pt x="98" y="98"/>
                    <a:pt x="93" y="91"/>
                  </a:cubicBezTo>
                  <a:cubicBezTo>
                    <a:pt x="78" y="68"/>
                    <a:pt x="78" y="68"/>
                    <a:pt x="78" y="68"/>
                  </a:cubicBezTo>
                  <a:cubicBezTo>
                    <a:pt x="65" y="77"/>
                    <a:pt x="65" y="77"/>
                    <a:pt x="65" y="77"/>
                  </a:cubicBezTo>
                  <a:cubicBezTo>
                    <a:pt x="74" y="90"/>
                    <a:pt x="74" y="90"/>
                    <a:pt x="74" y="90"/>
                  </a:cubicBezTo>
                  <a:cubicBezTo>
                    <a:pt x="78" y="95"/>
                    <a:pt x="81" y="100"/>
                    <a:pt x="81" y="100"/>
                  </a:cubicBezTo>
                  <a:cubicBezTo>
                    <a:pt x="84" y="104"/>
                    <a:pt x="84" y="109"/>
                    <a:pt x="82" y="112"/>
                  </a:cubicBezTo>
                  <a:cubicBezTo>
                    <a:pt x="81" y="116"/>
                    <a:pt x="77" y="118"/>
                    <a:pt x="73" y="118"/>
                  </a:cubicBezTo>
                  <a:cubicBezTo>
                    <a:pt x="69" y="118"/>
                    <a:pt x="65" y="116"/>
                    <a:pt x="63" y="113"/>
                  </a:cubicBezTo>
                  <a:cubicBezTo>
                    <a:pt x="20" y="52"/>
                    <a:pt x="20" y="52"/>
                    <a:pt x="20" y="52"/>
                  </a:cubicBezTo>
                  <a:cubicBezTo>
                    <a:pt x="17" y="47"/>
                    <a:pt x="16" y="41"/>
                    <a:pt x="17" y="35"/>
                  </a:cubicBezTo>
                  <a:cubicBezTo>
                    <a:pt x="18" y="30"/>
                    <a:pt x="21" y="24"/>
                    <a:pt x="25" y="21"/>
                  </a:cubicBezTo>
                  <a:cubicBezTo>
                    <a:pt x="26" y="20"/>
                    <a:pt x="26" y="20"/>
                    <a:pt x="26" y="20"/>
                  </a:cubicBezTo>
                  <a:cubicBezTo>
                    <a:pt x="31" y="17"/>
                    <a:pt x="37" y="16"/>
                    <a:pt x="43" y="17"/>
                  </a:cubicBezTo>
                  <a:cubicBezTo>
                    <a:pt x="49" y="18"/>
                    <a:pt x="54" y="21"/>
                    <a:pt x="58" y="26"/>
                  </a:cubicBezTo>
                  <a:cubicBezTo>
                    <a:pt x="131" y="130"/>
                    <a:pt x="131" y="130"/>
                    <a:pt x="131" y="130"/>
                  </a:cubicBezTo>
                  <a:cubicBezTo>
                    <a:pt x="136" y="138"/>
                    <a:pt x="137" y="147"/>
                    <a:pt x="136" y="156"/>
                  </a:cubicBezTo>
                  <a:cubicBezTo>
                    <a:pt x="134" y="164"/>
                    <a:pt x="129" y="172"/>
                    <a:pt x="122" y="177"/>
                  </a:cubicBezTo>
                  <a:cubicBezTo>
                    <a:pt x="114" y="182"/>
                    <a:pt x="105" y="185"/>
                    <a:pt x="96" y="183"/>
                  </a:cubicBezTo>
                  <a:cubicBezTo>
                    <a:pt x="87" y="181"/>
                    <a:pt x="79" y="176"/>
                    <a:pt x="74" y="169"/>
                  </a:cubicBezTo>
                  <a:cubicBezTo>
                    <a:pt x="28" y="104"/>
                    <a:pt x="28" y="104"/>
                    <a:pt x="28" y="104"/>
                  </a:cubicBezTo>
                  <a:cubicBezTo>
                    <a:pt x="16" y="113"/>
                    <a:pt x="16" y="113"/>
                    <a:pt x="16" y="113"/>
                  </a:cubicBezTo>
                  <a:cubicBezTo>
                    <a:pt x="61" y="177"/>
                    <a:pt x="61" y="177"/>
                    <a:pt x="61" y="177"/>
                  </a:cubicBezTo>
                  <a:cubicBezTo>
                    <a:pt x="65" y="183"/>
                    <a:pt x="70" y="187"/>
                    <a:pt x="75" y="191"/>
                  </a:cubicBez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8" name="Freeform 43"/>
            <p:cNvSpPr>
              <a:spLocks/>
            </p:cNvSpPr>
            <p:nvPr/>
          </p:nvSpPr>
          <p:spPr bwMode="auto">
            <a:xfrm>
              <a:off x="2301875" y="2249488"/>
              <a:ext cx="471487" cy="463550"/>
            </a:xfrm>
            <a:custGeom>
              <a:avLst/>
              <a:gdLst>
                <a:gd name="T0" fmla="*/ 1158643743 w 179"/>
                <a:gd name="T1" fmla="*/ 568828526 h 176"/>
                <a:gd name="T2" fmla="*/ 1228023451 w 179"/>
                <a:gd name="T3" fmla="*/ 450899826 h 176"/>
                <a:gd name="T4" fmla="*/ 1241899392 w 179"/>
                <a:gd name="T5" fmla="*/ 319098865 h 176"/>
                <a:gd name="T6" fmla="*/ 1207209538 w 179"/>
                <a:gd name="T7" fmla="*/ 194235351 h 176"/>
                <a:gd name="T8" fmla="*/ 1123953890 w 179"/>
                <a:gd name="T9" fmla="*/ 83244098 h 176"/>
                <a:gd name="T10" fmla="*/ 1006008388 w 179"/>
                <a:gd name="T11" fmla="*/ 20809708 h 176"/>
                <a:gd name="T12" fmla="*/ 895000856 w 179"/>
                <a:gd name="T13" fmla="*/ 0 h 176"/>
                <a:gd name="T14" fmla="*/ 874186944 w 179"/>
                <a:gd name="T15" fmla="*/ 0 h 176"/>
                <a:gd name="T16" fmla="*/ 749303471 w 179"/>
                <a:gd name="T17" fmla="*/ 34684602 h 176"/>
                <a:gd name="T18" fmla="*/ 638295940 w 179"/>
                <a:gd name="T19" fmla="*/ 117928700 h 176"/>
                <a:gd name="T20" fmla="*/ 69379707 w 179"/>
                <a:gd name="T21" fmla="*/ 776936138 h 176"/>
                <a:gd name="T22" fmla="*/ 6937971 w 179"/>
                <a:gd name="T23" fmla="*/ 971171489 h 176"/>
                <a:gd name="T24" fmla="*/ 90193619 w 179"/>
                <a:gd name="T25" fmla="*/ 1151531947 h 176"/>
                <a:gd name="T26" fmla="*/ 284456799 w 179"/>
                <a:gd name="T27" fmla="*/ 1213963703 h 176"/>
                <a:gd name="T28" fmla="*/ 464844038 w 179"/>
                <a:gd name="T29" fmla="*/ 1123784792 h 176"/>
                <a:gd name="T30" fmla="*/ 797869266 w 179"/>
                <a:gd name="T31" fmla="*/ 735316723 h 176"/>
                <a:gd name="T32" fmla="*/ 853373032 w 179"/>
                <a:gd name="T33" fmla="*/ 603513128 h 176"/>
                <a:gd name="T34" fmla="*/ 659109852 w 179"/>
                <a:gd name="T35" fmla="*/ 430090118 h 176"/>
                <a:gd name="T36" fmla="*/ 527285774 w 179"/>
                <a:gd name="T37" fmla="*/ 499459322 h 176"/>
                <a:gd name="T38" fmla="*/ 395464331 w 179"/>
                <a:gd name="T39" fmla="*/ 645135177 h 176"/>
                <a:gd name="T40" fmla="*/ 478719979 w 179"/>
                <a:gd name="T41" fmla="*/ 714504381 h 176"/>
                <a:gd name="T42" fmla="*/ 603603452 w 179"/>
                <a:gd name="T43" fmla="*/ 568828526 h 176"/>
                <a:gd name="T44" fmla="*/ 666047823 w 179"/>
                <a:gd name="T45" fmla="*/ 534143924 h 176"/>
                <a:gd name="T46" fmla="*/ 735427530 w 179"/>
                <a:gd name="T47" fmla="*/ 582703420 h 176"/>
                <a:gd name="T48" fmla="*/ 721551588 w 179"/>
                <a:gd name="T49" fmla="*/ 665944885 h 176"/>
                <a:gd name="T50" fmla="*/ 381588389 w 179"/>
                <a:gd name="T51" fmla="*/ 1061350401 h 176"/>
                <a:gd name="T52" fmla="*/ 277518829 w 179"/>
                <a:gd name="T53" fmla="*/ 1109909897 h 176"/>
                <a:gd name="T54" fmla="*/ 166511297 w 179"/>
                <a:gd name="T55" fmla="*/ 1082162743 h 176"/>
                <a:gd name="T56" fmla="*/ 159573326 w 179"/>
                <a:gd name="T57" fmla="*/ 1075225295 h 176"/>
                <a:gd name="T58" fmla="*/ 111007531 w 179"/>
                <a:gd name="T59" fmla="*/ 964234042 h 176"/>
                <a:gd name="T60" fmla="*/ 145697385 w 179"/>
                <a:gd name="T61" fmla="*/ 853242789 h 176"/>
                <a:gd name="T62" fmla="*/ 721551588 w 179"/>
                <a:gd name="T63" fmla="*/ 180360457 h 176"/>
                <a:gd name="T64" fmla="*/ 888062886 w 179"/>
                <a:gd name="T65" fmla="*/ 104053806 h 176"/>
                <a:gd name="T66" fmla="*/ 1054574183 w 179"/>
                <a:gd name="T67" fmla="*/ 166485563 h 176"/>
                <a:gd name="T68" fmla="*/ 1137829831 w 179"/>
                <a:gd name="T69" fmla="*/ 326036312 h 176"/>
                <a:gd name="T70" fmla="*/ 1082326066 w 179"/>
                <a:gd name="T71" fmla="*/ 499459322 h 176"/>
                <a:gd name="T72" fmla="*/ 721551588 w 179"/>
                <a:gd name="T73" fmla="*/ 915677180 h 176"/>
                <a:gd name="T74" fmla="*/ 797869266 w 179"/>
                <a:gd name="T75" fmla="*/ 985046384 h 176"/>
                <a:gd name="T76" fmla="*/ 1158643743 w 179"/>
                <a:gd name="T77" fmla="*/ 568828526 h 1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176">
                  <a:moveTo>
                    <a:pt x="167" y="82"/>
                  </a:moveTo>
                  <a:cubicBezTo>
                    <a:pt x="171" y="77"/>
                    <a:pt x="175" y="71"/>
                    <a:pt x="177" y="65"/>
                  </a:cubicBezTo>
                  <a:cubicBezTo>
                    <a:pt x="179" y="59"/>
                    <a:pt x="179" y="53"/>
                    <a:pt x="179" y="46"/>
                  </a:cubicBezTo>
                  <a:cubicBezTo>
                    <a:pt x="178" y="40"/>
                    <a:pt x="177" y="34"/>
                    <a:pt x="174" y="28"/>
                  </a:cubicBezTo>
                  <a:cubicBezTo>
                    <a:pt x="171" y="22"/>
                    <a:pt x="167" y="17"/>
                    <a:pt x="162" y="12"/>
                  </a:cubicBezTo>
                  <a:cubicBezTo>
                    <a:pt x="157" y="8"/>
                    <a:pt x="151" y="5"/>
                    <a:pt x="145" y="3"/>
                  </a:cubicBezTo>
                  <a:cubicBezTo>
                    <a:pt x="140" y="1"/>
                    <a:pt x="135" y="0"/>
                    <a:pt x="129" y="0"/>
                  </a:cubicBezTo>
                  <a:cubicBezTo>
                    <a:pt x="128" y="0"/>
                    <a:pt x="127" y="0"/>
                    <a:pt x="126" y="0"/>
                  </a:cubicBezTo>
                  <a:cubicBezTo>
                    <a:pt x="120" y="1"/>
                    <a:pt x="113" y="3"/>
                    <a:pt x="108" y="5"/>
                  </a:cubicBezTo>
                  <a:cubicBezTo>
                    <a:pt x="102" y="8"/>
                    <a:pt x="96" y="12"/>
                    <a:pt x="92" y="17"/>
                  </a:cubicBezTo>
                  <a:cubicBezTo>
                    <a:pt x="10" y="112"/>
                    <a:pt x="10" y="112"/>
                    <a:pt x="10" y="112"/>
                  </a:cubicBezTo>
                  <a:cubicBezTo>
                    <a:pt x="3" y="120"/>
                    <a:pt x="0" y="130"/>
                    <a:pt x="1" y="140"/>
                  </a:cubicBezTo>
                  <a:cubicBezTo>
                    <a:pt x="1" y="151"/>
                    <a:pt x="6" y="160"/>
                    <a:pt x="13" y="166"/>
                  </a:cubicBezTo>
                  <a:cubicBezTo>
                    <a:pt x="21" y="173"/>
                    <a:pt x="30" y="176"/>
                    <a:pt x="41" y="175"/>
                  </a:cubicBezTo>
                  <a:cubicBezTo>
                    <a:pt x="51" y="174"/>
                    <a:pt x="60" y="170"/>
                    <a:pt x="67" y="162"/>
                  </a:cubicBezTo>
                  <a:cubicBezTo>
                    <a:pt x="115" y="106"/>
                    <a:pt x="115" y="106"/>
                    <a:pt x="115" y="106"/>
                  </a:cubicBezTo>
                  <a:cubicBezTo>
                    <a:pt x="120" y="100"/>
                    <a:pt x="123" y="94"/>
                    <a:pt x="123" y="87"/>
                  </a:cubicBezTo>
                  <a:cubicBezTo>
                    <a:pt x="123" y="70"/>
                    <a:pt x="108" y="61"/>
                    <a:pt x="95" y="62"/>
                  </a:cubicBezTo>
                  <a:cubicBezTo>
                    <a:pt x="88" y="62"/>
                    <a:pt x="81" y="66"/>
                    <a:pt x="76" y="72"/>
                  </a:cubicBezTo>
                  <a:cubicBezTo>
                    <a:pt x="57" y="93"/>
                    <a:pt x="57" y="93"/>
                    <a:pt x="57" y="93"/>
                  </a:cubicBezTo>
                  <a:cubicBezTo>
                    <a:pt x="69" y="103"/>
                    <a:pt x="69" y="103"/>
                    <a:pt x="69" y="103"/>
                  </a:cubicBezTo>
                  <a:cubicBezTo>
                    <a:pt x="73" y="98"/>
                    <a:pt x="87" y="82"/>
                    <a:pt x="87" y="82"/>
                  </a:cubicBezTo>
                  <a:cubicBezTo>
                    <a:pt x="90" y="79"/>
                    <a:pt x="93" y="77"/>
                    <a:pt x="96" y="77"/>
                  </a:cubicBezTo>
                  <a:cubicBezTo>
                    <a:pt x="101" y="77"/>
                    <a:pt x="105" y="80"/>
                    <a:pt x="106" y="84"/>
                  </a:cubicBezTo>
                  <a:cubicBezTo>
                    <a:pt x="108" y="88"/>
                    <a:pt x="107" y="92"/>
                    <a:pt x="104" y="96"/>
                  </a:cubicBezTo>
                  <a:cubicBezTo>
                    <a:pt x="55" y="153"/>
                    <a:pt x="55" y="153"/>
                    <a:pt x="55" y="153"/>
                  </a:cubicBezTo>
                  <a:cubicBezTo>
                    <a:pt x="52" y="157"/>
                    <a:pt x="46" y="159"/>
                    <a:pt x="40" y="160"/>
                  </a:cubicBezTo>
                  <a:cubicBezTo>
                    <a:pt x="34" y="161"/>
                    <a:pt x="29" y="159"/>
                    <a:pt x="24" y="156"/>
                  </a:cubicBezTo>
                  <a:cubicBezTo>
                    <a:pt x="23" y="155"/>
                    <a:pt x="23" y="155"/>
                    <a:pt x="23" y="155"/>
                  </a:cubicBezTo>
                  <a:cubicBezTo>
                    <a:pt x="19" y="151"/>
                    <a:pt x="16" y="146"/>
                    <a:pt x="16" y="139"/>
                  </a:cubicBezTo>
                  <a:cubicBezTo>
                    <a:pt x="16" y="133"/>
                    <a:pt x="17" y="127"/>
                    <a:pt x="21" y="123"/>
                  </a:cubicBezTo>
                  <a:cubicBezTo>
                    <a:pt x="104" y="26"/>
                    <a:pt x="104" y="26"/>
                    <a:pt x="104" y="26"/>
                  </a:cubicBezTo>
                  <a:cubicBezTo>
                    <a:pt x="110" y="20"/>
                    <a:pt x="119" y="16"/>
                    <a:pt x="128" y="15"/>
                  </a:cubicBezTo>
                  <a:cubicBezTo>
                    <a:pt x="137" y="15"/>
                    <a:pt x="145" y="18"/>
                    <a:pt x="152" y="24"/>
                  </a:cubicBezTo>
                  <a:cubicBezTo>
                    <a:pt x="159" y="30"/>
                    <a:pt x="163" y="38"/>
                    <a:pt x="164" y="47"/>
                  </a:cubicBezTo>
                  <a:cubicBezTo>
                    <a:pt x="165" y="56"/>
                    <a:pt x="162" y="65"/>
                    <a:pt x="156" y="72"/>
                  </a:cubicBezTo>
                  <a:cubicBezTo>
                    <a:pt x="104" y="132"/>
                    <a:pt x="104" y="132"/>
                    <a:pt x="104" y="132"/>
                  </a:cubicBezTo>
                  <a:cubicBezTo>
                    <a:pt x="115" y="142"/>
                    <a:pt x="115" y="142"/>
                    <a:pt x="115" y="142"/>
                  </a:cubicBezTo>
                  <a:lnTo>
                    <a:pt x="167" y="82"/>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76" name="组合 132"/>
          <p:cNvGrpSpPr>
            <a:grpSpLocks/>
          </p:cNvGrpSpPr>
          <p:nvPr/>
        </p:nvGrpSpPr>
        <p:grpSpPr bwMode="auto">
          <a:xfrm>
            <a:off x="2577705" y="157165"/>
            <a:ext cx="4950619" cy="2009775"/>
            <a:chOff x="3089927" y="124532"/>
            <a:chExt cx="7733506" cy="2354264"/>
          </a:xfrm>
        </p:grpSpPr>
        <p:grpSp>
          <p:nvGrpSpPr>
            <p:cNvPr id="3156" name="组合 124"/>
            <p:cNvGrpSpPr>
              <a:grpSpLocks/>
            </p:cNvGrpSpPr>
            <p:nvPr/>
          </p:nvGrpSpPr>
          <p:grpSpPr bwMode="auto">
            <a:xfrm>
              <a:off x="3089927" y="251734"/>
              <a:ext cx="1647825" cy="1650598"/>
              <a:chOff x="1962150" y="66675"/>
              <a:chExt cx="1887537" cy="1890713"/>
            </a:xfrm>
          </p:grpSpPr>
          <p:sp>
            <p:nvSpPr>
              <p:cNvPr id="3194" name="Freeform 45"/>
              <p:cNvSpPr>
                <a:spLocks/>
              </p:cNvSpPr>
              <p:nvPr/>
            </p:nvSpPr>
            <p:spPr bwMode="auto">
              <a:xfrm>
                <a:off x="1962150" y="66675"/>
                <a:ext cx="1887537" cy="1890713"/>
              </a:xfrm>
              <a:custGeom>
                <a:avLst/>
                <a:gdLst>
                  <a:gd name="T0" fmla="*/ 264089098 w 716"/>
                  <a:gd name="T1" fmla="*/ 2016560123 h 717"/>
                  <a:gd name="T2" fmla="*/ 2147483646 w 716"/>
                  <a:gd name="T3" fmla="*/ 264238349 h 717"/>
                  <a:gd name="T4" fmla="*/ 2147483646 w 716"/>
                  <a:gd name="T5" fmla="*/ 2147483646 h 717"/>
                  <a:gd name="T6" fmla="*/ 2008457998 w 716"/>
                  <a:gd name="T7" fmla="*/ 2147483646 h 717"/>
                  <a:gd name="T8" fmla="*/ 264089098 w 716"/>
                  <a:gd name="T9" fmla="*/ 2016560123 h 7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6" h="717">
                    <a:moveTo>
                      <a:pt x="38" y="290"/>
                    </a:moveTo>
                    <a:cubicBezTo>
                      <a:pt x="76" y="113"/>
                      <a:pt x="250" y="0"/>
                      <a:pt x="427" y="38"/>
                    </a:cubicBezTo>
                    <a:cubicBezTo>
                      <a:pt x="603" y="76"/>
                      <a:pt x="716" y="250"/>
                      <a:pt x="678" y="427"/>
                    </a:cubicBezTo>
                    <a:cubicBezTo>
                      <a:pt x="640" y="604"/>
                      <a:pt x="466" y="717"/>
                      <a:pt x="289" y="679"/>
                    </a:cubicBezTo>
                    <a:cubicBezTo>
                      <a:pt x="112" y="641"/>
                      <a:pt x="0" y="467"/>
                      <a:pt x="38" y="290"/>
                    </a:cubicBez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5" name="Freeform 46"/>
              <p:cNvSpPr>
                <a:spLocks/>
              </p:cNvSpPr>
              <p:nvPr/>
            </p:nvSpPr>
            <p:spPr bwMode="auto">
              <a:xfrm>
                <a:off x="2987675" y="134938"/>
                <a:ext cx="368300" cy="376238"/>
              </a:xfrm>
              <a:custGeom>
                <a:avLst/>
                <a:gdLst>
                  <a:gd name="T0" fmla="*/ 927368877 w 140"/>
                  <a:gd name="T1" fmla="*/ 955284068 h 143"/>
                  <a:gd name="T2" fmla="*/ 948130474 w 140"/>
                  <a:gd name="T3" fmla="*/ 789147365 h 143"/>
                  <a:gd name="T4" fmla="*/ 657462853 w 140"/>
                  <a:gd name="T5" fmla="*/ 76144783 h 143"/>
                  <a:gd name="T6" fmla="*/ 532890639 w 140"/>
                  <a:gd name="T7" fmla="*/ 48455771 h 143"/>
                  <a:gd name="T8" fmla="*/ 48444604 w 140"/>
                  <a:gd name="T9" fmla="*/ 498410109 h 143"/>
                  <a:gd name="T10" fmla="*/ 62284791 w 140"/>
                  <a:gd name="T11" fmla="*/ 629932915 h 143"/>
                  <a:gd name="T12" fmla="*/ 754352060 w 140"/>
                  <a:gd name="T13" fmla="*/ 962206321 h 143"/>
                  <a:gd name="T14" fmla="*/ 927368877 w 140"/>
                  <a:gd name="T15" fmla="*/ 955284068 h 1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43">
                    <a:moveTo>
                      <a:pt x="134" y="138"/>
                    </a:moveTo>
                    <a:cubicBezTo>
                      <a:pt x="139" y="133"/>
                      <a:pt x="140" y="122"/>
                      <a:pt x="137" y="114"/>
                    </a:cubicBezTo>
                    <a:cubicBezTo>
                      <a:pt x="95" y="11"/>
                      <a:pt x="95" y="11"/>
                      <a:pt x="95" y="11"/>
                    </a:cubicBezTo>
                    <a:cubicBezTo>
                      <a:pt x="92" y="2"/>
                      <a:pt x="84" y="0"/>
                      <a:pt x="77" y="7"/>
                    </a:cubicBezTo>
                    <a:cubicBezTo>
                      <a:pt x="7" y="72"/>
                      <a:pt x="7" y="72"/>
                      <a:pt x="7" y="72"/>
                    </a:cubicBezTo>
                    <a:cubicBezTo>
                      <a:pt x="0" y="78"/>
                      <a:pt x="1" y="87"/>
                      <a:pt x="9" y="91"/>
                    </a:cubicBezTo>
                    <a:cubicBezTo>
                      <a:pt x="109" y="139"/>
                      <a:pt x="109" y="139"/>
                      <a:pt x="109" y="139"/>
                    </a:cubicBezTo>
                    <a:cubicBezTo>
                      <a:pt x="117" y="143"/>
                      <a:pt x="128" y="143"/>
                      <a:pt x="134" y="138"/>
                    </a:cubicBezTo>
                    <a:close/>
                  </a:path>
                </a:pathLst>
              </a:custGeom>
              <a:solidFill>
                <a:srgbClr val="D74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6" name="Freeform 47"/>
              <p:cNvSpPr>
                <a:spLocks/>
              </p:cNvSpPr>
              <p:nvPr/>
            </p:nvSpPr>
            <p:spPr bwMode="auto">
              <a:xfrm>
                <a:off x="3451225" y="622300"/>
                <a:ext cx="369887" cy="374650"/>
              </a:xfrm>
              <a:custGeom>
                <a:avLst/>
                <a:gdLst>
                  <a:gd name="T0" fmla="*/ 48862073 w 140"/>
                  <a:gd name="T1" fmla="*/ 34805513 h 142"/>
                  <a:gd name="T2" fmla="*/ 216394463 w 140"/>
                  <a:gd name="T3" fmla="*/ 20882780 h 142"/>
                  <a:gd name="T4" fmla="*/ 914437283 w 140"/>
                  <a:gd name="T5" fmla="*/ 361975221 h 142"/>
                  <a:gd name="T6" fmla="*/ 935378172 w 140"/>
                  <a:gd name="T7" fmla="*/ 494234586 h 142"/>
                  <a:gd name="T8" fmla="*/ 439766580 w 140"/>
                  <a:gd name="T9" fmla="*/ 946703613 h 142"/>
                  <a:gd name="T10" fmla="*/ 314118609 w 140"/>
                  <a:gd name="T11" fmla="*/ 918858147 h 142"/>
                  <a:gd name="T12" fmla="*/ 20940888 w 140"/>
                  <a:gd name="T13" fmla="*/ 201870390 h 142"/>
                  <a:gd name="T14" fmla="*/ 48862073 w 140"/>
                  <a:gd name="T15" fmla="*/ 34805513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42">
                    <a:moveTo>
                      <a:pt x="7" y="5"/>
                    </a:moveTo>
                    <a:cubicBezTo>
                      <a:pt x="12" y="0"/>
                      <a:pt x="23" y="0"/>
                      <a:pt x="31" y="3"/>
                    </a:cubicBezTo>
                    <a:cubicBezTo>
                      <a:pt x="131" y="52"/>
                      <a:pt x="131" y="52"/>
                      <a:pt x="131" y="52"/>
                    </a:cubicBezTo>
                    <a:cubicBezTo>
                      <a:pt x="139" y="56"/>
                      <a:pt x="140" y="64"/>
                      <a:pt x="134" y="71"/>
                    </a:cubicBezTo>
                    <a:cubicBezTo>
                      <a:pt x="63" y="136"/>
                      <a:pt x="63" y="136"/>
                      <a:pt x="63" y="136"/>
                    </a:cubicBezTo>
                    <a:cubicBezTo>
                      <a:pt x="57" y="142"/>
                      <a:pt x="49" y="141"/>
                      <a:pt x="45" y="132"/>
                    </a:cubicBezTo>
                    <a:cubicBezTo>
                      <a:pt x="3" y="29"/>
                      <a:pt x="3" y="29"/>
                      <a:pt x="3" y="29"/>
                    </a:cubicBezTo>
                    <a:cubicBezTo>
                      <a:pt x="0" y="21"/>
                      <a:pt x="1" y="10"/>
                      <a:pt x="7" y="5"/>
                    </a:cubicBezTo>
                    <a:close/>
                  </a:path>
                </a:pathLst>
              </a:custGeom>
              <a:solidFill>
                <a:srgbClr val="D74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7" name="Freeform 48"/>
              <p:cNvSpPr>
                <a:spLocks/>
              </p:cNvSpPr>
              <p:nvPr/>
            </p:nvSpPr>
            <p:spPr bwMode="auto">
              <a:xfrm>
                <a:off x="3200400" y="358775"/>
                <a:ext cx="414337" cy="423863"/>
              </a:xfrm>
              <a:custGeom>
                <a:avLst/>
                <a:gdLst>
                  <a:gd name="T0" fmla="*/ 905423991 w 157"/>
                  <a:gd name="T1" fmla="*/ 935692052 h 161"/>
                  <a:gd name="T2" fmla="*/ 201980051 w 157"/>
                  <a:gd name="T3" fmla="*/ 880244980 h 161"/>
                  <a:gd name="T4" fmla="*/ 188048299 w 157"/>
                  <a:gd name="T5" fmla="*/ 180207592 h 161"/>
                  <a:gd name="T6" fmla="*/ 891492240 w 157"/>
                  <a:gd name="T7" fmla="*/ 235654665 h 161"/>
                  <a:gd name="T8" fmla="*/ 905423991 w 157"/>
                  <a:gd name="T9" fmla="*/ 935692052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161">
                    <a:moveTo>
                      <a:pt x="130" y="135"/>
                    </a:moveTo>
                    <a:cubicBezTo>
                      <a:pt x="102" y="161"/>
                      <a:pt x="57" y="157"/>
                      <a:pt x="29" y="127"/>
                    </a:cubicBezTo>
                    <a:cubicBezTo>
                      <a:pt x="1" y="96"/>
                      <a:pt x="0" y="51"/>
                      <a:pt x="27" y="26"/>
                    </a:cubicBezTo>
                    <a:cubicBezTo>
                      <a:pt x="55" y="0"/>
                      <a:pt x="100" y="4"/>
                      <a:pt x="128" y="34"/>
                    </a:cubicBezTo>
                    <a:cubicBezTo>
                      <a:pt x="156" y="64"/>
                      <a:pt x="157" y="110"/>
                      <a:pt x="130" y="135"/>
                    </a:cubicBez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8" name="Freeform 49"/>
              <p:cNvSpPr>
                <a:spLocks/>
              </p:cNvSpPr>
              <p:nvPr/>
            </p:nvSpPr>
            <p:spPr bwMode="auto">
              <a:xfrm>
                <a:off x="2244725" y="347663"/>
                <a:ext cx="1539875" cy="1316038"/>
              </a:xfrm>
              <a:custGeom>
                <a:avLst/>
                <a:gdLst>
                  <a:gd name="T0" fmla="*/ 1411371904 w 584"/>
                  <a:gd name="T1" fmla="*/ 2147483646 h 499"/>
                  <a:gd name="T2" fmla="*/ 2147483646 w 584"/>
                  <a:gd name="T3" fmla="*/ 2147483646 h 499"/>
                  <a:gd name="T4" fmla="*/ 2147483646 w 584"/>
                  <a:gd name="T5" fmla="*/ 2147483646 h 499"/>
                  <a:gd name="T6" fmla="*/ 2147483646 w 584"/>
                  <a:gd name="T7" fmla="*/ 2147483646 h 499"/>
                  <a:gd name="T8" fmla="*/ 2147483646 w 584"/>
                  <a:gd name="T9" fmla="*/ 1815417718 h 499"/>
                  <a:gd name="T10" fmla="*/ 2147483646 w 584"/>
                  <a:gd name="T11" fmla="*/ 1724993512 h 499"/>
                  <a:gd name="T12" fmla="*/ 2078818066 w 584"/>
                  <a:gd name="T13" fmla="*/ 187800469 h 499"/>
                  <a:gd name="T14" fmla="*/ 180766559 w 584"/>
                  <a:gd name="T15" fmla="*/ 1411990093 h 499"/>
                  <a:gd name="T16" fmla="*/ 1411371904 w 584"/>
                  <a:gd name="T17" fmla="*/ 2147483646 h 4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 h="499">
                    <a:moveTo>
                      <a:pt x="203" y="476"/>
                    </a:moveTo>
                    <a:cubicBezTo>
                      <a:pt x="310" y="499"/>
                      <a:pt x="415" y="443"/>
                      <a:pt x="459" y="348"/>
                    </a:cubicBezTo>
                    <a:cubicBezTo>
                      <a:pt x="517" y="361"/>
                      <a:pt x="517" y="361"/>
                      <a:pt x="517" y="361"/>
                    </a:cubicBezTo>
                    <a:cubicBezTo>
                      <a:pt x="545" y="367"/>
                      <a:pt x="572" y="349"/>
                      <a:pt x="578" y="321"/>
                    </a:cubicBezTo>
                    <a:cubicBezTo>
                      <a:pt x="584" y="294"/>
                      <a:pt x="566" y="267"/>
                      <a:pt x="539" y="261"/>
                    </a:cubicBezTo>
                    <a:cubicBezTo>
                      <a:pt x="480" y="248"/>
                      <a:pt x="480" y="248"/>
                      <a:pt x="480" y="248"/>
                    </a:cubicBezTo>
                    <a:cubicBezTo>
                      <a:pt x="479" y="144"/>
                      <a:pt x="406" y="50"/>
                      <a:pt x="299" y="27"/>
                    </a:cubicBezTo>
                    <a:cubicBezTo>
                      <a:pt x="175" y="0"/>
                      <a:pt x="53" y="79"/>
                      <a:pt x="26" y="203"/>
                    </a:cubicBezTo>
                    <a:cubicBezTo>
                      <a:pt x="0" y="327"/>
                      <a:pt x="79" y="449"/>
                      <a:pt x="203" y="476"/>
                    </a:cubicBezTo>
                    <a:close/>
                  </a:path>
                </a:pathLst>
              </a:custGeom>
              <a:solidFill>
                <a:srgbClr val="CFC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9" name="Freeform 50"/>
              <p:cNvSpPr>
                <a:spLocks/>
              </p:cNvSpPr>
              <p:nvPr/>
            </p:nvSpPr>
            <p:spPr bwMode="auto">
              <a:xfrm>
                <a:off x="2416175" y="522288"/>
                <a:ext cx="979487" cy="977900"/>
              </a:xfrm>
              <a:custGeom>
                <a:avLst/>
                <a:gdLst>
                  <a:gd name="T0" fmla="*/ 138657970 w 372"/>
                  <a:gd name="T1" fmla="*/ 1042154092 h 371"/>
                  <a:gd name="T2" fmla="*/ 1539092674 w 372"/>
                  <a:gd name="T3" fmla="*/ 132005957 h 371"/>
                  <a:gd name="T4" fmla="*/ 2147483646 w 372"/>
                  <a:gd name="T5" fmla="*/ 1535442700 h 371"/>
                  <a:gd name="T6" fmla="*/ 1039925561 w 372"/>
                  <a:gd name="T7" fmla="*/ 2147483646 h 371"/>
                  <a:gd name="T8" fmla="*/ 138657970 w 372"/>
                  <a:gd name="T9" fmla="*/ 1042154092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2" h="371">
                    <a:moveTo>
                      <a:pt x="20" y="150"/>
                    </a:moveTo>
                    <a:cubicBezTo>
                      <a:pt x="39" y="58"/>
                      <a:pt x="130" y="0"/>
                      <a:pt x="222" y="19"/>
                    </a:cubicBezTo>
                    <a:cubicBezTo>
                      <a:pt x="313" y="39"/>
                      <a:pt x="372" y="129"/>
                      <a:pt x="352" y="221"/>
                    </a:cubicBezTo>
                    <a:cubicBezTo>
                      <a:pt x="332" y="313"/>
                      <a:pt x="242" y="371"/>
                      <a:pt x="150" y="352"/>
                    </a:cubicBezTo>
                    <a:cubicBezTo>
                      <a:pt x="58" y="332"/>
                      <a:pt x="0" y="242"/>
                      <a:pt x="20" y="150"/>
                    </a:cubicBez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00" name="Freeform 51"/>
              <p:cNvSpPr>
                <a:spLocks noEditPoints="1"/>
              </p:cNvSpPr>
              <p:nvPr/>
            </p:nvSpPr>
            <p:spPr bwMode="auto">
              <a:xfrm>
                <a:off x="2416175" y="561975"/>
                <a:ext cx="979487" cy="896938"/>
              </a:xfrm>
              <a:custGeom>
                <a:avLst/>
                <a:gdLst>
                  <a:gd name="T0" fmla="*/ 1289510434 w 372"/>
                  <a:gd name="T1" fmla="*/ 0 h 340"/>
                  <a:gd name="T2" fmla="*/ 1289510434 w 372"/>
                  <a:gd name="T3" fmla="*/ 132227128 h 340"/>
                  <a:gd name="T4" fmla="*/ 1511358973 w 372"/>
                  <a:gd name="T5" fmla="*/ 153104679 h 340"/>
                  <a:gd name="T6" fmla="*/ 2147483646 w 372"/>
                  <a:gd name="T7" fmla="*/ 612421352 h 340"/>
                  <a:gd name="T8" fmla="*/ 2147483646 w 372"/>
                  <a:gd name="T9" fmla="*/ 1405784118 h 340"/>
                  <a:gd name="T10" fmla="*/ 1948128551 w 372"/>
                  <a:gd name="T11" fmla="*/ 2011243648 h 340"/>
                  <a:gd name="T12" fmla="*/ 1289510434 w 372"/>
                  <a:gd name="T13" fmla="*/ 2147483646 h 340"/>
                  <a:gd name="T14" fmla="*/ 1067659261 w 372"/>
                  <a:gd name="T15" fmla="*/ 2147483646 h 340"/>
                  <a:gd name="T16" fmla="*/ 263447774 w 372"/>
                  <a:gd name="T17" fmla="*/ 967344995 h 340"/>
                  <a:gd name="T18" fmla="*/ 630889683 w 372"/>
                  <a:gd name="T19" fmla="*/ 361885464 h 340"/>
                  <a:gd name="T20" fmla="*/ 1289510434 w 372"/>
                  <a:gd name="T21" fmla="*/ 132227128 h 340"/>
                  <a:gd name="T22" fmla="*/ 1289510434 w 372"/>
                  <a:gd name="T23" fmla="*/ 0 h 340"/>
                  <a:gd name="T24" fmla="*/ 1289510434 w 372"/>
                  <a:gd name="T25" fmla="*/ 0 h 340"/>
                  <a:gd name="T26" fmla="*/ 138657970 w 372"/>
                  <a:gd name="T27" fmla="*/ 939508260 h 340"/>
                  <a:gd name="T28" fmla="*/ 1039925561 w 372"/>
                  <a:gd name="T29" fmla="*/ 2147483646 h 340"/>
                  <a:gd name="T30" fmla="*/ 1289510434 w 372"/>
                  <a:gd name="T31" fmla="*/ 2147483646 h 340"/>
                  <a:gd name="T32" fmla="*/ 2147483646 w 372"/>
                  <a:gd name="T33" fmla="*/ 1433620852 h 340"/>
                  <a:gd name="T34" fmla="*/ 1539092674 w 372"/>
                  <a:gd name="T35" fmla="*/ 27836735 h 340"/>
                  <a:gd name="T36" fmla="*/ 1289510434 w 372"/>
                  <a:gd name="T37" fmla="*/ 0 h 3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2" h="340">
                    <a:moveTo>
                      <a:pt x="186" y="0"/>
                    </a:moveTo>
                    <a:cubicBezTo>
                      <a:pt x="186" y="19"/>
                      <a:pt x="186" y="19"/>
                      <a:pt x="186" y="19"/>
                    </a:cubicBezTo>
                    <a:cubicBezTo>
                      <a:pt x="196" y="19"/>
                      <a:pt x="207" y="20"/>
                      <a:pt x="218" y="22"/>
                    </a:cubicBezTo>
                    <a:cubicBezTo>
                      <a:pt x="257" y="31"/>
                      <a:pt x="291" y="54"/>
                      <a:pt x="313" y="88"/>
                    </a:cubicBezTo>
                    <a:cubicBezTo>
                      <a:pt x="335" y="122"/>
                      <a:pt x="343" y="163"/>
                      <a:pt x="334" y="202"/>
                    </a:cubicBezTo>
                    <a:cubicBezTo>
                      <a:pt x="327" y="236"/>
                      <a:pt x="308" y="267"/>
                      <a:pt x="281" y="289"/>
                    </a:cubicBezTo>
                    <a:cubicBezTo>
                      <a:pt x="254" y="310"/>
                      <a:pt x="220" y="322"/>
                      <a:pt x="186" y="322"/>
                    </a:cubicBezTo>
                    <a:cubicBezTo>
                      <a:pt x="175" y="322"/>
                      <a:pt x="165" y="321"/>
                      <a:pt x="154" y="319"/>
                    </a:cubicBezTo>
                    <a:cubicBezTo>
                      <a:pt x="72" y="301"/>
                      <a:pt x="20" y="220"/>
                      <a:pt x="38" y="139"/>
                    </a:cubicBezTo>
                    <a:cubicBezTo>
                      <a:pt x="45" y="105"/>
                      <a:pt x="64" y="74"/>
                      <a:pt x="91" y="52"/>
                    </a:cubicBezTo>
                    <a:cubicBezTo>
                      <a:pt x="118" y="31"/>
                      <a:pt x="152" y="19"/>
                      <a:pt x="186" y="19"/>
                    </a:cubicBezTo>
                    <a:cubicBezTo>
                      <a:pt x="186" y="0"/>
                      <a:pt x="186" y="0"/>
                      <a:pt x="186" y="0"/>
                    </a:cubicBezTo>
                    <a:moveTo>
                      <a:pt x="186" y="0"/>
                    </a:moveTo>
                    <a:cubicBezTo>
                      <a:pt x="107" y="0"/>
                      <a:pt x="37" y="55"/>
                      <a:pt x="20" y="135"/>
                    </a:cubicBezTo>
                    <a:cubicBezTo>
                      <a:pt x="0" y="227"/>
                      <a:pt x="58" y="317"/>
                      <a:pt x="150" y="337"/>
                    </a:cubicBezTo>
                    <a:cubicBezTo>
                      <a:pt x="162" y="339"/>
                      <a:pt x="174" y="340"/>
                      <a:pt x="186" y="340"/>
                    </a:cubicBezTo>
                    <a:cubicBezTo>
                      <a:pt x="264" y="340"/>
                      <a:pt x="335" y="286"/>
                      <a:pt x="352" y="206"/>
                    </a:cubicBezTo>
                    <a:cubicBezTo>
                      <a:pt x="372" y="114"/>
                      <a:pt x="313" y="24"/>
                      <a:pt x="222" y="4"/>
                    </a:cubicBezTo>
                    <a:cubicBezTo>
                      <a:pt x="210" y="2"/>
                      <a:pt x="198" y="0"/>
                      <a:pt x="186" y="0"/>
                    </a:cubicBezTo>
                    <a:close/>
                  </a:path>
                </a:pathLst>
              </a:custGeom>
              <a:solidFill>
                <a:srgbClr val="0023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157" name="组合 123"/>
            <p:cNvGrpSpPr>
              <a:grpSpLocks/>
            </p:cNvGrpSpPr>
            <p:nvPr/>
          </p:nvGrpSpPr>
          <p:grpSpPr bwMode="auto">
            <a:xfrm>
              <a:off x="6065696" y="211846"/>
              <a:ext cx="2430463" cy="2266950"/>
              <a:chOff x="6581633" y="488070"/>
              <a:chExt cx="2430463" cy="2266950"/>
            </a:xfrm>
          </p:grpSpPr>
          <p:sp>
            <p:nvSpPr>
              <p:cNvPr id="3172" name="Freeform 5"/>
              <p:cNvSpPr>
                <a:spLocks/>
              </p:cNvSpPr>
              <p:nvPr/>
            </p:nvSpPr>
            <p:spPr bwMode="auto">
              <a:xfrm>
                <a:off x="7472221" y="2196220"/>
                <a:ext cx="406400" cy="401638"/>
              </a:xfrm>
              <a:custGeom>
                <a:avLst/>
                <a:gdLst>
                  <a:gd name="T0" fmla="*/ 97496416 w 154"/>
                  <a:gd name="T1" fmla="*/ 614418942 h 152"/>
                  <a:gd name="T2" fmla="*/ 90532197 w 154"/>
                  <a:gd name="T3" fmla="*/ 963521635 h 152"/>
                  <a:gd name="T4" fmla="*/ 431776249 w 154"/>
                  <a:gd name="T5" fmla="*/ 963521635 h 152"/>
                  <a:gd name="T6" fmla="*/ 974977351 w 154"/>
                  <a:gd name="T7" fmla="*/ 439867596 h 152"/>
                  <a:gd name="T8" fmla="*/ 981941569 w 154"/>
                  <a:gd name="T9" fmla="*/ 97748648 h 152"/>
                  <a:gd name="T10" fmla="*/ 640697517 w 154"/>
                  <a:gd name="T11" fmla="*/ 90767546 h 152"/>
                  <a:gd name="T12" fmla="*/ 97496416 w 154"/>
                  <a:gd name="T13" fmla="*/ 61441894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152">
                    <a:moveTo>
                      <a:pt x="14" y="88"/>
                    </a:moveTo>
                    <a:cubicBezTo>
                      <a:pt x="0" y="102"/>
                      <a:pt x="0" y="124"/>
                      <a:pt x="13" y="138"/>
                    </a:cubicBezTo>
                    <a:cubicBezTo>
                      <a:pt x="26" y="151"/>
                      <a:pt x="48" y="152"/>
                      <a:pt x="62" y="138"/>
                    </a:cubicBezTo>
                    <a:cubicBezTo>
                      <a:pt x="140" y="63"/>
                      <a:pt x="140" y="63"/>
                      <a:pt x="140" y="63"/>
                    </a:cubicBezTo>
                    <a:cubicBezTo>
                      <a:pt x="154" y="50"/>
                      <a:pt x="154" y="28"/>
                      <a:pt x="141" y="14"/>
                    </a:cubicBezTo>
                    <a:cubicBezTo>
                      <a:pt x="128" y="1"/>
                      <a:pt x="106" y="0"/>
                      <a:pt x="92" y="13"/>
                    </a:cubicBezTo>
                    <a:lnTo>
                      <a:pt x="14" y="88"/>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3" name="Freeform 6"/>
              <p:cNvSpPr>
                <a:spLocks/>
              </p:cNvSpPr>
              <p:nvPr/>
            </p:nvSpPr>
            <p:spPr bwMode="auto">
              <a:xfrm>
                <a:off x="7603983" y="1262770"/>
                <a:ext cx="1244600" cy="1204913"/>
              </a:xfrm>
              <a:custGeom>
                <a:avLst/>
                <a:gdLst>
                  <a:gd name="T0" fmla="*/ 1771670638 w 784"/>
                  <a:gd name="T1" fmla="*/ 0 h 759"/>
                  <a:gd name="T2" fmla="*/ 1975802500 w 784"/>
                  <a:gd name="T3" fmla="*/ 209173849 h 759"/>
                  <a:gd name="T4" fmla="*/ 206652813 w 784"/>
                  <a:gd name="T5" fmla="*/ 1912800181 h 759"/>
                  <a:gd name="T6" fmla="*/ 0 w 784"/>
                  <a:gd name="T7" fmla="*/ 1703626332 h 759"/>
                  <a:gd name="T8" fmla="*/ 1771670638 w 784"/>
                  <a:gd name="T9" fmla="*/ 0 h 7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4" h="759">
                    <a:moveTo>
                      <a:pt x="703" y="0"/>
                    </a:moveTo>
                    <a:lnTo>
                      <a:pt x="784" y="83"/>
                    </a:lnTo>
                    <a:lnTo>
                      <a:pt x="82" y="759"/>
                    </a:lnTo>
                    <a:lnTo>
                      <a:pt x="0" y="676"/>
                    </a:lnTo>
                    <a:lnTo>
                      <a:pt x="703"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4" name="Freeform 7"/>
              <p:cNvSpPr>
                <a:spLocks/>
              </p:cNvSpPr>
              <p:nvPr/>
            </p:nvSpPr>
            <p:spPr bwMode="auto">
              <a:xfrm>
                <a:off x="8719996" y="1165933"/>
                <a:ext cx="234950" cy="228600"/>
              </a:xfrm>
              <a:custGeom>
                <a:avLst/>
                <a:gdLst>
                  <a:gd name="T0" fmla="*/ 0 w 148"/>
                  <a:gd name="T1" fmla="*/ 153730325 h 144"/>
                  <a:gd name="T2" fmla="*/ 204133450 w 148"/>
                  <a:gd name="T3" fmla="*/ 362902500 h 144"/>
                  <a:gd name="T4" fmla="*/ 372983125 w 148"/>
                  <a:gd name="T5" fmla="*/ 75604688 h 144"/>
                  <a:gd name="T6" fmla="*/ 297378438 w 148"/>
                  <a:gd name="T7" fmla="*/ 0 h 144"/>
                  <a:gd name="T8" fmla="*/ 0 w 148"/>
                  <a:gd name="T9" fmla="*/ 153730325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144">
                    <a:moveTo>
                      <a:pt x="0" y="61"/>
                    </a:moveTo>
                    <a:lnTo>
                      <a:pt x="81" y="144"/>
                    </a:lnTo>
                    <a:lnTo>
                      <a:pt x="148" y="30"/>
                    </a:lnTo>
                    <a:lnTo>
                      <a:pt x="118" y="0"/>
                    </a:lnTo>
                    <a:lnTo>
                      <a:pt x="0" y="61"/>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5" name="Freeform 8"/>
              <p:cNvSpPr>
                <a:spLocks/>
              </p:cNvSpPr>
              <p:nvPr/>
            </p:nvSpPr>
            <p:spPr bwMode="auto">
              <a:xfrm>
                <a:off x="8907321" y="1110370"/>
                <a:ext cx="104775" cy="103188"/>
              </a:xfrm>
              <a:custGeom>
                <a:avLst/>
                <a:gdLst>
                  <a:gd name="T0" fmla="*/ 0 w 66"/>
                  <a:gd name="T1" fmla="*/ 88206690 h 65"/>
                  <a:gd name="T2" fmla="*/ 75604688 w 66"/>
                  <a:gd name="T3" fmla="*/ 163811744 h 65"/>
                  <a:gd name="T4" fmla="*/ 166330313 w 66"/>
                  <a:gd name="T5" fmla="*/ 0 h 65"/>
                  <a:gd name="T6" fmla="*/ 0 w 66"/>
                  <a:gd name="T7" fmla="*/ 88206690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65">
                    <a:moveTo>
                      <a:pt x="0" y="35"/>
                    </a:moveTo>
                    <a:lnTo>
                      <a:pt x="30" y="65"/>
                    </a:lnTo>
                    <a:lnTo>
                      <a:pt x="66" y="0"/>
                    </a:lnTo>
                    <a:lnTo>
                      <a:pt x="0" y="35"/>
                    </a:ln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6" name="Freeform 9"/>
              <p:cNvSpPr>
                <a:spLocks/>
              </p:cNvSpPr>
              <p:nvPr/>
            </p:nvSpPr>
            <p:spPr bwMode="auto">
              <a:xfrm>
                <a:off x="7603983" y="2272420"/>
                <a:ext cx="193675" cy="195263"/>
              </a:xfrm>
              <a:custGeom>
                <a:avLst/>
                <a:gdLst>
                  <a:gd name="T0" fmla="*/ 105846563 w 122"/>
                  <a:gd name="T1" fmla="*/ 0 h 123"/>
                  <a:gd name="T2" fmla="*/ 307459063 w 122"/>
                  <a:gd name="T3" fmla="*/ 214214624 h 123"/>
                  <a:gd name="T4" fmla="*/ 206652813 w 122"/>
                  <a:gd name="T5" fmla="*/ 309980806 h 123"/>
                  <a:gd name="T6" fmla="*/ 0 w 122"/>
                  <a:gd name="T7" fmla="*/ 100806508 h 123"/>
                  <a:gd name="T8" fmla="*/ 105846563 w 122"/>
                  <a:gd name="T9" fmla="*/ 0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23">
                    <a:moveTo>
                      <a:pt x="42" y="0"/>
                    </a:moveTo>
                    <a:lnTo>
                      <a:pt x="122" y="85"/>
                    </a:lnTo>
                    <a:lnTo>
                      <a:pt x="82" y="123"/>
                    </a:lnTo>
                    <a:lnTo>
                      <a:pt x="0" y="40"/>
                    </a:lnTo>
                    <a:lnTo>
                      <a:pt x="42" y="0"/>
                    </a:ln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 name="Freeform 22"/>
              <p:cNvSpPr>
                <a:spLocks noEditPoints="1"/>
              </p:cNvSpPr>
              <p:nvPr/>
            </p:nvSpPr>
            <p:spPr bwMode="auto">
              <a:xfrm>
                <a:off x="6581633" y="488070"/>
                <a:ext cx="1604962" cy="2266950"/>
              </a:xfrm>
              <a:custGeom>
                <a:avLst/>
                <a:gdLst>
                  <a:gd name="T0" fmla="*/ 2147483646 w 1011"/>
                  <a:gd name="T1" fmla="*/ 0 h 1428"/>
                  <a:gd name="T2" fmla="*/ 476308589 w 1011"/>
                  <a:gd name="T3" fmla="*/ 2147483646 h 1428"/>
                  <a:gd name="T4" fmla="*/ 0 w 1011"/>
                  <a:gd name="T5" fmla="*/ 380544388 h 1428"/>
                  <a:gd name="T6" fmla="*/ 2147483646 w 1011"/>
                  <a:gd name="T7" fmla="*/ 0 h 1428"/>
                  <a:gd name="T8" fmla="*/ 753525690 w 1011"/>
                  <a:gd name="T9" fmla="*/ 2147483646 h 1428"/>
                  <a:gd name="T10" fmla="*/ 1633060741 w 1011"/>
                  <a:gd name="T11" fmla="*/ 627519700 h 1428"/>
                  <a:gd name="T12" fmla="*/ 546872942 w 1011"/>
                  <a:gd name="T13" fmla="*/ 786288750 h 1428"/>
                  <a:gd name="T14" fmla="*/ 753525690 w 1011"/>
                  <a:gd name="T15" fmla="*/ 2147483646 h 14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1" h="1428">
                    <a:moveTo>
                      <a:pt x="1011" y="0"/>
                    </a:moveTo>
                    <a:lnTo>
                      <a:pt x="189" y="1428"/>
                    </a:lnTo>
                    <a:lnTo>
                      <a:pt x="0" y="151"/>
                    </a:lnTo>
                    <a:lnTo>
                      <a:pt x="1011" y="0"/>
                    </a:lnTo>
                    <a:close/>
                    <a:moveTo>
                      <a:pt x="299" y="855"/>
                    </a:moveTo>
                    <a:lnTo>
                      <a:pt x="648" y="249"/>
                    </a:lnTo>
                    <a:lnTo>
                      <a:pt x="217" y="312"/>
                    </a:lnTo>
                    <a:lnTo>
                      <a:pt x="299" y="855"/>
                    </a:lnTo>
                    <a:close/>
                  </a:path>
                </a:pathLst>
              </a:custGeom>
              <a:solidFill>
                <a:srgbClr val="F9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 name="Freeform 23"/>
              <p:cNvSpPr>
                <a:spLocks/>
              </p:cNvSpPr>
              <p:nvPr/>
            </p:nvSpPr>
            <p:spPr bwMode="auto">
              <a:xfrm>
                <a:off x="6597508" y="815095"/>
                <a:ext cx="187325" cy="60325"/>
              </a:xfrm>
              <a:custGeom>
                <a:avLst/>
                <a:gdLst>
                  <a:gd name="T0" fmla="*/ 287297813 w 118"/>
                  <a:gd name="T1" fmla="*/ 0 h 38"/>
                  <a:gd name="T2" fmla="*/ 297378438 w 118"/>
                  <a:gd name="T3" fmla="*/ 55443438 h 38"/>
                  <a:gd name="T4" fmla="*/ 7561263 w 118"/>
                  <a:gd name="T5" fmla="*/ 95765938 h 38"/>
                  <a:gd name="T6" fmla="*/ 0 w 118"/>
                  <a:gd name="T7" fmla="*/ 42843450 h 38"/>
                  <a:gd name="T8" fmla="*/ 287297813 w 11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38">
                    <a:moveTo>
                      <a:pt x="114" y="0"/>
                    </a:moveTo>
                    <a:lnTo>
                      <a:pt x="118" y="22"/>
                    </a:lnTo>
                    <a:lnTo>
                      <a:pt x="3" y="38"/>
                    </a:lnTo>
                    <a:lnTo>
                      <a:pt x="0" y="17"/>
                    </a:lnTo>
                    <a:lnTo>
                      <a:pt x="114"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 name="Freeform 24"/>
              <p:cNvSpPr>
                <a:spLocks/>
              </p:cNvSpPr>
              <p:nvPr/>
            </p:nvSpPr>
            <p:spPr bwMode="auto">
              <a:xfrm>
                <a:off x="6610208" y="919870"/>
                <a:ext cx="100012" cy="50800"/>
              </a:xfrm>
              <a:custGeom>
                <a:avLst/>
                <a:gdLst>
                  <a:gd name="T0" fmla="*/ 151208619 w 63"/>
                  <a:gd name="T1" fmla="*/ 0 h 32"/>
                  <a:gd name="T2" fmla="*/ 158768256 w 63"/>
                  <a:gd name="T3" fmla="*/ 60483750 h 32"/>
                  <a:gd name="T4" fmla="*/ 7559637 w 63"/>
                  <a:gd name="T5" fmla="*/ 80645000 h 32"/>
                  <a:gd name="T6" fmla="*/ 0 w 63"/>
                  <a:gd name="T7" fmla="*/ 25201563 h 32"/>
                  <a:gd name="T8" fmla="*/ 151208619 w 6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2">
                    <a:moveTo>
                      <a:pt x="60" y="0"/>
                    </a:moveTo>
                    <a:lnTo>
                      <a:pt x="63" y="24"/>
                    </a:lnTo>
                    <a:lnTo>
                      <a:pt x="3" y="32"/>
                    </a:lnTo>
                    <a:lnTo>
                      <a:pt x="0" y="10"/>
                    </a:lnTo>
                    <a:lnTo>
                      <a:pt x="60"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 name="Freeform 25"/>
              <p:cNvSpPr>
                <a:spLocks/>
              </p:cNvSpPr>
              <p:nvPr/>
            </p:nvSpPr>
            <p:spPr bwMode="auto">
              <a:xfrm>
                <a:off x="6626083" y="1023058"/>
                <a:ext cx="98425" cy="47625"/>
              </a:xfrm>
              <a:custGeom>
                <a:avLst/>
                <a:gdLst>
                  <a:gd name="T0" fmla="*/ 146169063 w 62"/>
                  <a:gd name="T1" fmla="*/ 0 h 30"/>
                  <a:gd name="T2" fmla="*/ 156249688 w 62"/>
                  <a:gd name="T3" fmla="*/ 55443438 h 30"/>
                  <a:gd name="T4" fmla="*/ 7561263 w 62"/>
                  <a:gd name="T5" fmla="*/ 75604688 h 30"/>
                  <a:gd name="T6" fmla="*/ 0 w 62"/>
                  <a:gd name="T7" fmla="*/ 20161250 h 30"/>
                  <a:gd name="T8" fmla="*/ 146169063 w 6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0">
                    <a:moveTo>
                      <a:pt x="58" y="0"/>
                    </a:moveTo>
                    <a:lnTo>
                      <a:pt x="62" y="22"/>
                    </a:lnTo>
                    <a:lnTo>
                      <a:pt x="3" y="30"/>
                    </a:lnTo>
                    <a:lnTo>
                      <a:pt x="0" y="8"/>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1" name="Freeform 26"/>
              <p:cNvSpPr>
                <a:spLocks/>
              </p:cNvSpPr>
              <p:nvPr/>
            </p:nvSpPr>
            <p:spPr bwMode="auto">
              <a:xfrm>
                <a:off x="6641958" y="1126245"/>
                <a:ext cx="98425" cy="47625"/>
              </a:xfrm>
              <a:custGeom>
                <a:avLst/>
                <a:gdLst>
                  <a:gd name="T0" fmla="*/ 146169063 w 62"/>
                  <a:gd name="T1" fmla="*/ 0 h 30"/>
                  <a:gd name="T2" fmla="*/ 156249688 w 62"/>
                  <a:gd name="T3" fmla="*/ 55443438 h 30"/>
                  <a:gd name="T4" fmla="*/ 7561263 w 62"/>
                  <a:gd name="T5" fmla="*/ 75604688 h 30"/>
                  <a:gd name="T6" fmla="*/ 0 w 62"/>
                  <a:gd name="T7" fmla="*/ 20161250 h 30"/>
                  <a:gd name="T8" fmla="*/ 146169063 w 6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0">
                    <a:moveTo>
                      <a:pt x="58" y="0"/>
                    </a:moveTo>
                    <a:lnTo>
                      <a:pt x="62" y="22"/>
                    </a:lnTo>
                    <a:lnTo>
                      <a:pt x="3" y="30"/>
                    </a:lnTo>
                    <a:lnTo>
                      <a:pt x="0" y="8"/>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 name="Freeform 27"/>
              <p:cNvSpPr>
                <a:spLocks/>
              </p:cNvSpPr>
              <p:nvPr/>
            </p:nvSpPr>
            <p:spPr bwMode="auto">
              <a:xfrm>
                <a:off x="6657833" y="1213558"/>
                <a:ext cx="187325" cy="63500"/>
              </a:xfrm>
              <a:custGeom>
                <a:avLst/>
                <a:gdLst>
                  <a:gd name="T0" fmla="*/ 289818763 w 118"/>
                  <a:gd name="T1" fmla="*/ 0 h 40"/>
                  <a:gd name="T2" fmla="*/ 297378438 w 118"/>
                  <a:gd name="T3" fmla="*/ 52924075 h 40"/>
                  <a:gd name="T4" fmla="*/ 7561263 w 118"/>
                  <a:gd name="T5" fmla="*/ 100806250 h 40"/>
                  <a:gd name="T6" fmla="*/ 0 w 118"/>
                  <a:gd name="T7" fmla="*/ 45362813 h 40"/>
                  <a:gd name="T8" fmla="*/ 289818763 w 118"/>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40">
                    <a:moveTo>
                      <a:pt x="115" y="0"/>
                    </a:moveTo>
                    <a:lnTo>
                      <a:pt x="118" y="21"/>
                    </a:lnTo>
                    <a:lnTo>
                      <a:pt x="3" y="40"/>
                    </a:lnTo>
                    <a:lnTo>
                      <a:pt x="0" y="18"/>
                    </a:lnTo>
                    <a:lnTo>
                      <a:pt x="115"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3" name="Freeform 28"/>
              <p:cNvSpPr>
                <a:spLocks/>
              </p:cNvSpPr>
              <p:nvPr/>
            </p:nvSpPr>
            <p:spPr bwMode="auto">
              <a:xfrm>
                <a:off x="6670533" y="1329445"/>
                <a:ext cx="100012" cy="47625"/>
              </a:xfrm>
              <a:custGeom>
                <a:avLst/>
                <a:gdLst>
                  <a:gd name="T0" fmla="*/ 151208619 w 63"/>
                  <a:gd name="T1" fmla="*/ 0 h 30"/>
                  <a:gd name="T2" fmla="*/ 158768256 w 63"/>
                  <a:gd name="T3" fmla="*/ 52924075 h 30"/>
                  <a:gd name="T4" fmla="*/ 10080575 w 63"/>
                  <a:gd name="T5" fmla="*/ 75604688 h 30"/>
                  <a:gd name="T6" fmla="*/ 0 w 63"/>
                  <a:gd name="T7" fmla="*/ 20161250 h 30"/>
                  <a:gd name="T8" fmla="*/ 151208619 w 63"/>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0">
                    <a:moveTo>
                      <a:pt x="60" y="0"/>
                    </a:moveTo>
                    <a:lnTo>
                      <a:pt x="63" y="21"/>
                    </a:lnTo>
                    <a:lnTo>
                      <a:pt x="4" y="30"/>
                    </a:lnTo>
                    <a:lnTo>
                      <a:pt x="0" y="8"/>
                    </a:lnTo>
                    <a:lnTo>
                      <a:pt x="60"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4" name="Freeform 29"/>
              <p:cNvSpPr>
                <a:spLocks/>
              </p:cNvSpPr>
              <p:nvPr/>
            </p:nvSpPr>
            <p:spPr bwMode="auto">
              <a:xfrm>
                <a:off x="6686408" y="1432633"/>
                <a:ext cx="98425" cy="46038"/>
              </a:xfrm>
              <a:custGeom>
                <a:avLst/>
                <a:gdLst>
                  <a:gd name="T0" fmla="*/ 146169063 w 62"/>
                  <a:gd name="T1" fmla="*/ 0 h 29"/>
                  <a:gd name="T2" fmla="*/ 156249688 w 62"/>
                  <a:gd name="T3" fmla="*/ 52924650 h 29"/>
                  <a:gd name="T4" fmla="*/ 10080625 w 62"/>
                  <a:gd name="T5" fmla="*/ 73086119 h 29"/>
                  <a:gd name="T6" fmla="*/ 0 w 62"/>
                  <a:gd name="T7" fmla="*/ 20161469 h 29"/>
                  <a:gd name="T8" fmla="*/ 146169063 w 62"/>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9">
                    <a:moveTo>
                      <a:pt x="58" y="0"/>
                    </a:moveTo>
                    <a:lnTo>
                      <a:pt x="62" y="21"/>
                    </a:lnTo>
                    <a:lnTo>
                      <a:pt x="4" y="29"/>
                    </a:lnTo>
                    <a:lnTo>
                      <a:pt x="0" y="8"/>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5" name="Freeform 30"/>
              <p:cNvSpPr>
                <a:spLocks/>
              </p:cNvSpPr>
              <p:nvPr/>
            </p:nvSpPr>
            <p:spPr bwMode="auto">
              <a:xfrm>
                <a:off x="6702283" y="1532645"/>
                <a:ext cx="98425" cy="49213"/>
              </a:xfrm>
              <a:custGeom>
                <a:avLst/>
                <a:gdLst>
                  <a:gd name="T0" fmla="*/ 146169063 w 62"/>
                  <a:gd name="T1" fmla="*/ 0 h 31"/>
                  <a:gd name="T2" fmla="*/ 156249688 w 62"/>
                  <a:gd name="T3" fmla="*/ 52924613 h 31"/>
                  <a:gd name="T4" fmla="*/ 10080625 w 62"/>
                  <a:gd name="T5" fmla="*/ 78126431 h 31"/>
                  <a:gd name="T6" fmla="*/ 0 w 62"/>
                  <a:gd name="T7" fmla="*/ 20161455 h 31"/>
                  <a:gd name="T8" fmla="*/ 146169063 w 6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1">
                    <a:moveTo>
                      <a:pt x="58" y="0"/>
                    </a:moveTo>
                    <a:lnTo>
                      <a:pt x="62" y="21"/>
                    </a:lnTo>
                    <a:lnTo>
                      <a:pt x="4" y="31"/>
                    </a:lnTo>
                    <a:lnTo>
                      <a:pt x="0" y="8"/>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6" name="Freeform 31"/>
              <p:cNvSpPr>
                <a:spLocks/>
              </p:cNvSpPr>
              <p:nvPr/>
            </p:nvSpPr>
            <p:spPr bwMode="auto">
              <a:xfrm>
                <a:off x="6718158" y="1621545"/>
                <a:ext cx="187325" cy="60325"/>
              </a:xfrm>
              <a:custGeom>
                <a:avLst/>
                <a:gdLst>
                  <a:gd name="T0" fmla="*/ 289818763 w 118"/>
                  <a:gd name="T1" fmla="*/ 0 h 38"/>
                  <a:gd name="T2" fmla="*/ 297378438 w 118"/>
                  <a:gd name="T3" fmla="*/ 55443438 h 38"/>
                  <a:gd name="T4" fmla="*/ 10080625 w 118"/>
                  <a:gd name="T5" fmla="*/ 95765938 h 38"/>
                  <a:gd name="T6" fmla="*/ 0 w 118"/>
                  <a:gd name="T7" fmla="*/ 42843450 h 38"/>
                  <a:gd name="T8" fmla="*/ 289818763 w 11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38">
                    <a:moveTo>
                      <a:pt x="115" y="0"/>
                    </a:moveTo>
                    <a:lnTo>
                      <a:pt x="118" y="22"/>
                    </a:lnTo>
                    <a:lnTo>
                      <a:pt x="4" y="38"/>
                    </a:lnTo>
                    <a:lnTo>
                      <a:pt x="0" y="17"/>
                    </a:lnTo>
                    <a:lnTo>
                      <a:pt x="115"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7" name="Freeform 32"/>
              <p:cNvSpPr>
                <a:spLocks/>
              </p:cNvSpPr>
              <p:nvPr/>
            </p:nvSpPr>
            <p:spPr bwMode="auto">
              <a:xfrm>
                <a:off x="6732446" y="1737433"/>
                <a:ext cx="100012" cy="47625"/>
              </a:xfrm>
              <a:custGeom>
                <a:avLst/>
                <a:gdLst>
                  <a:gd name="T0" fmla="*/ 148687682 w 63"/>
                  <a:gd name="T1" fmla="*/ 0 h 30"/>
                  <a:gd name="T2" fmla="*/ 158768256 w 63"/>
                  <a:gd name="T3" fmla="*/ 55443438 h 30"/>
                  <a:gd name="T4" fmla="*/ 7559637 w 63"/>
                  <a:gd name="T5" fmla="*/ 75604688 h 30"/>
                  <a:gd name="T6" fmla="*/ 0 w 63"/>
                  <a:gd name="T7" fmla="*/ 22682200 h 30"/>
                  <a:gd name="T8" fmla="*/ 148687682 w 63"/>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0">
                    <a:moveTo>
                      <a:pt x="59" y="0"/>
                    </a:moveTo>
                    <a:lnTo>
                      <a:pt x="63" y="22"/>
                    </a:lnTo>
                    <a:lnTo>
                      <a:pt x="3" y="30"/>
                    </a:lnTo>
                    <a:lnTo>
                      <a:pt x="0" y="9"/>
                    </a:lnTo>
                    <a:lnTo>
                      <a:pt x="59"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8" name="Freeform 33"/>
              <p:cNvSpPr>
                <a:spLocks/>
              </p:cNvSpPr>
              <p:nvPr/>
            </p:nvSpPr>
            <p:spPr bwMode="auto">
              <a:xfrm>
                <a:off x="6748321" y="1837445"/>
                <a:ext cx="96837" cy="50800"/>
              </a:xfrm>
              <a:custGeom>
                <a:avLst/>
                <a:gdLst>
                  <a:gd name="T0" fmla="*/ 146168308 w 61"/>
                  <a:gd name="T1" fmla="*/ 0 h 32"/>
                  <a:gd name="T2" fmla="*/ 153727944 w 61"/>
                  <a:gd name="T3" fmla="*/ 55443438 h 32"/>
                  <a:gd name="T4" fmla="*/ 7559636 w 61"/>
                  <a:gd name="T5" fmla="*/ 80645000 h 32"/>
                  <a:gd name="T6" fmla="*/ 0 w 61"/>
                  <a:gd name="T7" fmla="*/ 22682200 h 32"/>
                  <a:gd name="T8" fmla="*/ 146168308 w 61"/>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2">
                    <a:moveTo>
                      <a:pt x="58" y="0"/>
                    </a:moveTo>
                    <a:lnTo>
                      <a:pt x="61" y="22"/>
                    </a:lnTo>
                    <a:lnTo>
                      <a:pt x="3" y="32"/>
                    </a:lnTo>
                    <a:lnTo>
                      <a:pt x="0" y="9"/>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9" name="Freeform 34"/>
              <p:cNvSpPr>
                <a:spLocks/>
              </p:cNvSpPr>
              <p:nvPr/>
            </p:nvSpPr>
            <p:spPr bwMode="auto">
              <a:xfrm>
                <a:off x="6762608" y="1940633"/>
                <a:ext cx="98425" cy="47625"/>
              </a:xfrm>
              <a:custGeom>
                <a:avLst/>
                <a:gdLst>
                  <a:gd name="T0" fmla="*/ 148690013 w 62"/>
                  <a:gd name="T1" fmla="*/ 0 h 30"/>
                  <a:gd name="T2" fmla="*/ 156249688 w 62"/>
                  <a:gd name="T3" fmla="*/ 55443438 h 30"/>
                  <a:gd name="T4" fmla="*/ 10080625 w 62"/>
                  <a:gd name="T5" fmla="*/ 75604688 h 30"/>
                  <a:gd name="T6" fmla="*/ 0 w 62"/>
                  <a:gd name="T7" fmla="*/ 20161250 h 30"/>
                  <a:gd name="T8" fmla="*/ 148690013 w 6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0">
                    <a:moveTo>
                      <a:pt x="59" y="0"/>
                    </a:moveTo>
                    <a:lnTo>
                      <a:pt x="62" y="22"/>
                    </a:lnTo>
                    <a:lnTo>
                      <a:pt x="4" y="30"/>
                    </a:lnTo>
                    <a:lnTo>
                      <a:pt x="0" y="8"/>
                    </a:lnTo>
                    <a:lnTo>
                      <a:pt x="59"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0" name="Freeform 35"/>
              <p:cNvSpPr>
                <a:spLocks/>
              </p:cNvSpPr>
              <p:nvPr/>
            </p:nvSpPr>
            <p:spPr bwMode="auto">
              <a:xfrm>
                <a:off x="6778483" y="2027945"/>
                <a:ext cx="187325" cy="63500"/>
              </a:xfrm>
              <a:custGeom>
                <a:avLst/>
                <a:gdLst>
                  <a:gd name="T0" fmla="*/ 289818763 w 118"/>
                  <a:gd name="T1" fmla="*/ 0 h 40"/>
                  <a:gd name="T2" fmla="*/ 297378438 w 118"/>
                  <a:gd name="T3" fmla="*/ 57964388 h 40"/>
                  <a:gd name="T4" fmla="*/ 10080625 w 118"/>
                  <a:gd name="T5" fmla="*/ 100806250 h 40"/>
                  <a:gd name="T6" fmla="*/ 0 w 118"/>
                  <a:gd name="T7" fmla="*/ 45362813 h 40"/>
                  <a:gd name="T8" fmla="*/ 289818763 w 118"/>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40">
                    <a:moveTo>
                      <a:pt x="115" y="0"/>
                    </a:moveTo>
                    <a:lnTo>
                      <a:pt x="118" y="23"/>
                    </a:lnTo>
                    <a:lnTo>
                      <a:pt x="4" y="40"/>
                    </a:lnTo>
                    <a:lnTo>
                      <a:pt x="0" y="18"/>
                    </a:lnTo>
                    <a:lnTo>
                      <a:pt x="115"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1" name="Freeform 36"/>
              <p:cNvSpPr>
                <a:spLocks/>
              </p:cNvSpPr>
              <p:nvPr/>
            </p:nvSpPr>
            <p:spPr bwMode="auto">
              <a:xfrm>
                <a:off x="6792771" y="2143833"/>
                <a:ext cx="96837" cy="47625"/>
              </a:xfrm>
              <a:custGeom>
                <a:avLst/>
                <a:gdLst>
                  <a:gd name="T0" fmla="*/ 151208594 w 61"/>
                  <a:gd name="T1" fmla="*/ 0 h 30"/>
                  <a:gd name="T2" fmla="*/ 153727944 w 61"/>
                  <a:gd name="T3" fmla="*/ 55443438 h 30"/>
                  <a:gd name="T4" fmla="*/ 7559636 w 61"/>
                  <a:gd name="T5" fmla="*/ 75604688 h 30"/>
                  <a:gd name="T6" fmla="*/ 0 w 61"/>
                  <a:gd name="T7" fmla="*/ 20161250 h 30"/>
                  <a:gd name="T8" fmla="*/ 151208594 w 61"/>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0">
                    <a:moveTo>
                      <a:pt x="60" y="0"/>
                    </a:moveTo>
                    <a:lnTo>
                      <a:pt x="61" y="22"/>
                    </a:lnTo>
                    <a:lnTo>
                      <a:pt x="3" y="30"/>
                    </a:lnTo>
                    <a:lnTo>
                      <a:pt x="0" y="8"/>
                    </a:lnTo>
                    <a:lnTo>
                      <a:pt x="60"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2" name="Freeform 37"/>
              <p:cNvSpPr>
                <a:spLocks/>
              </p:cNvSpPr>
              <p:nvPr/>
            </p:nvSpPr>
            <p:spPr bwMode="auto">
              <a:xfrm>
                <a:off x="6808646" y="2247020"/>
                <a:ext cx="96837" cy="47625"/>
              </a:xfrm>
              <a:custGeom>
                <a:avLst/>
                <a:gdLst>
                  <a:gd name="T0" fmla="*/ 146168308 w 61"/>
                  <a:gd name="T1" fmla="*/ 0 h 30"/>
                  <a:gd name="T2" fmla="*/ 153727944 w 61"/>
                  <a:gd name="T3" fmla="*/ 52924075 h 30"/>
                  <a:gd name="T4" fmla="*/ 7559636 w 61"/>
                  <a:gd name="T5" fmla="*/ 75604688 h 30"/>
                  <a:gd name="T6" fmla="*/ 0 w 61"/>
                  <a:gd name="T7" fmla="*/ 20161250 h 30"/>
                  <a:gd name="T8" fmla="*/ 146168308 w 61"/>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0">
                    <a:moveTo>
                      <a:pt x="58" y="0"/>
                    </a:moveTo>
                    <a:lnTo>
                      <a:pt x="61" y="21"/>
                    </a:lnTo>
                    <a:lnTo>
                      <a:pt x="3" y="30"/>
                    </a:lnTo>
                    <a:lnTo>
                      <a:pt x="0" y="8"/>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93" name="Freeform 38"/>
              <p:cNvSpPr>
                <a:spLocks/>
              </p:cNvSpPr>
              <p:nvPr/>
            </p:nvSpPr>
            <p:spPr bwMode="auto">
              <a:xfrm>
                <a:off x="6824521" y="2347033"/>
                <a:ext cx="96837" cy="50800"/>
              </a:xfrm>
              <a:custGeom>
                <a:avLst/>
                <a:gdLst>
                  <a:gd name="T0" fmla="*/ 146168308 w 61"/>
                  <a:gd name="T1" fmla="*/ 0 h 32"/>
                  <a:gd name="T2" fmla="*/ 153727944 w 61"/>
                  <a:gd name="T3" fmla="*/ 57964388 h 32"/>
                  <a:gd name="T4" fmla="*/ 7559636 w 61"/>
                  <a:gd name="T5" fmla="*/ 80645000 h 32"/>
                  <a:gd name="T6" fmla="*/ 0 w 61"/>
                  <a:gd name="T7" fmla="*/ 25201563 h 32"/>
                  <a:gd name="T8" fmla="*/ 146168308 w 61"/>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2">
                    <a:moveTo>
                      <a:pt x="58" y="0"/>
                    </a:moveTo>
                    <a:lnTo>
                      <a:pt x="61" y="23"/>
                    </a:lnTo>
                    <a:lnTo>
                      <a:pt x="3" y="32"/>
                    </a:lnTo>
                    <a:lnTo>
                      <a:pt x="0" y="10"/>
                    </a:lnTo>
                    <a:lnTo>
                      <a:pt x="58" y="0"/>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158" name="Freeform 39"/>
            <p:cNvSpPr>
              <a:spLocks/>
            </p:cNvSpPr>
            <p:nvPr/>
          </p:nvSpPr>
          <p:spPr bwMode="auto">
            <a:xfrm>
              <a:off x="9331183" y="1748545"/>
              <a:ext cx="434975" cy="487363"/>
            </a:xfrm>
            <a:custGeom>
              <a:avLst/>
              <a:gdLst>
                <a:gd name="T0" fmla="*/ 486473404 w 165"/>
                <a:gd name="T1" fmla="*/ 34700246 h 185"/>
                <a:gd name="T2" fmla="*/ 243235384 w 165"/>
                <a:gd name="T3" fmla="*/ 159620603 h 185"/>
                <a:gd name="T4" fmla="*/ 34747912 w 165"/>
                <a:gd name="T5" fmla="*/ 832803260 h 185"/>
                <a:gd name="T6" fmla="*/ 159841450 w 165"/>
                <a:gd name="T7" fmla="*/ 1075704979 h 185"/>
                <a:gd name="T8" fmla="*/ 827003468 w 165"/>
                <a:gd name="T9" fmla="*/ 1283906453 h 185"/>
                <a:gd name="T10" fmla="*/ 1146686367 w 165"/>
                <a:gd name="T11" fmla="*/ 235960089 h 185"/>
                <a:gd name="T12" fmla="*/ 486473404 w 165"/>
                <a:gd name="T13" fmla="*/ 34700246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185">
                  <a:moveTo>
                    <a:pt x="70" y="5"/>
                  </a:moveTo>
                  <a:cubicBezTo>
                    <a:pt x="55" y="0"/>
                    <a:pt x="39" y="9"/>
                    <a:pt x="35" y="23"/>
                  </a:cubicBezTo>
                  <a:cubicBezTo>
                    <a:pt x="5" y="120"/>
                    <a:pt x="5" y="120"/>
                    <a:pt x="5" y="120"/>
                  </a:cubicBezTo>
                  <a:cubicBezTo>
                    <a:pt x="0" y="135"/>
                    <a:pt x="8" y="151"/>
                    <a:pt x="23" y="155"/>
                  </a:cubicBezTo>
                  <a:cubicBezTo>
                    <a:pt x="119" y="185"/>
                    <a:pt x="119" y="185"/>
                    <a:pt x="119" y="185"/>
                  </a:cubicBezTo>
                  <a:cubicBezTo>
                    <a:pt x="165" y="34"/>
                    <a:pt x="165" y="34"/>
                    <a:pt x="165" y="34"/>
                  </a:cubicBezTo>
                  <a:lnTo>
                    <a:pt x="70" y="5"/>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9" name="Freeform 40"/>
            <p:cNvSpPr>
              <a:spLocks/>
            </p:cNvSpPr>
            <p:nvPr/>
          </p:nvSpPr>
          <p:spPr bwMode="auto">
            <a:xfrm>
              <a:off x="9645508" y="1837445"/>
              <a:ext cx="431800" cy="488950"/>
            </a:xfrm>
            <a:custGeom>
              <a:avLst/>
              <a:gdLst>
                <a:gd name="T0" fmla="*/ 970523159 w 164"/>
                <a:gd name="T1" fmla="*/ 209558684 h 185"/>
                <a:gd name="T2" fmla="*/ 318886933 w 164"/>
                <a:gd name="T3" fmla="*/ 0 h 185"/>
                <a:gd name="T4" fmla="*/ 0 w 164"/>
                <a:gd name="T5" fmla="*/ 1054781441 h 185"/>
                <a:gd name="T6" fmla="*/ 651636226 w 164"/>
                <a:gd name="T7" fmla="*/ 1257354747 h 185"/>
                <a:gd name="T8" fmla="*/ 894268332 w 164"/>
                <a:gd name="T9" fmla="*/ 1131620594 h 185"/>
                <a:gd name="T10" fmla="*/ 1102235323 w 164"/>
                <a:gd name="T11" fmla="*/ 454044256 h 185"/>
                <a:gd name="T12" fmla="*/ 970523159 w 164"/>
                <a:gd name="T13" fmla="*/ 209558684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85">
                  <a:moveTo>
                    <a:pt x="140" y="30"/>
                  </a:moveTo>
                  <a:cubicBezTo>
                    <a:pt x="46" y="0"/>
                    <a:pt x="46" y="0"/>
                    <a:pt x="46" y="0"/>
                  </a:cubicBezTo>
                  <a:cubicBezTo>
                    <a:pt x="0" y="151"/>
                    <a:pt x="0" y="151"/>
                    <a:pt x="0" y="151"/>
                  </a:cubicBezTo>
                  <a:cubicBezTo>
                    <a:pt x="94" y="180"/>
                    <a:pt x="94" y="180"/>
                    <a:pt x="94" y="180"/>
                  </a:cubicBezTo>
                  <a:cubicBezTo>
                    <a:pt x="109" y="185"/>
                    <a:pt x="124" y="176"/>
                    <a:pt x="129" y="162"/>
                  </a:cubicBezTo>
                  <a:cubicBezTo>
                    <a:pt x="159" y="65"/>
                    <a:pt x="159" y="65"/>
                    <a:pt x="159" y="65"/>
                  </a:cubicBezTo>
                  <a:cubicBezTo>
                    <a:pt x="164" y="50"/>
                    <a:pt x="155" y="34"/>
                    <a:pt x="140" y="30"/>
                  </a:cubicBez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0" name="Freeform 44"/>
            <p:cNvSpPr>
              <a:spLocks/>
            </p:cNvSpPr>
            <p:nvPr/>
          </p:nvSpPr>
          <p:spPr bwMode="auto">
            <a:xfrm>
              <a:off x="9135921" y="1167520"/>
              <a:ext cx="471487" cy="465138"/>
            </a:xfrm>
            <a:custGeom>
              <a:avLst/>
              <a:gdLst>
                <a:gd name="T0" fmla="*/ 1158643743 w 179"/>
                <a:gd name="T1" fmla="*/ 572732876 h 176"/>
                <a:gd name="T2" fmla="*/ 1221085480 w 179"/>
                <a:gd name="T3" fmla="*/ 453995831 h 176"/>
                <a:gd name="T4" fmla="*/ 1241899392 w 179"/>
                <a:gd name="T5" fmla="*/ 321288788 h 176"/>
                <a:gd name="T6" fmla="*/ 1207209538 w 179"/>
                <a:gd name="T7" fmla="*/ 195566744 h 176"/>
                <a:gd name="T8" fmla="*/ 1123953890 w 179"/>
                <a:gd name="T9" fmla="*/ 83814696 h 176"/>
                <a:gd name="T10" fmla="*/ 1006008388 w 179"/>
                <a:gd name="T11" fmla="*/ 20952353 h 176"/>
                <a:gd name="T12" fmla="*/ 895000856 w 179"/>
                <a:gd name="T13" fmla="*/ 0 h 176"/>
                <a:gd name="T14" fmla="*/ 874186944 w 179"/>
                <a:gd name="T15" fmla="*/ 0 h 176"/>
                <a:gd name="T16" fmla="*/ 742365501 w 179"/>
                <a:gd name="T17" fmla="*/ 34922350 h 176"/>
                <a:gd name="T18" fmla="*/ 638295940 w 179"/>
                <a:gd name="T19" fmla="*/ 118737046 h 176"/>
                <a:gd name="T20" fmla="*/ 69379707 w 179"/>
                <a:gd name="T21" fmla="*/ 782269617 h 176"/>
                <a:gd name="T22" fmla="*/ 0 w 179"/>
                <a:gd name="T23" fmla="*/ 977836361 h 176"/>
                <a:gd name="T24" fmla="*/ 90193619 w 179"/>
                <a:gd name="T25" fmla="*/ 1159435750 h 176"/>
                <a:gd name="T26" fmla="*/ 277518829 w 179"/>
                <a:gd name="T27" fmla="*/ 1222295451 h 176"/>
                <a:gd name="T28" fmla="*/ 464844038 w 179"/>
                <a:gd name="T29" fmla="*/ 1131495756 h 176"/>
                <a:gd name="T30" fmla="*/ 797869266 w 179"/>
                <a:gd name="T31" fmla="*/ 740362269 h 176"/>
                <a:gd name="T32" fmla="*/ 853373032 w 179"/>
                <a:gd name="T33" fmla="*/ 600670228 h 176"/>
                <a:gd name="T34" fmla="*/ 659109852 w 179"/>
                <a:gd name="T35" fmla="*/ 426058480 h 176"/>
                <a:gd name="T36" fmla="*/ 520347804 w 179"/>
                <a:gd name="T37" fmla="*/ 502888177 h 176"/>
                <a:gd name="T38" fmla="*/ 395464331 w 179"/>
                <a:gd name="T39" fmla="*/ 649562574 h 176"/>
                <a:gd name="T40" fmla="*/ 478719979 w 179"/>
                <a:gd name="T41" fmla="*/ 719407273 h 176"/>
                <a:gd name="T42" fmla="*/ 603603452 w 179"/>
                <a:gd name="T43" fmla="*/ 572732876 h 176"/>
                <a:gd name="T44" fmla="*/ 666047823 w 179"/>
                <a:gd name="T45" fmla="*/ 537810527 h 176"/>
                <a:gd name="T46" fmla="*/ 735427530 w 179"/>
                <a:gd name="T47" fmla="*/ 579717875 h 176"/>
                <a:gd name="T48" fmla="*/ 721551588 w 179"/>
                <a:gd name="T49" fmla="*/ 670517570 h 176"/>
                <a:gd name="T50" fmla="*/ 381588389 w 179"/>
                <a:gd name="T51" fmla="*/ 1068636055 h 176"/>
                <a:gd name="T52" fmla="*/ 277518829 w 179"/>
                <a:gd name="T53" fmla="*/ 1117528402 h 176"/>
                <a:gd name="T54" fmla="*/ 166511297 w 179"/>
                <a:gd name="T55" fmla="*/ 1089588408 h 176"/>
                <a:gd name="T56" fmla="*/ 159573326 w 179"/>
                <a:gd name="T57" fmla="*/ 1082606052 h 176"/>
                <a:gd name="T58" fmla="*/ 111007531 w 179"/>
                <a:gd name="T59" fmla="*/ 970851362 h 176"/>
                <a:gd name="T60" fmla="*/ 145697385 w 179"/>
                <a:gd name="T61" fmla="*/ 859099315 h 176"/>
                <a:gd name="T62" fmla="*/ 721551588 w 179"/>
                <a:gd name="T63" fmla="*/ 181599389 h 176"/>
                <a:gd name="T64" fmla="*/ 881124915 w 179"/>
                <a:gd name="T65" fmla="*/ 104767049 h 176"/>
                <a:gd name="T66" fmla="*/ 1054574183 w 179"/>
                <a:gd name="T67" fmla="*/ 167629392 h 176"/>
                <a:gd name="T68" fmla="*/ 1137829831 w 179"/>
                <a:gd name="T69" fmla="*/ 328273786 h 176"/>
                <a:gd name="T70" fmla="*/ 1075388095 w 179"/>
                <a:gd name="T71" fmla="*/ 502888177 h 176"/>
                <a:gd name="T72" fmla="*/ 721551588 w 179"/>
                <a:gd name="T73" fmla="*/ 921961658 h 176"/>
                <a:gd name="T74" fmla="*/ 797869266 w 179"/>
                <a:gd name="T75" fmla="*/ 991806357 h 176"/>
                <a:gd name="T76" fmla="*/ 1158643743 w 179"/>
                <a:gd name="T77" fmla="*/ 572732876 h 1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176">
                  <a:moveTo>
                    <a:pt x="167" y="82"/>
                  </a:moveTo>
                  <a:cubicBezTo>
                    <a:pt x="171" y="77"/>
                    <a:pt x="174" y="71"/>
                    <a:pt x="176" y="65"/>
                  </a:cubicBezTo>
                  <a:cubicBezTo>
                    <a:pt x="178" y="59"/>
                    <a:pt x="179" y="53"/>
                    <a:pt x="179" y="46"/>
                  </a:cubicBezTo>
                  <a:cubicBezTo>
                    <a:pt x="178" y="40"/>
                    <a:pt x="177" y="34"/>
                    <a:pt x="174" y="28"/>
                  </a:cubicBezTo>
                  <a:cubicBezTo>
                    <a:pt x="171" y="22"/>
                    <a:pt x="167" y="17"/>
                    <a:pt x="162" y="12"/>
                  </a:cubicBezTo>
                  <a:cubicBezTo>
                    <a:pt x="157" y="8"/>
                    <a:pt x="151" y="5"/>
                    <a:pt x="145" y="3"/>
                  </a:cubicBezTo>
                  <a:cubicBezTo>
                    <a:pt x="140" y="1"/>
                    <a:pt x="134" y="0"/>
                    <a:pt x="129" y="0"/>
                  </a:cubicBezTo>
                  <a:cubicBezTo>
                    <a:pt x="128" y="0"/>
                    <a:pt x="127" y="0"/>
                    <a:pt x="126" y="0"/>
                  </a:cubicBezTo>
                  <a:cubicBezTo>
                    <a:pt x="119" y="1"/>
                    <a:pt x="113" y="2"/>
                    <a:pt x="107" y="5"/>
                  </a:cubicBezTo>
                  <a:cubicBezTo>
                    <a:pt x="102" y="8"/>
                    <a:pt x="96" y="12"/>
                    <a:pt x="92" y="17"/>
                  </a:cubicBezTo>
                  <a:cubicBezTo>
                    <a:pt x="10" y="112"/>
                    <a:pt x="10" y="112"/>
                    <a:pt x="10" y="112"/>
                  </a:cubicBezTo>
                  <a:cubicBezTo>
                    <a:pt x="3" y="120"/>
                    <a:pt x="0" y="130"/>
                    <a:pt x="0" y="140"/>
                  </a:cubicBezTo>
                  <a:cubicBezTo>
                    <a:pt x="1" y="150"/>
                    <a:pt x="6" y="160"/>
                    <a:pt x="13" y="166"/>
                  </a:cubicBezTo>
                  <a:cubicBezTo>
                    <a:pt x="20" y="172"/>
                    <a:pt x="30" y="176"/>
                    <a:pt x="40" y="175"/>
                  </a:cubicBezTo>
                  <a:cubicBezTo>
                    <a:pt x="51" y="174"/>
                    <a:pt x="60" y="169"/>
                    <a:pt x="67" y="162"/>
                  </a:cubicBezTo>
                  <a:cubicBezTo>
                    <a:pt x="115" y="106"/>
                    <a:pt x="115" y="106"/>
                    <a:pt x="115" y="106"/>
                  </a:cubicBezTo>
                  <a:cubicBezTo>
                    <a:pt x="120" y="100"/>
                    <a:pt x="123" y="94"/>
                    <a:pt x="123" y="86"/>
                  </a:cubicBezTo>
                  <a:cubicBezTo>
                    <a:pt x="122" y="70"/>
                    <a:pt x="108" y="61"/>
                    <a:pt x="95" y="61"/>
                  </a:cubicBezTo>
                  <a:cubicBezTo>
                    <a:pt x="88" y="62"/>
                    <a:pt x="81" y="66"/>
                    <a:pt x="75" y="72"/>
                  </a:cubicBezTo>
                  <a:cubicBezTo>
                    <a:pt x="57" y="93"/>
                    <a:pt x="57" y="93"/>
                    <a:pt x="57" y="93"/>
                  </a:cubicBezTo>
                  <a:cubicBezTo>
                    <a:pt x="69" y="103"/>
                    <a:pt x="69" y="103"/>
                    <a:pt x="69" y="103"/>
                  </a:cubicBezTo>
                  <a:cubicBezTo>
                    <a:pt x="73" y="98"/>
                    <a:pt x="87" y="82"/>
                    <a:pt x="87" y="82"/>
                  </a:cubicBezTo>
                  <a:cubicBezTo>
                    <a:pt x="89" y="79"/>
                    <a:pt x="93" y="77"/>
                    <a:pt x="96" y="77"/>
                  </a:cubicBezTo>
                  <a:cubicBezTo>
                    <a:pt x="100" y="77"/>
                    <a:pt x="104" y="80"/>
                    <a:pt x="106" y="83"/>
                  </a:cubicBezTo>
                  <a:cubicBezTo>
                    <a:pt x="108" y="88"/>
                    <a:pt x="107" y="92"/>
                    <a:pt x="104" y="96"/>
                  </a:cubicBezTo>
                  <a:cubicBezTo>
                    <a:pt x="55" y="153"/>
                    <a:pt x="55" y="153"/>
                    <a:pt x="55" y="153"/>
                  </a:cubicBezTo>
                  <a:cubicBezTo>
                    <a:pt x="51" y="157"/>
                    <a:pt x="46" y="159"/>
                    <a:pt x="40" y="160"/>
                  </a:cubicBezTo>
                  <a:cubicBezTo>
                    <a:pt x="34" y="161"/>
                    <a:pt x="28" y="159"/>
                    <a:pt x="24" y="156"/>
                  </a:cubicBezTo>
                  <a:cubicBezTo>
                    <a:pt x="23" y="155"/>
                    <a:pt x="23" y="155"/>
                    <a:pt x="23" y="155"/>
                  </a:cubicBezTo>
                  <a:cubicBezTo>
                    <a:pt x="19" y="151"/>
                    <a:pt x="16" y="145"/>
                    <a:pt x="16" y="139"/>
                  </a:cubicBezTo>
                  <a:cubicBezTo>
                    <a:pt x="15" y="133"/>
                    <a:pt x="17" y="127"/>
                    <a:pt x="21" y="123"/>
                  </a:cubicBezTo>
                  <a:cubicBezTo>
                    <a:pt x="104" y="26"/>
                    <a:pt x="104" y="26"/>
                    <a:pt x="104" y="26"/>
                  </a:cubicBezTo>
                  <a:cubicBezTo>
                    <a:pt x="110" y="20"/>
                    <a:pt x="118" y="16"/>
                    <a:pt x="127" y="15"/>
                  </a:cubicBezTo>
                  <a:cubicBezTo>
                    <a:pt x="137" y="15"/>
                    <a:pt x="145" y="18"/>
                    <a:pt x="152" y="24"/>
                  </a:cubicBezTo>
                  <a:cubicBezTo>
                    <a:pt x="159" y="30"/>
                    <a:pt x="163" y="38"/>
                    <a:pt x="164" y="47"/>
                  </a:cubicBezTo>
                  <a:cubicBezTo>
                    <a:pt x="164" y="56"/>
                    <a:pt x="161" y="65"/>
                    <a:pt x="155" y="72"/>
                  </a:cubicBezTo>
                  <a:cubicBezTo>
                    <a:pt x="104" y="132"/>
                    <a:pt x="104" y="132"/>
                    <a:pt x="104" y="132"/>
                  </a:cubicBezTo>
                  <a:cubicBezTo>
                    <a:pt x="115" y="142"/>
                    <a:pt x="115" y="142"/>
                    <a:pt x="115" y="142"/>
                  </a:cubicBezTo>
                  <a:lnTo>
                    <a:pt x="167" y="82"/>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1" name="Freeform 82"/>
            <p:cNvSpPr>
              <a:spLocks/>
            </p:cNvSpPr>
            <p:nvPr/>
          </p:nvSpPr>
          <p:spPr bwMode="auto">
            <a:xfrm>
              <a:off x="8573946" y="492833"/>
              <a:ext cx="2212975" cy="769938"/>
            </a:xfrm>
            <a:custGeom>
              <a:avLst/>
              <a:gdLst>
                <a:gd name="T0" fmla="*/ 2147483646 w 839"/>
                <a:gd name="T1" fmla="*/ 1710332890 h 292"/>
                <a:gd name="T2" fmla="*/ 2073219958 w 839"/>
                <a:gd name="T3" fmla="*/ 83430165 h 292"/>
                <a:gd name="T4" fmla="*/ 340898380 w 839"/>
                <a:gd name="T5" fmla="*/ 13906346 h 292"/>
                <a:gd name="T6" fmla="*/ 160014710 w 839"/>
                <a:gd name="T7" fmla="*/ 410202927 h 292"/>
                <a:gd name="T8" fmla="*/ 1648835184 w 839"/>
                <a:gd name="T9" fmla="*/ 333723298 h 292"/>
                <a:gd name="T10" fmla="*/ 2147483646 w 839"/>
                <a:gd name="T11" fmla="*/ 618779658 h 292"/>
                <a:gd name="T12" fmla="*/ 2147483646 w 839"/>
                <a:gd name="T13" fmla="*/ 2030152479 h 292"/>
                <a:gd name="T14" fmla="*/ 2147483646 w 839"/>
                <a:gd name="T15" fmla="*/ 1710332890 h 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9" h="292">
                  <a:moveTo>
                    <a:pt x="839" y="246"/>
                  </a:moveTo>
                  <a:cubicBezTo>
                    <a:pt x="826" y="248"/>
                    <a:pt x="323" y="12"/>
                    <a:pt x="298" y="12"/>
                  </a:cubicBezTo>
                  <a:cubicBezTo>
                    <a:pt x="272" y="12"/>
                    <a:pt x="69" y="0"/>
                    <a:pt x="49" y="2"/>
                  </a:cubicBezTo>
                  <a:cubicBezTo>
                    <a:pt x="29" y="4"/>
                    <a:pt x="0" y="58"/>
                    <a:pt x="23" y="59"/>
                  </a:cubicBezTo>
                  <a:cubicBezTo>
                    <a:pt x="46" y="60"/>
                    <a:pt x="192" y="50"/>
                    <a:pt x="237" y="48"/>
                  </a:cubicBezTo>
                  <a:cubicBezTo>
                    <a:pt x="283" y="46"/>
                    <a:pt x="378" y="73"/>
                    <a:pt x="417" y="89"/>
                  </a:cubicBezTo>
                  <a:cubicBezTo>
                    <a:pt x="456" y="104"/>
                    <a:pt x="810" y="292"/>
                    <a:pt x="810" y="292"/>
                  </a:cubicBezTo>
                  <a:cubicBezTo>
                    <a:pt x="839" y="246"/>
                    <a:pt x="839" y="246"/>
                    <a:pt x="839" y="246"/>
                  </a:cubicBezTo>
                </a:path>
              </a:pathLst>
            </a:custGeom>
            <a:solidFill>
              <a:srgbClr val="0018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2" name="Freeform 83"/>
            <p:cNvSpPr>
              <a:spLocks/>
            </p:cNvSpPr>
            <p:nvPr/>
          </p:nvSpPr>
          <p:spPr bwMode="auto">
            <a:xfrm>
              <a:off x="8835883" y="173745"/>
              <a:ext cx="1812925" cy="1511300"/>
            </a:xfrm>
            <a:custGeom>
              <a:avLst/>
              <a:gdLst>
                <a:gd name="T0" fmla="*/ 187476999 w 688"/>
                <a:gd name="T1" fmla="*/ 0 h 573"/>
                <a:gd name="T2" fmla="*/ 2147483646 w 688"/>
                <a:gd name="T3" fmla="*/ 2107825671 h 573"/>
                <a:gd name="T4" fmla="*/ 2147483646 w 688"/>
                <a:gd name="T5" fmla="*/ 2147483646 h 573"/>
                <a:gd name="T6" fmla="*/ 2147483646 w 688"/>
                <a:gd name="T7" fmla="*/ 2147483646 h 573"/>
                <a:gd name="T8" fmla="*/ 2147483646 w 688"/>
                <a:gd name="T9" fmla="*/ 2147483646 h 573"/>
                <a:gd name="T10" fmla="*/ 2147483646 w 688"/>
                <a:gd name="T11" fmla="*/ 1739129134 h 573"/>
                <a:gd name="T12" fmla="*/ 0 w 688"/>
                <a:gd name="T13" fmla="*/ 313042189 h 573"/>
                <a:gd name="T14" fmla="*/ 187476999 w 688"/>
                <a:gd name="T15" fmla="*/ 0 h 5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8" h="573">
                  <a:moveTo>
                    <a:pt x="27" y="0"/>
                  </a:moveTo>
                  <a:cubicBezTo>
                    <a:pt x="34" y="11"/>
                    <a:pt x="512" y="282"/>
                    <a:pt x="527" y="303"/>
                  </a:cubicBezTo>
                  <a:cubicBezTo>
                    <a:pt x="542" y="324"/>
                    <a:pt x="657" y="473"/>
                    <a:pt x="672" y="498"/>
                  </a:cubicBezTo>
                  <a:cubicBezTo>
                    <a:pt x="688" y="522"/>
                    <a:pt x="660" y="573"/>
                    <a:pt x="646" y="555"/>
                  </a:cubicBezTo>
                  <a:cubicBezTo>
                    <a:pt x="632" y="537"/>
                    <a:pt x="561" y="414"/>
                    <a:pt x="536" y="375"/>
                  </a:cubicBezTo>
                  <a:cubicBezTo>
                    <a:pt x="512" y="337"/>
                    <a:pt x="430" y="272"/>
                    <a:pt x="395" y="250"/>
                  </a:cubicBezTo>
                  <a:cubicBezTo>
                    <a:pt x="360" y="227"/>
                    <a:pt x="0" y="45"/>
                    <a:pt x="0" y="45"/>
                  </a:cubicBezTo>
                  <a:cubicBezTo>
                    <a:pt x="27" y="0"/>
                    <a:pt x="27" y="0"/>
                    <a:pt x="27" y="0"/>
                  </a:cubicBezTo>
                </a:path>
              </a:pathLst>
            </a:custGeom>
            <a:solidFill>
              <a:srgbClr val="0018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3" name="Freeform 84"/>
            <p:cNvSpPr>
              <a:spLocks noEditPoints="1"/>
            </p:cNvSpPr>
            <p:nvPr/>
          </p:nvSpPr>
          <p:spPr bwMode="auto">
            <a:xfrm>
              <a:off x="8721583" y="124532"/>
              <a:ext cx="2101850" cy="1489075"/>
            </a:xfrm>
            <a:custGeom>
              <a:avLst/>
              <a:gdLst>
                <a:gd name="T0" fmla="*/ 2147483646 w 797"/>
                <a:gd name="T1" fmla="*/ 1687883643 h 565"/>
                <a:gd name="T2" fmla="*/ 2147483646 w 797"/>
                <a:gd name="T3" fmla="*/ 1667044500 h 565"/>
                <a:gd name="T4" fmla="*/ 2147483646 w 797"/>
                <a:gd name="T5" fmla="*/ 1514233779 h 565"/>
                <a:gd name="T6" fmla="*/ 2147483646 w 797"/>
                <a:gd name="T7" fmla="*/ 1041904460 h 565"/>
                <a:gd name="T8" fmla="*/ 493792341 w 797"/>
                <a:gd name="T9" fmla="*/ 62514795 h 565"/>
                <a:gd name="T10" fmla="*/ 250373321 w 797"/>
                <a:gd name="T11" fmla="*/ 507060346 h 565"/>
                <a:gd name="T12" fmla="*/ 347741457 w 797"/>
                <a:gd name="T13" fmla="*/ 576519765 h 565"/>
                <a:gd name="T14" fmla="*/ 674620008 w 797"/>
                <a:gd name="T15" fmla="*/ 2000454981 h 565"/>
                <a:gd name="T16" fmla="*/ 2147483646 w 797"/>
                <a:gd name="T17" fmla="*/ 1764290322 h 565"/>
                <a:gd name="T18" fmla="*/ 2147483646 w 797"/>
                <a:gd name="T19" fmla="*/ 1819857857 h 565"/>
                <a:gd name="T20" fmla="*/ 2147483646 w 797"/>
                <a:gd name="T21" fmla="*/ 1875425392 h 565"/>
                <a:gd name="T22" fmla="*/ 2147483646 w 797"/>
                <a:gd name="T23" fmla="*/ 2147483646 h 565"/>
                <a:gd name="T24" fmla="*/ 2147483646 w 797"/>
                <a:gd name="T25" fmla="*/ 2147483646 h 565"/>
                <a:gd name="T26" fmla="*/ 2147483646 w 797"/>
                <a:gd name="T27" fmla="*/ 2147483646 h 565"/>
                <a:gd name="T28" fmla="*/ 2147483646 w 797"/>
                <a:gd name="T29" fmla="*/ 2147483646 h 565"/>
                <a:gd name="T30" fmla="*/ 2147483646 w 797"/>
                <a:gd name="T31" fmla="*/ 1687883643 h 565"/>
                <a:gd name="T32" fmla="*/ 973676079 w 797"/>
                <a:gd name="T33" fmla="*/ 1986563098 h 565"/>
                <a:gd name="T34" fmla="*/ 521612185 w 797"/>
                <a:gd name="T35" fmla="*/ 750169630 h 565"/>
                <a:gd name="T36" fmla="*/ 1613521941 w 797"/>
                <a:gd name="T37" fmla="*/ 847415452 h 565"/>
                <a:gd name="T38" fmla="*/ 2147483646 w 797"/>
                <a:gd name="T39" fmla="*/ 1507286519 h 565"/>
                <a:gd name="T40" fmla="*/ 973676079 w 797"/>
                <a:gd name="T41" fmla="*/ 1986563098 h 565"/>
                <a:gd name="T42" fmla="*/ 2147483646 w 797"/>
                <a:gd name="T43" fmla="*/ 2147483646 h 565"/>
                <a:gd name="T44" fmla="*/ 2147483646 w 797"/>
                <a:gd name="T45" fmla="*/ 1868480768 h 565"/>
                <a:gd name="T46" fmla="*/ 2147483646 w 797"/>
                <a:gd name="T47" fmla="*/ 2147483646 h 565"/>
                <a:gd name="T48" fmla="*/ 2147483646 w 797"/>
                <a:gd name="T49" fmla="*/ 2147483646 h 565"/>
                <a:gd name="T50" fmla="*/ 2147483646 w 797"/>
                <a:gd name="T51" fmla="*/ 2147483646 h 5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97" h="565">
                  <a:moveTo>
                    <a:pt x="514" y="243"/>
                  </a:moveTo>
                  <a:cubicBezTo>
                    <a:pt x="487" y="229"/>
                    <a:pt x="429" y="240"/>
                    <a:pt x="429" y="240"/>
                  </a:cubicBezTo>
                  <a:cubicBezTo>
                    <a:pt x="388" y="218"/>
                    <a:pt x="388" y="218"/>
                    <a:pt x="388" y="218"/>
                  </a:cubicBezTo>
                  <a:cubicBezTo>
                    <a:pt x="388" y="218"/>
                    <a:pt x="363" y="163"/>
                    <a:pt x="338" y="150"/>
                  </a:cubicBezTo>
                  <a:cubicBezTo>
                    <a:pt x="315" y="138"/>
                    <a:pt x="89" y="18"/>
                    <a:pt x="71" y="9"/>
                  </a:cubicBezTo>
                  <a:cubicBezTo>
                    <a:pt x="53" y="0"/>
                    <a:pt x="24" y="67"/>
                    <a:pt x="36" y="73"/>
                  </a:cubicBezTo>
                  <a:cubicBezTo>
                    <a:pt x="48" y="79"/>
                    <a:pt x="50" y="83"/>
                    <a:pt x="50" y="83"/>
                  </a:cubicBezTo>
                  <a:cubicBezTo>
                    <a:pt x="50" y="83"/>
                    <a:pt x="0" y="219"/>
                    <a:pt x="97" y="288"/>
                  </a:cubicBezTo>
                  <a:cubicBezTo>
                    <a:pt x="236" y="388"/>
                    <a:pt x="331" y="277"/>
                    <a:pt x="376" y="254"/>
                  </a:cubicBezTo>
                  <a:cubicBezTo>
                    <a:pt x="392" y="262"/>
                    <a:pt x="392" y="262"/>
                    <a:pt x="392" y="262"/>
                  </a:cubicBezTo>
                  <a:cubicBezTo>
                    <a:pt x="407" y="270"/>
                    <a:pt x="407" y="270"/>
                    <a:pt x="407" y="270"/>
                  </a:cubicBezTo>
                  <a:cubicBezTo>
                    <a:pt x="412" y="315"/>
                    <a:pt x="390" y="466"/>
                    <a:pt x="542" y="523"/>
                  </a:cubicBezTo>
                  <a:cubicBezTo>
                    <a:pt x="651" y="565"/>
                    <a:pt x="733" y="441"/>
                    <a:pt x="733" y="441"/>
                  </a:cubicBezTo>
                  <a:cubicBezTo>
                    <a:pt x="733" y="441"/>
                    <a:pt x="723" y="438"/>
                    <a:pt x="744" y="449"/>
                  </a:cubicBezTo>
                  <a:cubicBezTo>
                    <a:pt x="764" y="460"/>
                    <a:pt x="797" y="394"/>
                    <a:pt x="781" y="385"/>
                  </a:cubicBezTo>
                  <a:cubicBezTo>
                    <a:pt x="765" y="377"/>
                    <a:pt x="537" y="255"/>
                    <a:pt x="514" y="243"/>
                  </a:cubicBezTo>
                  <a:moveTo>
                    <a:pt x="140" y="286"/>
                  </a:moveTo>
                  <a:cubicBezTo>
                    <a:pt x="44" y="234"/>
                    <a:pt x="53" y="139"/>
                    <a:pt x="75" y="108"/>
                  </a:cubicBezTo>
                  <a:cubicBezTo>
                    <a:pt x="97" y="76"/>
                    <a:pt x="134" y="74"/>
                    <a:pt x="232" y="122"/>
                  </a:cubicBezTo>
                  <a:cubicBezTo>
                    <a:pt x="330" y="171"/>
                    <a:pt x="348" y="179"/>
                    <a:pt x="352" y="217"/>
                  </a:cubicBezTo>
                  <a:cubicBezTo>
                    <a:pt x="354" y="248"/>
                    <a:pt x="224" y="332"/>
                    <a:pt x="140" y="286"/>
                  </a:cubicBezTo>
                  <a:moveTo>
                    <a:pt x="513" y="484"/>
                  </a:moveTo>
                  <a:cubicBezTo>
                    <a:pt x="428" y="439"/>
                    <a:pt x="423" y="285"/>
                    <a:pt x="451" y="269"/>
                  </a:cubicBezTo>
                  <a:cubicBezTo>
                    <a:pt x="484" y="251"/>
                    <a:pt x="501" y="262"/>
                    <a:pt x="596" y="315"/>
                  </a:cubicBezTo>
                  <a:cubicBezTo>
                    <a:pt x="692" y="368"/>
                    <a:pt x="711" y="401"/>
                    <a:pt x="697" y="437"/>
                  </a:cubicBezTo>
                  <a:cubicBezTo>
                    <a:pt x="683" y="473"/>
                    <a:pt x="610" y="534"/>
                    <a:pt x="513" y="484"/>
                  </a:cubicBezTo>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4" name="Freeform 85"/>
            <p:cNvSpPr>
              <a:spLocks noEditPoints="1"/>
            </p:cNvSpPr>
            <p:nvPr/>
          </p:nvSpPr>
          <p:spPr bwMode="auto">
            <a:xfrm>
              <a:off x="8885096" y="361070"/>
              <a:ext cx="760412" cy="554038"/>
            </a:xfrm>
            <a:custGeom>
              <a:avLst/>
              <a:gdLst>
                <a:gd name="T0" fmla="*/ 864440586 w 288"/>
                <a:gd name="T1" fmla="*/ 682128947 h 210"/>
                <a:gd name="T2" fmla="*/ 829583089 w 288"/>
                <a:gd name="T3" fmla="*/ 682128947 h 210"/>
                <a:gd name="T4" fmla="*/ 13943527 w 288"/>
                <a:gd name="T5" fmla="*/ 730852632 h 210"/>
                <a:gd name="T6" fmla="*/ 543760588 w 288"/>
                <a:gd name="T7" fmla="*/ 1364257895 h 210"/>
                <a:gd name="T8" fmla="*/ 543760588 w 288"/>
                <a:gd name="T9" fmla="*/ 1364257895 h 210"/>
                <a:gd name="T10" fmla="*/ 543760588 w 288"/>
                <a:gd name="T11" fmla="*/ 1364257895 h 210"/>
                <a:gd name="T12" fmla="*/ 934152940 w 288"/>
                <a:gd name="T13" fmla="*/ 1461705264 h 210"/>
                <a:gd name="T14" fmla="*/ 934152940 w 288"/>
                <a:gd name="T15" fmla="*/ 1461705264 h 210"/>
                <a:gd name="T16" fmla="*/ 934152940 w 288"/>
                <a:gd name="T17" fmla="*/ 1461705264 h 210"/>
                <a:gd name="T18" fmla="*/ 2007730589 w 288"/>
                <a:gd name="T19" fmla="*/ 939666916 h 210"/>
                <a:gd name="T20" fmla="*/ 864440586 w 288"/>
                <a:gd name="T21" fmla="*/ 682128947 h 210"/>
                <a:gd name="T22" fmla="*/ 1645222651 w 288"/>
                <a:gd name="T23" fmla="*/ 459392480 h 210"/>
                <a:gd name="T24" fmla="*/ 1798590886 w 288"/>
                <a:gd name="T25" fmla="*/ 549880077 h 210"/>
                <a:gd name="T26" fmla="*/ 1645222651 w 288"/>
                <a:gd name="T27" fmla="*/ 459392480 h 210"/>
                <a:gd name="T28" fmla="*/ 230053674 w 288"/>
                <a:gd name="T29" fmla="*/ 0 h 210"/>
                <a:gd name="T30" fmla="*/ 90626325 w 288"/>
                <a:gd name="T31" fmla="*/ 125289098 h 210"/>
                <a:gd name="T32" fmla="*/ 0 w 288"/>
                <a:gd name="T33" fmla="*/ 368907521 h 210"/>
                <a:gd name="T34" fmla="*/ 1059636762 w 288"/>
                <a:gd name="T35" fmla="*/ 424590979 h 210"/>
                <a:gd name="T36" fmla="*/ 230053674 w 288"/>
                <a:gd name="T37" fmla="*/ 0 h 2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8" h="210">
                  <a:moveTo>
                    <a:pt x="124" y="98"/>
                  </a:moveTo>
                  <a:cubicBezTo>
                    <a:pt x="123" y="98"/>
                    <a:pt x="121" y="98"/>
                    <a:pt x="119" y="98"/>
                  </a:cubicBezTo>
                  <a:cubicBezTo>
                    <a:pt x="96" y="99"/>
                    <a:pt x="48" y="102"/>
                    <a:pt x="2" y="105"/>
                  </a:cubicBezTo>
                  <a:cubicBezTo>
                    <a:pt x="10" y="137"/>
                    <a:pt x="32" y="172"/>
                    <a:pt x="78" y="196"/>
                  </a:cubicBezTo>
                  <a:cubicBezTo>
                    <a:pt x="78" y="196"/>
                    <a:pt x="78" y="196"/>
                    <a:pt x="78" y="196"/>
                  </a:cubicBezTo>
                  <a:cubicBezTo>
                    <a:pt x="78" y="196"/>
                    <a:pt x="78" y="196"/>
                    <a:pt x="78" y="196"/>
                  </a:cubicBezTo>
                  <a:cubicBezTo>
                    <a:pt x="95" y="206"/>
                    <a:pt x="115" y="210"/>
                    <a:pt x="134" y="210"/>
                  </a:cubicBezTo>
                  <a:cubicBezTo>
                    <a:pt x="134" y="210"/>
                    <a:pt x="134" y="210"/>
                    <a:pt x="134" y="210"/>
                  </a:cubicBezTo>
                  <a:cubicBezTo>
                    <a:pt x="134" y="210"/>
                    <a:pt x="134" y="210"/>
                    <a:pt x="134" y="210"/>
                  </a:cubicBezTo>
                  <a:cubicBezTo>
                    <a:pt x="204" y="210"/>
                    <a:pt x="277" y="162"/>
                    <a:pt x="288" y="135"/>
                  </a:cubicBezTo>
                  <a:cubicBezTo>
                    <a:pt x="247" y="119"/>
                    <a:pt x="168" y="98"/>
                    <a:pt x="124" y="98"/>
                  </a:cubicBezTo>
                  <a:moveTo>
                    <a:pt x="236" y="66"/>
                  </a:moveTo>
                  <a:cubicBezTo>
                    <a:pt x="243" y="70"/>
                    <a:pt x="251" y="75"/>
                    <a:pt x="258" y="79"/>
                  </a:cubicBezTo>
                  <a:cubicBezTo>
                    <a:pt x="252" y="75"/>
                    <a:pt x="245" y="71"/>
                    <a:pt x="236" y="66"/>
                  </a:cubicBezTo>
                  <a:moveTo>
                    <a:pt x="33" y="0"/>
                  </a:moveTo>
                  <a:cubicBezTo>
                    <a:pt x="25" y="4"/>
                    <a:pt x="18" y="10"/>
                    <a:pt x="13" y="18"/>
                  </a:cubicBezTo>
                  <a:cubicBezTo>
                    <a:pt x="7" y="26"/>
                    <a:pt x="2" y="38"/>
                    <a:pt x="0" y="53"/>
                  </a:cubicBezTo>
                  <a:cubicBezTo>
                    <a:pt x="50" y="56"/>
                    <a:pt x="115" y="59"/>
                    <a:pt x="152" y="61"/>
                  </a:cubicBezTo>
                  <a:cubicBezTo>
                    <a:pt x="107" y="38"/>
                    <a:pt x="64" y="16"/>
                    <a:pt x="3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5" name="Freeform 86"/>
            <p:cNvSpPr>
              <a:spLocks/>
            </p:cNvSpPr>
            <p:nvPr/>
          </p:nvSpPr>
          <p:spPr bwMode="auto">
            <a:xfrm>
              <a:off x="8880333" y="500770"/>
              <a:ext cx="766762" cy="215900"/>
            </a:xfrm>
            <a:custGeom>
              <a:avLst/>
              <a:gdLst>
                <a:gd name="T0" fmla="*/ 13886033 w 291"/>
                <a:gd name="T1" fmla="*/ 0 h 82"/>
                <a:gd name="T2" fmla="*/ 0 w 291"/>
                <a:gd name="T3" fmla="*/ 138647294 h 82"/>
                <a:gd name="T4" fmla="*/ 27772067 w 291"/>
                <a:gd name="T5" fmla="*/ 360479278 h 82"/>
                <a:gd name="T6" fmla="*/ 840078676 w 291"/>
                <a:gd name="T7" fmla="*/ 311954437 h 82"/>
                <a:gd name="T8" fmla="*/ 874793759 w 291"/>
                <a:gd name="T9" fmla="*/ 311954437 h 82"/>
                <a:gd name="T10" fmla="*/ 2013414250 w 291"/>
                <a:gd name="T11" fmla="*/ 568448902 h 82"/>
                <a:gd name="T12" fmla="*/ 2020357267 w 291"/>
                <a:gd name="T13" fmla="*/ 547651413 h 82"/>
                <a:gd name="T14" fmla="*/ 1069192958 w 291"/>
                <a:gd name="T15" fmla="*/ 55457338 h 82"/>
                <a:gd name="T16" fmla="*/ 13886033 w 291"/>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1" h="82">
                  <a:moveTo>
                    <a:pt x="2" y="0"/>
                  </a:moveTo>
                  <a:cubicBezTo>
                    <a:pt x="1" y="7"/>
                    <a:pt x="0" y="13"/>
                    <a:pt x="0" y="20"/>
                  </a:cubicBezTo>
                  <a:cubicBezTo>
                    <a:pt x="0" y="30"/>
                    <a:pt x="1" y="41"/>
                    <a:pt x="4" y="52"/>
                  </a:cubicBezTo>
                  <a:cubicBezTo>
                    <a:pt x="50" y="49"/>
                    <a:pt x="98" y="46"/>
                    <a:pt x="121" y="45"/>
                  </a:cubicBezTo>
                  <a:cubicBezTo>
                    <a:pt x="123" y="45"/>
                    <a:pt x="125" y="45"/>
                    <a:pt x="126" y="45"/>
                  </a:cubicBezTo>
                  <a:cubicBezTo>
                    <a:pt x="170" y="45"/>
                    <a:pt x="249" y="66"/>
                    <a:pt x="290" y="82"/>
                  </a:cubicBezTo>
                  <a:cubicBezTo>
                    <a:pt x="291" y="81"/>
                    <a:pt x="291" y="80"/>
                    <a:pt x="291" y="79"/>
                  </a:cubicBezTo>
                  <a:cubicBezTo>
                    <a:pt x="251" y="57"/>
                    <a:pt x="201" y="32"/>
                    <a:pt x="154" y="8"/>
                  </a:cubicBezTo>
                  <a:cubicBezTo>
                    <a:pt x="117" y="6"/>
                    <a:pt x="52" y="3"/>
                    <a:pt x="2" y="0"/>
                  </a:cubicBezTo>
                </a:path>
              </a:pathLst>
            </a:custGeom>
            <a:solidFill>
              <a:srgbClr val="263A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6" name="Freeform 87"/>
            <p:cNvSpPr>
              <a:spLocks/>
            </p:cNvSpPr>
            <p:nvPr/>
          </p:nvSpPr>
          <p:spPr bwMode="auto">
            <a:xfrm>
              <a:off x="8972408" y="348370"/>
              <a:ext cx="677862" cy="360363"/>
            </a:xfrm>
            <a:custGeom>
              <a:avLst/>
              <a:gdLst>
                <a:gd name="T0" fmla="*/ 173923036 w 257"/>
                <a:gd name="T1" fmla="*/ 0 h 137"/>
                <a:gd name="T2" fmla="*/ 173923036 w 257"/>
                <a:gd name="T3" fmla="*/ 0 h 137"/>
                <a:gd name="T4" fmla="*/ 0 w 257"/>
                <a:gd name="T5" fmla="*/ 34594848 h 137"/>
                <a:gd name="T6" fmla="*/ 827872597 w 257"/>
                <a:gd name="T7" fmla="*/ 456650941 h 137"/>
                <a:gd name="T8" fmla="*/ 1780967670 w 257"/>
                <a:gd name="T9" fmla="*/ 947894101 h 137"/>
                <a:gd name="T10" fmla="*/ 1787925646 w 257"/>
                <a:gd name="T11" fmla="*/ 920217170 h 137"/>
                <a:gd name="T12" fmla="*/ 1787925646 w 257"/>
                <a:gd name="T13" fmla="*/ 913299253 h 137"/>
                <a:gd name="T14" fmla="*/ 1787925646 w 257"/>
                <a:gd name="T15" fmla="*/ 913299253 h 137"/>
                <a:gd name="T16" fmla="*/ 1565304687 w 257"/>
                <a:gd name="T17" fmla="*/ 581189238 h 137"/>
                <a:gd name="T18" fmla="*/ 1412252943 w 257"/>
                <a:gd name="T19" fmla="*/ 491243159 h 137"/>
                <a:gd name="T20" fmla="*/ 953097710 w 257"/>
                <a:gd name="T21" fmla="*/ 255999771 h 137"/>
                <a:gd name="T22" fmla="*/ 953097710 w 257"/>
                <a:gd name="T23" fmla="*/ 255999771 h 137"/>
                <a:gd name="T24" fmla="*/ 946139734 w 257"/>
                <a:gd name="T25" fmla="*/ 255999771 h 137"/>
                <a:gd name="T26" fmla="*/ 939181757 w 257"/>
                <a:gd name="T27" fmla="*/ 249081853 h 137"/>
                <a:gd name="T28" fmla="*/ 939181757 w 257"/>
                <a:gd name="T29" fmla="*/ 249081853 h 137"/>
                <a:gd name="T30" fmla="*/ 939181757 w 257"/>
                <a:gd name="T31" fmla="*/ 249081853 h 137"/>
                <a:gd name="T32" fmla="*/ 932226419 w 257"/>
                <a:gd name="T33" fmla="*/ 249081853 h 137"/>
                <a:gd name="T34" fmla="*/ 932226419 w 257"/>
                <a:gd name="T35" fmla="*/ 249081853 h 137"/>
                <a:gd name="T36" fmla="*/ 173923036 w 257"/>
                <a:gd name="T37" fmla="*/ 0 h 137"/>
                <a:gd name="T38" fmla="*/ 173923036 w 257"/>
                <a:gd name="T39" fmla="*/ 0 h 1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7" h="137">
                  <a:moveTo>
                    <a:pt x="25" y="0"/>
                  </a:moveTo>
                  <a:cubicBezTo>
                    <a:pt x="25" y="0"/>
                    <a:pt x="25" y="0"/>
                    <a:pt x="25" y="0"/>
                  </a:cubicBezTo>
                  <a:cubicBezTo>
                    <a:pt x="15" y="0"/>
                    <a:pt x="7" y="2"/>
                    <a:pt x="0" y="5"/>
                  </a:cubicBezTo>
                  <a:cubicBezTo>
                    <a:pt x="31" y="21"/>
                    <a:pt x="74" y="43"/>
                    <a:pt x="119" y="66"/>
                  </a:cubicBezTo>
                  <a:cubicBezTo>
                    <a:pt x="166" y="90"/>
                    <a:pt x="216" y="115"/>
                    <a:pt x="256" y="137"/>
                  </a:cubicBezTo>
                  <a:cubicBezTo>
                    <a:pt x="257" y="135"/>
                    <a:pt x="257" y="134"/>
                    <a:pt x="257" y="133"/>
                  </a:cubicBezTo>
                  <a:cubicBezTo>
                    <a:pt x="257" y="132"/>
                    <a:pt x="257" y="132"/>
                    <a:pt x="257" y="132"/>
                  </a:cubicBezTo>
                  <a:cubicBezTo>
                    <a:pt x="257" y="132"/>
                    <a:pt x="257" y="132"/>
                    <a:pt x="257" y="132"/>
                  </a:cubicBezTo>
                  <a:cubicBezTo>
                    <a:pt x="255" y="111"/>
                    <a:pt x="248" y="99"/>
                    <a:pt x="225" y="84"/>
                  </a:cubicBezTo>
                  <a:cubicBezTo>
                    <a:pt x="218" y="80"/>
                    <a:pt x="210" y="75"/>
                    <a:pt x="203" y="71"/>
                  </a:cubicBezTo>
                  <a:cubicBezTo>
                    <a:pt x="186" y="62"/>
                    <a:pt x="165" y="51"/>
                    <a:pt x="137" y="37"/>
                  </a:cubicBezTo>
                  <a:cubicBezTo>
                    <a:pt x="137" y="37"/>
                    <a:pt x="137" y="37"/>
                    <a:pt x="137" y="37"/>
                  </a:cubicBezTo>
                  <a:cubicBezTo>
                    <a:pt x="137" y="37"/>
                    <a:pt x="136" y="37"/>
                    <a:pt x="136" y="37"/>
                  </a:cubicBezTo>
                  <a:cubicBezTo>
                    <a:pt x="136" y="37"/>
                    <a:pt x="136" y="37"/>
                    <a:pt x="135" y="36"/>
                  </a:cubicBezTo>
                  <a:cubicBezTo>
                    <a:pt x="135" y="36"/>
                    <a:pt x="135" y="36"/>
                    <a:pt x="135" y="36"/>
                  </a:cubicBezTo>
                  <a:cubicBezTo>
                    <a:pt x="135" y="36"/>
                    <a:pt x="135" y="36"/>
                    <a:pt x="135" y="36"/>
                  </a:cubicBezTo>
                  <a:cubicBezTo>
                    <a:pt x="135" y="36"/>
                    <a:pt x="134" y="36"/>
                    <a:pt x="134" y="36"/>
                  </a:cubicBezTo>
                  <a:cubicBezTo>
                    <a:pt x="134" y="36"/>
                    <a:pt x="134" y="36"/>
                    <a:pt x="134" y="36"/>
                  </a:cubicBezTo>
                  <a:cubicBezTo>
                    <a:pt x="83" y="11"/>
                    <a:pt x="49" y="0"/>
                    <a:pt x="25" y="0"/>
                  </a:cubicBezTo>
                  <a:cubicBezTo>
                    <a:pt x="25" y="0"/>
                    <a:pt x="25" y="0"/>
                    <a:pt x="25" y="0"/>
                  </a:cubicBezTo>
                </a:path>
              </a:pathLst>
            </a:custGeom>
            <a:solidFill>
              <a:srgbClr val="263A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7" name="Freeform 88"/>
            <p:cNvSpPr>
              <a:spLocks noEditPoints="1"/>
            </p:cNvSpPr>
            <p:nvPr/>
          </p:nvSpPr>
          <p:spPr bwMode="auto">
            <a:xfrm>
              <a:off x="8880333" y="348370"/>
              <a:ext cx="773112" cy="566738"/>
            </a:xfrm>
            <a:custGeom>
              <a:avLst/>
              <a:gdLst>
                <a:gd name="T0" fmla="*/ 946866943 w 293"/>
                <a:gd name="T1" fmla="*/ 1493916096 h 215"/>
                <a:gd name="T2" fmla="*/ 946866943 w 293"/>
                <a:gd name="T3" fmla="*/ 1493916096 h 215"/>
                <a:gd name="T4" fmla="*/ 946866943 w 293"/>
                <a:gd name="T5" fmla="*/ 1493916096 h 215"/>
                <a:gd name="T6" fmla="*/ 946866943 w 293"/>
                <a:gd name="T7" fmla="*/ 1493916096 h 215"/>
                <a:gd name="T8" fmla="*/ 556981020 w 293"/>
                <a:gd name="T9" fmla="*/ 1396637495 h 215"/>
                <a:gd name="T10" fmla="*/ 556981020 w 293"/>
                <a:gd name="T11" fmla="*/ 1396637495 h 215"/>
                <a:gd name="T12" fmla="*/ 556981020 w 293"/>
                <a:gd name="T13" fmla="*/ 1396637495 h 215"/>
                <a:gd name="T14" fmla="*/ 2032975843 w 293"/>
                <a:gd name="T15" fmla="*/ 924144071 h 215"/>
                <a:gd name="T16" fmla="*/ 2026015196 w 293"/>
                <a:gd name="T17" fmla="*/ 951937957 h 215"/>
                <a:gd name="T18" fmla="*/ 2019051911 w 293"/>
                <a:gd name="T19" fmla="*/ 972783371 h 215"/>
                <a:gd name="T20" fmla="*/ 946866943 w 293"/>
                <a:gd name="T21" fmla="*/ 1493916096 h 215"/>
                <a:gd name="T22" fmla="*/ 2032975843 w 293"/>
                <a:gd name="T23" fmla="*/ 924144071 h 215"/>
                <a:gd name="T24" fmla="*/ 1197505632 w 293"/>
                <a:gd name="T25" fmla="*/ 257093445 h 215"/>
                <a:gd name="T26" fmla="*/ 1197505632 w 293"/>
                <a:gd name="T27" fmla="*/ 257093445 h 215"/>
                <a:gd name="T28" fmla="*/ 1657016491 w 293"/>
                <a:gd name="T29" fmla="*/ 493338839 h 215"/>
                <a:gd name="T30" fmla="*/ 1810185018 w 293"/>
                <a:gd name="T31" fmla="*/ 583668968 h 215"/>
                <a:gd name="T32" fmla="*/ 2032975843 w 293"/>
                <a:gd name="T33" fmla="*/ 917195599 h 215"/>
                <a:gd name="T34" fmla="*/ 2032975843 w 293"/>
                <a:gd name="T35" fmla="*/ 917195599 h 215"/>
                <a:gd name="T36" fmla="*/ 2032975843 w 293"/>
                <a:gd name="T37" fmla="*/ 917195599 h 215"/>
                <a:gd name="T38" fmla="*/ 1197505632 w 293"/>
                <a:gd name="T39" fmla="*/ 257093445 h 215"/>
                <a:gd name="T40" fmla="*/ 1197505632 w 293"/>
                <a:gd name="T41" fmla="*/ 257093445 h 215"/>
                <a:gd name="T42" fmla="*/ 1183581700 w 293"/>
                <a:gd name="T43" fmla="*/ 250144973 h 215"/>
                <a:gd name="T44" fmla="*/ 1190544985 w 293"/>
                <a:gd name="T45" fmla="*/ 257093445 h 215"/>
                <a:gd name="T46" fmla="*/ 1183581700 w 293"/>
                <a:gd name="T47" fmla="*/ 250144973 h 215"/>
                <a:gd name="T48" fmla="*/ 1183581700 w 293"/>
                <a:gd name="T49" fmla="*/ 250144973 h 215"/>
                <a:gd name="T50" fmla="*/ 1183581700 w 293"/>
                <a:gd name="T51" fmla="*/ 250144973 h 215"/>
                <a:gd name="T52" fmla="*/ 1183581700 w 293"/>
                <a:gd name="T53" fmla="*/ 250144973 h 215"/>
                <a:gd name="T54" fmla="*/ 1176621053 w 293"/>
                <a:gd name="T55" fmla="*/ 250144973 h 215"/>
                <a:gd name="T56" fmla="*/ 1176621053 w 293"/>
                <a:gd name="T57" fmla="*/ 250144973 h 215"/>
                <a:gd name="T58" fmla="*/ 1176621053 w 293"/>
                <a:gd name="T59" fmla="*/ 250144973 h 215"/>
                <a:gd name="T60" fmla="*/ 417733786 w 293"/>
                <a:gd name="T61" fmla="*/ 0 h 215"/>
                <a:gd name="T62" fmla="*/ 104433447 w 293"/>
                <a:gd name="T63" fmla="*/ 159814844 h 215"/>
                <a:gd name="T64" fmla="*/ 0 w 293"/>
                <a:gd name="T65" fmla="*/ 541978139 h 215"/>
                <a:gd name="T66" fmla="*/ 13923932 w 293"/>
                <a:gd name="T67" fmla="*/ 403008710 h 215"/>
                <a:gd name="T68" fmla="*/ 104433447 w 293"/>
                <a:gd name="T69" fmla="*/ 159814844 h 215"/>
                <a:gd name="T70" fmla="*/ 243678042 w 293"/>
                <a:gd name="T71" fmla="*/ 34742357 h 215"/>
                <a:gd name="T72" fmla="*/ 417733786 w 293"/>
                <a:gd name="T73" fmla="*/ 0 h 215"/>
                <a:gd name="T74" fmla="*/ 417733786 w 293"/>
                <a:gd name="T75" fmla="*/ 0 h 215"/>
                <a:gd name="T76" fmla="*/ 417733786 w 293"/>
                <a:gd name="T77" fmla="*/ 0 h 215"/>
                <a:gd name="T78" fmla="*/ 417733786 w 293"/>
                <a:gd name="T79" fmla="*/ 0 h 215"/>
                <a:gd name="T80" fmla="*/ 417733786 w 293"/>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3" h="215">
                  <a:moveTo>
                    <a:pt x="136" y="215"/>
                  </a:moveTo>
                  <a:cubicBezTo>
                    <a:pt x="136" y="215"/>
                    <a:pt x="136" y="215"/>
                    <a:pt x="136" y="215"/>
                  </a:cubicBezTo>
                  <a:cubicBezTo>
                    <a:pt x="136" y="215"/>
                    <a:pt x="136" y="215"/>
                    <a:pt x="136" y="215"/>
                  </a:cubicBezTo>
                  <a:cubicBezTo>
                    <a:pt x="136" y="215"/>
                    <a:pt x="136" y="215"/>
                    <a:pt x="136" y="215"/>
                  </a:cubicBezTo>
                  <a:moveTo>
                    <a:pt x="80" y="201"/>
                  </a:moveTo>
                  <a:cubicBezTo>
                    <a:pt x="80" y="201"/>
                    <a:pt x="80" y="201"/>
                    <a:pt x="80" y="201"/>
                  </a:cubicBezTo>
                  <a:cubicBezTo>
                    <a:pt x="80" y="201"/>
                    <a:pt x="80" y="201"/>
                    <a:pt x="80" y="201"/>
                  </a:cubicBezTo>
                  <a:moveTo>
                    <a:pt x="292" y="133"/>
                  </a:moveTo>
                  <a:cubicBezTo>
                    <a:pt x="292" y="134"/>
                    <a:pt x="292" y="135"/>
                    <a:pt x="291" y="137"/>
                  </a:cubicBezTo>
                  <a:cubicBezTo>
                    <a:pt x="291" y="138"/>
                    <a:pt x="291" y="139"/>
                    <a:pt x="290" y="140"/>
                  </a:cubicBezTo>
                  <a:cubicBezTo>
                    <a:pt x="279" y="167"/>
                    <a:pt x="206" y="215"/>
                    <a:pt x="136" y="215"/>
                  </a:cubicBezTo>
                  <a:cubicBezTo>
                    <a:pt x="212" y="215"/>
                    <a:pt x="293" y="157"/>
                    <a:pt x="292" y="133"/>
                  </a:cubicBezTo>
                  <a:moveTo>
                    <a:pt x="172" y="37"/>
                  </a:moveTo>
                  <a:cubicBezTo>
                    <a:pt x="172" y="37"/>
                    <a:pt x="172" y="37"/>
                    <a:pt x="172" y="37"/>
                  </a:cubicBezTo>
                  <a:cubicBezTo>
                    <a:pt x="200" y="51"/>
                    <a:pt x="221" y="62"/>
                    <a:pt x="238" y="71"/>
                  </a:cubicBezTo>
                  <a:cubicBezTo>
                    <a:pt x="247" y="76"/>
                    <a:pt x="254" y="80"/>
                    <a:pt x="260" y="84"/>
                  </a:cubicBezTo>
                  <a:cubicBezTo>
                    <a:pt x="283" y="99"/>
                    <a:pt x="290" y="111"/>
                    <a:pt x="292" y="132"/>
                  </a:cubicBezTo>
                  <a:cubicBezTo>
                    <a:pt x="292" y="132"/>
                    <a:pt x="292" y="132"/>
                    <a:pt x="292" y="132"/>
                  </a:cubicBezTo>
                  <a:cubicBezTo>
                    <a:pt x="292" y="132"/>
                    <a:pt x="292" y="132"/>
                    <a:pt x="292" y="132"/>
                  </a:cubicBezTo>
                  <a:cubicBezTo>
                    <a:pt x="288" y="94"/>
                    <a:pt x="270" y="86"/>
                    <a:pt x="172" y="37"/>
                  </a:cubicBezTo>
                  <a:cubicBezTo>
                    <a:pt x="172" y="37"/>
                    <a:pt x="172" y="37"/>
                    <a:pt x="172" y="37"/>
                  </a:cubicBezTo>
                  <a:moveTo>
                    <a:pt x="170" y="36"/>
                  </a:moveTo>
                  <a:cubicBezTo>
                    <a:pt x="171" y="37"/>
                    <a:pt x="171" y="37"/>
                    <a:pt x="171" y="37"/>
                  </a:cubicBezTo>
                  <a:cubicBezTo>
                    <a:pt x="171" y="37"/>
                    <a:pt x="171" y="37"/>
                    <a:pt x="170" y="36"/>
                  </a:cubicBezTo>
                  <a:moveTo>
                    <a:pt x="170" y="36"/>
                  </a:moveTo>
                  <a:cubicBezTo>
                    <a:pt x="170" y="36"/>
                    <a:pt x="170" y="36"/>
                    <a:pt x="170" y="36"/>
                  </a:cubicBezTo>
                  <a:cubicBezTo>
                    <a:pt x="170" y="36"/>
                    <a:pt x="170" y="36"/>
                    <a:pt x="170" y="36"/>
                  </a:cubicBezTo>
                  <a:moveTo>
                    <a:pt x="169" y="36"/>
                  </a:moveTo>
                  <a:cubicBezTo>
                    <a:pt x="169" y="36"/>
                    <a:pt x="169" y="36"/>
                    <a:pt x="169" y="36"/>
                  </a:cubicBezTo>
                  <a:cubicBezTo>
                    <a:pt x="169" y="36"/>
                    <a:pt x="169" y="36"/>
                    <a:pt x="169" y="36"/>
                  </a:cubicBezTo>
                  <a:moveTo>
                    <a:pt x="60" y="0"/>
                  </a:moveTo>
                  <a:cubicBezTo>
                    <a:pt x="38" y="0"/>
                    <a:pt x="25" y="8"/>
                    <a:pt x="15" y="23"/>
                  </a:cubicBezTo>
                  <a:cubicBezTo>
                    <a:pt x="7" y="34"/>
                    <a:pt x="0" y="55"/>
                    <a:pt x="0" y="78"/>
                  </a:cubicBezTo>
                  <a:cubicBezTo>
                    <a:pt x="0" y="71"/>
                    <a:pt x="1" y="65"/>
                    <a:pt x="2" y="58"/>
                  </a:cubicBezTo>
                  <a:cubicBezTo>
                    <a:pt x="4" y="43"/>
                    <a:pt x="9" y="31"/>
                    <a:pt x="15" y="23"/>
                  </a:cubicBezTo>
                  <a:cubicBezTo>
                    <a:pt x="20" y="15"/>
                    <a:pt x="27" y="9"/>
                    <a:pt x="35" y="5"/>
                  </a:cubicBezTo>
                  <a:cubicBezTo>
                    <a:pt x="42" y="2"/>
                    <a:pt x="50" y="0"/>
                    <a:pt x="60" y="0"/>
                  </a:cubicBezTo>
                  <a:moveTo>
                    <a:pt x="60" y="0"/>
                  </a:moveTo>
                  <a:cubicBezTo>
                    <a:pt x="60" y="0"/>
                    <a:pt x="60" y="0"/>
                    <a:pt x="60" y="0"/>
                  </a:cubicBezTo>
                  <a:cubicBezTo>
                    <a:pt x="60" y="0"/>
                    <a:pt x="60" y="0"/>
                    <a:pt x="60" y="0"/>
                  </a:cubicBezTo>
                  <a:cubicBezTo>
                    <a:pt x="60" y="0"/>
                    <a:pt x="60" y="0"/>
                    <a:pt x="60" y="0"/>
                  </a:cubicBezTo>
                </a:path>
              </a:pathLst>
            </a:custGeom>
            <a:solidFill>
              <a:srgbClr val="264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8" name="Freeform 89"/>
            <p:cNvSpPr>
              <a:spLocks noEditPoints="1"/>
            </p:cNvSpPr>
            <p:nvPr/>
          </p:nvSpPr>
          <p:spPr bwMode="auto">
            <a:xfrm>
              <a:off x="9872521" y="846845"/>
              <a:ext cx="698500" cy="603250"/>
            </a:xfrm>
            <a:custGeom>
              <a:avLst/>
              <a:gdLst>
                <a:gd name="T0" fmla="*/ 1042154092 w 265"/>
                <a:gd name="T1" fmla="*/ 478819809 h 229"/>
                <a:gd name="T2" fmla="*/ 1681342217 w 265"/>
                <a:gd name="T3" fmla="*/ 1325429816 h 229"/>
                <a:gd name="T4" fmla="*/ 1813350809 w 265"/>
                <a:gd name="T5" fmla="*/ 1131127996 h 229"/>
                <a:gd name="T6" fmla="*/ 1841140566 w 265"/>
                <a:gd name="T7" fmla="*/ 992338347 h 229"/>
                <a:gd name="T8" fmla="*/ 1827244370 w 265"/>
                <a:gd name="T9" fmla="*/ 895186120 h 229"/>
                <a:gd name="T10" fmla="*/ 1042154092 w 265"/>
                <a:gd name="T11" fmla="*/ 478819809 h 229"/>
                <a:gd name="T12" fmla="*/ 69475709 w 265"/>
                <a:gd name="T13" fmla="*/ 0 h 229"/>
                <a:gd name="T14" fmla="*/ 0 w 265"/>
                <a:gd name="T15" fmla="*/ 346971487 h 229"/>
                <a:gd name="T16" fmla="*/ 534971925 w 265"/>
                <a:gd name="T17" fmla="*/ 1457280772 h 229"/>
                <a:gd name="T18" fmla="*/ 1042154092 w 265"/>
                <a:gd name="T19" fmla="*/ 1589129094 h 229"/>
                <a:gd name="T20" fmla="*/ 1403436743 w 265"/>
                <a:gd name="T21" fmla="*/ 1512795578 h 229"/>
                <a:gd name="T22" fmla="*/ 993520042 w 265"/>
                <a:gd name="T23" fmla="*/ 832732622 h 229"/>
                <a:gd name="T24" fmla="*/ 69475709 w 265"/>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 h="229">
                  <a:moveTo>
                    <a:pt x="150" y="69"/>
                  </a:moveTo>
                  <a:cubicBezTo>
                    <a:pt x="172" y="99"/>
                    <a:pt x="212" y="151"/>
                    <a:pt x="242" y="191"/>
                  </a:cubicBezTo>
                  <a:cubicBezTo>
                    <a:pt x="251" y="181"/>
                    <a:pt x="258" y="171"/>
                    <a:pt x="261" y="163"/>
                  </a:cubicBezTo>
                  <a:cubicBezTo>
                    <a:pt x="264" y="156"/>
                    <a:pt x="265" y="149"/>
                    <a:pt x="265" y="143"/>
                  </a:cubicBezTo>
                  <a:cubicBezTo>
                    <a:pt x="265" y="138"/>
                    <a:pt x="264" y="133"/>
                    <a:pt x="263" y="129"/>
                  </a:cubicBezTo>
                  <a:cubicBezTo>
                    <a:pt x="232" y="113"/>
                    <a:pt x="192" y="91"/>
                    <a:pt x="150" y="69"/>
                  </a:cubicBezTo>
                  <a:moveTo>
                    <a:pt x="10" y="0"/>
                  </a:moveTo>
                  <a:cubicBezTo>
                    <a:pt x="3" y="9"/>
                    <a:pt x="0" y="27"/>
                    <a:pt x="0" y="50"/>
                  </a:cubicBezTo>
                  <a:cubicBezTo>
                    <a:pt x="0" y="103"/>
                    <a:pt x="21" y="180"/>
                    <a:pt x="77" y="210"/>
                  </a:cubicBezTo>
                  <a:cubicBezTo>
                    <a:pt x="103" y="223"/>
                    <a:pt x="128" y="229"/>
                    <a:pt x="150" y="229"/>
                  </a:cubicBezTo>
                  <a:cubicBezTo>
                    <a:pt x="169" y="229"/>
                    <a:pt x="187" y="224"/>
                    <a:pt x="202" y="218"/>
                  </a:cubicBezTo>
                  <a:cubicBezTo>
                    <a:pt x="179" y="180"/>
                    <a:pt x="156" y="139"/>
                    <a:pt x="143" y="120"/>
                  </a:cubicBezTo>
                  <a:cubicBezTo>
                    <a:pt x="120" y="84"/>
                    <a:pt x="48" y="26"/>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69" name="Freeform 90"/>
            <p:cNvSpPr>
              <a:spLocks/>
            </p:cNvSpPr>
            <p:nvPr/>
          </p:nvSpPr>
          <p:spPr bwMode="auto">
            <a:xfrm>
              <a:off x="9977296" y="811920"/>
              <a:ext cx="587375" cy="374650"/>
            </a:xfrm>
            <a:custGeom>
              <a:avLst/>
              <a:gdLst>
                <a:gd name="T0" fmla="*/ 13875747 w 223"/>
                <a:gd name="T1" fmla="*/ 0 h 142"/>
                <a:gd name="T2" fmla="*/ 0 w 223"/>
                <a:gd name="T3" fmla="*/ 0 h 142"/>
                <a:gd name="T4" fmla="*/ 652152190 w 223"/>
                <a:gd name="T5" fmla="*/ 424623561 h 142"/>
                <a:gd name="T6" fmla="*/ 763158163 w 223"/>
                <a:gd name="T7" fmla="*/ 570805659 h 142"/>
                <a:gd name="T8" fmla="*/ 1547127312 w 223"/>
                <a:gd name="T9" fmla="*/ 988469173 h 142"/>
                <a:gd name="T10" fmla="*/ 1547127312 w 223"/>
                <a:gd name="T11" fmla="*/ 988469173 h 142"/>
                <a:gd name="T12" fmla="*/ 832534262 w 223"/>
                <a:gd name="T13" fmla="*/ 375897954 h 142"/>
                <a:gd name="T14" fmla="*/ 13875747 w 223"/>
                <a:gd name="T15" fmla="*/ 0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 h="142">
                  <a:moveTo>
                    <a:pt x="2" y="0"/>
                  </a:moveTo>
                  <a:cubicBezTo>
                    <a:pt x="2" y="0"/>
                    <a:pt x="1" y="0"/>
                    <a:pt x="0" y="0"/>
                  </a:cubicBezTo>
                  <a:cubicBezTo>
                    <a:pt x="52" y="32"/>
                    <a:pt x="90" y="55"/>
                    <a:pt x="94" y="61"/>
                  </a:cubicBezTo>
                  <a:cubicBezTo>
                    <a:pt x="96" y="65"/>
                    <a:pt x="102" y="72"/>
                    <a:pt x="110" y="82"/>
                  </a:cubicBezTo>
                  <a:cubicBezTo>
                    <a:pt x="152" y="104"/>
                    <a:pt x="192" y="126"/>
                    <a:pt x="223" y="142"/>
                  </a:cubicBezTo>
                  <a:cubicBezTo>
                    <a:pt x="223" y="142"/>
                    <a:pt x="223" y="142"/>
                    <a:pt x="223" y="142"/>
                  </a:cubicBezTo>
                  <a:cubicBezTo>
                    <a:pt x="215" y="117"/>
                    <a:pt x="185" y="90"/>
                    <a:pt x="120" y="54"/>
                  </a:cubicBezTo>
                  <a:cubicBezTo>
                    <a:pt x="53" y="16"/>
                    <a:pt x="25" y="0"/>
                    <a:pt x="2" y="0"/>
                  </a:cubicBezTo>
                </a:path>
              </a:pathLst>
            </a:custGeom>
            <a:solidFill>
              <a:srgbClr val="263A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0" name="Freeform 91"/>
            <p:cNvSpPr>
              <a:spLocks/>
            </p:cNvSpPr>
            <p:nvPr/>
          </p:nvSpPr>
          <p:spPr bwMode="auto">
            <a:xfrm>
              <a:off x="9897921" y="811920"/>
              <a:ext cx="611187" cy="609600"/>
            </a:xfrm>
            <a:custGeom>
              <a:avLst/>
              <a:gdLst>
                <a:gd name="T0" fmla="*/ 208206647 w 232"/>
                <a:gd name="T1" fmla="*/ 0 h 231"/>
                <a:gd name="T2" fmla="*/ 34700669 w 232"/>
                <a:gd name="T3" fmla="*/ 55713745 h 231"/>
                <a:gd name="T4" fmla="*/ 0 w 232"/>
                <a:gd name="T5" fmla="*/ 90532197 h 231"/>
                <a:gd name="T6" fmla="*/ 0 w 232"/>
                <a:gd name="T7" fmla="*/ 90532197 h 231"/>
                <a:gd name="T8" fmla="*/ 923047801 w 232"/>
                <a:gd name="T9" fmla="*/ 926227823 h 231"/>
                <a:gd name="T10" fmla="*/ 1332519381 w 232"/>
                <a:gd name="T11" fmla="*/ 1608710649 h 231"/>
                <a:gd name="T12" fmla="*/ 1610127366 w 232"/>
                <a:gd name="T13" fmla="*/ 1420679397 h 231"/>
                <a:gd name="T14" fmla="*/ 971629264 w 232"/>
                <a:gd name="T15" fmla="*/ 571057974 h 231"/>
                <a:gd name="T16" fmla="*/ 860585544 w 232"/>
                <a:gd name="T17" fmla="*/ 424812031 h 231"/>
                <a:gd name="T18" fmla="*/ 208206647 w 232"/>
                <a:gd name="T19" fmla="*/ 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231">
                  <a:moveTo>
                    <a:pt x="30" y="0"/>
                  </a:moveTo>
                  <a:cubicBezTo>
                    <a:pt x="21" y="1"/>
                    <a:pt x="14" y="4"/>
                    <a:pt x="5" y="8"/>
                  </a:cubicBezTo>
                  <a:cubicBezTo>
                    <a:pt x="3" y="9"/>
                    <a:pt x="1" y="11"/>
                    <a:pt x="0" y="13"/>
                  </a:cubicBezTo>
                  <a:cubicBezTo>
                    <a:pt x="0" y="13"/>
                    <a:pt x="0" y="13"/>
                    <a:pt x="0" y="13"/>
                  </a:cubicBezTo>
                  <a:cubicBezTo>
                    <a:pt x="38" y="39"/>
                    <a:pt x="110" y="97"/>
                    <a:pt x="133" y="133"/>
                  </a:cubicBezTo>
                  <a:cubicBezTo>
                    <a:pt x="146" y="152"/>
                    <a:pt x="169" y="193"/>
                    <a:pt x="192" y="231"/>
                  </a:cubicBezTo>
                  <a:cubicBezTo>
                    <a:pt x="208" y="223"/>
                    <a:pt x="222" y="214"/>
                    <a:pt x="232" y="204"/>
                  </a:cubicBezTo>
                  <a:cubicBezTo>
                    <a:pt x="202" y="164"/>
                    <a:pt x="162" y="112"/>
                    <a:pt x="140" y="82"/>
                  </a:cubicBezTo>
                  <a:cubicBezTo>
                    <a:pt x="132" y="72"/>
                    <a:pt x="126" y="65"/>
                    <a:pt x="124" y="61"/>
                  </a:cubicBezTo>
                  <a:cubicBezTo>
                    <a:pt x="120" y="55"/>
                    <a:pt x="82" y="32"/>
                    <a:pt x="30" y="0"/>
                  </a:cubicBezTo>
                </a:path>
              </a:pathLst>
            </a:custGeom>
            <a:solidFill>
              <a:srgbClr val="263A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1" name="Freeform 92"/>
            <p:cNvSpPr>
              <a:spLocks/>
            </p:cNvSpPr>
            <p:nvPr/>
          </p:nvSpPr>
          <p:spPr bwMode="auto">
            <a:xfrm>
              <a:off x="9872521" y="811920"/>
              <a:ext cx="698500" cy="411163"/>
            </a:xfrm>
            <a:custGeom>
              <a:avLst/>
              <a:gdLst>
                <a:gd name="T0" fmla="*/ 291804306 w 265"/>
                <a:gd name="T1" fmla="*/ 0 h 156"/>
                <a:gd name="T2" fmla="*/ 104216200 w 265"/>
                <a:gd name="T3" fmla="*/ 55572897 h 156"/>
                <a:gd name="T4" fmla="*/ 0 w 265"/>
                <a:gd name="T5" fmla="*/ 437643479 h 156"/>
                <a:gd name="T6" fmla="*/ 69475709 w 265"/>
                <a:gd name="T7" fmla="*/ 90308263 h 156"/>
                <a:gd name="T8" fmla="*/ 104216200 w 265"/>
                <a:gd name="T9" fmla="*/ 55572897 h 156"/>
                <a:gd name="T10" fmla="*/ 277908109 w 265"/>
                <a:gd name="T11" fmla="*/ 0 h 156"/>
                <a:gd name="T12" fmla="*/ 291804306 w 265"/>
                <a:gd name="T13" fmla="*/ 0 h 156"/>
                <a:gd name="T14" fmla="*/ 1111632438 w 265"/>
                <a:gd name="T15" fmla="*/ 375122982 h 156"/>
                <a:gd name="T16" fmla="*/ 1827244370 w 265"/>
                <a:gd name="T17" fmla="*/ 986432750 h 156"/>
                <a:gd name="T18" fmla="*/ 1841140566 w 265"/>
                <a:gd name="T19" fmla="*/ 1083685978 h 156"/>
                <a:gd name="T20" fmla="*/ 1111632438 w 265"/>
                <a:gd name="T21" fmla="*/ 375122982 h 156"/>
                <a:gd name="T22" fmla="*/ 291804306 w 265"/>
                <a:gd name="T23" fmla="*/ 0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5" h="156">
                  <a:moveTo>
                    <a:pt x="42" y="0"/>
                  </a:moveTo>
                  <a:cubicBezTo>
                    <a:pt x="33" y="0"/>
                    <a:pt x="24" y="3"/>
                    <a:pt x="15" y="8"/>
                  </a:cubicBezTo>
                  <a:cubicBezTo>
                    <a:pt x="5" y="14"/>
                    <a:pt x="0" y="35"/>
                    <a:pt x="0" y="63"/>
                  </a:cubicBezTo>
                  <a:cubicBezTo>
                    <a:pt x="0" y="40"/>
                    <a:pt x="3" y="22"/>
                    <a:pt x="10" y="13"/>
                  </a:cubicBezTo>
                  <a:cubicBezTo>
                    <a:pt x="11" y="11"/>
                    <a:pt x="13" y="9"/>
                    <a:pt x="15" y="8"/>
                  </a:cubicBezTo>
                  <a:cubicBezTo>
                    <a:pt x="24" y="4"/>
                    <a:pt x="31" y="1"/>
                    <a:pt x="40" y="0"/>
                  </a:cubicBezTo>
                  <a:cubicBezTo>
                    <a:pt x="41" y="0"/>
                    <a:pt x="42" y="0"/>
                    <a:pt x="42" y="0"/>
                  </a:cubicBezTo>
                  <a:cubicBezTo>
                    <a:pt x="65" y="0"/>
                    <a:pt x="93" y="16"/>
                    <a:pt x="160" y="54"/>
                  </a:cubicBezTo>
                  <a:cubicBezTo>
                    <a:pt x="225" y="90"/>
                    <a:pt x="255" y="117"/>
                    <a:pt x="263" y="142"/>
                  </a:cubicBezTo>
                  <a:cubicBezTo>
                    <a:pt x="264" y="146"/>
                    <a:pt x="265" y="151"/>
                    <a:pt x="265" y="156"/>
                  </a:cubicBezTo>
                  <a:cubicBezTo>
                    <a:pt x="265" y="127"/>
                    <a:pt x="238" y="97"/>
                    <a:pt x="160" y="54"/>
                  </a:cubicBezTo>
                  <a:cubicBezTo>
                    <a:pt x="93" y="16"/>
                    <a:pt x="65" y="0"/>
                    <a:pt x="42" y="0"/>
                  </a:cubicBezTo>
                </a:path>
              </a:pathLst>
            </a:custGeom>
            <a:solidFill>
              <a:srgbClr val="264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77" name="组合 129"/>
          <p:cNvGrpSpPr>
            <a:grpSpLocks/>
          </p:cNvGrpSpPr>
          <p:nvPr/>
        </p:nvGrpSpPr>
        <p:grpSpPr bwMode="auto">
          <a:xfrm>
            <a:off x="2832497" y="5426075"/>
            <a:ext cx="862013" cy="2078039"/>
            <a:chOff x="3230563" y="5426075"/>
            <a:chExt cx="1695450" cy="3067051"/>
          </a:xfrm>
        </p:grpSpPr>
        <p:sp>
          <p:nvSpPr>
            <p:cNvPr id="3123" name="Freeform 52"/>
            <p:cNvSpPr>
              <a:spLocks/>
            </p:cNvSpPr>
            <p:nvPr/>
          </p:nvSpPr>
          <p:spPr bwMode="auto">
            <a:xfrm>
              <a:off x="3230563" y="5426075"/>
              <a:ext cx="1695450" cy="1314450"/>
            </a:xfrm>
            <a:custGeom>
              <a:avLst/>
              <a:gdLst>
                <a:gd name="T0" fmla="*/ 2147483646 w 643"/>
                <a:gd name="T1" fmla="*/ 2147483646 h 498"/>
                <a:gd name="T2" fmla="*/ 2147483646 w 643"/>
                <a:gd name="T3" fmla="*/ 2147483646 h 498"/>
                <a:gd name="T4" fmla="*/ 465824228 w 643"/>
                <a:gd name="T5" fmla="*/ 2147483646 h 498"/>
                <a:gd name="T6" fmla="*/ 146003822 w 643"/>
                <a:gd name="T7" fmla="*/ 2147483646 h 498"/>
                <a:gd name="T8" fmla="*/ 6953191 w 643"/>
                <a:gd name="T9" fmla="*/ 522504433 h 498"/>
                <a:gd name="T10" fmla="*/ 298963471 w 643"/>
                <a:gd name="T11" fmla="*/ 202034660 h 498"/>
                <a:gd name="T12" fmla="*/ 2147483646 w 643"/>
                <a:gd name="T13" fmla="*/ 13933698 h 498"/>
                <a:gd name="T14" fmla="*/ 2147483646 w 643"/>
                <a:gd name="T15" fmla="*/ 299570545 h 498"/>
                <a:gd name="T16" fmla="*/ 2147483646 w 643"/>
                <a:gd name="T17" fmla="*/ 2147483646 h 4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3" h="498">
                  <a:moveTo>
                    <a:pt x="642" y="424"/>
                  </a:moveTo>
                  <a:cubicBezTo>
                    <a:pt x="643" y="448"/>
                    <a:pt x="625" y="468"/>
                    <a:pt x="601" y="470"/>
                  </a:cubicBezTo>
                  <a:cubicBezTo>
                    <a:pt x="67" y="497"/>
                    <a:pt x="67" y="497"/>
                    <a:pt x="67" y="497"/>
                  </a:cubicBezTo>
                  <a:cubicBezTo>
                    <a:pt x="43" y="498"/>
                    <a:pt x="22" y="480"/>
                    <a:pt x="21" y="455"/>
                  </a:cubicBezTo>
                  <a:cubicBezTo>
                    <a:pt x="1" y="75"/>
                    <a:pt x="1" y="75"/>
                    <a:pt x="1" y="75"/>
                  </a:cubicBezTo>
                  <a:cubicBezTo>
                    <a:pt x="0" y="51"/>
                    <a:pt x="19" y="30"/>
                    <a:pt x="43" y="29"/>
                  </a:cubicBezTo>
                  <a:cubicBezTo>
                    <a:pt x="577" y="2"/>
                    <a:pt x="577" y="2"/>
                    <a:pt x="577" y="2"/>
                  </a:cubicBezTo>
                  <a:cubicBezTo>
                    <a:pt x="601" y="0"/>
                    <a:pt x="621" y="19"/>
                    <a:pt x="623" y="43"/>
                  </a:cubicBezTo>
                  <a:lnTo>
                    <a:pt x="642" y="424"/>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4" name="Freeform 53"/>
            <p:cNvSpPr>
              <a:spLocks/>
            </p:cNvSpPr>
            <p:nvPr/>
          </p:nvSpPr>
          <p:spPr bwMode="auto">
            <a:xfrm>
              <a:off x="3371850" y="5532438"/>
              <a:ext cx="1376362" cy="295275"/>
            </a:xfrm>
            <a:custGeom>
              <a:avLst/>
              <a:gdLst>
                <a:gd name="T0" fmla="*/ 2147483646 w 522"/>
                <a:gd name="T1" fmla="*/ 486536745 h 112"/>
                <a:gd name="T2" fmla="*/ 2147483646 w 522"/>
                <a:gd name="T3" fmla="*/ 597744692 h 112"/>
                <a:gd name="T4" fmla="*/ 139044203 w 522"/>
                <a:gd name="T5" fmla="*/ 771508756 h 112"/>
                <a:gd name="T6" fmla="*/ 20856367 w 522"/>
                <a:gd name="T7" fmla="*/ 674199826 h 112"/>
                <a:gd name="T8" fmla="*/ 6953001 w 522"/>
                <a:gd name="T9" fmla="*/ 284972012 h 112"/>
                <a:gd name="T10" fmla="*/ 104284470 w 522"/>
                <a:gd name="T11" fmla="*/ 173764065 h 112"/>
                <a:gd name="T12" fmla="*/ 2147483646 w 522"/>
                <a:gd name="T13" fmla="*/ 0 h 112"/>
                <a:gd name="T14" fmla="*/ 2147483646 w 522"/>
                <a:gd name="T15" fmla="*/ 104258439 h 112"/>
                <a:gd name="T16" fmla="*/ 2147483646 w 522"/>
                <a:gd name="T17" fmla="*/ 486536745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 h="112">
                  <a:moveTo>
                    <a:pt x="522" y="70"/>
                  </a:moveTo>
                  <a:cubicBezTo>
                    <a:pt x="522" y="79"/>
                    <a:pt x="516" y="86"/>
                    <a:pt x="507" y="86"/>
                  </a:cubicBezTo>
                  <a:cubicBezTo>
                    <a:pt x="20" y="111"/>
                    <a:pt x="20" y="111"/>
                    <a:pt x="20" y="111"/>
                  </a:cubicBezTo>
                  <a:cubicBezTo>
                    <a:pt x="11" y="112"/>
                    <a:pt x="4" y="105"/>
                    <a:pt x="3" y="97"/>
                  </a:cubicBezTo>
                  <a:cubicBezTo>
                    <a:pt x="1" y="41"/>
                    <a:pt x="1" y="41"/>
                    <a:pt x="1" y="41"/>
                  </a:cubicBezTo>
                  <a:cubicBezTo>
                    <a:pt x="0" y="33"/>
                    <a:pt x="7" y="26"/>
                    <a:pt x="15" y="25"/>
                  </a:cubicBezTo>
                  <a:cubicBezTo>
                    <a:pt x="503" y="0"/>
                    <a:pt x="503" y="0"/>
                    <a:pt x="503" y="0"/>
                  </a:cubicBezTo>
                  <a:cubicBezTo>
                    <a:pt x="512" y="0"/>
                    <a:pt x="519" y="6"/>
                    <a:pt x="519" y="15"/>
                  </a:cubicBezTo>
                  <a:lnTo>
                    <a:pt x="522" y="70"/>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5" name="Freeform 54"/>
            <p:cNvSpPr>
              <a:spLocks/>
            </p:cNvSpPr>
            <p:nvPr/>
          </p:nvSpPr>
          <p:spPr bwMode="auto">
            <a:xfrm>
              <a:off x="3379788" y="5703888"/>
              <a:ext cx="1368425" cy="123825"/>
            </a:xfrm>
            <a:custGeom>
              <a:avLst/>
              <a:gdLst>
                <a:gd name="T0" fmla="*/ 2147483646 w 519"/>
                <a:gd name="T1" fmla="*/ 111055218 h 47"/>
                <a:gd name="T2" fmla="*/ 111232650 w 519"/>
                <a:gd name="T3" fmla="*/ 284581465 h 47"/>
                <a:gd name="T4" fmla="*/ 0 w 519"/>
                <a:gd name="T5" fmla="*/ 180465716 h 47"/>
                <a:gd name="T6" fmla="*/ 0 w 519"/>
                <a:gd name="T7" fmla="*/ 222110435 h 47"/>
                <a:gd name="T8" fmla="*/ 118182878 w 519"/>
                <a:gd name="T9" fmla="*/ 319284080 h 47"/>
                <a:gd name="T10" fmla="*/ 2147483646 w 519"/>
                <a:gd name="T11" fmla="*/ 145760467 h 47"/>
                <a:gd name="T12" fmla="*/ 2147483646 w 519"/>
                <a:gd name="T13" fmla="*/ 34705249 h 47"/>
                <a:gd name="T14" fmla="*/ 2147483646 w 519"/>
                <a:gd name="T15" fmla="*/ 0 h 47"/>
                <a:gd name="T16" fmla="*/ 2147483646 w 519"/>
                <a:gd name="T17" fmla="*/ 11105521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9" h="47">
                  <a:moveTo>
                    <a:pt x="504" y="16"/>
                  </a:moveTo>
                  <a:cubicBezTo>
                    <a:pt x="16" y="41"/>
                    <a:pt x="16" y="41"/>
                    <a:pt x="16" y="41"/>
                  </a:cubicBezTo>
                  <a:cubicBezTo>
                    <a:pt x="8" y="41"/>
                    <a:pt x="1" y="35"/>
                    <a:pt x="0" y="26"/>
                  </a:cubicBezTo>
                  <a:cubicBezTo>
                    <a:pt x="0" y="32"/>
                    <a:pt x="0" y="32"/>
                    <a:pt x="0" y="32"/>
                  </a:cubicBezTo>
                  <a:cubicBezTo>
                    <a:pt x="1" y="40"/>
                    <a:pt x="8" y="47"/>
                    <a:pt x="17" y="46"/>
                  </a:cubicBezTo>
                  <a:cubicBezTo>
                    <a:pt x="504" y="21"/>
                    <a:pt x="504" y="21"/>
                    <a:pt x="504" y="21"/>
                  </a:cubicBezTo>
                  <a:cubicBezTo>
                    <a:pt x="513" y="21"/>
                    <a:pt x="519" y="14"/>
                    <a:pt x="519" y="5"/>
                  </a:cubicBezTo>
                  <a:cubicBezTo>
                    <a:pt x="519" y="0"/>
                    <a:pt x="519" y="0"/>
                    <a:pt x="519" y="0"/>
                  </a:cubicBezTo>
                  <a:cubicBezTo>
                    <a:pt x="519" y="8"/>
                    <a:pt x="513" y="15"/>
                    <a:pt x="504" y="16"/>
                  </a:cubicBezTo>
                  <a:close/>
                </a:path>
              </a:pathLst>
            </a:custGeom>
            <a:solidFill>
              <a:srgbClr val="D9CE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6" name="Freeform 55"/>
            <p:cNvSpPr>
              <a:spLocks/>
            </p:cNvSpPr>
            <p:nvPr/>
          </p:nvSpPr>
          <p:spPr bwMode="auto">
            <a:xfrm>
              <a:off x="3387725" y="5892800"/>
              <a:ext cx="158750" cy="161925"/>
            </a:xfrm>
            <a:custGeom>
              <a:avLst/>
              <a:gdLst>
                <a:gd name="T0" fmla="*/ 420026042 w 60"/>
                <a:gd name="T1" fmla="*/ 373460104 h 61"/>
                <a:gd name="T2" fmla="*/ 392025188 w 60"/>
                <a:gd name="T3" fmla="*/ 408690736 h 61"/>
                <a:gd name="T4" fmla="*/ 49003479 w 60"/>
                <a:gd name="T5" fmla="*/ 422783520 h 61"/>
                <a:gd name="T6" fmla="*/ 14001750 w 60"/>
                <a:gd name="T7" fmla="*/ 394597952 h 61"/>
                <a:gd name="T8" fmla="*/ 0 w 60"/>
                <a:gd name="T9" fmla="*/ 49326071 h 61"/>
                <a:gd name="T10" fmla="*/ 28000854 w 60"/>
                <a:gd name="T11" fmla="*/ 21140503 h 61"/>
                <a:gd name="T12" fmla="*/ 371022563 w 60"/>
                <a:gd name="T13" fmla="*/ 0 h 61"/>
                <a:gd name="T14" fmla="*/ 406024292 w 60"/>
                <a:gd name="T15" fmla="*/ 28185568 h 61"/>
                <a:gd name="T16" fmla="*/ 420026042 w 60"/>
                <a:gd name="T17" fmla="*/ 373460104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3"/>
                  </a:moveTo>
                  <a:cubicBezTo>
                    <a:pt x="60" y="56"/>
                    <a:pt x="58" y="58"/>
                    <a:pt x="56" y="58"/>
                  </a:cubicBezTo>
                  <a:cubicBezTo>
                    <a:pt x="7" y="60"/>
                    <a:pt x="7" y="60"/>
                    <a:pt x="7" y="60"/>
                  </a:cubicBezTo>
                  <a:cubicBezTo>
                    <a:pt x="5" y="61"/>
                    <a:pt x="3" y="59"/>
                    <a:pt x="2" y="56"/>
                  </a:cubicBezTo>
                  <a:cubicBezTo>
                    <a:pt x="0" y="7"/>
                    <a:pt x="0" y="7"/>
                    <a:pt x="0" y="7"/>
                  </a:cubicBezTo>
                  <a:cubicBezTo>
                    <a:pt x="0" y="5"/>
                    <a:pt x="2" y="3"/>
                    <a:pt x="4" y="3"/>
                  </a:cubicBezTo>
                  <a:cubicBezTo>
                    <a:pt x="53" y="0"/>
                    <a:pt x="53" y="0"/>
                    <a:pt x="53" y="0"/>
                  </a:cubicBezTo>
                  <a:cubicBezTo>
                    <a:pt x="55" y="0"/>
                    <a:pt x="57"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7" name="Freeform 56"/>
            <p:cNvSpPr>
              <a:spLocks/>
            </p:cNvSpPr>
            <p:nvPr/>
          </p:nvSpPr>
          <p:spPr bwMode="auto">
            <a:xfrm>
              <a:off x="3590925" y="5883275"/>
              <a:ext cx="158750" cy="160338"/>
            </a:xfrm>
            <a:custGeom>
              <a:avLst/>
              <a:gdLst>
                <a:gd name="T0" fmla="*/ 420026042 w 60"/>
                <a:gd name="T1" fmla="*/ 366175193 h 61"/>
                <a:gd name="T2" fmla="*/ 392025188 w 60"/>
                <a:gd name="T3" fmla="*/ 400721461 h 61"/>
                <a:gd name="T4" fmla="*/ 49003479 w 60"/>
                <a:gd name="T5" fmla="*/ 414539442 h 61"/>
                <a:gd name="T6" fmla="*/ 21002625 w 60"/>
                <a:gd name="T7" fmla="*/ 386903479 h 61"/>
                <a:gd name="T8" fmla="*/ 0 w 60"/>
                <a:gd name="T9" fmla="*/ 48361621 h 61"/>
                <a:gd name="T10" fmla="*/ 28000854 w 60"/>
                <a:gd name="T11" fmla="*/ 20725658 h 61"/>
                <a:gd name="T12" fmla="*/ 371022563 w 60"/>
                <a:gd name="T13" fmla="*/ 0 h 61"/>
                <a:gd name="T14" fmla="*/ 406024292 w 60"/>
                <a:gd name="T15" fmla="*/ 34543639 h 61"/>
                <a:gd name="T16" fmla="*/ 420026042 w 60"/>
                <a:gd name="T17" fmla="*/ 36617519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3"/>
                  </a:moveTo>
                  <a:cubicBezTo>
                    <a:pt x="60" y="56"/>
                    <a:pt x="59" y="58"/>
                    <a:pt x="56" y="58"/>
                  </a:cubicBezTo>
                  <a:cubicBezTo>
                    <a:pt x="7" y="60"/>
                    <a:pt x="7" y="60"/>
                    <a:pt x="7" y="60"/>
                  </a:cubicBezTo>
                  <a:cubicBezTo>
                    <a:pt x="5" y="61"/>
                    <a:pt x="3" y="59"/>
                    <a:pt x="3" y="56"/>
                  </a:cubicBezTo>
                  <a:cubicBezTo>
                    <a:pt x="0" y="7"/>
                    <a:pt x="0" y="7"/>
                    <a:pt x="0" y="7"/>
                  </a:cubicBezTo>
                  <a:cubicBezTo>
                    <a:pt x="0" y="5"/>
                    <a:pt x="2" y="3"/>
                    <a:pt x="4" y="3"/>
                  </a:cubicBezTo>
                  <a:cubicBezTo>
                    <a:pt x="53" y="0"/>
                    <a:pt x="53" y="0"/>
                    <a:pt x="53" y="0"/>
                  </a:cubicBezTo>
                  <a:cubicBezTo>
                    <a:pt x="56" y="0"/>
                    <a:pt x="58" y="2"/>
                    <a:pt x="58" y="5"/>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8" name="Freeform 57"/>
            <p:cNvSpPr>
              <a:spLocks/>
            </p:cNvSpPr>
            <p:nvPr/>
          </p:nvSpPr>
          <p:spPr bwMode="auto">
            <a:xfrm>
              <a:off x="3794125" y="5872163"/>
              <a:ext cx="160337" cy="160338"/>
            </a:xfrm>
            <a:custGeom>
              <a:avLst/>
              <a:gdLst>
                <a:gd name="T0" fmla="*/ 421441862 w 61"/>
                <a:gd name="T1" fmla="*/ 366175193 h 61"/>
                <a:gd name="T2" fmla="*/ 386898438 w 61"/>
                <a:gd name="T3" fmla="*/ 400721461 h 61"/>
                <a:gd name="T4" fmla="*/ 55271581 w 61"/>
                <a:gd name="T5" fmla="*/ 421447119 h 61"/>
                <a:gd name="T6" fmla="*/ 20725529 w 61"/>
                <a:gd name="T7" fmla="*/ 386903479 h 61"/>
                <a:gd name="T8" fmla="*/ 0 w 61"/>
                <a:gd name="T9" fmla="*/ 55271926 h 61"/>
                <a:gd name="T10" fmla="*/ 34543424 w 61"/>
                <a:gd name="T11" fmla="*/ 20725658 h 61"/>
                <a:gd name="T12" fmla="*/ 366170281 w 61"/>
                <a:gd name="T13" fmla="*/ 0 h 61"/>
                <a:gd name="T14" fmla="*/ 400716333 w 61"/>
                <a:gd name="T15" fmla="*/ 34543639 h 61"/>
                <a:gd name="T16" fmla="*/ 421441862 w 61"/>
                <a:gd name="T17" fmla="*/ 36617519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1">
                  <a:moveTo>
                    <a:pt x="61" y="53"/>
                  </a:moveTo>
                  <a:cubicBezTo>
                    <a:pt x="61" y="56"/>
                    <a:pt x="59" y="58"/>
                    <a:pt x="56" y="58"/>
                  </a:cubicBezTo>
                  <a:cubicBezTo>
                    <a:pt x="8" y="61"/>
                    <a:pt x="8" y="61"/>
                    <a:pt x="8" y="61"/>
                  </a:cubicBezTo>
                  <a:cubicBezTo>
                    <a:pt x="5" y="61"/>
                    <a:pt x="3" y="59"/>
                    <a:pt x="3" y="56"/>
                  </a:cubicBezTo>
                  <a:cubicBezTo>
                    <a:pt x="0" y="8"/>
                    <a:pt x="0" y="8"/>
                    <a:pt x="0" y="8"/>
                  </a:cubicBezTo>
                  <a:cubicBezTo>
                    <a:pt x="0" y="5"/>
                    <a:pt x="2" y="3"/>
                    <a:pt x="5" y="3"/>
                  </a:cubicBezTo>
                  <a:cubicBezTo>
                    <a:pt x="53" y="0"/>
                    <a:pt x="53" y="0"/>
                    <a:pt x="53" y="0"/>
                  </a:cubicBezTo>
                  <a:cubicBezTo>
                    <a:pt x="56" y="0"/>
                    <a:pt x="58" y="2"/>
                    <a:pt x="58" y="5"/>
                  </a:cubicBezTo>
                  <a:lnTo>
                    <a:pt x="61"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9" name="Freeform 58"/>
            <p:cNvSpPr>
              <a:spLocks/>
            </p:cNvSpPr>
            <p:nvPr/>
          </p:nvSpPr>
          <p:spPr bwMode="auto">
            <a:xfrm>
              <a:off x="4000500" y="5862638"/>
              <a:ext cx="157162" cy="160338"/>
            </a:xfrm>
            <a:custGeom>
              <a:avLst/>
              <a:gdLst>
                <a:gd name="T0" fmla="*/ 411664904 w 60"/>
                <a:gd name="T1" fmla="*/ 366175193 h 61"/>
                <a:gd name="T2" fmla="*/ 384221800 w 60"/>
                <a:gd name="T3" fmla="*/ 400721461 h 61"/>
                <a:gd name="T4" fmla="*/ 48028707 w 60"/>
                <a:gd name="T5" fmla="*/ 421447119 h 61"/>
                <a:gd name="T6" fmla="*/ 13722862 w 60"/>
                <a:gd name="T7" fmla="*/ 386903479 h 61"/>
                <a:gd name="T8" fmla="*/ 0 w 60"/>
                <a:gd name="T9" fmla="*/ 55271926 h 61"/>
                <a:gd name="T10" fmla="*/ 27443105 w 60"/>
                <a:gd name="T11" fmla="*/ 20725658 h 61"/>
                <a:gd name="T12" fmla="*/ 363636197 w 60"/>
                <a:gd name="T13" fmla="*/ 0 h 61"/>
                <a:gd name="T14" fmla="*/ 391081921 w 60"/>
                <a:gd name="T15" fmla="*/ 34543639 h 61"/>
                <a:gd name="T16" fmla="*/ 411664904 w 60"/>
                <a:gd name="T17" fmla="*/ 36617519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3"/>
                  </a:moveTo>
                  <a:cubicBezTo>
                    <a:pt x="60" y="56"/>
                    <a:pt x="58" y="58"/>
                    <a:pt x="56" y="58"/>
                  </a:cubicBezTo>
                  <a:cubicBezTo>
                    <a:pt x="7" y="61"/>
                    <a:pt x="7" y="61"/>
                    <a:pt x="7" y="61"/>
                  </a:cubicBezTo>
                  <a:cubicBezTo>
                    <a:pt x="4" y="61"/>
                    <a:pt x="2" y="59"/>
                    <a:pt x="2" y="56"/>
                  </a:cubicBezTo>
                  <a:cubicBezTo>
                    <a:pt x="0" y="8"/>
                    <a:pt x="0" y="8"/>
                    <a:pt x="0" y="8"/>
                  </a:cubicBezTo>
                  <a:cubicBezTo>
                    <a:pt x="0" y="5"/>
                    <a:pt x="1" y="3"/>
                    <a:pt x="4" y="3"/>
                  </a:cubicBezTo>
                  <a:cubicBezTo>
                    <a:pt x="53" y="0"/>
                    <a:pt x="53" y="0"/>
                    <a:pt x="53" y="0"/>
                  </a:cubicBezTo>
                  <a:cubicBezTo>
                    <a:pt x="55" y="0"/>
                    <a:pt x="57" y="2"/>
                    <a:pt x="57" y="5"/>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0" name="Freeform 59"/>
            <p:cNvSpPr>
              <a:spLocks/>
            </p:cNvSpPr>
            <p:nvPr/>
          </p:nvSpPr>
          <p:spPr bwMode="auto">
            <a:xfrm>
              <a:off x="4203700" y="5851525"/>
              <a:ext cx="157162" cy="160338"/>
            </a:xfrm>
            <a:custGeom>
              <a:avLst/>
              <a:gdLst>
                <a:gd name="T0" fmla="*/ 411664904 w 60"/>
                <a:gd name="T1" fmla="*/ 373085498 h 61"/>
                <a:gd name="T2" fmla="*/ 384221800 w 60"/>
                <a:gd name="T3" fmla="*/ 400721461 h 61"/>
                <a:gd name="T4" fmla="*/ 48028707 w 60"/>
                <a:gd name="T5" fmla="*/ 421447119 h 61"/>
                <a:gd name="T6" fmla="*/ 13722862 w 60"/>
                <a:gd name="T7" fmla="*/ 386903479 h 61"/>
                <a:gd name="T8" fmla="*/ 0 w 60"/>
                <a:gd name="T9" fmla="*/ 55271926 h 61"/>
                <a:gd name="T10" fmla="*/ 27443105 w 60"/>
                <a:gd name="T11" fmla="*/ 20725658 h 61"/>
                <a:gd name="T12" fmla="*/ 363636197 w 60"/>
                <a:gd name="T13" fmla="*/ 0 h 61"/>
                <a:gd name="T14" fmla="*/ 397942042 w 60"/>
                <a:gd name="T15" fmla="*/ 34543639 h 61"/>
                <a:gd name="T16" fmla="*/ 411664904 w 60"/>
                <a:gd name="T17" fmla="*/ 37308549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4"/>
                  </a:moveTo>
                  <a:cubicBezTo>
                    <a:pt x="60" y="56"/>
                    <a:pt x="58" y="58"/>
                    <a:pt x="56" y="58"/>
                  </a:cubicBezTo>
                  <a:cubicBezTo>
                    <a:pt x="7" y="61"/>
                    <a:pt x="7" y="61"/>
                    <a:pt x="7" y="61"/>
                  </a:cubicBezTo>
                  <a:cubicBezTo>
                    <a:pt x="5" y="61"/>
                    <a:pt x="3" y="59"/>
                    <a:pt x="2" y="56"/>
                  </a:cubicBezTo>
                  <a:cubicBezTo>
                    <a:pt x="0" y="8"/>
                    <a:pt x="0" y="8"/>
                    <a:pt x="0" y="8"/>
                  </a:cubicBezTo>
                  <a:cubicBezTo>
                    <a:pt x="0" y="5"/>
                    <a:pt x="2" y="3"/>
                    <a:pt x="4" y="3"/>
                  </a:cubicBezTo>
                  <a:cubicBezTo>
                    <a:pt x="53" y="0"/>
                    <a:pt x="53" y="0"/>
                    <a:pt x="53" y="0"/>
                  </a:cubicBezTo>
                  <a:cubicBezTo>
                    <a:pt x="55" y="0"/>
                    <a:pt x="57" y="2"/>
                    <a:pt x="58" y="5"/>
                  </a:cubicBezTo>
                  <a:lnTo>
                    <a:pt x="60" y="54"/>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1" name="Freeform 60"/>
            <p:cNvSpPr>
              <a:spLocks/>
            </p:cNvSpPr>
            <p:nvPr/>
          </p:nvSpPr>
          <p:spPr bwMode="auto">
            <a:xfrm>
              <a:off x="4405313" y="5840413"/>
              <a:ext cx="158750" cy="161925"/>
            </a:xfrm>
            <a:custGeom>
              <a:avLst/>
              <a:gdLst>
                <a:gd name="T0" fmla="*/ 420026042 w 60"/>
                <a:gd name="T1" fmla="*/ 380505168 h 61"/>
                <a:gd name="T2" fmla="*/ 392025188 w 60"/>
                <a:gd name="T3" fmla="*/ 408690736 h 61"/>
                <a:gd name="T4" fmla="*/ 49003479 w 60"/>
                <a:gd name="T5" fmla="*/ 429831240 h 61"/>
                <a:gd name="T6" fmla="*/ 21002625 w 60"/>
                <a:gd name="T7" fmla="*/ 401645672 h 61"/>
                <a:gd name="T8" fmla="*/ 0 w 60"/>
                <a:gd name="T9" fmla="*/ 56371136 h 61"/>
                <a:gd name="T10" fmla="*/ 28000854 w 60"/>
                <a:gd name="T11" fmla="*/ 21140503 h 61"/>
                <a:gd name="T12" fmla="*/ 371022563 w 60"/>
                <a:gd name="T13" fmla="*/ 7047719 h 61"/>
                <a:gd name="T14" fmla="*/ 406024292 w 60"/>
                <a:gd name="T15" fmla="*/ 35233287 h 61"/>
                <a:gd name="T16" fmla="*/ 420026042 w 60"/>
                <a:gd name="T17" fmla="*/ 38050516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4"/>
                  </a:moveTo>
                  <a:cubicBezTo>
                    <a:pt x="60" y="56"/>
                    <a:pt x="59" y="58"/>
                    <a:pt x="56" y="58"/>
                  </a:cubicBezTo>
                  <a:cubicBezTo>
                    <a:pt x="7" y="61"/>
                    <a:pt x="7" y="61"/>
                    <a:pt x="7" y="61"/>
                  </a:cubicBezTo>
                  <a:cubicBezTo>
                    <a:pt x="5" y="61"/>
                    <a:pt x="3" y="59"/>
                    <a:pt x="3" y="57"/>
                  </a:cubicBezTo>
                  <a:cubicBezTo>
                    <a:pt x="0" y="8"/>
                    <a:pt x="0" y="8"/>
                    <a:pt x="0" y="8"/>
                  </a:cubicBezTo>
                  <a:cubicBezTo>
                    <a:pt x="0" y="5"/>
                    <a:pt x="2" y="3"/>
                    <a:pt x="4" y="3"/>
                  </a:cubicBezTo>
                  <a:cubicBezTo>
                    <a:pt x="53" y="1"/>
                    <a:pt x="53" y="1"/>
                    <a:pt x="53" y="1"/>
                  </a:cubicBezTo>
                  <a:cubicBezTo>
                    <a:pt x="56" y="0"/>
                    <a:pt x="58" y="2"/>
                    <a:pt x="58" y="5"/>
                  </a:cubicBezTo>
                  <a:lnTo>
                    <a:pt x="60" y="54"/>
                  </a:lnTo>
                  <a:close/>
                </a:path>
              </a:pathLst>
            </a:custGeom>
            <a:solidFill>
              <a:srgbClr val="F9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2" name="Freeform 61"/>
            <p:cNvSpPr>
              <a:spLocks/>
            </p:cNvSpPr>
            <p:nvPr/>
          </p:nvSpPr>
          <p:spPr bwMode="auto">
            <a:xfrm>
              <a:off x="4608513" y="5830888"/>
              <a:ext cx="161925" cy="160338"/>
            </a:xfrm>
            <a:custGeom>
              <a:avLst/>
              <a:gdLst>
                <a:gd name="T0" fmla="*/ 429831240 w 61"/>
                <a:gd name="T1" fmla="*/ 373085498 h 61"/>
                <a:gd name="T2" fmla="*/ 394597952 w 61"/>
                <a:gd name="T3" fmla="*/ 400721461 h 61"/>
                <a:gd name="T4" fmla="*/ 56371136 w 61"/>
                <a:gd name="T5" fmla="*/ 421447119 h 61"/>
                <a:gd name="T6" fmla="*/ 21140503 w 61"/>
                <a:gd name="T7" fmla="*/ 393811156 h 61"/>
                <a:gd name="T8" fmla="*/ 0 w 61"/>
                <a:gd name="T9" fmla="*/ 55271926 h 61"/>
                <a:gd name="T10" fmla="*/ 35233287 w 61"/>
                <a:gd name="T11" fmla="*/ 20725658 h 61"/>
                <a:gd name="T12" fmla="*/ 380505168 w 61"/>
                <a:gd name="T13" fmla="*/ 6907676 h 61"/>
                <a:gd name="T14" fmla="*/ 408690736 w 61"/>
                <a:gd name="T15" fmla="*/ 34543639 h 61"/>
                <a:gd name="T16" fmla="*/ 429831240 w 61"/>
                <a:gd name="T17" fmla="*/ 37308549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1">
                  <a:moveTo>
                    <a:pt x="61" y="54"/>
                  </a:moveTo>
                  <a:cubicBezTo>
                    <a:pt x="61" y="56"/>
                    <a:pt x="59" y="58"/>
                    <a:pt x="56" y="58"/>
                  </a:cubicBezTo>
                  <a:cubicBezTo>
                    <a:pt x="8" y="61"/>
                    <a:pt x="8" y="61"/>
                    <a:pt x="8" y="61"/>
                  </a:cubicBezTo>
                  <a:cubicBezTo>
                    <a:pt x="5" y="61"/>
                    <a:pt x="3" y="59"/>
                    <a:pt x="3" y="57"/>
                  </a:cubicBezTo>
                  <a:cubicBezTo>
                    <a:pt x="0" y="8"/>
                    <a:pt x="0" y="8"/>
                    <a:pt x="0" y="8"/>
                  </a:cubicBezTo>
                  <a:cubicBezTo>
                    <a:pt x="0" y="5"/>
                    <a:pt x="2" y="3"/>
                    <a:pt x="5" y="3"/>
                  </a:cubicBezTo>
                  <a:cubicBezTo>
                    <a:pt x="54" y="1"/>
                    <a:pt x="54" y="1"/>
                    <a:pt x="54" y="1"/>
                  </a:cubicBezTo>
                  <a:cubicBezTo>
                    <a:pt x="56" y="0"/>
                    <a:pt x="58" y="2"/>
                    <a:pt x="58" y="5"/>
                  </a:cubicBezTo>
                  <a:lnTo>
                    <a:pt x="61" y="54"/>
                  </a:ln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3" name="Freeform 62"/>
            <p:cNvSpPr>
              <a:spLocks/>
            </p:cNvSpPr>
            <p:nvPr/>
          </p:nvSpPr>
          <p:spPr bwMode="auto">
            <a:xfrm>
              <a:off x="3395663" y="6083300"/>
              <a:ext cx="161925" cy="158750"/>
            </a:xfrm>
            <a:custGeom>
              <a:avLst/>
              <a:gdLst>
                <a:gd name="T0" fmla="*/ 429831240 w 61"/>
                <a:gd name="T1" fmla="*/ 371022563 h 60"/>
                <a:gd name="T2" fmla="*/ 401645672 w 61"/>
                <a:gd name="T3" fmla="*/ 399026063 h 60"/>
                <a:gd name="T4" fmla="*/ 56371136 w 61"/>
                <a:gd name="T5" fmla="*/ 420026042 h 60"/>
                <a:gd name="T6" fmla="*/ 21140503 w 61"/>
                <a:gd name="T7" fmla="*/ 392025188 h 60"/>
                <a:gd name="T8" fmla="*/ 7047719 w 61"/>
                <a:gd name="T9" fmla="*/ 49003479 h 60"/>
                <a:gd name="T10" fmla="*/ 35233287 w 61"/>
                <a:gd name="T11" fmla="*/ 14001750 h 60"/>
                <a:gd name="T12" fmla="*/ 380505168 w 61"/>
                <a:gd name="T13" fmla="*/ 0 h 60"/>
                <a:gd name="T14" fmla="*/ 408690736 w 61"/>
                <a:gd name="T15" fmla="*/ 28000854 h 60"/>
                <a:gd name="T16" fmla="*/ 429831240 w 61"/>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0">
                  <a:moveTo>
                    <a:pt x="61" y="53"/>
                  </a:moveTo>
                  <a:cubicBezTo>
                    <a:pt x="61" y="55"/>
                    <a:pt x="59" y="57"/>
                    <a:pt x="57" y="57"/>
                  </a:cubicBezTo>
                  <a:cubicBezTo>
                    <a:pt x="8" y="60"/>
                    <a:pt x="8" y="60"/>
                    <a:pt x="8" y="60"/>
                  </a:cubicBezTo>
                  <a:cubicBezTo>
                    <a:pt x="5" y="60"/>
                    <a:pt x="3" y="58"/>
                    <a:pt x="3" y="56"/>
                  </a:cubicBezTo>
                  <a:cubicBezTo>
                    <a:pt x="1" y="7"/>
                    <a:pt x="1" y="7"/>
                    <a:pt x="1" y="7"/>
                  </a:cubicBezTo>
                  <a:cubicBezTo>
                    <a:pt x="0" y="4"/>
                    <a:pt x="2" y="2"/>
                    <a:pt x="5" y="2"/>
                  </a:cubicBezTo>
                  <a:cubicBezTo>
                    <a:pt x="54" y="0"/>
                    <a:pt x="54" y="0"/>
                    <a:pt x="54" y="0"/>
                  </a:cubicBezTo>
                  <a:cubicBezTo>
                    <a:pt x="56" y="0"/>
                    <a:pt x="58" y="1"/>
                    <a:pt x="58" y="4"/>
                  </a:cubicBezTo>
                  <a:lnTo>
                    <a:pt x="61"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4" name="Freeform 63"/>
            <p:cNvSpPr>
              <a:spLocks/>
            </p:cNvSpPr>
            <p:nvPr/>
          </p:nvSpPr>
          <p:spPr bwMode="auto">
            <a:xfrm>
              <a:off x="3602038" y="6072188"/>
              <a:ext cx="158750" cy="158750"/>
            </a:xfrm>
            <a:custGeom>
              <a:avLst/>
              <a:gdLst>
                <a:gd name="T0" fmla="*/ 420026042 w 60"/>
                <a:gd name="T1" fmla="*/ 371022563 h 60"/>
                <a:gd name="T2" fmla="*/ 392025188 w 60"/>
                <a:gd name="T3" fmla="*/ 399026063 h 60"/>
                <a:gd name="T4" fmla="*/ 49003479 w 60"/>
                <a:gd name="T5" fmla="*/ 420026042 h 60"/>
                <a:gd name="T6" fmla="*/ 14001750 w 60"/>
                <a:gd name="T7" fmla="*/ 392025188 h 60"/>
                <a:gd name="T8" fmla="*/ 0 w 60"/>
                <a:gd name="T9" fmla="*/ 49003479 h 60"/>
                <a:gd name="T10" fmla="*/ 28000854 w 60"/>
                <a:gd name="T11" fmla="*/ 14001750 h 60"/>
                <a:gd name="T12" fmla="*/ 371022563 w 60"/>
                <a:gd name="T13" fmla="*/ 0 h 60"/>
                <a:gd name="T14" fmla="*/ 399026063 w 60"/>
                <a:gd name="T15" fmla="*/ 28000854 h 60"/>
                <a:gd name="T16" fmla="*/ 420026042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8" y="57"/>
                    <a:pt x="56" y="57"/>
                  </a:cubicBezTo>
                  <a:cubicBezTo>
                    <a:pt x="7" y="60"/>
                    <a:pt x="7" y="60"/>
                    <a:pt x="7" y="60"/>
                  </a:cubicBezTo>
                  <a:cubicBezTo>
                    <a:pt x="5" y="60"/>
                    <a:pt x="2" y="58"/>
                    <a:pt x="2" y="56"/>
                  </a:cubicBezTo>
                  <a:cubicBezTo>
                    <a:pt x="0" y="7"/>
                    <a:pt x="0" y="7"/>
                    <a:pt x="0" y="7"/>
                  </a:cubicBezTo>
                  <a:cubicBezTo>
                    <a:pt x="0" y="4"/>
                    <a:pt x="2" y="2"/>
                    <a:pt x="4" y="2"/>
                  </a:cubicBezTo>
                  <a:cubicBezTo>
                    <a:pt x="53" y="0"/>
                    <a:pt x="53" y="0"/>
                    <a:pt x="53" y="0"/>
                  </a:cubicBezTo>
                  <a:cubicBezTo>
                    <a:pt x="55" y="0"/>
                    <a:pt x="57" y="2"/>
                    <a:pt x="57"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5" name="Freeform 64"/>
            <p:cNvSpPr>
              <a:spLocks/>
            </p:cNvSpPr>
            <p:nvPr/>
          </p:nvSpPr>
          <p:spPr bwMode="auto">
            <a:xfrm>
              <a:off x="3805238" y="6062663"/>
              <a:ext cx="157162" cy="157163"/>
            </a:xfrm>
            <a:custGeom>
              <a:avLst/>
              <a:gdLst>
                <a:gd name="T0" fmla="*/ 411664904 w 60"/>
                <a:gd name="T1" fmla="*/ 363641130 h 60"/>
                <a:gd name="T2" fmla="*/ 384221800 w 60"/>
                <a:gd name="T3" fmla="*/ 391087029 h 60"/>
                <a:gd name="T4" fmla="*/ 48028707 w 60"/>
                <a:gd name="T5" fmla="*/ 411670143 h 60"/>
                <a:gd name="T6" fmla="*/ 20582983 w 60"/>
                <a:gd name="T7" fmla="*/ 384224244 h 60"/>
                <a:gd name="T8" fmla="*/ 0 w 60"/>
                <a:gd name="T9" fmla="*/ 48029013 h 60"/>
                <a:gd name="T10" fmla="*/ 27443105 w 60"/>
                <a:gd name="T11" fmla="*/ 13722949 h 60"/>
                <a:gd name="T12" fmla="*/ 363636197 w 60"/>
                <a:gd name="T13" fmla="*/ 0 h 60"/>
                <a:gd name="T14" fmla="*/ 397942042 w 60"/>
                <a:gd name="T15" fmla="*/ 27445899 h 60"/>
                <a:gd name="T16" fmla="*/ 411664904 w 60"/>
                <a:gd name="T17" fmla="*/ 36364113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8" y="57"/>
                    <a:pt x="56" y="57"/>
                  </a:cubicBezTo>
                  <a:cubicBezTo>
                    <a:pt x="7" y="60"/>
                    <a:pt x="7" y="60"/>
                    <a:pt x="7" y="60"/>
                  </a:cubicBezTo>
                  <a:cubicBezTo>
                    <a:pt x="5" y="60"/>
                    <a:pt x="3" y="58"/>
                    <a:pt x="3" y="56"/>
                  </a:cubicBezTo>
                  <a:cubicBezTo>
                    <a:pt x="0" y="7"/>
                    <a:pt x="0" y="7"/>
                    <a:pt x="0" y="7"/>
                  </a:cubicBezTo>
                  <a:cubicBezTo>
                    <a:pt x="0" y="5"/>
                    <a:pt x="2" y="2"/>
                    <a:pt x="4" y="2"/>
                  </a:cubicBezTo>
                  <a:cubicBezTo>
                    <a:pt x="53" y="0"/>
                    <a:pt x="53" y="0"/>
                    <a:pt x="53" y="0"/>
                  </a:cubicBezTo>
                  <a:cubicBezTo>
                    <a:pt x="56" y="0"/>
                    <a:pt x="58"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6" name="Freeform 65"/>
            <p:cNvSpPr>
              <a:spLocks/>
            </p:cNvSpPr>
            <p:nvPr/>
          </p:nvSpPr>
          <p:spPr bwMode="auto">
            <a:xfrm>
              <a:off x="4008438" y="6051550"/>
              <a:ext cx="160337" cy="158750"/>
            </a:xfrm>
            <a:custGeom>
              <a:avLst/>
              <a:gdLst>
                <a:gd name="T0" fmla="*/ 414534228 w 61"/>
                <a:gd name="T1" fmla="*/ 371022563 h 60"/>
                <a:gd name="T2" fmla="*/ 386898438 w 61"/>
                <a:gd name="T3" fmla="*/ 406024292 h 60"/>
                <a:gd name="T4" fmla="*/ 48361319 w 61"/>
                <a:gd name="T5" fmla="*/ 420026042 h 60"/>
                <a:gd name="T6" fmla="*/ 20725529 w 61"/>
                <a:gd name="T7" fmla="*/ 392025188 h 60"/>
                <a:gd name="T8" fmla="*/ 0 w 61"/>
                <a:gd name="T9" fmla="*/ 49003479 h 60"/>
                <a:gd name="T10" fmla="*/ 34543424 w 61"/>
                <a:gd name="T11" fmla="*/ 14001750 h 60"/>
                <a:gd name="T12" fmla="*/ 366170281 w 61"/>
                <a:gd name="T13" fmla="*/ 0 h 60"/>
                <a:gd name="T14" fmla="*/ 400716333 w 61"/>
                <a:gd name="T15" fmla="*/ 28000854 h 60"/>
                <a:gd name="T16" fmla="*/ 414534228 w 61"/>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0">
                  <a:moveTo>
                    <a:pt x="60" y="53"/>
                  </a:moveTo>
                  <a:cubicBezTo>
                    <a:pt x="61" y="55"/>
                    <a:pt x="59" y="57"/>
                    <a:pt x="56" y="58"/>
                  </a:cubicBezTo>
                  <a:cubicBezTo>
                    <a:pt x="7" y="60"/>
                    <a:pt x="7" y="60"/>
                    <a:pt x="7" y="60"/>
                  </a:cubicBezTo>
                  <a:cubicBezTo>
                    <a:pt x="5" y="60"/>
                    <a:pt x="3" y="58"/>
                    <a:pt x="3" y="56"/>
                  </a:cubicBezTo>
                  <a:cubicBezTo>
                    <a:pt x="0" y="7"/>
                    <a:pt x="0" y="7"/>
                    <a:pt x="0" y="7"/>
                  </a:cubicBezTo>
                  <a:cubicBezTo>
                    <a:pt x="0" y="5"/>
                    <a:pt x="2" y="3"/>
                    <a:pt x="5" y="2"/>
                  </a:cubicBezTo>
                  <a:cubicBezTo>
                    <a:pt x="53" y="0"/>
                    <a:pt x="53" y="0"/>
                    <a:pt x="53" y="0"/>
                  </a:cubicBezTo>
                  <a:cubicBezTo>
                    <a:pt x="56" y="0"/>
                    <a:pt x="58"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7" name="Freeform 66"/>
            <p:cNvSpPr>
              <a:spLocks/>
            </p:cNvSpPr>
            <p:nvPr/>
          </p:nvSpPr>
          <p:spPr bwMode="auto">
            <a:xfrm>
              <a:off x="4211638" y="6040438"/>
              <a:ext cx="160337" cy="158750"/>
            </a:xfrm>
            <a:custGeom>
              <a:avLst/>
              <a:gdLst>
                <a:gd name="T0" fmla="*/ 421441862 w 61"/>
                <a:gd name="T1" fmla="*/ 371022563 h 60"/>
                <a:gd name="T2" fmla="*/ 393806071 w 61"/>
                <a:gd name="T3" fmla="*/ 406024292 h 60"/>
                <a:gd name="T4" fmla="*/ 55271581 w 61"/>
                <a:gd name="T5" fmla="*/ 420026042 h 60"/>
                <a:gd name="T6" fmla="*/ 20725529 w 61"/>
                <a:gd name="T7" fmla="*/ 392025188 h 60"/>
                <a:gd name="T8" fmla="*/ 6907633 w 61"/>
                <a:gd name="T9" fmla="*/ 49003479 h 60"/>
                <a:gd name="T10" fmla="*/ 34543424 w 61"/>
                <a:gd name="T11" fmla="*/ 14001750 h 60"/>
                <a:gd name="T12" fmla="*/ 373080543 w 61"/>
                <a:gd name="T13" fmla="*/ 0 h 60"/>
                <a:gd name="T14" fmla="*/ 400716333 w 61"/>
                <a:gd name="T15" fmla="*/ 28000854 h 60"/>
                <a:gd name="T16" fmla="*/ 421441862 w 61"/>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0">
                  <a:moveTo>
                    <a:pt x="61" y="53"/>
                  </a:moveTo>
                  <a:cubicBezTo>
                    <a:pt x="61" y="55"/>
                    <a:pt x="59" y="57"/>
                    <a:pt x="57" y="58"/>
                  </a:cubicBezTo>
                  <a:cubicBezTo>
                    <a:pt x="8" y="60"/>
                    <a:pt x="8" y="60"/>
                    <a:pt x="8" y="60"/>
                  </a:cubicBezTo>
                  <a:cubicBezTo>
                    <a:pt x="5" y="60"/>
                    <a:pt x="3" y="58"/>
                    <a:pt x="3" y="56"/>
                  </a:cubicBezTo>
                  <a:cubicBezTo>
                    <a:pt x="1" y="7"/>
                    <a:pt x="1" y="7"/>
                    <a:pt x="1" y="7"/>
                  </a:cubicBezTo>
                  <a:cubicBezTo>
                    <a:pt x="0" y="5"/>
                    <a:pt x="2" y="3"/>
                    <a:pt x="5" y="2"/>
                  </a:cubicBezTo>
                  <a:cubicBezTo>
                    <a:pt x="54" y="0"/>
                    <a:pt x="54" y="0"/>
                    <a:pt x="54" y="0"/>
                  </a:cubicBezTo>
                  <a:cubicBezTo>
                    <a:pt x="56" y="0"/>
                    <a:pt x="58" y="2"/>
                    <a:pt x="58" y="4"/>
                  </a:cubicBezTo>
                  <a:lnTo>
                    <a:pt x="61"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8" name="Freeform 67"/>
            <p:cNvSpPr>
              <a:spLocks/>
            </p:cNvSpPr>
            <p:nvPr/>
          </p:nvSpPr>
          <p:spPr bwMode="auto">
            <a:xfrm>
              <a:off x="4416425" y="6030913"/>
              <a:ext cx="158750" cy="158750"/>
            </a:xfrm>
            <a:custGeom>
              <a:avLst/>
              <a:gdLst>
                <a:gd name="T0" fmla="*/ 420026042 w 60"/>
                <a:gd name="T1" fmla="*/ 371022563 h 60"/>
                <a:gd name="T2" fmla="*/ 392025188 w 60"/>
                <a:gd name="T3" fmla="*/ 406024292 h 60"/>
                <a:gd name="T4" fmla="*/ 49003479 w 60"/>
                <a:gd name="T5" fmla="*/ 420026042 h 60"/>
                <a:gd name="T6" fmla="*/ 14001750 w 60"/>
                <a:gd name="T7" fmla="*/ 392025188 h 60"/>
                <a:gd name="T8" fmla="*/ 0 w 60"/>
                <a:gd name="T9" fmla="*/ 49003479 h 60"/>
                <a:gd name="T10" fmla="*/ 28000854 w 60"/>
                <a:gd name="T11" fmla="*/ 14001750 h 60"/>
                <a:gd name="T12" fmla="*/ 371022563 w 60"/>
                <a:gd name="T13" fmla="*/ 0 h 60"/>
                <a:gd name="T14" fmla="*/ 406024292 w 60"/>
                <a:gd name="T15" fmla="*/ 28000854 h 60"/>
                <a:gd name="T16" fmla="*/ 420026042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8" y="57"/>
                    <a:pt x="56" y="58"/>
                  </a:cubicBezTo>
                  <a:cubicBezTo>
                    <a:pt x="7" y="60"/>
                    <a:pt x="7" y="60"/>
                    <a:pt x="7" y="60"/>
                  </a:cubicBezTo>
                  <a:cubicBezTo>
                    <a:pt x="5" y="60"/>
                    <a:pt x="3" y="58"/>
                    <a:pt x="2" y="56"/>
                  </a:cubicBezTo>
                  <a:cubicBezTo>
                    <a:pt x="0" y="7"/>
                    <a:pt x="0" y="7"/>
                    <a:pt x="0" y="7"/>
                  </a:cubicBezTo>
                  <a:cubicBezTo>
                    <a:pt x="0" y="5"/>
                    <a:pt x="2" y="3"/>
                    <a:pt x="4" y="2"/>
                  </a:cubicBezTo>
                  <a:cubicBezTo>
                    <a:pt x="53" y="0"/>
                    <a:pt x="53" y="0"/>
                    <a:pt x="53" y="0"/>
                  </a:cubicBezTo>
                  <a:cubicBezTo>
                    <a:pt x="55" y="0"/>
                    <a:pt x="57"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9" name="Freeform 68"/>
            <p:cNvSpPr>
              <a:spLocks/>
            </p:cNvSpPr>
            <p:nvPr/>
          </p:nvSpPr>
          <p:spPr bwMode="auto">
            <a:xfrm>
              <a:off x="4619625" y="6019800"/>
              <a:ext cx="158750" cy="158750"/>
            </a:xfrm>
            <a:custGeom>
              <a:avLst/>
              <a:gdLst>
                <a:gd name="T0" fmla="*/ 420026042 w 60"/>
                <a:gd name="T1" fmla="*/ 371022563 h 60"/>
                <a:gd name="T2" fmla="*/ 392025188 w 60"/>
                <a:gd name="T3" fmla="*/ 406024292 h 60"/>
                <a:gd name="T4" fmla="*/ 49003479 w 60"/>
                <a:gd name="T5" fmla="*/ 420026042 h 60"/>
                <a:gd name="T6" fmla="*/ 21002625 w 60"/>
                <a:gd name="T7" fmla="*/ 392025188 h 60"/>
                <a:gd name="T8" fmla="*/ 0 w 60"/>
                <a:gd name="T9" fmla="*/ 49003479 h 60"/>
                <a:gd name="T10" fmla="*/ 28000854 w 60"/>
                <a:gd name="T11" fmla="*/ 21002625 h 60"/>
                <a:gd name="T12" fmla="*/ 371022563 w 60"/>
                <a:gd name="T13" fmla="*/ 0 h 60"/>
                <a:gd name="T14" fmla="*/ 406024292 w 60"/>
                <a:gd name="T15" fmla="*/ 28000854 h 60"/>
                <a:gd name="T16" fmla="*/ 420026042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9" y="58"/>
                    <a:pt x="56" y="58"/>
                  </a:cubicBezTo>
                  <a:cubicBezTo>
                    <a:pt x="7" y="60"/>
                    <a:pt x="7" y="60"/>
                    <a:pt x="7" y="60"/>
                  </a:cubicBezTo>
                  <a:cubicBezTo>
                    <a:pt x="5" y="60"/>
                    <a:pt x="3" y="58"/>
                    <a:pt x="3" y="56"/>
                  </a:cubicBezTo>
                  <a:cubicBezTo>
                    <a:pt x="0" y="7"/>
                    <a:pt x="0" y="7"/>
                    <a:pt x="0" y="7"/>
                  </a:cubicBezTo>
                  <a:cubicBezTo>
                    <a:pt x="0" y="5"/>
                    <a:pt x="2" y="3"/>
                    <a:pt x="4" y="3"/>
                  </a:cubicBezTo>
                  <a:cubicBezTo>
                    <a:pt x="53" y="0"/>
                    <a:pt x="53" y="0"/>
                    <a:pt x="53" y="0"/>
                  </a:cubicBezTo>
                  <a:cubicBezTo>
                    <a:pt x="56" y="0"/>
                    <a:pt x="58" y="2"/>
                    <a:pt x="58" y="4"/>
                  </a:cubicBezTo>
                  <a:lnTo>
                    <a:pt x="60" y="53"/>
                  </a:lnTo>
                  <a:close/>
                </a:path>
              </a:pathLst>
            </a:custGeom>
            <a:solidFill>
              <a:srgbClr val="F9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0" name="Freeform 69"/>
            <p:cNvSpPr>
              <a:spLocks/>
            </p:cNvSpPr>
            <p:nvPr/>
          </p:nvSpPr>
          <p:spPr bwMode="auto">
            <a:xfrm>
              <a:off x="3406775" y="6270625"/>
              <a:ext cx="158750" cy="158750"/>
            </a:xfrm>
            <a:custGeom>
              <a:avLst/>
              <a:gdLst>
                <a:gd name="T0" fmla="*/ 420026042 w 60"/>
                <a:gd name="T1" fmla="*/ 371022563 h 60"/>
                <a:gd name="T2" fmla="*/ 392025188 w 60"/>
                <a:gd name="T3" fmla="*/ 406024292 h 60"/>
                <a:gd name="T4" fmla="*/ 49003479 w 60"/>
                <a:gd name="T5" fmla="*/ 420026042 h 60"/>
                <a:gd name="T6" fmla="*/ 21002625 w 60"/>
                <a:gd name="T7" fmla="*/ 392025188 h 60"/>
                <a:gd name="T8" fmla="*/ 0 w 60"/>
                <a:gd name="T9" fmla="*/ 49003479 h 60"/>
                <a:gd name="T10" fmla="*/ 28000854 w 60"/>
                <a:gd name="T11" fmla="*/ 21002625 h 60"/>
                <a:gd name="T12" fmla="*/ 371022563 w 60"/>
                <a:gd name="T13" fmla="*/ 0 h 60"/>
                <a:gd name="T14" fmla="*/ 406024292 w 60"/>
                <a:gd name="T15" fmla="*/ 28000854 h 60"/>
                <a:gd name="T16" fmla="*/ 420026042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6"/>
                    <a:pt x="59" y="58"/>
                    <a:pt x="56" y="58"/>
                  </a:cubicBezTo>
                  <a:cubicBezTo>
                    <a:pt x="7" y="60"/>
                    <a:pt x="7" y="60"/>
                    <a:pt x="7" y="60"/>
                  </a:cubicBezTo>
                  <a:cubicBezTo>
                    <a:pt x="5" y="60"/>
                    <a:pt x="3" y="59"/>
                    <a:pt x="3" y="56"/>
                  </a:cubicBezTo>
                  <a:cubicBezTo>
                    <a:pt x="0" y="7"/>
                    <a:pt x="0" y="7"/>
                    <a:pt x="0" y="7"/>
                  </a:cubicBezTo>
                  <a:cubicBezTo>
                    <a:pt x="0" y="5"/>
                    <a:pt x="2" y="3"/>
                    <a:pt x="4" y="3"/>
                  </a:cubicBezTo>
                  <a:cubicBezTo>
                    <a:pt x="53" y="0"/>
                    <a:pt x="53" y="0"/>
                    <a:pt x="53" y="0"/>
                  </a:cubicBezTo>
                  <a:cubicBezTo>
                    <a:pt x="56" y="0"/>
                    <a:pt x="58"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1" name="Freeform 70"/>
            <p:cNvSpPr>
              <a:spLocks/>
            </p:cNvSpPr>
            <p:nvPr/>
          </p:nvSpPr>
          <p:spPr bwMode="auto">
            <a:xfrm>
              <a:off x="3609975" y="6259513"/>
              <a:ext cx="160337" cy="158750"/>
            </a:xfrm>
            <a:custGeom>
              <a:avLst/>
              <a:gdLst>
                <a:gd name="T0" fmla="*/ 421441862 w 61"/>
                <a:gd name="T1" fmla="*/ 371022563 h 60"/>
                <a:gd name="T2" fmla="*/ 386898438 w 61"/>
                <a:gd name="T3" fmla="*/ 406024292 h 60"/>
                <a:gd name="T4" fmla="*/ 55271581 w 61"/>
                <a:gd name="T5" fmla="*/ 420026042 h 60"/>
                <a:gd name="T6" fmla="*/ 20725529 w 61"/>
                <a:gd name="T7" fmla="*/ 392025188 h 60"/>
                <a:gd name="T8" fmla="*/ 0 w 61"/>
                <a:gd name="T9" fmla="*/ 49003479 h 60"/>
                <a:gd name="T10" fmla="*/ 34543424 w 61"/>
                <a:gd name="T11" fmla="*/ 21002625 h 60"/>
                <a:gd name="T12" fmla="*/ 366170281 w 61"/>
                <a:gd name="T13" fmla="*/ 0 h 60"/>
                <a:gd name="T14" fmla="*/ 400716333 w 61"/>
                <a:gd name="T15" fmla="*/ 28000854 h 60"/>
                <a:gd name="T16" fmla="*/ 421441862 w 61"/>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0">
                  <a:moveTo>
                    <a:pt x="61" y="53"/>
                  </a:moveTo>
                  <a:cubicBezTo>
                    <a:pt x="61" y="56"/>
                    <a:pt x="59" y="58"/>
                    <a:pt x="56" y="58"/>
                  </a:cubicBezTo>
                  <a:cubicBezTo>
                    <a:pt x="8" y="60"/>
                    <a:pt x="8" y="60"/>
                    <a:pt x="8" y="60"/>
                  </a:cubicBezTo>
                  <a:cubicBezTo>
                    <a:pt x="5" y="60"/>
                    <a:pt x="3" y="59"/>
                    <a:pt x="3" y="56"/>
                  </a:cubicBezTo>
                  <a:cubicBezTo>
                    <a:pt x="0" y="7"/>
                    <a:pt x="0" y="7"/>
                    <a:pt x="0" y="7"/>
                  </a:cubicBezTo>
                  <a:cubicBezTo>
                    <a:pt x="0" y="5"/>
                    <a:pt x="2" y="3"/>
                    <a:pt x="5" y="3"/>
                  </a:cubicBezTo>
                  <a:cubicBezTo>
                    <a:pt x="53" y="0"/>
                    <a:pt x="53" y="0"/>
                    <a:pt x="53" y="0"/>
                  </a:cubicBezTo>
                  <a:cubicBezTo>
                    <a:pt x="56" y="0"/>
                    <a:pt x="58" y="2"/>
                    <a:pt x="58" y="4"/>
                  </a:cubicBezTo>
                  <a:lnTo>
                    <a:pt x="61"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2" name="Freeform 71"/>
            <p:cNvSpPr>
              <a:spLocks/>
            </p:cNvSpPr>
            <p:nvPr/>
          </p:nvSpPr>
          <p:spPr bwMode="auto">
            <a:xfrm>
              <a:off x="3814763" y="6249988"/>
              <a:ext cx="158750" cy="160338"/>
            </a:xfrm>
            <a:custGeom>
              <a:avLst/>
              <a:gdLst>
                <a:gd name="T0" fmla="*/ 420026042 w 60"/>
                <a:gd name="T1" fmla="*/ 366175193 h 61"/>
                <a:gd name="T2" fmla="*/ 392025188 w 60"/>
                <a:gd name="T3" fmla="*/ 400721461 h 61"/>
                <a:gd name="T4" fmla="*/ 49003479 w 60"/>
                <a:gd name="T5" fmla="*/ 414539442 h 61"/>
                <a:gd name="T6" fmla="*/ 14001750 w 60"/>
                <a:gd name="T7" fmla="*/ 386903479 h 61"/>
                <a:gd name="T8" fmla="*/ 0 w 60"/>
                <a:gd name="T9" fmla="*/ 48361621 h 61"/>
                <a:gd name="T10" fmla="*/ 28000854 w 60"/>
                <a:gd name="T11" fmla="*/ 20725658 h 61"/>
                <a:gd name="T12" fmla="*/ 371022563 w 60"/>
                <a:gd name="T13" fmla="*/ 0 h 61"/>
                <a:gd name="T14" fmla="*/ 399026063 w 60"/>
                <a:gd name="T15" fmla="*/ 27635963 h 61"/>
                <a:gd name="T16" fmla="*/ 420026042 w 60"/>
                <a:gd name="T17" fmla="*/ 36617519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3"/>
                  </a:moveTo>
                  <a:cubicBezTo>
                    <a:pt x="60" y="56"/>
                    <a:pt x="58" y="58"/>
                    <a:pt x="56" y="58"/>
                  </a:cubicBezTo>
                  <a:cubicBezTo>
                    <a:pt x="7" y="60"/>
                    <a:pt x="7" y="60"/>
                    <a:pt x="7" y="60"/>
                  </a:cubicBezTo>
                  <a:cubicBezTo>
                    <a:pt x="4" y="61"/>
                    <a:pt x="2" y="59"/>
                    <a:pt x="2" y="56"/>
                  </a:cubicBezTo>
                  <a:cubicBezTo>
                    <a:pt x="0" y="7"/>
                    <a:pt x="0" y="7"/>
                    <a:pt x="0" y="7"/>
                  </a:cubicBezTo>
                  <a:cubicBezTo>
                    <a:pt x="0" y="5"/>
                    <a:pt x="1" y="3"/>
                    <a:pt x="4" y="3"/>
                  </a:cubicBezTo>
                  <a:cubicBezTo>
                    <a:pt x="53" y="0"/>
                    <a:pt x="53" y="0"/>
                    <a:pt x="53" y="0"/>
                  </a:cubicBezTo>
                  <a:cubicBezTo>
                    <a:pt x="55" y="0"/>
                    <a:pt x="57" y="2"/>
                    <a:pt x="57"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3" name="Freeform 72"/>
            <p:cNvSpPr>
              <a:spLocks/>
            </p:cNvSpPr>
            <p:nvPr/>
          </p:nvSpPr>
          <p:spPr bwMode="auto">
            <a:xfrm>
              <a:off x="4017963" y="6238875"/>
              <a:ext cx="158750" cy="160338"/>
            </a:xfrm>
            <a:custGeom>
              <a:avLst/>
              <a:gdLst>
                <a:gd name="T0" fmla="*/ 420026042 w 60"/>
                <a:gd name="T1" fmla="*/ 366175193 h 61"/>
                <a:gd name="T2" fmla="*/ 392025188 w 60"/>
                <a:gd name="T3" fmla="*/ 400721461 h 61"/>
                <a:gd name="T4" fmla="*/ 49003479 w 60"/>
                <a:gd name="T5" fmla="*/ 414539442 h 61"/>
                <a:gd name="T6" fmla="*/ 21002625 w 60"/>
                <a:gd name="T7" fmla="*/ 386903479 h 61"/>
                <a:gd name="T8" fmla="*/ 0 w 60"/>
                <a:gd name="T9" fmla="*/ 48361621 h 61"/>
                <a:gd name="T10" fmla="*/ 28000854 w 60"/>
                <a:gd name="T11" fmla="*/ 20725658 h 61"/>
                <a:gd name="T12" fmla="*/ 371022563 w 60"/>
                <a:gd name="T13" fmla="*/ 0 h 61"/>
                <a:gd name="T14" fmla="*/ 406024292 w 60"/>
                <a:gd name="T15" fmla="*/ 27635963 h 61"/>
                <a:gd name="T16" fmla="*/ 420026042 w 60"/>
                <a:gd name="T17" fmla="*/ 36617519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3"/>
                  </a:moveTo>
                  <a:cubicBezTo>
                    <a:pt x="60" y="56"/>
                    <a:pt x="58" y="58"/>
                    <a:pt x="56" y="58"/>
                  </a:cubicBezTo>
                  <a:cubicBezTo>
                    <a:pt x="7" y="60"/>
                    <a:pt x="7" y="60"/>
                    <a:pt x="7" y="60"/>
                  </a:cubicBezTo>
                  <a:cubicBezTo>
                    <a:pt x="5" y="61"/>
                    <a:pt x="3" y="59"/>
                    <a:pt x="3" y="56"/>
                  </a:cubicBezTo>
                  <a:cubicBezTo>
                    <a:pt x="0" y="7"/>
                    <a:pt x="0" y="7"/>
                    <a:pt x="0" y="7"/>
                  </a:cubicBezTo>
                  <a:cubicBezTo>
                    <a:pt x="0" y="5"/>
                    <a:pt x="2" y="3"/>
                    <a:pt x="4" y="3"/>
                  </a:cubicBezTo>
                  <a:cubicBezTo>
                    <a:pt x="53" y="0"/>
                    <a:pt x="53" y="0"/>
                    <a:pt x="53" y="0"/>
                  </a:cubicBezTo>
                  <a:cubicBezTo>
                    <a:pt x="55" y="0"/>
                    <a:pt x="58"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4" name="Freeform 73"/>
            <p:cNvSpPr>
              <a:spLocks/>
            </p:cNvSpPr>
            <p:nvPr/>
          </p:nvSpPr>
          <p:spPr bwMode="auto">
            <a:xfrm>
              <a:off x="4221163" y="6227763"/>
              <a:ext cx="161925" cy="161925"/>
            </a:xfrm>
            <a:custGeom>
              <a:avLst/>
              <a:gdLst>
                <a:gd name="T0" fmla="*/ 422783520 w 61"/>
                <a:gd name="T1" fmla="*/ 373460104 h 61"/>
                <a:gd name="T2" fmla="*/ 394597952 w 61"/>
                <a:gd name="T3" fmla="*/ 408690736 h 61"/>
                <a:gd name="T4" fmla="*/ 49326071 w 61"/>
                <a:gd name="T5" fmla="*/ 429831240 h 61"/>
                <a:gd name="T6" fmla="*/ 21140503 w 61"/>
                <a:gd name="T7" fmla="*/ 394597952 h 61"/>
                <a:gd name="T8" fmla="*/ 0 w 61"/>
                <a:gd name="T9" fmla="*/ 49326071 h 61"/>
                <a:gd name="T10" fmla="*/ 28185568 w 61"/>
                <a:gd name="T11" fmla="*/ 21140503 h 61"/>
                <a:gd name="T12" fmla="*/ 373460104 w 61"/>
                <a:gd name="T13" fmla="*/ 0 h 61"/>
                <a:gd name="T14" fmla="*/ 408690736 w 61"/>
                <a:gd name="T15" fmla="*/ 35233287 h 61"/>
                <a:gd name="T16" fmla="*/ 422783520 w 61"/>
                <a:gd name="T17" fmla="*/ 373460104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1">
                  <a:moveTo>
                    <a:pt x="60" y="53"/>
                  </a:moveTo>
                  <a:cubicBezTo>
                    <a:pt x="61" y="56"/>
                    <a:pt x="59" y="58"/>
                    <a:pt x="56" y="58"/>
                  </a:cubicBezTo>
                  <a:cubicBezTo>
                    <a:pt x="7" y="61"/>
                    <a:pt x="7" y="61"/>
                    <a:pt x="7" y="61"/>
                  </a:cubicBezTo>
                  <a:cubicBezTo>
                    <a:pt x="5" y="61"/>
                    <a:pt x="3" y="59"/>
                    <a:pt x="3" y="56"/>
                  </a:cubicBezTo>
                  <a:cubicBezTo>
                    <a:pt x="0" y="7"/>
                    <a:pt x="0" y="7"/>
                    <a:pt x="0" y="7"/>
                  </a:cubicBezTo>
                  <a:cubicBezTo>
                    <a:pt x="0" y="5"/>
                    <a:pt x="2" y="3"/>
                    <a:pt x="4" y="3"/>
                  </a:cubicBezTo>
                  <a:cubicBezTo>
                    <a:pt x="53" y="0"/>
                    <a:pt x="53" y="0"/>
                    <a:pt x="53" y="0"/>
                  </a:cubicBezTo>
                  <a:cubicBezTo>
                    <a:pt x="56" y="0"/>
                    <a:pt x="58" y="2"/>
                    <a:pt x="58" y="5"/>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5" name="Freeform 74"/>
            <p:cNvSpPr>
              <a:spLocks/>
            </p:cNvSpPr>
            <p:nvPr/>
          </p:nvSpPr>
          <p:spPr bwMode="auto">
            <a:xfrm>
              <a:off x="4424363" y="6218238"/>
              <a:ext cx="160337" cy="160338"/>
            </a:xfrm>
            <a:custGeom>
              <a:avLst/>
              <a:gdLst>
                <a:gd name="T0" fmla="*/ 421441862 w 61"/>
                <a:gd name="T1" fmla="*/ 366175193 h 61"/>
                <a:gd name="T2" fmla="*/ 393806071 w 61"/>
                <a:gd name="T3" fmla="*/ 400721461 h 61"/>
                <a:gd name="T4" fmla="*/ 55271581 w 61"/>
                <a:gd name="T5" fmla="*/ 421447119 h 61"/>
                <a:gd name="T6" fmla="*/ 20725529 w 61"/>
                <a:gd name="T7" fmla="*/ 386903479 h 61"/>
                <a:gd name="T8" fmla="*/ 6907633 w 61"/>
                <a:gd name="T9" fmla="*/ 55271926 h 61"/>
                <a:gd name="T10" fmla="*/ 34543424 w 61"/>
                <a:gd name="T11" fmla="*/ 20725658 h 61"/>
                <a:gd name="T12" fmla="*/ 373080543 w 61"/>
                <a:gd name="T13" fmla="*/ 0 h 61"/>
                <a:gd name="T14" fmla="*/ 400716333 w 61"/>
                <a:gd name="T15" fmla="*/ 34543639 h 61"/>
                <a:gd name="T16" fmla="*/ 421441862 w 61"/>
                <a:gd name="T17" fmla="*/ 36617519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1">
                  <a:moveTo>
                    <a:pt x="61" y="53"/>
                  </a:moveTo>
                  <a:cubicBezTo>
                    <a:pt x="61" y="56"/>
                    <a:pt x="59" y="58"/>
                    <a:pt x="57" y="58"/>
                  </a:cubicBezTo>
                  <a:cubicBezTo>
                    <a:pt x="8" y="61"/>
                    <a:pt x="8" y="61"/>
                    <a:pt x="8" y="61"/>
                  </a:cubicBezTo>
                  <a:cubicBezTo>
                    <a:pt x="5" y="61"/>
                    <a:pt x="3" y="59"/>
                    <a:pt x="3" y="56"/>
                  </a:cubicBezTo>
                  <a:cubicBezTo>
                    <a:pt x="1" y="8"/>
                    <a:pt x="1" y="8"/>
                    <a:pt x="1" y="8"/>
                  </a:cubicBezTo>
                  <a:cubicBezTo>
                    <a:pt x="0" y="5"/>
                    <a:pt x="2" y="3"/>
                    <a:pt x="5" y="3"/>
                  </a:cubicBezTo>
                  <a:cubicBezTo>
                    <a:pt x="54" y="0"/>
                    <a:pt x="54" y="0"/>
                    <a:pt x="54" y="0"/>
                  </a:cubicBezTo>
                  <a:cubicBezTo>
                    <a:pt x="56" y="0"/>
                    <a:pt x="58" y="2"/>
                    <a:pt x="58" y="5"/>
                  </a:cubicBezTo>
                  <a:lnTo>
                    <a:pt x="61"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6" name="Freeform 75"/>
            <p:cNvSpPr>
              <a:spLocks/>
            </p:cNvSpPr>
            <p:nvPr/>
          </p:nvSpPr>
          <p:spPr bwMode="auto">
            <a:xfrm>
              <a:off x="3417888" y="6457950"/>
              <a:ext cx="157162" cy="160338"/>
            </a:xfrm>
            <a:custGeom>
              <a:avLst/>
              <a:gdLst>
                <a:gd name="T0" fmla="*/ 411664904 w 60"/>
                <a:gd name="T1" fmla="*/ 373085498 h 61"/>
                <a:gd name="T2" fmla="*/ 384221800 w 60"/>
                <a:gd name="T3" fmla="*/ 400721461 h 61"/>
                <a:gd name="T4" fmla="*/ 48028707 w 60"/>
                <a:gd name="T5" fmla="*/ 421447119 h 61"/>
                <a:gd name="T6" fmla="*/ 13722862 w 60"/>
                <a:gd name="T7" fmla="*/ 393811156 h 61"/>
                <a:gd name="T8" fmla="*/ 0 w 60"/>
                <a:gd name="T9" fmla="*/ 55271926 h 61"/>
                <a:gd name="T10" fmla="*/ 27443105 w 60"/>
                <a:gd name="T11" fmla="*/ 20725658 h 61"/>
                <a:gd name="T12" fmla="*/ 363636197 w 60"/>
                <a:gd name="T13" fmla="*/ 6907676 h 61"/>
                <a:gd name="T14" fmla="*/ 397942042 w 60"/>
                <a:gd name="T15" fmla="*/ 34543639 h 61"/>
                <a:gd name="T16" fmla="*/ 411664904 w 60"/>
                <a:gd name="T17" fmla="*/ 37308549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1">
                  <a:moveTo>
                    <a:pt x="60" y="54"/>
                  </a:moveTo>
                  <a:cubicBezTo>
                    <a:pt x="60" y="56"/>
                    <a:pt x="58" y="58"/>
                    <a:pt x="56" y="58"/>
                  </a:cubicBezTo>
                  <a:cubicBezTo>
                    <a:pt x="7" y="61"/>
                    <a:pt x="7" y="61"/>
                    <a:pt x="7" y="61"/>
                  </a:cubicBezTo>
                  <a:cubicBezTo>
                    <a:pt x="5" y="61"/>
                    <a:pt x="2" y="59"/>
                    <a:pt x="2" y="57"/>
                  </a:cubicBezTo>
                  <a:cubicBezTo>
                    <a:pt x="0" y="8"/>
                    <a:pt x="0" y="8"/>
                    <a:pt x="0" y="8"/>
                  </a:cubicBezTo>
                  <a:cubicBezTo>
                    <a:pt x="0" y="5"/>
                    <a:pt x="2" y="3"/>
                    <a:pt x="4" y="3"/>
                  </a:cubicBezTo>
                  <a:cubicBezTo>
                    <a:pt x="53" y="1"/>
                    <a:pt x="53" y="1"/>
                    <a:pt x="53" y="1"/>
                  </a:cubicBezTo>
                  <a:cubicBezTo>
                    <a:pt x="55" y="0"/>
                    <a:pt x="57" y="2"/>
                    <a:pt x="58" y="5"/>
                  </a:cubicBezTo>
                  <a:lnTo>
                    <a:pt x="60" y="54"/>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7" name="Freeform 76"/>
            <p:cNvSpPr>
              <a:spLocks/>
            </p:cNvSpPr>
            <p:nvPr/>
          </p:nvSpPr>
          <p:spPr bwMode="auto">
            <a:xfrm>
              <a:off x="3621088" y="6450013"/>
              <a:ext cx="157162" cy="158750"/>
            </a:xfrm>
            <a:custGeom>
              <a:avLst/>
              <a:gdLst>
                <a:gd name="T0" fmla="*/ 411664904 w 60"/>
                <a:gd name="T1" fmla="*/ 371022563 h 60"/>
                <a:gd name="T2" fmla="*/ 384221800 w 60"/>
                <a:gd name="T3" fmla="*/ 399026063 h 60"/>
                <a:gd name="T4" fmla="*/ 48028707 w 60"/>
                <a:gd name="T5" fmla="*/ 420026042 h 60"/>
                <a:gd name="T6" fmla="*/ 20582983 w 60"/>
                <a:gd name="T7" fmla="*/ 392025188 h 60"/>
                <a:gd name="T8" fmla="*/ 0 w 60"/>
                <a:gd name="T9" fmla="*/ 49003479 h 60"/>
                <a:gd name="T10" fmla="*/ 27443105 w 60"/>
                <a:gd name="T11" fmla="*/ 14001750 h 60"/>
                <a:gd name="T12" fmla="*/ 363636197 w 60"/>
                <a:gd name="T13" fmla="*/ 0 h 60"/>
                <a:gd name="T14" fmla="*/ 397942042 w 60"/>
                <a:gd name="T15" fmla="*/ 28000854 h 60"/>
                <a:gd name="T16" fmla="*/ 411664904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9" y="57"/>
                    <a:pt x="56" y="57"/>
                  </a:cubicBezTo>
                  <a:cubicBezTo>
                    <a:pt x="7" y="60"/>
                    <a:pt x="7" y="60"/>
                    <a:pt x="7" y="60"/>
                  </a:cubicBezTo>
                  <a:cubicBezTo>
                    <a:pt x="5" y="60"/>
                    <a:pt x="3" y="58"/>
                    <a:pt x="3" y="56"/>
                  </a:cubicBezTo>
                  <a:cubicBezTo>
                    <a:pt x="0" y="7"/>
                    <a:pt x="0" y="7"/>
                    <a:pt x="0" y="7"/>
                  </a:cubicBezTo>
                  <a:cubicBezTo>
                    <a:pt x="0" y="4"/>
                    <a:pt x="2" y="2"/>
                    <a:pt x="4" y="2"/>
                  </a:cubicBezTo>
                  <a:cubicBezTo>
                    <a:pt x="53" y="0"/>
                    <a:pt x="53" y="0"/>
                    <a:pt x="53" y="0"/>
                  </a:cubicBezTo>
                  <a:cubicBezTo>
                    <a:pt x="56" y="0"/>
                    <a:pt x="58" y="1"/>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8" name="Freeform 77"/>
            <p:cNvSpPr>
              <a:spLocks/>
            </p:cNvSpPr>
            <p:nvPr/>
          </p:nvSpPr>
          <p:spPr bwMode="auto">
            <a:xfrm>
              <a:off x="3822700" y="6438900"/>
              <a:ext cx="161925" cy="158750"/>
            </a:xfrm>
            <a:custGeom>
              <a:avLst/>
              <a:gdLst>
                <a:gd name="T0" fmla="*/ 429831240 w 61"/>
                <a:gd name="T1" fmla="*/ 371022563 h 60"/>
                <a:gd name="T2" fmla="*/ 394597952 w 61"/>
                <a:gd name="T3" fmla="*/ 399026063 h 60"/>
                <a:gd name="T4" fmla="*/ 56371136 w 61"/>
                <a:gd name="T5" fmla="*/ 420026042 h 60"/>
                <a:gd name="T6" fmla="*/ 21140503 w 61"/>
                <a:gd name="T7" fmla="*/ 392025188 h 60"/>
                <a:gd name="T8" fmla="*/ 0 w 61"/>
                <a:gd name="T9" fmla="*/ 49003479 h 60"/>
                <a:gd name="T10" fmla="*/ 35233287 w 61"/>
                <a:gd name="T11" fmla="*/ 14001750 h 60"/>
                <a:gd name="T12" fmla="*/ 373460104 w 61"/>
                <a:gd name="T13" fmla="*/ 0 h 60"/>
                <a:gd name="T14" fmla="*/ 408690736 w 61"/>
                <a:gd name="T15" fmla="*/ 28000854 h 60"/>
                <a:gd name="T16" fmla="*/ 429831240 w 61"/>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0">
                  <a:moveTo>
                    <a:pt x="61" y="53"/>
                  </a:moveTo>
                  <a:cubicBezTo>
                    <a:pt x="61" y="55"/>
                    <a:pt x="59" y="57"/>
                    <a:pt x="56" y="57"/>
                  </a:cubicBezTo>
                  <a:cubicBezTo>
                    <a:pt x="8" y="60"/>
                    <a:pt x="8" y="60"/>
                    <a:pt x="8" y="60"/>
                  </a:cubicBezTo>
                  <a:cubicBezTo>
                    <a:pt x="5" y="60"/>
                    <a:pt x="3" y="58"/>
                    <a:pt x="3" y="56"/>
                  </a:cubicBezTo>
                  <a:cubicBezTo>
                    <a:pt x="0" y="7"/>
                    <a:pt x="0" y="7"/>
                    <a:pt x="0" y="7"/>
                  </a:cubicBezTo>
                  <a:cubicBezTo>
                    <a:pt x="0" y="4"/>
                    <a:pt x="2" y="2"/>
                    <a:pt x="5" y="2"/>
                  </a:cubicBezTo>
                  <a:cubicBezTo>
                    <a:pt x="53" y="0"/>
                    <a:pt x="53" y="0"/>
                    <a:pt x="53" y="0"/>
                  </a:cubicBezTo>
                  <a:cubicBezTo>
                    <a:pt x="56" y="0"/>
                    <a:pt x="58" y="1"/>
                    <a:pt x="58" y="4"/>
                  </a:cubicBezTo>
                  <a:lnTo>
                    <a:pt x="61"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49" name="Freeform 78"/>
            <p:cNvSpPr>
              <a:spLocks/>
            </p:cNvSpPr>
            <p:nvPr/>
          </p:nvSpPr>
          <p:spPr bwMode="auto">
            <a:xfrm>
              <a:off x="4029075" y="6429375"/>
              <a:ext cx="158750" cy="157163"/>
            </a:xfrm>
            <a:custGeom>
              <a:avLst/>
              <a:gdLst>
                <a:gd name="T0" fmla="*/ 420026042 w 60"/>
                <a:gd name="T1" fmla="*/ 363641130 h 60"/>
                <a:gd name="T2" fmla="*/ 392025188 w 60"/>
                <a:gd name="T3" fmla="*/ 391087029 h 60"/>
                <a:gd name="T4" fmla="*/ 49003479 w 60"/>
                <a:gd name="T5" fmla="*/ 411670143 h 60"/>
                <a:gd name="T6" fmla="*/ 14001750 w 60"/>
                <a:gd name="T7" fmla="*/ 384224244 h 60"/>
                <a:gd name="T8" fmla="*/ 0 w 60"/>
                <a:gd name="T9" fmla="*/ 48029013 h 60"/>
                <a:gd name="T10" fmla="*/ 28000854 w 60"/>
                <a:gd name="T11" fmla="*/ 13722949 h 60"/>
                <a:gd name="T12" fmla="*/ 371022563 w 60"/>
                <a:gd name="T13" fmla="*/ 0 h 60"/>
                <a:gd name="T14" fmla="*/ 399026063 w 60"/>
                <a:gd name="T15" fmla="*/ 27445899 h 60"/>
                <a:gd name="T16" fmla="*/ 420026042 w 60"/>
                <a:gd name="T17" fmla="*/ 36364113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8" y="57"/>
                    <a:pt x="56" y="57"/>
                  </a:cubicBezTo>
                  <a:cubicBezTo>
                    <a:pt x="7" y="60"/>
                    <a:pt x="7" y="60"/>
                    <a:pt x="7" y="60"/>
                  </a:cubicBezTo>
                  <a:cubicBezTo>
                    <a:pt x="4" y="60"/>
                    <a:pt x="2" y="58"/>
                    <a:pt x="2" y="56"/>
                  </a:cubicBezTo>
                  <a:cubicBezTo>
                    <a:pt x="0" y="7"/>
                    <a:pt x="0" y="7"/>
                    <a:pt x="0" y="7"/>
                  </a:cubicBezTo>
                  <a:cubicBezTo>
                    <a:pt x="0" y="4"/>
                    <a:pt x="1" y="2"/>
                    <a:pt x="4" y="2"/>
                  </a:cubicBezTo>
                  <a:cubicBezTo>
                    <a:pt x="53" y="0"/>
                    <a:pt x="53" y="0"/>
                    <a:pt x="53" y="0"/>
                  </a:cubicBezTo>
                  <a:cubicBezTo>
                    <a:pt x="55" y="0"/>
                    <a:pt x="57" y="1"/>
                    <a:pt x="57"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0" name="Freeform 79"/>
            <p:cNvSpPr>
              <a:spLocks/>
            </p:cNvSpPr>
            <p:nvPr/>
          </p:nvSpPr>
          <p:spPr bwMode="auto">
            <a:xfrm>
              <a:off x="4232275" y="6418263"/>
              <a:ext cx="158750" cy="158750"/>
            </a:xfrm>
            <a:custGeom>
              <a:avLst/>
              <a:gdLst>
                <a:gd name="T0" fmla="*/ 420026042 w 60"/>
                <a:gd name="T1" fmla="*/ 371022563 h 60"/>
                <a:gd name="T2" fmla="*/ 392025188 w 60"/>
                <a:gd name="T3" fmla="*/ 399026063 h 60"/>
                <a:gd name="T4" fmla="*/ 49003479 w 60"/>
                <a:gd name="T5" fmla="*/ 420026042 h 60"/>
                <a:gd name="T6" fmla="*/ 14001750 w 60"/>
                <a:gd name="T7" fmla="*/ 392025188 h 60"/>
                <a:gd name="T8" fmla="*/ 0 w 60"/>
                <a:gd name="T9" fmla="*/ 49003479 h 60"/>
                <a:gd name="T10" fmla="*/ 28000854 w 60"/>
                <a:gd name="T11" fmla="*/ 14001750 h 60"/>
                <a:gd name="T12" fmla="*/ 371022563 w 60"/>
                <a:gd name="T13" fmla="*/ 0 h 60"/>
                <a:gd name="T14" fmla="*/ 406024292 w 60"/>
                <a:gd name="T15" fmla="*/ 28000854 h 60"/>
                <a:gd name="T16" fmla="*/ 420026042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8" y="57"/>
                    <a:pt x="56" y="57"/>
                  </a:cubicBezTo>
                  <a:cubicBezTo>
                    <a:pt x="7" y="60"/>
                    <a:pt x="7" y="60"/>
                    <a:pt x="7" y="60"/>
                  </a:cubicBezTo>
                  <a:cubicBezTo>
                    <a:pt x="5" y="60"/>
                    <a:pt x="3" y="58"/>
                    <a:pt x="2" y="56"/>
                  </a:cubicBezTo>
                  <a:cubicBezTo>
                    <a:pt x="0" y="7"/>
                    <a:pt x="0" y="7"/>
                    <a:pt x="0" y="7"/>
                  </a:cubicBezTo>
                  <a:cubicBezTo>
                    <a:pt x="0" y="4"/>
                    <a:pt x="2" y="2"/>
                    <a:pt x="4" y="2"/>
                  </a:cubicBezTo>
                  <a:cubicBezTo>
                    <a:pt x="53" y="0"/>
                    <a:pt x="53" y="0"/>
                    <a:pt x="53" y="0"/>
                  </a:cubicBezTo>
                  <a:cubicBezTo>
                    <a:pt x="55" y="0"/>
                    <a:pt x="57"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1" name="Freeform 80"/>
            <p:cNvSpPr>
              <a:spLocks/>
            </p:cNvSpPr>
            <p:nvPr/>
          </p:nvSpPr>
          <p:spPr bwMode="auto">
            <a:xfrm>
              <a:off x="4435475" y="6407150"/>
              <a:ext cx="157162" cy="158750"/>
            </a:xfrm>
            <a:custGeom>
              <a:avLst/>
              <a:gdLst>
                <a:gd name="T0" fmla="*/ 411664904 w 60"/>
                <a:gd name="T1" fmla="*/ 371022563 h 60"/>
                <a:gd name="T2" fmla="*/ 384221800 w 60"/>
                <a:gd name="T3" fmla="*/ 399026063 h 60"/>
                <a:gd name="T4" fmla="*/ 48028707 w 60"/>
                <a:gd name="T5" fmla="*/ 420026042 h 60"/>
                <a:gd name="T6" fmla="*/ 20582983 w 60"/>
                <a:gd name="T7" fmla="*/ 392025188 h 60"/>
                <a:gd name="T8" fmla="*/ 0 w 60"/>
                <a:gd name="T9" fmla="*/ 49003479 h 60"/>
                <a:gd name="T10" fmla="*/ 27443105 w 60"/>
                <a:gd name="T11" fmla="*/ 14001750 h 60"/>
                <a:gd name="T12" fmla="*/ 363636197 w 60"/>
                <a:gd name="T13" fmla="*/ 0 h 60"/>
                <a:gd name="T14" fmla="*/ 397942042 w 60"/>
                <a:gd name="T15" fmla="*/ 28000854 h 60"/>
                <a:gd name="T16" fmla="*/ 411664904 w 60"/>
                <a:gd name="T17" fmla="*/ 37102256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0">
                  <a:moveTo>
                    <a:pt x="60" y="53"/>
                  </a:moveTo>
                  <a:cubicBezTo>
                    <a:pt x="60" y="55"/>
                    <a:pt x="59" y="57"/>
                    <a:pt x="56" y="57"/>
                  </a:cubicBezTo>
                  <a:cubicBezTo>
                    <a:pt x="7" y="60"/>
                    <a:pt x="7" y="60"/>
                    <a:pt x="7" y="60"/>
                  </a:cubicBezTo>
                  <a:cubicBezTo>
                    <a:pt x="5" y="60"/>
                    <a:pt x="3" y="58"/>
                    <a:pt x="3" y="56"/>
                  </a:cubicBezTo>
                  <a:cubicBezTo>
                    <a:pt x="0" y="7"/>
                    <a:pt x="0" y="7"/>
                    <a:pt x="0" y="7"/>
                  </a:cubicBezTo>
                  <a:cubicBezTo>
                    <a:pt x="0" y="5"/>
                    <a:pt x="2" y="2"/>
                    <a:pt x="4" y="2"/>
                  </a:cubicBezTo>
                  <a:cubicBezTo>
                    <a:pt x="53" y="0"/>
                    <a:pt x="53" y="0"/>
                    <a:pt x="53" y="0"/>
                  </a:cubicBezTo>
                  <a:cubicBezTo>
                    <a:pt x="56" y="0"/>
                    <a:pt x="58" y="2"/>
                    <a:pt x="58" y="4"/>
                  </a:cubicBezTo>
                  <a:lnTo>
                    <a:pt x="60" y="53"/>
                  </a:lnTo>
                  <a:close/>
                </a:path>
              </a:pathLst>
            </a:custGeom>
            <a:solidFill>
              <a:srgbClr val="D5C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2" name="Freeform 81"/>
            <p:cNvSpPr>
              <a:spLocks/>
            </p:cNvSpPr>
            <p:nvPr/>
          </p:nvSpPr>
          <p:spPr bwMode="auto">
            <a:xfrm>
              <a:off x="4630738" y="6207125"/>
              <a:ext cx="168275" cy="347663"/>
            </a:xfrm>
            <a:custGeom>
              <a:avLst/>
              <a:gdLst>
                <a:gd name="T0" fmla="*/ 366400407 w 64"/>
                <a:gd name="T1" fmla="*/ 0 h 132"/>
                <a:gd name="T2" fmla="*/ 27652315 w 64"/>
                <a:gd name="T3" fmla="*/ 20809738 h 132"/>
                <a:gd name="T4" fmla="*/ 0 w 64"/>
                <a:gd name="T5" fmla="*/ 55494389 h 132"/>
                <a:gd name="T6" fmla="*/ 13827472 w 64"/>
                <a:gd name="T7" fmla="*/ 332974238 h 132"/>
                <a:gd name="T8" fmla="*/ 13827472 w 64"/>
                <a:gd name="T9" fmla="*/ 388468628 h 132"/>
                <a:gd name="T10" fmla="*/ 41479788 w 64"/>
                <a:gd name="T11" fmla="*/ 887931302 h 132"/>
                <a:gd name="T12" fmla="*/ 76044524 w 64"/>
                <a:gd name="T13" fmla="*/ 915678497 h 132"/>
                <a:gd name="T14" fmla="*/ 407880195 w 64"/>
                <a:gd name="T15" fmla="*/ 901803582 h 132"/>
                <a:gd name="T16" fmla="*/ 442444932 w 64"/>
                <a:gd name="T17" fmla="*/ 867118931 h 132"/>
                <a:gd name="T18" fmla="*/ 414792616 w 64"/>
                <a:gd name="T19" fmla="*/ 367658890 h 132"/>
                <a:gd name="T20" fmla="*/ 414792616 w 64"/>
                <a:gd name="T21" fmla="*/ 312161867 h 132"/>
                <a:gd name="T22" fmla="*/ 394052723 w 64"/>
                <a:gd name="T23" fmla="*/ 34684652 h 132"/>
                <a:gd name="T24" fmla="*/ 366400407 w 64"/>
                <a:gd name="T25" fmla="*/ 0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32">
                  <a:moveTo>
                    <a:pt x="53" y="0"/>
                  </a:moveTo>
                  <a:cubicBezTo>
                    <a:pt x="4" y="3"/>
                    <a:pt x="4" y="3"/>
                    <a:pt x="4" y="3"/>
                  </a:cubicBezTo>
                  <a:cubicBezTo>
                    <a:pt x="2" y="3"/>
                    <a:pt x="0" y="5"/>
                    <a:pt x="0" y="8"/>
                  </a:cubicBezTo>
                  <a:cubicBezTo>
                    <a:pt x="2" y="48"/>
                    <a:pt x="2" y="48"/>
                    <a:pt x="2" y="48"/>
                  </a:cubicBezTo>
                  <a:cubicBezTo>
                    <a:pt x="2" y="56"/>
                    <a:pt x="2" y="56"/>
                    <a:pt x="2" y="56"/>
                  </a:cubicBezTo>
                  <a:cubicBezTo>
                    <a:pt x="6" y="128"/>
                    <a:pt x="6" y="128"/>
                    <a:pt x="6" y="128"/>
                  </a:cubicBezTo>
                  <a:cubicBezTo>
                    <a:pt x="6" y="130"/>
                    <a:pt x="8" y="132"/>
                    <a:pt x="11" y="132"/>
                  </a:cubicBezTo>
                  <a:cubicBezTo>
                    <a:pt x="59" y="130"/>
                    <a:pt x="59" y="130"/>
                    <a:pt x="59" y="130"/>
                  </a:cubicBezTo>
                  <a:cubicBezTo>
                    <a:pt x="62" y="129"/>
                    <a:pt x="64" y="127"/>
                    <a:pt x="64" y="125"/>
                  </a:cubicBezTo>
                  <a:cubicBezTo>
                    <a:pt x="60" y="53"/>
                    <a:pt x="60" y="53"/>
                    <a:pt x="60" y="53"/>
                  </a:cubicBezTo>
                  <a:cubicBezTo>
                    <a:pt x="60" y="45"/>
                    <a:pt x="60" y="45"/>
                    <a:pt x="60" y="45"/>
                  </a:cubicBezTo>
                  <a:cubicBezTo>
                    <a:pt x="57" y="5"/>
                    <a:pt x="57" y="5"/>
                    <a:pt x="57" y="5"/>
                  </a:cubicBezTo>
                  <a:cubicBezTo>
                    <a:pt x="57" y="2"/>
                    <a:pt x="55" y="0"/>
                    <a:pt x="53" y="0"/>
                  </a:cubicBezTo>
                  <a:close/>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3" name="Freeform 93"/>
            <p:cNvSpPr>
              <a:spLocks/>
            </p:cNvSpPr>
            <p:nvPr/>
          </p:nvSpPr>
          <p:spPr bwMode="auto">
            <a:xfrm>
              <a:off x="3465513" y="6223000"/>
              <a:ext cx="1103312" cy="1519238"/>
            </a:xfrm>
            <a:custGeom>
              <a:avLst/>
              <a:gdLst>
                <a:gd name="T0" fmla="*/ 90139800 w 419"/>
                <a:gd name="T1" fmla="*/ 1794842544 h 576"/>
                <a:gd name="T2" fmla="*/ 1060864770 w 419"/>
                <a:gd name="T3" fmla="*/ 2147483646 h 576"/>
                <a:gd name="T4" fmla="*/ 1220342068 w 419"/>
                <a:gd name="T5" fmla="*/ 2147483646 h 576"/>
                <a:gd name="T6" fmla="*/ 1206472989 w 419"/>
                <a:gd name="T7" fmla="*/ 2147483646 h 576"/>
                <a:gd name="T8" fmla="*/ 1733440079 w 419"/>
                <a:gd name="T9" fmla="*/ 2147483646 h 576"/>
                <a:gd name="T10" fmla="*/ 2147483646 w 419"/>
                <a:gd name="T11" fmla="*/ 2147483646 h 576"/>
                <a:gd name="T12" fmla="*/ 2147483646 w 419"/>
                <a:gd name="T13" fmla="*/ 2147483646 h 576"/>
                <a:gd name="T14" fmla="*/ 2147483646 w 419"/>
                <a:gd name="T15" fmla="*/ 2147483646 h 576"/>
                <a:gd name="T16" fmla="*/ 2147483646 w 419"/>
                <a:gd name="T17" fmla="*/ 2147483646 h 576"/>
                <a:gd name="T18" fmla="*/ 2147483646 w 419"/>
                <a:gd name="T19" fmla="*/ 2147483646 h 576"/>
                <a:gd name="T20" fmla="*/ 2147483646 w 419"/>
                <a:gd name="T21" fmla="*/ 2147483646 h 576"/>
                <a:gd name="T22" fmla="*/ 2147483646 w 419"/>
                <a:gd name="T23" fmla="*/ 1175692395 h 576"/>
                <a:gd name="T24" fmla="*/ 2147483646 w 419"/>
                <a:gd name="T25" fmla="*/ 932205492 h 576"/>
                <a:gd name="T26" fmla="*/ 2147483646 w 419"/>
                <a:gd name="T27" fmla="*/ 1043513413 h 576"/>
                <a:gd name="T28" fmla="*/ 2147483646 w 419"/>
                <a:gd name="T29" fmla="*/ 918292331 h 576"/>
                <a:gd name="T30" fmla="*/ 2052392042 w 419"/>
                <a:gd name="T31" fmla="*/ 1029600253 h 576"/>
                <a:gd name="T32" fmla="*/ 1851312772 w 419"/>
                <a:gd name="T33" fmla="*/ 911334432 h 576"/>
                <a:gd name="T34" fmla="*/ 1677969027 w 419"/>
                <a:gd name="T35" fmla="*/ 980902872 h 576"/>
                <a:gd name="T36" fmla="*/ 1698771330 w 419"/>
                <a:gd name="T37" fmla="*/ 250442164 h 576"/>
                <a:gd name="T38" fmla="*/ 1463023310 w 419"/>
                <a:gd name="T39" fmla="*/ 0 h 576"/>
                <a:gd name="T40" fmla="*/ 1220342068 w 419"/>
                <a:gd name="T41" fmla="*/ 236529004 h 576"/>
                <a:gd name="T42" fmla="*/ 1199539765 w 419"/>
                <a:gd name="T43" fmla="*/ 1140908175 h 576"/>
                <a:gd name="T44" fmla="*/ 1185673319 w 419"/>
                <a:gd name="T45" fmla="*/ 1690492521 h 576"/>
                <a:gd name="T46" fmla="*/ 1171804240 w 419"/>
                <a:gd name="T47" fmla="*/ 2147483646 h 576"/>
                <a:gd name="T48" fmla="*/ 436827290 w 419"/>
                <a:gd name="T49" fmla="*/ 1460918779 h 576"/>
                <a:gd name="T50" fmla="*/ 97073024 w 419"/>
                <a:gd name="T51" fmla="*/ 1453960880 h 576"/>
                <a:gd name="T52" fmla="*/ 90139800 w 419"/>
                <a:gd name="T53" fmla="*/ 1794842544 h 5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 h="576">
                  <a:moveTo>
                    <a:pt x="13" y="258"/>
                  </a:moveTo>
                  <a:cubicBezTo>
                    <a:pt x="153" y="404"/>
                    <a:pt x="153" y="404"/>
                    <a:pt x="153" y="404"/>
                  </a:cubicBezTo>
                  <a:cubicBezTo>
                    <a:pt x="159" y="412"/>
                    <a:pt x="167" y="418"/>
                    <a:pt x="176" y="423"/>
                  </a:cubicBezTo>
                  <a:cubicBezTo>
                    <a:pt x="174" y="495"/>
                    <a:pt x="174" y="495"/>
                    <a:pt x="174" y="495"/>
                  </a:cubicBezTo>
                  <a:cubicBezTo>
                    <a:pt x="173" y="537"/>
                    <a:pt x="207" y="572"/>
                    <a:pt x="250" y="573"/>
                  </a:cubicBezTo>
                  <a:cubicBezTo>
                    <a:pt x="312" y="575"/>
                    <a:pt x="312" y="575"/>
                    <a:pt x="312" y="575"/>
                  </a:cubicBezTo>
                  <a:cubicBezTo>
                    <a:pt x="355" y="576"/>
                    <a:pt x="390" y="542"/>
                    <a:pt x="391" y="499"/>
                  </a:cubicBezTo>
                  <a:cubicBezTo>
                    <a:pt x="393" y="424"/>
                    <a:pt x="393" y="424"/>
                    <a:pt x="393" y="424"/>
                  </a:cubicBezTo>
                  <a:cubicBezTo>
                    <a:pt x="405" y="416"/>
                    <a:pt x="414" y="402"/>
                    <a:pt x="414" y="386"/>
                  </a:cubicBezTo>
                  <a:cubicBezTo>
                    <a:pt x="414" y="384"/>
                    <a:pt x="414" y="383"/>
                    <a:pt x="414" y="382"/>
                  </a:cubicBezTo>
                  <a:cubicBezTo>
                    <a:pt x="414" y="381"/>
                    <a:pt x="414" y="379"/>
                    <a:pt x="414" y="378"/>
                  </a:cubicBezTo>
                  <a:cubicBezTo>
                    <a:pt x="419" y="169"/>
                    <a:pt x="419" y="169"/>
                    <a:pt x="419" y="169"/>
                  </a:cubicBezTo>
                  <a:cubicBezTo>
                    <a:pt x="419" y="150"/>
                    <a:pt x="404" y="134"/>
                    <a:pt x="385" y="134"/>
                  </a:cubicBezTo>
                  <a:cubicBezTo>
                    <a:pt x="372" y="134"/>
                    <a:pt x="361" y="140"/>
                    <a:pt x="355" y="150"/>
                  </a:cubicBezTo>
                  <a:cubicBezTo>
                    <a:pt x="349" y="140"/>
                    <a:pt x="338" y="133"/>
                    <a:pt x="326" y="132"/>
                  </a:cubicBezTo>
                  <a:cubicBezTo>
                    <a:pt x="314" y="132"/>
                    <a:pt x="302" y="139"/>
                    <a:pt x="296" y="148"/>
                  </a:cubicBezTo>
                  <a:cubicBezTo>
                    <a:pt x="290" y="138"/>
                    <a:pt x="280" y="131"/>
                    <a:pt x="267" y="131"/>
                  </a:cubicBezTo>
                  <a:cubicBezTo>
                    <a:pt x="258" y="131"/>
                    <a:pt x="249" y="135"/>
                    <a:pt x="242" y="141"/>
                  </a:cubicBezTo>
                  <a:cubicBezTo>
                    <a:pt x="245" y="36"/>
                    <a:pt x="245" y="36"/>
                    <a:pt x="245" y="36"/>
                  </a:cubicBezTo>
                  <a:cubicBezTo>
                    <a:pt x="245" y="17"/>
                    <a:pt x="230" y="1"/>
                    <a:pt x="211" y="0"/>
                  </a:cubicBezTo>
                  <a:cubicBezTo>
                    <a:pt x="192" y="0"/>
                    <a:pt x="176" y="15"/>
                    <a:pt x="176" y="34"/>
                  </a:cubicBezTo>
                  <a:cubicBezTo>
                    <a:pt x="173" y="164"/>
                    <a:pt x="173" y="164"/>
                    <a:pt x="173" y="164"/>
                  </a:cubicBezTo>
                  <a:cubicBezTo>
                    <a:pt x="171" y="243"/>
                    <a:pt x="171" y="243"/>
                    <a:pt x="171" y="243"/>
                  </a:cubicBezTo>
                  <a:cubicBezTo>
                    <a:pt x="169" y="321"/>
                    <a:pt x="169" y="321"/>
                    <a:pt x="169" y="321"/>
                  </a:cubicBezTo>
                  <a:cubicBezTo>
                    <a:pt x="63" y="210"/>
                    <a:pt x="63" y="210"/>
                    <a:pt x="63" y="210"/>
                  </a:cubicBezTo>
                  <a:cubicBezTo>
                    <a:pt x="50" y="197"/>
                    <a:pt x="28" y="196"/>
                    <a:pt x="14" y="209"/>
                  </a:cubicBezTo>
                  <a:cubicBezTo>
                    <a:pt x="0" y="223"/>
                    <a:pt x="0" y="244"/>
                    <a:pt x="13" y="258"/>
                  </a:cubicBez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4" name="Freeform 94"/>
            <p:cNvSpPr>
              <a:spLocks/>
            </p:cNvSpPr>
            <p:nvPr/>
          </p:nvSpPr>
          <p:spPr bwMode="auto">
            <a:xfrm>
              <a:off x="3878263" y="7410450"/>
              <a:ext cx="701675" cy="639763"/>
            </a:xfrm>
            <a:custGeom>
              <a:avLst/>
              <a:gdLst>
                <a:gd name="T0" fmla="*/ 1113909063 w 442"/>
                <a:gd name="T1" fmla="*/ 977821389 h 403"/>
                <a:gd name="T2" fmla="*/ 75604688 w 442"/>
                <a:gd name="T3" fmla="*/ 1015624556 h 403"/>
                <a:gd name="T4" fmla="*/ 0 w 442"/>
                <a:gd name="T5" fmla="*/ 37803167 h 403"/>
                <a:gd name="T6" fmla="*/ 1038304375 w 442"/>
                <a:gd name="T7" fmla="*/ 0 h 403"/>
                <a:gd name="T8" fmla="*/ 1113909063 w 442"/>
                <a:gd name="T9" fmla="*/ 977821389 h 4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 h="403">
                  <a:moveTo>
                    <a:pt x="442" y="388"/>
                  </a:moveTo>
                  <a:lnTo>
                    <a:pt x="30" y="403"/>
                  </a:lnTo>
                  <a:lnTo>
                    <a:pt x="0" y="15"/>
                  </a:lnTo>
                  <a:lnTo>
                    <a:pt x="412" y="0"/>
                  </a:lnTo>
                  <a:lnTo>
                    <a:pt x="442" y="38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55" name="Freeform 95"/>
            <p:cNvSpPr>
              <a:spLocks/>
            </p:cNvSpPr>
            <p:nvPr/>
          </p:nvSpPr>
          <p:spPr bwMode="auto">
            <a:xfrm>
              <a:off x="3784600" y="7586663"/>
              <a:ext cx="938212" cy="906463"/>
            </a:xfrm>
            <a:custGeom>
              <a:avLst/>
              <a:gdLst>
                <a:gd name="T0" fmla="*/ 1489410756 w 591"/>
                <a:gd name="T1" fmla="*/ 1388607653 h 571"/>
                <a:gd name="T2" fmla="*/ 98285248 w 591"/>
                <a:gd name="T3" fmla="*/ 1439010806 h 571"/>
                <a:gd name="T4" fmla="*/ 0 w 591"/>
                <a:gd name="T5" fmla="*/ 50403153 h 571"/>
                <a:gd name="T6" fmla="*/ 1383564250 w 591"/>
                <a:gd name="T7" fmla="*/ 0 h 571"/>
                <a:gd name="T8" fmla="*/ 1489410756 w 591"/>
                <a:gd name="T9" fmla="*/ 1388607653 h 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1" h="571">
                  <a:moveTo>
                    <a:pt x="591" y="551"/>
                  </a:moveTo>
                  <a:lnTo>
                    <a:pt x="39" y="571"/>
                  </a:lnTo>
                  <a:lnTo>
                    <a:pt x="0" y="20"/>
                  </a:lnTo>
                  <a:lnTo>
                    <a:pt x="549" y="0"/>
                  </a:lnTo>
                  <a:lnTo>
                    <a:pt x="591" y="551"/>
                  </a:lnTo>
                  <a:close/>
                </a:path>
              </a:pathLst>
            </a:custGeom>
            <a:solidFill>
              <a:srgbClr val="F9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78" name="组合 121"/>
          <p:cNvGrpSpPr>
            <a:grpSpLocks/>
          </p:cNvGrpSpPr>
          <p:nvPr/>
        </p:nvGrpSpPr>
        <p:grpSpPr bwMode="auto">
          <a:xfrm>
            <a:off x="6825854" y="2673350"/>
            <a:ext cx="2999184" cy="2135188"/>
            <a:chOff x="6116638" y="2541588"/>
            <a:chExt cx="4614862" cy="2463800"/>
          </a:xfrm>
        </p:grpSpPr>
        <p:sp>
          <p:nvSpPr>
            <p:cNvPr id="3105" name="Freeform 96"/>
            <p:cNvSpPr>
              <a:spLocks/>
            </p:cNvSpPr>
            <p:nvPr/>
          </p:nvSpPr>
          <p:spPr bwMode="auto">
            <a:xfrm>
              <a:off x="8397875" y="3294063"/>
              <a:ext cx="284162" cy="487363"/>
            </a:xfrm>
            <a:custGeom>
              <a:avLst/>
              <a:gdLst>
                <a:gd name="T0" fmla="*/ 263068234 w 108"/>
                <a:gd name="T1" fmla="*/ 27761250 h 185"/>
                <a:gd name="T2" fmla="*/ 609209123 w 108"/>
                <a:gd name="T3" fmla="*/ 270660335 h 185"/>
                <a:gd name="T4" fmla="*/ 719974418 w 108"/>
                <a:gd name="T5" fmla="*/ 909145381 h 185"/>
                <a:gd name="T6" fmla="*/ 477676322 w 108"/>
                <a:gd name="T7" fmla="*/ 1256145203 h 185"/>
                <a:gd name="T8" fmla="*/ 131532801 w 108"/>
                <a:gd name="T9" fmla="*/ 1013246118 h 185"/>
                <a:gd name="T10" fmla="*/ 27692639 w 108"/>
                <a:gd name="T11" fmla="*/ 374761072 h 185"/>
                <a:gd name="T12" fmla="*/ 263068234 w 108"/>
                <a:gd name="T13" fmla="*/ 27761250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85">
                  <a:moveTo>
                    <a:pt x="38" y="4"/>
                  </a:moveTo>
                  <a:cubicBezTo>
                    <a:pt x="62" y="0"/>
                    <a:pt x="84" y="16"/>
                    <a:pt x="88" y="39"/>
                  </a:cubicBezTo>
                  <a:cubicBezTo>
                    <a:pt x="104" y="131"/>
                    <a:pt x="104" y="131"/>
                    <a:pt x="104" y="131"/>
                  </a:cubicBezTo>
                  <a:cubicBezTo>
                    <a:pt x="108" y="155"/>
                    <a:pt x="92" y="177"/>
                    <a:pt x="69" y="181"/>
                  </a:cubicBezTo>
                  <a:cubicBezTo>
                    <a:pt x="46" y="185"/>
                    <a:pt x="23" y="169"/>
                    <a:pt x="19" y="146"/>
                  </a:cubicBezTo>
                  <a:cubicBezTo>
                    <a:pt x="4" y="54"/>
                    <a:pt x="4" y="54"/>
                    <a:pt x="4" y="54"/>
                  </a:cubicBezTo>
                  <a:cubicBezTo>
                    <a:pt x="0" y="30"/>
                    <a:pt x="15" y="8"/>
                    <a:pt x="38" y="4"/>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6" name="Freeform 97"/>
            <p:cNvSpPr>
              <a:spLocks/>
            </p:cNvSpPr>
            <p:nvPr/>
          </p:nvSpPr>
          <p:spPr bwMode="auto">
            <a:xfrm>
              <a:off x="8194675" y="3367088"/>
              <a:ext cx="287337" cy="487363"/>
            </a:xfrm>
            <a:custGeom>
              <a:avLst/>
              <a:gdLst>
                <a:gd name="T0" fmla="*/ 271016786 w 109"/>
                <a:gd name="T1" fmla="*/ 27761250 h 185"/>
                <a:gd name="T2" fmla="*/ 618473122 w 109"/>
                <a:gd name="T3" fmla="*/ 270660335 h 185"/>
                <a:gd name="T4" fmla="*/ 729659360 w 109"/>
                <a:gd name="T5" fmla="*/ 909145381 h 185"/>
                <a:gd name="T6" fmla="*/ 486437816 w 109"/>
                <a:gd name="T7" fmla="*/ 1256145203 h 185"/>
                <a:gd name="T8" fmla="*/ 138981480 w 109"/>
                <a:gd name="T9" fmla="*/ 1013246118 h 185"/>
                <a:gd name="T10" fmla="*/ 27795242 w 109"/>
                <a:gd name="T11" fmla="*/ 374761072 h 185"/>
                <a:gd name="T12" fmla="*/ 271016786 w 109"/>
                <a:gd name="T13" fmla="*/ 27761250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185">
                  <a:moveTo>
                    <a:pt x="39" y="4"/>
                  </a:moveTo>
                  <a:cubicBezTo>
                    <a:pt x="62" y="0"/>
                    <a:pt x="85" y="16"/>
                    <a:pt x="89" y="39"/>
                  </a:cubicBezTo>
                  <a:cubicBezTo>
                    <a:pt x="105" y="131"/>
                    <a:pt x="105" y="131"/>
                    <a:pt x="105" y="131"/>
                  </a:cubicBezTo>
                  <a:cubicBezTo>
                    <a:pt x="109" y="154"/>
                    <a:pt x="93" y="177"/>
                    <a:pt x="70" y="181"/>
                  </a:cubicBezTo>
                  <a:cubicBezTo>
                    <a:pt x="46" y="185"/>
                    <a:pt x="24" y="169"/>
                    <a:pt x="20" y="146"/>
                  </a:cubicBezTo>
                  <a:cubicBezTo>
                    <a:pt x="4" y="54"/>
                    <a:pt x="4" y="54"/>
                    <a:pt x="4" y="54"/>
                  </a:cubicBezTo>
                  <a:cubicBezTo>
                    <a:pt x="0" y="30"/>
                    <a:pt x="16" y="8"/>
                    <a:pt x="39" y="4"/>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7" name="Freeform 98"/>
            <p:cNvSpPr>
              <a:spLocks/>
            </p:cNvSpPr>
            <p:nvPr/>
          </p:nvSpPr>
          <p:spPr bwMode="auto">
            <a:xfrm>
              <a:off x="7988300" y="3403600"/>
              <a:ext cx="285750" cy="485775"/>
            </a:xfrm>
            <a:custGeom>
              <a:avLst/>
              <a:gdLst>
                <a:gd name="T0" fmla="*/ 273018250 w 108"/>
                <a:gd name="T1" fmla="*/ 27879261 h 184"/>
                <a:gd name="T2" fmla="*/ 616037313 w 108"/>
                <a:gd name="T3" fmla="*/ 271830714 h 184"/>
                <a:gd name="T4" fmla="*/ 728046021 w 108"/>
                <a:gd name="T5" fmla="*/ 913074834 h 184"/>
                <a:gd name="T6" fmla="*/ 483031271 w 108"/>
                <a:gd name="T7" fmla="*/ 1254606340 h 184"/>
                <a:gd name="T8" fmla="*/ 140009563 w 108"/>
                <a:gd name="T9" fmla="*/ 1010654888 h 184"/>
                <a:gd name="T10" fmla="*/ 28000854 w 108"/>
                <a:gd name="T11" fmla="*/ 369410767 h 184"/>
                <a:gd name="T12" fmla="*/ 273018250 w 108"/>
                <a:gd name="T13" fmla="*/ 27879261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84">
                  <a:moveTo>
                    <a:pt x="39" y="4"/>
                  </a:moveTo>
                  <a:cubicBezTo>
                    <a:pt x="62" y="0"/>
                    <a:pt x="84" y="15"/>
                    <a:pt x="88" y="39"/>
                  </a:cubicBezTo>
                  <a:cubicBezTo>
                    <a:pt x="104" y="131"/>
                    <a:pt x="104" y="131"/>
                    <a:pt x="104" y="131"/>
                  </a:cubicBezTo>
                  <a:cubicBezTo>
                    <a:pt x="108" y="154"/>
                    <a:pt x="92" y="176"/>
                    <a:pt x="69" y="180"/>
                  </a:cubicBezTo>
                  <a:cubicBezTo>
                    <a:pt x="46" y="184"/>
                    <a:pt x="24" y="169"/>
                    <a:pt x="20" y="145"/>
                  </a:cubicBezTo>
                  <a:cubicBezTo>
                    <a:pt x="4" y="53"/>
                    <a:pt x="4" y="53"/>
                    <a:pt x="4" y="53"/>
                  </a:cubicBezTo>
                  <a:cubicBezTo>
                    <a:pt x="0" y="30"/>
                    <a:pt x="15" y="8"/>
                    <a:pt x="39" y="4"/>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8" name="Freeform 99"/>
            <p:cNvSpPr>
              <a:spLocks/>
            </p:cNvSpPr>
            <p:nvPr/>
          </p:nvSpPr>
          <p:spPr bwMode="auto">
            <a:xfrm>
              <a:off x="7780338" y="3419475"/>
              <a:ext cx="285750" cy="485775"/>
            </a:xfrm>
            <a:custGeom>
              <a:avLst/>
              <a:gdLst>
                <a:gd name="T0" fmla="*/ 273018250 w 108"/>
                <a:gd name="T1" fmla="*/ 27879261 h 184"/>
                <a:gd name="T2" fmla="*/ 623038188 w 108"/>
                <a:gd name="T3" fmla="*/ 271830714 h 184"/>
                <a:gd name="T4" fmla="*/ 728046021 w 108"/>
                <a:gd name="T5" fmla="*/ 913074834 h 184"/>
                <a:gd name="T6" fmla="*/ 490029500 w 108"/>
                <a:gd name="T7" fmla="*/ 1254606340 h 184"/>
                <a:gd name="T8" fmla="*/ 140009563 w 108"/>
                <a:gd name="T9" fmla="*/ 1010654888 h 184"/>
                <a:gd name="T10" fmla="*/ 28000854 w 108"/>
                <a:gd name="T11" fmla="*/ 369410767 h 184"/>
                <a:gd name="T12" fmla="*/ 273018250 w 108"/>
                <a:gd name="T13" fmla="*/ 27879261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84">
                  <a:moveTo>
                    <a:pt x="39" y="4"/>
                  </a:moveTo>
                  <a:cubicBezTo>
                    <a:pt x="62" y="0"/>
                    <a:pt x="85" y="15"/>
                    <a:pt x="89" y="39"/>
                  </a:cubicBezTo>
                  <a:cubicBezTo>
                    <a:pt x="104" y="131"/>
                    <a:pt x="104" y="131"/>
                    <a:pt x="104" y="131"/>
                  </a:cubicBezTo>
                  <a:cubicBezTo>
                    <a:pt x="108" y="154"/>
                    <a:pt x="93" y="176"/>
                    <a:pt x="70" y="180"/>
                  </a:cubicBezTo>
                  <a:cubicBezTo>
                    <a:pt x="46" y="184"/>
                    <a:pt x="24" y="169"/>
                    <a:pt x="20" y="145"/>
                  </a:cubicBezTo>
                  <a:cubicBezTo>
                    <a:pt x="4" y="53"/>
                    <a:pt x="4" y="53"/>
                    <a:pt x="4" y="53"/>
                  </a:cubicBezTo>
                  <a:cubicBezTo>
                    <a:pt x="0" y="30"/>
                    <a:pt x="16" y="8"/>
                    <a:pt x="39" y="4"/>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9" name="Freeform 100"/>
            <p:cNvSpPr>
              <a:spLocks/>
            </p:cNvSpPr>
            <p:nvPr/>
          </p:nvSpPr>
          <p:spPr bwMode="auto">
            <a:xfrm>
              <a:off x="8377238" y="2976563"/>
              <a:ext cx="893762" cy="582613"/>
            </a:xfrm>
            <a:custGeom>
              <a:avLst/>
              <a:gdLst>
                <a:gd name="T0" fmla="*/ 1814199764 w 339"/>
                <a:gd name="T1" fmla="*/ 34748516 h 221"/>
                <a:gd name="T2" fmla="*/ 2147483646 w 339"/>
                <a:gd name="T3" fmla="*/ 333592077 h 221"/>
                <a:gd name="T4" fmla="*/ 2147483646 w 339"/>
                <a:gd name="T5" fmla="*/ 820081841 h 221"/>
                <a:gd name="T6" fmla="*/ 2022728412 w 339"/>
                <a:gd name="T7" fmla="*/ 1250972925 h 221"/>
                <a:gd name="T8" fmla="*/ 549125791 w 339"/>
                <a:gd name="T9" fmla="*/ 1501169619 h 221"/>
                <a:gd name="T10" fmla="*/ 118166410 w 339"/>
                <a:gd name="T11" fmla="*/ 1202326058 h 221"/>
                <a:gd name="T12" fmla="*/ 34753896 w 339"/>
                <a:gd name="T13" fmla="*/ 715836294 h 221"/>
                <a:gd name="T14" fmla="*/ 340597143 w 339"/>
                <a:gd name="T15" fmla="*/ 284945210 h 221"/>
                <a:gd name="T16" fmla="*/ 1814199764 w 339"/>
                <a:gd name="T17" fmla="*/ 34748516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9" h="221">
                  <a:moveTo>
                    <a:pt x="261" y="5"/>
                  </a:moveTo>
                  <a:cubicBezTo>
                    <a:pt x="290" y="0"/>
                    <a:pt x="317" y="19"/>
                    <a:pt x="322" y="48"/>
                  </a:cubicBezTo>
                  <a:cubicBezTo>
                    <a:pt x="334" y="118"/>
                    <a:pt x="334" y="118"/>
                    <a:pt x="334" y="118"/>
                  </a:cubicBezTo>
                  <a:cubicBezTo>
                    <a:pt x="339" y="147"/>
                    <a:pt x="320" y="175"/>
                    <a:pt x="291" y="180"/>
                  </a:cubicBezTo>
                  <a:cubicBezTo>
                    <a:pt x="79" y="216"/>
                    <a:pt x="79" y="216"/>
                    <a:pt x="79" y="216"/>
                  </a:cubicBezTo>
                  <a:cubicBezTo>
                    <a:pt x="50" y="221"/>
                    <a:pt x="22" y="202"/>
                    <a:pt x="17" y="173"/>
                  </a:cubicBezTo>
                  <a:cubicBezTo>
                    <a:pt x="5" y="103"/>
                    <a:pt x="5" y="103"/>
                    <a:pt x="5" y="103"/>
                  </a:cubicBezTo>
                  <a:cubicBezTo>
                    <a:pt x="0" y="74"/>
                    <a:pt x="20" y="46"/>
                    <a:pt x="49" y="41"/>
                  </a:cubicBezTo>
                  <a:lnTo>
                    <a:pt x="261" y="5"/>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0" name="Freeform 101"/>
            <p:cNvSpPr>
              <a:spLocks/>
            </p:cNvSpPr>
            <p:nvPr/>
          </p:nvSpPr>
          <p:spPr bwMode="auto">
            <a:xfrm>
              <a:off x="7140575" y="3362325"/>
              <a:ext cx="452437" cy="350838"/>
            </a:xfrm>
            <a:custGeom>
              <a:avLst/>
              <a:gdLst>
                <a:gd name="T0" fmla="*/ 1086322281 w 172"/>
                <a:gd name="T1" fmla="*/ 160042799 h 133"/>
                <a:gd name="T2" fmla="*/ 387478095 w 172"/>
                <a:gd name="T3" fmla="*/ 264418423 h 133"/>
                <a:gd name="T4" fmla="*/ 332122954 w 172"/>
                <a:gd name="T5" fmla="*/ 229627428 h 133"/>
                <a:gd name="T6" fmla="*/ 304448014 w 172"/>
                <a:gd name="T7" fmla="*/ 41749722 h 133"/>
                <a:gd name="T8" fmla="*/ 283688521 w 172"/>
                <a:gd name="T9" fmla="*/ 0 h 133"/>
                <a:gd name="T10" fmla="*/ 235254088 w 172"/>
                <a:gd name="T11" fmla="*/ 20876180 h 133"/>
                <a:gd name="T12" fmla="*/ 6918077 w 172"/>
                <a:gd name="T13" fmla="*/ 334003052 h 133"/>
                <a:gd name="T14" fmla="*/ 6918077 w 172"/>
                <a:gd name="T15" fmla="*/ 417505134 h 133"/>
                <a:gd name="T16" fmla="*/ 34595648 w 172"/>
                <a:gd name="T17" fmla="*/ 612338928 h 133"/>
                <a:gd name="T18" fmla="*/ 62273218 w 172"/>
                <a:gd name="T19" fmla="*/ 688882283 h 133"/>
                <a:gd name="T20" fmla="*/ 373639309 w 172"/>
                <a:gd name="T21" fmla="*/ 918509711 h 133"/>
                <a:gd name="T22" fmla="*/ 428994450 w 172"/>
                <a:gd name="T23" fmla="*/ 925468438 h 133"/>
                <a:gd name="T24" fmla="*/ 435912528 w 172"/>
                <a:gd name="T25" fmla="*/ 883718716 h 133"/>
                <a:gd name="T26" fmla="*/ 408234957 w 172"/>
                <a:gd name="T27" fmla="*/ 730632005 h 133"/>
                <a:gd name="T28" fmla="*/ 449751313 w 172"/>
                <a:gd name="T29" fmla="*/ 674964830 h 133"/>
                <a:gd name="T30" fmla="*/ 1148595499 w 172"/>
                <a:gd name="T31" fmla="*/ 570589206 h 133"/>
                <a:gd name="T32" fmla="*/ 1190111854 w 172"/>
                <a:gd name="T33" fmla="*/ 584506660 h 133"/>
                <a:gd name="T34" fmla="*/ 1120920559 w 172"/>
                <a:gd name="T35" fmla="*/ 132210531 h 133"/>
                <a:gd name="T36" fmla="*/ 1086322281 w 172"/>
                <a:gd name="T37" fmla="*/ 160042799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2" h="133">
                  <a:moveTo>
                    <a:pt x="157" y="23"/>
                  </a:moveTo>
                  <a:cubicBezTo>
                    <a:pt x="56" y="38"/>
                    <a:pt x="56" y="38"/>
                    <a:pt x="56" y="38"/>
                  </a:cubicBezTo>
                  <a:cubicBezTo>
                    <a:pt x="52" y="39"/>
                    <a:pt x="49" y="37"/>
                    <a:pt x="48" y="33"/>
                  </a:cubicBezTo>
                  <a:cubicBezTo>
                    <a:pt x="44" y="6"/>
                    <a:pt x="44" y="6"/>
                    <a:pt x="44" y="6"/>
                  </a:cubicBezTo>
                  <a:cubicBezTo>
                    <a:pt x="44" y="2"/>
                    <a:pt x="42" y="0"/>
                    <a:pt x="41" y="0"/>
                  </a:cubicBezTo>
                  <a:cubicBezTo>
                    <a:pt x="40" y="0"/>
                    <a:pt x="37" y="2"/>
                    <a:pt x="34" y="3"/>
                  </a:cubicBezTo>
                  <a:cubicBezTo>
                    <a:pt x="1" y="48"/>
                    <a:pt x="1" y="48"/>
                    <a:pt x="1" y="48"/>
                  </a:cubicBezTo>
                  <a:cubicBezTo>
                    <a:pt x="1" y="51"/>
                    <a:pt x="0" y="57"/>
                    <a:pt x="1" y="60"/>
                  </a:cubicBezTo>
                  <a:cubicBezTo>
                    <a:pt x="5" y="88"/>
                    <a:pt x="5" y="88"/>
                    <a:pt x="5" y="88"/>
                  </a:cubicBezTo>
                  <a:cubicBezTo>
                    <a:pt x="5" y="91"/>
                    <a:pt x="7" y="96"/>
                    <a:pt x="9" y="99"/>
                  </a:cubicBezTo>
                  <a:cubicBezTo>
                    <a:pt x="54" y="132"/>
                    <a:pt x="54" y="132"/>
                    <a:pt x="54" y="132"/>
                  </a:cubicBezTo>
                  <a:cubicBezTo>
                    <a:pt x="57" y="133"/>
                    <a:pt x="61" y="133"/>
                    <a:pt x="62" y="133"/>
                  </a:cubicBezTo>
                  <a:cubicBezTo>
                    <a:pt x="63" y="133"/>
                    <a:pt x="63" y="130"/>
                    <a:pt x="63" y="127"/>
                  </a:cubicBezTo>
                  <a:cubicBezTo>
                    <a:pt x="59" y="105"/>
                    <a:pt x="59" y="105"/>
                    <a:pt x="59" y="105"/>
                  </a:cubicBezTo>
                  <a:cubicBezTo>
                    <a:pt x="59" y="101"/>
                    <a:pt x="61" y="98"/>
                    <a:pt x="65" y="97"/>
                  </a:cubicBezTo>
                  <a:cubicBezTo>
                    <a:pt x="166" y="82"/>
                    <a:pt x="166" y="82"/>
                    <a:pt x="166" y="82"/>
                  </a:cubicBezTo>
                  <a:cubicBezTo>
                    <a:pt x="169" y="81"/>
                    <a:pt x="171" y="82"/>
                    <a:pt x="172" y="84"/>
                  </a:cubicBezTo>
                  <a:cubicBezTo>
                    <a:pt x="162" y="19"/>
                    <a:pt x="162" y="19"/>
                    <a:pt x="162" y="19"/>
                  </a:cubicBezTo>
                  <a:cubicBezTo>
                    <a:pt x="161" y="21"/>
                    <a:pt x="160" y="22"/>
                    <a:pt x="157" y="23"/>
                  </a:cubicBezTo>
                </a:path>
              </a:pathLst>
            </a:custGeom>
            <a:solidFill>
              <a:srgbClr val="E34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1" name="Freeform 102"/>
            <p:cNvSpPr>
              <a:spLocks/>
            </p:cNvSpPr>
            <p:nvPr/>
          </p:nvSpPr>
          <p:spPr bwMode="auto">
            <a:xfrm>
              <a:off x="7543800" y="3203575"/>
              <a:ext cx="793750" cy="465138"/>
            </a:xfrm>
            <a:custGeom>
              <a:avLst/>
              <a:gdLst>
                <a:gd name="T0" fmla="*/ 0 w 301"/>
                <a:gd name="T1" fmla="*/ 342243783 h 176"/>
                <a:gd name="T2" fmla="*/ 27815532 w 301"/>
                <a:gd name="T3" fmla="*/ 530825528 h 176"/>
                <a:gd name="T4" fmla="*/ 27815532 w 301"/>
                <a:gd name="T5" fmla="*/ 558762879 h 176"/>
                <a:gd name="T6" fmla="*/ 97356998 w 301"/>
                <a:gd name="T7" fmla="*/ 1012758710 h 176"/>
                <a:gd name="T8" fmla="*/ 104310880 w 301"/>
                <a:gd name="T9" fmla="*/ 1033713706 h 176"/>
                <a:gd name="T10" fmla="*/ 132126412 w 301"/>
                <a:gd name="T11" fmla="*/ 1187373101 h 176"/>
                <a:gd name="T12" fmla="*/ 180803592 w 301"/>
                <a:gd name="T13" fmla="*/ 1222295451 h 176"/>
                <a:gd name="T14" fmla="*/ 1724591964 w 301"/>
                <a:gd name="T15" fmla="*/ 984821359 h 176"/>
                <a:gd name="T16" fmla="*/ 2023614203 w 301"/>
                <a:gd name="T17" fmla="*/ 460980829 h 176"/>
                <a:gd name="T18" fmla="*/ 1585511669 w 301"/>
                <a:gd name="T19" fmla="*/ 55877345 h 176"/>
                <a:gd name="T20" fmla="*/ 41723297 w 301"/>
                <a:gd name="T21" fmla="*/ 293351437 h 176"/>
                <a:gd name="T22" fmla="*/ 0 w 301"/>
                <a:gd name="T23" fmla="*/ 342243783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1" h="176">
                  <a:moveTo>
                    <a:pt x="0" y="49"/>
                  </a:moveTo>
                  <a:cubicBezTo>
                    <a:pt x="4" y="76"/>
                    <a:pt x="4" y="76"/>
                    <a:pt x="4" y="76"/>
                  </a:cubicBezTo>
                  <a:cubicBezTo>
                    <a:pt x="5" y="78"/>
                    <a:pt x="4" y="79"/>
                    <a:pt x="4" y="80"/>
                  </a:cubicBezTo>
                  <a:cubicBezTo>
                    <a:pt x="14" y="145"/>
                    <a:pt x="14" y="145"/>
                    <a:pt x="14" y="145"/>
                  </a:cubicBezTo>
                  <a:cubicBezTo>
                    <a:pt x="15" y="146"/>
                    <a:pt x="15" y="147"/>
                    <a:pt x="15" y="148"/>
                  </a:cubicBezTo>
                  <a:cubicBezTo>
                    <a:pt x="19" y="170"/>
                    <a:pt x="19" y="170"/>
                    <a:pt x="19" y="170"/>
                  </a:cubicBezTo>
                  <a:cubicBezTo>
                    <a:pt x="19" y="173"/>
                    <a:pt x="23" y="176"/>
                    <a:pt x="26" y="175"/>
                  </a:cubicBezTo>
                  <a:cubicBezTo>
                    <a:pt x="248" y="141"/>
                    <a:pt x="248" y="141"/>
                    <a:pt x="248" y="141"/>
                  </a:cubicBezTo>
                  <a:cubicBezTo>
                    <a:pt x="252" y="141"/>
                    <a:pt x="301" y="133"/>
                    <a:pt x="291" y="66"/>
                  </a:cubicBezTo>
                  <a:cubicBezTo>
                    <a:pt x="281" y="0"/>
                    <a:pt x="231" y="7"/>
                    <a:pt x="228" y="8"/>
                  </a:cubicBezTo>
                  <a:cubicBezTo>
                    <a:pt x="6" y="42"/>
                    <a:pt x="6" y="42"/>
                    <a:pt x="6" y="42"/>
                  </a:cubicBezTo>
                  <a:cubicBezTo>
                    <a:pt x="2" y="42"/>
                    <a:pt x="0" y="46"/>
                    <a:pt x="0" y="49"/>
                  </a:cubicBez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2" name="Freeform 103"/>
            <p:cNvSpPr>
              <a:spLocks/>
            </p:cNvSpPr>
            <p:nvPr/>
          </p:nvSpPr>
          <p:spPr bwMode="auto">
            <a:xfrm>
              <a:off x="6219825" y="3135313"/>
              <a:ext cx="1028700" cy="993775"/>
            </a:xfrm>
            <a:custGeom>
              <a:avLst/>
              <a:gdLst>
                <a:gd name="T0" fmla="*/ 1412357622 w 390"/>
                <a:gd name="T1" fmla="*/ 0 h 377"/>
                <a:gd name="T2" fmla="*/ 1210589986 w 390"/>
                <a:gd name="T3" fmla="*/ 13897034 h 377"/>
                <a:gd name="T4" fmla="*/ 111318528 w 390"/>
                <a:gd name="T5" fmla="*/ 1507833456 h 377"/>
                <a:gd name="T6" fmla="*/ 1405399389 w 390"/>
                <a:gd name="T7" fmla="*/ 2147483646 h 377"/>
                <a:gd name="T8" fmla="*/ 1607164387 w 390"/>
                <a:gd name="T9" fmla="*/ 2147483646 h 377"/>
                <a:gd name="T10" fmla="*/ 2147483646 w 390"/>
                <a:gd name="T11" fmla="*/ 1445296803 h 377"/>
                <a:gd name="T12" fmla="*/ 2147483646 w 390"/>
                <a:gd name="T13" fmla="*/ 1285478277 h 377"/>
                <a:gd name="T14" fmla="*/ 2147483646 w 390"/>
                <a:gd name="T15" fmla="*/ 1209044590 h 377"/>
                <a:gd name="T16" fmla="*/ 2147483646 w 390"/>
                <a:gd name="T17" fmla="*/ 1014486115 h 377"/>
                <a:gd name="T18" fmla="*/ 2147483646 w 390"/>
                <a:gd name="T19" fmla="*/ 931103911 h 377"/>
                <a:gd name="T20" fmla="*/ 2147483646 w 390"/>
                <a:gd name="T21" fmla="*/ 729596919 h 377"/>
                <a:gd name="T22" fmla="*/ 1412357622 w 390"/>
                <a:gd name="T23" fmla="*/ 0 h 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0" h="377">
                  <a:moveTo>
                    <a:pt x="203" y="0"/>
                  </a:moveTo>
                  <a:cubicBezTo>
                    <a:pt x="193" y="0"/>
                    <a:pt x="184" y="1"/>
                    <a:pt x="174" y="2"/>
                  </a:cubicBezTo>
                  <a:cubicBezTo>
                    <a:pt x="71" y="18"/>
                    <a:pt x="0" y="114"/>
                    <a:pt x="16" y="217"/>
                  </a:cubicBezTo>
                  <a:cubicBezTo>
                    <a:pt x="31" y="310"/>
                    <a:pt x="111" y="377"/>
                    <a:pt x="202" y="377"/>
                  </a:cubicBezTo>
                  <a:cubicBezTo>
                    <a:pt x="212" y="377"/>
                    <a:pt x="221" y="376"/>
                    <a:pt x="231" y="375"/>
                  </a:cubicBezTo>
                  <a:cubicBezTo>
                    <a:pt x="317" y="361"/>
                    <a:pt x="381" y="291"/>
                    <a:pt x="390" y="208"/>
                  </a:cubicBezTo>
                  <a:cubicBezTo>
                    <a:pt x="358" y="185"/>
                    <a:pt x="358" y="185"/>
                    <a:pt x="358" y="185"/>
                  </a:cubicBezTo>
                  <a:cubicBezTo>
                    <a:pt x="356" y="182"/>
                    <a:pt x="354" y="177"/>
                    <a:pt x="354" y="174"/>
                  </a:cubicBezTo>
                  <a:cubicBezTo>
                    <a:pt x="350" y="146"/>
                    <a:pt x="350" y="146"/>
                    <a:pt x="350" y="146"/>
                  </a:cubicBezTo>
                  <a:cubicBezTo>
                    <a:pt x="349" y="143"/>
                    <a:pt x="350" y="137"/>
                    <a:pt x="350" y="134"/>
                  </a:cubicBezTo>
                  <a:cubicBezTo>
                    <a:pt x="372" y="105"/>
                    <a:pt x="372" y="105"/>
                    <a:pt x="372" y="105"/>
                  </a:cubicBezTo>
                  <a:cubicBezTo>
                    <a:pt x="340" y="42"/>
                    <a:pt x="275" y="0"/>
                    <a:pt x="203" y="0"/>
                  </a:cubicBezTo>
                </a:path>
              </a:pathLst>
            </a:custGeom>
            <a:solidFill>
              <a:srgbClr val="E6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3" name="Freeform 104"/>
            <p:cNvSpPr>
              <a:spLocks/>
            </p:cNvSpPr>
            <p:nvPr/>
          </p:nvSpPr>
          <p:spPr bwMode="auto">
            <a:xfrm>
              <a:off x="7140575" y="3411538"/>
              <a:ext cx="112712" cy="271463"/>
            </a:xfrm>
            <a:custGeom>
              <a:avLst/>
              <a:gdLst>
                <a:gd name="T0" fmla="*/ 158027466 w 43"/>
                <a:gd name="T1" fmla="*/ 0 h 103"/>
                <a:gd name="T2" fmla="*/ 6870190 w 43"/>
                <a:gd name="T3" fmla="*/ 201438724 h 103"/>
                <a:gd name="T4" fmla="*/ 6870190 w 43"/>
                <a:gd name="T5" fmla="*/ 284793678 h 103"/>
                <a:gd name="T6" fmla="*/ 34353569 w 43"/>
                <a:gd name="T7" fmla="*/ 479287693 h 103"/>
                <a:gd name="T8" fmla="*/ 61836949 w 43"/>
                <a:gd name="T9" fmla="*/ 555695303 h 103"/>
                <a:gd name="T10" fmla="*/ 281701364 w 43"/>
                <a:gd name="T11" fmla="*/ 715457868 h 103"/>
                <a:gd name="T12" fmla="*/ 274828553 w 43"/>
                <a:gd name="T13" fmla="*/ 382040686 h 103"/>
                <a:gd name="T14" fmla="*/ 158027466 w 43"/>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03">
                  <a:moveTo>
                    <a:pt x="23" y="0"/>
                  </a:moveTo>
                  <a:cubicBezTo>
                    <a:pt x="1" y="29"/>
                    <a:pt x="1" y="29"/>
                    <a:pt x="1" y="29"/>
                  </a:cubicBezTo>
                  <a:cubicBezTo>
                    <a:pt x="1" y="32"/>
                    <a:pt x="0" y="38"/>
                    <a:pt x="1" y="41"/>
                  </a:cubicBezTo>
                  <a:cubicBezTo>
                    <a:pt x="5" y="69"/>
                    <a:pt x="5" y="69"/>
                    <a:pt x="5" y="69"/>
                  </a:cubicBezTo>
                  <a:cubicBezTo>
                    <a:pt x="5" y="72"/>
                    <a:pt x="7" y="77"/>
                    <a:pt x="9" y="80"/>
                  </a:cubicBezTo>
                  <a:cubicBezTo>
                    <a:pt x="41" y="103"/>
                    <a:pt x="41" y="103"/>
                    <a:pt x="41" y="103"/>
                  </a:cubicBezTo>
                  <a:cubicBezTo>
                    <a:pt x="43" y="88"/>
                    <a:pt x="42" y="71"/>
                    <a:pt x="40" y="55"/>
                  </a:cubicBezTo>
                  <a:cubicBezTo>
                    <a:pt x="37" y="35"/>
                    <a:pt x="31" y="17"/>
                    <a:pt x="23" y="0"/>
                  </a:cubicBezTo>
                </a:path>
              </a:pathLst>
            </a:custGeom>
            <a:solidFill>
              <a:srgbClr val="D8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4" name="Freeform 105"/>
            <p:cNvSpPr>
              <a:spLocks noEditPoints="1"/>
            </p:cNvSpPr>
            <p:nvPr/>
          </p:nvSpPr>
          <p:spPr bwMode="auto">
            <a:xfrm>
              <a:off x="6116638" y="2995613"/>
              <a:ext cx="1273175" cy="1273175"/>
            </a:xfrm>
            <a:custGeom>
              <a:avLst/>
              <a:gdLst>
                <a:gd name="T0" fmla="*/ 2147483646 w 483"/>
                <a:gd name="T1" fmla="*/ 1438308170 h 483"/>
                <a:gd name="T2" fmla="*/ 1917746862 w 483"/>
                <a:gd name="T3" fmla="*/ 2147483646 h 483"/>
                <a:gd name="T4" fmla="*/ 132017440 w 483"/>
                <a:gd name="T5" fmla="*/ 1917746862 h 483"/>
                <a:gd name="T6" fmla="*/ 1438308170 w 483"/>
                <a:gd name="T7" fmla="*/ 132017440 h 483"/>
                <a:gd name="T8" fmla="*/ 2147483646 w 483"/>
                <a:gd name="T9" fmla="*/ 1438308170 h 483"/>
                <a:gd name="T10" fmla="*/ 632301408 w 483"/>
                <a:gd name="T11" fmla="*/ 1834365762 h 483"/>
                <a:gd name="T12" fmla="*/ 1834365762 w 483"/>
                <a:gd name="T13" fmla="*/ 2147483646 h 483"/>
                <a:gd name="T14" fmla="*/ 2147483646 w 483"/>
                <a:gd name="T15" fmla="*/ 1514740845 h 483"/>
                <a:gd name="T16" fmla="*/ 1521689270 w 483"/>
                <a:gd name="T17" fmla="*/ 632301408 h 483"/>
                <a:gd name="T18" fmla="*/ 632301408 w 483"/>
                <a:gd name="T19" fmla="*/ 1834365762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3" h="483">
                  <a:moveTo>
                    <a:pt x="464" y="207"/>
                  </a:moveTo>
                  <a:cubicBezTo>
                    <a:pt x="483" y="330"/>
                    <a:pt x="398" y="445"/>
                    <a:pt x="276" y="464"/>
                  </a:cubicBezTo>
                  <a:cubicBezTo>
                    <a:pt x="153" y="483"/>
                    <a:pt x="38" y="398"/>
                    <a:pt x="19" y="276"/>
                  </a:cubicBezTo>
                  <a:cubicBezTo>
                    <a:pt x="0" y="153"/>
                    <a:pt x="85" y="38"/>
                    <a:pt x="207" y="19"/>
                  </a:cubicBezTo>
                  <a:cubicBezTo>
                    <a:pt x="330" y="0"/>
                    <a:pt x="445" y="85"/>
                    <a:pt x="464" y="207"/>
                  </a:cubicBezTo>
                  <a:close/>
                  <a:moveTo>
                    <a:pt x="91" y="264"/>
                  </a:moveTo>
                  <a:cubicBezTo>
                    <a:pt x="104" y="347"/>
                    <a:pt x="182" y="404"/>
                    <a:pt x="264" y="391"/>
                  </a:cubicBezTo>
                  <a:cubicBezTo>
                    <a:pt x="347" y="379"/>
                    <a:pt x="404" y="301"/>
                    <a:pt x="392" y="218"/>
                  </a:cubicBezTo>
                  <a:cubicBezTo>
                    <a:pt x="379" y="136"/>
                    <a:pt x="301" y="79"/>
                    <a:pt x="219" y="91"/>
                  </a:cubicBezTo>
                  <a:cubicBezTo>
                    <a:pt x="136" y="104"/>
                    <a:pt x="79" y="182"/>
                    <a:pt x="91" y="264"/>
                  </a:cubicBez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5" name="Freeform 106"/>
            <p:cNvSpPr>
              <a:spLocks/>
            </p:cNvSpPr>
            <p:nvPr/>
          </p:nvSpPr>
          <p:spPr bwMode="auto">
            <a:xfrm>
              <a:off x="6496050" y="3738563"/>
              <a:ext cx="466725" cy="287338"/>
            </a:xfrm>
            <a:custGeom>
              <a:avLst/>
              <a:gdLst>
                <a:gd name="T0" fmla="*/ 1216783717 w 177"/>
                <a:gd name="T1" fmla="*/ 271017729 h 109"/>
                <a:gd name="T2" fmla="*/ 1140301465 w 177"/>
                <a:gd name="T3" fmla="*/ 430848832 h 109"/>
                <a:gd name="T4" fmla="*/ 48671243 w 177"/>
                <a:gd name="T5" fmla="*/ 257120060 h 109"/>
                <a:gd name="T6" fmla="*/ 97342486 w 177"/>
                <a:gd name="T7" fmla="*/ 41695644 h 109"/>
                <a:gd name="T8" fmla="*/ 305934282 w 177"/>
                <a:gd name="T9" fmla="*/ 90340122 h 109"/>
                <a:gd name="T10" fmla="*/ 987334324 w 177"/>
                <a:gd name="T11" fmla="*/ 159831103 h 109"/>
                <a:gd name="T12" fmla="*/ 1202879531 w 177"/>
                <a:gd name="T13" fmla="*/ 215424416 h 109"/>
                <a:gd name="T14" fmla="*/ 1216783717 w 177"/>
                <a:gd name="T15" fmla="*/ 271017729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 h="109">
                  <a:moveTo>
                    <a:pt x="175" y="39"/>
                  </a:moveTo>
                  <a:cubicBezTo>
                    <a:pt x="177" y="48"/>
                    <a:pt x="173" y="57"/>
                    <a:pt x="164" y="62"/>
                  </a:cubicBezTo>
                  <a:cubicBezTo>
                    <a:pt x="83" y="109"/>
                    <a:pt x="26" y="66"/>
                    <a:pt x="7" y="37"/>
                  </a:cubicBezTo>
                  <a:cubicBezTo>
                    <a:pt x="0" y="27"/>
                    <a:pt x="3" y="13"/>
                    <a:pt x="14" y="6"/>
                  </a:cubicBezTo>
                  <a:cubicBezTo>
                    <a:pt x="24" y="0"/>
                    <a:pt x="38" y="3"/>
                    <a:pt x="44" y="13"/>
                  </a:cubicBezTo>
                  <a:cubicBezTo>
                    <a:pt x="48" y="18"/>
                    <a:pt x="79" y="60"/>
                    <a:pt x="142" y="23"/>
                  </a:cubicBezTo>
                  <a:cubicBezTo>
                    <a:pt x="153" y="17"/>
                    <a:pt x="166" y="21"/>
                    <a:pt x="173" y="31"/>
                  </a:cubicBezTo>
                  <a:cubicBezTo>
                    <a:pt x="174" y="34"/>
                    <a:pt x="175" y="37"/>
                    <a:pt x="175"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6" name="Freeform 107"/>
            <p:cNvSpPr>
              <a:spLocks/>
            </p:cNvSpPr>
            <p:nvPr/>
          </p:nvSpPr>
          <p:spPr bwMode="auto">
            <a:xfrm>
              <a:off x="7461250" y="3303588"/>
              <a:ext cx="534987" cy="314325"/>
            </a:xfrm>
            <a:custGeom>
              <a:avLst/>
              <a:gdLst>
                <a:gd name="T0" fmla="*/ 1375180130 w 203"/>
                <a:gd name="T1" fmla="*/ 300008685 h 119"/>
                <a:gd name="T2" fmla="*/ 1111257603 w 203"/>
                <a:gd name="T3" fmla="*/ 676760215 h 119"/>
                <a:gd name="T4" fmla="*/ 402829399 w 203"/>
                <a:gd name="T5" fmla="*/ 802344938 h 119"/>
                <a:gd name="T6" fmla="*/ 27782428 w 203"/>
                <a:gd name="T7" fmla="*/ 530245144 h 119"/>
                <a:gd name="T8" fmla="*/ 291704956 w 203"/>
                <a:gd name="T9" fmla="*/ 153493614 h 119"/>
                <a:gd name="T10" fmla="*/ 1000130525 w 203"/>
                <a:gd name="T11" fmla="*/ 34884792 h 119"/>
                <a:gd name="T12" fmla="*/ 1375180130 w 203"/>
                <a:gd name="T13" fmla="*/ 300008685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119">
                  <a:moveTo>
                    <a:pt x="198" y="43"/>
                  </a:moveTo>
                  <a:cubicBezTo>
                    <a:pt x="203" y="69"/>
                    <a:pt x="186" y="93"/>
                    <a:pt x="160" y="97"/>
                  </a:cubicBezTo>
                  <a:cubicBezTo>
                    <a:pt x="58" y="115"/>
                    <a:pt x="58" y="115"/>
                    <a:pt x="58" y="115"/>
                  </a:cubicBezTo>
                  <a:cubicBezTo>
                    <a:pt x="33" y="119"/>
                    <a:pt x="8" y="102"/>
                    <a:pt x="4" y="76"/>
                  </a:cubicBezTo>
                  <a:cubicBezTo>
                    <a:pt x="0" y="51"/>
                    <a:pt x="17" y="26"/>
                    <a:pt x="42" y="22"/>
                  </a:cubicBezTo>
                  <a:cubicBezTo>
                    <a:pt x="144" y="5"/>
                    <a:pt x="144" y="5"/>
                    <a:pt x="144" y="5"/>
                  </a:cubicBezTo>
                  <a:cubicBezTo>
                    <a:pt x="170" y="0"/>
                    <a:pt x="194" y="17"/>
                    <a:pt x="198" y="43"/>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7" name="Freeform 108"/>
            <p:cNvSpPr>
              <a:spLocks/>
            </p:cNvSpPr>
            <p:nvPr/>
          </p:nvSpPr>
          <p:spPr bwMode="auto">
            <a:xfrm>
              <a:off x="7747000" y="2963863"/>
              <a:ext cx="935037" cy="762000"/>
            </a:xfrm>
            <a:custGeom>
              <a:avLst/>
              <a:gdLst>
                <a:gd name="T0" fmla="*/ 1831489896 w 355"/>
                <a:gd name="T1" fmla="*/ 76471578 h 289"/>
                <a:gd name="T2" fmla="*/ 2147483646 w 355"/>
                <a:gd name="T3" fmla="*/ 896815993 h 289"/>
                <a:gd name="T4" fmla="*/ 2147483646 w 355"/>
                <a:gd name="T5" fmla="*/ 1348703087 h 289"/>
                <a:gd name="T6" fmla="*/ 1616428752 w 355"/>
                <a:gd name="T7" fmla="*/ 1731066249 h 289"/>
                <a:gd name="T8" fmla="*/ 159562089 w 355"/>
                <a:gd name="T9" fmla="*/ 1807537827 h 289"/>
                <a:gd name="T10" fmla="*/ 34688556 w 355"/>
                <a:gd name="T11" fmla="*/ 1126236000 h 289"/>
                <a:gd name="T12" fmla="*/ 388498655 w 355"/>
                <a:gd name="T13" fmla="*/ 298938664 h 289"/>
                <a:gd name="T14" fmla="*/ 1831489896 w 355"/>
                <a:gd name="T15" fmla="*/ 76471578 h 2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5" h="289">
                  <a:moveTo>
                    <a:pt x="264" y="11"/>
                  </a:moveTo>
                  <a:cubicBezTo>
                    <a:pt x="336" y="0"/>
                    <a:pt x="335" y="129"/>
                    <a:pt x="335" y="129"/>
                  </a:cubicBezTo>
                  <a:cubicBezTo>
                    <a:pt x="340" y="158"/>
                    <a:pt x="355" y="189"/>
                    <a:pt x="325" y="194"/>
                  </a:cubicBezTo>
                  <a:cubicBezTo>
                    <a:pt x="233" y="249"/>
                    <a:pt x="233" y="249"/>
                    <a:pt x="233" y="249"/>
                  </a:cubicBezTo>
                  <a:cubicBezTo>
                    <a:pt x="204" y="254"/>
                    <a:pt x="28" y="289"/>
                    <a:pt x="23" y="260"/>
                  </a:cubicBezTo>
                  <a:cubicBezTo>
                    <a:pt x="5" y="162"/>
                    <a:pt x="5" y="162"/>
                    <a:pt x="5" y="162"/>
                  </a:cubicBezTo>
                  <a:cubicBezTo>
                    <a:pt x="0" y="133"/>
                    <a:pt x="5" y="50"/>
                    <a:pt x="56" y="43"/>
                  </a:cubicBezTo>
                  <a:cubicBezTo>
                    <a:pt x="147" y="29"/>
                    <a:pt x="192" y="23"/>
                    <a:pt x="264" y="11"/>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8" name="Freeform 109"/>
            <p:cNvSpPr>
              <a:spLocks/>
            </p:cNvSpPr>
            <p:nvPr/>
          </p:nvSpPr>
          <p:spPr bwMode="auto">
            <a:xfrm>
              <a:off x="8797925" y="2755900"/>
              <a:ext cx="1327150" cy="822325"/>
            </a:xfrm>
            <a:custGeom>
              <a:avLst/>
              <a:gdLst>
                <a:gd name="T0" fmla="*/ 1938000950 w 836"/>
                <a:gd name="T1" fmla="*/ 0 h 518"/>
                <a:gd name="T2" fmla="*/ 2106850625 w 836"/>
                <a:gd name="T3" fmla="*/ 967740000 h 518"/>
                <a:gd name="T4" fmla="*/ 168851263 w 836"/>
                <a:gd name="T5" fmla="*/ 1305440938 h 518"/>
                <a:gd name="T6" fmla="*/ 0 w 836"/>
                <a:gd name="T7" fmla="*/ 337700938 h 518"/>
                <a:gd name="T8" fmla="*/ 1938000950 w 836"/>
                <a:gd name="T9" fmla="*/ 0 h 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518">
                  <a:moveTo>
                    <a:pt x="769" y="0"/>
                  </a:moveTo>
                  <a:lnTo>
                    <a:pt x="836" y="384"/>
                  </a:lnTo>
                  <a:lnTo>
                    <a:pt x="67" y="518"/>
                  </a:lnTo>
                  <a:lnTo>
                    <a:pt x="0" y="134"/>
                  </a:lnTo>
                  <a:lnTo>
                    <a:pt x="76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9" name="Freeform 110"/>
            <p:cNvSpPr>
              <a:spLocks/>
            </p:cNvSpPr>
            <p:nvPr/>
          </p:nvSpPr>
          <p:spPr bwMode="auto">
            <a:xfrm>
              <a:off x="8948738" y="2541588"/>
              <a:ext cx="1782762" cy="1104900"/>
            </a:xfrm>
            <a:custGeom>
              <a:avLst/>
              <a:gdLst>
                <a:gd name="T0" fmla="*/ 2147483646 w 1123"/>
                <a:gd name="T1" fmla="*/ 0 h 696"/>
                <a:gd name="T2" fmla="*/ 2147483646 w 1123"/>
                <a:gd name="T3" fmla="*/ 1297881263 h 696"/>
                <a:gd name="T4" fmla="*/ 226813999 w 1123"/>
                <a:gd name="T5" fmla="*/ 1754028750 h 696"/>
                <a:gd name="T6" fmla="*/ 0 w 1123"/>
                <a:gd name="T7" fmla="*/ 456149075 h 696"/>
                <a:gd name="T8" fmla="*/ 2147483646 w 1123"/>
                <a:gd name="T9" fmla="*/ 0 h 6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 h="696">
                  <a:moveTo>
                    <a:pt x="1033" y="0"/>
                  </a:moveTo>
                  <a:lnTo>
                    <a:pt x="1123" y="515"/>
                  </a:lnTo>
                  <a:lnTo>
                    <a:pt x="90" y="696"/>
                  </a:lnTo>
                  <a:lnTo>
                    <a:pt x="0" y="181"/>
                  </a:lnTo>
                  <a:lnTo>
                    <a:pt x="1033" y="0"/>
                  </a:lnTo>
                  <a:close/>
                </a:path>
              </a:pathLst>
            </a:custGeom>
            <a:solidFill>
              <a:srgbClr val="F9A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0" name="Freeform 114"/>
            <p:cNvSpPr>
              <a:spLocks/>
            </p:cNvSpPr>
            <p:nvPr/>
          </p:nvSpPr>
          <p:spPr bwMode="auto">
            <a:xfrm>
              <a:off x="8299450" y="4835525"/>
              <a:ext cx="93662" cy="169863"/>
            </a:xfrm>
            <a:custGeom>
              <a:avLst/>
              <a:gdLst>
                <a:gd name="T0" fmla="*/ 126007140 w 59"/>
                <a:gd name="T1" fmla="*/ 0 h 107"/>
                <a:gd name="T2" fmla="*/ 0 w 59"/>
                <a:gd name="T3" fmla="*/ 257056694 h 107"/>
                <a:gd name="T4" fmla="*/ 25201428 w 59"/>
                <a:gd name="T5" fmla="*/ 269658306 h 107"/>
                <a:gd name="T6" fmla="*/ 148687631 w 59"/>
                <a:gd name="T7" fmla="*/ 12601612 h 107"/>
                <a:gd name="T8" fmla="*/ 126007140 w 59"/>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07">
                  <a:moveTo>
                    <a:pt x="50" y="0"/>
                  </a:moveTo>
                  <a:lnTo>
                    <a:pt x="0" y="102"/>
                  </a:lnTo>
                  <a:lnTo>
                    <a:pt x="10" y="107"/>
                  </a:lnTo>
                  <a:lnTo>
                    <a:pt x="59" y="5"/>
                  </a:lnTo>
                  <a:lnTo>
                    <a:pt x="50" y="0"/>
                  </a:lnTo>
                  <a:close/>
                </a:path>
              </a:pathLst>
            </a:custGeom>
            <a:solidFill>
              <a:srgbClr val="335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1" name="Freeform 115"/>
            <p:cNvSpPr>
              <a:spLocks/>
            </p:cNvSpPr>
            <p:nvPr/>
          </p:nvSpPr>
          <p:spPr bwMode="auto">
            <a:xfrm>
              <a:off x="8299450" y="4835525"/>
              <a:ext cx="93662" cy="169863"/>
            </a:xfrm>
            <a:custGeom>
              <a:avLst/>
              <a:gdLst>
                <a:gd name="T0" fmla="*/ 126007140 w 59"/>
                <a:gd name="T1" fmla="*/ 0 h 107"/>
                <a:gd name="T2" fmla="*/ 0 w 59"/>
                <a:gd name="T3" fmla="*/ 257056694 h 107"/>
                <a:gd name="T4" fmla="*/ 25201428 w 59"/>
                <a:gd name="T5" fmla="*/ 269658306 h 107"/>
                <a:gd name="T6" fmla="*/ 148687631 w 59"/>
                <a:gd name="T7" fmla="*/ 12601612 h 107"/>
                <a:gd name="T8" fmla="*/ 126007140 w 59"/>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07">
                  <a:moveTo>
                    <a:pt x="50" y="0"/>
                  </a:moveTo>
                  <a:lnTo>
                    <a:pt x="0" y="102"/>
                  </a:lnTo>
                  <a:lnTo>
                    <a:pt x="10" y="107"/>
                  </a:lnTo>
                  <a:lnTo>
                    <a:pt x="59" y="5"/>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2" name="Freeform 116"/>
            <p:cNvSpPr>
              <a:spLocks/>
            </p:cNvSpPr>
            <p:nvPr/>
          </p:nvSpPr>
          <p:spPr bwMode="auto">
            <a:xfrm>
              <a:off x="8434388" y="4687888"/>
              <a:ext cx="28575" cy="26988"/>
            </a:xfrm>
            <a:custGeom>
              <a:avLst/>
              <a:gdLst>
                <a:gd name="T0" fmla="*/ 40488177 w 11"/>
                <a:gd name="T1" fmla="*/ 0 h 10"/>
                <a:gd name="T2" fmla="*/ 6748895 w 11"/>
                <a:gd name="T3" fmla="*/ 21849485 h 10"/>
                <a:gd name="T4" fmla="*/ 20244089 w 11"/>
                <a:gd name="T5" fmla="*/ 72835214 h 10"/>
                <a:gd name="T6" fmla="*/ 40488177 w 11"/>
                <a:gd name="T7" fmla="*/ 72835214 h 10"/>
                <a:gd name="T8" fmla="*/ 67481161 w 11"/>
                <a:gd name="T9" fmla="*/ 58267092 h 10"/>
                <a:gd name="T10" fmla="*/ 53985968 w 11"/>
                <a:gd name="T11" fmla="*/ 7284061 h 10"/>
                <a:gd name="T12" fmla="*/ 40488177 w 11"/>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0">
                  <a:moveTo>
                    <a:pt x="6" y="0"/>
                  </a:moveTo>
                  <a:cubicBezTo>
                    <a:pt x="4" y="0"/>
                    <a:pt x="2" y="1"/>
                    <a:pt x="1" y="3"/>
                  </a:cubicBezTo>
                  <a:cubicBezTo>
                    <a:pt x="0" y="6"/>
                    <a:pt x="1" y="9"/>
                    <a:pt x="3" y="10"/>
                  </a:cubicBezTo>
                  <a:cubicBezTo>
                    <a:pt x="4" y="10"/>
                    <a:pt x="5" y="10"/>
                    <a:pt x="6" y="10"/>
                  </a:cubicBezTo>
                  <a:cubicBezTo>
                    <a:pt x="8" y="10"/>
                    <a:pt x="9" y="9"/>
                    <a:pt x="10" y="8"/>
                  </a:cubicBezTo>
                  <a:cubicBezTo>
                    <a:pt x="11" y="5"/>
                    <a:pt x="10" y="2"/>
                    <a:pt x="8" y="1"/>
                  </a:cubicBezTo>
                  <a:cubicBezTo>
                    <a:pt x="7" y="1"/>
                    <a:pt x="6" y="0"/>
                    <a:pt x="6" y="0"/>
                  </a:cubicBezTo>
                </a:path>
              </a:pathLst>
            </a:custGeom>
            <a:solidFill>
              <a:srgbClr val="335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79" name="组合 131"/>
          <p:cNvGrpSpPr>
            <a:grpSpLocks/>
          </p:cNvGrpSpPr>
          <p:nvPr/>
        </p:nvGrpSpPr>
        <p:grpSpPr bwMode="auto">
          <a:xfrm>
            <a:off x="5825729" y="5200651"/>
            <a:ext cx="1806178" cy="2193925"/>
            <a:chOff x="8539253" y="5376404"/>
            <a:chExt cx="2408237" cy="2193925"/>
          </a:xfrm>
        </p:grpSpPr>
        <p:sp>
          <p:nvSpPr>
            <p:cNvPr id="3098" name="Freeform 15"/>
            <p:cNvSpPr>
              <a:spLocks/>
            </p:cNvSpPr>
            <p:nvPr/>
          </p:nvSpPr>
          <p:spPr bwMode="auto">
            <a:xfrm>
              <a:off x="8718641" y="5555792"/>
              <a:ext cx="2046287" cy="1835150"/>
            </a:xfrm>
            <a:custGeom>
              <a:avLst/>
              <a:gdLst>
                <a:gd name="T0" fmla="*/ 2147483646 w 1289"/>
                <a:gd name="T1" fmla="*/ 0 h 1156"/>
                <a:gd name="T2" fmla="*/ 2147483646 w 1289"/>
                <a:gd name="T3" fmla="*/ 1784270625 h 1156"/>
                <a:gd name="T4" fmla="*/ 839211032 w 1289"/>
                <a:gd name="T5" fmla="*/ 2147483646 h 1156"/>
                <a:gd name="T6" fmla="*/ 0 w 1289"/>
                <a:gd name="T7" fmla="*/ 1131550950 h 1156"/>
                <a:gd name="T8" fmla="*/ 2147483646 w 1289"/>
                <a:gd name="T9" fmla="*/ 0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9" h="1156">
                  <a:moveTo>
                    <a:pt x="959" y="0"/>
                  </a:moveTo>
                  <a:lnTo>
                    <a:pt x="1289" y="708"/>
                  </a:lnTo>
                  <a:lnTo>
                    <a:pt x="333" y="1156"/>
                  </a:lnTo>
                  <a:lnTo>
                    <a:pt x="0" y="449"/>
                  </a:lnTo>
                  <a:lnTo>
                    <a:pt x="959" y="0"/>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9" name="Freeform 16"/>
            <p:cNvSpPr>
              <a:spLocks/>
            </p:cNvSpPr>
            <p:nvPr/>
          </p:nvSpPr>
          <p:spPr bwMode="auto">
            <a:xfrm>
              <a:off x="8718641" y="5555792"/>
              <a:ext cx="2046287" cy="1835150"/>
            </a:xfrm>
            <a:custGeom>
              <a:avLst/>
              <a:gdLst>
                <a:gd name="T0" fmla="*/ 2147483646 w 1289"/>
                <a:gd name="T1" fmla="*/ 0 h 1156"/>
                <a:gd name="T2" fmla="*/ 2147483646 w 1289"/>
                <a:gd name="T3" fmla="*/ 1784270625 h 1156"/>
                <a:gd name="T4" fmla="*/ 839211032 w 1289"/>
                <a:gd name="T5" fmla="*/ 2147483646 h 1156"/>
                <a:gd name="T6" fmla="*/ 0 w 1289"/>
                <a:gd name="T7" fmla="*/ 1131550950 h 1156"/>
                <a:gd name="T8" fmla="*/ 2147483646 w 1289"/>
                <a:gd name="T9" fmla="*/ 0 h 1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9" h="1156">
                  <a:moveTo>
                    <a:pt x="959" y="0"/>
                  </a:moveTo>
                  <a:lnTo>
                    <a:pt x="1289" y="708"/>
                  </a:lnTo>
                  <a:lnTo>
                    <a:pt x="333" y="1156"/>
                  </a:lnTo>
                  <a:lnTo>
                    <a:pt x="0" y="449"/>
                  </a:lnTo>
                  <a:lnTo>
                    <a:pt x="9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0" name="Freeform 17"/>
            <p:cNvSpPr>
              <a:spLocks noEditPoints="1"/>
            </p:cNvSpPr>
            <p:nvPr/>
          </p:nvSpPr>
          <p:spPr bwMode="auto">
            <a:xfrm>
              <a:off x="8539253" y="5376404"/>
              <a:ext cx="2408237" cy="2193925"/>
            </a:xfrm>
            <a:custGeom>
              <a:avLst/>
              <a:gdLst>
                <a:gd name="T0" fmla="*/ 473114381 w 913"/>
                <a:gd name="T1" fmla="*/ 2147483646 h 832"/>
                <a:gd name="T2" fmla="*/ 2147483646 w 913"/>
                <a:gd name="T3" fmla="*/ 472830391 h 832"/>
                <a:gd name="T4" fmla="*/ 2147483646 w 913"/>
                <a:gd name="T5" fmla="*/ 2147483646 h 832"/>
                <a:gd name="T6" fmla="*/ 1864626954 w 913"/>
                <a:gd name="T7" fmla="*/ 2147483646 h 832"/>
                <a:gd name="T8" fmla="*/ 473114381 w 913"/>
                <a:gd name="T9" fmla="*/ 2147483646 h 832"/>
                <a:gd name="T10" fmla="*/ 97405669 w 913"/>
                <a:gd name="T11" fmla="*/ 2147483646 h 832"/>
                <a:gd name="T12" fmla="*/ 1488918243 w 913"/>
                <a:gd name="T13" fmla="*/ 2147483646 h 832"/>
                <a:gd name="T14" fmla="*/ 2038566026 w 913"/>
                <a:gd name="T15" fmla="*/ 2147483646 h 832"/>
                <a:gd name="T16" fmla="*/ 2147483646 w 913"/>
                <a:gd name="T17" fmla="*/ 2147483646 h 832"/>
                <a:gd name="T18" fmla="*/ 2147483646 w 913"/>
                <a:gd name="T19" fmla="*/ 2147483646 h 832"/>
                <a:gd name="T20" fmla="*/ 2147483646 w 913"/>
                <a:gd name="T21" fmla="*/ 292042533 h 832"/>
                <a:gd name="T22" fmla="*/ 2147483646 w 913"/>
                <a:gd name="T23" fmla="*/ 97347511 h 832"/>
                <a:gd name="T24" fmla="*/ 299175309 w 913"/>
                <a:gd name="T25" fmla="*/ 1974764550 h 832"/>
                <a:gd name="T26" fmla="*/ 97405669 w 913"/>
                <a:gd name="T27" fmla="*/ 2147483646 h 8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3" h="832">
                  <a:moveTo>
                    <a:pt x="68" y="338"/>
                  </a:moveTo>
                  <a:cubicBezTo>
                    <a:pt x="645" y="68"/>
                    <a:pt x="645" y="68"/>
                    <a:pt x="645" y="68"/>
                  </a:cubicBezTo>
                  <a:cubicBezTo>
                    <a:pt x="844" y="494"/>
                    <a:pt x="844" y="494"/>
                    <a:pt x="844" y="494"/>
                  </a:cubicBezTo>
                  <a:cubicBezTo>
                    <a:pt x="268" y="764"/>
                    <a:pt x="268" y="764"/>
                    <a:pt x="268" y="764"/>
                  </a:cubicBezTo>
                  <a:cubicBezTo>
                    <a:pt x="68" y="338"/>
                    <a:pt x="68" y="338"/>
                    <a:pt x="68" y="338"/>
                  </a:cubicBezTo>
                  <a:moveTo>
                    <a:pt x="14" y="364"/>
                  </a:moveTo>
                  <a:cubicBezTo>
                    <a:pt x="214" y="789"/>
                    <a:pt x="214" y="789"/>
                    <a:pt x="214" y="789"/>
                  </a:cubicBezTo>
                  <a:cubicBezTo>
                    <a:pt x="228" y="819"/>
                    <a:pt x="263" y="832"/>
                    <a:pt x="293" y="818"/>
                  </a:cubicBezTo>
                  <a:cubicBezTo>
                    <a:pt x="870" y="548"/>
                    <a:pt x="870" y="548"/>
                    <a:pt x="870" y="548"/>
                  </a:cubicBezTo>
                  <a:cubicBezTo>
                    <a:pt x="900" y="534"/>
                    <a:pt x="913" y="498"/>
                    <a:pt x="899" y="468"/>
                  </a:cubicBezTo>
                  <a:cubicBezTo>
                    <a:pt x="699" y="42"/>
                    <a:pt x="699" y="42"/>
                    <a:pt x="699" y="42"/>
                  </a:cubicBezTo>
                  <a:cubicBezTo>
                    <a:pt x="685" y="12"/>
                    <a:pt x="649" y="0"/>
                    <a:pt x="619" y="14"/>
                  </a:cubicBezTo>
                  <a:cubicBezTo>
                    <a:pt x="43" y="284"/>
                    <a:pt x="43" y="284"/>
                    <a:pt x="43" y="284"/>
                  </a:cubicBezTo>
                  <a:cubicBezTo>
                    <a:pt x="13" y="298"/>
                    <a:pt x="0" y="334"/>
                    <a:pt x="14" y="364"/>
                  </a:cubicBezTo>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1" name="Freeform 18"/>
            <p:cNvSpPr>
              <a:spLocks/>
            </p:cNvSpPr>
            <p:nvPr/>
          </p:nvSpPr>
          <p:spPr bwMode="auto">
            <a:xfrm>
              <a:off x="10177553" y="5498642"/>
              <a:ext cx="639762" cy="1206500"/>
            </a:xfrm>
            <a:custGeom>
              <a:avLst/>
              <a:gdLst>
                <a:gd name="T0" fmla="*/ 0 w 403"/>
                <a:gd name="T1" fmla="*/ 70564375 h 760"/>
                <a:gd name="T2" fmla="*/ 866933072 w 403"/>
                <a:gd name="T3" fmla="*/ 1915318750 h 760"/>
                <a:gd name="T4" fmla="*/ 1015621381 w 403"/>
                <a:gd name="T5" fmla="*/ 1844754375 h 760"/>
                <a:gd name="T6" fmla="*/ 151209257 w 403"/>
                <a:gd name="T7" fmla="*/ 0 h 760"/>
                <a:gd name="T8" fmla="*/ 0 w 403"/>
                <a:gd name="T9" fmla="*/ 70564375 h 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 h="760">
                  <a:moveTo>
                    <a:pt x="0" y="28"/>
                  </a:moveTo>
                  <a:lnTo>
                    <a:pt x="344" y="760"/>
                  </a:lnTo>
                  <a:lnTo>
                    <a:pt x="403" y="732"/>
                  </a:lnTo>
                  <a:lnTo>
                    <a:pt x="60" y="0"/>
                  </a:lnTo>
                  <a:lnTo>
                    <a:pt x="0" y="28"/>
                  </a:lnTo>
                  <a:close/>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2" name="Freeform 19"/>
            <p:cNvSpPr>
              <a:spLocks/>
            </p:cNvSpPr>
            <p:nvPr/>
          </p:nvSpPr>
          <p:spPr bwMode="auto">
            <a:xfrm>
              <a:off x="10177553" y="5498642"/>
              <a:ext cx="639762" cy="1206500"/>
            </a:xfrm>
            <a:custGeom>
              <a:avLst/>
              <a:gdLst>
                <a:gd name="T0" fmla="*/ 0 w 403"/>
                <a:gd name="T1" fmla="*/ 70564375 h 760"/>
                <a:gd name="T2" fmla="*/ 866933072 w 403"/>
                <a:gd name="T3" fmla="*/ 1915318750 h 760"/>
                <a:gd name="T4" fmla="*/ 1015621381 w 403"/>
                <a:gd name="T5" fmla="*/ 1844754375 h 760"/>
                <a:gd name="T6" fmla="*/ 151209257 w 403"/>
                <a:gd name="T7" fmla="*/ 0 h 760"/>
                <a:gd name="T8" fmla="*/ 0 w 403"/>
                <a:gd name="T9" fmla="*/ 70564375 h 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 h="760">
                  <a:moveTo>
                    <a:pt x="0" y="28"/>
                  </a:moveTo>
                  <a:lnTo>
                    <a:pt x="344" y="760"/>
                  </a:lnTo>
                  <a:lnTo>
                    <a:pt x="403" y="732"/>
                  </a:lnTo>
                  <a:lnTo>
                    <a:pt x="60" y="0"/>
                  </a:lnTo>
                  <a:lnTo>
                    <a:pt x="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3" name="Freeform 20"/>
            <p:cNvSpPr>
              <a:spLocks/>
            </p:cNvSpPr>
            <p:nvPr/>
          </p:nvSpPr>
          <p:spPr bwMode="auto">
            <a:xfrm>
              <a:off x="10509341" y="6005054"/>
              <a:ext cx="82550" cy="104775"/>
            </a:xfrm>
            <a:custGeom>
              <a:avLst/>
              <a:gdLst>
                <a:gd name="T0" fmla="*/ 49636516 w 31"/>
                <a:gd name="T1" fmla="*/ 0 h 40"/>
                <a:gd name="T2" fmla="*/ 0 w 31"/>
                <a:gd name="T3" fmla="*/ 6860143 h 40"/>
                <a:gd name="T4" fmla="*/ 134729589 w 31"/>
                <a:gd name="T5" fmla="*/ 274445016 h 40"/>
                <a:gd name="T6" fmla="*/ 184366105 w 31"/>
                <a:gd name="T7" fmla="*/ 89194958 h 40"/>
                <a:gd name="T8" fmla="*/ 49636516 w 31"/>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0">
                  <a:moveTo>
                    <a:pt x="7" y="0"/>
                  </a:moveTo>
                  <a:cubicBezTo>
                    <a:pt x="5" y="0"/>
                    <a:pt x="3" y="0"/>
                    <a:pt x="0" y="1"/>
                  </a:cubicBezTo>
                  <a:cubicBezTo>
                    <a:pt x="19" y="40"/>
                    <a:pt x="19" y="40"/>
                    <a:pt x="19" y="40"/>
                  </a:cubicBezTo>
                  <a:cubicBezTo>
                    <a:pt x="28" y="34"/>
                    <a:pt x="31" y="22"/>
                    <a:pt x="26" y="13"/>
                  </a:cubicBezTo>
                  <a:cubicBezTo>
                    <a:pt x="23" y="5"/>
                    <a:pt x="15" y="0"/>
                    <a:pt x="7" y="0"/>
                  </a:cubicBezTo>
                </a:path>
              </a:pathLst>
            </a:custGeom>
            <a:solidFill>
              <a:srgbClr val="305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4" name="Freeform 21"/>
            <p:cNvSpPr>
              <a:spLocks/>
            </p:cNvSpPr>
            <p:nvPr/>
          </p:nvSpPr>
          <p:spPr bwMode="auto">
            <a:xfrm>
              <a:off x="10461716" y="6006642"/>
              <a:ext cx="98425" cy="111125"/>
            </a:xfrm>
            <a:custGeom>
              <a:avLst/>
              <a:gdLst>
                <a:gd name="T0" fmla="*/ 127372591 w 37"/>
                <a:gd name="T1" fmla="*/ 0 h 42"/>
                <a:gd name="T2" fmla="*/ 113220672 w 37"/>
                <a:gd name="T3" fmla="*/ 7000875 h 42"/>
                <a:gd name="T4" fmla="*/ 35382457 w 37"/>
                <a:gd name="T5" fmla="*/ 210013021 h 42"/>
                <a:gd name="T6" fmla="*/ 176906967 w 37"/>
                <a:gd name="T7" fmla="*/ 294018229 h 42"/>
                <a:gd name="T8" fmla="*/ 240595922 w 37"/>
                <a:gd name="T9" fmla="*/ 280016479 h 42"/>
                <a:gd name="T10" fmla="*/ 261823801 w 37"/>
                <a:gd name="T11" fmla="*/ 273018250 h 42"/>
                <a:gd name="T12" fmla="*/ 127372591 w 3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42">
                  <a:moveTo>
                    <a:pt x="18" y="0"/>
                  </a:moveTo>
                  <a:cubicBezTo>
                    <a:pt x="17" y="0"/>
                    <a:pt x="17" y="1"/>
                    <a:pt x="16" y="1"/>
                  </a:cubicBezTo>
                  <a:cubicBezTo>
                    <a:pt x="5" y="6"/>
                    <a:pt x="0" y="19"/>
                    <a:pt x="5" y="30"/>
                  </a:cubicBezTo>
                  <a:cubicBezTo>
                    <a:pt x="9" y="38"/>
                    <a:pt x="17" y="42"/>
                    <a:pt x="25" y="42"/>
                  </a:cubicBezTo>
                  <a:cubicBezTo>
                    <a:pt x="28" y="42"/>
                    <a:pt x="31" y="42"/>
                    <a:pt x="34" y="40"/>
                  </a:cubicBezTo>
                  <a:cubicBezTo>
                    <a:pt x="35" y="40"/>
                    <a:pt x="36" y="39"/>
                    <a:pt x="37" y="39"/>
                  </a:cubicBezTo>
                  <a:cubicBezTo>
                    <a:pt x="18" y="0"/>
                    <a:pt x="18" y="0"/>
                    <a:pt x="18" y="0"/>
                  </a:cubicBezTo>
                </a:path>
              </a:pathLst>
            </a:custGeom>
            <a:solidFill>
              <a:srgbClr val="305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80" name="组合 133"/>
          <p:cNvGrpSpPr>
            <a:grpSpLocks/>
          </p:cNvGrpSpPr>
          <p:nvPr/>
        </p:nvGrpSpPr>
        <p:grpSpPr bwMode="auto">
          <a:xfrm>
            <a:off x="1081088" y="5221289"/>
            <a:ext cx="898922" cy="1065212"/>
            <a:chOff x="10356941" y="4477879"/>
            <a:chExt cx="1198562" cy="1065213"/>
          </a:xfrm>
        </p:grpSpPr>
        <p:sp>
          <p:nvSpPr>
            <p:cNvPr id="3094" name="Freeform 111"/>
            <p:cNvSpPr>
              <a:spLocks/>
            </p:cNvSpPr>
            <p:nvPr/>
          </p:nvSpPr>
          <p:spPr bwMode="auto">
            <a:xfrm>
              <a:off x="10452191" y="4573129"/>
              <a:ext cx="1006475" cy="873125"/>
            </a:xfrm>
            <a:custGeom>
              <a:avLst/>
              <a:gdLst>
                <a:gd name="T0" fmla="*/ 1597779063 w 634"/>
                <a:gd name="T1" fmla="*/ 597277825 h 550"/>
                <a:gd name="T2" fmla="*/ 1209675000 w 634"/>
                <a:gd name="T3" fmla="*/ 1386085938 h 550"/>
                <a:gd name="T4" fmla="*/ 0 w 634"/>
                <a:gd name="T5" fmla="*/ 791329063 h 550"/>
                <a:gd name="T6" fmla="*/ 388104063 w 634"/>
                <a:gd name="T7" fmla="*/ 0 h 550"/>
                <a:gd name="T8" fmla="*/ 1597779063 w 634"/>
                <a:gd name="T9" fmla="*/ 597277825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4" h="550">
                  <a:moveTo>
                    <a:pt x="634" y="237"/>
                  </a:moveTo>
                  <a:lnTo>
                    <a:pt x="480" y="550"/>
                  </a:lnTo>
                  <a:lnTo>
                    <a:pt x="0" y="314"/>
                  </a:lnTo>
                  <a:lnTo>
                    <a:pt x="154" y="0"/>
                  </a:lnTo>
                  <a:lnTo>
                    <a:pt x="634" y="237"/>
                  </a:lnTo>
                  <a:close/>
                </a:path>
              </a:pathLst>
            </a:custGeom>
            <a:solidFill>
              <a:srgbClr val="F0E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5" name="Freeform 112"/>
            <p:cNvSpPr>
              <a:spLocks/>
            </p:cNvSpPr>
            <p:nvPr/>
          </p:nvSpPr>
          <p:spPr bwMode="auto">
            <a:xfrm>
              <a:off x="10452191" y="4573129"/>
              <a:ext cx="1006475" cy="873125"/>
            </a:xfrm>
            <a:custGeom>
              <a:avLst/>
              <a:gdLst>
                <a:gd name="T0" fmla="*/ 1597779063 w 634"/>
                <a:gd name="T1" fmla="*/ 597277825 h 550"/>
                <a:gd name="T2" fmla="*/ 1209675000 w 634"/>
                <a:gd name="T3" fmla="*/ 1386085938 h 550"/>
                <a:gd name="T4" fmla="*/ 0 w 634"/>
                <a:gd name="T5" fmla="*/ 791329063 h 550"/>
                <a:gd name="T6" fmla="*/ 388104063 w 634"/>
                <a:gd name="T7" fmla="*/ 0 h 550"/>
                <a:gd name="T8" fmla="*/ 1597779063 w 634"/>
                <a:gd name="T9" fmla="*/ 597277825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4" h="550">
                  <a:moveTo>
                    <a:pt x="634" y="237"/>
                  </a:moveTo>
                  <a:lnTo>
                    <a:pt x="480" y="550"/>
                  </a:lnTo>
                  <a:lnTo>
                    <a:pt x="0" y="314"/>
                  </a:lnTo>
                  <a:lnTo>
                    <a:pt x="154" y="0"/>
                  </a:lnTo>
                  <a:lnTo>
                    <a:pt x="63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6" name="Freeform 113"/>
            <p:cNvSpPr>
              <a:spLocks noEditPoints="1"/>
            </p:cNvSpPr>
            <p:nvPr/>
          </p:nvSpPr>
          <p:spPr bwMode="auto">
            <a:xfrm>
              <a:off x="10356941" y="4477879"/>
              <a:ext cx="1198562" cy="1065213"/>
            </a:xfrm>
            <a:custGeom>
              <a:avLst/>
              <a:gdLst>
                <a:gd name="T0" fmla="*/ 700840032 w 455"/>
                <a:gd name="T1" fmla="*/ 152945075 h 404"/>
                <a:gd name="T2" fmla="*/ 55513177 w 455"/>
                <a:gd name="T3" fmla="*/ 1466872128 h 404"/>
                <a:gd name="T4" fmla="*/ 152657286 w 455"/>
                <a:gd name="T5" fmla="*/ 1765809391 h 404"/>
                <a:gd name="T6" fmla="*/ 2147483646 w 455"/>
                <a:gd name="T7" fmla="*/ 2147483646 h 404"/>
                <a:gd name="T8" fmla="*/ 2147483646 w 455"/>
                <a:gd name="T9" fmla="*/ 2147483646 h 404"/>
                <a:gd name="T10" fmla="*/ 2147483646 w 455"/>
                <a:gd name="T11" fmla="*/ 1341738603 h 404"/>
                <a:gd name="T12" fmla="*/ 2147483646 w 455"/>
                <a:gd name="T13" fmla="*/ 1042801340 h 404"/>
                <a:gd name="T14" fmla="*/ 992280260 w 455"/>
                <a:gd name="T15" fmla="*/ 55615193 h 404"/>
                <a:gd name="T16" fmla="*/ 700840032 w 455"/>
                <a:gd name="T17" fmla="*/ 152945075 h 404"/>
                <a:gd name="T18" fmla="*/ 895133517 w 455"/>
                <a:gd name="T19" fmla="*/ 250272322 h 404"/>
                <a:gd name="T20" fmla="*/ 2147483646 w 455"/>
                <a:gd name="T21" fmla="*/ 1160984613 h 404"/>
                <a:gd name="T22" fmla="*/ 2095584240 w 455"/>
                <a:gd name="T23" fmla="*/ 2147483646 h 404"/>
                <a:gd name="T24" fmla="*/ 249804029 w 455"/>
                <a:gd name="T25" fmla="*/ 1564202011 h 404"/>
                <a:gd name="T26" fmla="*/ 895133517 w 455"/>
                <a:gd name="T27" fmla="*/ 250272322 h 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404">
                  <a:moveTo>
                    <a:pt x="101" y="22"/>
                  </a:moveTo>
                  <a:cubicBezTo>
                    <a:pt x="8" y="211"/>
                    <a:pt x="8" y="211"/>
                    <a:pt x="8" y="211"/>
                  </a:cubicBezTo>
                  <a:cubicBezTo>
                    <a:pt x="0" y="227"/>
                    <a:pt x="6" y="246"/>
                    <a:pt x="22" y="254"/>
                  </a:cubicBezTo>
                  <a:cubicBezTo>
                    <a:pt x="311" y="396"/>
                    <a:pt x="311" y="396"/>
                    <a:pt x="311" y="396"/>
                  </a:cubicBezTo>
                  <a:cubicBezTo>
                    <a:pt x="327" y="404"/>
                    <a:pt x="346" y="397"/>
                    <a:pt x="354" y="381"/>
                  </a:cubicBezTo>
                  <a:cubicBezTo>
                    <a:pt x="447" y="193"/>
                    <a:pt x="447" y="193"/>
                    <a:pt x="447" y="193"/>
                  </a:cubicBezTo>
                  <a:cubicBezTo>
                    <a:pt x="455" y="177"/>
                    <a:pt x="448" y="158"/>
                    <a:pt x="432" y="150"/>
                  </a:cubicBezTo>
                  <a:cubicBezTo>
                    <a:pt x="143" y="8"/>
                    <a:pt x="143" y="8"/>
                    <a:pt x="143" y="8"/>
                  </a:cubicBezTo>
                  <a:cubicBezTo>
                    <a:pt x="128" y="0"/>
                    <a:pt x="108" y="6"/>
                    <a:pt x="101" y="22"/>
                  </a:cubicBezTo>
                  <a:moveTo>
                    <a:pt x="129" y="36"/>
                  </a:moveTo>
                  <a:cubicBezTo>
                    <a:pt x="395" y="167"/>
                    <a:pt x="395" y="167"/>
                    <a:pt x="395" y="167"/>
                  </a:cubicBezTo>
                  <a:cubicBezTo>
                    <a:pt x="302" y="356"/>
                    <a:pt x="302" y="356"/>
                    <a:pt x="302" y="356"/>
                  </a:cubicBezTo>
                  <a:cubicBezTo>
                    <a:pt x="36" y="225"/>
                    <a:pt x="36" y="225"/>
                    <a:pt x="36" y="225"/>
                  </a:cubicBezTo>
                  <a:cubicBezTo>
                    <a:pt x="129" y="36"/>
                    <a:pt x="129" y="36"/>
                    <a:pt x="129" y="36"/>
                  </a:cubicBezTo>
                </a:path>
              </a:pathLst>
            </a:custGeom>
            <a:solidFill>
              <a:srgbClr val="002D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7" name="Freeform 117"/>
            <p:cNvSpPr>
              <a:spLocks/>
            </p:cNvSpPr>
            <p:nvPr/>
          </p:nvSpPr>
          <p:spPr bwMode="auto">
            <a:xfrm>
              <a:off x="11284041" y="5152567"/>
              <a:ext cx="107950" cy="95250"/>
            </a:xfrm>
            <a:custGeom>
              <a:avLst/>
              <a:gdLst>
                <a:gd name="T0" fmla="*/ 145577157 w 41"/>
                <a:gd name="T1" fmla="*/ 0 h 36"/>
                <a:gd name="T2" fmla="*/ 34662482 w 41"/>
                <a:gd name="T3" fmla="*/ 70003458 h 36"/>
                <a:gd name="T4" fmla="*/ 90119820 w 41"/>
                <a:gd name="T5" fmla="*/ 238013875 h 36"/>
                <a:gd name="T6" fmla="*/ 145577157 w 41"/>
                <a:gd name="T7" fmla="*/ 252015625 h 36"/>
                <a:gd name="T8" fmla="*/ 256494466 w 41"/>
                <a:gd name="T9" fmla="*/ 182012167 h 36"/>
                <a:gd name="T10" fmla="*/ 201037128 w 41"/>
                <a:gd name="T11" fmla="*/ 7000875 h 36"/>
                <a:gd name="T12" fmla="*/ 145577157 w 4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6">
                  <a:moveTo>
                    <a:pt x="21" y="0"/>
                  </a:moveTo>
                  <a:cubicBezTo>
                    <a:pt x="14" y="0"/>
                    <a:pt x="8" y="3"/>
                    <a:pt x="5" y="10"/>
                  </a:cubicBezTo>
                  <a:cubicBezTo>
                    <a:pt x="0" y="19"/>
                    <a:pt x="4" y="29"/>
                    <a:pt x="13" y="34"/>
                  </a:cubicBezTo>
                  <a:cubicBezTo>
                    <a:pt x="16" y="35"/>
                    <a:pt x="18" y="36"/>
                    <a:pt x="21" y="36"/>
                  </a:cubicBezTo>
                  <a:cubicBezTo>
                    <a:pt x="28" y="36"/>
                    <a:pt x="34" y="32"/>
                    <a:pt x="37" y="26"/>
                  </a:cubicBezTo>
                  <a:cubicBezTo>
                    <a:pt x="41" y="17"/>
                    <a:pt x="38" y="6"/>
                    <a:pt x="29" y="1"/>
                  </a:cubicBezTo>
                  <a:cubicBezTo>
                    <a:pt x="26" y="0"/>
                    <a:pt x="24" y="0"/>
                    <a:pt x="21" y="0"/>
                  </a:cubicBezTo>
                </a:path>
              </a:pathLst>
            </a:custGeom>
            <a:solidFill>
              <a:srgbClr val="335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81" name="组合 293"/>
          <p:cNvGrpSpPr>
            <a:grpSpLocks/>
          </p:cNvGrpSpPr>
          <p:nvPr/>
        </p:nvGrpSpPr>
        <p:grpSpPr bwMode="auto">
          <a:xfrm>
            <a:off x="2251474" y="2133600"/>
            <a:ext cx="4292203" cy="2776539"/>
            <a:chOff x="3002022" y="2133436"/>
            <a:chExt cx="5723415" cy="2776325"/>
          </a:xfrm>
        </p:grpSpPr>
        <p:sp>
          <p:nvSpPr>
            <p:cNvPr id="286" name="任意多边形 285"/>
            <p:cNvSpPr/>
            <p:nvPr/>
          </p:nvSpPr>
          <p:spPr>
            <a:xfrm>
              <a:off x="3116332" y="2285824"/>
              <a:ext cx="5609105" cy="2623937"/>
            </a:xfrm>
            <a:custGeom>
              <a:avLst/>
              <a:gdLst>
                <a:gd name="connsiteX0" fmla="*/ 5598159 w 5609132"/>
                <a:gd name="connsiteY0" fmla="*/ 0 h 1934275"/>
                <a:gd name="connsiteX1" fmla="*/ 5557764 w 5609132"/>
                <a:gd name="connsiteY1" fmla="*/ 998566 h 1934275"/>
                <a:gd name="connsiteX2" fmla="*/ 5609132 w 5609132"/>
                <a:gd name="connsiteY2" fmla="*/ 998408 h 1934275"/>
                <a:gd name="connsiteX3" fmla="*/ 5557390 w 5609132"/>
                <a:gd name="connsiteY3" fmla="*/ 1007808 h 1934275"/>
                <a:gd name="connsiteX4" fmla="*/ 5557085 w 5609132"/>
                <a:gd name="connsiteY4" fmla="*/ 1015344 h 1934275"/>
                <a:gd name="connsiteX5" fmla="*/ 5515906 w 5609132"/>
                <a:gd name="connsiteY5" fmla="*/ 1015344 h 1934275"/>
                <a:gd name="connsiteX6" fmla="*/ 2752267 w 5609132"/>
                <a:gd name="connsiteY6" fmla="*/ 1517404 h 1934275"/>
                <a:gd name="connsiteX7" fmla="*/ 5507848 w 5609132"/>
                <a:gd name="connsiteY7" fmla="*/ 1517404 h 1934275"/>
                <a:gd name="connsiteX8" fmla="*/ 5507848 w 5609132"/>
                <a:gd name="connsiteY8" fmla="*/ 1934275 h 1934275"/>
                <a:gd name="connsiteX9" fmla="*/ 557933 w 5609132"/>
                <a:gd name="connsiteY9" fmla="*/ 1934275 h 1934275"/>
                <a:gd name="connsiteX10" fmla="*/ 557933 w 5609132"/>
                <a:gd name="connsiteY10" fmla="*/ 1517404 h 1934275"/>
                <a:gd name="connsiteX11" fmla="*/ 1123546 w 5609132"/>
                <a:gd name="connsiteY11" fmla="*/ 1517404 h 1934275"/>
                <a:gd name="connsiteX12" fmla="*/ 596353 w 5609132"/>
                <a:gd name="connsiteY12" fmla="*/ 1496743 h 1934275"/>
                <a:gd name="connsiteX13" fmla="*/ 4505647 w 5609132"/>
                <a:gd name="connsiteY13" fmla="*/ 1015344 h 1934275"/>
                <a:gd name="connsiteX14" fmla="*/ 0 w 5609132"/>
                <a:gd name="connsiteY14" fmla="*/ 1015344 h 1934275"/>
                <a:gd name="connsiteX15" fmla="*/ 330351 w 5609132"/>
                <a:gd name="connsiteY15" fmla="*/ 358875 h 193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9132" h="1934275">
                  <a:moveTo>
                    <a:pt x="5598159" y="0"/>
                  </a:moveTo>
                  <a:lnTo>
                    <a:pt x="5557764" y="998566"/>
                  </a:lnTo>
                  <a:lnTo>
                    <a:pt x="5609132" y="998408"/>
                  </a:lnTo>
                  <a:lnTo>
                    <a:pt x="5557390" y="1007808"/>
                  </a:lnTo>
                  <a:lnTo>
                    <a:pt x="5557085" y="1015344"/>
                  </a:lnTo>
                  <a:lnTo>
                    <a:pt x="5515906" y="1015344"/>
                  </a:lnTo>
                  <a:lnTo>
                    <a:pt x="2752267" y="1517404"/>
                  </a:lnTo>
                  <a:lnTo>
                    <a:pt x="5507848" y="1517404"/>
                  </a:lnTo>
                  <a:lnTo>
                    <a:pt x="5507848" y="1934275"/>
                  </a:lnTo>
                  <a:lnTo>
                    <a:pt x="557933" y="1934275"/>
                  </a:lnTo>
                  <a:lnTo>
                    <a:pt x="557933" y="1517404"/>
                  </a:lnTo>
                  <a:lnTo>
                    <a:pt x="1123546" y="1517404"/>
                  </a:lnTo>
                  <a:lnTo>
                    <a:pt x="596353" y="1496743"/>
                  </a:lnTo>
                  <a:lnTo>
                    <a:pt x="4505647" y="1015344"/>
                  </a:lnTo>
                  <a:lnTo>
                    <a:pt x="0" y="1015344"/>
                  </a:lnTo>
                  <a:lnTo>
                    <a:pt x="330351" y="358875"/>
                  </a:lnTo>
                  <a:close/>
                </a:path>
              </a:pathLst>
            </a:custGeom>
            <a:solidFill>
              <a:srgbClr val="CF70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1" name="任意多边形 290"/>
            <p:cNvSpPr/>
            <p:nvPr/>
          </p:nvSpPr>
          <p:spPr>
            <a:xfrm>
              <a:off x="3002022" y="2133436"/>
              <a:ext cx="5609105" cy="2623937"/>
            </a:xfrm>
            <a:custGeom>
              <a:avLst/>
              <a:gdLst>
                <a:gd name="connsiteX0" fmla="*/ 5598159 w 5609132"/>
                <a:gd name="connsiteY0" fmla="*/ 0 h 2624371"/>
                <a:gd name="connsiteX1" fmla="*/ 5557764 w 5609132"/>
                <a:gd name="connsiteY1" fmla="*/ 1354827 h 2624371"/>
                <a:gd name="connsiteX2" fmla="*/ 5609132 w 5609132"/>
                <a:gd name="connsiteY2" fmla="*/ 1354613 h 2624371"/>
                <a:gd name="connsiteX3" fmla="*/ 5557390 w 5609132"/>
                <a:gd name="connsiteY3" fmla="*/ 1367366 h 2624371"/>
                <a:gd name="connsiteX4" fmla="*/ 5557085 w 5609132"/>
                <a:gd name="connsiteY4" fmla="*/ 1377591 h 2624371"/>
                <a:gd name="connsiteX5" fmla="*/ 5515906 w 5609132"/>
                <a:gd name="connsiteY5" fmla="*/ 1377591 h 2624371"/>
                <a:gd name="connsiteX6" fmla="*/ 2907732 w 5609132"/>
                <a:gd name="connsiteY6" fmla="*/ 2020453 h 2624371"/>
                <a:gd name="connsiteX7" fmla="*/ 5527215 w 5609132"/>
                <a:gd name="connsiteY7" fmla="*/ 2020453 h 2624371"/>
                <a:gd name="connsiteX8" fmla="*/ 5527215 w 5609132"/>
                <a:gd name="connsiteY8" fmla="*/ 2624371 h 2624371"/>
                <a:gd name="connsiteX9" fmla="*/ 5507848 w 5609132"/>
                <a:gd name="connsiteY9" fmla="*/ 2624371 h 2624371"/>
                <a:gd name="connsiteX10" fmla="*/ 564138 w 5609132"/>
                <a:gd name="connsiteY10" fmla="*/ 2624371 h 2624371"/>
                <a:gd name="connsiteX11" fmla="*/ 557933 w 5609132"/>
                <a:gd name="connsiteY11" fmla="*/ 2624371 h 2624371"/>
                <a:gd name="connsiteX12" fmla="*/ 557933 w 5609132"/>
                <a:gd name="connsiteY12" fmla="*/ 2058772 h 2624371"/>
                <a:gd name="connsiteX13" fmla="*/ 564138 w 5609132"/>
                <a:gd name="connsiteY13" fmla="*/ 2058772 h 2624371"/>
                <a:gd name="connsiteX14" fmla="*/ 564138 w 5609132"/>
                <a:gd name="connsiteY14" fmla="*/ 2020453 h 2624371"/>
                <a:gd name="connsiteX15" fmla="*/ 657921 w 5609132"/>
                <a:gd name="connsiteY15" fmla="*/ 2020453 h 2624371"/>
                <a:gd name="connsiteX16" fmla="*/ 4505647 w 5609132"/>
                <a:gd name="connsiteY16" fmla="*/ 1377591 h 2624371"/>
                <a:gd name="connsiteX17" fmla="*/ 0 w 5609132"/>
                <a:gd name="connsiteY17" fmla="*/ 1377591 h 2624371"/>
                <a:gd name="connsiteX18" fmla="*/ 330351 w 5609132"/>
                <a:gd name="connsiteY18" fmla="*/ 486912 h 262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132" h="2624371">
                  <a:moveTo>
                    <a:pt x="5598159" y="0"/>
                  </a:moveTo>
                  <a:lnTo>
                    <a:pt x="5557764" y="1354827"/>
                  </a:lnTo>
                  <a:lnTo>
                    <a:pt x="5609132" y="1354613"/>
                  </a:lnTo>
                  <a:lnTo>
                    <a:pt x="5557390" y="1367366"/>
                  </a:lnTo>
                  <a:lnTo>
                    <a:pt x="5557085" y="1377591"/>
                  </a:lnTo>
                  <a:lnTo>
                    <a:pt x="5515906" y="1377591"/>
                  </a:lnTo>
                  <a:lnTo>
                    <a:pt x="2907732" y="2020453"/>
                  </a:lnTo>
                  <a:lnTo>
                    <a:pt x="5527215" y="2020453"/>
                  </a:lnTo>
                  <a:lnTo>
                    <a:pt x="5527215" y="2624371"/>
                  </a:lnTo>
                  <a:lnTo>
                    <a:pt x="5507848" y="2624371"/>
                  </a:lnTo>
                  <a:lnTo>
                    <a:pt x="564138" y="2624371"/>
                  </a:lnTo>
                  <a:lnTo>
                    <a:pt x="557933" y="2624371"/>
                  </a:lnTo>
                  <a:lnTo>
                    <a:pt x="557933" y="2058772"/>
                  </a:lnTo>
                  <a:lnTo>
                    <a:pt x="564138" y="2058772"/>
                  </a:lnTo>
                  <a:lnTo>
                    <a:pt x="564138" y="2020453"/>
                  </a:lnTo>
                  <a:lnTo>
                    <a:pt x="657921" y="2020453"/>
                  </a:lnTo>
                  <a:lnTo>
                    <a:pt x="4505647" y="1377591"/>
                  </a:lnTo>
                  <a:lnTo>
                    <a:pt x="0" y="1377591"/>
                  </a:lnTo>
                  <a:lnTo>
                    <a:pt x="330351" y="486912"/>
                  </a:lnTo>
                  <a:close/>
                </a:path>
              </a:pathLst>
            </a:custGeom>
            <a:solidFill>
              <a:srgbClr val="F9A4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082" name="文本框 147"/>
          <p:cNvSpPr txBox="1">
            <a:spLocks noChangeArrowheads="1"/>
          </p:cNvSpPr>
          <p:nvPr/>
        </p:nvSpPr>
        <p:spPr bwMode="auto">
          <a:xfrm rot="21397990">
            <a:off x="2896742" y="2647901"/>
            <a:ext cx="3390525"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3000" b="1" dirty="0" smtClean="0">
                <a:solidFill>
                  <a:schemeClr val="bg1"/>
                </a:solidFill>
                <a:latin typeface="微軟正黑體" panose="020B0604030504040204" pitchFamily="34" charset="-120"/>
                <a:ea typeface="微軟正黑體" panose="020B0604030504040204" pitchFamily="34" charset="-120"/>
              </a:rPr>
              <a:t>開學季聰明購環保</a:t>
            </a:r>
            <a:endParaRPr lang="en-US" altLang="zh-TW" sz="30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8917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25">
          <a:fgClr>
            <a:srgbClr val="F2F2F2"/>
          </a:fgClr>
          <a:bgClr>
            <a:schemeClr val="bg1"/>
          </a:bgClr>
        </a:pattFill>
        <a:effectLst/>
      </p:bgPr>
    </p:bg>
    <p:spTree>
      <p:nvGrpSpPr>
        <p:cNvPr id="1" name=""/>
        <p:cNvGrpSpPr/>
        <p:nvPr/>
      </p:nvGrpSpPr>
      <p:grpSpPr>
        <a:xfrm>
          <a:off x="0" y="0"/>
          <a:ext cx="0" cy="0"/>
          <a:chOff x="0" y="0"/>
          <a:chExt cx="0" cy="0"/>
        </a:xfrm>
      </p:grpSpPr>
      <p:sp>
        <p:nvSpPr>
          <p:cNvPr id="570" name="任意多边形 569"/>
          <p:cNvSpPr/>
          <p:nvPr/>
        </p:nvSpPr>
        <p:spPr>
          <a:xfrm>
            <a:off x="0" y="0"/>
            <a:ext cx="9173766" cy="6858000"/>
          </a:xfrm>
          <a:custGeom>
            <a:avLst/>
            <a:gdLst>
              <a:gd name="connsiteX0" fmla="*/ 7126265 w 12231665"/>
              <a:gd name="connsiteY0" fmla="*/ 0 h 6858002"/>
              <a:gd name="connsiteX1" fmla="*/ 12231665 w 12231665"/>
              <a:gd name="connsiteY1" fmla="*/ 0 h 6858002"/>
              <a:gd name="connsiteX2" fmla="*/ 12231665 w 12231665"/>
              <a:gd name="connsiteY2" fmla="*/ 6858002 h 6858002"/>
              <a:gd name="connsiteX3" fmla="*/ 12191999 w 12231665"/>
              <a:gd name="connsiteY3" fmla="*/ 6858002 h 6858002"/>
              <a:gd name="connsiteX4" fmla="*/ 7126265 w 12231665"/>
              <a:gd name="connsiteY4" fmla="*/ 6858002 h 6858002"/>
              <a:gd name="connsiteX5" fmla="*/ 6461796 w 12231665"/>
              <a:gd name="connsiteY5" fmla="*/ 6858002 h 6858002"/>
              <a:gd name="connsiteX6" fmla="*/ 4652518 w 12231665"/>
              <a:gd name="connsiteY6" fmla="*/ 6858002 h 6858002"/>
              <a:gd name="connsiteX7" fmla="*/ 0 w 12231665"/>
              <a:gd name="connsiteY7" fmla="*/ 6858002 h 6858002"/>
              <a:gd name="connsiteX8" fmla="*/ 0 w 12231665"/>
              <a:gd name="connsiteY8" fmla="*/ 6057902 h 6858002"/>
              <a:gd name="connsiteX9" fmla="*/ 5532124 w 12231665"/>
              <a:gd name="connsiteY9" fmla="*/ 6057902 h 6858002"/>
              <a:gd name="connsiteX10" fmla="*/ 7126265 w 12231665"/>
              <a:gd name="connsiteY10" fmla="*/ 460785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1665" h="6858002">
                <a:moveTo>
                  <a:pt x="7126265" y="0"/>
                </a:moveTo>
                <a:lnTo>
                  <a:pt x="12231665" y="0"/>
                </a:lnTo>
                <a:lnTo>
                  <a:pt x="12231665" y="6858002"/>
                </a:lnTo>
                <a:lnTo>
                  <a:pt x="12191999" y="6858002"/>
                </a:lnTo>
                <a:lnTo>
                  <a:pt x="7126265" y="6858002"/>
                </a:lnTo>
                <a:lnTo>
                  <a:pt x="6461796" y="6858002"/>
                </a:lnTo>
                <a:lnTo>
                  <a:pt x="4652518" y="6858002"/>
                </a:lnTo>
                <a:lnTo>
                  <a:pt x="0" y="6858002"/>
                </a:lnTo>
                <a:lnTo>
                  <a:pt x="0" y="6057902"/>
                </a:lnTo>
                <a:lnTo>
                  <a:pt x="5532124" y="6057902"/>
                </a:lnTo>
                <a:lnTo>
                  <a:pt x="7126265" y="4607853"/>
                </a:lnTo>
                <a:close/>
              </a:path>
            </a:pathLst>
          </a:custGeom>
          <a:solidFill>
            <a:srgbClr val="3DA59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grpSp>
        <p:nvGrpSpPr>
          <p:cNvPr id="4099" name="组合 617"/>
          <p:cNvGrpSpPr>
            <a:grpSpLocks/>
          </p:cNvGrpSpPr>
          <p:nvPr/>
        </p:nvGrpSpPr>
        <p:grpSpPr bwMode="auto">
          <a:xfrm>
            <a:off x="5982892" y="4448176"/>
            <a:ext cx="2832497" cy="1050925"/>
            <a:chOff x="8072356" y="1205108"/>
            <a:chExt cx="3492286" cy="986991"/>
          </a:xfrm>
        </p:grpSpPr>
        <p:sp>
          <p:nvSpPr>
            <p:cNvPr id="619" name="矩形 570"/>
            <p:cNvSpPr/>
            <p:nvPr/>
          </p:nvSpPr>
          <p:spPr>
            <a:xfrm>
              <a:off x="8183921" y="1281146"/>
              <a:ext cx="3380721" cy="910953"/>
            </a:xfrm>
            <a:custGeom>
              <a:avLst/>
              <a:gdLst>
                <a:gd name="connsiteX0" fmla="*/ 0 w 3522887"/>
                <a:gd name="connsiteY0" fmla="*/ 0 h 878616"/>
                <a:gd name="connsiteX1" fmla="*/ 3522887 w 3522887"/>
                <a:gd name="connsiteY1" fmla="*/ 0 h 878616"/>
                <a:gd name="connsiteX2" fmla="*/ 3522887 w 3522887"/>
                <a:gd name="connsiteY2" fmla="*/ 878616 h 878616"/>
                <a:gd name="connsiteX3" fmla="*/ 0 w 3522887"/>
                <a:gd name="connsiteY3" fmla="*/ 878616 h 878616"/>
                <a:gd name="connsiteX4" fmla="*/ 0 w 3522887"/>
                <a:gd name="connsiteY4" fmla="*/ 0 h 878616"/>
                <a:gd name="connsiteX0" fmla="*/ 76200 w 3522887"/>
                <a:gd name="connsiteY0" fmla="*/ 495300 h 878616"/>
                <a:gd name="connsiteX1" fmla="*/ 3522887 w 3522887"/>
                <a:gd name="connsiteY1" fmla="*/ 0 h 878616"/>
                <a:gd name="connsiteX2" fmla="*/ 3522887 w 3522887"/>
                <a:gd name="connsiteY2" fmla="*/ 878616 h 878616"/>
                <a:gd name="connsiteX3" fmla="*/ 0 w 3522887"/>
                <a:gd name="connsiteY3" fmla="*/ 878616 h 878616"/>
                <a:gd name="connsiteX4" fmla="*/ 76200 w 3522887"/>
                <a:gd name="connsiteY4" fmla="*/ 495300 h 878616"/>
                <a:gd name="connsiteX0" fmla="*/ 76200 w 3694337"/>
                <a:gd name="connsiteY0" fmla="*/ 533400 h 916716"/>
                <a:gd name="connsiteX1" fmla="*/ 3694337 w 3694337"/>
                <a:gd name="connsiteY1" fmla="*/ 0 h 916716"/>
                <a:gd name="connsiteX2" fmla="*/ 3522887 w 3694337"/>
                <a:gd name="connsiteY2" fmla="*/ 916716 h 916716"/>
                <a:gd name="connsiteX3" fmla="*/ 0 w 3694337"/>
                <a:gd name="connsiteY3" fmla="*/ 916716 h 916716"/>
                <a:gd name="connsiteX4" fmla="*/ 76200 w 3694337"/>
                <a:gd name="connsiteY4" fmla="*/ 533400 h 916716"/>
                <a:gd name="connsiteX0" fmla="*/ 38100 w 3656237"/>
                <a:gd name="connsiteY0" fmla="*/ 533400 h 1050066"/>
                <a:gd name="connsiteX1" fmla="*/ 3656237 w 3656237"/>
                <a:gd name="connsiteY1" fmla="*/ 0 h 1050066"/>
                <a:gd name="connsiteX2" fmla="*/ 3484787 w 3656237"/>
                <a:gd name="connsiteY2" fmla="*/ 916716 h 1050066"/>
                <a:gd name="connsiteX3" fmla="*/ 0 w 3656237"/>
                <a:gd name="connsiteY3" fmla="*/ 1050066 h 1050066"/>
                <a:gd name="connsiteX4" fmla="*/ 38100 w 3656237"/>
                <a:gd name="connsiteY4" fmla="*/ 533400 h 1050066"/>
                <a:gd name="connsiteX0" fmla="*/ 38100 w 3656237"/>
                <a:gd name="connsiteY0" fmla="*/ 533400 h 1050066"/>
                <a:gd name="connsiteX1" fmla="*/ 3656237 w 3656237"/>
                <a:gd name="connsiteY1" fmla="*/ 0 h 1050066"/>
                <a:gd name="connsiteX2" fmla="*/ 3332387 w 3656237"/>
                <a:gd name="connsiteY2" fmla="*/ 707166 h 1050066"/>
                <a:gd name="connsiteX3" fmla="*/ 0 w 3656237"/>
                <a:gd name="connsiteY3" fmla="*/ 1050066 h 1050066"/>
                <a:gd name="connsiteX4" fmla="*/ 38100 w 3656237"/>
                <a:gd name="connsiteY4" fmla="*/ 533400 h 1050066"/>
                <a:gd name="connsiteX0" fmla="*/ 38100 w 3656237"/>
                <a:gd name="connsiteY0" fmla="*/ 533400 h 1050066"/>
                <a:gd name="connsiteX1" fmla="*/ 3656237 w 3656237"/>
                <a:gd name="connsiteY1" fmla="*/ 0 h 1050066"/>
                <a:gd name="connsiteX2" fmla="*/ 3503837 w 3656237"/>
                <a:gd name="connsiteY2" fmla="*/ 669066 h 1050066"/>
                <a:gd name="connsiteX3" fmla="*/ 0 w 3656237"/>
                <a:gd name="connsiteY3" fmla="*/ 1050066 h 1050066"/>
                <a:gd name="connsiteX4" fmla="*/ 38100 w 3656237"/>
                <a:gd name="connsiteY4" fmla="*/ 533400 h 1050066"/>
                <a:gd name="connsiteX0" fmla="*/ 38100 w 3656237"/>
                <a:gd name="connsiteY0" fmla="*/ 533400 h 1050066"/>
                <a:gd name="connsiteX1" fmla="*/ 3656237 w 3656237"/>
                <a:gd name="connsiteY1" fmla="*/ 0 h 1050066"/>
                <a:gd name="connsiteX2" fmla="*/ 3541937 w 3656237"/>
                <a:gd name="connsiteY2" fmla="*/ 650016 h 1050066"/>
                <a:gd name="connsiteX3" fmla="*/ 0 w 3656237"/>
                <a:gd name="connsiteY3" fmla="*/ 1050066 h 1050066"/>
                <a:gd name="connsiteX4" fmla="*/ 38100 w 3656237"/>
                <a:gd name="connsiteY4" fmla="*/ 533400 h 105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237" h="1050066">
                  <a:moveTo>
                    <a:pt x="38100" y="533400"/>
                  </a:moveTo>
                  <a:lnTo>
                    <a:pt x="3656237" y="0"/>
                  </a:lnTo>
                  <a:lnTo>
                    <a:pt x="3541937" y="650016"/>
                  </a:lnTo>
                  <a:lnTo>
                    <a:pt x="0" y="1050066"/>
                  </a:lnTo>
                  <a:lnTo>
                    <a:pt x="38100" y="533400"/>
                  </a:lnTo>
                  <a:close/>
                </a:path>
              </a:pathLst>
            </a:custGeom>
            <a:solidFill>
              <a:srgbClr val="CF70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20" name="矩形 619"/>
            <p:cNvSpPr/>
            <p:nvPr/>
          </p:nvSpPr>
          <p:spPr>
            <a:xfrm>
              <a:off x="8072356" y="1205108"/>
              <a:ext cx="3257412" cy="761862"/>
            </a:xfrm>
            <a:prstGeom prst="rect">
              <a:avLst/>
            </a:prstGeom>
            <a:solidFill>
              <a:srgbClr val="F9A4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100" name="组合 614"/>
          <p:cNvGrpSpPr>
            <a:grpSpLocks/>
          </p:cNvGrpSpPr>
          <p:nvPr/>
        </p:nvGrpSpPr>
        <p:grpSpPr bwMode="auto">
          <a:xfrm>
            <a:off x="5982892" y="2967039"/>
            <a:ext cx="2832497" cy="1050925"/>
            <a:chOff x="8072356" y="1205108"/>
            <a:chExt cx="3492286" cy="986991"/>
          </a:xfrm>
        </p:grpSpPr>
        <p:sp>
          <p:nvSpPr>
            <p:cNvPr id="616" name="矩形 570"/>
            <p:cNvSpPr/>
            <p:nvPr/>
          </p:nvSpPr>
          <p:spPr>
            <a:xfrm>
              <a:off x="8183921" y="1281145"/>
              <a:ext cx="3380721" cy="910954"/>
            </a:xfrm>
            <a:custGeom>
              <a:avLst/>
              <a:gdLst>
                <a:gd name="connsiteX0" fmla="*/ 0 w 3522887"/>
                <a:gd name="connsiteY0" fmla="*/ 0 h 878616"/>
                <a:gd name="connsiteX1" fmla="*/ 3522887 w 3522887"/>
                <a:gd name="connsiteY1" fmla="*/ 0 h 878616"/>
                <a:gd name="connsiteX2" fmla="*/ 3522887 w 3522887"/>
                <a:gd name="connsiteY2" fmla="*/ 878616 h 878616"/>
                <a:gd name="connsiteX3" fmla="*/ 0 w 3522887"/>
                <a:gd name="connsiteY3" fmla="*/ 878616 h 878616"/>
                <a:gd name="connsiteX4" fmla="*/ 0 w 3522887"/>
                <a:gd name="connsiteY4" fmla="*/ 0 h 878616"/>
                <a:gd name="connsiteX0" fmla="*/ 76200 w 3522887"/>
                <a:gd name="connsiteY0" fmla="*/ 495300 h 878616"/>
                <a:gd name="connsiteX1" fmla="*/ 3522887 w 3522887"/>
                <a:gd name="connsiteY1" fmla="*/ 0 h 878616"/>
                <a:gd name="connsiteX2" fmla="*/ 3522887 w 3522887"/>
                <a:gd name="connsiteY2" fmla="*/ 878616 h 878616"/>
                <a:gd name="connsiteX3" fmla="*/ 0 w 3522887"/>
                <a:gd name="connsiteY3" fmla="*/ 878616 h 878616"/>
                <a:gd name="connsiteX4" fmla="*/ 76200 w 3522887"/>
                <a:gd name="connsiteY4" fmla="*/ 495300 h 878616"/>
                <a:gd name="connsiteX0" fmla="*/ 76200 w 3694337"/>
                <a:gd name="connsiteY0" fmla="*/ 533400 h 916716"/>
                <a:gd name="connsiteX1" fmla="*/ 3694337 w 3694337"/>
                <a:gd name="connsiteY1" fmla="*/ 0 h 916716"/>
                <a:gd name="connsiteX2" fmla="*/ 3522887 w 3694337"/>
                <a:gd name="connsiteY2" fmla="*/ 916716 h 916716"/>
                <a:gd name="connsiteX3" fmla="*/ 0 w 3694337"/>
                <a:gd name="connsiteY3" fmla="*/ 916716 h 916716"/>
                <a:gd name="connsiteX4" fmla="*/ 76200 w 3694337"/>
                <a:gd name="connsiteY4" fmla="*/ 533400 h 916716"/>
                <a:gd name="connsiteX0" fmla="*/ 38100 w 3656237"/>
                <a:gd name="connsiteY0" fmla="*/ 533400 h 1050066"/>
                <a:gd name="connsiteX1" fmla="*/ 3656237 w 3656237"/>
                <a:gd name="connsiteY1" fmla="*/ 0 h 1050066"/>
                <a:gd name="connsiteX2" fmla="*/ 3484787 w 3656237"/>
                <a:gd name="connsiteY2" fmla="*/ 916716 h 1050066"/>
                <a:gd name="connsiteX3" fmla="*/ 0 w 3656237"/>
                <a:gd name="connsiteY3" fmla="*/ 1050066 h 1050066"/>
                <a:gd name="connsiteX4" fmla="*/ 38100 w 3656237"/>
                <a:gd name="connsiteY4" fmla="*/ 533400 h 1050066"/>
                <a:gd name="connsiteX0" fmla="*/ 38100 w 3656237"/>
                <a:gd name="connsiteY0" fmla="*/ 533400 h 1050066"/>
                <a:gd name="connsiteX1" fmla="*/ 3656237 w 3656237"/>
                <a:gd name="connsiteY1" fmla="*/ 0 h 1050066"/>
                <a:gd name="connsiteX2" fmla="*/ 3332387 w 3656237"/>
                <a:gd name="connsiteY2" fmla="*/ 707166 h 1050066"/>
                <a:gd name="connsiteX3" fmla="*/ 0 w 3656237"/>
                <a:gd name="connsiteY3" fmla="*/ 1050066 h 1050066"/>
                <a:gd name="connsiteX4" fmla="*/ 38100 w 3656237"/>
                <a:gd name="connsiteY4" fmla="*/ 533400 h 1050066"/>
                <a:gd name="connsiteX0" fmla="*/ 38100 w 3656237"/>
                <a:gd name="connsiteY0" fmla="*/ 533400 h 1050066"/>
                <a:gd name="connsiteX1" fmla="*/ 3656237 w 3656237"/>
                <a:gd name="connsiteY1" fmla="*/ 0 h 1050066"/>
                <a:gd name="connsiteX2" fmla="*/ 3503837 w 3656237"/>
                <a:gd name="connsiteY2" fmla="*/ 669066 h 1050066"/>
                <a:gd name="connsiteX3" fmla="*/ 0 w 3656237"/>
                <a:gd name="connsiteY3" fmla="*/ 1050066 h 1050066"/>
                <a:gd name="connsiteX4" fmla="*/ 38100 w 3656237"/>
                <a:gd name="connsiteY4" fmla="*/ 533400 h 1050066"/>
                <a:gd name="connsiteX0" fmla="*/ 38100 w 3656237"/>
                <a:gd name="connsiteY0" fmla="*/ 533400 h 1050066"/>
                <a:gd name="connsiteX1" fmla="*/ 3656237 w 3656237"/>
                <a:gd name="connsiteY1" fmla="*/ 0 h 1050066"/>
                <a:gd name="connsiteX2" fmla="*/ 3541937 w 3656237"/>
                <a:gd name="connsiteY2" fmla="*/ 650016 h 1050066"/>
                <a:gd name="connsiteX3" fmla="*/ 0 w 3656237"/>
                <a:gd name="connsiteY3" fmla="*/ 1050066 h 1050066"/>
                <a:gd name="connsiteX4" fmla="*/ 38100 w 3656237"/>
                <a:gd name="connsiteY4" fmla="*/ 533400 h 105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237" h="1050066">
                  <a:moveTo>
                    <a:pt x="38100" y="533400"/>
                  </a:moveTo>
                  <a:lnTo>
                    <a:pt x="3656237" y="0"/>
                  </a:lnTo>
                  <a:lnTo>
                    <a:pt x="3541937" y="650016"/>
                  </a:lnTo>
                  <a:lnTo>
                    <a:pt x="0" y="1050066"/>
                  </a:lnTo>
                  <a:lnTo>
                    <a:pt x="38100" y="533400"/>
                  </a:lnTo>
                  <a:close/>
                </a:path>
              </a:pathLst>
            </a:custGeom>
            <a:solidFill>
              <a:srgbClr val="CF70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7" name="矩形 616"/>
            <p:cNvSpPr/>
            <p:nvPr/>
          </p:nvSpPr>
          <p:spPr>
            <a:xfrm>
              <a:off x="8072356" y="1205108"/>
              <a:ext cx="3257412" cy="761861"/>
            </a:xfrm>
            <a:prstGeom prst="rect">
              <a:avLst/>
            </a:prstGeom>
            <a:solidFill>
              <a:srgbClr val="F9A4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8" name="矩形 7"/>
          <p:cNvSpPr/>
          <p:nvPr/>
        </p:nvSpPr>
        <p:spPr>
          <a:xfrm>
            <a:off x="3856435" y="2484437"/>
            <a:ext cx="547688" cy="1630363"/>
          </a:xfrm>
          <a:prstGeom prst="rect">
            <a:avLst/>
          </a:prstGeom>
          <a:solidFill>
            <a:srgbClr val="CF700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7" name="矩形 6"/>
          <p:cNvSpPr/>
          <p:nvPr/>
        </p:nvSpPr>
        <p:spPr>
          <a:xfrm>
            <a:off x="3796904" y="2597151"/>
            <a:ext cx="548878" cy="1630363"/>
          </a:xfrm>
          <a:prstGeom prst="rect">
            <a:avLst/>
          </a:prstGeom>
          <a:solidFill>
            <a:srgbClr val="F9A4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4103" name="文本框 371"/>
          <p:cNvSpPr txBox="1">
            <a:spLocks noChangeArrowheads="1"/>
          </p:cNvSpPr>
          <p:nvPr/>
        </p:nvSpPr>
        <p:spPr bwMode="auto">
          <a:xfrm>
            <a:off x="3770621" y="2816226"/>
            <a:ext cx="600164"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68580" tIns="34290" rIns="68580" bIns="34290">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3000" b="1" dirty="0">
                <a:solidFill>
                  <a:schemeClr val="bg1"/>
                </a:solidFill>
                <a:latin typeface="微軟正黑體" panose="020B0604030504040204" pitchFamily="34" charset="-120"/>
                <a:ea typeface="微軟正黑體" panose="020B0604030504040204" pitchFamily="34" charset="-120"/>
              </a:rPr>
              <a:t>目錄</a:t>
            </a:r>
            <a:endParaRPr lang="zh-CN" altLang="en-US" sz="3000" b="1" dirty="0">
              <a:solidFill>
                <a:schemeClr val="bg1"/>
              </a:solidFill>
              <a:latin typeface="微軟正黑體" panose="020B0604030504040204" pitchFamily="34" charset="-120"/>
              <a:ea typeface="微軟正黑體" panose="020B0604030504040204" pitchFamily="34" charset="-120"/>
            </a:endParaRPr>
          </a:p>
        </p:txBody>
      </p:sp>
      <p:pic>
        <p:nvPicPr>
          <p:cNvPr id="4104" name="图片 56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14" y="1027115"/>
            <a:ext cx="1602581"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组合 573"/>
          <p:cNvGrpSpPr>
            <a:grpSpLocks/>
          </p:cNvGrpSpPr>
          <p:nvPr/>
        </p:nvGrpSpPr>
        <p:grpSpPr bwMode="auto">
          <a:xfrm>
            <a:off x="5982892" y="1481139"/>
            <a:ext cx="2832497" cy="1050925"/>
            <a:chOff x="8072356" y="1205108"/>
            <a:chExt cx="3492286" cy="986991"/>
          </a:xfrm>
        </p:grpSpPr>
        <p:sp>
          <p:nvSpPr>
            <p:cNvPr id="571" name="矩形 570"/>
            <p:cNvSpPr/>
            <p:nvPr/>
          </p:nvSpPr>
          <p:spPr>
            <a:xfrm>
              <a:off x="8183921" y="1281145"/>
              <a:ext cx="3380721" cy="910954"/>
            </a:xfrm>
            <a:custGeom>
              <a:avLst/>
              <a:gdLst>
                <a:gd name="connsiteX0" fmla="*/ 0 w 3522887"/>
                <a:gd name="connsiteY0" fmla="*/ 0 h 878616"/>
                <a:gd name="connsiteX1" fmla="*/ 3522887 w 3522887"/>
                <a:gd name="connsiteY1" fmla="*/ 0 h 878616"/>
                <a:gd name="connsiteX2" fmla="*/ 3522887 w 3522887"/>
                <a:gd name="connsiteY2" fmla="*/ 878616 h 878616"/>
                <a:gd name="connsiteX3" fmla="*/ 0 w 3522887"/>
                <a:gd name="connsiteY3" fmla="*/ 878616 h 878616"/>
                <a:gd name="connsiteX4" fmla="*/ 0 w 3522887"/>
                <a:gd name="connsiteY4" fmla="*/ 0 h 878616"/>
                <a:gd name="connsiteX0" fmla="*/ 76200 w 3522887"/>
                <a:gd name="connsiteY0" fmla="*/ 495300 h 878616"/>
                <a:gd name="connsiteX1" fmla="*/ 3522887 w 3522887"/>
                <a:gd name="connsiteY1" fmla="*/ 0 h 878616"/>
                <a:gd name="connsiteX2" fmla="*/ 3522887 w 3522887"/>
                <a:gd name="connsiteY2" fmla="*/ 878616 h 878616"/>
                <a:gd name="connsiteX3" fmla="*/ 0 w 3522887"/>
                <a:gd name="connsiteY3" fmla="*/ 878616 h 878616"/>
                <a:gd name="connsiteX4" fmla="*/ 76200 w 3522887"/>
                <a:gd name="connsiteY4" fmla="*/ 495300 h 878616"/>
                <a:gd name="connsiteX0" fmla="*/ 76200 w 3694337"/>
                <a:gd name="connsiteY0" fmla="*/ 533400 h 916716"/>
                <a:gd name="connsiteX1" fmla="*/ 3694337 w 3694337"/>
                <a:gd name="connsiteY1" fmla="*/ 0 h 916716"/>
                <a:gd name="connsiteX2" fmla="*/ 3522887 w 3694337"/>
                <a:gd name="connsiteY2" fmla="*/ 916716 h 916716"/>
                <a:gd name="connsiteX3" fmla="*/ 0 w 3694337"/>
                <a:gd name="connsiteY3" fmla="*/ 916716 h 916716"/>
                <a:gd name="connsiteX4" fmla="*/ 76200 w 3694337"/>
                <a:gd name="connsiteY4" fmla="*/ 533400 h 916716"/>
                <a:gd name="connsiteX0" fmla="*/ 38100 w 3656237"/>
                <a:gd name="connsiteY0" fmla="*/ 533400 h 1050066"/>
                <a:gd name="connsiteX1" fmla="*/ 3656237 w 3656237"/>
                <a:gd name="connsiteY1" fmla="*/ 0 h 1050066"/>
                <a:gd name="connsiteX2" fmla="*/ 3484787 w 3656237"/>
                <a:gd name="connsiteY2" fmla="*/ 916716 h 1050066"/>
                <a:gd name="connsiteX3" fmla="*/ 0 w 3656237"/>
                <a:gd name="connsiteY3" fmla="*/ 1050066 h 1050066"/>
                <a:gd name="connsiteX4" fmla="*/ 38100 w 3656237"/>
                <a:gd name="connsiteY4" fmla="*/ 533400 h 1050066"/>
                <a:gd name="connsiteX0" fmla="*/ 38100 w 3656237"/>
                <a:gd name="connsiteY0" fmla="*/ 533400 h 1050066"/>
                <a:gd name="connsiteX1" fmla="*/ 3656237 w 3656237"/>
                <a:gd name="connsiteY1" fmla="*/ 0 h 1050066"/>
                <a:gd name="connsiteX2" fmla="*/ 3332387 w 3656237"/>
                <a:gd name="connsiteY2" fmla="*/ 707166 h 1050066"/>
                <a:gd name="connsiteX3" fmla="*/ 0 w 3656237"/>
                <a:gd name="connsiteY3" fmla="*/ 1050066 h 1050066"/>
                <a:gd name="connsiteX4" fmla="*/ 38100 w 3656237"/>
                <a:gd name="connsiteY4" fmla="*/ 533400 h 1050066"/>
                <a:gd name="connsiteX0" fmla="*/ 38100 w 3656237"/>
                <a:gd name="connsiteY0" fmla="*/ 533400 h 1050066"/>
                <a:gd name="connsiteX1" fmla="*/ 3656237 w 3656237"/>
                <a:gd name="connsiteY1" fmla="*/ 0 h 1050066"/>
                <a:gd name="connsiteX2" fmla="*/ 3503837 w 3656237"/>
                <a:gd name="connsiteY2" fmla="*/ 669066 h 1050066"/>
                <a:gd name="connsiteX3" fmla="*/ 0 w 3656237"/>
                <a:gd name="connsiteY3" fmla="*/ 1050066 h 1050066"/>
                <a:gd name="connsiteX4" fmla="*/ 38100 w 3656237"/>
                <a:gd name="connsiteY4" fmla="*/ 533400 h 1050066"/>
                <a:gd name="connsiteX0" fmla="*/ 38100 w 3656237"/>
                <a:gd name="connsiteY0" fmla="*/ 533400 h 1050066"/>
                <a:gd name="connsiteX1" fmla="*/ 3656237 w 3656237"/>
                <a:gd name="connsiteY1" fmla="*/ 0 h 1050066"/>
                <a:gd name="connsiteX2" fmla="*/ 3541937 w 3656237"/>
                <a:gd name="connsiteY2" fmla="*/ 650016 h 1050066"/>
                <a:gd name="connsiteX3" fmla="*/ 0 w 3656237"/>
                <a:gd name="connsiteY3" fmla="*/ 1050066 h 1050066"/>
                <a:gd name="connsiteX4" fmla="*/ 38100 w 3656237"/>
                <a:gd name="connsiteY4" fmla="*/ 533400 h 105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237" h="1050066">
                  <a:moveTo>
                    <a:pt x="38100" y="533400"/>
                  </a:moveTo>
                  <a:lnTo>
                    <a:pt x="3656237" y="0"/>
                  </a:lnTo>
                  <a:lnTo>
                    <a:pt x="3541937" y="650016"/>
                  </a:lnTo>
                  <a:lnTo>
                    <a:pt x="0" y="1050066"/>
                  </a:lnTo>
                  <a:lnTo>
                    <a:pt x="38100" y="533400"/>
                  </a:lnTo>
                  <a:close/>
                </a:path>
              </a:pathLst>
            </a:custGeom>
            <a:solidFill>
              <a:srgbClr val="CF70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73" name="矩形 572"/>
            <p:cNvSpPr/>
            <p:nvPr/>
          </p:nvSpPr>
          <p:spPr>
            <a:xfrm>
              <a:off x="8072356" y="1205108"/>
              <a:ext cx="3257412" cy="761861"/>
            </a:xfrm>
            <a:prstGeom prst="rect">
              <a:avLst/>
            </a:prstGeom>
            <a:solidFill>
              <a:srgbClr val="F9A4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106" name="文本框 587"/>
          <p:cNvSpPr txBox="1">
            <a:spLocks noChangeArrowheads="1"/>
          </p:cNvSpPr>
          <p:nvPr/>
        </p:nvSpPr>
        <p:spPr bwMode="auto">
          <a:xfrm>
            <a:off x="5944275" y="1577792"/>
            <a:ext cx="229293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2400" b="1" dirty="0" smtClean="0">
                <a:solidFill>
                  <a:schemeClr val="bg1"/>
                </a:solidFill>
                <a:latin typeface="微軟正黑體" panose="020B0604030504040204" pitchFamily="34" charset="-120"/>
                <a:ea typeface="微軟正黑體" panose="020B0604030504040204" pitchFamily="34" charset="-120"/>
              </a:rPr>
              <a:t>開學購買的文具</a:t>
            </a:r>
            <a:endParaRPr lang="zh-CN"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4107" name="文本框 588"/>
          <p:cNvSpPr txBox="1">
            <a:spLocks noChangeArrowheads="1"/>
          </p:cNvSpPr>
          <p:nvPr/>
        </p:nvSpPr>
        <p:spPr bwMode="auto">
          <a:xfrm>
            <a:off x="5943112" y="3110762"/>
            <a:ext cx="167738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2400" b="1" dirty="0">
                <a:solidFill>
                  <a:schemeClr val="bg1"/>
                </a:solidFill>
                <a:latin typeface="微軟正黑體" panose="020B0604030504040204" pitchFamily="34" charset="-120"/>
                <a:ea typeface="微軟正黑體" panose="020B0604030504040204" pitchFamily="34" charset="-120"/>
              </a:rPr>
              <a:t>輕鬆</a:t>
            </a:r>
            <a:r>
              <a:rPr lang="zh-TW" altLang="en-US" sz="2400" b="1" dirty="0" smtClean="0">
                <a:solidFill>
                  <a:schemeClr val="bg1"/>
                </a:solidFill>
                <a:latin typeface="微軟正黑體" panose="020B0604030504040204" pitchFamily="34" charset="-120"/>
                <a:ea typeface="微軟正黑體" panose="020B0604030504040204" pitchFamily="34" charset="-120"/>
              </a:rPr>
              <a:t>購環保</a:t>
            </a:r>
            <a:endParaRPr lang="zh-CN"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4108" name="文本框 593"/>
          <p:cNvSpPr txBox="1">
            <a:spLocks noChangeArrowheads="1"/>
          </p:cNvSpPr>
          <p:nvPr/>
        </p:nvSpPr>
        <p:spPr bwMode="auto">
          <a:xfrm>
            <a:off x="5920576" y="4579677"/>
            <a:ext cx="2754600"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2400" b="1" dirty="0" smtClean="0">
                <a:solidFill>
                  <a:schemeClr val="bg1"/>
                </a:solidFill>
                <a:latin typeface="微軟正黑體" panose="020B0604030504040204" pitchFamily="34" charset="-120"/>
                <a:ea typeface="微軟正黑體" panose="020B0604030504040204" pitchFamily="34" charset="-120"/>
              </a:rPr>
              <a:t>無</a:t>
            </a:r>
            <a:r>
              <a:rPr lang="en-US" altLang="zh-TW" sz="2400" b="1" dirty="0">
                <a:solidFill>
                  <a:schemeClr val="bg1"/>
                </a:solidFill>
                <a:latin typeface="Times New Roman" panose="02020603050405020304" pitchFamily="18" charset="0"/>
                <a:ea typeface="微軟正黑體" panose="020B0604030504040204" pitchFamily="34" charset="-120"/>
              </a:rPr>
              <a:t>4</a:t>
            </a:r>
            <a:r>
              <a:rPr lang="zh-TW" altLang="en-US" sz="2400" b="1" dirty="0" smtClean="0">
                <a:solidFill>
                  <a:schemeClr val="bg1"/>
                </a:solidFill>
                <a:latin typeface="Times New Roman" panose="02020603050405020304" pitchFamily="18" charset="0"/>
                <a:ea typeface="微軟正黑體" panose="020B0604030504040204" pitchFamily="34" charset="-120"/>
              </a:rPr>
              <a:t> </a:t>
            </a:r>
            <a:r>
              <a:rPr lang="en-US" altLang="zh-TW" sz="2400" b="1" dirty="0" smtClean="0">
                <a:solidFill>
                  <a:schemeClr val="bg1"/>
                </a:solidFill>
                <a:latin typeface="Times New Roman" panose="02020603050405020304" pitchFamily="18" charset="0"/>
                <a:ea typeface="微軟正黑體" panose="020B0604030504040204" pitchFamily="34" charset="-120"/>
              </a:rPr>
              <a:t>3</a:t>
            </a:r>
            <a:r>
              <a:rPr lang="zh-TW" altLang="en-US" sz="2400" b="1" dirty="0">
                <a:solidFill>
                  <a:schemeClr val="bg1"/>
                </a:solidFill>
                <a:latin typeface="Times New Roman" panose="02020603050405020304" pitchFamily="18" charset="0"/>
                <a:ea typeface="微軟正黑體" panose="020B0604030504040204" pitchFamily="34" charset="-120"/>
              </a:rPr>
              <a:t>要</a:t>
            </a:r>
            <a:r>
              <a:rPr lang="zh-TW" altLang="en-US" sz="2400" b="1" dirty="0" smtClean="0">
                <a:solidFill>
                  <a:schemeClr val="bg1"/>
                </a:solidFill>
                <a:latin typeface="Times New Roman" panose="02020603050405020304" pitchFamily="18" charset="0"/>
                <a:ea typeface="微軟正黑體" panose="020B0604030504040204" pitchFamily="34" charset="-120"/>
              </a:rPr>
              <a:t>文具</a:t>
            </a:r>
            <a:r>
              <a:rPr lang="zh-TW" altLang="en-US" sz="2400" b="1" dirty="0">
                <a:solidFill>
                  <a:schemeClr val="bg1"/>
                </a:solidFill>
                <a:latin typeface="Times New Roman" panose="02020603050405020304" pitchFamily="18" charset="0"/>
                <a:ea typeface="微軟正黑體" panose="020B0604030504040204" pitchFamily="34" charset="-120"/>
              </a:rPr>
              <a:t>環保購</a:t>
            </a:r>
            <a:endParaRPr lang="zh-CN" altLang="en-US" sz="2400" b="1" dirty="0">
              <a:solidFill>
                <a:schemeClr val="bg1"/>
              </a:solidFill>
              <a:latin typeface="Times New Roman" panose="02020603050405020304" pitchFamily="18" charset="0"/>
              <a:ea typeface="微軟正黑體" panose="020B0604030504040204" pitchFamily="34" charset="-120"/>
            </a:endParaRPr>
          </a:p>
          <a:p>
            <a:pPr eaLnBrk="1" hangingPunct="1"/>
            <a:endParaRPr lang="zh-CN" altLang="en-US" sz="2400" b="1" dirty="0">
              <a:solidFill>
                <a:schemeClr val="bg1"/>
              </a:solidFill>
              <a:latin typeface="Times New Roman" panose="02020603050405020304" pitchFamily="18" charset="0"/>
              <a:ea typeface="微軟正黑體" panose="020B0604030504040204" pitchFamily="34" charset="-120"/>
            </a:endParaRPr>
          </a:p>
        </p:txBody>
      </p:sp>
      <p:sp>
        <p:nvSpPr>
          <p:cNvPr id="611" name="任意多边形 610"/>
          <p:cNvSpPr/>
          <p:nvPr/>
        </p:nvSpPr>
        <p:spPr>
          <a:xfrm>
            <a:off x="228600" y="234949"/>
            <a:ext cx="9173766" cy="6858000"/>
          </a:xfrm>
          <a:custGeom>
            <a:avLst/>
            <a:gdLst>
              <a:gd name="connsiteX0" fmla="*/ 7126265 w 12231665"/>
              <a:gd name="connsiteY0" fmla="*/ 0 h 6858002"/>
              <a:gd name="connsiteX1" fmla="*/ 12231665 w 12231665"/>
              <a:gd name="connsiteY1" fmla="*/ 0 h 6858002"/>
              <a:gd name="connsiteX2" fmla="*/ 12231665 w 12231665"/>
              <a:gd name="connsiteY2" fmla="*/ 6858002 h 6858002"/>
              <a:gd name="connsiteX3" fmla="*/ 12191999 w 12231665"/>
              <a:gd name="connsiteY3" fmla="*/ 6858002 h 6858002"/>
              <a:gd name="connsiteX4" fmla="*/ 7126265 w 12231665"/>
              <a:gd name="connsiteY4" fmla="*/ 6858002 h 6858002"/>
              <a:gd name="connsiteX5" fmla="*/ 6461796 w 12231665"/>
              <a:gd name="connsiteY5" fmla="*/ 6858002 h 6858002"/>
              <a:gd name="connsiteX6" fmla="*/ 4652518 w 12231665"/>
              <a:gd name="connsiteY6" fmla="*/ 6858002 h 6858002"/>
              <a:gd name="connsiteX7" fmla="*/ 0 w 12231665"/>
              <a:gd name="connsiteY7" fmla="*/ 6858002 h 6858002"/>
              <a:gd name="connsiteX8" fmla="*/ 0 w 12231665"/>
              <a:gd name="connsiteY8" fmla="*/ 6057902 h 6858002"/>
              <a:gd name="connsiteX9" fmla="*/ 5532124 w 12231665"/>
              <a:gd name="connsiteY9" fmla="*/ 6057902 h 6858002"/>
              <a:gd name="connsiteX10" fmla="*/ 7126265 w 12231665"/>
              <a:gd name="connsiteY10" fmla="*/ 460785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1665" h="6858002">
                <a:moveTo>
                  <a:pt x="7126265" y="0"/>
                </a:moveTo>
                <a:lnTo>
                  <a:pt x="12231665" y="0"/>
                </a:lnTo>
                <a:lnTo>
                  <a:pt x="12231665" y="6858002"/>
                </a:lnTo>
                <a:lnTo>
                  <a:pt x="12191999" y="6858002"/>
                </a:lnTo>
                <a:lnTo>
                  <a:pt x="7126265" y="6858002"/>
                </a:lnTo>
                <a:lnTo>
                  <a:pt x="6461796" y="6858002"/>
                </a:lnTo>
                <a:lnTo>
                  <a:pt x="4652518" y="6858002"/>
                </a:lnTo>
                <a:lnTo>
                  <a:pt x="0" y="6858002"/>
                </a:lnTo>
                <a:lnTo>
                  <a:pt x="0" y="6057902"/>
                </a:lnTo>
                <a:lnTo>
                  <a:pt x="5532124" y="6057902"/>
                </a:lnTo>
                <a:lnTo>
                  <a:pt x="7126265" y="4607853"/>
                </a:lnTo>
                <a:close/>
              </a:path>
            </a:pathLst>
          </a:cu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任意多边形 43"/>
          <p:cNvSpPr/>
          <p:nvPr/>
        </p:nvSpPr>
        <p:spPr>
          <a:xfrm>
            <a:off x="0" y="2078039"/>
            <a:ext cx="9144000" cy="2628900"/>
          </a:xfrm>
          <a:custGeom>
            <a:avLst/>
            <a:gdLst>
              <a:gd name="connsiteX0" fmla="*/ 11524343 w 12192000"/>
              <a:gd name="connsiteY0" fmla="*/ 678471 h 2630466"/>
              <a:gd name="connsiteX1" fmla="*/ 12192000 w 12192000"/>
              <a:gd name="connsiteY1" fmla="*/ 678471 h 2630466"/>
              <a:gd name="connsiteX2" fmla="*/ 12192000 w 12192000"/>
              <a:gd name="connsiteY2" fmla="*/ 2630466 h 2630466"/>
              <a:gd name="connsiteX3" fmla="*/ 11524343 w 12192000"/>
              <a:gd name="connsiteY3" fmla="*/ 2630466 h 2630466"/>
              <a:gd name="connsiteX4" fmla="*/ 1088571 w 12192000"/>
              <a:gd name="connsiteY4" fmla="*/ 0 h 2630466"/>
              <a:gd name="connsiteX5" fmla="*/ 6096000 w 12192000"/>
              <a:gd name="connsiteY5" fmla="*/ 0 h 2630466"/>
              <a:gd name="connsiteX6" fmla="*/ 6096000 w 12192000"/>
              <a:gd name="connsiteY6" fmla="*/ 678471 h 2630466"/>
              <a:gd name="connsiteX7" fmla="*/ 11190515 w 12192000"/>
              <a:gd name="connsiteY7" fmla="*/ 678471 h 2630466"/>
              <a:gd name="connsiteX8" fmla="*/ 11190515 w 12192000"/>
              <a:gd name="connsiteY8" fmla="*/ 2630466 h 2630466"/>
              <a:gd name="connsiteX9" fmla="*/ 7590773 w 12192000"/>
              <a:gd name="connsiteY9" fmla="*/ 2630466 h 2630466"/>
              <a:gd name="connsiteX10" fmla="*/ 7590773 w 12192000"/>
              <a:gd name="connsiteY10" fmla="*/ 1931075 h 2630466"/>
              <a:gd name="connsiteX11" fmla="*/ 1088571 w 12192000"/>
              <a:gd name="connsiteY11" fmla="*/ 1931075 h 2630466"/>
              <a:gd name="connsiteX12" fmla="*/ 0 w 12192000"/>
              <a:gd name="connsiteY12" fmla="*/ 0 h 2630466"/>
              <a:gd name="connsiteX13" fmla="*/ 754743 w 12192000"/>
              <a:gd name="connsiteY13" fmla="*/ 0 h 2630466"/>
              <a:gd name="connsiteX14" fmla="*/ 754743 w 12192000"/>
              <a:gd name="connsiteY14" fmla="*/ 1931075 h 2630466"/>
              <a:gd name="connsiteX15" fmla="*/ 0 w 12192000"/>
              <a:gd name="connsiteY15" fmla="*/ 1931075 h 263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630466">
                <a:moveTo>
                  <a:pt x="11524343" y="678471"/>
                </a:moveTo>
                <a:lnTo>
                  <a:pt x="12192000" y="678471"/>
                </a:lnTo>
                <a:lnTo>
                  <a:pt x="12192000" y="2630466"/>
                </a:lnTo>
                <a:lnTo>
                  <a:pt x="11524343" y="2630466"/>
                </a:lnTo>
                <a:close/>
                <a:moveTo>
                  <a:pt x="1088571" y="0"/>
                </a:moveTo>
                <a:lnTo>
                  <a:pt x="6096000" y="0"/>
                </a:lnTo>
                <a:lnTo>
                  <a:pt x="6096000" y="678471"/>
                </a:lnTo>
                <a:lnTo>
                  <a:pt x="11190515" y="678471"/>
                </a:lnTo>
                <a:lnTo>
                  <a:pt x="11190515" y="2630466"/>
                </a:lnTo>
                <a:lnTo>
                  <a:pt x="7590773" y="2630466"/>
                </a:lnTo>
                <a:lnTo>
                  <a:pt x="7590773" y="1931075"/>
                </a:lnTo>
                <a:lnTo>
                  <a:pt x="1088571" y="1931075"/>
                </a:lnTo>
                <a:close/>
                <a:moveTo>
                  <a:pt x="0" y="0"/>
                </a:moveTo>
                <a:lnTo>
                  <a:pt x="754743" y="0"/>
                </a:lnTo>
                <a:lnTo>
                  <a:pt x="754743" y="1931075"/>
                </a:lnTo>
                <a:lnTo>
                  <a:pt x="0" y="1931075"/>
                </a:lnTo>
                <a:close/>
              </a:path>
            </a:pathLst>
          </a:custGeom>
          <a:solidFill>
            <a:srgbClr val="3DA5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grpSp>
        <p:nvGrpSpPr>
          <p:cNvPr id="5123" name="组合 38"/>
          <p:cNvGrpSpPr>
            <a:grpSpLocks/>
          </p:cNvGrpSpPr>
          <p:nvPr/>
        </p:nvGrpSpPr>
        <p:grpSpPr bwMode="auto">
          <a:xfrm>
            <a:off x="1776413" y="2416175"/>
            <a:ext cx="1001316" cy="1327151"/>
            <a:chOff x="868363" y="2749550"/>
            <a:chExt cx="1182688" cy="1174750"/>
          </a:xfrm>
        </p:grpSpPr>
        <p:sp>
          <p:nvSpPr>
            <p:cNvPr id="5125" name="Freeform 25"/>
            <p:cNvSpPr>
              <a:spLocks/>
            </p:cNvSpPr>
            <p:nvPr/>
          </p:nvSpPr>
          <p:spPr bwMode="auto">
            <a:xfrm>
              <a:off x="876300" y="2749550"/>
              <a:ext cx="1174750" cy="938212"/>
            </a:xfrm>
            <a:custGeom>
              <a:avLst/>
              <a:gdLst>
                <a:gd name="T0" fmla="*/ 0 w 740"/>
                <a:gd name="T1" fmla="*/ 456147244 h 591"/>
                <a:gd name="T2" fmla="*/ 1406247188 w 740"/>
                <a:gd name="T3" fmla="*/ 1489410756 h 591"/>
                <a:gd name="T4" fmla="*/ 1864915625 w 740"/>
                <a:gd name="T5" fmla="*/ 0 h 591"/>
                <a:gd name="T6" fmla="*/ 0 w 740"/>
                <a:gd name="T7" fmla="*/ 456147244 h 5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0" h="591">
                  <a:moveTo>
                    <a:pt x="0" y="181"/>
                  </a:moveTo>
                  <a:lnTo>
                    <a:pt x="558" y="591"/>
                  </a:lnTo>
                  <a:lnTo>
                    <a:pt x="740" y="0"/>
                  </a:lnTo>
                  <a:lnTo>
                    <a:pt x="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 name="Freeform 26"/>
            <p:cNvSpPr>
              <a:spLocks/>
            </p:cNvSpPr>
            <p:nvPr/>
          </p:nvSpPr>
          <p:spPr bwMode="auto">
            <a:xfrm>
              <a:off x="1216025" y="2749550"/>
              <a:ext cx="835025" cy="782637"/>
            </a:xfrm>
            <a:custGeom>
              <a:avLst/>
              <a:gdLst>
                <a:gd name="T0" fmla="*/ 12601575 w 526"/>
                <a:gd name="T1" fmla="*/ 1242435444 h 493"/>
                <a:gd name="T2" fmla="*/ 0 w 526"/>
                <a:gd name="T3" fmla="*/ 839210701 h 493"/>
                <a:gd name="T4" fmla="*/ 1325602188 w 526"/>
                <a:gd name="T5" fmla="*/ 0 h 493"/>
                <a:gd name="T6" fmla="*/ 304939700 w 526"/>
                <a:gd name="T7" fmla="*/ 1083666495 h 493"/>
                <a:gd name="T8" fmla="*/ 12601575 w 526"/>
                <a:gd name="T9" fmla="*/ 1242435444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493">
                  <a:moveTo>
                    <a:pt x="5" y="493"/>
                  </a:moveTo>
                  <a:lnTo>
                    <a:pt x="0" y="333"/>
                  </a:lnTo>
                  <a:lnTo>
                    <a:pt x="526" y="0"/>
                  </a:lnTo>
                  <a:lnTo>
                    <a:pt x="121" y="430"/>
                  </a:lnTo>
                  <a:lnTo>
                    <a:pt x="5" y="493"/>
                  </a:lnTo>
                  <a:close/>
                </a:path>
              </a:pathLst>
            </a:custGeom>
            <a:solidFill>
              <a:srgbClr val="1AAE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 name="Freeform 27"/>
            <p:cNvSpPr>
              <a:spLocks/>
            </p:cNvSpPr>
            <p:nvPr/>
          </p:nvSpPr>
          <p:spPr bwMode="auto">
            <a:xfrm>
              <a:off x="1216025" y="2749550"/>
              <a:ext cx="835025" cy="682625"/>
            </a:xfrm>
            <a:custGeom>
              <a:avLst/>
              <a:gdLst>
                <a:gd name="T0" fmla="*/ 1058465625 w 526"/>
                <a:gd name="T1" fmla="*/ 219254388 h 430"/>
                <a:gd name="T2" fmla="*/ 0 w 526"/>
                <a:gd name="T3" fmla="*/ 839212825 h 430"/>
                <a:gd name="T4" fmla="*/ 1325602188 w 526"/>
                <a:gd name="T5" fmla="*/ 0 h 430"/>
                <a:gd name="T6" fmla="*/ 304939700 w 526"/>
                <a:gd name="T7" fmla="*/ 1083667188 h 430"/>
                <a:gd name="T8" fmla="*/ 1058465625 w 526"/>
                <a:gd name="T9" fmla="*/ 219254388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430">
                  <a:moveTo>
                    <a:pt x="420" y="87"/>
                  </a:moveTo>
                  <a:lnTo>
                    <a:pt x="0" y="333"/>
                  </a:lnTo>
                  <a:lnTo>
                    <a:pt x="526" y="0"/>
                  </a:lnTo>
                  <a:lnTo>
                    <a:pt x="121" y="430"/>
                  </a:lnTo>
                  <a:lnTo>
                    <a:pt x="420" y="87"/>
                  </a:lnTo>
                  <a:close/>
                </a:path>
              </a:pathLst>
            </a:custGeom>
            <a:solidFill>
              <a:srgbClr val="25C4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 name="Freeform 28"/>
            <p:cNvSpPr>
              <a:spLocks/>
            </p:cNvSpPr>
            <p:nvPr/>
          </p:nvSpPr>
          <p:spPr bwMode="auto">
            <a:xfrm>
              <a:off x="1223963" y="2749550"/>
              <a:ext cx="827088" cy="782637"/>
            </a:xfrm>
            <a:custGeom>
              <a:avLst/>
              <a:gdLst>
                <a:gd name="T0" fmla="*/ 0 w 521"/>
                <a:gd name="T1" fmla="*/ 1242435444 h 493"/>
                <a:gd name="T2" fmla="*/ 1313002994 w 521"/>
                <a:gd name="T3" fmla="*/ 0 h 493"/>
                <a:gd name="T4" fmla="*/ 292338302 w 521"/>
                <a:gd name="T5" fmla="*/ 1083666495 h 493"/>
                <a:gd name="T6" fmla="*/ 0 w 521"/>
                <a:gd name="T7" fmla="*/ 1242435444 h 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1" h="493">
                  <a:moveTo>
                    <a:pt x="0" y="493"/>
                  </a:moveTo>
                  <a:lnTo>
                    <a:pt x="521" y="0"/>
                  </a:lnTo>
                  <a:lnTo>
                    <a:pt x="116" y="430"/>
                  </a:lnTo>
                  <a:lnTo>
                    <a:pt x="0" y="493"/>
                  </a:lnTo>
                  <a:close/>
                </a:path>
              </a:pathLst>
            </a:custGeom>
            <a:solidFill>
              <a:srgbClr val="109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 name="Freeform 29"/>
            <p:cNvSpPr>
              <a:spLocks/>
            </p:cNvSpPr>
            <p:nvPr/>
          </p:nvSpPr>
          <p:spPr bwMode="auto">
            <a:xfrm>
              <a:off x="890588" y="3376613"/>
              <a:ext cx="303213" cy="352425"/>
            </a:xfrm>
            <a:custGeom>
              <a:avLst/>
              <a:gdLst>
                <a:gd name="T0" fmla="*/ 292338607 w 191"/>
                <a:gd name="T1" fmla="*/ 100806250 h 222"/>
                <a:gd name="T2" fmla="*/ 481351431 w 191"/>
                <a:gd name="T3" fmla="*/ 0 h 222"/>
                <a:gd name="T4" fmla="*/ 410786940 w 191"/>
                <a:gd name="T5" fmla="*/ 199093138 h 222"/>
                <a:gd name="T6" fmla="*/ 0 w 191"/>
                <a:gd name="T7" fmla="*/ 559474688 h 222"/>
                <a:gd name="T8" fmla="*/ 292338607 w 191"/>
                <a:gd name="T9" fmla="*/ 100806250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2">
                  <a:moveTo>
                    <a:pt x="116" y="40"/>
                  </a:moveTo>
                  <a:lnTo>
                    <a:pt x="191" y="0"/>
                  </a:lnTo>
                  <a:lnTo>
                    <a:pt x="163" y="79"/>
                  </a:lnTo>
                  <a:lnTo>
                    <a:pt x="0" y="222"/>
                  </a:lnTo>
                  <a:lnTo>
                    <a:pt x="116" y="40"/>
                  </a:lnTo>
                  <a:close/>
                </a:path>
              </a:pathLst>
            </a:custGeom>
            <a:solidFill>
              <a:srgbClr val="DDAE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 name="Freeform 30"/>
            <p:cNvSpPr>
              <a:spLocks/>
            </p:cNvSpPr>
            <p:nvPr/>
          </p:nvSpPr>
          <p:spPr bwMode="auto">
            <a:xfrm>
              <a:off x="1065213" y="3525838"/>
              <a:ext cx="303213" cy="354012"/>
            </a:xfrm>
            <a:custGeom>
              <a:avLst/>
              <a:gdLst>
                <a:gd name="T0" fmla="*/ 294859561 w 191"/>
                <a:gd name="T1" fmla="*/ 100806108 h 223"/>
                <a:gd name="T2" fmla="*/ 481351431 w 191"/>
                <a:gd name="T3" fmla="*/ 0 h 223"/>
                <a:gd name="T4" fmla="*/ 410786940 w 191"/>
                <a:gd name="T5" fmla="*/ 201612215 h 223"/>
                <a:gd name="T6" fmla="*/ 0 w 191"/>
                <a:gd name="T7" fmla="*/ 561993256 h 223"/>
                <a:gd name="T8" fmla="*/ 294859561 w 191"/>
                <a:gd name="T9" fmla="*/ 100806108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3">
                  <a:moveTo>
                    <a:pt x="117" y="40"/>
                  </a:moveTo>
                  <a:lnTo>
                    <a:pt x="191" y="0"/>
                  </a:lnTo>
                  <a:lnTo>
                    <a:pt x="163" y="80"/>
                  </a:lnTo>
                  <a:lnTo>
                    <a:pt x="0" y="223"/>
                  </a:lnTo>
                  <a:lnTo>
                    <a:pt x="117" y="40"/>
                  </a:lnTo>
                  <a:close/>
                </a:path>
              </a:pathLst>
            </a:custGeom>
            <a:solidFill>
              <a:srgbClr val="DDAE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 name="Freeform 31"/>
            <p:cNvSpPr>
              <a:spLocks/>
            </p:cNvSpPr>
            <p:nvPr/>
          </p:nvSpPr>
          <p:spPr bwMode="auto">
            <a:xfrm>
              <a:off x="868363" y="3570288"/>
              <a:ext cx="303213" cy="354012"/>
            </a:xfrm>
            <a:custGeom>
              <a:avLst/>
              <a:gdLst>
                <a:gd name="T0" fmla="*/ 294859561 w 191"/>
                <a:gd name="T1" fmla="*/ 100806108 h 223"/>
                <a:gd name="T2" fmla="*/ 481351431 w 191"/>
                <a:gd name="T3" fmla="*/ 0 h 223"/>
                <a:gd name="T4" fmla="*/ 410786940 w 191"/>
                <a:gd name="T5" fmla="*/ 201612215 h 223"/>
                <a:gd name="T6" fmla="*/ 0 w 191"/>
                <a:gd name="T7" fmla="*/ 561993256 h 223"/>
                <a:gd name="T8" fmla="*/ 294859561 w 191"/>
                <a:gd name="T9" fmla="*/ 100806108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3">
                  <a:moveTo>
                    <a:pt x="117" y="40"/>
                  </a:moveTo>
                  <a:lnTo>
                    <a:pt x="191" y="0"/>
                  </a:lnTo>
                  <a:lnTo>
                    <a:pt x="163" y="80"/>
                  </a:lnTo>
                  <a:lnTo>
                    <a:pt x="0" y="223"/>
                  </a:lnTo>
                  <a:lnTo>
                    <a:pt x="117"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124" name="文本框 39"/>
          <p:cNvSpPr txBox="1">
            <a:spLocks noChangeArrowheads="1"/>
          </p:cNvSpPr>
          <p:nvPr/>
        </p:nvSpPr>
        <p:spPr bwMode="auto">
          <a:xfrm>
            <a:off x="2836685" y="2967641"/>
            <a:ext cx="310084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3300" b="1" dirty="0" smtClean="0">
                <a:solidFill>
                  <a:schemeClr val="bg1"/>
                </a:solidFill>
                <a:latin typeface="微軟正黑體" panose="020B0604030504040204" pitchFamily="34" charset="-120"/>
                <a:ea typeface="微軟正黑體" panose="020B0604030504040204" pitchFamily="34" charset="-120"/>
              </a:rPr>
              <a:t>開學購買</a:t>
            </a:r>
            <a:r>
              <a:rPr lang="zh-TW" altLang="en-US" sz="3300" b="1" dirty="0">
                <a:solidFill>
                  <a:schemeClr val="bg1"/>
                </a:solidFill>
                <a:latin typeface="微軟正黑體" panose="020B0604030504040204" pitchFamily="34" charset="-120"/>
                <a:ea typeface="微軟正黑體" panose="020B0604030504040204" pitchFamily="34" charset="-120"/>
              </a:rPr>
              <a:t>的文具</a:t>
            </a:r>
            <a:endParaRPr lang="zh-CN" altLang="en-US" sz="3300" b="1"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
          <p:cNvSpPr/>
          <p:nvPr/>
        </p:nvSpPr>
        <p:spPr>
          <a:xfrm>
            <a:off x="2597970" y="1225087"/>
            <a:ext cx="3794522" cy="4092464"/>
          </a:xfrm>
          <a:prstGeom prst="ellipse">
            <a:avLst/>
          </a:prstGeom>
          <a:solidFill>
            <a:srgbClr val="3DA59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solidFill>
                <a:schemeClr val="bg1"/>
              </a:solidFill>
            </a:endParaRPr>
          </a:p>
        </p:txBody>
      </p:sp>
      <p:sp>
        <p:nvSpPr>
          <p:cNvPr id="10243" name="Rectangle 33"/>
          <p:cNvSpPr>
            <a:spLocks noChangeArrowheads="1"/>
          </p:cNvSpPr>
          <p:nvPr/>
        </p:nvSpPr>
        <p:spPr bwMode="auto">
          <a:xfrm>
            <a:off x="2843160" y="2744424"/>
            <a:ext cx="3367204" cy="202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1" hangingPunct="1"/>
            <a:r>
              <a:rPr lang="zh-TW" altLang="en-US" sz="2400" b="1" noProof="1">
                <a:solidFill>
                  <a:schemeClr val="bg1"/>
                </a:solidFill>
                <a:latin typeface="微軟正黑體" panose="020B0604030504040204" pitchFamily="34" charset="-120"/>
                <a:ea typeface="微軟正黑體" panose="020B0604030504040204" pitchFamily="34" charset="-120"/>
                <a:cs typeface="Arial" pitchFamily="34" charset="0"/>
              </a:rPr>
              <a:t>小朋友</a:t>
            </a:r>
            <a:endParaRPr lang="en-US" altLang="zh-TW" sz="2400" b="1" noProof="1">
              <a:solidFill>
                <a:schemeClr val="bg1"/>
              </a:solidFill>
              <a:latin typeface="微軟正黑體" panose="020B0604030504040204" pitchFamily="34" charset="-120"/>
              <a:ea typeface="微軟正黑體" panose="020B0604030504040204" pitchFamily="34" charset="-120"/>
              <a:cs typeface="Arial" pitchFamily="34" charset="0"/>
            </a:endParaRPr>
          </a:p>
          <a:p>
            <a:pPr algn="ctr" eaLnBrk="1" hangingPunct="1"/>
            <a:r>
              <a:rPr lang="zh-TW" altLang="en-US" sz="2400" b="1" noProof="1">
                <a:solidFill>
                  <a:schemeClr val="bg1"/>
                </a:solidFill>
                <a:latin typeface="微軟正黑體" panose="020B0604030504040204" pitchFamily="34" charset="-120"/>
                <a:ea typeface="微軟正黑體" panose="020B0604030504040204" pitchFamily="34" charset="-120"/>
                <a:cs typeface="Arial" pitchFamily="34" charset="0"/>
              </a:rPr>
              <a:t>你開學買</a:t>
            </a:r>
            <a:r>
              <a:rPr lang="zh-TW" altLang="en-US" sz="2400" b="1" noProof="1" smtClean="0">
                <a:solidFill>
                  <a:schemeClr val="bg1"/>
                </a:solidFill>
                <a:latin typeface="微軟正黑體" panose="020B0604030504040204" pitchFamily="34" charset="-120"/>
                <a:ea typeface="微軟正黑體" panose="020B0604030504040204" pitchFamily="34" charset="-120"/>
                <a:cs typeface="Arial" pitchFamily="34" charset="0"/>
              </a:rPr>
              <a:t>了哪些</a:t>
            </a:r>
            <a:r>
              <a:rPr lang="zh-TW" altLang="en-US" sz="2400" b="1" noProof="1">
                <a:solidFill>
                  <a:schemeClr val="bg1"/>
                </a:solidFill>
                <a:latin typeface="微軟正黑體" panose="020B0604030504040204" pitchFamily="34" charset="-120"/>
                <a:ea typeface="微軟正黑體" panose="020B0604030504040204" pitchFamily="34" charset="-120"/>
                <a:cs typeface="Arial" pitchFamily="34" charset="0"/>
              </a:rPr>
              <a:t>東西呢</a:t>
            </a:r>
            <a:r>
              <a:rPr lang="en-US" altLang="zh-TW" sz="2400" b="1" noProof="1">
                <a:solidFill>
                  <a:schemeClr val="bg1"/>
                </a:solidFill>
                <a:latin typeface="微軟正黑體" panose="020B0604030504040204" pitchFamily="34" charset="-120"/>
                <a:ea typeface="微軟正黑體" panose="020B0604030504040204" pitchFamily="34" charset="-120"/>
                <a:cs typeface="Arial" pitchFamily="34" charset="0"/>
              </a:rPr>
              <a:t>?</a:t>
            </a:r>
            <a:endParaRPr lang="zh-CN" altLang="en-US" sz="2400" b="1" noProof="1">
              <a:solidFill>
                <a:schemeClr val="bg1"/>
              </a:solidFill>
              <a:latin typeface="微軟正黑體" panose="020B0604030504040204" pitchFamily="34" charset="-120"/>
              <a:ea typeface="微軟正黑體" panose="020B0604030504040204" pitchFamily="34" charset="-120"/>
              <a:cs typeface="Arial" pitchFamily="34" charset="0"/>
            </a:endParaRPr>
          </a:p>
        </p:txBody>
      </p:sp>
      <p:sp>
        <p:nvSpPr>
          <p:cNvPr id="12" name="Oval 1"/>
          <p:cNvSpPr/>
          <p:nvPr/>
        </p:nvSpPr>
        <p:spPr>
          <a:xfrm>
            <a:off x="2528887" y="1138240"/>
            <a:ext cx="3930254" cy="4238852"/>
          </a:xfrm>
          <a:prstGeom prst="ellipse">
            <a:avLst/>
          </a:prstGeom>
          <a:noFill/>
          <a:ln>
            <a:solidFill>
              <a:srgbClr val="3DA59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solidFill>
                <a:prstClr val="white"/>
              </a:solidFill>
            </a:endParaRPr>
          </a:p>
        </p:txBody>
      </p:sp>
      <p:grpSp>
        <p:nvGrpSpPr>
          <p:cNvPr id="42" name="组合 41"/>
          <p:cNvGrpSpPr/>
          <p:nvPr/>
        </p:nvGrpSpPr>
        <p:grpSpPr>
          <a:xfrm>
            <a:off x="0" y="381189"/>
            <a:ext cx="521208" cy="505779"/>
            <a:chOff x="0" y="244029"/>
            <a:chExt cx="694944" cy="624651"/>
          </a:xfrm>
          <a:solidFill>
            <a:srgbClr val="3DA591"/>
          </a:solidFill>
        </p:grpSpPr>
        <p:sp>
          <p:nvSpPr>
            <p:cNvPr id="43" name="矩形 4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4" name="矩形 4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248" name="矩形 44"/>
          <p:cNvSpPr>
            <a:spLocks noChangeArrowheads="1"/>
          </p:cNvSpPr>
          <p:nvPr/>
        </p:nvSpPr>
        <p:spPr bwMode="auto">
          <a:xfrm>
            <a:off x="644130" y="425451"/>
            <a:ext cx="2250281"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1" hangingPunct="1"/>
            <a:r>
              <a:rPr lang="zh-TW" altLang="en-US" b="1" dirty="0" smtClean="0">
                <a:solidFill>
                  <a:srgbClr val="404040"/>
                </a:solidFill>
                <a:latin typeface="微軟正黑體" panose="020B0604030504040204" pitchFamily="34" charset="-120"/>
                <a:ea typeface="微軟正黑體" panose="020B0604030504040204" pitchFamily="34" charset="-120"/>
              </a:rPr>
              <a:t>開學購買</a:t>
            </a:r>
            <a:r>
              <a:rPr lang="zh-TW" altLang="en-US" b="1" dirty="0">
                <a:solidFill>
                  <a:srgbClr val="404040"/>
                </a:solidFill>
                <a:latin typeface="微軟正黑體" panose="020B0604030504040204" pitchFamily="34" charset="-120"/>
                <a:ea typeface="微軟正黑體" panose="020B0604030504040204" pitchFamily="34" charset="-120"/>
              </a:rPr>
              <a:t>的文具</a:t>
            </a:r>
            <a:endParaRPr lang="zh-CN" altLang="en-US" b="1" dirty="0">
              <a:solidFill>
                <a:srgbClr val="404040"/>
              </a:solidFill>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6316909" y="212702"/>
            <a:ext cx="1728386" cy="2049653"/>
            <a:chOff x="8422545" y="212701"/>
            <a:chExt cx="2304514" cy="2533911"/>
          </a:xfrm>
        </p:grpSpPr>
        <p:grpSp>
          <p:nvGrpSpPr>
            <p:cNvPr id="3" name="群組 2"/>
            <p:cNvGrpSpPr/>
            <p:nvPr/>
          </p:nvGrpSpPr>
          <p:grpSpPr>
            <a:xfrm>
              <a:off x="9107809" y="212701"/>
              <a:ext cx="1619250" cy="2032047"/>
              <a:chOff x="8488684" y="554945"/>
              <a:chExt cx="1619250" cy="2032047"/>
            </a:xfrm>
          </p:grpSpPr>
          <p:sp>
            <p:nvSpPr>
              <p:cNvPr id="2" name="橢圓 1"/>
              <p:cNvSpPr/>
              <p:nvPr/>
            </p:nvSpPr>
            <p:spPr>
              <a:xfrm>
                <a:off x="8488684" y="554945"/>
                <a:ext cx="1619250" cy="2032047"/>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9" name="Picture 5" descr="C:\Users\E1515\Downloads\penc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38681">
                <a:off x="8727878" y="966774"/>
                <a:ext cx="1202056" cy="120205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7" name="Straight Connector 68"/>
            <p:cNvCxnSpPr/>
            <p:nvPr/>
          </p:nvCxnSpPr>
          <p:spPr>
            <a:xfrm flipV="1">
              <a:off x="8422545" y="1847852"/>
              <a:ext cx="876417" cy="898760"/>
            </a:xfrm>
            <a:prstGeom prst="line">
              <a:avLst/>
            </a:prstGeom>
            <a:ln>
              <a:headEnd type="oval"/>
              <a:tailEnd type="none"/>
            </a:ln>
          </p:spPr>
          <p:style>
            <a:lnRef idx="1">
              <a:schemeClr val="accent6"/>
            </a:lnRef>
            <a:fillRef idx="0">
              <a:schemeClr val="accent6"/>
            </a:fillRef>
            <a:effectRef idx="0">
              <a:schemeClr val="accent6"/>
            </a:effectRef>
            <a:fontRef idx="minor">
              <a:schemeClr val="tx1"/>
            </a:fontRef>
          </p:style>
        </p:cxnSp>
      </p:grpSp>
      <p:grpSp>
        <p:nvGrpSpPr>
          <p:cNvPr id="62" name="群組 61"/>
          <p:cNvGrpSpPr/>
          <p:nvPr/>
        </p:nvGrpSpPr>
        <p:grpSpPr>
          <a:xfrm rot="21419893">
            <a:off x="6446233" y="2634906"/>
            <a:ext cx="2267067" cy="1643701"/>
            <a:chOff x="7704304" y="212701"/>
            <a:chExt cx="3022755" cy="2032047"/>
          </a:xfrm>
        </p:grpSpPr>
        <p:sp>
          <p:nvSpPr>
            <p:cNvPr id="65" name="橢圓 64"/>
            <p:cNvSpPr/>
            <p:nvPr/>
          </p:nvSpPr>
          <p:spPr>
            <a:xfrm>
              <a:off x="9107809" y="212701"/>
              <a:ext cx="1619250" cy="2032047"/>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4" name="Straight Connector 68"/>
            <p:cNvCxnSpPr>
              <a:stCxn id="12" idx="6"/>
            </p:cNvCxnSpPr>
            <p:nvPr/>
          </p:nvCxnSpPr>
          <p:spPr>
            <a:xfrm rot="180107">
              <a:off x="7704304" y="804120"/>
              <a:ext cx="1410636" cy="456756"/>
            </a:xfrm>
            <a:prstGeom prst="line">
              <a:avLst/>
            </a:prstGeom>
            <a:ln>
              <a:headEnd type="oval"/>
              <a:tailEnd type="none"/>
            </a:ln>
          </p:spPr>
          <p:style>
            <a:lnRef idx="1">
              <a:schemeClr val="accent6"/>
            </a:lnRef>
            <a:fillRef idx="0">
              <a:schemeClr val="accent6"/>
            </a:fillRef>
            <a:effectRef idx="0">
              <a:schemeClr val="accent6"/>
            </a:effectRef>
            <a:fontRef idx="minor">
              <a:schemeClr val="tx1"/>
            </a:fontRef>
          </p:style>
        </p:cxnSp>
      </p:grpSp>
      <p:grpSp>
        <p:nvGrpSpPr>
          <p:cNvPr id="72" name="群組 71"/>
          <p:cNvGrpSpPr/>
          <p:nvPr/>
        </p:nvGrpSpPr>
        <p:grpSpPr>
          <a:xfrm rot="21419893">
            <a:off x="5862772" y="4568795"/>
            <a:ext cx="1857420" cy="1643701"/>
            <a:chOff x="8250500" y="212700"/>
            <a:chExt cx="2476559" cy="2032047"/>
          </a:xfrm>
        </p:grpSpPr>
        <p:sp>
          <p:nvSpPr>
            <p:cNvPr id="75" name="橢圓 74"/>
            <p:cNvSpPr/>
            <p:nvPr/>
          </p:nvSpPr>
          <p:spPr>
            <a:xfrm>
              <a:off x="9107809" y="212700"/>
              <a:ext cx="1619250" cy="2032047"/>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 name="Straight Connector 68"/>
            <p:cNvCxnSpPr/>
            <p:nvPr/>
          </p:nvCxnSpPr>
          <p:spPr>
            <a:xfrm rot="180107">
              <a:off x="8250500" y="519252"/>
              <a:ext cx="827979" cy="643327"/>
            </a:xfrm>
            <a:prstGeom prst="line">
              <a:avLst/>
            </a:prstGeom>
            <a:ln>
              <a:headEnd type="oval"/>
              <a:tailEnd type="none"/>
            </a:ln>
          </p:spPr>
          <p:style>
            <a:lnRef idx="1">
              <a:schemeClr val="accent6"/>
            </a:lnRef>
            <a:fillRef idx="0">
              <a:schemeClr val="accent6"/>
            </a:fillRef>
            <a:effectRef idx="0">
              <a:schemeClr val="accent6"/>
            </a:effectRef>
            <a:fontRef idx="minor">
              <a:schemeClr val="tx1"/>
            </a:fontRef>
          </p:style>
        </p:cxnSp>
      </p:grpSp>
      <p:grpSp>
        <p:nvGrpSpPr>
          <p:cNvPr id="84" name="群組 83"/>
          <p:cNvGrpSpPr/>
          <p:nvPr/>
        </p:nvGrpSpPr>
        <p:grpSpPr>
          <a:xfrm flipH="1">
            <a:off x="1140455" y="1048063"/>
            <a:ext cx="1416171" cy="1700668"/>
            <a:chOff x="8838832" y="212701"/>
            <a:chExt cx="1888227" cy="2102473"/>
          </a:xfrm>
        </p:grpSpPr>
        <p:sp>
          <p:nvSpPr>
            <p:cNvPr id="87" name="橢圓 86"/>
            <p:cNvSpPr/>
            <p:nvPr/>
          </p:nvSpPr>
          <p:spPr>
            <a:xfrm>
              <a:off x="9107809" y="212701"/>
              <a:ext cx="1619250" cy="2032047"/>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6" name="Straight Connector 68"/>
            <p:cNvCxnSpPr>
              <a:endCxn id="87" idx="3"/>
            </p:cNvCxnSpPr>
            <p:nvPr/>
          </p:nvCxnSpPr>
          <p:spPr>
            <a:xfrm flipV="1">
              <a:off x="8838832" y="1947161"/>
              <a:ext cx="506110" cy="368013"/>
            </a:xfrm>
            <a:prstGeom prst="line">
              <a:avLst/>
            </a:prstGeom>
            <a:ln>
              <a:headEnd type="oval"/>
              <a:tailEnd type="none"/>
            </a:ln>
          </p:spPr>
          <p:style>
            <a:lnRef idx="1">
              <a:schemeClr val="accent6"/>
            </a:lnRef>
            <a:fillRef idx="0">
              <a:schemeClr val="accent6"/>
            </a:fillRef>
            <a:effectRef idx="0">
              <a:schemeClr val="accent6"/>
            </a:effectRef>
            <a:fontRef idx="minor">
              <a:schemeClr val="tx1"/>
            </a:fontRef>
          </p:style>
        </p:cxnSp>
      </p:grpSp>
      <p:grpSp>
        <p:nvGrpSpPr>
          <p:cNvPr id="89" name="群組 88"/>
          <p:cNvGrpSpPr/>
          <p:nvPr/>
        </p:nvGrpSpPr>
        <p:grpSpPr>
          <a:xfrm rot="180107" flipH="1">
            <a:off x="196978" y="2893276"/>
            <a:ext cx="2354132" cy="1643701"/>
            <a:chOff x="7588216" y="212701"/>
            <a:chExt cx="3138842" cy="2032047"/>
          </a:xfrm>
          <a:solidFill>
            <a:schemeClr val="accent6">
              <a:lumMod val="40000"/>
              <a:lumOff val="60000"/>
            </a:schemeClr>
          </a:solidFill>
        </p:grpSpPr>
        <p:sp>
          <p:nvSpPr>
            <p:cNvPr id="92" name="橢圓 91"/>
            <p:cNvSpPr/>
            <p:nvPr/>
          </p:nvSpPr>
          <p:spPr>
            <a:xfrm>
              <a:off x="9107808" y="212701"/>
              <a:ext cx="1619250" cy="2032047"/>
            </a:xfrm>
            <a:prstGeom prst="ellipse">
              <a:avLst/>
            </a:prstGeom>
            <a:grp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cxnSp>
          <p:nvCxnSpPr>
            <p:cNvPr id="91" name="Straight Connector 68"/>
            <p:cNvCxnSpPr>
              <a:endCxn id="92" idx="2"/>
            </p:cNvCxnSpPr>
            <p:nvPr/>
          </p:nvCxnSpPr>
          <p:spPr>
            <a:xfrm rot="180107" flipV="1">
              <a:off x="7588216" y="1188910"/>
              <a:ext cx="1517948" cy="102521"/>
            </a:xfrm>
            <a:prstGeom prst="line">
              <a:avLst/>
            </a:prstGeom>
            <a:grpFill/>
            <a:ln>
              <a:solidFill>
                <a:schemeClr val="accent6"/>
              </a:solidFill>
              <a:headEnd type="oval"/>
              <a:tailEnd type="none"/>
            </a:ln>
          </p:spPr>
          <p:style>
            <a:lnRef idx="2">
              <a:schemeClr val="accent6"/>
            </a:lnRef>
            <a:fillRef idx="1">
              <a:schemeClr val="lt1"/>
            </a:fillRef>
            <a:effectRef idx="0">
              <a:schemeClr val="accent6"/>
            </a:effectRef>
            <a:fontRef idx="minor">
              <a:schemeClr val="dk1"/>
            </a:fontRef>
          </p:style>
        </p:cxnSp>
      </p:grpSp>
      <p:grpSp>
        <p:nvGrpSpPr>
          <p:cNvPr id="94" name="群組 93"/>
          <p:cNvGrpSpPr/>
          <p:nvPr/>
        </p:nvGrpSpPr>
        <p:grpSpPr>
          <a:xfrm rot="180107" flipH="1">
            <a:off x="1534280" y="4642680"/>
            <a:ext cx="1768988" cy="1643701"/>
            <a:chOff x="8368411" y="212701"/>
            <a:chExt cx="2358649" cy="2032047"/>
          </a:xfrm>
          <a:solidFill>
            <a:schemeClr val="accent6">
              <a:lumMod val="40000"/>
              <a:lumOff val="60000"/>
            </a:schemeClr>
          </a:solidFill>
        </p:grpSpPr>
        <p:sp>
          <p:nvSpPr>
            <p:cNvPr id="97" name="橢圓 96"/>
            <p:cNvSpPr/>
            <p:nvPr/>
          </p:nvSpPr>
          <p:spPr>
            <a:xfrm>
              <a:off x="9107810" y="212701"/>
              <a:ext cx="1619250" cy="2032047"/>
            </a:xfrm>
            <a:prstGeom prst="ellipse">
              <a:avLst/>
            </a:prstGeom>
            <a:grp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cxnSp>
          <p:nvCxnSpPr>
            <p:cNvPr id="96" name="Straight Connector 68"/>
            <p:cNvCxnSpPr/>
            <p:nvPr/>
          </p:nvCxnSpPr>
          <p:spPr>
            <a:xfrm rot="180107">
              <a:off x="8368411" y="523566"/>
              <a:ext cx="759434" cy="537647"/>
            </a:xfrm>
            <a:prstGeom prst="line">
              <a:avLst/>
            </a:prstGeom>
            <a:grpFill/>
            <a:ln>
              <a:solidFill>
                <a:schemeClr val="accent6"/>
              </a:solidFill>
              <a:headEnd type="oval"/>
              <a:tailEnd type="none"/>
            </a:ln>
          </p:spPr>
          <p:style>
            <a:lnRef idx="2">
              <a:schemeClr val="accent6"/>
            </a:lnRef>
            <a:fillRef idx="1">
              <a:schemeClr val="lt1"/>
            </a:fillRef>
            <a:effectRef idx="0">
              <a:schemeClr val="accent6"/>
            </a:effectRef>
            <a:fontRef idx="minor">
              <a:schemeClr val="dk1"/>
            </a:fontRef>
          </p:style>
        </p:cxnSp>
      </p:grpSp>
      <p:pic>
        <p:nvPicPr>
          <p:cNvPr id="1030" name="Picture 6" descr="C:\Users\E1515\Downloads\p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540" y="4947244"/>
            <a:ext cx="707457" cy="7630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E1515\Downloads\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97796">
            <a:off x="7900818" y="3183388"/>
            <a:ext cx="589277" cy="63554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E1515\Downloads\agend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55401">
            <a:off x="1800609" y="5079839"/>
            <a:ext cx="669604" cy="7221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E1515\Downloads\correction-ta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26744" y="3190171"/>
            <a:ext cx="821898" cy="88643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E1515\Downloads\mark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385945" y="1426769"/>
            <a:ext cx="706802" cy="7623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E1515\Downloads\children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01783" y="1847853"/>
            <a:ext cx="1249958" cy="1348104"/>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407658" y="2308742"/>
            <a:ext cx="844391"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螢光筆</a:t>
            </a:r>
            <a:endParaRPr lang="zh-TW" altLang="en-US" sz="1400" dirty="0">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7089382" y="1426769"/>
            <a:ext cx="728775"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鉛　筆</a:t>
            </a:r>
            <a:endParaRPr lang="zh-TW" altLang="en-US" sz="1400" dirty="0">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436669" y="4076604"/>
            <a:ext cx="844391"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修正帶</a:t>
            </a:r>
            <a:endParaRPr lang="en-US" altLang="zh-TW" sz="1400" dirty="0" smtClean="0">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1807820" y="5876934"/>
            <a:ext cx="743102"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筆記本</a:t>
            </a:r>
            <a:endParaRPr lang="zh-TW" altLang="en-US" sz="1400" dirty="0">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7795007" y="3861810"/>
            <a:ext cx="844391"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資料夾</a:t>
            </a:r>
            <a:endParaRPr lang="zh-TW" altLang="en-US" sz="1400" dirty="0">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6787625" y="5756096"/>
            <a:ext cx="844391"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原子</a:t>
            </a:r>
            <a:r>
              <a:rPr lang="zh-TW" altLang="en-US" sz="1400" dirty="0" smtClean="0">
                <a:latin typeface="微軟正黑體" panose="020B0604030504040204" pitchFamily="34" charset="-120"/>
                <a:ea typeface="微軟正黑體" panose="020B0604030504040204" pitchFamily="34" charset="-120"/>
              </a:rPr>
              <a:t>筆</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56401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43"/>
          <p:cNvSpPr/>
          <p:nvPr/>
        </p:nvSpPr>
        <p:spPr>
          <a:xfrm>
            <a:off x="0" y="2078039"/>
            <a:ext cx="9144000" cy="2628900"/>
          </a:xfrm>
          <a:custGeom>
            <a:avLst/>
            <a:gdLst>
              <a:gd name="connsiteX0" fmla="*/ 11524343 w 12192000"/>
              <a:gd name="connsiteY0" fmla="*/ 678471 h 2630466"/>
              <a:gd name="connsiteX1" fmla="*/ 12192000 w 12192000"/>
              <a:gd name="connsiteY1" fmla="*/ 678471 h 2630466"/>
              <a:gd name="connsiteX2" fmla="*/ 12192000 w 12192000"/>
              <a:gd name="connsiteY2" fmla="*/ 2630466 h 2630466"/>
              <a:gd name="connsiteX3" fmla="*/ 11524343 w 12192000"/>
              <a:gd name="connsiteY3" fmla="*/ 2630466 h 2630466"/>
              <a:gd name="connsiteX4" fmla="*/ 1088571 w 12192000"/>
              <a:gd name="connsiteY4" fmla="*/ 0 h 2630466"/>
              <a:gd name="connsiteX5" fmla="*/ 6096000 w 12192000"/>
              <a:gd name="connsiteY5" fmla="*/ 0 h 2630466"/>
              <a:gd name="connsiteX6" fmla="*/ 6096000 w 12192000"/>
              <a:gd name="connsiteY6" fmla="*/ 678471 h 2630466"/>
              <a:gd name="connsiteX7" fmla="*/ 11190515 w 12192000"/>
              <a:gd name="connsiteY7" fmla="*/ 678471 h 2630466"/>
              <a:gd name="connsiteX8" fmla="*/ 11190515 w 12192000"/>
              <a:gd name="connsiteY8" fmla="*/ 2630466 h 2630466"/>
              <a:gd name="connsiteX9" fmla="*/ 7590773 w 12192000"/>
              <a:gd name="connsiteY9" fmla="*/ 2630466 h 2630466"/>
              <a:gd name="connsiteX10" fmla="*/ 7590773 w 12192000"/>
              <a:gd name="connsiteY10" fmla="*/ 1931075 h 2630466"/>
              <a:gd name="connsiteX11" fmla="*/ 1088571 w 12192000"/>
              <a:gd name="connsiteY11" fmla="*/ 1931075 h 2630466"/>
              <a:gd name="connsiteX12" fmla="*/ 0 w 12192000"/>
              <a:gd name="connsiteY12" fmla="*/ 0 h 2630466"/>
              <a:gd name="connsiteX13" fmla="*/ 754743 w 12192000"/>
              <a:gd name="connsiteY13" fmla="*/ 0 h 2630466"/>
              <a:gd name="connsiteX14" fmla="*/ 754743 w 12192000"/>
              <a:gd name="connsiteY14" fmla="*/ 1931075 h 2630466"/>
              <a:gd name="connsiteX15" fmla="*/ 0 w 12192000"/>
              <a:gd name="connsiteY15" fmla="*/ 1931075 h 263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630466">
                <a:moveTo>
                  <a:pt x="11524343" y="678471"/>
                </a:moveTo>
                <a:lnTo>
                  <a:pt x="12192000" y="678471"/>
                </a:lnTo>
                <a:lnTo>
                  <a:pt x="12192000" y="2630466"/>
                </a:lnTo>
                <a:lnTo>
                  <a:pt x="11524343" y="2630466"/>
                </a:lnTo>
                <a:close/>
                <a:moveTo>
                  <a:pt x="1088571" y="0"/>
                </a:moveTo>
                <a:lnTo>
                  <a:pt x="6096000" y="0"/>
                </a:lnTo>
                <a:lnTo>
                  <a:pt x="6096000" y="678471"/>
                </a:lnTo>
                <a:lnTo>
                  <a:pt x="11190515" y="678471"/>
                </a:lnTo>
                <a:lnTo>
                  <a:pt x="11190515" y="2630466"/>
                </a:lnTo>
                <a:lnTo>
                  <a:pt x="7590773" y="2630466"/>
                </a:lnTo>
                <a:lnTo>
                  <a:pt x="7590773" y="1931075"/>
                </a:lnTo>
                <a:lnTo>
                  <a:pt x="1088571" y="1931075"/>
                </a:lnTo>
                <a:close/>
                <a:moveTo>
                  <a:pt x="0" y="0"/>
                </a:moveTo>
                <a:lnTo>
                  <a:pt x="754743" y="0"/>
                </a:lnTo>
                <a:lnTo>
                  <a:pt x="754743" y="1931075"/>
                </a:lnTo>
                <a:lnTo>
                  <a:pt x="0" y="1931075"/>
                </a:lnTo>
                <a:close/>
              </a:path>
            </a:pathLst>
          </a:custGeom>
          <a:solidFill>
            <a:srgbClr val="3DA5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grpSp>
        <p:nvGrpSpPr>
          <p:cNvPr id="5123" name="组合 38"/>
          <p:cNvGrpSpPr>
            <a:grpSpLocks/>
          </p:cNvGrpSpPr>
          <p:nvPr/>
        </p:nvGrpSpPr>
        <p:grpSpPr bwMode="auto">
          <a:xfrm>
            <a:off x="1776413" y="2416175"/>
            <a:ext cx="1001316" cy="1327151"/>
            <a:chOff x="868363" y="2749550"/>
            <a:chExt cx="1182688" cy="1174750"/>
          </a:xfrm>
        </p:grpSpPr>
        <p:sp>
          <p:nvSpPr>
            <p:cNvPr id="5125" name="Freeform 25"/>
            <p:cNvSpPr>
              <a:spLocks/>
            </p:cNvSpPr>
            <p:nvPr/>
          </p:nvSpPr>
          <p:spPr bwMode="auto">
            <a:xfrm>
              <a:off x="876300" y="2749550"/>
              <a:ext cx="1174750" cy="938212"/>
            </a:xfrm>
            <a:custGeom>
              <a:avLst/>
              <a:gdLst>
                <a:gd name="T0" fmla="*/ 0 w 740"/>
                <a:gd name="T1" fmla="*/ 456147244 h 591"/>
                <a:gd name="T2" fmla="*/ 1406247188 w 740"/>
                <a:gd name="T3" fmla="*/ 1489410756 h 591"/>
                <a:gd name="T4" fmla="*/ 1864915625 w 740"/>
                <a:gd name="T5" fmla="*/ 0 h 591"/>
                <a:gd name="T6" fmla="*/ 0 w 740"/>
                <a:gd name="T7" fmla="*/ 456147244 h 5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0" h="591">
                  <a:moveTo>
                    <a:pt x="0" y="181"/>
                  </a:moveTo>
                  <a:lnTo>
                    <a:pt x="558" y="591"/>
                  </a:lnTo>
                  <a:lnTo>
                    <a:pt x="740" y="0"/>
                  </a:lnTo>
                  <a:lnTo>
                    <a:pt x="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 name="Freeform 26"/>
            <p:cNvSpPr>
              <a:spLocks/>
            </p:cNvSpPr>
            <p:nvPr/>
          </p:nvSpPr>
          <p:spPr bwMode="auto">
            <a:xfrm>
              <a:off x="1216025" y="2749550"/>
              <a:ext cx="835025" cy="782637"/>
            </a:xfrm>
            <a:custGeom>
              <a:avLst/>
              <a:gdLst>
                <a:gd name="T0" fmla="*/ 12601575 w 526"/>
                <a:gd name="T1" fmla="*/ 1242435444 h 493"/>
                <a:gd name="T2" fmla="*/ 0 w 526"/>
                <a:gd name="T3" fmla="*/ 839210701 h 493"/>
                <a:gd name="T4" fmla="*/ 1325602188 w 526"/>
                <a:gd name="T5" fmla="*/ 0 h 493"/>
                <a:gd name="T6" fmla="*/ 304939700 w 526"/>
                <a:gd name="T7" fmla="*/ 1083666495 h 493"/>
                <a:gd name="T8" fmla="*/ 12601575 w 526"/>
                <a:gd name="T9" fmla="*/ 1242435444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493">
                  <a:moveTo>
                    <a:pt x="5" y="493"/>
                  </a:moveTo>
                  <a:lnTo>
                    <a:pt x="0" y="333"/>
                  </a:lnTo>
                  <a:lnTo>
                    <a:pt x="526" y="0"/>
                  </a:lnTo>
                  <a:lnTo>
                    <a:pt x="121" y="430"/>
                  </a:lnTo>
                  <a:lnTo>
                    <a:pt x="5" y="493"/>
                  </a:lnTo>
                  <a:close/>
                </a:path>
              </a:pathLst>
            </a:custGeom>
            <a:solidFill>
              <a:srgbClr val="1AAE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 name="Freeform 27"/>
            <p:cNvSpPr>
              <a:spLocks/>
            </p:cNvSpPr>
            <p:nvPr/>
          </p:nvSpPr>
          <p:spPr bwMode="auto">
            <a:xfrm>
              <a:off x="1216025" y="2749550"/>
              <a:ext cx="835025" cy="682625"/>
            </a:xfrm>
            <a:custGeom>
              <a:avLst/>
              <a:gdLst>
                <a:gd name="T0" fmla="*/ 1058465625 w 526"/>
                <a:gd name="T1" fmla="*/ 219254388 h 430"/>
                <a:gd name="T2" fmla="*/ 0 w 526"/>
                <a:gd name="T3" fmla="*/ 839212825 h 430"/>
                <a:gd name="T4" fmla="*/ 1325602188 w 526"/>
                <a:gd name="T5" fmla="*/ 0 h 430"/>
                <a:gd name="T6" fmla="*/ 304939700 w 526"/>
                <a:gd name="T7" fmla="*/ 1083667188 h 430"/>
                <a:gd name="T8" fmla="*/ 1058465625 w 526"/>
                <a:gd name="T9" fmla="*/ 219254388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430">
                  <a:moveTo>
                    <a:pt x="420" y="87"/>
                  </a:moveTo>
                  <a:lnTo>
                    <a:pt x="0" y="333"/>
                  </a:lnTo>
                  <a:lnTo>
                    <a:pt x="526" y="0"/>
                  </a:lnTo>
                  <a:lnTo>
                    <a:pt x="121" y="430"/>
                  </a:lnTo>
                  <a:lnTo>
                    <a:pt x="420" y="87"/>
                  </a:lnTo>
                  <a:close/>
                </a:path>
              </a:pathLst>
            </a:custGeom>
            <a:solidFill>
              <a:srgbClr val="25C4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 name="Freeform 28"/>
            <p:cNvSpPr>
              <a:spLocks/>
            </p:cNvSpPr>
            <p:nvPr/>
          </p:nvSpPr>
          <p:spPr bwMode="auto">
            <a:xfrm>
              <a:off x="1223963" y="2749550"/>
              <a:ext cx="827088" cy="782637"/>
            </a:xfrm>
            <a:custGeom>
              <a:avLst/>
              <a:gdLst>
                <a:gd name="T0" fmla="*/ 0 w 521"/>
                <a:gd name="T1" fmla="*/ 1242435444 h 493"/>
                <a:gd name="T2" fmla="*/ 1313002994 w 521"/>
                <a:gd name="T3" fmla="*/ 0 h 493"/>
                <a:gd name="T4" fmla="*/ 292338302 w 521"/>
                <a:gd name="T5" fmla="*/ 1083666495 h 493"/>
                <a:gd name="T6" fmla="*/ 0 w 521"/>
                <a:gd name="T7" fmla="*/ 1242435444 h 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1" h="493">
                  <a:moveTo>
                    <a:pt x="0" y="493"/>
                  </a:moveTo>
                  <a:lnTo>
                    <a:pt x="521" y="0"/>
                  </a:lnTo>
                  <a:lnTo>
                    <a:pt x="116" y="430"/>
                  </a:lnTo>
                  <a:lnTo>
                    <a:pt x="0" y="493"/>
                  </a:lnTo>
                  <a:close/>
                </a:path>
              </a:pathLst>
            </a:custGeom>
            <a:solidFill>
              <a:srgbClr val="109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 name="Freeform 29"/>
            <p:cNvSpPr>
              <a:spLocks/>
            </p:cNvSpPr>
            <p:nvPr/>
          </p:nvSpPr>
          <p:spPr bwMode="auto">
            <a:xfrm>
              <a:off x="890588" y="3376613"/>
              <a:ext cx="303213" cy="352425"/>
            </a:xfrm>
            <a:custGeom>
              <a:avLst/>
              <a:gdLst>
                <a:gd name="T0" fmla="*/ 292338607 w 191"/>
                <a:gd name="T1" fmla="*/ 100806250 h 222"/>
                <a:gd name="T2" fmla="*/ 481351431 w 191"/>
                <a:gd name="T3" fmla="*/ 0 h 222"/>
                <a:gd name="T4" fmla="*/ 410786940 w 191"/>
                <a:gd name="T5" fmla="*/ 199093138 h 222"/>
                <a:gd name="T6" fmla="*/ 0 w 191"/>
                <a:gd name="T7" fmla="*/ 559474688 h 222"/>
                <a:gd name="T8" fmla="*/ 292338607 w 191"/>
                <a:gd name="T9" fmla="*/ 100806250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2">
                  <a:moveTo>
                    <a:pt x="116" y="40"/>
                  </a:moveTo>
                  <a:lnTo>
                    <a:pt x="191" y="0"/>
                  </a:lnTo>
                  <a:lnTo>
                    <a:pt x="163" y="79"/>
                  </a:lnTo>
                  <a:lnTo>
                    <a:pt x="0" y="222"/>
                  </a:lnTo>
                  <a:lnTo>
                    <a:pt x="116" y="40"/>
                  </a:lnTo>
                  <a:close/>
                </a:path>
              </a:pathLst>
            </a:custGeom>
            <a:solidFill>
              <a:srgbClr val="DDAE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 name="Freeform 30"/>
            <p:cNvSpPr>
              <a:spLocks/>
            </p:cNvSpPr>
            <p:nvPr/>
          </p:nvSpPr>
          <p:spPr bwMode="auto">
            <a:xfrm>
              <a:off x="1065213" y="3525838"/>
              <a:ext cx="303213" cy="354012"/>
            </a:xfrm>
            <a:custGeom>
              <a:avLst/>
              <a:gdLst>
                <a:gd name="T0" fmla="*/ 294859561 w 191"/>
                <a:gd name="T1" fmla="*/ 100806108 h 223"/>
                <a:gd name="T2" fmla="*/ 481351431 w 191"/>
                <a:gd name="T3" fmla="*/ 0 h 223"/>
                <a:gd name="T4" fmla="*/ 410786940 w 191"/>
                <a:gd name="T5" fmla="*/ 201612215 h 223"/>
                <a:gd name="T6" fmla="*/ 0 w 191"/>
                <a:gd name="T7" fmla="*/ 561993256 h 223"/>
                <a:gd name="T8" fmla="*/ 294859561 w 191"/>
                <a:gd name="T9" fmla="*/ 100806108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3">
                  <a:moveTo>
                    <a:pt x="117" y="40"/>
                  </a:moveTo>
                  <a:lnTo>
                    <a:pt x="191" y="0"/>
                  </a:lnTo>
                  <a:lnTo>
                    <a:pt x="163" y="80"/>
                  </a:lnTo>
                  <a:lnTo>
                    <a:pt x="0" y="223"/>
                  </a:lnTo>
                  <a:lnTo>
                    <a:pt x="117" y="40"/>
                  </a:lnTo>
                  <a:close/>
                </a:path>
              </a:pathLst>
            </a:custGeom>
            <a:solidFill>
              <a:srgbClr val="DDAE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 name="Freeform 31"/>
            <p:cNvSpPr>
              <a:spLocks/>
            </p:cNvSpPr>
            <p:nvPr/>
          </p:nvSpPr>
          <p:spPr bwMode="auto">
            <a:xfrm>
              <a:off x="868363" y="3570288"/>
              <a:ext cx="303213" cy="354012"/>
            </a:xfrm>
            <a:custGeom>
              <a:avLst/>
              <a:gdLst>
                <a:gd name="T0" fmla="*/ 294859561 w 191"/>
                <a:gd name="T1" fmla="*/ 100806108 h 223"/>
                <a:gd name="T2" fmla="*/ 481351431 w 191"/>
                <a:gd name="T3" fmla="*/ 0 h 223"/>
                <a:gd name="T4" fmla="*/ 410786940 w 191"/>
                <a:gd name="T5" fmla="*/ 201612215 h 223"/>
                <a:gd name="T6" fmla="*/ 0 w 191"/>
                <a:gd name="T7" fmla="*/ 561993256 h 223"/>
                <a:gd name="T8" fmla="*/ 294859561 w 191"/>
                <a:gd name="T9" fmla="*/ 100806108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3">
                  <a:moveTo>
                    <a:pt x="117" y="40"/>
                  </a:moveTo>
                  <a:lnTo>
                    <a:pt x="191" y="0"/>
                  </a:lnTo>
                  <a:lnTo>
                    <a:pt x="163" y="80"/>
                  </a:lnTo>
                  <a:lnTo>
                    <a:pt x="0" y="223"/>
                  </a:lnTo>
                  <a:lnTo>
                    <a:pt x="117"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124" name="文本框 39"/>
          <p:cNvSpPr txBox="1">
            <a:spLocks noChangeArrowheads="1"/>
          </p:cNvSpPr>
          <p:nvPr/>
        </p:nvSpPr>
        <p:spPr bwMode="auto">
          <a:xfrm>
            <a:off x="3136708" y="2950708"/>
            <a:ext cx="22544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3300" b="1" dirty="0" smtClean="0">
                <a:solidFill>
                  <a:schemeClr val="bg1"/>
                </a:solidFill>
                <a:latin typeface="微軟正黑體" panose="020B0604030504040204" pitchFamily="34" charset="-120"/>
                <a:ea typeface="微軟正黑體" panose="020B0604030504040204" pitchFamily="34" charset="-120"/>
              </a:rPr>
              <a:t>輕鬆購環保</a:t>
            </a:r>
            <a:endParaRPr lang="zh-CN" altLang="en-US" sz="33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1320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圓角矩形圖說文字 40"/>
          <p:cNvSpPr/>
          <p:nvPr/>
        </p:nvSpPr>
        <p:spPr>
          <a:xfrm rot="10800000">
            <a:off x="5471350" y="1968501"/>
            <a:ext cx="3107771" cy="4226565"/>
          </a:xfrm>
          <a:prstGeom prst="wedgeRoundRectCallout">
            <a:avLst>
              <a:gd name="adj1" fmla="val -32087"/>
              <a:gd name="adj2" fmla="val 42963"/>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42" name="组合 41"/>
          <p:cNvGrpSpPr/>
          <p:nvPr/>
        </p:nvGrpSpPr>
        <p:grpSpPr>
          <a:xfrm>
            <a:off x="0" y="381189"/>
            <a:ext cx="521208" cy="505779"/>
            <a:chOff x="0" y="244029"/>
            <a:chExt cx="694944" cy="624651"/>
          </a:xfrm>
          <a:solidFill>
            <a:srgbClr val="3DA591"/>
          </a:solidFill>
        </p:grpSpPr>
        <p:sp>
          <p:nvSpPr>
            <p:cNvPr id="43" name="矩形 4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4" name="矩形 4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248" name="矩形 44"/>
          <p:cNvSpPr>
            <a:spLocks noChangeArrowheads="1"/>
          </p:cNvSpPr>
          <p:nvPr/>
        </p:nvSpPr>
        <p:spPr bwMode="auto">
          <a:xfrm>
            <a:off x="644130" y="425451"/>
            <a:ext cx="2250281"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1" hangingPunct="1"/>
            <a:r>
              <a:rPr lang="zh-TW" altLang="en-US" b="1" dirty="0">
                <a:solidFill>
                  <a:srgbClr val="404040"/>
                </a:solidFill>
                <a:latin typeface="微軟正黑體" panose="020B0604030504040204" pitchFamily="34" charset="-120"/>
                <a:ea typeface="微軟正黑體" panose="020B0604030504040204" pitchFamily="34" charset="-120"/>
              </a:rPr>
              <a:t>開學會購買的文具</a:t>
            </a:r>
            <a:endParaRPr lang="zh-CN" altLang="en-US" b="1" dirty="0">
              <a:solidFill>
                <a:srgbClr val="404040"/>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205740" y="2093817"/>
            <a:ext cx="918948" cy="1154256"/>
            <a:chOff x="6830858" y="159526"/>
            <a:chExt cx="1214438" cy="1524035"/>
          </a:xfrm>
        </p:grpSpPr>
        <p:sp>
          <p:nvSpPr>
            <p:cNvPr id="2" name="橢圓 1"/>
            <p:cNvSpPr/>
            <p:nvPr/>
          </p:nvSpPr>
          <p:spPr>
            <a:xfrm>
              <a:off x="6830858" y="159526"/>
              <a:ext cx="1214438" cy="1524035"/>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9" name="Picture 5" descr="C:\Users\E1515\Downloads\penc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38681">
              <a:off x="7010254" y="468397"/>
              <a:ext cx="901542" cy="90154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圓角矩形圖說文字 10"/>
          <p:cNvSpPr/>
          <p:nvPr/>
        </p:nvSpPr>
        <p:spPr>
          <a:xfrm rot="5400000">
            <a:off x="1267260" y="2266519"/>
            <a:ext cx="4285380" cy="3486150"/>
          </a:xfrm>
          <a:prstGeom prst="wedgeRoundRectCallout">
            <a:avLst>
              <a:gd name="adj1" fmla="val -32347"/>
              <a:gd name="adj2" fmla="val 59083"/>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pic>
        <p:nvPicPr>
          <p:cNvPr id="1028" name="Picture 4" descr="C:\Users\E1515\Downloads\positive-vo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8147" y="378623"/>
            <a:ext cx="973931" cy="11402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E1515\Downloads\negative-vo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3026" y="573091"/>
            <a:ext cx="970360" cy="113609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ãèªåéç­ ç­è¯ãçåçæå°çµæ"/>
          <p:cNvPicPr>
            <a:picLocks noChangeAspect="1" noChangeArrowheads="1"/>
          </p:cNvPicPr>
          <p:nvPr/>
        </p:nvPicPr>
        <p:blipFill rotWithShape="1">
          <a:blip r:embed="rId6">
            <a:extLst>
              <a:ext uri="{28A0092B-C50C-407E-A947-70E740481C1C}">
                <a14:useLocalDpi xmlns:a14="http://schemas.microsoft.com/office/drawing/2010/main" val="0"/>
              </a:ext>
            </a:extLst>
          </a:blip>
          <a:srcRect b="9464"/>
          <a:stretch/>
        </p:blipFill>
        <p:spPr bwMode="auto">
          <a:xfrm>
            <a:off x="2019300" y="2206071"/>
            <a:ext cx="2876550" cy="1977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0250" y="4367507"/>
            <a:ext cx="2976645" cy="1423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9" descr="ã2bååãçåçæå°çµæ"/>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8213" y="2559932"/>
            <a:ext cx="2694263" cy="3154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364206" y="1768668"/>
            <a:ext cx="737482"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鉛  筆</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4158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圓角矩形圖說文字 40"/>
          <p:cNvSpPr/>
          <p:nvPr/>
        </p:nvSpPr>
        <p:spPr>
          <a:xfrm rot="10800000">
            <a:off x="5471350" y="1854201"/>
            <a:ext cx="3107771" cy="4384413"/>
          </a:xfrm>
          <a:prstGeom prst="wedgeRoundRectCallout">
            <a:avLst>
              <a:gd name="adj1" fmla="val -32087"/>
              <a:gd name="adj2" fmla="val 42963"/>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42" name="组合 41"/>
          <p:cNvGrpSpPr/>
          <p:nvPr/>
        </p:nvGrpSpPr>
        <p:grpSpPr>
          <a:xfrm>
            <a:off x="0" y="381189"/>
            <a:ext cx="521208" cy="505779"/>
            <a:chOff x="0" y="244029"/>
            <a:chExt cx="694944" cy="624651"/>
          </a:xfrm>
          <a:solidFill>
            <a:srgbClr val="3DA591"/>
          </a:solidFill>
        </p:grpSpPr>
        <p:sp>
          <p:nvSpPr>
            <p:cNvPr id="43" name="矩形 4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4" name="矩形 4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248" name="矩形 44"/>
          <p:cNvSpPr>
            <a:spLocks noChangeArrowheads="1"/>
          </p:cNvSpPr>
          <p:nvPr/>
        </p:nvSpPr>
        <p:spPr bwMode="auto">
          <a:xfrm>
            <a:off x="644130" y="425451"/>
            <a:ext cx="2250281"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1" hangingPunct="1"/>
            <a:r>
              <a:rPr lang="zh-TW" altLang="en-US" b="1" dirty="0">
                <a:solidFill>
                  <a:srgbClr val="404040"/>
                </a:solidFill>
                <a:latin typeface="微軟正黑體" panose="020B0604030504040204" pitchFamily="34" charset="-120"/>
                <a:ea typeface="微軟正黑體" panose="020B0604030504040204" pitchFamily="34" charset="-120"/>
              </a:rPr>
              <a:t>開學會購買的文具</a:t>
            </a:r>
            <a:endParaRPr lang="zh-CN" altLang="en-US" b="1" dirty="0">
              <a:solidFill>
                <a:srgbClr val="404040"/>
              </a:solidFill>
              <a:latin typeface="微軟正黑體" panose="020B0604030504040204" pitchFamily="34" charset="-120"/>
              <a:ea typeface="微軟正黑體" panose="020B0604030504040204" pitchFamily="34" charset="-120"/>
            </a:endParaRPr>
          </a:p>
        </p:txBody>
      </p:sp>
      <p:sp>
        <p:nvSpPr>
          <p:cNvPr id="11" name="圓角矩形圖說文字 10"/>
          <p:cNvSpPr/>
          <p:nvPr/>
        </p:nvSpPr>
        <p:spPr>
          <a:xfrm rot="5400000">
            <a:off x="1187238" y="2232241"/>
            <a:ext cx="4445424" cy="3486150"/>
          </a:xfrm>
          <a:prstGeom prst="wedgeRoundRectCallout">
            <a:avLst>
              <a:gd name="adj1" fmla="val -32347"/>
              <a:gd name="adj2" fmla="val 59083"/>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pic>
        <p:nvPicPr>
          <p:cNvPr id="1028" name="Picture 4" descr="C:\Users\E1515\Downloads\positive-vo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147" y="264324"/>
            <a:ext cx="973931" cy="11828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E1515\Downloads\negative-vo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3026" y="458792"/>
            <a:ext cx="970360" cy="117852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群組 18"/>
          <p:cNvGrpSpPr/>
          <p:nvPr/>
        </p:nvGrpSpPr>
        <p:grpSpPr>
          <a:xfrm>
            <a:off x="205740" y="1982802"/>
            <a:ext cx="933792" cy="1197363"/>
            <a:chOff x="7520494" y="1948098"/>
            <a:chExt cx="1214438" cy="1524035"/>
          </a:xfrm>
        </p:grpSpPr>
        <p:sp>
          <p:nvSpPr>
            <p:cNvPr id="20" name="橢圓 19"/>
            <p:cNvSpPr/>
            <p:nvPr/>
          </p:nvSpPr>
          <p:spPr>
            <a:xfrm rot="21419893">
              <a:off x="7520494" y="1948098"/>
              <a:ext cx="1214438" cy="1524035"/>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1" name="Picture 8" descr="C:\Users\E1515\Downloads\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97796">
              <a:off x="7889984" y="2386951"/>
              <a:ext cx="589277" cy="589277"/>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12" descr="ãç°ä¿è³æå¤¾ãçåçæå°çµæ"/>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4763" y="3797878"/>
            <a:ext cx="2539743" cy="2307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descr="ãç°ä¿éæè³æè¢ãçåçæå°çµæ"/>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680" t="8438" r="8520" b="5187"/>
          <a:stretch/>
        </p:blipFill>
        <p:spPr bwMode="auto">
          <a:xfrm>
            <a:off x="2777912" y="1842774"/>
            <a:ext cx="1393447" cy="1878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ãLå¤¾ãçåçæå°çµæ"/>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8531" y="2654703"/>
            <a:ext cx="2753409" cy="2926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338267" y="1656607"/>
            <a:ext cx="876044"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資料夾</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9305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圓角矩形圖說文字 40"/>
          <p:cNvSpPr/>
          <p:nvPr/>
        </p:nvSpPr>
        <p:spPr>
          <a:xfrm rot="10800000">
            <a:off x="5471350" y="1911351"/>
            <a:ext cx="3107771" cy="4546824"/>
          </a:xfrm>
          <a:prstGeom prst="wedgeRoundRectCallout">
            <a:avLst>
              <a:gd name="adj1" fmla="val -32087"/>
              <a:gd name="adj2" fmla="val 42963"/>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42" name="组合 41"/>
          <p:cNvGrpSpPr/>
          <p:nvPr/>
        </p:nvGrpSpPr>
        <p:grpSpPr>
          <a:xfrm>
            <a:off x="0" y="381189"/>
            <a:ext cx="521208" cy="505779"/>
            <a:chOff x="0" y="244029"/>
            <a:chExt cx="694944" cy="624651"/>
          </a:xfrm>
          <a:solidFill>
            <a:srgbClr val="3DA591"/>
          </a:solidFill>
        </p:grpSpPr>
        <p:sp>
          <p:nvSpPr>
            <p:cNvPr id="43" name="矩形 4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4" name="矩形 4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248" name="矩形 44"/>
          <p:cNvSpPr>
            <a:spLocks noChangeArrowheads="1"/>
          </p:cNvSpPr>
          <p:nvPr/>
        </p:nvSpPr>
        <p:spPr bwMode="auto">
          <a:xfrm>
            <a:off x="644130" y="425451"/>
            <a:ext cx="2250281"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1" hangingPunct="1"/>
            <a:r>
              <a:rPr lang="zh-TW" altLang="en-US" b="1" dirty="0">
                <a:solidFill>
                  <a:srgbClr val="404040"/>
                </a:solidFill>
                <a:latin typeface="微軟正黑體" panose="020B0604030504040204" pitchFamily="34" charset="-120"/>
                <a:ea typeface="微軟正黑體" panose="020B0604030504040204" pitchFamily="34" charset="-120"/>
              </a:rPr>
              <a:t>開學會購買的文具</a:t>
            </a:r>
            <a:endParaRPr lang="zh-CN" altLang="en-US" b="1" dirty="0">
              <a:solidFill>
                <a:srgbClr val="404040"/>
              </a:solidFill>
              <a:latin typeface="微軟正黑體" panose="020B0604030504040204" pitchFamily="34" charset="-120"/>
              <a:ea typeface="微軟正黑體" panose="020B0604030504040204" pitchFamily="34" charset="-120"/>
            </a:endParaRPr>
          </a:p>
        </p:txBody>
      </p:sp>
      <p:sp>
        <p:nvSpPr>
          <p:cNvPr id="11" name="圓角矩形圖說文字 10"/>
          <p:cNvSpPr/>
          <p:nvPr/>
        </p:nvSpPr>
        <p:spPr>
          <a:xfrm rot="5400000">
            <a:off x="1104902" y="2371727"/>
            <a:ext cx="4610096" cy="3486150"/>
          </a:xfrm>
          <a:prstGeom prst="wedgeRoundRectCallout">
            <a:avLst>
              <a:gd name="adj1" fmla="val -32347"/>
              <a:gd name="adj2" fmla="val 59083"/>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pic>
        <p:nvPicPr>
          <p:cNvPr id="1028" name="Picture 4" descr="C:\Users\E1515\Downloads\positive-vo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147" y="321473"/>
            <a:ext cx="973931" cy="12266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E1515\Downloads\negative-vo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3026" y="515942"/>
            <a:ext cx="970360" cy="12221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群組 15"/>
          <p:cNvGrpSpPr/>
          <p:nvPr/>
        </p:nvGrpSpPr>
        <p:grpSpPr>
          <a:xfrm>
            <a:off x="205740" y="2045429"/>
            <a:ext cx="933792" cy="1241717"/>
            <a:chOff x="6867289" y="3526624"/>
            <a:chExt cx="1214438" cy="1524035"/>
          </a:xfrm>
        </p:grpSpPr>
        <p:sp>
          <p:nvSpPr>
            <p:cNvPr id="17" name="橢圓 16"/>
            <p:cNvSpPr/>
            <p:nvPr/>
          </p:nvSpPr>
          <p:spPr>
            <a:xfrm rot="21419893">
              <a:off x="6867289" y="3526624"/>
              <a:ext cx="1214438" cy="1524035"/>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Picture 6" descr="C:\Users\E1515\Downloads\p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4347" y="3934913"/>
              <a:ext cx="707457" cy="707457"/>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descr="ãèªåéç­æ´æç­è¯ãçåçæå°çµæ"/>
          <p:cNvPicPr>
            <a:picLocks noChangeAspect="1" noChangeArrowheads="1"/>
          </p:cNvPicPr>
          <p:nvPr/>
        </p:nvPicPr>
        <p:blipFill rotWithShape="1">
          <a:blip r:embed="rId6">
            <a:extLst>
              <a:ext uri="{28A0092B-C50C-407E-A947-70E740481C1C}">
                <a14:useLocalDpi xmlns:a14="http://schemas.microsoft.com/office/drawing/2010/main" val="0"/>
              </a:ext>
            </a:extLst>
          </a:blip>
          <a:srcRect t="25654"/>
          <a:stretch/>
        </p:blipFill>
        <p:spPr bwMode="auto">
          <a:xfrm>
            <a:off x="1771130" y="3041651"/>
            <a:ext cx="3321820" cy="21460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4" name="Picture 2" descr="ç¸éåç"/>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8825" y="2639150"/>
            <a:ext cx="2483100" cy="3127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文字方塊 14"/>
          <p:cNvSpPr txBox="1"/>
          <p:nvPr/>
        </p:nvSpPr>
        <p:spPr>
          <a:xfrm>
            <a:off x="316233" y="1700675"/>
            <a:ext cx="876044"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原子筆</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22482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圓角矩形圖說文字 40"/>
          <p:cNvSpPr/>
          <p:nvPr/>
        </p:nvSpPr>
        <p:spPr>
          <a:xfrm rot="10800000">
            <a:off x="5471350" y="1854201"/>
            <a:ext cx="3107771" cy="4565613"/>
          </a:xfrm>
          <a:prstGeom prst="wedgeRoundRectCallout">
            <a:avLst>
              <a:gd name="adj1" fmla="val -32087"/>
              <a:gd name="adj2" fmla="val 42963"/>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42" name="组合 41"/>
          <p:cNvGrpSpPr/>
          <p:nvPr/>
        </p:nvGrpSpPr>
        <p:grpSpPr>
          <a:xfrm>
            <a:off x="0" y="381189"/>
            <a:ext cx="521208" cy="505779"/>
            <a:chOff x="0" y="244029"/>
            <a:chExt cx="694944" cy="624651"/>
          </a:xfrm>
          <a:solidFill>
            <a:srgbClr val="3DA591"/>
          </a:solidFill>
        </p:grpSpPr>
        <p:sp>
          <p:nvSpPr>
            <p:cNvPr id="43" name="矩形 4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4" name="矩形 4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248" name="矩形 44"/>
          <p:cNvSpPr>
            <a:spLocks noChangeArrowheads="1"/>
          </p:cNvSpPr>
          <p:nvPr/>
        </p:nvSpPr>
        <p:spPr bwMode="auto">
          <a:xfrm>
            <a:off x="644130" y="425451"/>
            <a:ext cx="2250281"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1" hangingPunct="1"/>
            <a:r>
              <a:rPr lang="zh-TW" altLang="en-US" b="1" dirty="0">
                <a:solidFill>
                  <a:srgbClr val="404040"/>
                </a:solidFill>
                <a:latin typeface="微軟正黑體" panose="020B0604030504040204" pitchFamily="34" charset="-120"/>
                <a:ea typeface="微軟正黑體" panose="020B0604030504040204" pitchFamily="34" charset="-120"/>
              </a:rPr>
              <a:t>開學會購買的文具</a:t>
            </a:r>
            <a:endParaRPr lang="zh-CN" altLang="en-US" b="1" dirty="0">
              <a:solidFill>
                <a:srgbClr val="404040"/>
              </a:solidFill>
              <a:latin typeface="微軟正黑體" panose="020B0604030504040204" pitchFamily="34" charset="-120"/>
              <a:ea typeface="微軟正黑體" panose="020B0604030504040204" pitchFamily="34" charset="-120"/>
            </a:endParaRPr>
          </a:p>
        </p:txBody>
      </p:sp>
      <p:sp>
        <p:nvSpPr>
          <p:cNvPr id="11" name="圓角矩形圖說文字 10"/>
          <p:cNvSpPr/>
          <p:nvPr/>
        </p:nvSpPr>
        <p:spPr>
          <a:xfrm rot="5400000">
            <a:off x="1095377" y="2324102"/>
            <a:ext cx="4629146" cy="3486150"/>
          </a:xfrm>
          <a:prstGeom prst="wedgeRoundRectCallout">
            <a:avLst>
              <a:gd name="adj1" fmla="val -32347"/>
              <a:gd name="adj2" fmla="val 59083"/>
              <a:gd name="adj3" fmla="val 16667"/>
            </a:avLst>
          </a:prstGeom>
          <a:solidFill>
            <a:srgbClr val="9ADACE"/>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pic>
        <p:nvPicPr>
          <p:cNvPr id="1028" name="Picture 4" descr="C:\Users\E1515\Downloads\positive-vo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147" y="264324"/>
            <a:ext cx="973931" cy="12317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E1515\Downloads\negative-vo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3026" y="458791"/>
            <a:ext cx="970360" cy="122723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群組 14"/>
          <p:cNvGrpSpPr/>
          <p:nvPr/>
        </p:nvGrpSpPr>
        <p:grpSpPr>
          <a:xfrm>
            <a:off x="205740" y="1975552"/>
            <a:ext cx="927567" cy="1246848"/>
            <a:chOff x="1140456" y="786046"/>
            <a:chExt cx="1214438" cy="1524035"/>
          </a:xfrm>
        </p:grpSpPr>
        <p:sp>
          <p:nvSpPr>
            <p:cNvPr id="19" name="橢圓 18"/>
            <p:cNvSpPr/>
            <p:nvPr/>
          </p:nvSpPr>
          <p:spPr>
            <a:xfrm flipH="1">
              <a:off x="1140456" y="786046"/>
              <a:ext cx="1214438" cy="1524035"/>
            </a:xfrm>
            <a:prstGeom prst="ellipse">
              <a:avLst/>
            </a:prstGeom>
            <a:solidFill>
              <a:schemeClr val="accent6">
                <a:lumMod val="40000"/>
                <a:lumOff val="60000"/>
                <a:alpha val="5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 name="Picture 11" descr="C:\Users\E1515\Downloads\mark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363911" y="1210543"/>
              <a:ext cx="706802" cy="706802"/>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descr="http://www.officego.com.tw/upload/a/jean/11/WKT4.jpg"/>
          <p:cNvPicPr>
            <a:picLocks noChangeAspect="1" noChangeArrowheads="1"/>
          </p:cNvPicPr>
          <p:nvPr/>
        </p:nvPicPr>
        <p:blipFill rotWithShape="1">
          <a:blip r:embed="rId6">
            <a:extLst>
              <a:ext uri="{28A0092B-C50C-407E-A947-70E740481C1C}">
                <a14:useLocalDpi xmlns:a14="http://schemas.microsoft.com/office/drawing/2010/main" val="0"/>
              </a:ext>
            </a:extLst>
          </a:blip>
          <a:srcRect l="3496" t="56920" r="4488" b="6836"/>
          <a:stretch/>
        </p:blipFill>
        <p:spPr bwMode="auto">
          <a:xfrm>
            <a:off x="1814444" y="5032628"/>
            <a:ext cx="3263235" cy="6593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099" name="Picture 3" descr="C:\Users\E1515\Downloads\螢光筆.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7285" y="2442321"/>
            <a:ext cx="3211916" cy="17535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1" name="Picture 5" descr="ãç°ä¿è¢åç­ãçåçæå°çµæ"/>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3543" y="2611594"/>
            <a:ext cx="2617078" cy="3256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321967" y="1642782"/>
            <a:ext cx="844391"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螢光筆</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72815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1758</TotalTime>
  <Words>933</Words>
  <Application>Microsoft Office PowerPoint</Application>
  <PresentationFormat>如螢幕大小 (4:3)</PresentationFormat>
  <Paragraphs>122</Paragraphs>
  <Slides>17</Slides>
  <Notes>17</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17</vt:i4>
      </vt:variant>
    </vt:vector>
  </HeadingPairs>
  <TitlesOfParts>
    <vt:vector size="25" baseType="lpstr">
      <vt:lpstr>Gill Sans</vt:lpstr>
      <vt:lpstr>宋体</vt:lpstr>
      <vt:lpstr>微軟正黑體</vt:lpstr>
      <vt:lpstr>新細明體</vt:lpstr>
      <vt:lpstr>Arial</vt:lpstr>
      <vt:lpstr>Calibri</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http://www.ypppt.com/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開學季採購開跑</dc:title>
  <dc:creator>Tiffany Lu</dc:creator>
  <dc:description>http://www.ypppt.com/</dc:description>
  <cp:lastModifiedBy>Clio</cp:lastModifiedBy>
  <cp:revision>140</cp:revision>
  <dcterms:created xsi:type="dcterms:W3CDTF">2015-05-06T06:15:02Z</dcterms:created>
  <dcterms:modified xsi:type="dcterms:W3CDTF">2019-08-28T10:14:11Z</dcterms:modified>
  <cp:category>循環經濟、綠色設計</cp:category>
</cp:coreProperties>
</file>