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5"/>
  </p:notesMasterIdLst>
  <p:sldIdLst>
    <p:sldId id="257" r:id="rId2"/>
    <p:sldId id="259" r:id="rId3"/>
    <p:sldId id="261" r:id="rId4"/>
    <p:sldId id="277" r:id="rId5"/>
    <p:sldId id="268" r:id="rId6"/>
    <p:sldId id="288" r:id="rId7"/>
    <p:sldId id="266" r:id="rId8"/>
    <p:sldId id="269" r:id="rId9"/>
    <p:sldId id="270" r:id="rId10"/>
    <p:sldId id="271" r:id="rId11"/>
    <p:sldId id="272" r:id="rId12"/>
    <p:sldId id="273" r:id="rId13"/>
    <p:sldId id="275" r:id="rId14"/>
    <p:sldId id="274" r:id="rId15"/>
    <p:sldId id="260" r:id="rId16"/>
    <p:sldId id="278" r:id="rId17"/>
    <p:sldId id="263" r:id="rId18"/>
    <p:sldId id="285" r:id="rId19"/>
    <p:sldId id="281" r:id="rId20"/>
    <p:sldId id="286" r:id="rId21"/>
    <p:sldId id="264" r:id="rId22"/>
    <p:sldId id="282" r:id="rId23"/>
    <p:sldId id="276" r:id="rId2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50" autoAdjust="0"/>
  </p:normalViewPr>
  <p:slideViewPr>
    <p:cSldViewPr>
      <p:cViewPr>
        <p:scale>
          <a:sx n="100" d="100"/>
          <a:sy n="100" d="100"/>
        </p:scale>
        <p:origin x="-600" y="63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EFB72-FE96-4BCA-A822-553D7D142E0B}" type="datetimeFigureOut">
              <a:rPr lang="zh-TW" altLang="en-US" smtClean="0"/>
              <a:pPr/>
              <a:t>2019/8/7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47A3C-AD9E-4448-AA62-F7B86081BB71}" type="slidenum">
              <a:rPr lang="zh-TW" altLang="en-US" smtClean="0"/>
              <a:pPr/>
              <a:t>‹#›</a:t>
            </a:fld>
            <a:endParaRPr lang="zh-TW" altLang="en-US"/>
          </a:p>
        </p:txBody>
      </p:sp>
    </p:spTree>
    <p:extLst>
      <p:ext uri="{BB962C8B-B14F-4D97-AF65-F5344CB8AC3E}">
        <p14:creationId xmlns:p14="http://schemas.microsoft.com/office/powerpoint/2010/main" val="2165539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今天這堂課，要讓你們學完之後都可以變成消費小達人</a:t>
            </a:r>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1</a:t>
            </a:fld>
            <a:endParaRPr lang="zh-TW" altLang="en-US"/>
          </a:p>
        </p:txBody>
      </p:sp>
    </p:spTree>
    <p:extLst>
      <p:ext uri="{BB962C8B-B14F-4D97-AF65-F5344CB8AC3E}">
        <p14:creationId xmlns:p14="http://schemas.microsoft.com/office/powerpoint/2010/main" val="393416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12</a:t>
            </a:fld>
            <a:endParaRPr lang="zh-TW" altLang="en-US"/>
          </a:p>
        </p:txBody>
      </p:sp>
    </p:spTree>
    <p:extLst>
      <p:ext uri="{BB962C8B-B14F-4D97-AF65-F5344CB8AC3E}">
        <p14:creationId xmlns:p14="http://schemas.microsoft.com/office/powerpoint/2010/main" val="2939491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遊戲結束後</a:t>
            </a:r>
            <a:r>
              <a:rPr lang="en-US" altLang="zh-TW" dirty="0" smtClean="0"/>
              <a:t>~</a:t>
            </a:r>
            <a:br>
              <a:rPr lang="en-US" altLang="zh-TW" dirty="0" smtClean="0"/>
            </a:br>
            <a:r>
              <a:rPr lang="zh-TW" altLang="en-US" dirty="0" smtClean="0"/>
              <a:t>我們知道日常生活中我們用了太多塑膠製品，但其實塑膠已經危害我們的生態了</a:t>
            </a:r>
            <a:r>
              <a:rPr lang="en-US" altLang="zh-TW" dirty="0" smtClean="0"/>
              <a:t/>
            </a:r>
            <a:br>
              <a:rPr lang="en-US" altLang="zh-TW" dirty="0" smtClean="0"/>
            </a:br>
            <a:r>
              <a:rPr lang="zh-TW" altLang="en-US" dirty="0" smtClean="0"/>
              <a:t>更會對人的身體有傷害，所以我們應該要減少使用塑膠製品</a:t>
            </a:r>
            <a:endParaRPr lang="en-US" altLang="zh-TW" dirty="0" smtClean="0"/>
          </a:p>
          <a:p>
            <a:r>
              <a:rPr lang="zh-TW" altLang="en-US" dirty="0" smtClean="0"/>
              <a:t>那要怎麼減少使用呢？</a:t>
            </a:r>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14</a:t>
            </a:fld>
            <a:endParaRPr lang="zh-TW" altLang="en-US"/>
          </a:p>
        </p:txBody>
      </p:sp>
    </p:spTree>
    <p:extLst>
      <p:ext uri="{BB962C8B-B14F-4D97-AF65-F5344CB8AC3E}">
        <p14:creationId xmlns:p14="http://schemas.microsoft.com/office/powerpoint/2010/main" val="2830434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我們要購買環保用具！</a:t>
            </a:r>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15</a:t>
            </a:fld>
            <a:endParaRPr lang="zh-TW" altLang="en-US"/>
          </a:p>
        </p:txBody>
      </p:sp>
    </p:spTree>
    <p:extLst>
      <p:ext uri="{BB962C8B-B14F-4D97-AF65-F5344CB8AC3E}">
        <p14:creationId xmlns:p14="http://schemas.microsoft.com/office/powerpoint/2010/main" val="87929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我們可以自己購買環保的碗盤、購物袋、水壺跟環保吸管</a:t>
            </a:r>
            <a:r>
              <a:rPr lang="en-US" altLang="zh-TW" dirty="0" smtClean="0"/>
              <a:t/>
            </a:r>
            <a:br>
              <a:rPr lang="en-US" altLang="zh-TW" dirty="0" smtClean="0"/>
            </a:br>
            <a:r>
              <a:rPr lang="zh-TW" altLang="en-US" dirty="0" smtClean="0"/>
              <a:t>但市面上有那麼多材質我們應該要買哪一種呢？</a:t>
            </a:r>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16</a:t>
            </a:fld>
            <a:endParaRPr lang="zh-TW" altLang="en-US"/>
          </a:p>
        </p:txBody>
      </p:sp>
    </p:spTree>
    <p:extLst>
      <p:ext uri="{BB962C8B-B14F-4D97-AF65-F5344CB8AC3E}">
        <p14:creationId xmlns:p14="http://schemas.microsoft.com/office/powerpoint/2010/main" val="1518637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接下來我們就要來介紹各種環保用具的不同材質～</a:t>
            </a:r>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17</a:t>
            </a:fld>
            <a:endParaRPr lang="zh-TW" altLang="en-US"/>
          </a:p>
        </p:txBody>
      </p:sp>
    </p:spTree>
    <p:extLst>
      <p:ext uri="{BB962C8B-B14F-4D97-AF65-F5344CB8AC3E}">
        <p14:creationId xmlns:p14="http://schemas.microsoft.com/office/powerpoint/2010/main" val="3969180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第一個我們要介紹的是環保杯</a:t>
            </a:r>
            <a:endParaRPr lang="en-US" altLang="zh-TW" dirty="0" smtClean="0"/>
          </a:p>
          <a:p>
            <a:r>
              <a:rPr lang="zh-TW" altLang="en-US" dirty="0" smtClean="0"/>
              <a:t>我們市面上最常看到的就是塑膠的</a:t>
            </a:r>
            <a:r>
              <a:rPr lang="en-US" altLang="zh-TW" dirty="0" smtClean="0"/>
              <a:t>PP</a:t>
            </a:r>
            <a:r>
              <a:rPr lang="zh-TW" altLang="en-US" dirty="0" smtClean="0"/>
              <a:t>材質、不鏽鋼跟玻璃材質</a:t>
            </a:r>
            <a:endParaRPr lang="en-US" altLang="zh-TW" dirty="0" smtClean="0"/>
          </a:p>
          <a:p>
            <a:r>
              <a:rPr lang="zh-TW" altLang="en-US" dirty="0" smtClean="0"/>
              <a:t>那他們每一種都有適合他們裝的內容物</a:t>
            </a:r>
            <a:endParaRPr lang="en-US" altLang="zh-TW" dirty="0" smtClean="0"/>
          </a:p>
          <a:p>
            <a:r>
              <a:rPr lang="zh-TW" altLang="en-US" dirty="0" smtClean="0"/>
              <a:t>例如</a:t>
            </a:r>
            <a:r>
              <a:rPr lang="en-US" altLang="zh-TW" dirty="0" smtClean="0"/>
              <a:t>:</a:t>
            </a:r>
            <a:r>
              <a:rPr lang="zh-TW" altLang="en-US" dirty="0" smtClean="0"/>
              <a:t>我們最常看到的不銹鋼，其實不能長期裝酸性飲料</a:t>
            </a:r>
            <a:endParaRPr lang="en-US" altLang="zh-TW" dirty="0" smtClean="0"/>
          </a:p>
          <a:p>
            <a:r>
              <a:rPr lang="zh-TW" altLang="en-US" dirty="0" smtClean="0"/>
              <a:t>所以如果有人喜歡喝檸檬汁就不適合買不銹鋼材質的水杯使用了</a:t>
            </a:r>
            <a:endParaRPr lang="en-US" altLang="zh-TW" dirty="0" smtClean="0"/>
          </a:p>
          <a:p>
            <a:endParaRPr lang="en-US" altLang="zh-TW" dirty="0" smtClean="0"/>
          </a:p>
          <a:p>
            <a:r>
              <a:rPr lang="zh-TW" altLang="en-US" dirty="0" smtClean="0"/>
              <a:t>其實現在較多人會使用不鏽鋼材質，但</a:t>
            </a:r>
            <a:r>
              <a:rPr lang="zh-TW" altLang="en-US" b="1" i="0" u="sng" dirty="0" smtClean="0"/>
              <a:t>不鏽鋼</a:t>
            </a:r>
            <a:r>
              <a:rPr lang="zh-TW" altLang="en-US" dirty="0" smtClean="0"/>
              <a:t>像老師剛剛說的不能長期裝酸的飲料以外，也不能長期裝鹼性像運動飲料，</a:t>
            </a:r>
            <a:endParaRPr lang="en-US" altLang="zh-TW" dirty="0" smtClean="0"/>
          </a:p>
          <a:p>
            <a:r>
              <a:rPr lang="zh-TW" altLang="en-US" dirty="0" smtClean="0"/>
              <a:t>還有含鹽的食物，更不可以裝中藥，而且不銹鋼容易有氣味的殘留！</a:t>
            </a:r>
            <a:endParaRPr lang="en-US" altLang="zh-TW" dirty="0" smtClean="0"/>
          </a:p>
          <a:p>
            <a:r>
              <a:rPr lang="zh-TW" altLang="en-US" sz="1400" b="0" u="none" dirty="0" smtClean="0"/>
              <a:t>不過相較使用</a:t>
            </a:r>
            <a:r>
              <a:rPr lang="zh-TW" altLang="en-US" sz="1400" b="1" u="sng" dirty="0" smtClean="0"/>
              <a:t>塑膠材質</a:t>
            </a:r>
            <a:r>
              <a:rPr lang="zh-TW" altLang="en-US" dirty="0" smtClean="0"/>
              <a:t>的環保杯，它比較不會對人體有直接甚至是快速的傷害。</a:t>
            </a:r>
            <a:endParaRPr lang="en-US" altLang="zh-TW" dirty="0" smtClean="0"/>
          </a:p>
          <a:p>
            <a:r>
              <a:rPr lang="zh-TW" altLang="en-US" dirty="0" smtClean="0"/>
              <a:t>因為部分塑膠材質的環保杯也不可以裝酸性的影料外更不可以長期放牛奶、果汁、乳酸影廖，其實也不建議裝熱水，因為如果用塑膠裝熱水，有些塑膠杯子本身會釋放出有害物質，可能會引發一些病症。</a:t>
            </a:r>
            <a:endParaRPr lang="en-US" altLang="zh-TW" dirty="0" smtClean="0"/>
          </a:p>
          <a:p>
            <a:r>
              <a:rPr lang="en-US" altLang="zh-TW" dirty="0" smtClean="0"/>
              <a:t/>
            </a:r>
            <a:br>
              <a:rPr lang="en-US" altLang="zh-TW" dirty="0" smtClean="0"/>
            </a:br>
            <a:r>
              <a:rPr lang="zh-TW" altLang="en-US" dirty="0" smtClean="0"/>
              <a:t>相較這兩種材質，其實最安全的就是</a:t>
            </a:r>
            <a:r>
              <a:rPr lang="zh-TW" altLang="en-US" b="1" u="sng" dirty="0" smtClean="0"/>
              <a:t>玻璃材質</a:t>
            </a:r>
            <a:r>
              <a:rPr lang="zh-TW" altLang="en-US" dirty="0" smtClean="0"/>
              <a:t>的環保杯，因為他不會滲出有害物質以外很適合裝酸性的飲料，</a:t>
            </a:r>
            <a:endParaRPr lang="en-US" altLang="zh-TW" dirty="0" smtClean="0"/>
          </a:p>
          <a:p>
            <a:r>
              <a:rPr lang="zh-TW" altLang="en-US" dirty="0" smtClean="0"/>
              <a:t>只是他唯一的缺點就是如果你冷熱交替使用的話或是不小心摔到的話，很容易造成玻璃破裂、損壞。</a:t>
            </a:r>
            <a:endParaRPr lang="en-US" altLang="zh-TW" dirty="0" smtClean="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18</a:t>
            </a:fld>
            <a:endParaRPr lang="zh-TW" altLang="en-US"/>
          </a:p>
        </p:txBody>
      </p:sp>
    </p:spTree>
    <p:extLst>
      <p:ext uri="{BB962C8B-B14F-4D97-AF65-F5344CB8AC3E}">
        <p14:creationId xmlns:p14="http://schemas.microsoft.com/office/powerpoint/2010/main" val="2016206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一般人習慣買飲料時都順便要一隻塑膠吸管，</a:t>
            </a:r>
            <a:endParaRPr lang="en-US" altLang="zh-TW" dirty="0" smtClean="0"/>
          </a:p>
          <a:p>
            <a:r>
              <a:rPr lang="zh-TW" altLang="en-US" dirty="0" smtClean="0"/>
              <a:t>但這小小的塑膠吸管，郤對我們的海洋生態造成很大的傷害</a:t>
            </a:r>
            <a:r>
              <a:rPr lang="en-US" altLang="zh-TW" dirty="0" smtClean="0"/>
              <a:t/>
            </a:r>
            <a:br>
              <a:rPr lang="en-US" altLang="zh-TW" dirty="0" smtClean="0"/>
            </a:br>
            <a:r>
              <a:rPr lang="zh-TW" altLang="en-US" dirty="0" smtClean="0"/>
              <a:t>大家應該都有看過海龜被我們人類使用的塑膠吸管深深地插入在牠的鼻子裡</a:t>
            </a:r>
            <a:r>
              <a:rPr lang="en-US" altLang="zh-TW" dirty="0" smtClean="0"/>
              <a:t/>
            </a:r>
            <a:br>
              <a:rPr lang="en-US" altLang="zh-TW" dirty="0" smtClean="0"/>
            </a:br>
            <a:r>
              <a:rPr lang="zh-TW" altLang="en-US" dirty="0" smtClean="0"/>
              <a:t>我們要如何救救這些海洋生物及環境，</a:t>
            </a:r>
            <a:endParaRPr lang="en-US" altLang="zh-TW" dirty="0" smtClean="0"/>
          </a:p>
          <a:p>
            <a:r>
              <a:rPr lang="zh-TW" altLang="en-US" dirty="0" smtClean="0"/>
              <a:t>我們有幾個替代塑膠吸管的方案，</a:t>
            </a:r>
            <a:endParaRPr lang="en-US" altLang="zh-TW" dirty="0" smtClean="0"/>
          </a:p>
          <a:p>
            <a:r>
              <a:rPr lang="zh-TW" altLang="en-US" dirty="0" smtClean="0"/>
              <a:t>例如你可以每次都問問自己，我們真的有需要吸管嗎？</a:t>
            </a:r>
            <a:r>
              <a:rPr lang="en-US" altLang="zh-TW" dirty="0" smtClean="0"/>
              <a:t/>
            </a:r>
            <a:br>
              <a:rPr lang="en-US" altLang="zh-TW" dirty="0" smtClean="0"/>
            </a:br>
            <a:r>
              <a:rPr lang="zh-TW" altLang="en-US" dirty="0" smtClean="0"/>
              <a:t>我們是不是可以直接打開來喝呢？</a:t>
            </a:r>
            <a:endParaRPr lang="en-US" altLang="zh-TW" dirty="0" smtClean="0"/>
          </a:p>
          <a:p>
            <a:r>
              <a:rPr lang="zh-TW" altLang="en-US" dirty="0" smtClean="0"/>
              <a:t>我們買飲料時，直接拿環保杯去裝就不會製造封膜的塑膠垃圾</a:t>
            </a:r>
            <a:endParaRPr lang="en-US" altLang="zh-TW" dirty="0" smtClean="0"/>
          </a:p>
          <a:p>
            <a:r>
              <a:rPr lang="zh-TW" altLang="en-US" dirty="0" smtClean="0"/>
              <a:t>那珍珠奶茶呢？應該怎麼喝呢？</a:t>
            </a:r>
            <a:endParaRPr lang="en-US" altLang="zh-TW" dirty="0" smtClean="0"/>
          </a:p>
          <a:p>
            <a:r>
              <a:rPr lang="zh-TW" altLang="en-US" dirty="0" smtClean="0"/>
              <a:t>如果真的要用吸管，我們可以把塑膠吸管替換成紙吸管或不鏽鋼吸管的</a:t>
            </a:r>
            <a:endParaRPr lang="en-US" altLang="zh-TW" dirty="0" smtClean="0"/>
          </a:p>
          <a:p>
            <a:r>
              <a:rPr lang="zh-TW" altLang="en-US" dirty="0" smtClean="0"/>
              <a:t>紙吸管是一次性使用的吸管，他也是可以回收的，但是它容易溶解泡軟而且不耐高溫。</a:t>
            </a:r>
            <a:endParaRPr lang="en-US" altLang="zh-TW" dirty="0" smtClean="0"/>
          </a:p>
          <a:p>
            <a:endParaRPr lang="en-US" altLang="zh-TW" dirty="0" smtClean="0"/>
          </a:p>
          <a:p>
            <a:r>
              <a:rPr lang="zh-TW" altLang="en-US" dirty="0" smtClean="0"/>
              <a:t>或是不鏽鋼吸管，這就比較可以重複利用，比較耐用又不怕摔壞，</a:t>
            </a:r>
            <a:endParaRPr lang="en-US" altLang="zh-TW" dirty="0" smtClean="0"/>
          </a:p>
          <a:p>
            <a:r>
              <a:rPr lang="zh-TW" altLang="en-US" dirty="0" smtClean="0"/>
              <a:t>購買不鏽鋼材質時記得要挑選食用級的</a:t>
            </a:r>
            <a:r>
              <a:rPr lang="en-US" altLang="zh-TW" dirty="0" smtClean="0"/>
              <a:t>304</a:t>
            </a:r>
            <a:r>
              <a:rPr lang="zh-TW" altLang="en-US" dirty="0" smtClean="0"/>
              <a:t>或是醫療級</a:t>
            </a:r>
            <a:r>
              <a:rPr lang="en-US" altLang="zh-TW" dirty="0" smtClean="0"/>
              <a:t>316</a:t>
            </a:r>
            <a:r>
              <a:rPr lang="zh-TW" altLang="en-US" dirty="0" smtClean="0"/>
              <a:t>不鏽鋼。</a:t>
            </a:r>
            <a:endParaRPr lang="en-US" altLang="zh-TW" dirty="0" smtClean="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19</a:t>
            </a:fld>
            <a:endParaRPr lang="zh-TW" altLang="en-US"/>
          </a:p>
        </p:txBody>
      </p:sp>
    </p:spTree>
    <p:extLst>
      <p:ext uri="{BB962C8B-B14F-4D97-AF65-F5344CB8AC3E}">
        <p14:creationId xmlns:p14="http://schemas.microsoft.com/office/powerpoint/2010/main" val="407682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而我們在挑選環保餐具時，除了大家常用的不銹鋼材質外，還會有木頭材質，很多人在都會使用不鏽鋼材質的餐具，</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除了之前說的不鏽鋼優缺點外，要記得不銹鋼材質其實是不可以微波的喔～</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還有我們木頭材質的餐具，因為是來自大自然中的材質，所以不會釋出甚麼有害物質，很多人就會挑選，</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但大家在使用的時候一樣要注意，木頭容易潮濕所以很常濕氣太重就滋生黴菌造成變形或龜裂，如果購買的是木頭材質的話盡量要保持乾燥的地方喔！</a:t>
            </a: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20</a:t>
            </a:fld>
            <a:endParaRPr lang="zh-TW" altLang="en-US"/>
          </a:p>
        </p:txBody>
      </p:sp>
    </p:spTree>
    <p:extLst>
      <p:ext uri="{BB962C8B-B14F-4D97-AF65-F5344CB8AC3E}">
        <p14:creationId xmlns:p14="http://schemas.microsoft.com/office/powerpoint/2010/main" val="3560829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除了知道怎麼選適合自己環保材質的環保用具外，</a:t>
            </a:r>
            <a:r>
              <a:rPr lang="en-US" altLang="zh-TW" dirty="0" smtClean="0"/>
              <a:t/>
            </a:r>
            <a:br>
              <a:rPr lang="en-US" altLang="zh-TW" dirty="0" smtClean="0"/>
            </a:br>
            <a:r>
              <a:rPr lang="zh-TW" altLang="en-US" dirty="0" smtClean="0"/>
              <a:t>我們還要注意以下幾項</a:t>
            </a:r>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21</a:t>
            </a:fld>
            <a:endParaRPr lang="zh-TW" altLang="en-US"/>
          </a:p>
        </p:txBody>
      </p:sp>
    </p:spTree>
    <p:extLst>
      <p:ext uri="{BB962C8B-B14F-4D97-AF65-F5344CB8AC3E}">
        <p14:creationId xmlns:p14="http://schemas.microsoft.com/office/powerpoint/2010/main" val="4132622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我們應該在要去購物時先明確地寫下</a:t>
            </a:r>
            <a:endParaRPr lang="en-US" altLang="zh-TW" dirty="0" smtClean="0"/>
          </a:p>
          <a:p>
            <a:r>
              <a:rPr lang="zh-TW" altLang="en-US" dirty="0" smtClean="0"/>
              <a:t>需要購買的物品、</a:t>
            </a:r>
            <a:endParaRPr lang="en-US" altLang="zh-TW" dirty="0" smtClean="0"/>
          </a:p>
          <a:p>
            <a:r>
              <a:rPr lang="zh-TW" altLang="en-US" dirty="0" smtClean="0"/>
              <a:t>然後查好資料，例如剛剛說的材質跟價錢</a:t>
            </a:r>
            <a:endParaRPr lang="en-US" altLang="zh-TW" dirty="0" smtClean="0"/>
          </a:p>
          <a:p>
            <a:r>
              <a:rPr lang="zh-TW" altLang="en-US" dirty="0" smtClean="0"/>
              <a:t>還要記得攜帶購物袋，</a:t>
            </a:r>
            <a:endParaRPr lang="en-US" altLang="zh-TW" dirty="0" smtClean="0"/>
          </a:p>
          <a:p>
            <a:r>
              <a:rPr lang="zh-TW" altLang="en-US" dirty="0" smtClean="0"/>
              <a:t>如果剛好想在購物後或購物前用餐的話記得攜帶環保餐具喔～</a:t>
            </a:r>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22</a:t>
            </a:fld>
            <a:endParaRPr lang="zh-TW" altLang="en-US"/>
          </a:p>
        </p:txBody>
      </p:sp>
    </p:spTree>
    <p:extLst>
      <p:ext uri="{BB962C8B-B14F-4D97-AF65-F5344CB8AC3E}">
        <p14:creationId xmlns:p14="http://schemas.microsoft.com/office/powerpoint/2010/main" val="151265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我們今天要來教大家購買東西時，我們應該怎麼挑選正確適合自己的需 要的容器呢</a:t>
            </a:r>
            <a:r>
              <a:rPr lang="zh-TW" altLang="en-US" baseline="0" dirty="0" smtClean="0"/>
              <a:t>？</a:t>
            </a:r>
            <a:endParaRPr lang="en-US" altLang="zh-TW" dirty="0" smtClean="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2</a:t>
            </a:fld>
            <a:endParaRPr lang="zh-TW" altLang="en-US"/>
          </a:p>
        </p:txBody>
      </p:sp>
    </p:spTree>
    <p:extLst>
      <p:ext uri="{BB962C8B-B14F-4D97-AF65-F5344CB8AC3E}">
        <p14:creationId xmlns:p14="http://schemas.microsoft.com/office/powerpoint/2010/main" val="3089514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這樣讓我們成為消費小達人</a:t>
            </a:r>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23</a:t>
            </a:fld>
            <a:endParaRPr lang="zh-TW" altLang="en-US"/>
          </a:p>
        </p:txBody>
      </p:sp>
    </p:spTree>
    <p:extLst>
      <p:ext uri="{BB962C8B-B14F-4D97-AF65-F5344CB8AC3E}">
        <p14:creationId xmlns:p14="http://schemas.microsoft.com/office/powerpoint/2010/main" val="56532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首先，我們要先了解最常見的容器材質，也就是塑膠！</a:t>
            </a:r>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3</a:t>
            </a:fld>
            <a:endParaRPr lang="zh-TW" altLang="en-US"/>
          </a:p>
        </p:txBody>
      </p:sp>
    </p:spTree>
    <p:extLst>
      <p:ext uri="{BB962C8B-B14F-4D97-AF65-F5344CB8AC3E}">
        <p14:creationId xmlns:p14="http://schemas.microsoft.com/office/powerpoint/2010/main" val="118268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https://www.youtube.com/watch?v=bmscIFxx1nI</a:t>
            </a:r>
            <a:r>
              <a:rPr lang="zh-TW" altLang="en-US" dirty="0" smtClean="0"/>
              <a:t> （全播）</a:t>
            </a:r>
            <a:endParaRPr lang="en-US" altLang="zh-TW" dirty="0" smtClean="0"/>
          </a:p>
          <a:p>
            <a:r>
              <a:rPr lang="zh-TW" altLang="en-US" dirty="0" smtClean="0"/>
              <a:t>我們這裡可以先看一個環保署做的影片，讓你們先大概了解塑膠</a:t>
            </a:r>
            <a:endParaRPr lang="en-US" altLang="zh-TW" dirty="0" smtClean="0"/>
          </a:p>
          <a:p>
            <a:r>
              <a:rPr lang="en-US" altLang="zh-TW" dirty="0" smtClean="0"/>
              <a:t>(</a:t>
            </a:r>
            <a:r>
              <a:rPr lang="zh-TW" altLang="en-US" dirty="0" smtClean="0"/>
              <a:t>請在投影片模式時點選圖片</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4</a:t>
            </a:fld>
            <a:endParaRPr lang="zh-TW" altLang="en-US"/>
          </a:p>
        </p:txBody>
      </p:sp>
    </p:spTree>
    <p:extLst>
      <p:ext uri="{BB962C8B-B14F-4D97-AF65-F5344CB8AC3E}">
        <p14:creationId xmlns:p14="http://schemas.microsoft.com/office/powerpoint/2010/main" val="830179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TW" altLang="en-US" dirty="0" smtClean="0"/>
              <a:t>根據剛剛的影片呀～我們把塑膠的</a:t>
            </a:r>
            <a:r>
              <a:rPr lang="en-US" altLang="zh-TW" dirty="0" smtClean="0"/>
              <a:t>7</a:t>
            </a:r>
            <a:r>
              <a:rPr lang="zh-TW" altLang="en-US" dirty="0" smtClean="0"/>
              <a:t>個分類代碼做成一個表圖來介紹</a:t>
            </a:r>
            <a:endParaRPr lang="en-US" altLang="zh-TW" dirty="0" smtClean="0"/>
          </a:p>
          <a:p>
            <a:r>
              <a:rPr lang="zh-TW" altLang="en-US" dirty="0" smtClean="0"/>
              <a:t>這些標記都會標記在容器上面，我們在購買的時候都可以好好地查看一下裝的內容物是不是使用了最適合的容器！</a:t>
            </a:r>
            <a:r>
              <a:rPr lang="en-US" altLang="zh-TW" dirty="0" smtClean="0"/>
              <a:t/>
            </a:r>
            <a:br>
              <a:rPr lang="en-US" altLang="zh-TW" dirty="0" smtClean="0"/>
            </a:br>
            <a:endParaRPr lang="en-US" altLang="zh-TW" dirty="0" smtClean="0"/>
          </a:p>
          <a:p>
            <a:r>
              <a:rPr lang="zh-TW" altLang="en-US" dirty="0" smtClean="0"/>
              <a:t>首先我們看到的</a:t>
            </a:r>
            <a:r>
              <a:rPr lang="en-US" altLang="zh-TW" dirty="0" smtClean="0"/>
              <a:t>1</a:t>
            </a:r>
            <a:r>
              <a:rPr lang="zh-TW" altLang="en-US" dirty="0" smtClean="0"/>
              <a:t>號的塑膠代碼，我們都簡稱叫</a:t>
            </a:r>
            <a:r>
              <a:rPr lang="en-US" altLang="zh-TW" dirty="0" smtClean="0"/>
              <a:t>PET</a:t>
            </a:r>
            <a:r>
              <a:rPr lang="zh-TW" altLang="en-US" dirty="0" smtClean="0"/>
              <a:t>，它主要都是用在寶特瓶、市售的飲料瓶上，這類的塑膠建議都不要長期使用</a:t>
            </a:r>
            <a:endParaRPr lang="en-US" altLang="zh-TW" dirty="0" smtClean="0"/>
          </a:p>
          <a:p>
            <a:r>
              <a:rPr lang="zh-TW" altLang="en-US" dirty="0" smtClean="0"/>
              <a:t>再來是我們的</a:t>
            </a:r>
            <a:r>
              <a:rPr lang="en-US" altLang="zh-TW" dirty="0" smtClean="0"/>
              <a:t>2</a:t>
            </a:r>
            <a:r>
              <a:rPr lang="zh-TW" altLang="en-US" dirty="0" smtClean="0"/>
              <a:t>號塑膠代碼，我們簡稱叫</a:t>
            </a:r>
            <a:r>
              <a:rPr lang="en-US" altLang="zh-TW" dirty="0" smtClean="0"/>
              <a:t>HDPE</a:t>
            </a:r>
            <a:r>
              <a:rPr lang="zh-TW" altLang="en-US" dirty="0" smtClean="0"/>
              <a:t>，它的特性比較耐酸鹼，而且不能拿去微波，所以比較常在清潔罐或洗髮精上面看到它！</a:t>
            </a:r>
            <a:endParaRPr lang="en-US" altLang="zh-TW" dirty="0" smtClean="0"/>
          </a:p>
          <a:p>
            <a:r>
              <a:rPr lang="en-US" altLang="zh-TW" dirty="0" smtClean="0"/>
              <a:t>3</a:t>
            </a:r>
            <a:r>
              <a:rPr lang="zh-TW" altLang="en-US" dirty="0" smtClean="0"/>
              <a:t>號的代碼，簡稱</a:t>
            </a:r>
            <a:r>
              <a:rPr lang="en-US" altLang="zh-TW" dirty="0" smtClean="0"/>
              <a:t>PVC</a:t>
            </a:r>
            <a:r>
              <a:rPr lang="zh-TW" altLang="en-US" dirty="0" smtClean="0"/>
              <a:t>，因為他可塑性比較高，也就是容易做成不同的形狀但不可以加熱所以比較常做成雞蛋盒或是塑膠調味罐</a:t>
            </a:r>
            <a:endParaRPr lang="en-US" altLang="zh-TW" dirty="0" smtClean="0"/>
          </a:p>
          <a:p>
            <a:r>
              <a:rPr lang="en-US" altLang="zh-TW" dirty="0" smtClean="0"/>
              <a:t>4</a:t>
            </a:r>
            <a:r>
              <a:rPr lang="zh-TW" altLang="en-US" dirty="0" smtClean="0"/>
              <a:t>號的代碼，我們稱</a:t>
            </a:r>
            <a:r>
              <a:rPr lang="en-US" altLang="zh-TW" dirty="0" smtClean="0"/>
              <a:t>LDPE</a:t>
            </a:r>
            <a:r>
              <a:rPr lang="zh-TW" altLang="en-US" dirty="0" smtClean="0"/>
              <a:t>，這類的塑膠我們在日常生活中很常使用它，例如</a:t>
            </a:r>
            <a:r>
              <a:rPr lang="en-US" altLang="zh-TW" dirty="0" smtClean="0"/>
              <a:t>:</a:t>
            </a:r>
            <a:r>
              <a:rPr lang="zh-TW" altLang="en-US" dirty="0" smtClean="0"/>
              <a:t>塑膠袋、</a:t>
            </a:r>
            <a:r>
              <a:rPr lang="en-US" altLang="zh-TW" dirty="0" smtClean="0"/>
              <a:t>PE</a:t>
            </a:r>
            <a:r>
              <a:rPr lang="zh-TW" altLang="en-US" dirty="0" smtClean="0"/>
              <a:t>保鮮膜，這類的塑膠比較耐腐蝕跟耐酸鹼，所以塑膠袋才會很常被拿來裝東裝西～</a:t>
            </a:r>
            <a:r>
              <a:rPr lang="en-US" altLang="zh-TW" dirty="0" smtClean="0"/>
              <a:t/>
            </a:r>
            <a:br>
              <a:rPr lang="en-US" altLang="zh-TW" dirty="0" smtClean="0"/>
            </a:br>
            <a:r>
              <a:rPr lang="zh-TW" altLang="en-US" dirty="0" smtClean="0"/>
              <a:t>而</a:t>
            </a:r>
            <a:r>
              <a:rPr lang="en-US" altLang="zh-TW" dirty="0" smtClean="0"/>
              <a:t>5</a:t>
            </a:r>
            <a:r>
              <a:rPr lang="zh-TW" altLang="en-US" dirty="0" smtClean="0"/>
              <a:t>號塑膠是我們最常使用的塑膠了，叫做</a:t>
            </a:r>
            <a:r>
              <a:rPr lang="en-US" altLang="zh-TW" dirty="0" smtClean="0"/>
              <a:t>PP</a:t>
            </a:r>
            <a:r>
              <a:rPr lang="zh-TW" altLang="en-US" dirty="0" smtClean="0"/>
              <a:t>，因為它耐酸鹼、化學物質、奈碰撞、還耐高溫甚至是所有塑膠中最耐熱的，可以耐熱到</a:t>
            </a:r>
            <a:r>
              <a:rPr lang="en-US" altLang="zh-TW" dirty="0" smtClean="0"/>
              <a:t>140</a:t>
            </a:r>
            <a:r>
              <a:rPr lang="zh-TW" altLang="en-US" dirty="0" smtClean="0"/>
              <a:t>度呦～所以很常被做成水杯、微波成品的塑膠盒</a:t>
            </a:r>
            <a:r>
              <a:rPr lang="en-US" altLang="zh-TW" dirty="0" smtClean="0"/>
              <a:t>…</a:t>
            </a:r>
            <a:r>
              <a:rPr lang="zh-TW" altLang="en-US" dirty="0" smtClean="0"/>
              <a:t>等。</a:t>
            </a:r>
            <a:endParaRPr lang="en-US" altLang="zh-TW" dirty="0" smtClean="0"/>
          </a:p>
          <a:p>
            <a:r>
              <a:rPr lang="en-US" altLang="zh-TW" dirty="0" smtClean="0"/>
              <a:t>6</a:t>
            </a:r>
            <a:r>
              <a:rPr lang="zh-TW" altLang="en-US" dirty="0" smtClean="0"/>
              <a:t>號塑膠</a:t>
            </a:r>
            <a:r>
              <a:rPr lang="en-US" altLang="zh-TW" dirty="0" smtClean="0"/>
              <a:t>PS</a:t>
            </a:r>
            <a:r>
              <a:rPr lang="zh-TW" altLang="en-US" dirty="0" smtClean="0"/>
              <a:t>通常吸水性低，安定性佳但不可以微波，就像保麗龍盒、泡麵碗等</a:t>
            </a:r>
            <a:r>
              <a:rPr lang="en-US" altLang="zh-TW" dirty="0" smtClean="0"/>
              <a:t>~</a:t>
            </a:r>
            <a:br>
              <a:rPr lang="en-US" altLang="zh-TW" dirty="0" smtClean="0"/>
            </a:br>
            <a:r>
              <a:rPr lang="zh-TW" altLang="en-US" dirty="0" smtClean="0"/>
              <a:t>而最後就是我們的</a:t>
            </a:r>
            <a:r>
              <a:rPr lang="en-US" altLang="zh-TW" dirty="0" smtClean="0"/>
              <a:t>7</a:t>
            </a:r>
            <a:r>
              <a:rPr lang="zh-TW" altLang="en-US" dirty="0" smtClean="0"/>
              <a:t>號其他，也就是除了以上</a:t>
            </a:r>
            <a:r>
              <a:rPr lang="en-US" altLang="zh-TW" dirty="0" smtClean="0"/>
              <a:t>6</a:t>
            </a:r>
            <a:r>
              <a:rPr lang="zh-TW" altLang="en-US" dirty="0" smtClean="0"/>
              <a:t>種的塑膠以外，其他類的塑膠都會被歸為</a:t>
            </a:r>
            <a:r>
              <a:rPr lang="en-US" altLang="zh-TW" dirty="0" smtClean="0"/>
              <a:t>7</a:t>
            </a:r>
            <a:r>
              <a:rPr lang="zh-TW" altLang="en-US" dirty="0" smtClean="0"/>
              <a:t>號，其中包含了嬰兒奶瓶、沙拉盒</a:t>
            </a:r>
            <a:r>
              <a:rPr lang="en-US" altLang="zh-TW" dirty="0" smtClean="0"/>
              <a:t>…</a:t>
            </a:r>
            <a:r>
              <a:rPr lang="zh-TW" altLang="en-US" dirty="0" smtClean="0"/>
              <a:t>等。</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5</a:t>
            </a:fld>
            <a:endParaRPr lang="zh-TW" altLang="en-US"/>
          </a:p>
        </p:txBody>
      </p:sp>
    </p:spTree>
    <p:extLst>
      <p:ext uri="{BB962C8B-B14F-4D97-AF65-F5344CB8AC3E}">
        <p14:creationId xmlns:p14="http://schemas.microsoft.com/office/powerpoint/2010/main" val="118505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根據剛剛老師詳細的介紹之後，我們來玩個找出塑膠數字的小遊戲</a:t>
            </a:r>
            <a:endParaRPr lang="en-US" altLang="zh-TW" dirty="0" smtClean="0"/>
          </a:p>
          <a:p>
            <a:r>
              <a:rPr lang="zh-TW" altLang="en-US" dirty="0" smtClean="0"/>
              <a:t>老師等等會先出不同我們生活上常見的塑膠製品，看看誰還記得他是幾號的塑膠！</a:t>
            </a:r>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6</a:t>
            </a:fld>
            <a:endParaRPr lang="zh-TW" altLang="en-US"/>
          </a:p>
        </p:txBody>
      </p:sp>
    </p:spTree>
    <p:extLst>
      <p:ext uri="{BB962C8B-B14F-4D97-AF65-F5344CB8AC3E}">
        <p14:creationId xmlns:p14="http://schemas.microsoft.com/office/powerpoint/2010/main" val="118268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7</a:t>
            </a:fld>
            <a:endParaRPr lang="zh-TW" altLang="en-US"/>
          </a:p>
        </p:txBody>
      </p:sp>
    </p:spTree>
    <p:extLst>
      <p:ext uri="{BB962C8B-B14F-4D97-AF65-F5344CB8AC3E}">
        <p14:creationId xmlns:p14="http://schemas.microsoft.com/office/powerpoint/2010/main" val="333430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9</a:t>
            </a:fld>
            <a:endParaRPr lang="zh-TW" altLang="en-US"/>
          </a:p>
        </p:txBody>
      </p:sp>
    </p:spTree>
    <p:extLst>
      <p:ext uri="{BB962C8B-B14F-4D97-AF65-F5344CB8AC3E}">
        <p14:creationId xmlns:p14="http://schemas.microsoft.com/office/powerpoint/2010/main" val="1588269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E147A3C-AD9E-4448-AA62-F7B86081BB71}" type="slidenum">
              <a:rPr lang="zh-TW" altLang="en-US" smtClean="0"/>
              <a:pPr/>
              <a:t>11</a:t>
            </a:fld>
            <a:endParaRPr lang="zh-TW" altLang="en-US"/>
          </a:p>
        </p:txBody>
      </p:sp>
    </p:spTree>
    <p:extLst>
      <p:ext uri="{BB962C8B-B14F-4D97-AF65-F5344CB8AC3E}">
        <p14:creationId xmlns:p14="http://schemas.microsoft.com/office/powerpoint/2010/main" val="241738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33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43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3" name="Freeform 363"/>
          <p:cNvSpPr>
            <a:spLocks noEditPoints="1"/>
          </p:cNvSpPr>
          <p:nvPr userDrawn="1"/>
        </p:nvSpPr>
        <p:spPr bwMode="auto">
          <a:xfrm rot="1658487">
            <a:off x="4937812" y="312642"/>
            <a:ext cx="580001" cy="770514"/>
          </a:xfrm>
          <a:custGeom>
            <a:avLst/>
            <a:gdLst>
              <a:gd name="T0" fmla="*/ 145 w 274"/>
              <a:gd name="T1" fmla="*/ 262 h 273"/>
              <a:gd name="T2" fmla="*/ 189 w 274"/>
              <a:gd name="T3" fmla="*/ 204 h 273"/>
              <a:gd name="T4" fmla="*/ 263 w 274"/>
              <a:gd name="T5" fmla="*/ 204 h 273"/>
              <a:gd name="T6" fmla="*/ 216 w 274"/>
              <a:gd name="T7" fmla="*/ 217 h 273"/>
              <a:gd name="T8" fmla="*/ 104 w 274"/>
              <a:gd name="T9" fmla="*/ 199 h 273"/>
              <a:gd name="T10" fmla="*/ 55 w 274"/>
              <a:gd name="T11" fmla="*/ 186 h 273"/>
              <a:gd name="T12" fmla="*/ 14 w 274"/>
              <a:gd name="T13" fmla="*/ 168 h 273"/>
              <a:gd name="T14" fmla="*/ 44 w 274"/>
              <a:gd name="T15" fmla="*/ 207 h 273"/>
              <a:gd name="T16" fmla="*/ 45 w 274"/>
              <a:gd name="T17" fmla="*/ 217 h 273"/>
              <a:gd name="T18" fmla="*/ 95 w 274"/>
              <a:gd name="T19" fmla="*/ 254 h 273"/>
              <a:gd name="T20" fmla="*/ 86 w 274"/>
              <a:gd name="T21" fmla="*/ 232 h 273"/>
              <a:gd name="T22" fmla="*/ 114 w 274"/>
              <a:gd name="T23" fmla="*/ 255 h 273"/>
              <a:gd name="T24" fmla="*/ 131 w 274"/>
              <a:gd name="T25" fmla="*/ 196 h 273"/>
              <a:gd name="T26" fmla="*/ 110 w 274"/>
              <a:gd name="T27" fmla="*/ 189 h 273"/>
              <a:gd name="T28" fmla="*/ 132 w 274"/>
              <a:gd name="T29" fmla="*/ 145 h 273"/>
              <a:gd name="T30" fmla="*/ 74 w 274"/>
              <a:gd name="T31" fmla="*/ 145 h 273"/>
              <a:gd name="T32" fmla="*/ 67 w 274"/>
              <a:gd name="T33" fmla="*/ 166 h 273"/>
              <a:gd name="T34" fmla="*/ 205 w 274"/>
              <a:gd name="T35" fmla="*/ 111 h 273"/>
              <a:gd name="T36" fmla="*/ 192 w 274"/>
              <a:gd name="T37" fmla="*/ 159 h 273"/>
              <a:gd name="T38" fmla="*/ 150 w 274"/>
              <a:gd name="T39" fmla="*/ 59 h 273"/>
              <a:gd name="T40" fmla="*/ 114 w 274"/>
              <a:gd name="T41" fmla="*/ 94 h 273"/>
              <a:gd name="T42" fmla="*/ 57 w 274"/>
              <a:gd name="T43" fmla="*/ 42 h 273"/>
              <a:gd name="T44" fmla="*/ 9 w 274"/>
              <a:gd name="T45" fmla="*/ 55 h 273"/>
              <a:gd name="T46" fmla="*/ 178 w 274"/>
              <a:gd name="T47" fmla="*/ 23 h 273"/>
              <a:gd name="T48" fmla="*/ 230 w 274"/>
              <a:gd name="T49" fmla="*/ 57 h 273"/>
              <a:gd name="T50" fmla="*/ 137 w 274"/>
              <a:gd name="T51" fmla="*/ 0 h 273"/>
              <a:gd name="T52" fmla="*/ 271 w 274"/>
              <a:gd name="T53" fmla="*/ 108 h 273"/>
              <a:gd name="T54" fmla="*/ 257 w 274"/>
              <a:gd name="T55" fmla="*/ 189 h 273"/>
              <a:gd name="T56" fmla="*/ 260 w 274"/>
              <a:gd name="T57" fmla="*/ 142 h 273"/>
              <a:gd name="T58" fmla="*/ 238 w 274"/>
              <a:gd name="T59" fmla="*/ 133 h 273"/>
              <a:gd name="T60" fmla="*/ 261 w 274"/>
              <a:gd name="T61" fmla="*/ 105 h 273"/>
              <a:gd name="T62" fmla="*/ 206 w 274"/>
              <a:gd name="T63" fmla="*/ 76 h 273"/>
              <a:gd name="T64" fmla="*/ 206 w 274"/>
              <a:gd name="T65" fmla="*/ 103 h 273"/>
              <a:gd name="T66" fmla="*/ 193 w 274"/>
              <a:gd name="T67" fmla="*/ 82 h 273"/>
              <a:gd name="T68" fmla="*/ 169 w 274"/>
              <a:gd name="T69" fmla="*/ 79 h 273"/>
              <a:gd name="T70" fmla="*/ 189 w 274"/>
              <a:gd name="T71" fmla="*/ 66 h 273"/>
              <a:gd name="T72" fmla="*/ 142 w 274"/>
              <a:gd name="T73" fmla="*/ 13 h 273"/>
              <a:gd name="T74" fmla="*/ 136 w 274"/>
              <a:gd name="T75" fmla="*/ 50 h 273"/>
              <a:gd name="T76" fmla="*/ 127 w 274"/>
              <a:gd name="T77" fmla="*/ 11 h 273"/>
              <a:gd name="T78" fmla="*/ 86 w 274"/>
              <a:gd name="T79" fmla="*/ 71 h 273"/>
              <a:gd name="T80" fmla="*/ 104 w 274"/>
              <a:gd name="T81" fmla="*/ 83 h 273"/>
              <a:gd name="T82" fmla="*/ 76 w 274"/>
              <a:gd name="T83" fmla="*/ 105 h 273"/>
              <a:gd name="T84" fmla="*/ 132 w 274"/>
              <a:gd name="T85" fmla="*/ 130 h 273"/>
              <a:gd name="T86" fmla="*/ 140 w 274"/>
              <a:gd name="T87" fmla="*/ 113 h 273"/>
              <a:gd name="T88" fmla="*/ 146 w 274"/>
              <a:gd name="T89" fmla="*/ 131 h 273"/>
              <a:gd name="T90" fmla="*/ 171 w 274"/>
              <a:gd name="T91" fmla="*/ 140 h 273"/>
              <a:gd name="T92" fmla="*/ 142 w 274"/>
              <a:gd name="T93" fmla="*/ 182 h 273"/>
              <a:gd name="T94" fmla="*/ 193 w 274"/>
              <a:gd name="T95" fmla="*/ 191 h 273"/>
              <a:gd name="T96" fmla="*/ 206 w 274"/>
              <a:gd name="T97" fmla="*/ 170 h 273"/>
              <a:gd name="T98" fmla="*/ 206 w 274"/>
              <a:gd name="T99" fmla="*/ 196 h 273"/>
              <a:gd name="T100" fmla="*/ 209 w 274"/>
              <a:gd name="T101" fmla="*/ 207 h 273"/>
              <a:gd name="T102" fmla="*/ 179 w 274"/>
              <a:gd name="T103" fmla="*/ 249 h 273"/>
              <a:gd name="T104" fmla="*/ 212 w 274"/>
              <a:gd name="T105" fmla="*/ 239 h 273"/>
              <a:gd name="T106" fmla="*/ 219 w 274"/>
              <a:gd name="T107" fmla="*/ 246 h 273"/>
              <a:gd name="T108" fmla="*/ 31 w 274"/>
              <a:gd name="T109" fmla="*/ 222 h 273"/>
              <a:gd name="T110" fmla="*/ 14 w 274"/>
              <a:gd name="T111" fmla="*/ 82 h 273"/>
              <a:gd name="T112" fmla="*/ 11 w 274"/>
              <a:gd name="T113" fmla="*/ 130 h 273"/>
              <a:gd name="T114" fmla="*/ 67 w 274"/>
              <a:gd name="T115" fmla="*/ 103 h 273"/>
              <a:gd name="T116" fmla="*/ 63 w 274"/>
              <a:gd name="T117" fmla="*/ 74 h 273"/>
              <a:gd name="T118" fmla="*/ 72 w 274"/>
              <a:gd name="T119" fmla="*/ 67 h 273"/>
              <a:gd name="T120" fmla="*/ 95 w 274"/>
              <a:gd name="T121" fmla="*/ 19 h 273"/>
              <a:gd name="T122" fmla="*/ 58 w 274"/>
              <a:gd name="T123" fmla="*/ 33 h 273"/>
              <a:gd name="T124" fmla="*/ 109 w 274"/>
              <a:gd name="T125" fmla="*/ 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273">
                <a:moveTo>
                  <a:pt x="146" y="196"/>
                </a:moveTo>
                <a:lnTo>
                  <a:pt x="143" y="196"/>
                </a:lnTo>
                <a:lnTo>
                  <a:pt x="142" y="198"/>
                </a:lnTo>
                <a:lnTo>
                  <a:pt x="142" y="200"/>
                </a:lnTo>
                <a:lnTo>
                  <a:pt x="142" y="258"/>
                </a:lnTo>
                <a:lnTo>
                  <a:pt x="142" y="260"/>
                </a:lnTo>
                <a:lnTo>
                  <a:pt x="145" y="262"/>
                </a:lnTo>
                <a:lnTo>
                  <a:pt x="147" y="262"/>
                </a:lnTo>
                <a:lnTo>
                  <a:pt x="159" y="255"/>
                </a:lnTo>
                <a:lnTo>
                  <a:pt x="169" y="245"/>
                </a:lnTo>
                <a:lnTo>
                  <a:pt x="178" y="234"/>
                </a:lnTo>
                <a:lnTo>
                  <a:pt x="184" y="219"/>
                </a:lnTo>
                <a:lnTo>
                  <a:pt x="189" y="207"/>
                </a:lnTo>
                <a:lnTo>
                  <a:pt x="189" y="204"/>
                </a:lnTo>
                <a:lnTo>
                  <a:pt x="189" y="203"/>
                </a:lnTo>
                <a:lnTo>
                  <a:pt x="187" y="202"/>
                </a:lnTo>
                <a:lnTo>
                  <a:pt x="168" y="198"/>
                </a:lnTo>
                <a:lnTo>
                  <a:pt x="146" y="196"/>
                </a:lnTo>
                <a:close/>
                <a:moveTo>
                  <a:pt x="242" y="191"/>
                </a:moveTo>
                <a:lnTo>
                  <a:pt x="254" y="195"/>
                </a:lnTo>
                <a:lnTo>
                  <a:pt x="263" y="204"/>
                </a:lnTo>
                <a:lnTo>
                  <a:pt x="267" y="217"/>
                </a:lnTo>
                <a:lnTo>
                  <a:pt x="263" y="230"/>
                </a:lnTo>
                <a:lnTo>
                  <a:pt x="254" y="239"/>
                </a:lnTo>
                <a:lnTo>
                  <a:pt x="242" y="242"/>
                </a:lnTo>
                <a:lnTo>
                  <a:pt x="229" y="239"/>
                </a:lnTo>
                <a:lnTo>
                  <a:pt x="219" y="230"/>
                </a:lnTo>
                <a:lnTo>
                  <a:pt x="216" y="217"/>
                </a:lnTo>
                <a:lnTo>
                  <a:pt x="219" y="204"/>
                </a:lnTo>
                <a:lnTo>
                  <a:pt x="229" y="195"/>
                </a:lnTo>
                <a:lnTo>
                  <a:pt x="242" y="191"/>
                </a:lnTo>
                <a:close/>
                <a:moveTo>
                  <a:pt x="78" y="173"/>
                </a:moveTo>
                <a:lnTo>
                  <a:pt x="91" y="177"/>
                </a:lnTo>
                <a:lnTo>
                  <a:pt x="100" y="186"/>
                </a:lnTo>
                <a:lnTo>
                  <a:pt x="104" y="199"/>
                </a:lnTo>
                <a:lnTo>
                  <a:pt x="100" y="212"/>
                </a:lnTo>
                <a:lnTo>
                  <a:pt x="91" y="222"/>
                </a:lnTo>
                <a:lnTo>
                  <a:pt x="78" y="225"/>
                </a:lnTo>
                <a:lnTo>
                  <a:pt x="65" y="222"/>
                </a:lnTo>
                <a:lnTo>
                  <a:pt x="55" y="212"/>
                </a:lnTo>
                <a:lnTo>
                  <a:pt x="53" y="199"/>
                </a:lnTo>
                <a:lnTo>
                  <a:pt x="55" y="186"/>
                </a:lnTo>
                <a:lnTo>
                  <a:pt x="65" y="177"/>
                </a:lnTo>
                <a:lnTo>
                  <a:pt x="78" y="173"/>
                </a:lnTo>
                <a:close/>
                <a:moveTo>
                  <a:pt x="14" y="142"/>
                </a:moveTo>
                <a:lnTo>
                  <a:pt x="12" y="142"/>
                </a:lnTo>
                <a:lnTo>
                  <a:pt x="11" y="144"/>
                </a:lnTo>
                <a:lnTo>
                  <a:pt x="11" y="145"/>
                </a:lnTo>
                <a:lnTo>
                  <a:pt x="14" y="168"/>
                </a:lnTo>
                <a:lnTo>
                  <a:pt x="22" y="189"/>
                </a:lnTo>
                <a:lnTo>
                  <a:pt x="32" y="208"/>
                </a:lnTo>
                <a:lnTo>
                  <a:pt x="34" y="209"/>
                </a:lnTo>
                <a:lnTo>
                  <a:pt x="36" y="211"/>
                </a:lnTo>
                <a:lnTo>
                  <a:pt x="37" y="209"/>
                </a:lnTo>
                <a:lnTo>
                  <a:pt x="42" y="207"/>
                </a:lnTo>
                <a:lnTo>
                  <a:pt x="44" y="207"/>
                </a:lnTo>
                <a:lnTo>
                  <a:pt x="45" y="207"/>
                </a:lnTo>
                <a:lnTo>
                  <a:pt x="46" y="208"/>
                </a:lnTo>
                <a:lnTo>
                  <a:pt x="48" y="211"/>
                </a:lnTo>
                <a:lnTo>
                  <a:pt x="48" y="212"/>
                </a:lnTo>
                <a:lnTo>
                  <a:pt x="48" y="214"/>
                </a:lnTo>
                <a:lnTo>
                  <a:pt x="46" y="216"/>
                </a:lnTo>
                <a:lnTo>
                  <a:pt x="45" y="217"/>
                </a:lnTo>
                <a:lnTo>
                  <a:pt x="42" y="218"/>
                </a:lnTo>
                <a:lnTo>
                  <a:pt x="42" y="221"/>
                </a:lnTo>
                <a:lnTo>
                  <a:pt x="44" y="222"/>
                </a:lnTo>
                <a:lnTo>
                  <a:pt x="65" y="241"/>
                </a:lnTo>
                <a:lnTo>
                  <a:pt x="91" y="255"/>
                </a:lnTo>
                <a:lnTo>
                  <a:pt x="94" y="255"/>
                </a:lnTo>
                <a:lnTo>
                  <a:pt x="95" y="254"/>
                </a:lnTo>
                <a:lnTo>
                  <a:pt x="96" y="253"/>
                </a:lnTo>
                <a:lnTo>
                  <a:pt x="96" y="251"/>
                </a:lnTo>
                <a:lnTo>
                  <a:pt x="95" y="249"/>
                </a:lnTo>
                <a:lnTo>
                  <a:pt x="91" y="242"/>
                </a:lnTo>
                <a:lnTo>
                  <a:pt x="86" y="235"/>
                </a:lnTo>
                <a:lnTo>
                  <a:pt x="86" y="234"/>
                </a:lnTo>
                <a:lnTo>
                  <a:pt x="86" y="232"/>
                </a:lnTo>
                <a:lnTo>
                  <a:pt x="87" y="231"/>
                </a:lnTo>
                <a:lnTo>
                  <a:pt x="90" y="230"/>
                </a:lnTo>
                <a:lnTo>
                  <a:pt x="91" y="228"/>
                </a:lnTo>
                <a:lnTo>
                  <a:pt x="94" y="230"/>
                </a:lnTo>
                <a:lnTo>
                  <a:pt x="95" y="231"/>
                </a:lnTo>
                <a:lnTo>
                  <a:pt x="104" y="244"/>
                </a:lnTo>
                <a:lnTo>
                  <a:pt x="114" y="255"/>
                </a:lnTo>
                <a:lnTo>
                  <a:pt x="127" y="262"/>
                </a:lnTo>
                <a:lnTo>
                  <a:pt x="129" y="262"/>
                </a:lnTo>
                <a:lnTo>
                  <a:pt x="132" y="260"/>
                </a:lnTo>
                <a:lnTo>
                  <a:pt x="132" y="258"/>
                </a:lnTo>
                <a:lnTo>
                  <a:pt x="132" y="200"/>
                </a:lnTo>
                <a:lnTo>
                  <a:pt x="132" y="198"/>
                </a:lnTo>
                <a:lnTo>
                  <a:pt x="131" y="196"/>
                </a:lnTo>
                <a:lnTo>
                  <a:pt x="128" y="196"/>
                </a:lnTo>
                <a:lnTo>
                  <a:pt x="114" y="198"/>
                </a:lnTo>
                <a:lnTo>
                  <a:pt x="111" y="196"/>
                </a:lnTo>
                <a:lnTo>
                  <a:pt x="110" y="195"/>
                </a:lnTo>
                <a:lnTo>
                  <a:pt x="109" y="194"/>
                </a:lnTo>
                <a:lnTo>
                  <a:pt x="109" y="191"/>
                </a:lnTo>
                <a:lnTo>
                  <a:pt x="110" y="189"/>
                </a:lnTo>
                <a:lnTo>
                  <a:pt x="111" y="189"/>
                </a:lnTo>
                <a:lnTo>
                  <a:pt x="113" y="188"/>
                </a:lnTo>
                <a:lnTo>
                  <a:pt x="128" y="186"/>
                </a:lnTo>
                <a:lnTo>
                  <a:pt x="131" y="186"/>
                </a:lnTo>
                <a:lnTo>
                  <a:pt x="132" y="185"/>
                </a:lnTo>
                <a:lnTo>
                  <a:pt x="132" y="182"/>
                </a:lnTo>
                <a:lnTo>
                  <a:pt x="132" y="145"/>
                </a:lnTo>
                <a:lnTo>
                  <a:pt x="132" y="143"/>
                </a:lnTo>
                <a:lnTo>
                  <a:pt x="131" y="142"/>
                </a:lnTo>
                <a:lnTo>
                  <a:pt x="128" y="142"/>
                </a:lnTo>
                <a:lnTo>
                  <a:pt x="78" y="142"/>
                </a:lnTo>
                <a:lnTo>
                  <a:pt x="76" y="142"/>
                </a:lnTo>
                <a:lnTo>
                  <a:pt x="74" y="143"/>
                </a:lnTo>
                <a:lnTo>
                  <a:pt x="74" y="145"/>
                </a:lnTo>
                <a:lnTo>
                  <a:pt x="76" y="163"/>
                </a:lnTo>
                <a:lnTo>
                  <a:pt x="74" y="166"/>
                </a:lnTo>
                <a:lnTo>
                  <a:pt x="73" y="167"/>
                </a:lnTo>
                <a:lnTo>
                  <a:pt x="72" y="168"/>
                </a:lnTo>
                <a:lnTo>
                  <a:pt x="69" y="168"/>
                </a:lnTo>
                <a:lnTo>
                  <a:pt x="68" y="167"/>
                </a:lnTo>
                <a:lnTo>
                  <a:pt x="67" y="166"/>
                </a:lnTo>
                <a:lnTo>
                  <a:pt x="65" y="165"/>
                </a:lnTo>
                <a:lnTo>
                  <a:pt x="64" y="145"/>
                </a:lnTo>
                <a:lnTo>
                  <a:pt x="64" y="143"/>
                </a:lnTo>
                <a:lnTo>
                  <a:pt x="63" y="142"/>
                </a:lnTo>
                <a:lnTo>
                  <a:pt x="60" y="142"/>
                </a:lnTo>
                <a:lnTo>
                  <a:pt x="14" y="142"/>
                </a:lnTo>
                <a:close/>
                <a:moveTo>
                  <a:pt x="205" y="111"/>
                </a:moveTo>
                <a:lnTo>
                  <a:pt x="217" y="115"/>
                </a:lnTo>
                <a:lnTo>
                  <a:pt x="226" y="124"/>
                </a:lnTo>
                <a:lnTo>
                  <a:pt x="230" y="136"/>
                </a:lnTo>
                <a:lnTo>
                  <a:pt x="226" y="149"/>
                </a:lnTo>
                <a:lnTo>
                  <a:pt x="217" y="159"/>
                </a:lnTo>
                <a:lnTo>
                  <a:pt x="205" y="162"/>
                </a:lnTo>
                <a:lnTo>
                  <a:pt x="192" y="159"/>
                </a:lnTo>
                <a:lnTo>
                  <a:pt x="183" y="149"/>
                </a:lnTo>
                <a:lnTo>
                  <a:pt x="179" y="136"/>
                </a:lnTo>
                <a:lnTo>
                  <a:pt x="183" y="124"/>
                </a:lnTo>
                <a:lnTo>
                  <a:pt x="192" y="115"/>
                </a:lnTo>
                <a:lnTo>
                  <a:pt x="205" y="111"/>
                </a:lnTo>
                <a:close/>
                <a:moveTo>
                  <a:pt x="137" y="56"/>
                </a:moveTo>
                <a:lnTo>
                  <a:pt x="150" y="59"/>
                </a:lnTo>
                <a:lnTo>
                  <a:pt x="159" y="69"/>
                </a:lnTo>
                <a:lnTo>
                  <a:pt x="163" y="82"/>
                </a:lnTo>
                <a:lnTo>
                  <a:pt x="159" y="94"/>
                </a:lnTo>
                <a:lnTo>
                  <a:pt x="150" y="103"/>
                </a:lnTo>
                <a:lnTo>
                  <a:pt x="137" y="107"/>
                </a:lnTo>
                <a:lnTo>
                  <a:pt x="124" y="103"/>
                </a:lnTo>
                <a:lnTo>
                  <a:pt x="114" y="94"/>
                </a:lnTo>
                <a:lnTo>
                  <a:pt x="111" y="82"/>
                </a:lnTo>
                <a:lnTo>
                  <a:pt x="114" y="69"/>
                </a:lnTo>
                <a:lnTo>
                  <a:pt x="124" y="59"/>
                </a:lnTo>
                <a:lnTo>
                  <a:pt x="137" y="56"/>
                </a:lnTo>
                <a:close/>
                <a:moveTo>
                  <a:pt x="35" y="29"/>
                </a:moveTo>
                <a:lnTo>
                  <a:pt x="48" y="33"/>
                </a:lnTo>
                <a:lnTo>
                  <a:pt x="57" y="42"/>
                </a:lnTo>
                <a:lnTo>
                  <a:pt x="60" y="55"/>
                </a:lnTo>
                <a:lnTo>
                  <a:pt x="57" y="67"/>
                </a:lnTo>
                <a:lnTo>
                  <a:pt x="48" y="76"/>
                </a:lnTo>
                <a:lnTo>
                  <a:pt x="35" y="80"/>
                </a:lnTo>
                <a:lnTo>
                  <a:pt x="22" y="76"/>
                </a:lnTo>
                <a:lnTo>
                  <a:pt x="13" y="67"/>
                </a:lnTo>
                <a:lnTo>
                  <a:pt x="9" y="55"/>
                </a:lnTo>
                <a:lnTo>
                  <a:pt x="13" y="42"/>
                </a:lnTo>
                <a:lnTo>
                  <a:pt x="22" y="33"/>
                </a:lnTo>
                <a:lnTo>
                  <a:pt x="35" y="29"/>
                </a:lnTo>
                <a:close/>
                <a:moveTo>
                  <a:pt x="182" y="18"/>
                </a:moveTo>
                <a:lnTo>
                  <a:pt x="179" y="19"/>
                </a:lnTo>
                <a:lnTo>
                  <a:pt x="178" y="20"/>
                </a:lnTo>
                <a:lnTo>
                  <a:pt x="178" y="23"/>
                </a:lnTo>
                <a:lnTo>
                  <a:pt x="179" y="24"/>
                </a:lnTo>
                <a:lnTo>
                  <a:pt x="191" y="43"/>
                </a:lnTo>
                <a:lnTo>
                  <a:pt x="200" y="65"/>
                </a:lnTo>
                <a:lnTo>
                  <a:pt x="201" y="66"/>
                </a:lnTo>
                <a:lnTo>
                  <a:pt x="202" y="67"/>
                </a:lnTo>
                <a:lnTo>
                  <a:pt x="205" y="67"/>
                </a:lnTo>
                <a:lnTo>
                  <a:pt x="230" y="57"/>
                </a:lnTo>
                <a:lnTo>
                  <a:pt x="232" y="55"/>
                </a:lnTo>
                <a:lnTo>
                  <a:pt x="232" y="53"/>
                </a:lnTo>
                <a:lnTo>
                  <a:pt x="230" y="51"/>
                </a:lnTo>
                <a:lnTo>
                  <a:pt x="209" y="32"/>
                </a:lnTo>
                <a:lnTo>
                  <a:pt x="183" y="18"/>
                </a:lnTo>
                <a:lnTo>
                  <a:pt x="182" y="18"/>
                </a:lnTo>
                <a:close/>
                <a:moveTo>
                  <a:pt x="137" y="0"/>
                </a:moveTo>
                <a:lnTo>
                  <a:pt x="164" y="2"/>
                </a:lnTo>
                <a:lnTo>
                  <a:pt x="189" y="10"/>
                </a:lnTo>
                <a:lnTo>
                  <a:pt x="212" y="23"/>
                </a:lnTo>
                <a:lnTo>
                  <a:pt x="233" y="39"/>
                </a:lnTo>
                <a:lnTo>
                  <a:pt x="249" y="59"/>
                </a:lnTo>
                <a:lnTo>
                  <a:pt x="262" y="83"/>
                </a:lnTo>
                <a:lnTo>
                  <a:pt x="271" y="108"/>
                </a:lnTo>
                <a:lnTo>
                  <a:pt x="274" y="136"/>
                </a:lnTo>
                <a:lnTo>
                  <a:pt x="271" y="163"/>
                </a:lnTo>
                <a:lnTo>
                  <a:pt x="263" y="188"/>
                </a:lnTo>
                <a:lnTo>
                  <a:pt x="263" y="189"/>
                </a:lnTo>
                <a:lnTo>
                  <a:pt x="262" y="190"/>
                </a:lnTo>
                <a:lnTo>
                  <a:pt x="260" y="190"/>
                </a:lnTo>
                <a:lnTo>
                  <a:pt x="257" y="189"/>
                </a:lnTo>
                <a:lnTo>
                  <a:pt x="254" y="186"/>
                </a:lnTo>
                <a:lnTo>
                  <a:pt x="254" y="184"/>
                </a:lnTo>
                <a:lnTo>
                  <a:pt x="261" y="166"/>
                </a:lnTo>
                <a:lnTo>
                  <a:pt x="263" y="145"/>
                </a:lnTo>
                <a:lnTo>
                  <a:pt x="263" y="144"/>
                </a:lnTo>
                <a:lnTo>
                  <a:pt x="262" y="142"/>
                </a:lnTo>
                <a:lnTo>
                  <a:pt x="260" y="142"/>
                </a:lnTo>
                <a:lnTo>
                  <a:pt x="240" y="142"/>
                </a:lnTo>
                <a:lnTo>
                  <a:pt x="239" y="142"/>
                </a:lnTo>
                <a:lnTo>
                  <a:pt x="238" y="140"/>
                </a:lnTo>
                <a:lnTo>
                  <a:pt x="237" y="139"/>
                </a:lnTo>
                <a:lnTo>
                  <a:pt x="237" y="136"/>
                </a:lnTo>
                <a:lnTo>
                  <a:pt x="237" y="135"/>
                </a:lnTo>
                <a:lnTo>
                  <a:pt x="238" y="133"/>
                </a:lnTo>
                <a:lnTo>
                  <a:pt x="239" y="133"/>
                </a:lnTo>
                <a:lnTo>
                  <a:pt x="240" y="131"/>
                </a:lnTo>
                <a:lnTo>
                  <a:pt x="260" y="131"/>
                </a:lnTo>
                <a:lnTo>
                  <a:pt x="262" y="131"/>
                </a:lnTo>
                <a:lnTo>
                  <a:pt x="263" y="130"/>
                </a:lnTo>
                <a:lnTo>
                  <a:pt x="263" y="127"/>
                </a:lnTo>
                <a:lnTo>
                  <a:pt x="261" y="105"/>
                </a:lnTo>
                <a:lnTo>
                  <a:pt x="253" y="84"/>
                </a:lnTo>
                <a:lnTo>
                  <a:pt x="242" y="65"/>
                </a:lnTo>
                <a:lnTo>
                  <a:pt x="240" y="64"/>
                </a:lnTo>
                <a:lnTo>
                  <a:pt x="239" y="64"/>
                </a:lnTo>
                <a:lnTo>
                  <a:pt x="237" y="64"/>
                </a:lnTo>
                <a:lnTo>
                  <a:pt x="223" y="71"/>
                </a:lnTo>
                <a:lnTo>
                  <a:pt x="206" y="76"/>
                </a:lnTo>
                <a:lnTo>
                  <a:pt x="205" y="78"/>
                </a:lnTo>
                <a:lnTo>
                  <a:pt x="203" y="79"/>
                </a:lnTo>
                <a:lnTo>
                  <a:pt x="203" y="82"/>
                </a:lnTo>
                <a:lnTo>
                  <a:pt x="206" y="90"/>
                </a:lnTo>
                <a:lnTo>
                  <a:pt x="207" y="101"/>
                </a:lnTo>
                <a:lnTo>
                  <a:pt x="207" y="102"/>
                </a:lnTo>
                <a:lnTo>
                  <a:pt x="206" y="103"/>
                </a:lnTo>
                <a:lnTo>
                  <a:pt x="205" y="105"/>
                </a:lnTo>
                <a:lnTo>
                  <a:pt x="203" y="105"/>
                </a:lnTo>
                <a:lnTo>
                  <a:pt x="201" y="105"/>
                </a:lnTo>
                <a:lnTo>
                  <a:pt x="198" y="103"/>
                </a:lnTo>
                <a:lnTo>
                  <a:pt x="198" y="102"/>
                </a:lnTo>
                <a:lnTo>
                  <a:pt x="194" y="84"/>
                </a:lnTo>
                <a:lnTo>
                  <a:pt x="193" y="82"/>
                </a:lnTo>
                <a:lnTo>
                  <a:pt x="192" y="82"/>
                </a:lnTo>
                <a:lnTo>
                  <a:pt x="191" y="82"/>
                </a:lnTo>
                <a:lnTo>
                  <a:pt x="173" y="84"/>
                </a:lnTo>
                <a:lnTo>
                  <a:pt x="171" y="84"/>
                </a:lnTo>
                <a:lnTo>
                  <a:pt x="170" y="83"/>
                </a:lnTo>
                <a:lnTo>
                  <a:pt x="169" y="82"/>
                </a:lnTo>
                <a:lnTo>
                  <a:pt x="169" y="79"/>
                </a:lnTo>
                <a:lnTo>
                  <a:pt x="169" y="78"/>
                </a:lnTo>
                <a:lnTo>
                  <a:pt x="170" y="75"/>
                </a:lnTo>
                <a:lnTo>
                  <a:pt x="171" y="74"/>
                </a:lnTo>
                <a:lnTo>
                  <a:pt x="187" y="71"/>
                </a:lnTo>
                <a:lnTo>
                  <a:pt x="189" y="71"/>
                </a:lnTo>
                <a:lnTo>
                  <a:pt x="189" y="69"/>
                </a:lnTo>
                <a:lnTo>
                  <a:pt x="189" y="66"/>
                </a:lnTo>
                <a:lnTo>
                  <a:pt x="184" y="53"/>
                </a:lnTo>
                <a:lnTo>
                  <a:pt x="178" y="41"/>
                </a:lnTo>
                <a:lnTo>
                  <a:pt x="169" y="28"/>
                </a:lnTo>
                <a:lnTo>
                  <a:pt x="159" y="18"/>
                </a:lnTo>
                <a:lnTo>
                  <a:pt x="147" y="11"/>
                </a:lnTo>
                <a:lnTo>
                  <a:pt x="145" y="11"/>
                </a:lnTo>
                <a:lnTo>
                  <a:pt x="142" y="13"/>
                </a:lnTo>
                <a:lnTo>
                  <a:pt x="142" y="15"/>
                </a:lnTo>
                <a:lnTo>
                  <a:pt x="142" y="46"/>
                </a:lnTo>
                <a:lnTo>
                  <a:pt x="142" y="47"/>
                </a:lnTo>
                <a:lnTo>
                  <a:pt x="141" y="48"/>
                </a:lnTo>
                <a:lnTo>
                  <a:pt x="140" y="50"/>
                </a:lnTo>
                <a:lnTo>
                  <a:pt x="137" y="50"/>
                </a:lnTo>
                <a:lnTo>
                  <a:pt x="136" y="50"/>
                </a:lnTo>
                <a:lnTo>
                  <a:pt x="133" y="48"/>
                </a:lnTo>
                <a:lnTo>
                  <a:pt x="133" y="47"/>
                </a:lnTo>
                <a:lnTo>
                  <a:pt x="132" y="46"/>
                </a:lnTo>
                <a:lnTo>
                  <a:pt x="132" y="15"/>
                </a:lnTo>
                <a:lnTo>
                  <a:pt x="132" y="13"/>
                </a:lnTo>
                <a:lnTo>
                  <a:pt x="129" y="11"/>
                </a:lnTo>
                <a:lnTo>
                  <a:pt x="127" y="11"/>
                </a:lnTo>
                <a:lnTo>
                  <a:pt x="115" y="18"/>
                </a:lnTo>
                <a:lnTo>
                  <a:pt x="105" y="28"/>
                </a:lnTo>
                <a:lnTo>
                  <a:pt x="96" y="41"/>
                </a:lnTo>
                <a:lnTo>
                  <a:pt x="90" y="53"/>
                </a:lnTo>
                <a:lnTo>
                  <a:pt x="85" y="66"/>
                </a:lnTo>
                <a:lnTo>
                  <a:pt x="85" y="69"/>
                </a:lnTo>
                <a:lnTo>
                  <a:pt x="86" y="71"/>
                </a:lnTo>
                <a:lnTo>
                  <a:pt x="87" y="71"/>
                </a:lnTo>
                <a:lnTo>
                  <a:pt x="101" y="74"/>
                </a:lnTo>
                <a:lnTo>
                  <a:pt x="104" y="75"/>
                </a:lnTo>
                <a:lnTo>
                  <a:pt x="104" y="78"/>
                </a:lnTo>
                <a:lnTo>
                  <a:pt x="105" y="79"/>
                </a:lnTo>
                <a:lnTo>
                  <a:pt x="104" y="82"/>
                </a:lnTo>
                <a:lnTo>
                  <a:pt x="104" y="83"/>
                </a:lnTo>
                <a:lnTo>
                  <a:pt x="101" y="84"/>
                </a:lnTo>
                <a:lnTo>
                  <a:pt x="100" y="84"/>
                </a:lnTo>
                <a:lnTo>
                  <a:pt x="85" y="82"/>
                </a:lnTo>
                <a:lnTo>
                  <a:pt x="82" y="82"/>
                </a:lnTo>
                <a:lnTo>
                  <a:pt x="81" y="82"/>
                </a:lnTo>
                <a:lnTo>
                  <a:pt x="80" y="84"/>
                </a:lnTo>
                <a:lnTo>
                  <a:pt x="76" y="105"/>
                </a:lnTo>
                <a:lnTo>
                  <a:pt x="74" y="127"/>
                </a:lnTo>
                <a:lnTo>
                  <a:pt x="74" y="130"/>
                </a:lnTo>
                <a:lnTo>
                  <a:pt x="76" y="131"/>
                </a:lnTo>
                <a:lnTo>
                  <a:pt x="78" y="131"/>
                </a:lnTo>
                <a:lnTo>
                  <a:pt x="128" y="131"/>
                </a:lnTo>
                <a:lnTo>
                  <a:pt x="131" y="131"/>
                </a:lnTo>
                <a:lnTo>
                  <a:pt x="132" y="130"/>
                </a:lnTo>
                <a:lnTo>
                  <a:pt x="132" y="127"/>
                </a:lnTo>
                <a:lnTo>
                  <a:pt x="132" y="117"/>
                </a:lnTo>
                <a:lnTo>
                  <a:pt x="133" y="116"/>
                </a:lnTo>
                <a:lnTo>
                  <a:pt x="133" y="115"/>
                </a:lnTo>
                <a:lnTo>
                  <a:pt x="136" y="113"/>
                </a:lnTo>
                <a:lnTo>
                  <a:pt x="137" y="113"/>
                </a:lnTo>
                <a:lnTo>
                  <a:pt x="140" y="113"/>
                </a:lnTo>
                <a:lnTo>
                  <a:pt x="141" y="115"/>
                </a:lnTo>
                <a:lnTo>
                  <a:pt x="142" y="116"/>
                </a:lnTo>
                <a:lnTo>
                  <a:pt x="142" y="117"/>
                </a:lnTo>
                <a:lnTo>
                  <a:pt x="142" y="127"/>
                </a:lnTo>
                <a:lnTo>
                  <a:pt x="142" y="130"/>
                </a:lnTo>
                <a:lnTo>
                  <a:pt x="143" y="131"/>
                </a:lnTo>
                <a:lnTo>
                  <a:pt x="146" y="131"/>
                </a:lnTo>
                <a:lnTo>
                  <a:pt x="169" y="131"/>
                </a:lnTo>
                <a:lnTo>
                  <a:pt x="170" y="133"/>
                </a:lnTo>
                <a:lnTo>
                  <a:pt x="171" y="133"/>
                </a:lnTo>
                <a:lnTo>
                  <a:pt x="173" y="135"/>
                </a:lnTo>
                <a:lnTo>
                  <a:pt x="173" y="136"/>
                </a:lnTo>
                <a:lnTo>
                  <a:pt x="173" y="139"/>
                </a:lnTo>
                <a:lnTo>
                  <a:pt x="171" y="140"/>
                </a:lnTo>
                <a:lnTo>
                  <a:pt x="170" y="142"/>
                </a:lnTo>
                <a:lnTo>
                  <a:pt x="169" y="142"/>
                </a:lnTo>
                <a:lnTo>
                  <a:pt x="146" y="142"/>
                </a:lnTo>
                <a:lnTo>
                  <a:pt x="143" y="142"/>
                </a:lnTo>
                <a:lnTo>
                  <a:pt x="142" y="143"/>
                </a:lnTo>
                <a:lnTo>
                  <a:pt x="142" y="145"/>
                </a:lnTo>
                <a:lnTo>
                  <a:pt x="142" y="182"/>
                </a:lnTo>
                <a:lnTo>
                  <a:pt x="142" y="185"/>
                </a:lnTo>
                <a:lnTo>
                  <a:pt x="143" y="186"/>
                </a:lnTo>
                <a:lnTo>
                  <a:pt x="146" y="186"/>
                </a:lnTo>
                <a:lnTo>
                  <a:pt x="169" y="189"/>
                </a:lnTo>
                <a:lnTo>
                  <a:pt x="191" y="193"/>
                </a:lnTo>
                <a:lnTo>
                  <a:pt x="192" y="193"/>
                </a:lnTo>
                <a:lnTo>
                  <a:pt x="193" y="191"/>
                </a:lnTo>
                <a:lnTo>
                  <a:pt x="194" y="189"/>
                </a:lnTo>
                <a:lnTo>
                  <a:pt x="198" y="172"/>
                </a:lnTo>
                <a:lnTo>
                  <a:pt x="198" y="170"/>
                </a:lnTo>
                <a:lnTo>
                  <a:pt x="201" y="170"/>
                </a:lnTo>
                <a:lnTo>
                  <a:pt x="202" y="168"/>
                </a:lnTo>
                <a:lnTo>
                  <a:pt x="205" y="170"/>
                </a:lnTo>
                <a:lnTo>
                  <a:pt x="206" y="170"/>
                </a:lnTo>
                <a:lnTo>
                  <a:pt x="207" y="172"/>
                </a:lnTo>
                <a:lnTo>
                  <a:pt x="207" y="173"/>
                </a:lnTo>
                <a:lnTo>
                  <a:pt x="206" y="182"/>
                </a:lnTo>
                <a:lnTo>
                  <a:pt x="203" y="191"/>
                </a:lnTo>
                <a:lnTo>
                  <a:pt x="203" y="194"/>
                </a:lnTo>
                <a:lnTo>
                  <a:pt x="205" y="195"/>
                </a:lnTo>
                <a:lnTo>
                  <a:pt x="206" y="196"/>
                </a:lnTo>
                <a:lnTo>
                  <a:pt x="209" y="198"/>
                </a:lnTo>
                <a:lnTo>
                  <a:pt x="211" y="198"/>
                </a:lnTo>
                <a:lnTo>
                  <a:pt x="212" y="200"/>
                </a:lnTo>
                <a:lnTo>
                  <a:pt x="212" y="202"/>
                </a:lnTo>
                <a:lnTo>
                  <a:pt x="212" y="204"/>
                </a:lnTo>
                <a:lnTo>
                  <a:pt x="211" y="205"/>
                </a:lnTo>
                <a:lnTo>
                  <a:pt x="209" y="207"/>
                </a:lnTo>
                <a:lnTo>
                  <a:pt x="207" y="207"/>
                </a:lnTo>
                <a:lnTo>
                  <a:pt x="205" y="205"/>
                </a:lnTo>
                <a:lnTo>
                  <a:pt x="202" y="205"/>
                </a:lnTo>
                <a:lnTo>
                  <a:pt x="201" y="207"/>
                </a:lnTo>
                <a:lnTo>
                  <a:pt x="200" y="208"/>
                </a:lnTo>
                <a:lnTo>
                  <a:pt x="191" y="230"/>
                </a:lnTo>
                <a:lnTo>
                  <a:pt x="179" y="249"/>
                </a:lnTo>
                <a:lnTo>
                  <a:pt x="178" y="251"/>
                </a:lnTo>
                <a:lnTo>
                  <a:pt x="178" y="253"/>
                </a:lnTo>
                <a:lnTo>
                  <a:pt x="179" y="254"/>
                </a:lnTo>
                <a:lnTo>
                  <a:pt x="182" y="255"/>
                </a:lnTo>
                <a:lnTo>
                  <a:pt x="183" y="255"/>
                </a:lnTo>
                <a:lnTo>
                  <a:pt x="198" y="248"/>
                </a:lnTo>
                <a:lnTo>
                  <a:pt x="212" y="239"/>
                </a:lnTo>
                <a:lnTo>
                  <a:pt x="215" y="237"/>
                </a:lnTo>
                <a:lnTo>
                  <a:pt x="217" y="239"/>
                </a:lnTo>
                <a:lnTo>
                  <a:pt x="219" y="240"/>
                </a:lnTo>
                <a:lnTo>
                  <a:pt x="220" y="241"/>
                </a:lnTo>
                <a:lnTo>
                  <a:pt x="220" y="244"/>
                </a:lnTo>
                <a:lnTo>
                  <a:pt x="220" y="245"/>
                </a:lnTo>
                <a:lnTo>
                  <a:pt x="219" y="246"/>
                </a:lnTo>
                <a:lnTo>
                  <a:pt x="194" y="260"/>
                </a:lnTo>
                <a:lnTo>
                  <a:pt x="166" y="271"/>
                </a:lnTo>
                <a:lnTo>
                  <a:pt x="137" y="273"/>
                </a:lnTo>
                <a:lnTo>
                  <a:pt x="106" y="269"/>
                </a:lnTo>
                <a:lnTo>
                  <a:pt x="77" y="259"/>
                </a:lnTo>
                <a:lnTo>
                  <a:pt x="51" y="244"/>
                </a:lnTo>
                <a:lnTo>
                  <a:pt x="31" y="222"/>
                </a:lnTo>
                <a:lnTo>
                  <a:pt x="14" y="196"/>
                </a:lnTo>
                <a:lnTo>
                  <a:pt x="4" y="168"/>
                </a:lnTo>
                <a:lnTo>
                  <a:pt x="0" y="136"/>
                </a:lnTo>
                <a:lnTo>
                  <a:pt x="3" y="108"/>
                </a:lnTo>
                <a:lnTo>
                  <a:pt x="12" y="83"/>
                </a:lnTo>
                <a:lnTo>
                  <a:pt x="12" y="82"/>
                </a:lnTo>
                <a:lnTo>
                  <a:pt x="14" y="82"/>
                </a:lnTo>
                <a:lnTo>
                  <a:pt x="16" y="82"/>
                </a:lnTo>
                <a:lnTo>
                  <a:pt x="18" y="83"/>
                </a:lnTo>
                <a:lnTo>
                  <a:pt x="21" y="84"/>
                </a:lnTo>
                <a:lnTo>
                  <a:pt x="19" y="88"/>
                </a:lnTo>
                <a:lnTo>
                  <a:pt x="13" y="107"/>
                </a:lnTo>
                <a:lnTo>
                  <a:pt x="11" y="127"/>
                </a:lnTo>
                <a:lnTo>
                  <a:pt x="11" y="130"/>
                </a:lnTo>
                <a:lnTo>
                  <a:pt x="12" y="131"/>
                </a:lnTo>
                <a:lnTo>
                  <a:pt x="14" y="131"/>
                </a:lnTo>
                <a:lnTo>
                  <a:pt x="60" y="131"/>
                </a:lnTo>
                <a:lnTo>
                  <a:pt x="63" y="131"/>
                </a:lnTo>
                <a:lnTo>
                  <a:pt x="64" y="130"/>
                </a:lnTo>
                <a:lnTo>
                  <a:pt x="64" y="127"/>
                </a:lnTo>
                <a:lnTo>
                  <a:pt x="67" y="103"/>
                </a:lnTo>
                <a:lnTo>
                  <a:pt x="71" y="82"/>
                </a:lnTo>
                <a:lnTo>
                  <a:pt x="71" y="79"/>
                </a:lnTo>
                <a:lnTo>
                  <a:pt x="69" y="78"/>
                </a:lnTo>
                <a:lnTo>
                  <a:pt x="68" y="76"/>
                </a:lnTo>
                <a:lnTo>
                  <a:pt x="65" y="76"/>
                </a:lnTo>
                <a:lnTo>
                  <a:pt x="64" y="75"/>
                </a:lnTo>
                <a:lnTo>
                  <a:pt x="63" y="74"/>
                </a:lnTo>
                <a:lnTo>
                  <a:pt x="63" y="71"/>
                </a:lnTo>
                <a:lnTo>
                  <a:pt x="63" y="70"/>
                </a:lnTo>
                <a:lnTo>
                  <a:pt x="64" y="67"/>
                </a:lnTo>
                <a:lnTo>
                  <a:pt x="67" y="66"/>
                </a:lnTo>
                <a:lnTo>
                  <a:pt x="68" y="66"/>
                </a:lnTo>
                <a:lnTo>
                  <a:pt x="71" y="67"/>
                </a:lnTo>
                <a:lnTo>
                  <a:pt x="72" y="67"/>
                </a:lnTo>
                <a:lnTo>
                  <a:pt x="74" y="66"/>
                </a:lnTo>
                <a:lnTo>
                  <a:pt x="76" y="65"/>
                </a:lnTo>
                <a:lnTo>
                  <a:pt x="83" y="43"/>
                </a:lnTo>
                <a:lnTo>
                  <a:pt x="95" y="24"/>
                </a:lnTo>
                <a:lnTo>
                  <a:pt x="96" y="23"/>
                </a:lnTo>
                <a:lnTo>
                  <a:pt x="96" y="20"/>
                </a:lnTo>
                <a:lnTo>
                  <a:pt x="95" y="19"/>
                </a:lnTo>
                <a:lnTo>
                  <a:pt x="94" y="18"/>
                </a:lnTo>
                <a:lnTo>
                  <a:pt x="91" y="18"/>
                </a:lnTo>
                <a:lnTo>
                  <a:pt x="77" y="25"/>
                </a:lnTo>
                <a:lnTo>
                  <a:pt x="63" y="33"/>
                </a:lnTo>
                <a:lnTo>
                  <a:pt x="62" y="34"/>
                </a:lnTo>
                <a:lnTo>
                  <a:pt x="60" y="34"/>
                </a:lnTo>
                <a:lnTo>
                  <a:pt x="58" y="33"/>
                </a:lnTo>
                <a:lnTo>
                  <a:pt x="58" y="32"/>
                </a:lnTo>
                <a:lnTo>
                  <a:pt x="57" y="30"/>
                </a:lnTo>
                <a:lnTo>
                  <a:pt x="57" y="28"/>
                </a:lnTo>
                <a:lnTo>
                  <a:pt x="57" y="27"/>
                </a:lnTo>
                <a:lnTo>
                  <a:pt x="58" y="25"/>
                </a:lnTo>
                <a:lnTo>
                  <a:pt x="82" y="11"/>
                </a:lnTo>
                <a:lnTo>
                  <a:pt x="109" y="4"/>
                </a:lnTo>
                <a:lnTo>
                  <a:pt x="137"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 name="Freeform 463"/>
          <p:cNvSpPr>
            <a:spLocks noEditPoints="1"/>
          </p:cNvSpPr>
          <p:nvPr userDrawn="1"/>
        </p:nvSpPr>
        <p:spPr bwMode="auto">
          <a:xfrm rot="19468345">
            <a:off x="3658482" y="513679"/>
            <a:ext cx="1023115" cy="774137"/>
          </a:xfrm>
          <a:custGeom>
            <a:avLst/>
            <a:gdLst>
              <a:gd name="T0" fmla="*/ 250 w 326"/>
              <a:gd name="T1" fmla="*/ 94 h 185"/>
              <a:gd name="T2" fmla="*/ 253 w 326"/>
              <a:gd name="T3" fmla="*/ 98 h 185"/>
              <a:gd name="T4" fmla="*/ 249 w 326"/>
              <a:gd name="T5" fmla="*/ 148 h 185"/>
              <a:gd name="T6" fmla="*/ 225 w 326"/>
              <a:gd name="T7" fmla="*/ 163 h 185"/>
              <a:gd name="T8" fmla="*/ 185 w 326"/>
              <a:gd name="T9" fmla="*/ 171 h 185"/>
              <a:gd name="T10" fmla="*/ 142 w 326"/>
              <a:gd name="T11" fmla="*/ 171 h 185"/>
              <a:gd name="T12" fmla="*/ 102 w 326"/>
              <a:gd name="T13" fmla="*/ 163 h 185"/>
              <a:gd name="T14" fmla="*/ 78 w 326"/>
              <a:gd name="T15" fmla="*/ 148 h 185"/>
              <a:gd name="T16" fmla="*/ 74 w 326"/>
              <a:gd name="T17" fmla="*/ 99 h 185"/>
              <a:gd name="T18" fmla="*/ 76 w 326"/>
              <a:gd name="T19" fmla="*/ 94 h 185"/>
              <a:gd name="T20" fmla="*/ 82 w 326"/>
              <a:gd name="T21" fmla="*/ 94 h 185"/>
              <a:gd name="T22" fmla="*/ 163 w 326"/>
              <a:gd name="T23" fmla="*/ 126 h 185"/>
              <a:gd name="T24" fmla="*/ 245 w 326"/>
              <a:gd name="T25" fmla="*/ 93 h 185"/>
              <a:gd name="T26" fmla="*/ 163 w 326"/>
              <a:gd name="T27" fmla="*/ 0 h 185"/>
              <a:gd name="T28" fmla="*/ 322 w 326"/>
              <a:gd name="T29" fmla="*/ 46 h 185"/>
              <a:gd name="T30" fmla="*/ 326 w 326"/>
              <a:gd name="T31" fmla="*/ 50 h 185"/>
              <a:gd name="T32" fmla="*/ 324 w 326"/>
              <a:gd name="T33" fmla="*/ 53 h 185"/>
              <a:gd name="T34" fmla="*/ 168 w 326"/>
              <a:gd name="T35" fmla="*/ 120 h 185"/>
              <a:gd name="T36" fmla="*/ 157 w 326"/>
              <a:gd name="T37" fmla="*/ 120 h 185"/>
              <a:gd name="T38" fmla="*/ 42 w 326"/>
              <a:gd name="T39" fmla="*/ 72 h 185"/>
              <a:gd name="T40" fmla="*/ 39 w 326"/>
              <a:gd name="T41" fmla="*/ 75 h 185"/>
              <a:gd name="T42" fmla="*/ 39 w 326"/>
              <a:gd name="T43" fmla="*/ 110 h 185"/>
              <a:gd name="T44" fmla="*/ 42 w 326"/>
              <a:gd name="T45" fmla="*/ 110 h 185"/>
              <a:gd name="T46" fmla="*/ 45 w 326"/>
              <a:gd name="T47" fmla="*/ 110 h 185"/>
              <a:gd name="T48" fmla="*/ 46 w 326"/>
              <a:gd name="T49" fmla="*/ 112 h 185"/>
              <a:gd name="T50" fmla="*/ 46 w 326"/>
              <a:gd name="T51" fmla="*/ 116 h 185"/>
              <a:gd name="T52" fmla="*/ 45 w 326"/>
              <a:gd name="T53" fmla="*/ 122 h 185"/>
              <a:gd name="T54" fmla="*/ 46 w 326"/>
              <a:gd name="T55" fmla="*/ 124 h 185"/>
              <a:gd name="T56" fmla="*/ 46 w 326"/>
              <a:gd name="T57" fmla="*/ 126 h 185"/>
              <a:gd name="T58" fmla="*/ 45 w 326"/>
              <a:gd name="T59" fmla="*/ 127 h 185"/>
              <a:gd name="T60" fmla="*/ 52 w 326"/>
              <a:gd name="T61" fmla="*/ 149 h 185"/>
              <a:gd name="T62" fmla="*/ 50 w 326"/>
              <a:gd name="T63" fmla="*/ 171 h 185"/>
              <a:gd name="T64" fmla="*/ 42 w 326"/>
              <a:gd name="T65" fmla="*/ 181 h 185"/>
              <a:gd name="T66" fmla="*/ 42 w 326"/>
              <a:gd name="T67" fmla="*/ 175 h 185"/>
              <a:gd name="T68" fmla="*/ 42 w 326"/>
              <a:gd name="T69" fmla="*/ 171 h 185"/>
              <a:gd name="T70" fmla="*/ 41 w 326"/>
              <a:gd name="T71" fmla="*/ 172 h 185"/>
              <a:gd name="T72" fmla="*/ 39 w 326"/>
              <a:gd name="T73" fmla="*/ 179 h 185"/>
              <a:gd name="T74" fmla="*/ 36 w 326"/>
              <a:gd name="T75" fmla="*/ 185 h 185"/>
              <a:gd name="T76" fmla="*/ 34 w 326"/>
              <a:gd name="T77" fmla="*/ 185 h 185"/>
              <a:gd name="T78" fmla="*/ 33 w 326"/>
              <a:gd name="T79" fmla="*/ 170 h 185"/>
              <a:gd name="T80" fmla="*/ 32 w 326"/>
              <a:gd name="T81" fmla="*/ 167 h 185"/>
              <a:gd name="T82" fmla="*/ 32 w 326"/>
              <a:gd name="T83" fmla="*/ 171 h 185"/>
              <a:gd name="T84" fmla="*/ 30 w 326"/>
              <a:gd name="T85" fmla="*/ 179 h 185"/>
              <a:gd name="T86" fmla="*/ 30 w 326"/>
              <a:gd name="T87" fmla="*/ 179 h 185"/>
              <a:gd name="T88" fmla="*/ 29 w 326"/>
              <a:gd name="T89" fmla="*/ 172 h 185"/>
              <a:gd name="T90" fmla="*/ 28 w 326"/>
              <a:gd name="T91" fmla="*/ 172 h 185"/>
              <a:gd name="T92" fmla="*/ 28 w 326"/>
              <a:gd name="T93" fmla="*/ 180 h 185"/>
              <a:gd name="T94" fmla="*/ 28 w 326"/>
              <a:gd name="T95" fmla="*/ 181 h 185"/>
              <a:gd name="T96" fmla="*/ 16 w 326"/>
              <a:gd name="T97" fmla="*/ 157 h 185"/>
              <a:gd name="T98" fmla="*/ 25 w 326"/>
              <a:gd name="T99" fmla="*/ 127 h 185"/>
              <a:gd name="T100" fmla="*/ 24 w 326"/>
              <a:gd name="T101" fmla="*/ 126 h 185"/>
              <a:gd name="T102" fmla="*/ 24 w 326"/>
              <a:gd name="T103" fmla="*/ 122 h 185"/>
              <a:gd name="T104" fmla="*/ 27 w 326"/>
              <a:gd name="T105" fmla="*/ 121 h 185"/>
              <a:gd name="T106" fmla="*/ 25 w 326"/>
              <a:gd name="T107" fmla="*/ 116 h 185"/>
              <a:gd name="T108" fmla="*/ 25 w 326"/>
              <a:gd name="T109" fmla="*/ 112 h 185"/>
              <a:gd name="T110" fmla="*/ 28 w 326"/>
              <a:gd name="T111" fmla="*/ 108 h 185"/>
              <a:gd name="T112" fmla="*/ 30 w 326"/>
              <a:gd name="T113" fmla="*/ 110 h 185"/>
              <a:gd name="T114" fmla="*/ 33 w 326"/>
              <a:gd name="T115" fmla="*/ 108 h 185"/>
              <a:gd name="T116" fmla="*/ 32 w 326"/>
              <a:gd name="T117" fmla="*/ 67 h 185"/>
              <a:gd name="T118" fmla="*/ 2 w 326"/>
              <a:gd name="T119" fmla="*/ 55 h 185"/>
              <a:gd name="T120" fmla="*/ 0 w 326"/>
              <a:gd name="T121" fmla="*/ 52 h 185"/>
              <a:gd name="T122" fmla="*/ 1 w 326"/>
              <a:gd name="T123" fmla="*/ 47 h 185"/>
              <a:gd name="T124" fmla="*/ 159 w 326"/>
              <a:gd name="T12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185">
                <a:moveTo>
                  <a:pt x="248" y="93"/>
                </a:moveTo>
                <a:lnTo>
                  <a:pt x="250" y="94"/>
                </a:lnTo>
                <a:lnTo>
                  <a:pt x="251" y="95"/>
                </a:lnTo>
                <a:lnTo>
                  <a:pt x="253" y="98"/>
                </a:lnTo>
                <a:lnTo>
                  <a:pt x="253" y="138"/>
                </a:lnTo>
                <a:lnTo>
                  <a:pt x="249" y="148"/>
                </a:lnTo>
                <a:lnTo>
                  <a:pt x="239" y="157"/>
                </a:lnTo>
                <a:lnTo>
                  <a:pt x="225" y="163"/>
                </a:lnTo>
                <a:lnTo>
                  <a:pt x="207" y="168"/>
                </a:lnTo>
                <a:lnTo>
                  <a:pt x="185" y="171"/>
                </a:lnTo>
                <a:lnTo>
                  <a:pt x="163" y="172"/>
                </a:lnTo>
                <a:lnTo>
                  <a:pt x="142" y="171"/>
                </a:lnTo>
                <a:lnTo>
                  <a:pt x="120" y="168"/>
                </a:lnTo>
                <a:lnTo>
                  <a:pt x="102" y="163"/>
                </a:lnTo>
                <a:lnTo>
                  <a:pt x="87" y="157"/>
                </a:lnTo>
                <a:lnTo>
                  <a:pt x="78" y="148"/>
                </a:lnTo>
                <a:lnTo>
                  <a:pt x="74" y="138"/>
                </a:lnTo>
                <a:lnTo>
                  <a:pt x="74" y="99"/>
                </a:lnTo>
                <a:lnTo>
                  <a:pt x="75" y="97"/>
                </a:lnTo>
                <a:lnTo>
                  <a:pt x="76" y="94"/>
                </a:lnTo>
                <a:lnTo>
                  <a:pt x="79" y="93"/>
                </a:lnTo>
                <a:lnTo>
                  <a:pt x="82" y="94"/>
                </a:lnTo>
                <a:lnTo>
                  <a:pt x="158" y="125"/>
                </a:lnTo>
                <a:lnTo>
                  <a:pt x="163" y="126"/>
                </a:lnTo>
                <a:lnTo>
                  <a:pt x="168" y="125"/>
                </a:lnTo>
                <a:lnTo>
                  <a:pt x="245" y="93"/>
                </a:lnTo>
                <a:lnTo>
                  <a:pt x="248" y="93"/>
                </a:lnTo>
                <a:close/>
                <a:moveTo>
                  <a:pt x="163" y="0"/>
                </a:moveTo>
                <a:lnTo>
                  <a:pt x="167" y="0"/>
                </a:lnTo>
                <a:lnTo>
                  <a:pt x="322" y="46"/>
                </a:lnTo>
                <a:lnTo>
                  <a:pt x="324" y="47"/>
                </a:lnTo>
                <a:lnTo>
                  <a:pt x="326" y="50"/>
                </a:lnTo>
                <a:lnTo>
                  <a:pt x="326" y="52"/>
                </a:lnTo>
                <a:lnTo>
                  <a:pt x="324" y="53"/>
                </a:lnTo>
                <a:lnTo>
                  <a:pt x="323" y="55"/>
                </a:lnTo>
                <a:lnTo>
                  <a:pt x="168" y="120"/>
                </a:lnTo>
                <a:lnTo>
                  <a:pt x="163" y="121"/>
                </a:lnTo>
                <a:lnTo>
                  <a:pt x="157" y="120"/>
                </a:lnTo>
                <a:lnTo>
                  <a:pt x="43" y="72"/>
                </a:lnTo>
                <a:lnTo>
                  <a:pt x="42" y="72"/>
                </a:lnTo>
                <a:lnTo>
                  <a:pt x="39" y="74"/>
                </a:lnTo>
                <a:lnTo>
                  <a:pt x="39" y="75"/>
                </a:lnTo>
                <a:lnTo>
                  <a:pt x="39" y="110"/>
                </a:lnTo>
                <a:lnTo>
                  <a:pt x="39" y="110"/>
                </a:lnTo>
                <a:lnTo>
                  <a:pt x="41" y="111"/>
                </a:lnTo>
                <a:lnTo>
                  <a:pt x="42" y="110"/>
                </a:lnTo>
                <a:lnTo>
                  <a:pt x="43" y="110"/>
                </a:lnTo>
                <a:lnTo>
                  <a:pt x="45" y="110"/>
                </a:lnTo>
                <a:lnTo>
                  <a:pt x="45" y="111"/>
                </a:lnTo>
                <a:lnTo>
                  <a:pt x="46" y="112"/>
                </a:lnTo>
                <a:lnTo>
                  <a:pt x="46" y="115"/>
                </a:lnTo>
                <a:lnTo>
                  <a:pt x="46" y="116"/>
                </a:lnTo>
                <a:lnTo>
                  <a:pt x="46" y="120"/>
                </a:lnTo>
                <a:lnTo>
                  <a:pt x="45" y="122"/>
                </a:lnTo>
                <a:lnTo>
                  <a:pt x="45" y="124"/>
                </a:lnTo>
                <a:lnTo>
                  <a:pt x="46" y="124"/>
                </a:lnTo>
                <a:lnTo>
                  <a:pt x="47" y="125"/>
                </a:lnTo>
                <a:lnTo>
                  <a:pt x="46" y="126"/>
                </a:lnTo>
                <a:lnTo>
                  <a:pt x="45" y="127"/>
                </a:lnTo>
                <a:lnTo>
                  <a:pt x="45" y="127"/>
                </a:lnTo>
                <a:lnTo>
                  <a:pt x="50" y="138"/>
                </a:lnTo>
                <a:lnTo>
                  <a:pt x="52" y="149"/>
                </a:lnTo>
                <a:lnTo>
                  <a:pt x="52" y="161"/>
                </a:lnTo>
                <a:lnTo>
                  <a:pt x="50" y="171"/>
                </a:lnTo>
                <a:lnTo>
                  <a:pt x="42" y="180"/>
                </a:lnTo>
                <a:lnTo>
                  <a:pt x="42" y="181"/>
                </a:lnTo>
                <a:lnTo>
                  <a:pt x="42" y="180"/>
                </a:lnTo>
                <a:lnTo>
                  <a:pt x="42" y="175"/>
                </a:lnTo>
                <a:lnTo>
                  <a:pt x="42" y="172"/>
                </a:lnTo>
                <a:lnTo>
                  <a:pt x="42" y="171"/>
                </a:lnTo>
                <a:lnTo>
                  <a:pt x="42" y="171"/>
                </a:lnTo>
                <a:lnTo>
                  <a:pt x="41" y="172"/>
                </a:lnTo>
                <a:lnTo>
                  <a:pt x="41" y="175"/>
                </a:lnTo>
                <a:lnTo>
                  <a:pt x="39" y="179"/>
                </a:lnTo>
                <a:lnTo>
                  <a:pt x="37" y="182"/>
                </a:lnTo>
                <a:lnTo>
                  <a:pt x="36" y="185"/>
                </a:lnTo>
                <a:lnTo>
                  <a:pt x="34" y="185"/>
                </a:lnTo>
                <a:lnTo>
                  <a:pt x="34" y="185"/>
                </a:lnTo>
                <a:lnTo>
                  <a:pt x="33" y="173"/>
                </a:lnTo>
                <a:lnTo>
                  <a:pt x="33" y="170"/>
                </a:lnTo>
                <a:lnTo>
                  <a:pt x="33" y="168"/>
                </a:lnTo>
                <a:lnTo>
                  <a:pt x="32" y="167"/>
                </a:lnTo>
                <a:lnTo>
                  <a:pt x="32" y="168"/>
                </a:lnTo>
                <a:lnTo>
                  <a:pt x="32" y="171"/>
                </a:lnTo>
                <a:lnTo>
                  <a:pt x="32" y="179"/>
                </a:lnTo>
                <a:lnTo>
                  <a:pt x="30" y="179"/>
                </a:lnTo>
                <a:lnTo>
                  <a:pt x="30" y="180"/>
                </a:lnTo>
                <a:lnTo>
                  <a:pt x="30" y="179"/>
                </a:lnTo>
                <a:lnTo>
                  <a:pt x="29" y="175"/>
                </a:lnTo>
                <a:lnTo>
                  <a:pt x="29" y="172"/>
                </a:lnTo>
                <a:lnTo>
                  <a:pt x="28" y="172"/>
                </a:lnTo>
                <a:lnTo>
                  <a:pt x="28" y="172"/>
                </a:lnTo>
                <a:lnTo>
                  <a:pt x="28" y="175"/>
                </a:lnTo>
                <a:lnTo>
                  <a:pt x="28" y="180"/>
                </a:lnTo>
                <a:lnTo>
                  <a:pt x="28" y="181"/>
                </a:lnTo>
                <a:lnTo>
                  <a:pt x="28" y="181"/>
                </a:lnTo>
                <a:lnTo>
                  <a:pt x="19" y="170"/>
                </a:lnTo>
                <a:lnTo>
                  <a:pt x="16" y="157"/>
                </a:lnTo>
                <a:lnTo>
                  <a:pt x="19" y="141"/>
                </a:lnTo>
                <a:lnTo>
                  <a:pt x="25" y="127"/>
                </a:lnTo>
                <a:lnTo>
                  <a:pt x="25" y="126"/>
                </a:lnTo>
                <a:lnTo>
                  <a:pt x="24" y="126"/>
                </a:lnTo>
                <a:lnTo>
                  <a:pt x="24" y="124"/>
                </a:lnTo>
                <a:lnTo>
                  <a:pt x="24" y="122"/>
                </a:lnTo>
                <a:lnTo>
                  <a:pt x="25" y="122"/>
                </a:lnTo>
                <a:lnTo>
                  <a:pt x="27" y="121"/>
                </a:lnTo>
                <a:lnTo>
                  <a:pt x="25" y="118"/>
                </a:lnTo>
                <a:lnTo>
                  <a:pt x="25" y="116"/>
                </a:lnTo>
                <a:lnTo>
                  <a:pt x="25" y="113"/>
                </a:lnTo>
                <a:lnTo>
                  <a:pt x="25" y="112"/>
                </a:lnTo>
                <a:lnTo>
                  <a:pt x="27" y="110"/>
                </a:lnTo>
                <a:lnTo>
                  <a:pt x="28" y="108"/>
                </a:lnTo>
                <a:lnTo>
                  <a:pt x="30" y="108"/>
                </a:lnTo>
                <a:lnTo>
                  <a:pt x="30" y="110"/>
                </a:lnTo>
                <a:lnTo>
                  <a:pt x="32" y="108"/>
                </a:lnTo>
                <a:lnTo>
                  <a:pt x="33" y="108"/>
                </a:lnTo>
                <a:lnTo>
                  <a:pt x="33" y="70"/>
                </a:lnTo>
                <a:lnTo>
                  <a:pt x="32" y="67"/>
                </a:lnTo>
                <a:lnTo>
                  <a:pt x="30" y="66"/>
                </a:lnTo>
                <a:lnTo>
                  <a:pt x="2" y="55"/>
                </a:lnTo>
                <a:lnTo>
                  <a:pt x="1" y="53"/>
                </a:lnTo>
                <a:lnTo>
                  <a:pt x="0" y="52"/>
                </a:lnTo>
                <a:lnTo>
                  <a:pt x="0" y="50"/>
                </a:lnTo>
                <a:lnTo>
                  <a:pt x="1" y="47"/>
                </a:lnTo>
                <a:lnTo>
                  <a:pt x="4" y="46"/>
                </a:lnTo>
                <a:lnTo>
                  <a:pt x="159" y="0"/>
                </a:lnTo>
                <a:lnTo>
                  <a:pt x="163"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 name="Freeform 381"/>
          <p:cNvSpPr>
            <a:spLocks noEditPoints="1"/>
          </p:cNvSpPr>
          <p:nvPr userDrawn="1"/>
        </p:nvSpPr>
        <p:spPr bwMode="auto">
          <a:xfrm rot="14941924">
            <a:off x="5749547" y="4002929"/>
            <a:ext cx="4181014" cy="3023769"/>
          </a:xfrm>
          <a:custGeom>
            <a:avLst/>
            <a:gdLst>
              <a:gd name="T0" fmla="*/ 138 w 280"/>
              <a:gd name="T1" fmla="*/ 237 h 270"/>
              <a:gd name="T2" fmla="*/ 165 w 280"/>
              <a:gd name="T3" fmla="*/ 210 h 270"/>
              <a:gd name="T4" fmla="*/ 73 w 280"/>
              <a:gd name="T5" fmla="*/ 210 h 270"/>
              <a:gd name="T6" fmla="*/ 61 w 280"/>
              <a:gd name="T7" fmla="*/ 237 h 270"/>
              <a:gd name="T8" fmla="*/ 133 w 280"/>
              <a:gd name="T9" fmla="*/ 243 h 270"/>
              <a:gd name="T10" fmla="*/ 101 w 280"/>
              <a:gd name="T11" fmla="*/ 207 h 270"/>
              <a:gd name="T12" fmla="*/ 181 w 280"/>
              <a:gd name="T13" fmla="*/ 207 h 270"/>
              <a:gd name="T14" fmla="*/ 147 w 280"/>
              <a:gd name="T15" fmla="*/ 242 h 270"/>
              <a:gd name="T16" fmla="*/ 202 w 280"/>
              <a:gd name="T17" fmla="*/ 253 h 270"/>
              <a:gd name="T18" fmla="*/ 202 w 280"/>
              <a:gd name="T19" fmla="*/ 219 h 270"/>
              <a:gd name="T20" fmla="*/ 222 w 280"/>
              <a:gd name="T21" fmla="*/ 200 h 270"/>
              <a:gd name="T22" fmla="*/ 64 w 280"/>
              <a:gd name="T23" fmla="*/ 166 h 270"/>
              <a:gd name="T24" fmla="*/ 79 w 280"/>
              <a:gd name="T25" fmla="*/ 197 h 270"/>
              <a:gd name="T26" fmla="*/ 71 w 280"/>
              <a:gd name="T27" fmla="*/ 156 h 270"/>
              <a:gd name="T28" fmla="*/ 184 w 280"/>
              <a:gd name="T29" fmla="*/ 196 h 270"/>
              <a:gd name="T30" fmla="*/ 221 w 280"/>
              <a:gd name="T31" fmla="*/ 191 h 270"/>
              <a:gd name="T32" fmla="*/ 230 w 280"/>
              <a:gd name="T33" fmla="*/ 100 h 270"/>
              <a:gd name="T34" fmla="*/ 214 w 280"/>
              <a:gd name="T35" fmla="*/ 148 h 270"/>
              <a:gd name="T36" fmla="*/ 248 w 280"/>
              <a:gd name="T37" fmla="*/ 177 h 270"/>
              <a:gd name="T38" fmla="*/ 231 w 280"/>
              <a:gd name="T39" fmla="*/ 101 h 270"/>
              <a:gd name="T40" fmla="*/ 14 w 280"/>
              <a:gd name="T41" fmla="*/ 137 h 270"/>
              <a:gd name="T42" fmla="*/ 38 w 280"/>
              <a:gd name="T43" fmla="*/ 171 h 270"/>
              <a:gd name="T44" fmla="*/ 61 w 280"/>
              <a:gd name="T45" fmla="*/ 156 h 270"/>
              <a:gd name="T46" fmla="*/ 51 w 280"/>
              <a:gd name="T47" fmla="*/ 101 h 270"/>
              <a:gd name="T48" fmla="*/ 179 w 280"/>
              <a:gd name="T49" fmla="*/ 133 h 270"/>
              <a:gd name="T50" fmla="*/ 111 w 280"/>
              <a:gd name="T51" fmla="*/ 160 h 270"/>
              <a:gd name="T52" fmla="*/ 139 w 280"/>
              <a:gd name="T53" fmla="*/ 94 h 270"/>
              <a:gd name="T54" fmla="*/ 208 w 280"/>
              <a:gd name="T55" fmla="*/ 133 h 270"/>
              <a:gd name="T56" fmla="*/ 221 w 280"/>
              <a:gd name="T57" fmla="*/ 97 h 270"/>
              <a:gd name="T58" fmla="*/ 60 w 280"/>
              <a:gd name="T59" fmla="*/ 96 h 270"/>
              <a:gd name="T60" fmla="*/ 69 w 280"/>
              <a:gd name="T61" fmla="*/ 133 h 270"/>
              <a:gd name="T62" fmla="*/ 93 w 280"/>
              <a:gd name="T63" fmla="*/ 87 h 270"/>
              <a:gd name="T64" fmla="*/ 87 w 280"/>
              <a:gd name="T65" fmla="*/ 114 h 270"/>
              <a:gd name="T66" fmla="*/ 105 w 280"/>
              <a:gd name="T67" fmla="*/ 201 h 270"/>
              <a:gd name="T68" fmla="*/ 174 w 280"/>
              <a:gd name="T69" fmla="*/ 201 h 270"/>
              <a:gd name="T70" fmla="*/ 191 w 280"/>
              <a:gd name="T71" fmla="*/ 114 h 270"/>
              <a:gd name="T72" fmla="*/ 139 w 280"/>
              <a:gd name="T73" fmla="*/ 50 h 270"/>
              <a:gd name="T74" fmla="*/ 116 w 280"/>
              <a:gd name="T75" fmla="*/ 78 h 270"/>
              <a:gd name="T76" fmla="*/ 142 w 280"/>
              <a:gd name="T77" fmla="*/ 50 h 270"/>
              <a:gd name="T78" fmla="*/ 147 w 280"/>
              <a:gd name="T79" fmla="*/ 46 h 270"/>
              <a:gd name="T80" fmla="*/ 181 w 280"/>
              <a:gd name="T81" fmla="*/ 81 h 270"/>
              <a:gd name="T82" fmla="*/ 222 w 280"/>
              <a:gd name="T83" fmla="*/ 71 h 270"/>
              <a:gd name="T84" fmla="*/ 200 w 280"/>
              <a:gd name="T85" fmla="*/ 50 h 270"/>
              <a:gd name="T86" fmla="*/ 97 w 280"/>
              <a:gd name="T87" fmla="*/ 30 h 270"/>
              <a:gd name="T88" fmla="*/ 57 w 280"/>
              <a:gd name="T89" fmla="*/ 87 h 270"/>
              <a:gd name="T90" fmla="*/ 103 w 280"/>
              <a:gd name="T91" fmla="*/ 78 h 270"/>
              <a:gd name="T92" fmla="*/ 131 w 280"/>
              <a:gd name="T93" fmla="*/ 42 h 270"/>
              <a:gd name="T94" fmla="*/ 222 w 280"/>
              <a:gd name="T95" fmla="*/ 21 h 270"/>
              <a:gd name="T96" fmla="*/ 230 w 280"/>
              <a:gd name="T97" fmla="*/ 91 h 270"/>
              <a:gd name="T98" fmla="*/ 276 w 280"/>
              <a:gd name="T99" fmla="*/ 159 h 270"/>
              <a:gd name="T100" fmla="*/ 231 w 280"/>
              <a:gd name="T101" fmla="*/ 207 h 270"/>
              <a:gd name="T102" fmla="*/ 245 w 280"/>
              <a:gd name="T103" fmla="*/ 243 h 270"/>
              <a:gd name="T104" fmla="*/ 206 w 280"/>
              <a:gd name="T105" fmla="*/ 266 h 270"/>
              <a:gd name="T106" fmla="*/ 138 w 280"/>
              <a:gd name="T107" fmla="*/ 248 h 270"/>
              <a:gd name="T108" fmla="*/ 51 w 280"/>
              <a:gd name="T109" fmla="*/ 239 h 270"/>
              <a:gd name="T110" fmla="*/ 29 w 280"/>
              <a:gd name="T111" fmla="*/ 187 h 270"/>
              <a:gd name="T112" fmla="*/ 2 w 280"/>
              <a:gd name="T113" fmla="*/ 129 h 270"/>
              <a:gd name="T114" fmla="*/ 48 w 280"/>
              <a:gd name="T115" fmla="*/ 67 h 270"/>
              <a:gd name="T116" fmla="*/ 119 w 280"/>
              <a:gd name="T117" fmla="*/ 26 h 270"/>
              <a:gd name="T118" fmla="*/ 172 w 280"/>
              <a:gd name="T119" fmla="*/ 2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 h="270">
                <a:moveTo>
                  <a:pt x="116" y="209"/>
                </a:moveTo>
                <a:lnTo>
                  <a:pt x="115" y="209"/>
                </a:lnTo>
                <a:lnTo>
                  <a:pt x="114" y="211"/>
                </a:lnTo>
                <a:lnTo>
                  <a:pt x="114" y="212"/>
                </a:lnTo>
                <a:lnTo>
                  <a:pt x="126" y="226"/>
                </a:lnTo>
                <a:lnTo>
                  <a:pt x="138" y="237"/>
                </a:lnTo>
                <a:lnTo>
                  <a:pt x="139" y="238"/>
                </a:lnTo>
                <a:lnTo>
                  <a:pt x="142" y="237"/>
                </a:lnTo>
                <a:lnTo>
                  <a:pt x="153" y="226"/>
                </a:lnTo>
                <a:lnTo>
                  <a:pt x="165" y="212"/>
                </a:lnTo>
                <a:lnTo>
                  <a:pt x="166" y="211"/>
                </a:lnTo>
                <a:lnTo>
                  <a:pt x="165" y="210"/>
                </a:lnTo>
                <a:lnTo>
                  <a:pt x="163" y="209"/>
                </a:lnTo>
                <a:lnTo>
                  <a:pt x="116" y="209"/>
                </a:lnTo>
                <a:close/>
                <a:moveTo>
                  <a:pt x="79" y="203"/>
                </a:moveTo>
                <a:lnTo>
                  <a:pt x="77" y="203"/>
                </a:lnTo>
                <a:lnTo>
                  <a:pt x="75" y="205"/>
                </a:lnTo>
                <a:lnTo>
                  <a:pt x="73" y="210"/>
                </a:lnTo>
                <a:lnTo>
                  <a:pt x="69" y="212"/>
                </a:lnTo>
                <a:lnTo>
                  <a:pt x="64" y="215"/>
                </a:lnTo>
                <a:lnTo>
                  <a:pt x="59" y="217"/>
                </a:lnTo>
                <a:lnTo>
                  <a:pt x="57" y="219"/>
                </a:lnTo>
                <a:lnTo>
                  <a:pt x="57" y="220"/>
                </a:lnTo>
                <a:lnTo>
                  <a:pt x="61" y="237"/>
                </a:lnTo>
                <a:lnTo>
                  <a:pt x="70" y="248"/>
                </a:lnTo>
                <a:lnTo>
                  <a:pt x="82" y="256"/>
                </a:lnTo>
                <a:lnTo>
                  <a:pt x="97" y="258"/>
                </a:lnTo>
                <a:lnTo>
                  <a:pt x="114" y="254"/>
                </a:lnTo>
                <a:lnTo>
                  <a:pt x="131" y="244"/>
                </a:lnTo>
                <a:lnTo>
                  <a:pt x="133" y="243"/>
                </a:lnTo>
                <a:lnTo>
                  <a:pt x="133" y="242"/>
                </a:lnTo>
                <a:lnTo>
                  <a:pt x="131" y="240"/>
                </a:lnTo>
                <a:lnTo>
                  <a:pt x="119" y="228"/>
                </a:lnTo>
                <a:lnTo>
                  <a:pt x="106" y="211"/>
                </a:lnTo>
                <a:lnTo>
                  <a:pt x="103" y="209"/>
                </a:lnTo>
                <a:lnTo>
                  <a:pt x="101" y="207"/>
                </a:lnTo>
                <a:lnTo>
                  <a:pt x="98" y="207"/>
                </a:lnTo>
                <a:lnTo>
                  <a:pt x="88" y="206"/>
                </a:lnTo>
                <a:lnTo>
                  <a:pt x="79" y="203"/>
                </a:lnTo>
                <a:close/>
                <a:moveTo>
                  <a:pt x="220" y="198"/>
                </a:moveTo>
                <a:lnTo>
                  <a:pt x="202" y="203"/>
                </a:lnTo>
                <a:lnTo>
                  <a:pt x="181" y="207"/>
                </a:lnTo>
                <a:lnTo>
                  <a:pt x="179" y="207"/>
                </a:lnTo>
                <a:lnTo>
                  <a:pt x="176" y="209"/>
                </a:lnTo>
                <a:lnTo>
                  <a:pt x="174" y="211"/>
                </a:lnTo>
                <a:lnTo>
                  <a:pt x="161" y="228"/>
                </a:lnTo>
                <a:lnTo>
                  <a:pt x="148" y="240"/>
                </a:lnTo>
                <a:lnTo>
                  <a:pt x="147" y="242"/>
                </a:lnTo>
                <a:lnTo>
                  <a:pt x="147" y="243"/>
                </a:lnTo>
                <a:lnTo>
                  <a:pt x="148" y="244"/>
                </a:lnTo>
                <a:lnTo>
                  <a:pt x="163" y="253"/>
                </a:lnTo>
                <a:lnTo>
                  <a:pt x="177" y="257"/>
                </a:lnTo>
                <a:lnTo>
                  <a:pt x="191" y="257"/>
                </a:lnTo>
                <a:lnTo>
                  <a:pt x="202" y="253"/>
                </a:lnTo>
                <a:lnTo>
                  <a:pt x="203" y="252"/>
                </a:lnTo>
                <a:lnTo>
                  <a:pt x="204" y="251"/>
                </a:lnTo>
                <a:lnTo>
                  <a:pt x="203" y="249"/>
                </a:lnTo>
                <a:lnTo>
                  <a:pt x="198" y="239"/>
                </a:lnTo>
                <a:lnTo>
                  <a:pt x="198" y="228"/>
                </a:lnTo>
                <a:lnTo>
                  <a:pt x="202" y="219"/>
                </a:lnTo>
                <a:lnTo>
                  <a:pt x="209" y="211"/>
                </a:lnTo>
                <a:lnTo>
                  <a:pt x="221" y="207"/>
                </a:lnTo>
                <a:lnTo>
                  <a:pt x="222" y="206"/>
                </a:lnTo>
                <a:lnTo>
                  <a:pt x="223" y="205"/>
                </a:lnTo>
                <a:lnTo>
                  <a:pt x="222" y="201"/>
                </a:lnTo>
                <a:lnTo>
                  <a:pt x="222" y="200"/>
                </a:lnTo>
                <a:lnTo>
                  <a:pt x="221" y="198"/>
                </a:lnTo>
                <a:lnTo>
                  <a:pt x="220" y="198"/>
                </a:lnTo>
                <a:close/>
                <a:moveTo>
                  <a:pt x="69" y="155"/>
                </a:moveTo>
                <a:lnTo>
                  <a:pt x="68" y="155"/>
                </a:lnTo>
                <a:lnTo>
                  <a:pt x="68" y="156"/>
                </a:lnTo>
                <a:lnTo>
                  <a:pt x="64" y="166"/>
                </a:lnTo>
                <a:lnTo>
                  <a:pt x="64" y="168"/>
                </a:lnTo>
                <a:lnTo>
                  <a:pt x="65" y="170"/>
                </a:lnTo>
                <a:lnTo>
                  <a:pt x="73" y="177"/>
                </a:lnTo>
                <a:lnTo>
                  <a:pt x="78" y="186"/>
                </a:lnTo>
                <a:lnTo>
                  <a:pt x="79" y="196"/>
                </a:lnTo>
                <a:lnTo>
                  <a:pt x="79" y="197"/>
                </a:lnTo>
                <a:lnTo>
                  <a:pt x="80" y="198"/>
                </a:lnTo>
                <a:lnTo>
                  <a:pt x="93" y="201"/>
                </a:lnTo>
                <a:lnTo>
                  <a:pt x="94" y="200"/>
                </a:lnTo>
                <a:lnTo>
                  <a:pt x="96" y="198"/>
                </a:lnTo>
                <a:lnTo>
                  <a:pt x="96" y="196"/>
                </a:lnTo>
                <a:lnTo>
                  <a:pt x="71" y="156"/>
                </a:lnTo>
                <a:lnTo>
                  <a:pt x="70" y="155"/>
                </a:lnTo>
                <a:lnTo>
                  <a:pt x="69" y="155"/>
                </a:lnTo>
                <a:close/>
                <a:moveTo>
                  <a:pt x="209" y="155"/>
                </a:moveTo>
                <a:lnTo>
                  <a:pt x="208" y="155"/>
                </a:lnTo>
                <a:lnTo>
                  <a:pt x="207" y="156"/>
                </a:lnTo>
                <a:lnTo>
                  <a:pt x="184" y="196"/>
                </a:lnTo>
                <a:lnTo>
                  <a:pt x="184" y="198"/>
                </a:lnTo>
                <a:lnTo>
                  <a:pt x="185" y="200"/>
                </a:lnTo>
                <a:lnTo>
                  <a:pt x="186" y="201"/>
                </a:lnTo>
                <a:lnTo>
                  <a:pt x="204" y="197"/>
                </a:lnTo>
                <a:lnTo>
                  <a:pt x="220" y="192"/>
                </a:lnTo>
                <a:lnTo>
                  <a:pt x="221" y="191"/>
                </a:lnTo>
                <a:lnTo>
                  <a:pt x="221" y="189"/>
                </a:lnTo>
                <a:lnTo>
                  <a:pt x="218" y="173"/>
                </a:lnTo>
                <a:lnTo>
                  <a:pt x="212" y="156"/>
                </a:lnTo>
                <a:lnTo>
                  <a:pt x="211" y="155"/>
                </a:lnTo>
                <a:lnTo>
                  <a:pt x="209" y="155"/>
                </a:lnTo>
                <a:close/>
                <a:moveTo>
                  <a:pt x="230" y="100"/>
                </a:moveTo>
                <a:lnTo>
                  <a:pt x="229" y="101"/>
                </a:lnTo>
                <a:lnTo>
                  <a:pt x="227" y="103"/>
                </a:lnTo>
                <a:lnTo>
                  <a:pt x="222" y="120"/>
                </a:lnTo>
                <a:lnTo>
                  <a:pt x="214" y="140"/>
                </a:lnTo>
                <a:lnTo>
                  <a:pt x="214" y="143"/>
                </a:lnTo>
                <a:lnTo>
                  <a:pt x="214" y="148"/>
                </a:lnTo>
                <a:lnTo>
                  <a:pt x="222" y="168"/>
                </a:lnTo>
                <a:lnTo>
                  <a:pt x="227" y="186"/>
                </a:lnTo>
                <a:lnTo>
                  <a:pt x="229" y="187"/>
                </a:lnTo>
                <a:lnTo>
                  <a:pt x="230" y="187"/>
                </a:lnTo>
                <a:lnTo>
                  <a:pt x="231" y="187"/>
                </a:lnTo>
                <a:lnTo>
                  <a:pt x="248" y="177"/>
                </a:lnTo>
                <a:lnTo>
                  <a:pt x="259" y="164"/>
                </a:lnTo>
                <a:lnTo>
                  <a:pt x="266" y="151"/>
                </a:lnTo>
                <a:lnTo>
                  <a:pt x="266" y="137"/>
                </a:lnTo>
                <a:lnTo>
                  <a:pt x="259" y="124"/>
                </a:lnTo>
                <a:lnTo>
                  <a:pt x="249" y="111"/>
                </a:lnTo>
                <a:lnTo>
                  <a:pt x="231" y="101"/>
                </a:lnTo>
                <a:lnTo>
                  <a:pt x="230" y="100"/>
                </a:lnTo>
                <a:close/>
                <a:moveTo>
                  <a:pt x="50" y="100"/>
                </a:moveTo>
                <a:lnTo>
                  <a:pt x="48" y="100"/>
                </a:lnTo>
                <a:lnTo>
                  <a:pt x="31" y="111"/>
                </a:lnTo>
                <a:lnTo>
                  <a:pt x="19" y="124"/>
                </a:lnTo>
                <a:lnTo>
                  <a:pt x="14" y="137"/>
                </a:lnTo>
                <a:lnTo>
                  <a:pt x="14" y="151"/>
                </a:lnTo>
                <a:lnTo>
                  <a:pt x="19" y="164"/>
                </a:lnTo>
                <a:lnTo>
                  <a:pt x="31" y="177"/>
                </a:lnTo>
                <a:lnTo>
                  <a:pt x="33" y="177"/>
                </a:lnTo>
                <a:lnTo>
                  <a:pt x="34" y="175"/>
                </a:lnTo>
                <a:lnTo>
                  <a:pt x="38" y="171"/>
                </a:lnTo>
                <a:lnTo>
                  <a:pt x="43" y="169"/>
                </a:lnTo>
                <a:lnTo>
                  <a:pt x="48" y="168"/>
                </a:lnTo>
                <a:lnTo>
                  <a:pt x="55" y="168"/>
                </a:lnTo>
                <a:lnTo>
                  <a:pt x="56" y="166"/>
                </a:lnTo>
                <a:lnTo>
                  <a:pt x="57" y="165"/>
                </a:lnTo>
                <a:lnTo>
                  <a:pt x="61" y="156"/>
                </a:lnTo>
                <a:lnTo>
                  <a:pt x="64" y="148"/>
                </a:lnTo>
                <a:lnTo>
                  <a:pt x="65" y="143"/>
                </a:lnTo>
                <a:lnTo>
                  <a:pt x="64" y="140"/>
                </a:lnTo>
                <a:lnTo>
                  <a:pt x="57" y="120"/>
                </a:lnTo>
                <a:lnTo>
                  <a:pt x="52" y="103"/>
                </a:lnTo>
                <a:lnTo>
                  <a:pt x="51" y="101"/>
                </a:lnTo>
                <a:lnTo>
                  <a:pt x="50" y="100"/>
                </a:lnTo>
                <a:close/>
                <a:moveTo>
                  <a:pt x="139" y="94"/>
                </a:moveTo>
                <a:lnTo>
                  <a:pt x="154" y="96"/>
                </a:lnTo>
                <a:lnTo>
                  <a:pt x="167" y="105"/>
                </a:lnTo>
                <a:lnTo>
                  <a:pt x="175" y="118"/>
                </a:lnTo>
                <a:lnTo>
                  <a:pt x="179" y="133"/>
                </a:lnTo>
                <a:lnTo>
                  <a:pt x="175" y="148"/>
                </a:lnTo>
                <a:lnTo>
                  <a:pt x="167" y="160"/>
                </a:lnTo>
                <a:lnTo>
                  <a:pt x="154" y="169"/>
                </a:lnTo>
                <a:lnTo>
                  <a:pt x="139" y="171"/>
                </a:lnTo>
                <a:lnTo>
                  <a:pt x="124" y="169"/>
                </a:lnTo>
                <a:lnTo>
                  <a:pt x="111" y="160"/>
                </a:lnTo>
                <a:lnTo>
                  <a:pt x="102" y="148"/>
                </a:lnTo>
                <a:lnTo>
                  <a:pt x="100" y="133"/>
                </a:lnTo>
                <a:lnTo>
                  <a:pt x="102" y="118"/>
                </a:lnTo>
                <a:lnTo>
                  <a:pt x="111" y="105"/>
                </a:lnTo>
                <a:lnTo>
                  <a:pt x="124" y="96"/>
                </a:lnTo>
                <a:lnTo>
                  <a:pt x="139" y="94"/>
                </a:lnTo>
                <a:close/>
                <a:moveTo>
                  <a:pt x="186" y="87"/>
                </a:moveTo>
                <a:lnTo>
                  <a:pt x="185" y="87"/>
                </a:lnTo>
                <a:lnTo>
                  <a:pt x="184" y="88"/>
                </a:lnTo>
                <a:lnTo>
                  <a:pt x="184" y="91"/>
                </a:lnTo>
                <a:lnTo>
                  <a:pt x="207" y="132"/>
                </a:lnTo>
                <a:lnTo>
                  <a:pt x="208" y="133"/>
                </a:lnTo>
                <a:lnTo>
                  <a:pt x="209" y="133"/>
                </a:lnTo>
                <a:lnTo>
                  <a:pt x="211" y="132"/>
                </a:lnTo>
                <a:lnTo>
                  <a:pt x="212" y="131"/>
                </a:lnTo>
                <a:lnTo>
                  <a:pt x="217" y="114"/>
                </a:lnTo>
                <a:lnTo>
                  <a:pt x="221" y="99"/>
                </a:lnTo>
                <a:lnTo>
                  <a:pt x="221" y="97"/>
                </a:lnTo>
                <a:lnTo>
                  <a:pt x="220" y="95"/>
                </a:lnTo>
                <a:lnTo>
                  <a:pt x="204" y="91"/>
                </a:lnTo>
                <a:lnTo>
                  <a:pt x="186" y="87"/>
                </a:lnTo>
                <a:close/>
                <a:moveTo>
                  <a:pt x="93" y="87"/>
                </a:moveTo>
                <a:lnTo>
                  <a:pt x="75" y="91"/>
                </a:lnTo>
                <a:lnTo>
                  <a:pt x="60" y="96"/>
                </a:lnTo>
                <a:lnTo>
                  <a:pt x="59" y="96"/>
                </a:lnTo>
                <a:lnTo>
                  <a:pt x="57" y="99"/>
                </a:lnTo>
                <a:lnTo>
                  <a:pt x="61" y="114"/>
                </a:lnTo>
                <a:lnTo>
                  <a:pt x="68" y="132"/>
                </a:lnTo>
                <a:lnTo>
                  <a:pt x="68" y="132"/>
                </a:lnTo>
                <a:lnTo>
                  <a:pt x="69" y="133"/>
                </a:lnTo>
                <a:lnTo>
                  <a:pt x="70" y="133"/>
                </a:lnTo>
                <a:lnTo>
                  <a:pt x="71" y="132"/>
                </a:lnTo>
                <a:lnTo>
                  <a:pt x="96" y="91"/>
                </a:lnTo>
                <a:lnTo>
                  <a:pt x="96" y="88"/>
                </a:lnTo>
                <a:lnTo>
                  <a:pt x="94" y="87"/>
                </a:lnTo>
                <a:lnTo>
                  <a:pt x="93" y="87"/>
                </a:lnTo>
                <a:close/>
                <a:moveTo>
                  <a:pt x="139" y="83"/>
                </a:moveTo>
                <a:lnTo>
                  <a:pt x="111" y="85"/>
                </a:lnTo>
                <a:lnTo>
                  <a:pt x="108" y="86"/>
                </a:lnTo>
                <a:lnTo>
                  <a:pt x="105" y="87"/>
                </a:lnTo>
                <a:lnTo>
                  <a:pt x="102" y="90"/>
                </a:lnTo>
                <a:lnTo>
                  <a:pt x="87" y="114"/>
                </a:lnTo>
                <a:lnTo>
                  <a:pt x="74" y="138"/>
                </a:lnTo>
                <a:lnTo>
                  <a:pt x="73" y="143"/>
                </a:lnTo>
                <a:lnTo>
                  <a:pt x="74" y="148"/>
                </a:lnTo>
                <a:lnTo>
                  <a:pt x="87" y="174"/>
                </a:lnTo>
                <a:lnTo>
                  <a:pt x="102" y="198"/>
                </a:lnTo>
                <a:lnTo>
                  <a:pt x="105" y="201"/>
                </a:lnTo>
                <a:lnTo>
                  <a:pt x="108" y="202"/>
                </a:lnTo>
                <a:lnTo>
                  <a:pt x="111" y="202"/>
                </a:lnTo>
                <a:lnTo>
                  <a:pt x="139" y="203"/>
                </a:lnTo>
                <a:lnTo>
                  <a:pt x="168" y="202"/>
                </a:lnTo>
                <a:lnTo>
                  <a:pt x="171" y="202"/>
                </a:lnTo>
                <a:lnTo>
                  <a:pt x="174" y="201"/>
                </a:lnTo>
                <a:lnTo>
                  <a:pt x="176" y="198"/>
                </a:lnTo>
                <a:lnTo>
                  <a:pt x="191" y="174"/>
                </a:lnTo>
                <a:lnTo>
                  <a:pt x="204" y="148"/>
                </a:lnTo>
                <a:lnTo>
                  <a:pt x="206" y="143"/>
                </a:lnTo>
                <a:lnTo>
                  <a:pt x="204" y="138"/>
                </a:lnTo>
                <a:lnTo>
                  <a:pt x="191" y="114"/>
                </a:lnTo>
                <a:lnTo>
                  <a:pt x="176" y="90"/>
                </a:lnTo>
                <a:lnTo>
                  <a:pt x="174" y="87"/>
                </a:lnTo>
                <a:lnTo>
                  <a:pt x="171" y="86"/>
                </a:lnTo>
                <a:lnTo>
                  <a:pt x="168" y="85"/>
                </a:lnTo>
                <a:lnTo>
                  <a:pt x="139" y="83"/>
                </a:lnTo>
                <a:close/>
                <a:moveTo>
                  <a:pt x="139" y="50"/>
                </a:moveTo>
                <a:lnTo>
                  <a:pt x="138" y="50"/>
                </a:lnTo>
                <a:lnTo>
                  <a:pt x="126" y="62"/>
                </a:lnTo>
                <a:lnTo>
                  <a:pt x="114" y="74"/>
                </a:lnTo>
                <a:lnTo>
                  <a:pt x="114" y="77"/>
                </a:lnTo>
                <a:lnTo>
                  <a:pt x="115" y="78"/>
                </a:lnTo>
                <a:lnTo>
                  <a:pt x="116" y="78"/>
                </a:lnTo>
                <a:lnTo>
                  <a:pt x="163" y="80"/>
                </a:lnTo>
                <a:lnTo>
                  <a:pt x="165" y="78"/>
                </a:lnTo>
                <a:lnTo>
                  <a:pt x="166" y="77"/>
                </a:lnTo>
                <a:lnTo>
                  <a:pt x="165" y="74"/>
                </a:lnTo>
                <a:lnTo>
                  <a:pt x="153" y="62"/>
                </a:lnTo>
                <a:lnTo>
                  <a:pt x="142" y="50"/>
                </a:lnTo>
                <a:lnTo>
                  <a:pt x="139" y="50"/>
                </a:lnTo>
                <a:close/>
                <a:moveTo>
                  <a:pt x="170" y="32"/>
                </a:moveTo>
                <a:lnTo>
                  <a:pt x="160" y="36"/>
                </a:lnTo>
                <a:lnTo>
                  <a:pt x="148" y="42"/>
                </a:lnTo>
                <a:lnTo>
                  <a:pt x="147" y="44"/>
                </a:lnTo>
                <a:lnTo>
                  <a:pt x="147" y="46"/>
                </a:lnTo>
                <a:lnTo>
                  <a:pt x="148" y="48"/>
                </a:lnTo>
                <a:lnTo>
                  <a:pt x="161" y="60"/>
                </a:lnTo>
                <a:lnTo>
                  <a:pt x="174" y="76"/>
                </a:lnTo>
                <a:lnTo>
                  <a:pt x="176" y="78"/>
                </a:lnTo>
                <a:lnTo>
                  <a:pt x="179" y="80"/>
                </a:lnTo>
                <a:lnTo>
                  <a:pt x="181" y="81"/>
                </a:lnTo>
                <a:lnTo>
                  <a:pt x="202" y="83"/>
                </a:lnTo>
                <a:lnTo>
                  <a:pt x="218" y="88"/>
                </a:lnTo>
                <a:lnTo>
                  <a:pt x="221" y="88"/>
                </a:lnTo>
                <a:lnTo>
                  <a:pt x="222" y="87"/>
                </a:lnTo>
                <a:lnTo>
                  <a:pt x="222" y="86"/>
                </a:lnTo>
                <a:lnTo>
                  <a:pt x="222" y="71"/>
                </a:lnTo>
                <a:lnTo>
                  <a:pt x="220" y="58"/>
                </a:lnTo>
                <a:lnTo>
                  <a:pt x="216" y="46"/>
                </a:lnTo>
                <a:lnTo>
                  <a:pt x="214" y="46"/>
                </a:lnTo>
                <a:lnTo>
                  <a:pt x="213" y="45"/>
                </a:lnTo>
                <a:lnTo>
                  <a:pt x="212" y="46"/>
                </a:lnTo>
                <a:lnTo>
                  <a:pt x="200" y="50"/>
                </a:lnTo>
                <a:lnTo>
                  <a:pt x="189" y="49"/>
                </a:lnTo>
                <a:lnTo>
                  <a:pt x="180" y="44"/>
                </a:lnTo>
                <a:lnTo>
                  <a:pt x="174" y="34"/>
                </a:lnTo>
                <a:lnTo>
                  <a:pt x="172" y="32"/>
                </a:lnTo>
                <a:lnTo>
                  <a:pt x="170" y="32"/>
                </a:lnTo>
                <a:close/>
                <a:moveTo>
                  <a:pt x="97" y="30"/>
                </a:moveTo>
                <a:lnTo>
                  <a:pt x="83" y="31"/>
                </a:lnTo>
                <a:lnTo>
                  <a:pt x="70" y="39"/>
                </a:lnTo>
                <a:lnTo>
                  <a:pt x="62" y="50"/>
                </a:lnTo>
                <a:lnTo>
                  <a:pt x="57" y="65"/>
                </a:lnTo>
                <a:lnTo>
                  <a:pt x="56" y="86"/>
                </a:lnTo>
                <a:lnTo>
                  <a:pt x="57" y="87"/>
                </a:lnTo>
                <a:lnTo>
                  <a:pt x="59" y="88"/>
                </a:lnTo>
                <a:lnTo>
                  <a:pt x="60" y="88"/>
                </a:lnTo>
                <a:lnTo>
                  <a:pt x="78" y="83"/>
                </a:lnTo>
                <a:lnTo>
                  <a:pt x="98" y="81"/>
                </a:lnTo>
                <a:lnTo>
                  <a:pt x="101" y="80"/>
                </a:lnTo>
                <a:lnTo>
                  <a:pt x="103" y="78"/>
                </a:lnTo>
                <a:lnTo>
                  <a:pt x="106" y="76"/>
                </a:lnTo>
                <a:lnTo>
                  <a:pt x="119" y="60"/>
                </a:lnTo>
                <a:lnTo>
                  <a:pt x="131" y="48"/>
                </a:lnTo>
                <a:lnTo>
                  <a:pt x="133" y="46"/>
                </a:lnTo>
                <a:lnTo>
                  <a:pt x="133" y="44"/>
                </a:lnTo>
                <a:lnTo>
                  <a:pt x="131" y="42"/>
                </a:lnTo>
                <a:lnTo>
                  <a:pt x="114" y="34"/>
                </a:lnTo>
                <a:lnTo>
                  <a:pt x="97" y="30"/>
                </a:lnTo>
                <a:close/>
                <a:moveTo>
                  <a:pt x="197" y="0"/>
                </a:moveTo>
                <a:lnTo>
                  <a:pt x="209" y="3"/>
                </a:lnTo>
                <a:lnTo>
                  <a:pt x="217" y="11"/>
                </a:lnTo>
                <a:lnTo>
                  <a:pt x="222" y="21"/>
                </a:lnTo>
                <a:lnTo>
                  <a:pt x="221" y="32"/>
                </a:lnTo>
                <a:lnTo>
                  <a:pt x="222" y="35"/>
                </a:lnTo>
                <a:lnTo>
                  <a:pt x="229" y="49"/>
                </a:lnTo>
                <a:lnTo>
                  <a:pt x="231" y="67"/>
                </a:lnTo>
                <a:lnTo>
                  <a:pt x="230" y="90"/>
                </a:lnTo>
                <a:lnTo>
                  <a:pt x="230" y="91"/>
                </a:lnTo>
                <a:lnTo>
                  <a:pt x="231" y="92"/>
                </a:lnTo>
                <a:lnTo>
                  <a:pt x="253" y="104"/>
                </a:lnTo>
                <a:lnTo>
                  <a:pt x="267" y="115"/>
                </a:lnTo>
                <a:lnTo>
                  <a:pt x="276" y="129"/>
                </a:lnTo>
                <a:lnTo>
                  <a:pt x="280" y="143"/>
                </a:lnTo>
                <a:lnTo>
                  <a:pt x="276" y="159"/>
                </a:lnTo>
                <a:lnTo>
                  <a:pt x="267" y="171"/>
                </a:lnTo>
                <a:lnTo>
                  <a:pt x="252" y="184"/>
                </a:lnTo>
                <a:lnTo>
                  <a:pt x="231" y="194"/>
                </a:lnTo>
                <a:lnTo>
                  <a:pt x="230" y="196"/>
                </a:lnTo>
                <a:lnTo>
                  <a:pt x="230" y="197"/>
                </a:lnTo>
                <a:lnTo>
                  <a:pt x="231" y="207"/>
                </a:lnTo>
                <a:lnTo>
                  <a:pt x="231" y="209"/>
                </a:lnTo>
                <a:lnTo>
                  <a:pt x="232" y="209"/>
                </a:lnTo>
                <a:lnTo>
                  <a:pt x="240" y="215"/>
                </a:lnTo>
                <a:lnTo>
                  <a:pt x="246" y="223"/>
                </a:lnTo>
                <a:lnTo>
                  <a:pt x="248" y="233"/>
                </a:lnTo>
                <a:lnTo>
                  <a:pt x="245" y="243"/>
                </a:lnTo>
                <a:lnTo>
                  <a:pt x="239" y="252"/>
                </a:lnTo>
                <a:lnTo>
                  <a:pt x="230" y="257"/>
                </a:lnTo>
                <a:lnTo>
                  <a:pt x="220" y="257"/>
                </a:lnTo>
                <a:lnTo>
                  <a:pt x="218" y="258"/>
                </a:lnTo>
                <a:lnTo>
                  <a:pt x="217" y="258"/>
                </a:lnTo>
                <a:lnTo>
                  <a:pt x="206" y="266"/>
                </a:lnTo>
                <a:lnTo>
                  <a:pt x="193" y="270"/>
                </a:lnTo>
                <a:lnTo>
                  <a:pt x="177" y="267"/>
                </a:lnTo>
                <a:lnTo>
                  <a:pt x="160" y="261"/>
                </a:lnTo>
                <a:lnTo>
                  <a:pt x="142" y="248"/>
                </a:lnTo>
                <a:lnTo>
                  <a:pt x="139" y="248"/>
                </a:lnTo>
                <a:lnTo>
                  <a:pt x="138" y="248"/>
                </a:lnTo>
                <a:lnTo>
                  <a:pt x="119" y="262"/>
                </a:lnTo>
                <a:lnTo>
                  <a:pt x="100" y="269"/>
                </a:lnTo>
                <a:lnTo>
                  <a:pt x="83" y="269"/>
                </a:lnTo>
                <a:lnTo>
                  <a:pt x="69" y="265"/>
                </a:lnTo>
                <a:lnTo>
                  <a:pt x="59" y="254"/>
                </a:lnTo>
                <a:lnTo>
                  <a:pt x="51" y="239"/>
                </a:lnTo>
                <a:lnTo>
                  <a:pt x="48" y="219"/>
                </a:lnTo>
                <a:lnTo>
                  <a:pt x="47" y="217"/>
                </a:lnTo>
                <a:lnTo>
                  <a:pt x="46" y="216"/>
                </a:lnTo>
                <a:lnTo>
                  <a:pt x="36" y="210"/>
                </a:lnTo>
                <a:lnTo>
                  <a:pt x="29" y="200"/>
                </a:lnTo>
                <a:lnTo>
                  <a:pt x="29" y="187"/>
                </a:lnTo>
                <a:lnTo>
                  <a:pt x="29" y="186"/>
                </a:lnTo>
                <a:lnTo>
                  <a:pt x="28" y="184"/>
                </a:lnTo>
                <a:lnTo>
                  <a:pt x="13" y="173"/>
                </a:lnTo>
                <a:lnTo>
                  <a:pt x="4" y="159"/>
                </a:lnTo>
                <a:lnTo>
                  <a:pt x="0" y="145"/>
                </a:lnTo>
                <a:lnTo>
                  <a:pt x="2" y="129"/>
                </a:lnTo>
                <a:lnTo>
                  <a:pt x="11" y="115"/>
                </a:lnTo>
                <a:lnTo>
                  <a:pt x="27" y="104"/>
                </a:lnTo>
                <a:lnTo>
                  <a:pt x="48" y="92"/>
                </a:lnTo>
                <a:lnTo>
                  <a:pt x="50" y="91"/>
                </a:lnTo>
                <a:lnTo>
                  <a:pt x="50" y="90"/>
                </a:lnTo>
                <a:lnTo>
                  <a:pt x="48" y="67"/>
                </a:lnTo>
                <a:lnTo>
                  <a:pt x="51" y="48"/>
                </a:lnTo>
                <a:lnTo>
                  <a:pt x="59" y="32"/>
                </a:lnTo>
                <a:lnTo>
                  <a:pt x="70" y="23"/>
                </a:lnTo>
                <a:lnTo>
                  <a:pt x="84" y="18"/>
                </a:lnTo>
                <a:lnTo>
                  <a:pt x="100" y="19"/>
                </a:lnTo>
                <a:lnTo>
                  <a:pt x="119" y="26"/>
                </a:lnTo>
                <a:lnTo>
                  <a:pt x="138" y="39"/>
                </a:lnTo>
                <a:lnTo>
                  <a:pt x="139" y="40"/>
                </a:lnTo>
                <a:lnTo>
                  <a:pt x="142" y="39"/>
                </a:lnTo>
                <a:lnTo>
                  <a:pt x="156" y="28"/>
                </a:lnTo>
                <a:lnTo>
                  <a:pt x="171" y="22"/>
                </a:lnTo>
                <a:lnTo>
                  <a:pt x="172" y="21"/>
                </a:lnTo>
                <a:lnTo>
                  <a:pt x="172" y="19"/>
                </a:lnTo>
                <a:lnTo>
                  <a:pt x="177" y="9"/>
                </a:lnTo>
                <a:lnTo>
                  <a:pt x="186" y="3"/>
                </a:lnTo>
                <a:lnTo>
                  <a:pt x="197"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 name="Freeform 345"/>
          <p:cNvSpPr>
            <a:spLocks noEditPoints="1"/>
          </p:cNvSpPr>
          <p:nvPr userDrawn="1"/>
        </p:nvSpPr>
        <p:spPr bwMode="auto">
          <a:xfrm rot="19951744">
            <a:off x="364002" y="1535222"/>
            <a:ext cx="1624670" cy="3066048"/>
          </a:xfrm>
          <a:custGeom>
            <a:avLst/>
            <a:gdLst>
              <a:gd name="T0" fmla="*/ 190 w 195"/>
              <a:gd name="T1" fmla="*/ 163 h 276"/>
              <a:gd name="T2" fmla="*/ 195 w 195"/>
              <a:gd name="T3" fmla="*/ 174 h 276"/>
              <a:gd name="T4" fmla="*/ 192 w 195"/>
              <a:gd name="T5" fmla="*/ 180 h 276"/>
              <a:gd name="T6" fmla="*/ 105 w 195"/>
              <a:gd name="T7" fmla="*/ 212 h 276"/>
              <a:gd name="T8" fmla="*/ 98 w 195"/>
              <a:gd name="T9" fmla="*/ 202 h 276"/>
              <a:gd name="T10" fmla="*/ 101 w 195"/>
              <a:gd name="T11" fmla="*/ 195 h 276"/>
              <a:gd name="T12" fmla="*/ 187 w 195"/>
              <a:gd name="T13" fmla="*/ 160 h 276"/>
              <a:gd name="T14" fmla="*/ 20 w 195"/>
              <a:gd name="T15" fmla="*/ 147 h 276"/>
              <a:gd name="T16" fmla="*/ 15 w 195"/>
              <a:gd name="T17" fmla="*/ 157 h 276"/>
              <a:gd name="T18" fmla="*/ 20 w 195"/>
              <a:gd name="T19" fmla="*/ 168 h 276"/>
              <a:gd name="T20" fmla="*/ 32 w 195"/>
              <a:gd name="T21" fmla="*/ 169 h 276"/>
              <a:gd name="T22" fmla="*/ 40 w 195"/>
              <a:gd name="T23" fmla="*/ 161 h 276"/>
              <a:gd name="T24" fmla="*/ 37 w 195"/>
              <a:gd name="T25" fmla="*/ 150 h 276"/>
              <a:gd name="T26" fmla="*/ 27 w 195"/>
              <a:gd name="T27" fmla="*/ 145 h 276"/>
              <a:gd name="T28" fmla="*/ 102 w 195"/>
              <a:gd name="T29" fmla="*/ 2 h 276"/>
              <a:gd name="T30" fmla="*/ 105 w 195"/>
              <a:gd name="T31" fmla="*/ 12 h 276"/>
              <a:gd name="T32" fmla="*/ 100 w 195"/>
              <a:gd name="T33" fmla="*/ 14 h 276"/>
              <a:gd name="T34" fmla="*/ 151 w 195"/>
              <a:gd name="T35" fmla="*/ 146 h 276"/>
              <a:gd name="T36" fmla="*/ 148 w 195"/>
              <a:gd name="T37" fmla="*/ 149 h 276"/>
              <a:gd name="T38" fmla="*/ 147 w 195"/>
              <a:gd name="T39" fmla="*/ 151 h 276"/>
              <a:gd name="T40" fmla="*/ 148 w 195"/>
              <a:gd name="T41" fmla="*/ 160 h 276"/>
              <a:gd name="T42" fmla="*/ 144 w 195"/>
              <a:gd name="T43" fmla="*/ 166 h 276"/>
              <a:gd name="T44" fmla="*/ 129 w 195"/>
              <a:gd name="T45" fmla="*/ 169 h 276"/>
              <a:gd name="T46" fmla="*/ 124 w 195"/>
              <a:gd name="T47" fmla="*/ 161 h 276"/>
              <a:gd name="T48" fmla="*/ 120 w 195"/>
              <a:gd name="T49" fmla="*/ 160 h 276"/>
              <a:gd name="T50" fmla="*/ 118 w 195"/>
              <a:gd name="T51" fmla="*/ 160 h 276"/>
              <a:gd name="T52" fmla="*/ 91 w 195"/>
              <a:gd name="T53" fmla="*/ 97 h 276"/>
              <a:gd name="T54" fmla="*/ 84 w 195"/>
              <a:gd name="T55" fmla="*/ 97 h 276"/>
              <a:gd name="T56" fmla="*/ 52 w 195"/>
              <a:gd name="T57" fmla="*/ 136 h 276"/>
              <a:gd name="T58" fmla="*/ 55 w 195"/>
              <a:gd name="T59" fmla="*/ 151 h 276"/>
              <a:gd name="T60" fmla="*/ 52 w 195"/>
              <a:gd name="T61" fmla="*/ 170 h 276"/>
              <a:gd name="T62" fmla="*/ 46 w 195"/>
              <a:gd name="T63" fmla="*/ 180 h 276"/>
              <a:gd name="T64" fmla="*/ 59 w 195"/>
              <a:gd name="T65" fmla="*/ 216 h 276"/>
              <a:gd name="T66" fmla="*/ 87 w 195"/>
              <a:gd name="T67" fmla="*/ 243 h 276"/>
              <a:gd name="T68" fmla="*/ 185 w 195"/>
              <a:gd name="T69" fmla="*/ 244 h 276"/>
              <a:gd name="T70" fmla="*/ 193 w 195"/>
              <a:gd name="T71" fmla="*/ 256 h 276"/>
              <a:gd name="T72" fmla="*/ 189 w 195"/>
              <a:gd name="T73" fmla="*/ 274 h 276"/>
              <a:gd name="T74" fmla="*/ 22 w 195"/>
              <a:gd name="T75" fmla="*/ 276 h 276"/>
              <a:gd name="T76" fmla="*/ 12 w 195"/>
              <a:gd name="T77" fmla="*/ 270 h 276"/>
              <a:gd name="T78" fmla="*/ 12 w 195"/>
              <a:gd name="T79" fmla="*/ 251 h 276"/>
              <a:gd name="T80" fmla="*/ 22 w 195"/>
              <a:gd name="T81" fmla="*/ 244 h 276"/>
              <a:gd name="T82" fmla="*/ 29 w 195"/>
              <a:gd name="T83" fmla="*/ 241 h 276"/>
              <a:gd name="T84" fmla="*/ 17 w 195"/>
              <a:gd name="T85" fmla="*/ 210 h 276"/>
              <a:gd name="T86" fmla="*/ 8 w 195"/>
              <a:gd name="T87" fmla="*/ 177 h 276"/>
              <a:gd name="T88" fmla="*/ 0 w 195"/>
              <a:gd name="T89" fmla="*/ 157 h 276"/>
              <a:gd name="T90" fmla="*/ 15 w 195"/>
              <a:gd name="T91" fmla="*/ 131 h 276"/>
              <a:gd name="T92" fmla="*/ 38 w 195"/>
              <a:gd name="T93" fmla="*/ 91 h 276"/>
              <a:gd name="T94" fmla="*/ 75 w 195"/>
              <a:gd name="T95" fmla="*/ 62 h 276"/>
              <a:gd name="T96" fmla="*/ 65 w 195"/>
              <a:gd name="T97" fmla="*/ 31 h 276"/>
              <a:gd name="T98" fmla="*/ 61 w 195"/>
              <a:gd name="T99" fmla="*/ 30 h 276"/>
              <a:gd name="T100" fmla="*/ 56 w 195"/>
              <a:gd name="T101" fmla="*/ 31 h 276"/>
              <a:gd name="T102" fmla="*/ 52 w 195"/>
              <a:gd name="T103" fmla="*/ 20 h 276"/>
              <a:gd name="T104" fmla="*/ 59 w 195"/>
              <a:gd name="T105" fmla="*/ 16 h 276"/>
              <a:gd name="T106" fmla="*/ 101 w 195"/>
              <a:gd name="T10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276">
                <a:moveTo>
                  <a:pt x="187" y="160"/>
                </a:moveTo>
                <a:lnTo>
                  <a:pt x="189" y="161"/>
                </a:lnTo>
                <a:lnTo>
                  <a:pt x="190" y="163"/>
                </a:lnTo>
                <a:lnTo>
                  <a:pt x="193" y="165"/>
                </a:lnTo>
                <a:lnTo>
                  <a:pt x="195" y="172"/>
                </a:lnTo>
                <a:lnTo>
                  <a:pt x="195" y="174"/>
                </a:lnTo>
                <a:lnTo>
                  <a:pt x="195" y="177"/>
                </a:lnTo>
                <a:lnTo>
                  <a:pt x="193" y="178"/>
                </a:lnTo>
                <a:lnTo>
                  <a:pt x="192" y="180"/>
                </a:lnTo>
                <a:lnTo>
                  <a:pt x="110" y="212"/>
                </a:lnTo>
                <a:lnTo>
                  <a:pt x="107" y="212"/>
                </a:lnTo>
                <a:lnTo>
                  <a:pt x="105" y="212"/>
                </a:lnTo>
                <a:lnTo>
                  <a:pt x="103" y="211"/>
                </a:lnTo>
                <a:lnTo>
                  <a:pt x="101" y="209"/>
                </a:lnTo>
                <a:lnTo>
                  <a:pt x="98" y="202"/>
                </a:lnTo>
                <a:lnTo>
                  <a:pt x="98" y="200"/>
                </a:lnTo>
                <a:lnTo>
                  <a:pt x="98" y="197"/>
                </a:lnTo>
                <a:lnTo>
                  <a:pt x="101" y="195"/>
                </a:lnTo>
                <a:lnTo>
                  <a:pt x="102" y="193"/>
                </a:lnTo>
                <a:lnTo>
                  <a:pt x="184" y="161"/>
                </a:lnTo>
                <a:lnTo>
                  <a:pt x="187" y="160"/>
                </a:lnTo>
                <a:close/>
                <a:moveTo>
                  <a:pt x="27" y="145"/>
                </a:moveTo>
                <a:lnTo>
                  <a:pt x="23" y="145"/>
                </a:lnTo>
                <a:lnTo>
                  <a:pt x="20" y="147"/>
                </a:lnTo>
                <a:lnTo>
                  <a:pt x="17" y="150"/>
                </a:lnTo>
                <a:lnTo>
                  <a:pt x="15" y="154"/>
                </a:lnTo>
                <a:lnTo>
                  <a:pt x="15" y="157"/>
                </a:lnTo>
                <a:lnTo>
                  <a:pt x="15" y="161"/>
                </a:lnTo>
                <a:lnTo>
                  <a:pt x="17" y="165"/>
                </a:lnTo>
                <a:lnTo>
                  <a:pt x="20" y="168"/>
                </a:lnTo>
                <a:lnTo>
                  <a:pt x="23" y="169"/>
                </a:lnTo>
                <a:lnTo>
                  <a:pt x="27" y="170"/>
                </a:lnTo>
                <a:lnTo>
                  <a:pt x="32" y="169"/>
                </a:lnTo>
                <a:lnTo>
                  <a:pt x="35" y="168"/>
                </a:lnTo>
                <a:lnTo>
                  <a:pt x="37" y="165"/>
                </a:lnTo>
                <a:lnTo>
                  <a:pt x="40" y="161"/>
                </a:lnTo>
                <a:lnTo>
                  <a:pt x="40" y="157"/>
                </a:lnTo>
                <a:lnTo>
                  <a:pt x="40" y="154"/>
                </a:lnTo>
                <a:lnTo>
                  <a:pt x="37" y="150"/>
                </a:lnTo>
                <a:lnTo>
                  <a:pt x="35" y="147"/>
                </a:lnTo>
                <a:lnTo>
                  <a:pt x="32" y="145"/>
                </a:lnTo>
                <a:lnTo>
                  <a:pt x="27" y="145"/>
                </a:lnTo>
                <a:close/>
                <a:moveTo>
                  <a:pt x="101" y="0"/>
                </a:moveTo>
                <a:lnTo>
                  <a:pt x="102" y="0"/>
                </a:lnTo>
                <a:lnTo>
                  <a:pt x="102" y="2"/>
                </a:lnTo>
                <a:lnTo>
                  <a:pt x="106" y="9"/>
                </a:lnTo>
                <a:lnTo>
                  <a:pt x="106" y="11"/>
                </a:lnTo>
                <a:lnTo>
                  <a:pt x="105" y="12"/>
                </a:lnTo>
                <a:lnTo>
                  <a:pt x="103" y="13"/>
                </a:lnTo>
                <a:lnTo>
                  <a:pt x="101" y="14"/>
                </a:lnTo>
                <a:lnTo>
                  <a:pt x="100" y="14"/>
                </a:lnTo>
                <a:lnTo>
                  <a:pt x="100" y="16"/>
                </a:lnTo>
                <a:lnTo>
                  <a:pt x="100" y="18"/>
                </a:lnTo>
                <a:lnTo>
                  <a:pt x="151" y="146"/>
                </a:lnTo>
                <a:lnTo>
                  <a:pt x="151" y="147"/>
                </a:lnTo>
                <a:lnTo>
                  <a:pt x="149" y="149"/>
                </a:lnTo>
                <a:lnTo>
                  <a:pt x="148" y="149"/>
                </a:lnTo>
                <a:lnTo>
                  <a:pt x="148" y="150"/>
                </a:lnTo>
                <a:lnTo>
                  <a:pt x="147" y="150"/>
                </a:lnTo>
                <a:lnTo>
                  <a:pt x="147" y="151"/>
                </a:lnTo>
                <a:lnTo>
                  <a:pt x="147" y="152"/>
                </a:lnTo>
                <a:lnTo>
                  <a:pt x="148" y="157"/>
                </a:lnTo>
                <a:lnTo>
                  <a:pt x="148" y="160"/>
                </a:lnTo>
                <a:lnTo>
                  <a:pt x="148" y="163"/>
                </a:lnTo>
                <a:lnTo>
                  <a:pt x="147" y="164"/>
                </a:lnTo>
                <a:lnTo>
                  <a:pt x="144" y="166"/>
                </a:lnTo>
                <a:lnTo>
                  <a:pt x="134" y="169"/>
                </a:lnTo>
                <a:lnTo>
                  <a:pt x="132" y="170"/>
                </a:lnTo>
                <a:lnTo>
                  <a:pt x="129" y="169"/>
                </a:lnTo>
                <a:lnTo>
                  <a:pt x="128" y="168"/>
                </a:lnTo>
                <a:lnTo>
                  <a:pt x="125" y="165"/>
                </a:lnTo>
                <a:lnTo>
                  <a:pt x="124" y="161"/>
                </a:lnTo>
                <a:lnTo>
                  <a:pt x="124" y="161"/>
                </a:lnTo>
                <a:lnTo>
                  <a:pt x="123" y="160"/>
                </a:lnTo>
                <a:lnTo>
                  <a:pt x="120" y="160"/>
                </a:lnTo>
                <a:lnTo>
                  <a:pt x="120" y="160"/>
                </a:lnTo>
                <a:lnTo>
                  <a:pt x="119" y="161"/>
                </a:lnTo>
                <a:lnTo>
                  <a:pt x="118" y="160"/>
                </a:lnTo>
                <a:lnTo>
                  <a:pt x="116" y="159"/>
                </a:lnTo>
                <a:lnTo>
                  <a:pt x="93" y="100"/>
                </a:lnTo>
                <a:lnTo>
                  <a:pt x="91" y="97"/>
                </a:lnTo>
                <a:lnTo>
                  <a:pt x="89" y="96"/>
                </a:lnTo>
                <a:lnTo>
                  <a:pt x="87" y="96"/>
                </a:lnTo>
                <a:lnTo>
                  <a:pt x="84" y="97"/>
                </a:lnTo>
                <a:lnTo>
                  <a:pt x="70" y="108"/>
                </a:lnTo>
                <a:lnTo>
                  <a:pt x="60" y="120"/>
                </a:lnTo>
                <a:lnTo>
                  <a:pt x="52" y="136"/>
                </a:lnTo>
                <a:lnTo>
                  <a:pt x="51" y="140"/>
                </a:lnTo>
                <a:lnTo>
                  <a:pt x="52" y="145"/>
                </a:lnTo>
                <a:lnTo>
                  <a:pt x="55" y="151"/>
                </a:lnTo>
                <a:lnTo>
                  <a:pt x="55" y="157"/>
                </a:lnTo>
                <a:lnTo>
                  <a:pt x="55" y="164"/>
                </a:lnTo>
                <a:lnTo>
                  <a:pt x="52" y="170"/>
                </a:lnTo>
                <a:lnTo>
                  <a:pt x="49" y="175"/>
                </a:lnTo>
                <a:lnTo>
                  <a:pt x="47" y="178"/>
                </a:lnTo>
                <a:lnTo>
                  <a:pt x="46" y="180"/>
                </a:lnTo>
                <a:lnTo>
                  <a:pt x="46" y="184"/>
                </a:lnTo>
                <a:lnTo>
                  <a:pt x="51" y="201"/>
                </a:lnTo>
                <a:lnTo>
                  <a:pt x="59" y="216"/>
                </a:lnTo>
                <a:lnTo>
                  <a:pt x="69" y="230"/>
                </a:lnTo>
                <a:lnTo>
                  <a:pt x="83" y="242"/>
                </a:lnTo>
                <a:lnTo>
                  <a:pt x="87" y="243"/>
                </a:lnTo>
                <a:lnTo>
                  <a:pt x="89" y="244"/>
                </a:lnTo>
                <a:lnTo>
                  <a:pt x="181" y="244"/>
                </a:lnTo>
                <a:lnTo>
                  <a:pt x="185" y="244"/>
                </a:lnTo>
                <a:lnTo>
                  <a:pt x="189" y="247"/>
                </a:lnTo>
                <a:lnTo>
                  <a:pt x="192" y="251"/>
                </a:lnTo>
                <a:lnTo>
                  <a:pt x="193" y="256"/>
                </a:lnTo>
                <a:lnTo>
                  <a:pt x="193" y="265"/>
                </a:lnTo>
                <a:lnTo>
                  <a:pt x="192" y="270"/>
                </a:lnTo>
                <a:lnTo>
                  <a:pt x="189" y="274"/>
                </a:lnTo>
                <a:lnTo>
                  <a:pt x="185" y="276"/>
                </a:lnTo>
                <a:lnTo>
                  <a:pt x="181" y="276"/>
                </a:lnTo>
                <a:lnTo>
                  <a:pt x="22" y="276"/>
                </a:lnTo>
                <a:lnTo>
                  <a:pt x="18" y="276"/>
                </a:lnTo>
                <a:lnTo>
                  <a:pt x="14" y="274"/>
                </a:lnTo>
                <a:lnTo>
                  <a:pt x="12" y="270"/>
                </a:lnTo>
                <a:lnTo>
                  <a:pt x="10" y="265"/>
                </a:lnTo>
                <a:lnTo>
                  <a:pt x="10" y="256"/>
                </a:lnTo>
                <a:lnTo>
                  <a:pt x="12" y="251"/>
                </a:lnTo>
                <a:lnTo>
                  <a:pt x="14" y="247"/>
                </a:lnTo>
                <a:lnTo>
                  <a:pt x="18" y="244"/>
                </a:lnTo>
                <a:lnTo>
                  <a:pt x="22" y="244"/>
                </a:lnTo>
                <a:lnTo>
                  <a:pt x="24" y="244"/>
                </a:lnTo>
                <a:lnTo>
                  <a:pt x="27" y="243"/>
                </a:lnTo>
                <a:lnTo>
                  <a:pt x="29" y="241"/>
                </a:lnTo>
                <a:lnTo>
                  <a:pt x="29" y="238"/>
                </a:lnTo>
                <a:lnTo>
                  <a:pt x="28" y="235"/>
                </a:lnTo>
                <a:lnTo>
                  <a:pt x="17" y="210"/>
                </a:lnTo>
                <a:lnTo>
                  <a:pt x="10" y="183"/>
                </a:lnTo>
                <a:lnTo>
                  <a:pt x="9" y="179"/>
                </a:lnTo>
                <a:lnTo>
                  <a:pt x="8" y="177"/>
                </a:lnTo>
                <a:lnTo>
                  <a:pt x="4" y="170"/>
                </a:lnTo>
                <a:lnTo>
                  <a:pt x="0" y="164"/>
                </a:lnTo>
                <a:lnTo>
                  <a:pt x="0" y="157"/>
                </a:lnTo>
                <a:lnTo>
                  <a:pt x="3" y="143"/>
                </a:lnTo>
                <a:lnTo>
                  <a:pt x="13" y="133"/>
                </a:lnTo>
                <a:lnTo>
                  <a:pt x="15" y="131"/>
                </a:lnTo>
                <a:lnTo>
                  <a:pt x="17" y="128"/>
                </a:lnTo>
                <a:lnTo>
                  <a:pt x="27" y="109"/>
                </a:lnTo>
                <a:lnTo>
                  <a:pt x="38" y="91"/>
                </a:lnTo>
                <a:lnTo>
                  <a:pt x="54" y="76"/>
                </a:lnTo>
                <a:lnTo>
                  <a:pt x="73" y="63"/>
                </a:lnTo>
                <a:lnTo>
                  <a:pt x="75" y="62"/>
                </a:lnTo>
                <a:lnTo>
                  <a:pt x="75" y="59"/>
                </a:lnTo>
                <a:lnTo>
                  <a:pt x="75" y="57"/>
                </a:lnTo>
                <a:lnTo>
                  <a:pt x="65" y="31"/>
                </a:lnTo>
                <a:lnTo>
                  <a:pt x="65" y="30"/>
                </a:lnTo>
                <a:lnTo>
                  <a:pt x="64" y="30"/>
                </a:lnTo>
                <a:lnTo>
                  <a:pt x="61" y="30"/>
                </a:lnTo>
                <a:lnTo>
                  <a:pt x="59" y="31"/>
                </a:lnTo>
                <a:lnTo>
                  <a:pt x="58" y="31"/>
                </a:lnTo>
                <a:lnTo>
                  <a:pt x="56" y="31"/>
                </a:lnTo>
                <a:lnTo>
                  <a:pt x="55" y="30"/>
                </a:lnTo>
                <a:lnTo>
                  <a:pt x="52" y="22"/>
                </a:lnTo>
                <a:lnTo>
                  <a:pt x="52" y="20"/>
                </a:lnTo>
                <a:lnTo>
                  <a:pt x="52" y="18"/>
                </a:lnTo>
                <a:lnTo>
                  <a:pt x="54" y="18"/>
                </a:lnTo>
                <a:lnTo>
                  <a:pt x="59" y="16"/>
                </a:lnTo>
                <a:lnTo>
                  <a:pt x="93" y="2"/>
                </a:lnTo>
                <a:lnTo>
                  <a:pt x="98" y="0"/>
                </a:lnTo>
                <a:lnTo>
                  <a:pt x="101"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 name="Freeform 387"/>
          <p:cNvSpPr>
            <a:spLocks noEditPoints="1"/>
          </p:cNvSpPr>
          <p:nvPr userDrawn="1"/>
        </p:nvSpPr>
        <p:spPr bwMode="auto">
          <a:xfrm rot="1888595">
            <a:off x="1831619" y="392103"/>
            <a:ext cx="1179152" cy="2081915"/>
          </a:xfrm>
          <a:custGeom>
            <a:avLst/>
            <a:gdLst>
              <a:gd name="T0" fmla="*/ 68 w 219"/>
              <a:gd name="T1" fmla="*/ 188 h 290"/>
              <a:gd name="T2" fmla="*/ 108 w 219"/>
              <a:gd name="T3" fmla="*/ 177 h 290"/>
              <a:gd name="T4" fmla="*/ 114 w 219"/>
              <a:gd name="T5" fmla="*/ 174 h 290"/>
              <a:gd name="T6" fmla="*/ 168 w 219"/>
              <a:gd name="T7" fmla="*/ 174 h 290"/>
              <a:gd name="T8" fmla="*/ 52 w 219"/>
              <a:gd name="T9" fmla="*/ 172 h 290"/>
              <a:gd name="T10" fmla="*/ 100 w 219"/>
              <a:gd name="T11" fmla="*/ 170 h 290"/>
              <a:gd name="T12" fmla="*/ 52 w 219"/>
              <a:gd name="T13" fmla="*/ 117 h 290"/>
              <a:gd name="T14" fmla="*/ 44 w 219"/>
              <a:gd name="T15" fmla="*/ 168 h 290"/>
              <a:gd name="T16" fmla="*/ 53 w 219"/>
              <a:gd name="T17" fmla="*/ 118 h 290"/>
              <a:gd name="T18" fmla="*/ 89 w 219"/>
              <a:gd name="T19" fmla="*/ 138 h 290"/>
              <a:gd name="T20" fmla="*/ 137 w 219"/>
              <a:gd name="T21" fmla="*/ 145 h 290"/>
              <a:gd name="T22" fmla="*/ 150 w 219"/>
              <a:gd name="T23" fmla="*/ 141 h 290"/>
              <a:gd name="T24" fmla="*/ 175 w 219"/>
              <a:gd name="T25" fmla="*/ 169 h 290"/>
              <a:gd name="T26" fmla="*/ 172 w 219"/>
              <a:gd name="T27" fmla="*/ 114 h 290"/>
              <a:gd name="T28" fmla="*/ 31 w 219"/>
              <a:gd name="T29" fmla="*/ 152 h 290"/>
              <a:gd name="T30" fmla="*/ 43 w 219"/>
              <a:gd name="T31" fmla="*/ 112 h 290"/>
              <a:gd name="T32" fmla="*/ 115 w 219"/>
              <a:gd name="T33" fmla="*/ 109 h 290"/>
              <a:gd name="T34" fmla="*/ 164 w 219"/>
              <a:gd name="T35" fmla="*/ 112 h 290"/>
              <a:gd name="T36" fmla="*/ 73 w 219"/>
              <a:gd name="T37" fmla="*/ 83 h 290"/>
              <a:gd name="T38" fmla="*/ 83 w 219"/>
              <a:gd name="T39" fmla="*/ 131 h 290"/>
              <a:gd name="T40" fmla="*/ 77 w 219"/>
              <a:gd name="T41" fmla="*/ 82 h 290"/>
              <a:gd name="T42" fmla="*/ 175 w 219"/>
              <a:gd name="T43" fmla="*/ 108 h 290"/>
              <a:gd name="T44" fmla="*/ 196 w 219"/>
              <a:gd name="T45" fmla="*/ 90 h 290"/>
              <a:gd name="T46" fmla="*/ 82 w 219"/>
              <a:gd name="T47" fmla="*/ 77 h 290"/>
              <a:gd name="T48" fmla="*/ 129 w 219"/>
              <a:gd name="T49" fmla="*/ 85 h 290"/>
              <a:gd name="T50" fmla="*/ 174 w 219"/>
              <a:gd name="T51" fmla="*/ 51 h 290"/>
              <a:gd name="T52" fmla="*/ 156 w 219"/>
              <a:gd name="T53" fmla="*/ 96 h 290"/>
              <a:gd name="T54" fmla="*/ 178 w 219"/>
              <a:gd name="T55" fmla="*/ 77 h 290"/>
              <a:gd name="T56" fmla="*/ 43 w 219"/>
              <a:gd name="T57" fmla="*/ 51 h 290"/>
              <a:gd name="T58" fmla="*/ 49 w 219"/>
              <a:gd name="T59" fmla="*/ 104 h 290"/>
              <a:gd name="T60" fmla="*/ 184 w 219"/>
              <a:gd name="T61" fmla="*/ 41 h 290"/>
              <a:gd name="T62" fmla="*/ 202 w 219"/>
              <a:gd name="T63" fmla="*/ 89 h 290"/>
              <a:gd name="T64" fmla="*/ 112 w 219"/>
              <a:gd name="T65" fmla="*/ 205 h 290"/>
              <a:gd name="T66" fmla="*/ 41 w 219"/>
              <a:gd name="T67" fmla="*/ 183 h 290"/>
              <a:gd name="T68" fmla="*/ 137 w 219"/>
              <a:gd name="T69" fmla="*/ 209 h 290"/>
              <a:gd name="T70" fmla="*/ 201 w 219"/>
              <a:gd name="T71" fmla="*/ 64 h 290"/>
              <a:gd name="T72" fmla="*/ 118 w 219"/>
              <a:gd name="T73" fmla="*/ 49 h 290"/>
              <a:gd name="T74" fmla="*/ 138 w 219"/>
              <a:gd name="T75" fmla="*/ 76 h 290"/>
              <a:gd name="T76" fmla="*/ 92 w 219"/>
              <a:gd name="T77" fmla="*/ 23 h 290"/>
              <a:gd name="T78" fmla="*/ 75 w 219"/>
              <a:gd name="T79" fmla="*/ 71 h 290"/>
              <a:gd name="T80" fmla="*/ 95 w 219"/>
              <a:gd name="T81" fmla="*/ 23 h 290"/>
              <a:gd name="T82" fmla="*/ 110 w 219"/>
              <a:gd name="T83" fmla="*/ 43 h 290"/>
              <a:gd name="T84" fmla="*/ 151 w 219"/>
              <a:gd name="T85" fmla="*/ 32 h 290"/>
              <a:gd name="T86" fmla="*/ 219 w 219"/>
              <a:gd name="T87" fmla="*/ 12 h 290"/>
              <a:gd name="T88" fmla="*/ 195 w 219"/>
              <a:gd name="T89" fmla="*/ 30 h 290"/>
              <a:gd name="T90" fmla="*/ 219 w 219"/>
              <a:gd name="T91" fmla="*/ 101 h 290"/>
              <a:gd name="T92" fmla="*/ 118 w 219"/>
              <a:gd name="T93" fmla="*/ 219 h 290"/>
              <a:gd name="T94" fmla="*/ 126 w 219"/>
              <a:gd name="T95" fmla="*/ 243 h 290"/>
              <a:gd name="T96" fmla="*/ 118 w 219"/>
              <a:gd name="T97" fmla="*/ 266 h 290"/>
              <a:gd name="T98" fmla="*/ 183 w 219"/>
              <a:gd name="T99" fmla="*/ 290 h 290"/>
              <a:gd name="T100" fmla="*/ 77 w 219"/>
              <a:gd name="T101" fmla="*/ 269 h 290"/>
              <a:gd name="T102" fmla="*/ 95 w 219"/>
              <a:gd name="T103" fmla="*/ 251 h 290"/>
              <a:gd name="T104" fmla="*/ 103 w 219"/>
              <a:gd name="T105" fmla="*/ 220 h 290"/>
              <a:gd name="T106" fmla="*/ 30 w 219"/>
              <a:gd name="T107" fmla="*/ 193 h 290"/>
              <a:gd name="T108" fmla="*/ 20 w 219"/>
              <a:gd name="T109" fmla="*/ 219 h 290"/>
              <a:gd name="T110" fmla="*/ 13 w 219"/>
              <a:gd name="T111" fmla="*/ 188 h 290"/>
              <a:gd name="T112" fmla="*/ 37 w 219"/>
              <a:gd name="T113" fmla="*/ 173 h 290"/>
              <a:gd name="T114" fmla="*/ 62 w 219"/>
              <a:gd name="T115" fmla="*/ 27 h 290"/>
              <a:gd name="T116" fmla="*/ 177 w 219"/>
              <a:gd name="T117" fmla="*/ 39 h 290"/>
              <a:gd name="T118" fmla="*/ 192 w 219"/>
              <a:gd name="T119" fmla="*/ 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90">
                <a:moveTo>
                  <a:pt x="106" y="175"/>
                </a:moveTo>
                <a:lnTo>
                  <a:pt x="104" y="175"/>
                </a:lnTo>
                <a:lnTo>
                  <a:pt x="87" y="183"/>
                </a:lnTo>
                <a:lnTo>
                  <a:pt x="68" y="187"/>
                </a:lnTo>
                <a:lnTo>
                  <a:pt x="68" y="187"/>
                </a:lnTo>
                <a:lnTo>
                  <a:pt x="67" y="188"/>
                </a:lnTo>
                <a:lnTo>
                  <a:pt x="68" y="188"/>
                </a:lnTo>
                <a:lnTo>
                  <a:pt x="90" y="196"/>
                </a:lnTo>
                <a:lnTo>
                  <a:pt x="113" y="198"/>
                </a:lnTo>
                <a:lnTo>
                  <a:pt x="114" y="198"/>
                </a:lnTo>
                <a:lnTo>
                  <a:pt x="115" y="196"/>
                </a:lnTo>
                <a:lnTo>
                  <a:pt x="115" y="195"/>
                </a:lnTo>
                <a:lnTo>
                  <a:pt x="113" y="186"/>
                </a:lnTo>
                <a:lnTo>
                  <a:pt x="108" y="177"/>
                </a:lnTo>
                <a:lnTo>
                  <a:pt x="108" y="177"/>
                </a:lnTo>
                <a:lnTo>
                  <a:pt x="106" y="175"/>
                </a:lnTo>
                <a:close/>
                <a:moveTo>
                  <a:pt x="142" y="150"/>
                </a:moveTo>
                <a:lnTo>
                  <a:pt x="141" y="150"/>
                </a:lnTo>
                <a:lnTo>
                  <a:pt x="115" y="170"/>
                </a:lnTo>
                <a:lnTo>
                  <a:pt x="114" y="172"/>
                </a:lnTo>
                <a:lnTo>
                  <a:pt x="114" y="174"/>
                </a:lnTo>
                <a:lnTo>
                  <a:pt x="123" y="195"/>
                </a:lnTo>
                <a:lnTo>
                  <a:pt x="124" y="197"/>
                </a:lnTo>
                <a:lnTo>
                  <a:pt x="126" y="197"/>
                </a:lnTo>
                <a:lnTo>
                  <a:pt x="147" y="189"/>
                </a:lnTo>
                <a:lnTo>
                  <a:pt x="168" y="177"/>
                </a:lnTo>
                <a:lnTo>
                  <a:pt x="168" y="175"/>
                </a:lnTo>
                <a:lnTo>
                  <a:pt x="168" y="174"/>
                </a:lnTo>
                <a:lnTo>
                  <a:pt x="168" y="173"/>
                </a:lnTo>
                <a:lnTo>
                  <a:pt x="145" y="150"/>
                </a:lnTo>
                <a:lnTo>
                  <a:pt x="143" y="150"/>
                </a:lnTo>
                <a:lnTo>
                  <a:pt x="142" y="150"/>
                </a:lnTo>
                <a:close/>
                <a:moveTo>
                  <a:pt x="81" y="143"/>
                </a:moveTo>
                <a:lnTo>
                  <a:pt x="80" y="143"/>
                </a:lnTo>
                <a:lnTo>
                  <a:pt x="52" y="172"/>
                </a:lnTo>
                <a:lnTo>
                  <a:pt x="52" y="174"/>
                </a:lnTo>
                <a:lnTo>
                  <a:pt x="52" y="175"/>
                </a:lnTo>
                <a:lnTo>
                  <a:pt x="53" y="177"/>
                </a:lnTo>
                <a:lnTo>
                  <a:pt x="64" y="179"/>
                </a:lnTo>
                <a:lnTo>
                  <a:pt x="77" y="179"/>
                </a:lnTo>
                <a:lnTo>
                  <a:pt x="90" y="175"/>
                </a:lnTo>
                <a:lnTo>
                  <a:pt x="100" y="170"/>
                </a:lnTo>
                <a:lnTo>
                  <a:pt x="101" y="169"/>
                </a:lnTo>
                <a:lnTo>
                  <a:pt x="103" y="168"/>
                </a:lnTo>
                <a:lnTo>
                  <a:pt x="101" y="166"/>
                </a:lnTo>
                <a:lnTo>
                  <a:pt x="85" y="143"/>
                </a:lnTo>
                <a:lnTo>
                  <a:pt x="83" y="143"/>
                </a:lnTo>
                <a:lnTo>
                  <a:pt x="81" y="143"/>
                </a:lnTo>
                <a:close/>
                <a:moveTo>
                  <a:pt x="52" y="117"/>
                </a:moveTo>
                <a:lnTo>
                  <a:pt x="50" y="118"/>
                </a:lnTo>
                <a:lnTo>
                  <a:pt x="49" y="119"/>
                </a:lnTo>
                <a:lnTo>
                  <a:pt x="44" y="129"/>
                </a:lnTo>
                <a:lnTo>
                  <a:pt x="40" y="142"/>
                </a:lnTo>
                <a:lnTo>
                  <a:pt x="40" y="155"/>
                </a:lnTo>
                <a:lnTo>
                  <a:pt x="43" y="166"/>
                </a:lnTo>
                <a:lnTo>
                  <a:pt x="44" y="168"/>
                </a:lnTo>
                <a:lnTo>
                  <a:pt x="45" y="168"/>
                </a:lnTo>
                <a:lnTo>
                  <a:pt x="48" y="168"/>
                </a:lnTo>
                <a:lnTo>
                  <a:pt x="76" y="140"/>
                </a:lnTo>
                <a:lnTo>
                  <a:pt x="76" y="138"/>
                </a:lnTo>
                <a:lnTo>
                  <a:pt x="76" y="136"/>
                </a:lnTo>
                <a:lnTo>
                  <a:pt x="76" y="135"/>
                </a:lnTo>
                <a:lnTo>
                  <a:pt x="53" y="118"/>
                </a:lnTo>
                <a:lnTo>
                  <a:pt x="52" y="117"/>
                </a:lnTo>
                <a:close/>
                <a:moveTo>
                  <a:pt x="110" y="115"/>
                </a:moveTo>
                <a:lnTo>
                  <a:pt x="109" y="115"/>
                </a:lnTo>
                <a:lnTo>
                  <a:pt x="108" y="117"/>
                </a:lnTo>
                <a:lnTo>
                  <a:pt x="89" y="135"/>
                </a:lnTo>
                <a:lnTo>
                  <a:pt x="89" y="136"/>
                </a:lnTo>
                <a:lnTo>
                  <a:pt x="89" y="138"/>
                </a:lnTo>
                <a:lnTo>
                  <a:pt x="89" y="140"/>
                </a:lnTo>
                <a:lnTo>
                  <a:pt x="108" y="164"/>
                </a:lnTo>
                <a:lnTo>
                  <a:pt x="109" y="164"/>
                </a:lnTo>
                <a:lnTo>
                  <a:pt x="110" y="165"/>
                </a:lnTo>
                <a:lnTo>
                  <a:pt x="112" y="164"/>
                </a:lnTo>
                <a:lnTo>
                  <a:pt x="136" y="146"/>
                </a:lnTo>
                <a:lnTo>
                  <a:pt x="137" y="145"/>
                </a:lnTo>
                <a:lnTo>
                  <a:pt x="137" y="142"/>
                </a:lnTo>
                <a:lnTo>
                  <a:pt x="136" y="141"/>
                </a:lnTo>
                <a:lnTo>
                  <a:pt x="112" y="117"/>
                </a:lnTo>
                <a:lnTo>
                  <a:pt x="110" y="115"/>
                </a:lnTo>
                <a:close/>
                <a:moveTo>
                  <a:pt x="172" y="114"/>
                </a:moveTo>
                <a:lnTo>
                  <a:pt x="169" y="115"/>
                </a:lnTo>
                <a:lnTo>
                  <a:pt x="150" y="141"/>
                </a:lnTo>
                <a:lnTo>
                  <a:pt x="149" y="142"/>
                </a:lnTo>
                <a:lnTo>
                  <a:pt x="149" y="145"/>
                </a:lnTo>
                <a:lnTo>
                  <a:pt x="150" y="146"/>
                </a:lnTo>
                <a:lnTo>
                  <a:pt x="172" y="168"/>
                </a:lnTo>
                <a:lnTo>
                  <a:pt x="173" y="169"/>
                </a:lnTo>
                <a:lnTo>
                  <a:pt x="174" y="169"/>
                </a:lnTo>
                <a:lnTo>
                  <a:pt x="175" y="169"/>
                </a:lnTo>
                <a:lnTo>
                  <a:pt x="177" y="168"/>
                </a:lnTo>
                <a:lnTo>
                  <a:pt x="189" y="149"/>
                </a:lnTo>
                <a:lnTo>
                  <a:pt x="196" y="127"/>
                </a:lnTo>
                <a:lnTo>
                  <a:pt x="196" y="124"/>
                </a:lnTo>
                <a:lnTo>
                  <a:pt x="195" y="123"/>
                </a:lnTo>
                <a:lnTo>
                  <a:pt x="173" y="114"/>
                </a:lnTo>
                <a:lnTo>
                  <a:pt x="172" y="114"/>
                </a:lnTo>
                <a:close/>
                <a:moveTo>
                  <a:pt x="25" y="104"/>
                </a:moveTo>
                <a:lnTo>
                  <a:pt x="23" y="104"/>
                </a:lnTo>
                <a:lnTo>
                  <a:pt x="21" y="105"/>
                </a:lnTo>
                <a:lnTo>
                  <a:pt x="21" y="106"/>
                </a:lnTo>
                <a:lnTo>
                  <a:pt x="23" y="129"/>
                </a:lnTo>
                <a:lnTo>
                  <a:pt x="31" y="151"/>
                </a:lnTo>
                <a:lnTo>
                  <a:pt x="31" y="152"/>
                </a:lnTo>
                <a:lnTo>
                  <a:pt x="32" y="151"/>
                </a:lnTo>
                <a:lnTo>
                  <a:pt x="32" y="151"/>
                </a:lnTo>
                <a:lnTo>
                  <a:pt x="36" y="132"/>
                </a:lnTo>
                <a:lnTo>
                  <a:pt x="44" y="115"/>
                </a:lnTo>
                <a:lnTo>
                  <a:pt x="44" y="113"/>
                </a:lnTo>
                <a:lnTo>
                  <a:pt x="43" y="112"/>
                </a:lnTo>
                <a:lnTo>
                  <a:pt x="43" y="112"/>
                </a:lnTo>
                <a:lnTo>
                  <a:pt x="34" y="106"/>
                </a:lnTo>
                <a:lnTo>
                  <a:pt x="25" y="104"/>
                </a:lnTo>
                <a:close/>
                <a:moveTo>
                  <a:pt x="137" y="89"/>
                </a:moveTo>
                <a:lnTo>
                  <a:pt x="136" y="89"/>
                </a:lnTo>
                <a:lnTo>
                  <a:pt x="135" y="90"/>
                </a:lnTo>
                <a:lnTo>
                  <a:pt x="117" y="108"/>
                </a:lnTo>
                <a:lnTo>
                  <a:pt x="115" y="109"/>
                </a:lnTo>
                <a:lnTo>
                  <a:pt x="115" y="110"/>
                </a:lnTo>
                <a:lnTo>
                  <a:pt x="117" y="112"/>
                </a:lnTo>
                <a:lnTo>
                  <a:pt x="141" y="137"/>
                </a:lnTo>
                <a:lnTo>
                  <a:pt x="142" y="137"/>
                </a:lnTo>
                <a:lnTo>
                  <a:pt x="145" y="137"/>
                </a:lnTo>
                <a:lnTo>
                  <a:pt x="164" y="113"/>
                </a:lnTo>
                <a:lnTo>
                  <a:pt x="164" y="112"/>
                </a:lnTo>
                <a:lnTo>
                  <a:pt x="164" y="109"/>
                </a:lnTo>
                <a:lnTo>
                  <a:pt x="163" y="109"/>
                </a:lnTo>
                <a:lnTo>
                  <a:pt x="138" y="90"/>
                </a:lnTo>
                <a:lnTo>
                  <a:pt x="137" y="89"/>
                </a:lnTo>
                <a:close/>
                <a:moveTo>
                  <a:pt x="77" y="82"/>
                </a:moveTo>
                <a:lnTo>
                  <a:pt x="75" y="82"/>
                </a:lnTo>
                <a:lnTo>
                  <a:pt x="73" y="83"/>
                </a:lnTo>
                <a:lnTo>
                  <a:pt x="55" y="108"/>
                </a:lnTo>
                <a:lnTo>
                  <a:pt x="54" y="109"/>
                </a:lnTo>
                <a:lnTo>
                  <a:pt x="55" y="110"/>
                </a:lnTo>
                <a:lnTo>
                  <a:pt x="55" y="112"/>
                </a:lnTo>
                <a:lnTo>
                  <a:pt x="80" y="131"/>
                </a:lnTo>
                <a:lnTo>
                  <a:pt x="81" y="131"/>
                </a:lnTo>
                <a:lnTo>
                  <a:pt x="83" y="131"/>
                </a:lnTo>
                <a:lnTo>
                  <a:pt x="85" y="131"/>
                </a:lnTo>
                <a:lnTo>
                  <a:pt x="103" y="112"/>
                </a:lnTo>
                <a:lnTo>
                  <a:pt x="104" y="110"/>
                </a:lnTo>
                <a:lnTo>
                  <a:pt x="104" y="109"/>
                </a:lnTo>
                <a:lnTo>
                  <a:pt x="103" y="108"/>
                </a:lnTo>
                <a:lnTo>
                  <a:pt x="78" y="83"/>
                </a:lnTo>
                <a:lnTo>
                  <a:pt x="77" y="82"/>
                </a:lnTo>
                <a:close/>
                <a:moveTo>
                  <a:pt x="187" y="68"/>
                </a:moveTo>
                <a:lnTo>
                  <a:pt x="186" y="68"/>
                </a:lnTo>
                <a:lnTo>
                  <a:pt x="186" y="69"/>
                </a:lnTo>
                <a:lnTo>
                  <a:pt x="183" y="87"/>
                </a:lnTo>
                <a:lnTo>
                  <a:pt x="175" y="105"/>
                </a:lnTo>
                <a:lnTo>
                  <a:pt x="175" y="106"/>
                </a:lnTo>
                <a:lnTo>
                  <a:pt x="175" y="108"/>
                </a:lnTo>
                <a:lnTo>
                  <a:pt x="177" y="109"/>
                </a:lnTo>
                <a:lnTo>
                  <a:pt x="186" y="113"/>
                </a:lnTo>
                <a:lnTo>
                  <a:pt x="195" y="117"/>
                </a:lnTo>
                <a:lnTo>
                  <a:pt x="196" y="117"/>
                </a:lnTo>
                <a:lnTo>
                  <a:pt x="197" y="115"/>
                </a:lnTo>
                <a:lnTo>
                  <a:pt x="197" y="114"/>
                </a:lnTo>
                <a:lnTo>
                  <a:pt x="196" y="90"/>
                </a:lnTo>
                <a:lnTo>
                  <a:pt x="187" y="68"/>
                </a:lnTo>
                <a:lnTo>
                  <a:pt x="187" y="68"/>
                </a:lnTo>
                <a:close/>
                <a:moveTo>
                  <a:pt x="108" y="55"/>
                </a:moveTo>
                <a:lnTo>
                  <a:pt x="106" y="55"/>
                </a:lnTo>
                <a:lnTo>
                  <a:pt x="82" y="74"/>
                </a:lnTo>
                <a:lnTo>
                  <a:pt x="82" y="76"/>
                </a:lnTo>
                <a:lnTo>
                  <a:pt x="82" y="77"/>
                </a:lnTo>
                <a:lnTo>
                  <a:pt x="82" y="77"/>
                </a:lnTo>
                <a:lnTo>
                  <a:pt x="82" y="78"/>
                </a:lnTo>
                <a:lnTo>
                  <a:pt x="108" y="103"/>
                </a:lnTo>
                <a:lnTo>
                  <a:pt x="109" y="104"/>
                </a:lnTo>
                <a:lnTo>
                  <a:pt x="110" y="104"/>
                </a:lnTo>
                <a:lnTo>
                  <a:pt x="112" y="103"/>
                </a:lnTo>
                <a:lnTo>
                  <a:pt x="129" y="85"/>
                </a:lnTo>
                <a:lnTo>
                  <a:pt x="131" y="83"/>
                </a:lnTo>
                <a:lnTo>
                  <a:pt x="131" y="82"/>
                </a:lnTo>
                <a:lnTo>
                  <a:pt x="129" y="81"/>
                </a:lnTo>
                <a:lnTo>
                  <a:pt x="110" y="57"/>
                </a:lnTo>
                <a:lnTo>
                  <a:pt x="109" y="55"/>
                </a:lnTo>
                <a:lnTo>
                  <a:pt x="108" y="55"/>
                </a:lnTo>
                <a:close/>
                <a:moveTo>
                  <a:pt x="174" y="51"/>
                </a:moveTo>
                <a:lnTo>
                  <a:pt x="173" y="51"/>
                </a:lnTo>
                <a:lnTo>
                  <a:pt x="172" y="53"/>
                </a:lnTo>
                <a:lnTo>
                  <a:pt x="143" y="81"/>
                </a:lnTo>
                <a:lnTo>
                  <a:pt x="142" y="83"/>
                </a:lnTo>
                <a:lnTo>
                  <a:pt x="145" y="86"/>
                </a:lnTo>
                <a:lnTo>
                  <a:pt x="150" y="91"/>
                </a:lnTo>
                <a:lnTo>
                  <a:pt x="156" y="96"/>
                </a:lnTo>
                <a:lnTo>
                  <a:pt x="161" y="100"/>
                </a:lnTo>
                <a:lnTo>
                  <a:pt x="165" y="103"/>
                </a:lnTo>
                <a:lnTo>
                  <a:pt x="166" y="103"/>
                </a:lnTo>
                <a:lnTo>
                  <a:pt x="169" y="103"/>
                </a:lnTo>
                <a:lnTo>
                  <a:pt x="170" y="101"/>
                </a:lnTo>
                <a:lnTo>
                  <a:pt x="174" y="90"/>
                </a:lnTo>
                <a:lnTo>
                  <a:pt x="178" y="77"/>
                </a:lnTo>
                <a:lnTo>
                  <a:pt x="179" y="64"/>
                </a:lnTo>
                <a:lnTo>
                  <a:pt x="177" y="53"/>
                </a:lnTo>
                <a:lnTo>
                  <a:pt x="175" y="53"/>
                </a:lnTo>
                <a:lnTo>
                  <a:pt x="174" y="51"/>
                </a:lnTo>
                <a:close/>
                <a:moveTo>
                  <a:pt x="45" y="51"/>
                </a:moveTo>
                <a:lnTo>
                  <a:pt x="44" y="51"/>
                </a:lnTo>
                <a:lnTo>
                  <a:pt x="43" y="51"/>
                </a:lnTo>
                <a:lnTo>
                  <a:pt x="30" y="72"/>
                </a:lnTo>
                <a:lnTo>
                  <a:pt x="22" y="94"/>
                </a:lnTo>
                <a:lnTo>
                  <a:pt x="22" y="95"/>
                </a:lnTo>
                <a:lnTo>
                  <a:pt x="25" y="96"/>
                </a:lnTo>
                <a:lnTo>
                  <a:pt x="45" y="105"/>
                </a:lnTo>
                <a:lnTo>
                  <a:pt x="48" y="105"/>
                </a:lnTo>
                <a:lnTo>
                  <a:pt x="49" y="104"/>
                </a:lnTo>
                <a:lnTo>
                  <a:pt x="69" y="78"/>
                </a:lnTo>
                <a:lnTo>
                  <a:pt x="69" y="77"/>
                </a:lnTo>
                <a:lnTo>
                  <a:pt x="69" y="76"/>
                </a:lnTo>
                <a:lnTo>
                  <a:pt x="69" y="74"/>
                </a:lnTo>
                <a:lnTo>
                  <a:pt x="46" y="51"/>
                </a:lnTo>
                <a:lnTo>
                  <a:pt x="45" y="51"/>
                </a:lnTo>
                <a:close/>
                <a:moveTo>
                  <a:pt x="184" y="41"/>
                </a:moveTo>
                <a:lnTo>
                  <a:pt x="183" y="41"/>
                </a:lnTo>
                <a:lnTo>
                  <a:pt x="182" y="43"/>
                </a:lnTo>
                <a:lnTo>
                  <a:pt x="181" y="43"/>
                </a:lnTo>
                <a:lnTo>
                  <a:pt x="181" y="45"/>
                </a:lnTo>
                <a:lnTo>
                  <a:pt x="181" y="48"/>
                </a:lnTo>
                <a:lnTo>
                  <a:pt x="195" y="67"/>
                </a:lnTo>
                <a:lnTo>
                  <a:pt x="202" y="89"/>
                </a:lnTo>
                <a:lnTo>
                  <a:pt x="205" y="112"/>
                </a:lnTo>
                <a:lnTo>
                  <a:pt x="201" y="135"/>
                </a:lnTo>
                <a:lnTo>
                  <a:pt x="192" y="158"/>
                </a:lnTo>
                <a:lnTo>
                  <a:pt x="177" y="177"/>
                </a:lnTo>
                <a:lnTo>
                  <a:pt x="158" y="192"/>
                </a:lnTo>
                <a:lnTo>
                  <a:pt x="136" y="201"/>
                </a:lnTo>
                <a:lnTo>
                  <a:pt x="112" y="205"/>
                </a:lnTo>
                <a:lnTo>
                  <a:pt x="89" y="203"/>
                </a:lnTo>
                <a:lnTo>
                  <a:pt x="67" y="195"/>
                </a:lnTo>
                <a:lnTo>
                  <a:pt x="46" y="182"/>
                </a:lnTo>
                <a:lnTo>
                  <a:pt x="44" y="181"/>
                </a:lnTo>
                <a:lnTo>
                  <a:pt x="43" y="182"/>
                </a:lnTo>
                <a:lnTo>
                  <a:pt x="41" y="183"/>
                </a:lnTo>
                <a:lnTo>
                  <a:pt x="41" y="183"/>
                </a:lnTo>
                <a:lnTo>
                  <a:pt x="40" y="184"/>
                </a:lnTo>
                <a:lnTo>
                  <a:pt x="41" y="186"/>
                </a:lnTo>
                <a:lnTo>
                  <a:pt x="41" y="187"/>
                </a:lnTo>
                <a:lnTo>
                  <a:pt x="63" y="201"/>
                </a:lnTo>
                <a:lnTo>
                  <a:pt x="87" y="210"/>
                </a:lnTo>
                <a:lnTo>
                  <a:pt x="113" y="212"/>
                </a:lnTo>
                <a:lnTo>
                  <a:pt x="137" y="209"/>
                </a:lnTo>
                <a:lnTo>
                  <a:pt x="160" y="198"/>
                </a:lnTo>
                <a:lnTo>
                  <a:pt x="182" y="182"/>
                </a:lnTo>
                <a:lnTo>
                  <a:pt x="198" y="161"/>
                </a:lnTo>
                <a:lnTo>
                  <a:pt x="207" y="138"/>
                </a:lnTo>
                <a:lnTo>
                  <a:pt x="211" y="113"/>
                </a:lnTo>
                <a:lnTo>
                  <a:pt x="209" y="89"/>
                </a:lnTo>
                <a:lnTo>
                  <a:pt x="201" y="64"/>
                </a:lnTo>
                <a:lnTo>
                  <a:pt x="186" y="43"/>
                </a:lnTo>
                <a:lnTo>
                  <a:pt x="186" y="41"/>
                </a:lnTo>
                <a:lnTo>
                  <a:pt x="184" y="41"/>
                </a:lnTo>
                <a:close/>
                <a:moveTo>
                  <a:pt x="155" y="40"/>
                </a:moveTo>
                <a:lnTo>
                  <a:pt x="142" y="41"/>
                </a:lnTo>
                <a:lnTo>
                  <a:pt x="129" y="45"/>
                </a:lnTo>
                <a:lnTo>
                  <a:pt x="118" y="49"/>
                </a:lnTo>
                <a:lnTo>
                  <a:pt x="117" y="50"/>
                </a:lnTo>
                <a:lnTo>
                  <a:pt x="117" y="53"/>
                </a:lnTo>
                <a:lnTo>
                  <a:pt x="117" y="54"/>
                </a:lnTo>
                <a:lnTo>
                  <a:pt x="135" y="76"/>
                </a:lnTo>
                <a:lnTo>
                  <a:pt x="136" y="77"/>
                </a:lnTo>
                <a:lnTo>
                  <a:pt x="137" y="77"/>
                </a:lnTo>
                <a:lnTo>
                  <a:pt x="138" y="76"/>
                </a:lnTo>
                <a:lnTo>
                  <a:pt x="166" y="48"/>
                </a:lnTo>
                <a:lnTo>
                  <a:pt x="168" y="46"/>
                </a:lnTo>
                <a:lnTo>
                  <a:pt x="168" y="45"/>
                </a:lnTo>
                <a:lnTo>
                  <a:pt x="166" y="44"/>
                </a:lnTo>
                <a:lnTo>
                  <a:pt x="166" y="43"/>
                </a:lnTo>
                <a:lnTo>
                  <a:pt x="155" y="40"/>
                </a:lnTo>
                <a:close/>
                <a:moveTo>
                  <a:pt x="92" y="23"/>
                </a:moveTo>
                <a:lnTo>
                  <a:pt x="71" y="30"/>
                </a:lnTo>
                <a:lnTo>
                  <a:pt x="52" y="43"/>
                </a:lnTo>
                <a:lnTo>
                  <a:pt x="50" y="44"/>
                </a:lnTo>
                <a:lnTo>
                  <a:pt x="50" y="46"/>
                </a:lnTo>
                <a:lnTo>
                  <a:pt x="52" y="48"/>
                </a:lnTo>
                <a:lnTo>
                  <a:pt x="73" y="69"/>
                </a:lnTo>
                <a:lnTo>
                  <a:pt x="75" y="71"/>
                </a:lnTo>
                <a:lnTo>
                  <a:pt x="77" y="71"/>
                </a:lnTo>
                <a:lnTo>
                  <a:pt x="78" y="69"/>
                </a:lnTo>
                <a:lnTo>
                  <a:pt x="104" y="50"/>
                </a:lnTo>
                <a:lnTo>
                  <a:pt x="105" y="48"/>
                </a:lnTo>
                <a:lnTo>
                  <a:pt x="105" y="46"/>
                </a:lnTo>
                <a:lnTo>
                  <a:pt x="96" y="25"/>
                </a:lnTo>
                <a:lnTo>
                  <a:pt x="95" y="23"/>
                </a:lnTo>
                <a:lnTo>
                  <a:pt x="92" y="23"/>
                </a:lnTo>
                <a:close/>
                <a:moveTo>
                  <a:pt x="105" y="22"/>
                </a:moveTo>
                <a:lnTo>
                  <a:pt x="104" y="22"/>
                </a:lnTo>
                <a:lnTo>
                  <a:pt x="103" y="23"/>
                </a:lnTo>
                <a:lnTo>
                  <a:pt x="103" y="25"/>
                </a:lnTo>
                <a:lnTo>
                  <a:pt x="106" y="34"/>
                </a:lnTo>
                <a:lnTo>
                  <a:pt x="110" y="43"/>
                </a:lnTo>
                <a:lnTo>
                  <a:pt x="112" y="44"/>
                </a:lnTo>
                <a:lnTo>
                  <a:pt x="113" y="44"/>
                </a:lnTo>
                <a:lnTo>
                  <a:pt x="114" y="44"/>
                </a:lnTo>
                <a:lnTo>
                  <a:pt x="132" y="36"/>
                </a:lnTo>
                <a:lnTo>
                  <a:pt x="150" y="34"/>
                </a:lnTo>
                <a:lnTo>
                  <a:pt x="151" y="34"/>
                </a:lnTo>
                <a:lnTo>
                  <a:pt x="151" y="32"/>
                </a:lnTo>
                <a:lnTo>
                  <a:pt x="151" y="32"/>
                </a:lnTo>
                <a:lnTo>
                  <a:pt x="129" y="23"/>
                </a:lnTo>
                <a:lnTo>
                  <a:pt x="105" y="22"/>
                </a:lnTo>
                <a:close/>
                <a:moveTo>
                  <a:pt x="198" y="0"/>
                </a:moveTo>
                <a:lnTo>
                  <a:pt x="207" y="0"/>
                </a:lnTo>
                <a:lnTo>
                  <a:pt x="214" y="6"/>
                </a:lnTo>
                <a:lnTo>
                  <a:pt x="219" y="12"/>
                </a:lnTo>
                <a:lnTo>
                  <a:pt x="219" y="21"/>
                </a:lnTo>
                <a:lnTo>
                  <a:pt x="214" y="27"/>
                </a:lnTo>
                <a:lnTo>
                  <a:pt x="210" y="31"/>
                </a:lnTo>
                <a:lnTo>
                  <a:pt x="206" y="32"/>
                </a:lnTo>
                <a:lnTo>
                  <a:pt x="201" y="32"/>
                </a:lnTo>
                <a:lnTo>
                  <a:pt x="196" y="31"/>
                </a:lnTo>
                <a:lnTo>
                  <a:pt x="195" y="30"/>
                </a:lnTo>
                <a:lnTo>
                  <a:pt x="193" y="31"/>
                </a:lnTo>
                <a:lnTo>
                  <a:pt x="191" y="34"/>
                </a:lnTo>
                <a:lnTo>
                  <a:pt x="189" y="35"/>
                </a:lnTo>
                <a:lnTo>
                  <a:pt x="191" y="37"/>
                </a:lnTo>
                <a:lnTo>
                  <a:pt x="205" y="57"/>
                </a:lnTo>
                <a:lnTo>
                  <a:pt x="214" y="78"/>
                </a:lnTo>
                <a:lnTo>
                  <a:pt x="219" y="101"/>
                </a:lnTo>
                <a:lnTo>
                  <a:pt x="218" y="124"/>
                </a:lnTo>
                <a:lnTo>
                  <a:pt x="212" y="147"/>
                </a:lnTo>
                <a:lnTo>
                  <a:pt x="202" y="168"/>
                </a:lnTo>
                <a:lnTo>
                  <a:pt x="187" y="187"/>
                </a:lnTo>
                <a:lnTo>
                  <a:pt x="165" y="203"/>
                </a:lnTo>
                <a:lnTo>
                  <a:pt x="142" y="214"/>
                </a:lnTo>
                <a:lnTo>
                  <a:pt x="118" y="219"/>
                </a:lnTo>
                <a:lnTo>
                  <a:pt x="115" y="220"/>
                </a:lnTo>
                <a:lnTo>
                  <a:pt x="115" y="221"/>
                </a:lnTo>
                <a:lnTo>
                  <a:pt x="115" y="225"/>
                </a:lnTo>
                <a:lnTo>
                  <a:pt x="115" y="228"/>
                </a:lnTo>
                <a:lnTo>
                  <a:pt x="117" y="228"/>
                </a:lnTo>
                <a:lnTo>
                  <a:pt x="123" y="234"/>
                </a:lnTo>
                <a:lnTo>
                  <a:pt x="126" y="243"/>
                </a:lnTo>
                <a:lnTo>
                  <a:pt x="123" y="251"/>
                </a:lnTo>
                <a:lnTo>
                  <a:pt x="117" y="257"/>
                </a:lnTo>
                <a:lnTo>
                  <a:pt x="115" y="257"/>
                </a:lnTo>
                <a:lnTo>
                  <a:pt x="115" y="260"/>
                </a:lnTo>
                <a:lnTo>
                  <a:pt x="115" y="264"/>
                </a:lnTo>
                <a:lnTo>
                  <a:pt x="115" y="265"/>
                </a:lnTo>
                <a:lnTo>
                  <a:pt x="118" y="266"/>
                </a:lnTo>
                <a:lnTo>
                  <a:pt x="141" y="269"/>
                </a:lnTo>
                <a:lnTo>
                  <a:pt x="164" y="275"/>
                </a:lnTo>
                <a:lnTo>
                  <a:pt x="184" y="285"/>
                </a:lnTo>
                <a:lnTo>
                  <a:pt x="186" y="287"/>
                </a:lnTo>
                <a:lnTo>
                  <a:pt x="186" y="288"/>
                </a:lnTo>
                <a:lnTo>
                  <a:pt x="184" y="290"/>
                </a:lnTo>
                <a:lnTo>
                  <a:pt x="183" y="290"/>
                </a:lnTo>
                <a:lnTo>
                  <a:pt x="35" y="290"/>
                </a:lnTo>
                <a:lnTo>
                  <a:pt x="34" y="290"/>
                </a:lnTo>
                <a:lnTo>
                  <a:pt x="32" y="288"/>
                </a:lnTo>
                <a:lnTo>
                  <a:pt x="32" y="287"/>
                </a:lnTo>
                <a:lnTo>
                  <a:pt x="34" y="285"/>
                </a:lnTo>
                <a:lnTo>
                  <a:pt x="55" y="275"/>
                </a:lnTo>
                <a:lnTo>
                  <a:pt x="77" y="269"/>
                </a:lnTo>
                <a:lnTo>
                  <a:pt x="100" y="266"/>
                </a:lnTo>
                <a:lnTo>
                  <a:pt x="103" y="265"/>
                </a:lnTo>
                <a:lnTo>
                  <a:pt x="104" y="264"/>
                </a:lnTo>
                <a:lnTo>
                  <a:pt x="104" y="260"/>
                </a:lnTo>
                <a:lnTo>
                  <a:pt x="103" y="257"/>
                </a:lnTo>
                <a:lnTo>
                  <a:pt x="101" y="257"/>
                </a:lnTo>
                <a:lnTo>
                  <a:pt x="95" y="251"/>
                </a:lnTo>
                <a:lnTo>
                  <a:pt x="94" y="243"/>
                </a:lnTo>
                <a:lnTo>
                  <a:pt x="95" y="234"/>
                </a:lnTo>
                <a:lnTo>
                  <a:pt x="101" y="228"/>
                </a:lnTo>
                <a:lnTo>
                  <a:pt x="103" y="228"/>
                </a:lnTo>
                <a:lnTo>
                  <a:pt x="104" y="225"/>
                </a:lnTo>
                <a:lnTo>
                  <a:pt x="104" y="221"/>
                </a:lnTo>
                <a:lnTo>
                  <a:pt x="103" y="220"/>
                </a:lnTo>
                <a:lnTo>
                  <a:pt x="101" y="219"/>
                </a:lnTo>
                <a:lnTo>
                  <a:pt x="78" y="215"/>
                </a:lnTo>
                <a:lnTo>
                  <a:pt x="57" y="206"/>
                </a:lnTo>
                <a:lnTo>
                  <a:pt x="36" y="192"/>
                </a:lnTo>
                <a:lnTo>
                  <a:pt x="35" y="191"/>
                </a:lnTo>
                <a:lnTo>
                  <a:pt x="32" y="192"/>
                </a:lnTo>
                <a:lnTo>
                  <a:pt x="30" y="193"/>
                </a:lnTo>
                <a:lnTo>
                  <a:pt x="30" y="196"/>
                </a:lnTo>
                <a:lnTo>
                  <a:pt x="30" y="197"/>
                </a:lnTo>
                <a:lnTo>
                  <a:pt x="31" y="202"/>
                </a:lnTo>
                <a:lnTo>
                  <a:pt x="31" y="206"/>
                </a:lnTo>
                <a:lnTo>
                  <a:pt x="30" y="211"/>
                </a:lnTo>
                <a:lnTo>
                  <a:pt x="27" y="215"/>
                </a:lnTo>
                <a:lnTo>
                  <a:pt x="20" y="219"/>
                </a:lnTo>
                <a:lnTo>
                  <a:pt x="12" y="219"/>
                </a:lnTo>
                <a:lnTo>
                  <a:pt x="4" y="215"/>
                </a:lnTo>
                <a:lnTo>
                  <a:pt x="0" y="207"/>
                </a:lnTo>
                <a:lnTo>
                  <a:pt x="0" y="200"/>
                </a:lnTo>
                <a:lnTo>
                  <a:pt x="4" y="192"/>
                </a:lnTo>
                <a:lnTo>
                  <a:pt x="8" y="189"/>
                </a:lnTo>
                <a:lnTo>
                  <a:pt x="13" y="188"/>
                </a:lnTo>
                <a:lnTo>
                  <a:pt x="17" y="188"/>
                </a:lnTo>
                <a:lnTo>
                  <a:pt x="22" y="189"/>
                </a:lnTo>
                <a:lnTo>
                  <a:pt x="23" y="189"/>
                </a:lnTo>
                <a:lnTo>
                  <a:pt x="26" y="189"/>
                </a:lnTo>
                <a:lnTo>
                  <a:pt x="37" y="177"/>
                </a:lnTo>
                <a:lnTo>
                  <a:pt x="39" y="175"/>
                </a:lnTo>
                <a:lnTo>
                  <a:pt x="37" y="173"/>
                </a:lnTo>
                <a:lnTo>
                  <a:pt x="25" y="152"/>
                </a:lnTo>
                <a:lnTo>
                  <a:pt x="16" y="131"/>
                </a:lnTo>
                <a:lnTo>
                  <a:pt x="14" y="108"/>
                </a:lnTo>
                <a:lnTo>
                  <a:pt x="18" y="83"/>
                </a:lnTo>
                <a:lnTo>
                  <a:pt x="27" y="62"/>
                </a:lnTo>
                <a:lnTo>
                  <a:pt x="43" y="43"/>
                </a:lnTo>
                <a:lnTo>
                  <a:pt x="62" y="27"/>
                </a:lnTo>
                <a:lnTo>
                  <a:pt x="85" y="18"/>
                </a:lnTo>
                <a:lnTo>
                  <a:pt x="108" y="14"/>
                </a:lnTo>
                <a:lnTo>
                  <a:pt x="131" y="17"/>
                </a:lnTo>
                <a:lnTo>
                  <a:pt x="152" y="25"/>
                </a:lnTo>
                <a:lnTo>
                  <a:pt x="172" y="39"/>
                </a:lnTo>
                <a:lnTo>
                  <a:pt x="174" y="39"/>
                </a:lnTo>
                <a:lnTo>
                  <a:pt x="177" y="39"/>
                </a:lnTo>
                <a:lnTo>
                  <a:pt x="188" y="26"/>
                </a:lnTo>
                <a:lnTo>
                  <a:pt x="189" y="25"/>
                </a:lnTo>
                <a:lnTo>
                  <a:pt x="188" y="23"/>
                </a:lnTo>
                <a:lnTo>
                  <a:pt x="187" y="18"/>
                </a:lnTo>
                <a:lnTo>
                  <a:pt x="187" y="13"/>
                </a:lnTo>
                <a:lnTo>
                  <a:pt x="188" y="9"/>
                </a:lnTo>
                <a:lnTo>
                  <a:pt x="192" y="6"/>
                </a:lnTo>
                <a:lnTo>
                  <a:pt x="198"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 name="Freeform 77"/>
          <p:cNvSpPr>
            <a:spLocks noEditPoints="1"/>
          </p:cNvSpPr>
          <p:nvPr userDrawn="1"/>
        </p:nvSpPr>
        <p:spPr bwMode="auto">
          <a:xfrm rot="20644514">
            <a:off x="785581" y="681857"/>
            <a:ext cx="781513" cy="802702"/>
          </a:xfrm>
          <a:custGeom>
            <a:avLst/>
            <a:gdLst/>
            <a:ahLst/>
            <a:cxnLst>
              <a:cxn ang="0">
                <a:pos x="402" y="8"/>
              </a:cxn>
              <a:cxn ang="0">
                <a:pos x="402" y="6"/>
              </a:cxn>
              <a:cxn ang="0">
                <a:pos x="398" y="2"/>
              </a:cxn>
              <a:cxn ang="0">
                <a:pos x="242" y="0"/>
              </a:cxn>
              <a:cxn ang="0">
                <a:pos x="232" y="2"/>
              </a:cxn>
              <a:cxn ang="0">
                <a:pos x="216" y="10"/>
              </a:cxn>
              <a:cxn ang="0">
                <a:pos x="210" y="18"/>
              </a:cxn>
              <a:cxn ang="0">
                <a:pos x="210" y="18"/>
              </a:cxn>
              <a:cxn ang="0">
                <a:pos x="196" y="6"/>
              </a:cxn>
              <a:cxn ang="0">
                <a:pos x="178" y="0"/>
              </a:cxn>
              <a:cxn ang="0">
                <a:pos x="26" y="0"/>
              </a:cxn>
              <a:cxn ang="0">
                <a:pos x="20" y="4"/>
              </a:cxn>
              <a:cxn ang="0">
                <a:pos x="16" y="8"/>
              </a:cxn>
              <a:cxn ang="0">
                <a:pos x="0" y="34"/>
              </a:cxn>
              <a:cxn ang="0">
                <a:pos x="174" y="306"/>
              </a:cxn>
              <a:cxn ang="0">
                <a:pos x="182" y="314"/>
              </a:cxn>
              <a:cxn ang="0">
                <a:pos x="200" y="322"/>
              </a:cxn>
              <a:cxn ang="0">
                <a:pos x="210" y="322"/>
              </a:cxn>
              <a:cxn ang="0">
                <a:pos x="230" y="318"/>
              </a:cxn>
              <a:cxn ang="0">
                <a:pos x="246" y="306"/>
              </a:cxn>
              <a:cxn ang="0">
                <a:pos x="418" y="34"/>
              </a:cxn>
              <a:cxn ang="0">
                <a:pos x="34" y="18"/>
              </a:cxn>
              <a:cxn ang="0">
                <a:pos x="178" y="18"/>
              </a:cxn>
              <a:cxn ang="0">
                <a:pos x="194" y="24"/>
              </a:cxn>
              <a:cxn ang="0">
                <a:pos x="202" y="42"/>
              </a:cxn>
              <a:cxn ang="0">
                <a:pos x="202" y="194"/>
              </a:cxn>
              <a:cxn ang="0">
                <a:pos x="204" y="200"/>
              </a:cxn>
              <a:cxn ang="0">
                <a:pos x="210" y="202"/>
              </a:cxn>
              <a:cxn ang="0">
                <a:pos x="212" y="202"/>
              </a:cxn>
              <a:cxn ang="0">
                <a:pos x="218" y="198"/>
              </a:cxn>
              <a:cxn ang="0">
                <a:pos x="218" y="42"/>
              </a:cxn>
              <a:cxn ang="0">
                <a:pos x="220" y="32"/>
              </a:cxn>
              <a:cxn ang="0">
                <a:pos x="232" y="18"/>
              </a:cxn>
              <a:cxn ang="0">
                <a:pos x="386" y="18"/>
              </a:cxn>
              <a:cxn ang="0">
                <a:pos x="242" y="274"/>
              </a:cxn>
              <a:cxn ang="0">
                <a:pos x="232" y="276"/>
              </a:cxn>
              <a:cxn ang="0">
                <a:pos x="216" y="284"/>
              </a:cxn>
              <a:cxn ang="0">
                <a:pos x="210" y="290"/>
              </a:cxn>
              <a:cxn ang="0">
                <a:pos x="210" y="290"/>
              </a:cxn>
              <a:cxn ang="0">
                <a:pos x="196" y="278"/>
              </a:cxn>
              <a:cxn ang="0">
                <a:pos x="178" y="274"/>
              </a:cxn>
              <a:cxn ang="0">
                <a:pos x="34" y="18"/>
              </a:cxn>
            </a:cxnLst>
            <a:rect l="0" t="0" r="r" b="b"/>
            <a:pathLst>
              <a:path w="418" h="322">
                <a:moveTo>
                  <a:pt x="402" y="34"/>
                </a:moveTo>
                <a:lnTo>
                  <a:pt x="402" y="8"/>
                </a:lnTo>
                <a:lnTo>
                  <a:pt x="402" y="8"/>
                </a:lnTo>
                <a:lnTo>
                  <a:pt x="402" y="6"/>
                </a:lnTo>
                <a:lnTo>
                  <a:pt x="400" y="4"/>
                </a:lnTo>
                <a:lnTo>
                  <a:pt x="398" y="2"/>
                </a:lnTo>
                <a:lnTo>
                  <a:pt x="394" y="0"/>
                </a:lnTo>
                <a:lnTo>
                  <a:pt x="242" y="0"/>
                </a:lnTo>
                <a:lnTo>
                  <a:pt x="242" y="0"/>
                </a:lnTo>
                <a:lnTo>
                  <a:pt x="232" y="2"/>
                </a:lnTo>
                <a:lnTo>
                  <a:pt x="224" y="6"/>
                </a:lnTo>
                <a:lnTo>
                  <a:pt x="216" y="10"/>
                </a:lnTo>
                <a:lnTo>
                  <a:pt x="210" y="18"/>
                </a:lnTo>
                <a:lnTo>
                  <a:pt x="210" y="18"/>
                </a:lnTo>
                <a:lnTo>
                  <a:pt x="210" y="18"/>
                </a:lnTo>
                <a:lnTo>
                  <a:pt x="210" y="18"/>
                </a:lnTo>
                <a:lnTo>
                  <a:pt x="204" y="10"/>
                </a:lnTo>
                <a:lnTo>
                  <a:pt x="196" y="6"/>
                </a:lnTo>
                <a:lnTo>
                  <a:pt x="188" y="2"/>
                </a:lnTo>
                <a:lnTo>
                  <a:pt x="178" y="0"/>
                </a:lnTo>
                <a:lnTo>
                  <a:pt x="26" y="0"/>
                </a:lnTo>
                <a:lnTo>
                  <a:pt x="26" y="0"/>
                </a:lnTo>
                <a:lnTo>
                  <a:pt x="22" y="2"/>
                </a:lnTo>
                <a:lnTo>
                  <a:pt x="20" y="4"/>
                </a:lnTo>
                <a:lnTo>
                  <a:pt x="18" y="6"/>
                </a:lnTo>
                <a:lnTo>
                  <a:pt x="16" y="8"/>
                </a:lnTo>
                <a:lnTo>
                  <a:pt x="16" y="34"/>
                </a:lnTo>
                <a:lnTo>
                  <a:pt x="0" y="34"/>
                </a:lnTo>
                <a:lnTo>
                  <a:pt x="0" y="306"/>
                </a:lnTo>
                <a:lnTo>
                  <a:pt x="174" y="306"/>
                </a:lnTo>
                <a:lnTo>
                  <a:pt x="174" y="306"/>
                </a:lnTo>
                <a:lnTo>
                  <a:pt x="182" y="314"/>
                </a:lnTo>
                <a:lnTo>
                  <a:pt x="190" y="318"/>
                </a:lnTo>
                <a:lnTo>
                  <a:pt x="200" y="322"/>
                </a:lnTo>
                <a:lnTo>
                  <a:pt x="210" y="322"/>
                </a:lnTo>
                <a:lnTo>
                  <a:pt x="210" y="322"/>
                </a:lnTo>
                <a:lnTo>
                  <a:pt x="220" y="322"/>
                </a:lnTo>
                <a:lnTo>
                  <a:pt x="230" y="318"/>
                </a:lnTo>
                <a:lnTo>
                  <a:pt x="238" y="314"/>
                </a:lnTo>
                <a:lnTo>
                  <a:pt x="246" y="306"/>
                </a:lnTo>
                <a:lnTo>
                  <a:pt x="418" y="306"/>
                </a:lnTo>
                <a:lnTo>
                  <a:pt x="418" y="34"/>
                </a:lnTo>
                <a:lnTo>
                  <a:pt x="402" y="34"/>
                </a:lnTo>
                <a:close/>
                <a:moveTo>
                  <a:pt x="34" y="18"/>
                </a:moveTo>
                <a:lnTo>
                  <a:pt x="178" y="18"/>
                </a:lnTo>
                <a:lnTo>
                  <a:pt x="178" y="18"/>
                </a:lnTo>
                <a:lnTo>
                  <a:pt x="188" y="18"/>
                </a:lnTo>
                <a:lnTo>
                  <a:pt x="194" y="24"/>
                </a:lnTo>
                <a:lnTo>
                  <a:pt x="200" y="32"/>
                </a:lnTo>
                <a:lnTo>
                  <a:pt x="202" y="42"/>
                </a:lnTo>
                <a:lnTo>
                  <a:pt x="202" y="194"/>
                </a:lnTo>
                <a:lnTo>
                  <a:pt x="202" y="194"/>
                </a:lnTo>
                <a:lnTo>
                  <a:pt x="202" y="198"/>
                </a:lnTo>
                <a:lnTo>
                  <a:pt x="204" y="200"/>
                </a:lnTo>
                <a:lnTo>
                  <a:pt x="206" y="202"/>
                </a:lnTo>
                <a:lnTo>
                  <a:pt x="210" y="202"/>
                </a:lnTo>
                <a:lnTo>
                  <a:pt x="210" y="202"/>
                </a:lnTo>
                <a:lnTo>
                  <a:pt x="212" y="202"/>
                </a:lnTo>
                <a:lnTo>
                  <a:pt x="216" y="200"/>
                </a:lnTo>
                <a:lnTo>
                  <a:pt x="218" y="198"/>
                </a:lnTo>
                <a:lnTo>
                  <a:pt x="218" y="194"/>
                </a:lnTo>
                <a:lnTo>
                  <a:pt x="218" y="42"/>
                </a:lnTo>
                <a:lnTo>
                  <a:pt x="218" y="42"/>
                </a:lnTo>
                <a:lnTo>
                  <a:pt x="220" y="32"/>
                </a:lnTo>
                <a:lnTo>
                  <a:pt x="224" y="24"/>
                </a:lnTo>
                <a:lnTo>
                  <a:pt x="232" y="18"/>
                </a:lnTo>
                <a:lnTo>
                  <a:pt x="242" y="18"/>
                </a:lnTo>
                <a:lnTo>
                  <a:pt x="386" y="18"/>
                </a:lnTo>
                <a:lnTo>
                  <a:pt x="386" y="274"/>
                </a:lnTo>
                <a:lnTo>
                  <a:pt x="242" y="274"/>
                </a:lnTo>
                <a:lnTo>
                  <a:pt x="242" y="274"/>
                </a:lnTo>
                <a:lnTo>
                  <a:pt x="232" y="276"/>
                </a:lnTo>
                <a:lnTo>
                  <a:pt x="224" y="278"/>
                </a:lnTo>
                <a:lnTo>
                  <a:pt x="216" y="284"/>
                </a:lnTo>
                <a:lnTo>
                  <a:pt x="210" y="290"/>
                </a:lnTo>
                <a:lnTo>
                  <a:pt x="210" y="290"/>
                </a:lnTo>
                <a:lnTo>
                  <a:pt x="210" y="290"/>
                </a:lnTo>
                <a:lnTo>
                  <a:pt x="210" y="290"/>
                </a:lnTo>
                <a:lnTo>
                  <a:pt x="204" y="284"/>
                </a:lnTo>
                <a:lnTo>
                  <a:pt x="196" y="278"/>
                </a:lnTo>
                <a:lnTo>
                  <a:pt x="188" y="276"/>
                </a:lnTo>
                <a:lnTo>
                  <a:pt x="178" y="274"/>
                </a:lnTo>
                <a:lnTo>
                  <a:pt x="34" y="274"/>
                </a:lnTo>
                <a:lnTo>
                  <a:pt x="34" y="18"/>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Tree>
    <p:extLst>
      <p:ext uri="{BB962C8B-B14F-4D97-AF65-F5344CB8AC3E}">
        <p14:creationId xmlns:p14="http://schemas.microsoft.com/office/powerpoint/2010/main" val="1844359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sp>
        <p:nvSpPr>
          <p:cNvPr id="23" name="Freeform 77"/>
          <p:cNvSpPr>
            <a:spLocks noEditPoints="1"/>
          </p:cNvSpPr>
          <p:nvPr userDrawn="1"/>
        </p:nvSpPr>
        <p:spPr bwMode="auto">
          <a:xfrm rot="20644514">
            <a:off x="785581" y="681857"/>
            <a:ext cx="781513" cy="802702"/>
          </a:xfrm>
          <a:custGeom>
            <a:avLst/>
            <a:gdLst/>
            <a:ahLst/>
            <a:cxnLst>
              <a:cxn ang="0">
                <a:pos x="402" y="8"/>
              </a:cxn>
              <a:cxn ang="0">
                <a:pos x="402" y="6"/>
              </a:cxn>
              <a:cxn ang="0">
                <a:pos x="398" y="2"/>
              </a:cxn>
              <a:cxn ang="0">
                <a:pos x="242" y="0"/>
              </a:cxn>
              <a:cxn ang="0">
                <a:pos x="232" y="2"/>
              </a:cxn>
              <a:cxn ang="0">
                <a:pos x="216" y="10"/>
              </a:cxn>
              <a:cxn ang="0">
                <a:pos x="210" y="18"/>
              </a:cxn>
              <a:cxn ang="0">
                <a:pos x="210" y="18"/>
              </a:cxn>
              <a:cxn ang="0">
                <a:pos x="196" y="6"/>
              </a:cxn>
              <a:cxn ang="0">
                <a:pos x="178" y="0"/>
              </a:cxn>
              <a:cxn ang="0">
                <a:pos x="26" y="0"/>
              </a:cxn>
              <a:cxn ang="0">
                <a:pos x="20" y="4"/>
              </a:cxn>
              <a:cxn ang="0">
                <a:pos x="16" y="8"/>
              </a:cxn>
              <a:cxn ang="0">
                <a:pos x="0" y="34"/>
              </a:cxn>
              <a:cxn ang="0">
                <a:pos x="174" y="306"/>
              </a:cxn>
              <a:cxn ang="0">
                <a:pos x="182" y="314"/>
              </a:cxn>
              <a:cxn ang="0">
                <a:pos x="200" y="322"/>
              </a:cxn>
              <a:cxn ang="0">
                <a:pos x="210" y="322"/>
              </a:cxn>
              <a:cxn ang="0">
                <a:pos x="230" y="318"/>
              </a:cxn>
              <a:cxn ang="0">
                <a:pos x="246" y="306"/>
              </a:cxn>
              <a:cxn ang="0">
                <a:pos x="418" y="34"/>
              </a:cxn>
              <a:cxn ang="0">
                <a:pos x="34" y="18"/>
              </a:cxn>
              <a:cxn ang="0">
                <a:pos x="178" y="18"/>
              </a:cxn>
              <a:cxn ang="0">
                <a:pos x="194" y="24"/>
              </a:cxn>
              <a:cxn ang="0">
                <a:pos x="202" y="42"/>
              </a:cxn>
              <a:cxn ang="0">
                <a:pos x="202" y="194"/>
              </a:cxn>
              <a:cxn ang="0">
                <a:pos x="204" y="200"/>
              </a:cxn>
              <a:cxn ang="0">
                <a:pos x="210" y="202"/>
              </a:cxn>
              <a:cxn ang="0">
                <a:pos x="212" y="202"/>
              </a:cxn>
              <a:cxn ang="0">
                <a:pos x="218" y="198"/>
              </a:cxn>
              <a:cxn ang="0">
                <a:pos x="218" y="42"/>
              </a:cxn>
              <a:cxn ang="0">
                <a:pos x="220" y="32"/>
              </a:cxn>
              <a:cxn ang="0">
                <a:pos x="232" y="18"/>
              </a:cxn>
              <a:cxn ang="0">
                <a:pos x="386" y="18"/>
              </a:cxn>
              <a:cxn ang="0">
                <a:pos x="242" y="274"/>
              </a:cxn>
              <a:cxn ang="0">
                <a:pos x="232" y="276"/>
              </a:cxn>
              <a:cxn ang="0">
                <a:pos x="216" y="284"/>
              </a:cxn>
              <a:cxn ang="0">
                <a:pos x="210" y="290"/>
              </a:cxn>
              <a:cxn ang="0">
                <a:pos x="210" y="290"/>
              </a:cxn>
              <a:cxn ang="0">
                <a:pos x="196" y="278"/>
              </a:cxn>
              <a:cxn ang="0">
                <a:pos x="178" y="274"/>
              </a:cxn>
              <a:cxn ang="0">
                <a:pos x="34" y="18"/>
              </a:cxn>
            </a:cxnLst>
            <a:rect l="0" t="0" r="r" b="b"/>
            <a:pathLst>
              <a:path w="418" h="322">
                <a:moveTo>
                  <a:pt x="402" y="34"/>
                </a:moveTo>
                <a:lnTo>
                  <a:pt x="402" y="8"/>
                </a:lnTo>
                <a:lnTo>
                  <a:pt x="402" y="8"/>
                </a:lnTo>
                <a:lnTo>
                  <a:pt x="402" y="6"/>
                </a:lnTo>
                <a:lnTo>
                  <a:pt x="400" y="4"/>
                </a:lnTo>
                <a:lnTo>
                  <a:pt x="398" y="2"/>
                </a:lnTo>
                <a:lnTo>
                  <a:pt x="394" y="0"/>
                </a:lnTo>
                <a:lnTo>
                  <a:pt x="242" y="0"/>
                </a:lnTo>
                <a:lnTo>
                  <a:pt x="242" y="0"/>
                </a:lnTo>
                <a:lnTo>
                  <a:pt x="232" y="2"/>
                </a:lnTo>
                <a:lnTo>
                  <a:pt x="224" y="6"/>
                </a:lnTo>
                <a:lnTo>
                  <a:pt x="216" y="10"/>
                </a:lnTo>
                <a:lnTo>
                  <a:pt x="210" y="18"/>
                </a:lnTo>
                <a:lnTo>
                  <a:pt x="210" y="18"/>
                </a:lnTo>
                <a:lnTo>
                  <a:pt x="210" y="18"/>
                </a:lnTo>
                <a:lnTo>
                  <a:pt x="210" y="18"/>
                </a:lnTo>
                <a:lnTo>
                  <a:pt x="204" y="10"/>
                </a:lnTo>
                <a:lnTo>
                  <a:pt x="196" y="6"/>
                </a:lnTo>
                <a:lnTo>
                  <a:pt x="188" y="2"/>
                </a:lnTo>
                <a:lnTo>
                  <a:pt x="178" y="0"/>
                </a:lnTo>
                <a:lnTo>
                  <a:pt x="26" y="0"/>
                </a:lnTo>
                <a:lnTo>
                  <a:pt x="26" y="0"/>
                </a:lnTo>
                <a:lnTo>
                  <a:pt x="22" y="2"/>
                </a:lnTo>
                <a:lnTo>
                  <a:pt x="20" y="4"/>
                </a:lnTo>
                <a:lnTo>
                  <a:pt x="18" y="6"/>
                </a:lnTo>
                <a:lnTo>
                  <a:pt x="16" y="8"/>
                </a:lnTo>
                <a:lnTo>
                  <a:pt x="16" y="34"/>
                </a:lnTo>
                <a:lnTo>
                  <a:pt x="0" y="34"/>
                </a:lnTo>
                <a:lnTo>
                  <a:pt x="0" y="306"/>
                </a:lnTo>
                <a:lnTo>
                  <a:pt x="174" y="306"/>
                </a:lnTo>
                <a:lnTo>
                  <a:pt x="174" y="306"/>
                </a:lnTo>
                <a:lnTo>
                  <a:pt x="182" y="314"/>
                </a:lnTo>
                <a:lnTo>
                  <a:pt x="190" y="318"/>
                </a:lnTo>
                <a:lnTo>
                  <a:pt x="200" y="322"/>
                </a:lnTo>
                <a:lnTo>
                  <a:pt x="210" y="322"/>
                </a:lnTo>
                <a:lnTo>
                  <a:pt x="210" y="322"/>
                </a:lnTo>
                <a:lnTo>
                  <a:pt x="220" y="322"/>
                </a:lnTo>
                <a:lnTo>
                  <a:pt x="230" y="318"/>
                </a:lnTo>
                <a:lnTo>
                  <a:pt x="238" y="314"/>
                </a:lnTo>
                <a:lnTo>
                  <a:pt x="246" y="306"/>
                </a:lnTo>
                <a:lnTo>
                  <a:pt x="418" y="306"/>
                </a:lnTo>
                <a:lnTo>
                  <a:pt x="418" y="34"/>
                </a:lnTo>
                <a:lnTo>
                  <a:pt x="402" y="34"/>
                </a:lnTo>
                <a:close/>
                <a:moveTo>
                  <a:pt x="34" y="18"/>
                </a:moveTo>
                <a:lnTo>
                  <a:pt x="178" y="18"/>
                </a:lnTo>
                <a:lnTo>
                  <a:pt x="178" y="18"/>
                </a:lnTo>
                <a:lnTo>
                  <a:pt x="188" y="18"/>
                </a:lnTo>
                <a:lnTo>
                  <a:pt x="194" y="24"/>
                </a:lnTo>
                <a:lnTo>
                  <a:pt x="200" y="32"/>
                </a:lnTo>
                <a:lnTo>
                  <a:pt x="202" y="42"/>
                </a:lnTo>
                <a:lnTo>
                  <a:pt x="202" y="194"/>
                </a:lnTo>
                <a:lnTo>
                  <a:pt x="202" y="194"/>
                </a:lnTo>
                <a:lnTo>
                  <a:pt x="202" y="198"/>
                </a:lnTo>
                <a:lnTo>
                  <a:pt x="204" y="200"/>
                </a:lnTo>
                <a:lnTo>
                  <a:pt x="206" y="202"/>
                </a:lnTo>
                <a:lnTo>
                  <a:pt x="210" y="202"/>
                </a:lnTo>
                <a:lnTo>
                  <a:pt x="210" y="202"/>
                </a:lnTo>
                <a:lnTo>
                  <a:pt x="212" y="202"/>
                </a:lnTo>
                <a:lnTo>
                  <a:pt x="216" y="200"/>
                </a:lnTo>
                <a:lnTo>
                  <a:pt x="218" y="198"/>
                </a:lnTo>
                <a:lnTo>
                  <a:pt x="218" y="194"/>
                </a:lnTo>
                <a:lnTo>
                  <a:pt x="218" y="42"/>
                </a:lnTo>
                <a:lnTo>
                  <a:pt x="218" y="42"/>
                </a:lnTo>
                <a:lnTo>
                  <a:pt x="220" y="32"/>
                </a:lnTo>
                <a:lnTo>
                  <a:pt x="224" y="24"/>
                </a:lnTo>
                <a:lnTo>
                  <a:pt x="232" y="18"/>
                </a:lnTo>
                <a:lnTo>
                  <a:pt x="242" y="18"/>
                </a:lnTo>
                <a:lnTo>
                  <a:pt x="386" y="18"/>
                </a:lnTo>
                <a:lnTo>
                  <a:pt x="386" y="274"/>
                </a:lnTo>
                <a:lnTo>
                  <a:pt x="242" y="274"/>
                </a:lnTo>
                <a:lnTo>
                  <a:pt x="242" y="274"/>
                </a:lnTo>
                <a:lnTo>
                  <a:pt x="232" y="276"/>
                </a:lnTo>
                <a:lnTo>
                  <a:pt x="224" y="278"/>
                </a:lnTo>
                <a:lnTo>
                  <a:pt x="216" y="284"/>
                </a:lnTo>
                <a:lnTo>
                  <a:pt x="210" y="290"/>
                </a:lnTo>
                <a:lnTo>
                  <a:pt x="210" y="290"/>
                </a:lnTo>
                <a:lnTo>
                  <a:pt x="210" y="290"/>
                </a:lnTo>
                <a:lnTo>
                  <a:pt x="210" y="290"/>
                </a:lnTo>
                <a:lnTo>
                  <a:pt x="204" y="284"/>
                </a:lnTo>
                <a:lnTo>
                  <a:pt x="196" y="278"/>
                </a:lnTo>
                <a:lnTo>
                  <a:pt x="188" y="276"/>
                </a:lnTo>
                <a:lnTo>
                  <a:pt x="178" y="274"/>
                </a:lnTo>
                <a:lnTo>
                  <a:pt x="34" y="274"/>
                </a:lnTo>
                <a:lnTo>
                  <a:pt x="34" y="18"/>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 name="Freeform 363"/>
          <p:cNvSpPr>
            <a:spLocks noEditPoints="1"/>
          </p:cNvSpPr>
          <p:nvPr userDrawn="1"/>
        </p:nvSpPr>
        <p:spPr bwMode="auto">
          <a:xfrm rot="1658487">
            <a:off x="4937812" y="312642"/>
            <a:ext cx="580001" cy="770514"/>
          </a:xfrm>
          <a:custGeom>
            <a:avLst/>
            <a:gdLst>
              <a:gd name="T0" fmla="*/ 145 w 274"/>
              <a:gd name="T1" fmla="*/ 262 h 273"/>
              <a:gd name="T2" fmla="*/ 189 w 274"/>
              <a:gd name="T3" fmla="*/ 204 h 273"/>
              <a:gd name="T4" fmla="*/ 263 w 274"/>
              <a:gd name="T5" fmla="*/ 204 h 273"/>
              <a:gd name="T6" fmla="*/ 216 w 274"/>
              <a:gd name="T7" fmla="*/ 217 h 273"/>
              <a:gd name="T8" fmla="*/ 104 w 274"/>
              <a:gd name="T9" fmla="*/ 199 h 273"/>
              <a:gd name="T10" fmla="*/ 55 w 274"/>
              <a:gd name="T11" fmla="*/ 186 h 273"/>
              <a:gd name="T12" fmla="*/ 14 w 274"/>
              <a:gd name="T13" fmla="*/ 168 h 273"/>
              <a:gd name="T14" fmla="*/ 44 w 274"/>
              <a:gd name="T15" fmla="*/ 207 h 273"/>
              <a:gd name="T16" fmla="*/ 45 w 274"/>
              <a:gd name="T17" fmla="*/ 217 h 273"/>
              <a:gd name="T18" fmla="*/ 95 w 274"/>
              <a:gd name="T19" fmla="*/ 254 h 273"/>
              <a:gd name="T20" fmla="*/ 86 w 274"/>
              <a:gd name="T21" fmla="*/ 232 h 273"/>
              <a:gd name="T22" fmla="*/ 114 w 274"/>
              <a:gd name="T23" fmla="*/ 255 h 273"/>
              <a:gd name="T24" fmla="*/ 131 w 274"/>
              <a:gd name="T25" fmla="*/ 196 h 273"/>
              <a:gd name="T26" fmla="*/ 110 w 274"/>
              <a:gd name="T27" fmla="*/ 189 h 273"/>
              <a:gd name="T28" fmla="*/ 132 w 274"/>
              <a:gd name="T29" fmla="*/ 145 h 273"/>
              <a:gd name="T30" fmla="*/ 74 w 274"/>
              <a:gd name="T31" fmla="*/ 145 h 273"/>
              <a:gd name="T32" fmla="*/ 67 w 274"/>
              <a:gd name="T33" fmla="*/ 166 h 273"/>
              <a:gd name="T34" fmla="*/ 205 w 274"/>
              <a:gd name="T35" fmla="*/ 111 h 273"/>
              <a:gd name="T36" fmla="*/ 192 w 274"/>
              <a:gd name="T37" fmla="*/ 159 h 273"/>
              <a:gd name="T38" fmla="*/ 150 w 274"/>
              <a:gd name="T39" fmla="*/ 59 h 273"/>
              <a:gd name="T40" fmla="*/ 114 w 274"/>
              <a:gd name="T41" fmla="*/ 94 h 273"/>
              <a:gd name="T42" fmla="*/ 57 w 274"/>
              <a:gd name="T43" fmla="*/ 42 h 273"/>
              <a:gd name="T44" fmla="*/ 9 w 274"/>
              <a:gd name="T45" fmla="*/ 55 h 273"/>
              <a:gd name="T46" fmla="*/ 178 w 274"/>
              <a:gd name="T47" fmla="*/ 23 h 273"/>
              <a:gd name="T48" fmla="*/ 230 w 274"/>
              <a:gd name="T49" fmla="*/ 57 h 273"/>
              <a:gd name="T50" fmla="*/ 137 w 274"/>
              <a:gd name="T51" fmla="*/ 0 h 273"/>
              <a:gd name="T52" fmla="*/ 271 w 274"/>
              <a:gd name="T53" fmla="*/ 108 h 273"/>
              <a:gd name="T54" fmla="*/ 257 w 274"/>
              <a:gd name="T55" fmla="*/ 189 h 273"/>
              <a:gd name="T56" fmla="*/ 260 w 274"/>
              <a:gd name="T57" fmla="*/ 142 h 273"/>
              <a:gd name="T58" fmla="*/ 238 w 274"/>
              <a:gd name="T59" fmla="*/ 133 h 273"/>
              <a:gd name="T60" fmla="*/ 261 w 274"/>
              <a:gd name="T61" fmla="*/ 105 h 273"/>
              <a:gd name="T62" fmla="*/ 206 w 274"/>
              <a:gd name="T63" fmla="*/ 76 h 273"/>
              <a:gd name="T64" fmla="*/ 206 w 274"/>
              <a:gd name="T65" fmla="*/ 103 h 273"/>
              <a:gd name="T66" fmla="*/ 193 w 274"/>
              <a:gd name="T67" fmla="*/ 82 h 273"/>
              <a:gd name="T68" fmla="*/ 169 w 274"/>
              <a:gd name="T69" fmla="*/ 79 h 273"/>
              <a:gd name="T70" fmla="*/ 189 w 274"/>
              <a:gd name="T71" fmla="*/ 66 h 273"/>
              <a:gd name="T72" fmla="*/ 142 w 274"/>
              <a:gd name="T73" fmla="*/ 13 h 273"/>
              <a:gd name="T74" fmla="*/ 136 w 274"/>
              <a:gd name="T75" fmla="*/ 50 h 273"/>
              <a:gd name="T76" fmla="*/ 127 w 274"/>
              <a:gd name="T77" fmla="*/ 11 h 273"/>
              <a:gd name="T78" fmla="*/ 86 w 274"/>
              <a:gd name="T79" fmla="*/ 71 h 273"/>
              <a:gd name="T80" fmla="*/ 104 w 274"/>
              <a:gd name="T81" fmla="*/ 83 h 273"/>
              <a:gd name="T82" fmla="*/ 76 w 274"/>
              <a:gd name="T83" fmla="*/ 105 h 273"/>
              <a:gd name="T84" fmla="*/ 132 w 274"/>
              <a:gd name="T85" fmla="*/ 130 h 273"/>
              <a:gd name="T86" fmla="*/ 140 w 274"/>
              <a:gd name="T87" fmla="*/ 113 h 273"/>
              <a:gd name="T88" fmla="*/ 146 w 274"/>
              <a:gd name="T89" fmla="*/ 131 h 273"/>
              <a:gd name="T90" fmla="*/ 171 w 274"/>
              <a:gd name="T91" fmla="*/ 140 h 273"/>
              <a:gd name="T92" fmla="*/ 142 w 274"/>
              <a:gd name="T93" fmla="*/ 182 h 273"/>
              <a:gd name="T94" fmla="*/ 193 w 274"/>
              <a:gd name="T95" fmla="*/ 191 h 273"/>
              <a:gd name="T96" fmla="*/ 206 w 274"/>
              <a:gd name="T97" fmla="*/ 170 h 273"/>
              <a:gd name="T98" fmla="*/ 206 w 274"/>
              <a:gd name="T99" fmla="*/ 196 h 273"/>
              <a:gd name="T100" fmla="*/ 209 w 274"/>
              <a:gd name="T101" fmla="*/ 207 h 273"/>
              <a:gd name="T102" fmla="*/ 179 w 274"/>
              <a:gd name="T103" fmla="*/ 249 h 273"/>
              <a:gd name="T104" fmla="*/ 212 w 274"/>
              <a:gd name="T105" fmla="*/ 239 h 273"/>
              <a:gd name="T106" fmla="*/ 219 w 274"/>
              <a:gd name="T107" fmla="*/ 246 h 273"/>
              <a:gd name="T108" fmla="*/ 31 w 274"/>
              <a:gd name="T109" fmla="*/ 222 h 273"/>
              <a:gd name="T110" fmla="*/ 14 w 274"/>
              <a:gd name="T111" fmla="*/ 82 h 273"/>
              <a:gd name="T112" fmla="*/ 11 w 274"/>
              <a:gd name="T113" fmla="*/ 130 h 273"/>
              <a:gd name="T114" fmla="*/ 67 w 274"/>
              <a:gd name="T115" fmla="*/ 103 h 273"/>
              <a:gd name="T116" fmla="*/ 63 w 274"/>
              <a:gd name="T117" fmla="*/ 74 h 273"/>
              <a:gd name="T118" fmla="*/ 72 w 274"/>
              <a:gd name="T119" fmla="*/ 67 h 273"/>
              <a:gd name="T120" fmla="*/ 95 w 274"/>
              <a:gd name="T121" fmla="*/ 19 h 273"/>
              <a:gd name="T122" fmla="*/ 58 w 274"/>
              <a:gd name="T123" fmla="*/ 33 h 273"/>
              <a:gd name="T124" fmla="*/ 109 w 274"/>
              <a:gd name="T125" fmla="*/ 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273">
                <a:moveTo>
                  <a:pt x="146" y="196"/>
                </a:moveTo>
                <a:lnTo>
                  <a:pt x="143" y="196"/>
                </a:lnTo>
                <a:lnTo>
                  <a:pt x="142" y="198"/>
                </a:lnTo>
                <a:lnTo>
                  <a:pt x="142" y="200"/>
                </a:lnTo>
                <a:lnTo>
                  <a:pt x="142" y="258"/>
                </a:lnTo>
                <a:lnTo>
                  <a:pt x="142" y="260"/>
                </a:lnTo>
                <a:lnTo>
                  <a:pt x="145" y="262"/>
                </a:lnTo>
                <a:lnTo>
                  <a:pt x="147" y="262"/>
                </a:lnTo>
                <a:lnTo>
                  <a:pt x="159" y="255"/>
                </a:lnTo>
                <a:lnTo>
                  <a:pt x="169" y="245"/>
                </a:lnTo>
                <a:lnTo>
                  <a:pt x="178" y="234"/>
                </a:lnTo>
                <a:lnTo>
                  <a:pt x="184" y="219"/>
                </a:lnTo>
                <a:lnTo>
                  <a:pt x="189" y="207"/>
                </a:lnTo>
                <a:lnTo>
                  <a:pt x="189" y="204"/>
                </a:lnTo>
                <a:lnTo>
                  <a:pt x="189" y="203"/>
                </a:lnTo>
                <a:lnTo>
                  <a:pt x="187" y="202"/>
                </a:lnTo>
                <a:lnTo>
                  <a:pt x="168" y="198"/>
                </a:lnTo>
                <a:lnTo>
                  <a:pt x="146" y="196"/>
                </a:lnTo>
                <a:close/>
                <a:moveTo>
                  <a:pt x="242" y="191"/>
                </a:moveTo>
                <a:lnTo>
                  <a:pt x="254" y="195"/>
                </a:lnTo>
                <a:lnTo>
                  <a:pt x="263" y="204"/>
                </a:lnTo>
                <a:lnTo>
                  <a:pt x="267" y="217"/>
                </a:lnTo>
                <a:lnTo>
                  <a:pt x="263" y="230"/>
                </a:lnTo>
                <a:lnTo>
                  <a:pt x="254" y="239"/>
                </a:lnTo>
                <a:lnTo>
                  <a:pt x="242" y="242"/>
                </a:lnTo>
                <a:lnTo>
                  <a:pt x="229" y="239"/>
                </a:lnTo>
                <a:lnTo>
                  <a:pt x="219" y="230"/>
                </a:lnTo>
                <a:lnTo>
                  <a:pt x="216" y="217"/>
                </a:lnTo>
                <a:lnTo>
                  <a:pt x="219" y="204"/>
                </a:lnTo>
                <a:lnTo>
                  <a:pt x="229" y="195"/>
                </a:lnTo>
                <a:lnTo>
                  <a:pt x="242" y="191"/>
                </a:lnTo>
                <a:close/>
                <a:moveTo>
                  <a:pt x="78" y="173"/>
                </a:moveTo>
                <a:lnTo>
                  <a:pt x="91" y="177"/>
                </a:lnTo>
                <a:lnTo>
                  <a:pt x="100" y="186"/>
                </a:lnTo>
                <a:lnTo>
                  <a:pt x="104" y="199"/>
                </a:lnTo>
                <a:lnTo>
                  <a:pt x="100" y="212"/>
                </a:lnTo>
                <a:lnTo>
                  <a:pt x="91" y="222"/>
                </a:lnTo>
                <a:lnTo>
                  <a:pt x="78" y="225"/>
                </a:lnTo>
                <a:lnTo>
                  <a:pt x="65" y="222"/>
                </a:lnTo>
                <a:lnTo>
                  <a:pt x="55" y="212"/>
                </a:lnTo>
                <a:lnTo>
                  <a:pt x="53" y="199"/>
                </a:lnTo>
                <a:lnTo>
                  <a:pt x="55" y="186"/>
                </a:lnTo>
                <a:lnTo>
                  <a:pt x="65" y="177"/>
                </a:lnTo>
                <a:lnTo>
                  <a:pt x="78" y="173"/>
                </a:lnTo>
                <a:close/>
                <a:moveTo>
                  <a:pt x="14" y="142"/>
                </a:moveTo>
                <a:lnTo>
                  <a:pt x="12" y="142"/>
                </a:lnTo>
                <a:lnTo>
                  <a:pt x="11" y="144"/>
                </a:lnTo>
                <a:lnTo>
                  <a:pt x="11" y="145"/>
                </a:lnTo>
                <a:lnTo>
                  <a:pt x="14" y="168"/>
                </a:lnTo>
                <a:lnTo>
                  <a:pt x="22" y="189"/>
                </a:lnTo>
                <a:lnTo>
                  <a:pt x="32" y="208"/>
                </a:lnTo>
                <a:lnTo>
                  <a:pt x="34" y="209"/>
                </a:lnTo>
                <a:lnTo>
                  <a:pt x="36" y="211"/>
                </a:lnTo>
                <a:lnTo>
                  <a:pt x="37" y="209"/>
                </a:lnTo>
                <a:lnTo>
                  <a:pt x="42" y="207"/>
                </a:lnTo>
                <a:lnTo>
                  <a:pt x="44" y="207"/>
                </a:lnTo>
                <a:lnTo>
                  <a:pt x="45" y="207"/>
                </a:lnTo>
                <a:lnTo>
                  <a:pt x="46" y="208"/>
                </a:lnTo>
                <a:lnTo>
                  <a:pt x="48" y="211"/>
                </a:lnTo>
                <a:lnTo>
                  <a:pt x="48" y="212"/>
                </a:lnTo>
                <a:lnTo>
                  <a:pt x="48" y="214"/>
                </a:lnTo>
                <a:lnTo>
                  <a:pt x="46" y="216"/>
                </a:lnTo>
                <a:lnTo>
                  <a:pt x="45" y="217"/>
                </a:lnTo>
                <a:lnTo>
                  <a:pt x="42" y="218"/>
                </a:lnTo>
                <a:lnTo>
                  <a:pt x="42" y="221"/>
                </a:lnTo>
                <a:lnTo>
                  <a:pt x="44" y="222"/>
                </a:lnTo>
                <a:lnTo>
                  <a:pt x="65" y="241"/>
                </a:lnTo>
                <a:lnTo>
                  <a:pt x="91" y="255"/>
                </a:lnTo>
                <a:lnTo>
                  <a:pt x="94" y="255"/>
                </a:lnTo>
                <a:lnTo>
                  <a:pt x="95" y="254"/>
                </a:lnTo>
                <a:lnTo>
                  <a:pt x="96" y="253"/>
                </a:lnTo>
                <a:lnTo>
                  <a:pt x="96" y="251"/>
                </a:lnTo>
                <a:lnTo>
                  <a:pt x="95" y="249"/>
                </a:lnTo>
                <a:lnTo>
                  <a:pt x="91" y="242"/>
                </a:lnTo>
                <a:lnTo>
                  <a:pt x="86" y="235"/>
                </a:lnTo>
                <a:lnTo>
                  <a:pt x="86" y="234"/>
                </a:lnTo>
                <a:lnTo>
                  <a:pt x="86" y="232"/>
                </a:lnTo>
                <a:lnTo>
                  <a:pt x="87" y="231"/>
                </a:lnTo>
                <a:lnTo>
                  <a:pt x="90" y="230"/>
                </a:lnTo>
                <a:lnTo>
                  <a:pt x="91" y="228"/>
                </a:lnTo>
                <a:lnTo>
                  <a:pt x="94" y="230"/>
                </a:lnTo>
                <a:lnTo>
                  <a:pt x="95" y="231"/>
                </a:lnTo>
                <a:lnTo>
                  <a:pt x="104" y="244"/>
                </a:lnTo>
                <a:lnTo>
                  <a:pt x="114" y="255"/>
                </a:lnTo>
                <a:lnTo>
                  <a:pt x="127" y="262"/>
                </a:lnTo>
                <a:lnTo>
                  <a:pt x="129" y="262"/>
                </a:lnTo>
                <a:lnTo>
                  <a:pt x="132" y="260"/>
                </a:lnTo>
                <a:lnTo>
                  <a:pt x="132" y="258"/>
                </a:lnTo>
                <a:lnTo>
                  <a:pt x="132" y="200"/>
                </a:lnTo>
                <a:lnTo>
                  <a:pt x="132" y="198"/>
                </a:lnTo>
                <a:lnTo>
                  <a:pt x="131" y="196"/>
                </a:lnTo>
                <a:lnTo>
                  <a:pt x="128" y="196"/>
                </a:lnTo>
                <a:lnTo>
                  <a:pt x="114" y="198"/>
                </a:lnTo>
                <a:lnTo>
                  <a:pt x="111" y="196"/>
                </a:lnTo>
                <a:lnTo>
                  <a:pt x="110" y="195"/>
                </a:lnTo>
                <a:lnTo>
                  <a:pt x="109" y="194"/>
                </a:lnTo>
                <a:lnTo>
                  <a:pt x="109" y="191"/>
                </a:lnTo>
                <a:lnTo>
                  <a:pt x="110" y="189"/>
                </a:lnTo>
                <a:lnTo>
                  <a:pt x="111" y="189"/>
                </a:lnTo>
                <a:lnTo>
                  <a:pt x="113" y="188"/>
                </a:lnTo>
                <a:lnTo>
                  <a:pt x="128" y="186"/>
                </a:lnTo>
                <a:lnTo>
                  <a:pt x="131" y="186"/>
                </a:lnTo>
                <a:lnTo>
                  <a:pt x="132" y="185"/>
                </a:lnTo>
                <a:lnTo>
                  <a:pt x="132" y="182"/>
                </a:lnTo>
                <a:lnTo>
                  <a:pt x="132" y="145"/>
                </a:lnTo>
                <a:lnTo>
                  <a:pt x="132" y="143"/>
                </a:lnTo>
                <a:lnTo>
                  <a:pt x="131" y="142"/>
                </a:lnTo>
                <a:lnTo>
                  <a:pt x="128" y="142"/>
                </a:lnTo>
                <a:lnTo>
                  <a:pt x="78" y="142"/>
                </a:lnTo>
                <a:lnTo>
                  <a:pt x="76" y="142"/>
                </a:lnTo>
                <a:lnTo>
                  <a:pt x="74" y="143"/>
                </a:lnTo>
                <a:lnTo>
                  <a:pt x="74" y="145"/>
                </a:lnTo>
                <a:lnTo>
                  <a:pt x="76" y="163"/>
                </a:lnTo>
                <a:lnTo>
                  <a:pt x="74" y="166"/>
                </a:lnTo>
                <a:lnTo>
                  <a:pt x="73" y="167"/>
                </a:lnTo>
                <a:lnTo>
                  <a:pt x="72" y="168"/>
                </a:lnTo>
                <a:lnTo>
                  <a:pt x="69" y="168"/>
                </a:lnTo>
                <a:lnTo>
                  <a:pt x="68" y="167"/>
                </a:lnTo>
                <a:lnTo>
                  <a:pt x="67" y="166"/>
                </a:lnTo>
                <a:lnTo>
                  <a:pt x="65" y="165"/>
                </a:lnTo>
                <a:lnTo>
                  <a:pt x="64" y="145"/>
                </a:lnTo>
                <a:lnTo>
                  <a:pt x="64" y="143"/>
                </a:lnTo>
                <a:lnTo>
                  <a:pt x="63" y="142"/>
                </a:lnTo>
                <a:lnTo>
                  <a:pt x="60" y="142"/>
                </a:lnTo>
                <a:lnTo>
                  <a:pt x="14" y="142"/>
                </a:lnTo>
                <a:close/>
                <a:moveTo>
                  <a:pt x="205" y="111"/>
                </a:moveTo>
                <a:lnTo>
                  <a:pt x="217" y="115"/>
                </a:lnTo>
                <a:lnTo>
                  <a:pt x="226" y="124"/>
                </a:lnTo>
                <a:lnTo>
                  <a:pt x="230" y="136"/>
                </a:lnTo>
                <a:lnTo>
                  <a:pt x="226" y="149"/>
                </a:lnTo>
                <a:lnTo>
                  <a:pt x="217" y="159"/>
                </a:lnTo>
                <a:lnTo>
                  <a:pt x="205" y="162"/>
                </a:lnTo>
                <a:lnTo>
                  <a:pt x="192" y="159"/>
                </a:lnTo>
                <a:lnTo>
                  <a:pt x="183" y="149"/>
                </a:lnTo>
                <a:lnTo>
                  <a:pt x="179" y="136"/>
                </a:lnTo>
                <a:lnTo>
                  <a:pt x="183" y="124"/>
                </a:lnTo>
                <a:lnTo>
                  <a:pt x="192" y="115"/>
                </a:lnTo>
                <a:lnTo>
                  <a:pt x="205" y="111"/>
                </a:lnTo>
                <a:close/>
                <a:moveTo>
                  <a:pt x="137" y="56"/>
                </a:moveTo>
                <a:lnTo>
                  <a:pt x="150" y="59"/>
                </a:lnTo>
                <a:lnTo>
                  <a:pt x="159" y="69"/>
                </a:lnTo>
                <a:lnTo>
                  <a:pt x="163" y="82"/>
                </a:lnTo>
                <a:lnTo>
                  <a:pt x="159" y="94"/>
                </a:lnTo>
                <a:lnTo>
                  <a:pt x="150" y="103"/>
                </a:lnTo>
                <a:lnTo>
                  <a:pt x="137" y="107"/>
                </a:lnTo>
                <a:lnTo>
                  <a:pt x="124" y="103"/>
                </a:lnTo>
                <a:lnTo>
                  <a:pt x="114" y="94"/>
                </a:lnTo>
                <a:lnTo>
                  <a:pt x="111" y="82"/>
                </a:lnTo>
                <a:lnTo>
                  <a:pt x="114" y="69"/>
                </a:lnTo>
                <a:lnTo>
                  <a:pt x="124" y="59"/>
                </a:lnTo>
                <a:lnTo>
                  <a:pt x="137" y="56"/>
                </a:lnTo>
                <a:close/>
                <a:moveTo>
                  <a:pt x="35" y="29"/>
                </a:moveTo>
                <a:lnTo>
                  <a:pt x="48" y="33"/>
                </a:lnTo>
                <a:lnTo>
                  <a:pt x="57" y="42"/>
                </a:lnTo>
                <a:lnTo>
                  <a:pt x="60" y="55"/>
                </a:lnTo>
                <a:lnTo>
                  <a:pt x="57" y="67"/>
                </a:lnTo>
                <a:lnTo>
                  <a:pt x="48" y="76"/>
                </a:lnTo>
                <a:lnTo>
                  <a:pt x="35" y="80"/>
                </a:lnTo>
                <a:lnTo>
                  <a:pt x="22" y="76"/>
                </a:lnTo>
                <a:lnTo>
                  <a:pt x="13" y="67"/>
                </a:lnTo>
                <a:lnTo>
                  <a:pt x="9" y="55"/>
                </a:lnTo>
                <a:lnTo>
                  <a:pt x="13" y="42"/>
                </a:lnTo>
                <a:lnTo>
                  <a:pt x="22" y="33"/>
                </a:lnTo>
                <a:lnTo>
                  <a:pt x="35" y="29"/>
                </a:lnTo>
                <a:close/>
                <a:moveTo>
                  <a:pt x="182" y="18"/>
                </a:moveTo>
                <a:lnTo>
                  <a:pt x="179" y="19"/>
                </a:lnTo>
                <a:lnTo>
                  <a:pt x="178" y="20"/>
                </a:lnTo>
                <a:lnTo>
                  <a:pt x="178" y="23"/>
                </a:lnTo>
                <a:lnTo>
                  <a:pt x="179" y="24"/>
                </a:lnTo>
                <a:lnTo>
                  <a:pt x="191" y="43"/>
                </a:lnTo>
                <a:lnTo>
                  <a:pt x="200" y="65"/>
                </a:lnTo>
                <a:lnTo>
                  <a:pt x="201" y="66"/>
                </a:lnTo>
                <a:lnTo>
                  <a:pt x="202" y="67"/>
                </a:lnTo>
                <a:lnTo>
                  <a:pt x="205" y="67"/>
                </a:lnTo>
                <a:lnTo>
                  <a:pt x="230" y="57"/>
                </a:lnTo>
                <a:lnTo>
                  <a:pt x="232" y="55"/>
                </a:lnTo>
                <a:lnTo>
                  <a:pt x="232" y="53"/>
                </a:lnTo>
                <a:lnTo>
                  <a:pt x="230" y="51"/>
                </a:lnTo>
                <a:lnTo>
                  <a:pt x="209" y="32"/>
                </a:lnTo>
                <a:lnTo>
                  <a:pt x="183" y="18"/>
                </a:lnTo>
                <a:lnTo>
                  <a:pt x="182" y="18"/>
                </a:lnTo>
                <a:close/>
                <a:moveTo>
                  <a:pt x="137" y="0"/>
                </a:moveTo>
                <a:lnTo>
                  <a:pt x="164" y="2"/>
                </a:lnTo>
                <a:lnTo>
                  <a:pt x="189" y="10"/>
                </a:lnTo>
                <a:lnTo>
                  <a:pt x="212" y="23"/>
                </a:lnTo>
                <a:lnTo>
                  <a:pt x="233" y="39"/>
                </a:lnTo>
                <a:lnTo>
                  <a:pt x="249" y="59"/>
                </a:lnTo>
                <a:lnTo>
                  <a:pt x="262" y="83"/>
                </a:lnTo>
                <a:lnTo>
                  <a:pt x="271" y="108"/>
                </a:lnTo>
                <a:lnTo>
                  <a:pt x="274" y="136"/>
                </a:lnTo>
                <a:lnTo>
                  <a:pt x="271" y="163"/>
                </a:lnTo>
                <a:lnTo>
                  <a:pt x="263" y="188"/>
                </a:lnTo>
                <a:lnTo>
                  <a:pt x="263" y="189"/>
                </a:lnTo>
                <a:lnTo>
                  <a:pt x="262" y="190"/>
                </a:lnTo>
                <a:lnTo>
                  <a:pt x="260" y="190"/>
                </a:lnTo>
                <a:lnTo>
                  <a:pt x="257" y="189"/>
                </a:lnTo>
                <a:lnTo>
                  <a:pt x="254" y="186"/>
                </a:lnTo>
                <a:lnTo>
                  <a:pt x="254" y="184"/>
                </a:lnTo>
                <a:lnTo>
                  <a:pt x="261" y="166"/>
                </a:lnTo>
                <a:lnTo>
                  <a:pt x="263" y="145"/>
                </a:lnTo>
                <a:lnTo>
                  <a:pt x="263" y="144"/>
                </a:lnTo>
                <a:lnTo>
                  <a:pt x="262" y="142"/>
                </a:lnTo>
                <a:lnTo>
                  <a:pt x="260" y="142"/>
                </a:lnTo>
                <a:lnTo>
                  <a:pt x="240" y="142"/>
                </a:lnTo>
                <a:lnTo>
                  <a:pt x="239" y="142"/>
                </a:lnTo>
                <a:lnTo>
                  <a:pt x="238" y="140"/>
                </a:lnTo>
                <a:lnTo>
                  <a:pt x="237" y="139"/>
                </a:lnTo>
                <a:lnTo>
                  <a:pt x="237" y="136"/>
                </a:lnTo>
                <a:lnTo>
                  <a:pt x="237" y="135"/>
                </a:lnTo>
                <a:lnTo>
                  <a:pt x="238" y="133"/>
                </a:lnTo>
                <a:lnTo>
                  <a:pt x="239" y="133"/>
                </a:lnTo>
                <a:lnTo>
                  <a:pt x="240" y="131"/>
                </a:lnTo>
                <a:lnTo>
                  <a:pt x="260" y="131"/>
                </a:lnTo>
                <a:lnTo>
                  <a:pt x="262" y="131"/>
                </a:lnTo>
                <a:lnTo>
                  <a:pt x="263" y="130"/>
                </a:lnTo>
                <a:lnTo>
                  <a:pt x="263" y="127"/>
                </a:lnTo>
                <a:lnTo>
                  <a:pt x="261" y="105"/>
                </a:lnTo>
                <a:lnTo>
                  <a:pt x="253" y="84"/>
                </a:lnTo>
                <a:lnTo>
                  <a:pt x="242" y="65"/>
                </a:lnTo>
                <a:lnTo>
                  <a:pt x="240" y="64"/>
                </a:lnTo>
                <a:lnTo>
                  <a:pt x="239" y="64"/>
                </a:lnTo>
                <a:lnTo>
                  <a:pt x="237" y="64"/>
                </a:lnTo>
                <a:lnTo>
                  <a:pt x="223" y="71"/>
                </a:lnTo>
                <a:lnTo>
                  <a:pt x="206" y="76"/>
                </a:lnTo>
                <a:lnTo>
                  <a:pt x="205" y="78"/>
                </a:lnTo>
                <a:lnTo>
                  <a:pt x="203" y="79"/>
                </a:lnTo>
                <a:lnTo>
                  <a:pt x="203" y="82"/>
                </a:lnTo>
                <a:lnTo>
                  <a:pt x="206" y="90"/>
                </a:lnTo>
                <a:lnTo>
                  <a:pt x="207" y="101"/>
                </a:lnTo>
                <a:lnTo>
                  <a:pt x="207" y="102"/>
                </a:lnTo>
                <a:lnTo>
                  <a:pt x="206" y="103"/>
                </a:lnTo>
                <a:lnTo>
                  <a:pt x="205" y="105"/>
                </a:lnTo>
                <a:lnTo>
                  <a:pt x="203" y="105"/>
                </a:lnTo>
                <a:lnTo>
                  <a:pt x="201" y="105"/>
                </a:lnTo>
                <a:lnTo>
                  <a:pt x="198" y="103"/>
                </a:lnTo>
                <a:lnTo>
                  <a:pt x="198" y="102"/>
                </a:lnTo>
                <a:lnTo>
                  <a:pt x="194" y="84"/>
                </a:lnTo>
                <a:lnTo>
                  <a:pt x="193" y="82"/>
                </a:lnTo>
                <a:lnTo>
                  <a:pt x="192" y="82"/>
                </a:lnTo>
                <a:lnTo>
                  <a:pt x="191" y="82"/>
                </a:lnTo>
                <a:lnTo>
                  <a:pt x="173" y="84"/>
                </a:lnTo>
                <a:lnTo>
                  <a:pt x="171" y="84"/>
                </a:lnTo>
                <a:lnTo>
                  <a:pt x="170" y="83"/>
                </a:lnTo>
                <a:lnTo>
                  <a:pt x="169" y="82"/>
                </a:lnTo>
                <a:lnTo>
                  <a:pt x="169" y="79"/>
                </a:lnTo>
                <a:lnTo>
                  <a:pt x="169" y="78"/>
                </a:lnTo>
                <a:lnTo>
                  <a:pt x="170" y="75"/>
                </a:lnTo>
                <a:lnTo>
                  <a:pt x="171" y="74"/>
                </a:lnTo>
                <a:lnTo>
                  <a:pt x="187" y="71"/>
                </a:lnTo>
                <a:lnTo>
                  <a:pt x="189" y="71"/>
                </a:lnTo>
                <a:lnTo>
                  <a:pt x="189" y="69"/>
                </a:lnTo>
                <a:lnTo>
                  <a:pt x="189" y="66"/>
                </a:lnTo>
                <a:lnTo>
                  <a:pt x="184" y="53"/>
                </a:lnTo>
                <a:lnTo>
                  <a:pt x="178" y="41"/>
                </a:lnTo>
                <a:lnTo>
                  <a:pt x="169" y="28"/>
                </a:lnTo>
                <a:lnTo>
                  <a:pt x="159" y="18"/>
                </a:lnTo>
                <a:lnTo>
                  <a:pt x="147" y="11"/>
                </a:lnTo>
                <a:lnTo>
                  <a:pt x="145" y="11"/>
                </a:lnTo>
                <a:lnTo>
                  <a:pt x="142" y="13"/>
                </a:lnTo>
                <a:lnTo>
                  <a:pt x="142" y="15"/>
                </a:lnTo>
                <a:lnTo>
                  <a:pt x="142" y="46"/>
                </a:lnTo>
                <a:lnTo>
                  <a:pt x="142" y="47"/>
                </a:lnTo>
                <a:lnTo>
                  <a:pt x="141" y="48"/>
                </a:lnTo>
                <a:lnTo>
                  <a:pt x="140" y="50"/>
                </a:lnTo>
                <a:lnTo>
                  <a:pt x="137" y="50"/>
                </a:lnTo>
                <a:lnTo>
                  <a:pt x="136" y="50"/>
                </a:lnTo>
                <a:lnTo>
                  <a:pt x="133" y="48"/>
                </a:lnTo>
                <a:lnTo>
                  <a:pt x="133" y="47"/>
                </a:lnTo>
                <a:lnTo>
                  <a:pt x="132" y="46"/>
                </a:lnTo>
                <a:lnTo>
                  <a:pt x="132" y="15"/>
                </a:lnTo>
                <a:lnTo>
                  <a:pt x="132" y="13"/>
                </a:lnTo>
                <a:lnTo>
                  <a:pt x="129" y="11"/>
                </a:lnTo>
                <a:lnTo>
                  <a:pt x="127" y="11"/>
                </a:lnTo>
                <a:lnTo>
                  <a:pt x="115" y="18"/>
                </a:lnTo>
                <a:lnTo>
                  <a:pt x="105" y="28"/>
                </a:lnTo>
                <a:lnTo>
                  <a:pt x="96" y="41"/>
                </a:lnTo>
                <a:lnTo>
                  <a:pt x="90" y="53"/>
                </a:lnTo>
                <a:lnTo>
                  <a:pt x="85" y="66"/>
                </a:lnTo>
                <a:lnTo>
                  <a:pt x="85" y="69"/>
                </a:lnTo>
                <a:lnTo>
                  <a:pt x="86" y="71"/>
                </a:lnTo>
                <a:lnTo>
                  <a:pt x="87" y="71"/>
                </a:lnTo>
                <a:lnTo>
                  <a:pt x="101" y="74"/>
                </a:lnTo>
                <a:lnTo>
                  <a:pt x="104" y="75"/>
                </a:lnTo>
                <a:lnTo>
                  <a:pt x="104" y="78"/>
                </a:lnTo>
                <a:lnTo>
                  <a:pt x="105" y="79"/>
                </a:lnTo>
                <a:lnTo>
                  <a:pt x="104" y="82"/>
                </a:lnTo>
                <a:lnTo>
                  <a:pt x="104" y="83"/>
                </a:lnTo>
                <a:lnTo>
                  <a:pt x="101" y="84"/>
                </a:lnTo>
                <a:lnTo>
                  <a:pt x="100" y="84"/>
                </a:lnTo>
                <a:lnTo>
                  <a:pt x="85" y="82"/>
                </a:lnTo>
                <a:lnTo>
                  <a:pt x="82" y="82"/>
                </a:lnTo>
                <a:lnTo>
                  <a:pt x="81" y="82"/>
                </a:lnTo>
                <a:lnTo>
                  <a:pt x="80" y="84"/>
                </a:lnTo>
                <a:lnTo>
                  <a:pt x="76" y="105"/>
                </a:lnTo>
                <a:lnTo>
                  <a:pt x="74" y="127"/>
                </a:lnTo>
                <a:lnTo>
                  <a:pt x="74" y="130"/>
                </a:lnTo>
                <a:lnTo>
                  <a:pt x="76" y="131"/>
                </a:lnTo>
                <a:lnTo>
                  <a:pt x="78" y="131"/>
                </a:lnTo>
                <a:lnTo>
                  <a:pt x="128" y="131"/>
                </a:lnTo>
                <a:lnTo>
                  <a:pt x="131" y="131"/>
                </a:lnTo>
                <a:lnTo>
                  <a:pt x="132" y="130"/>
                </a:lnTo>
                <a:lnTo>
                  <a:pt x="132" y="127"/>
                </a:lnTo>
                <a:lnTo>
                  <a:pt x="132" y="117"/>
                </a:lnTo>
                <a:lnTo>
                  <a:pt x="133" y="116"/>
                </a:lnTo>
                <a:lnTo>
                  <a:pt x="133" y="115"/>
                </a:lnTo>
                <a:lnTo>
                  <a:pt x="136" y="113"/>
                </a:lnTo>
                <a:lnTo>
                  <a:pt x="137" y="113"/>
                </a:lnTo>
                <a:lnTo>
                  <a:pt x="140" y="113"/>
                </a:lnTo>
                <a:lnTo>
                  <a:pt x="141" y="115"/>
                </a:lnTo>
                <a:lnTo>
                  <a:pt x="142" y="116"/>
                </a:lnTo>
                <a:lnTo>
                  <a:pt x="142" y="117"/>
                </a:lnTo>
                <a:lnTo>
                  <a:pt x="142" y="127"/>
                </a:lnTo>
                <a:lnTo>
                  <a:pt x="142" y="130"/>
                </a:lnTo>
                <a:lnTo>
                  <a:pt x="143" y="131"/>
                </a:lnTo>
                <a:lnTo>
                  <a:pt x="146" y="131"/>
                </a:lnTo>
                <a:lnTo>
                  <a:pt x="169" y="131"/>
                </a:lnTo>
                <a:lnTo>
                  <a:pt x="170" y="133"/>
                </a:lnTo>
                <a:lnTo>
                  <a:pt x="171" y="133"/>
                </a:lnTo>
                <a:lnTo>
                  <a:pt x="173" y="135"/>
                </a:lnTo>
                <a:lnTo>
                  <a:pt x="173" y="136"/>
                </a:lnTo>
                <a:lnTo>
                  <a:pt x="173" y="139"/>
                </a:lnTo>
                <a:lnTo>
                  <a:pt x="171" y="140"/>
                </a:lnTo>
                <a:lnTo>
                  <a:pt x="170" y="142"/>
                </a:lnTo>
                <a:lnTo>
                  <a:pt x="169" y="142"/>
                </a:lnTo>
                <a:lnTo>
                  <a:pt x="146" y="142"/>
                </a:lnTo>
                <a:lnTo>
                  <a:pt x="143" y="142"/>
                </a:lnTo>
                <a:lnTo>
                  <a:pt x="142" y="143"/>
                </a:lnTo>
                <a:lnTo>
                  <a:pt x="142" y="145"/>
                </a:lnTo>
                <a:lnTo>
                  <a:pt x="142" y="182"/>
                </a:lnTo>
                <a:lnTo>
                  <a:pt x="142" y="185"/>
                </a:lnTo>
                <a:lnTo>
                  <a:pt x="143" y="186"/>
                </a:lnTo>
                <a:lnTo>
                  <a:pt x="146" y="186"/>
                </a:lnTo>
                <a:lnTo>
                  <a:pt x="169" y="189"/>
                </a:lnTo>
                <a:lnTo>
                  <a:pt x="191" y="193"/>
                </a:lnTo>
                <a:lnTo>
                  <a:pt x="192" y="193"/>
                </a:lnTo>
                <a:lnTo>
                  <a:pt x="193" y="191"/>
                </a:lnTo>
                <a:lnTo>
                  <a:pt x="194" y="189"/>
                </a:lnTo>
                <a:lnTo>
                  <a:pt x="198" y="172"/>
                </a:lnTo>
                <a:lnTo>
                  <a:pt x="198" y="170"/>
                </a:lnTo>
                <a:lnTo>
                  <a:pt x="201" y="170"/>
                </a:lnTo>
                <a:lnTo>
                  <a:pt x="202" y="168"/>
                </a:lnTo>
                <a:lnTo>
                  <a:pt x="205" y="170"/>
                </a:lnTo>
                <a:lnTo>
                  <a:pt x="206" y="170"/>
                </a:lnTo>
                <a:lnTo>
                  <a:pt x="207" y="172"/>
                </a:lnTo>
                <a:lnTo>
                  <a:pt x="207" y="173"/>
                </a:lnTo>
                <a:lnTo>
                  <a:pt x="206" y="182"/>
                </a:lnTo>
                <a:lnTo>
                  <a:pt x="203" y="191"/>
                </a:lnTo>
                <a:lnTo>
                  <a:pt x="203" y="194"/>
                </a:lnTo>
                <a:lnTo>
                  <a:pt x="205" y="195"/>
                </a:lnTo>
                <a:lnTo>
                  <a:pt x="206" y="196"/>
                </a:lnTo>
                <a:lnTo>
                  <a:pt x="209" y="198"/>
                </a:lnTo>
                <a:lnTo>
                  <a:pt x="211" y="198"/>
                </a:lnTo>
                <a:lnTo>
                  <a:pt x="212" y="200"/>
                </a:lnTo>
                <a:lnTo>
                  <a:pt x="212" y="202"/>
                </a:lnTo>
                <a:lnTo>
                  <a:pt x="212" y="204"/>
                </a:lnTo>
                <a:lnTo>
                  <a:pt x="211" y="205"/>
                </a:lnTo>
                <a:lnTo>
                  <a:pt x="209" y="207"/>
                </a:lnTo>
                <a:lnTo>
                  <a:pt x="207" y="207"/>
                </a:lnTo>
                <a:lnTo>
                  <a:pt x="205" y="205"/>
                </a:lnTo>
                <a:lnTo>
                  <a:pt x="202" y="205"/>
                </a:lnTo>
                <a:lnTo>
                  <a:pt x="201" y="207"/>
                </a:lnTo>
                <a:lnTo>
                  <a:pt x="200" y="208"/>
                </a:lnTo>
                <a:lnTo>
                  <a:pt x="191" y="230"/>
                </a:lnTo>
                <a:lnTo>
                  <a:pt x="179" y="249"/>
                </a:lnTo>
                <a:lnTo>
                  <a:pt x="178" y="251"/>
                </a:lnTo>
                <a:lnTo>
                  <a:pt x="178" y="253"/>
                </a:lnTo>
                <a:lnTo>
                  <a:pt x="179" y="254"/>
                </a:lnTo>
                <a:lnTo>
                  <a:pt x="182" y="255"/>
                </a:lnTo>
                <a:lnTo>
                  <a:pt x="183" y="255"/>
                </a:lnTo>
                <a:lnTo>
                  <a:pt x="198" y="248"/>
                </a:lnTo>
                <a:lnTo>
                  <a:pt x="212" y="239"/>
                </a:lnTo>
                <a:lnTo>
                  <a:pt x="215" y="237"/>
                </a:lnTo>
                <a:lnTo>
                  <a:pt x="217" y="239"/>
                </a:lnTo>
                <a:lnTo>
                  <a:pt x="219" y="240"/>
                </a:lnTo>
                <a:lnTo>
                  <a:pt x="220" y="241"/>
                </a:lnTo>
                <a:lnTo>
                  <a:pt x="220" y="244"/>
                </a:lnTo>
                <a:lnTo>
                  <a:pt x="220" y="245"/>
                </a:lnTo>
                <a:lnTo>
                  <a:pt x="219" y="246"/>
                </a:lnTo>
                <a:lnTo>
                  <a:pt x="194" y="260"/>
                </a:lnTo>
                <a:lnTo>
                  <a:pt x="166" y="271"/>
                </a:lnTo>
                <a:lnTo>
                  <a:pt x="137" y="273"/>
                </a:lnTo>
                <a:lnTo>
                  <a:pt x="106" y="269"/>
                </a:lnTo>
                <a:lnTo>
                  <a:pt x="77" y="259"/>
                </a:lnTo>
                <a:lnTo>
                  <a:pt x="51" y="244"/>
                </a:lnTo>
                <a:lnTo>
                  <a:pt x="31" y="222"/>
                </a:lnTo>
                <a:lnTo>
                  <a:pt x="14" y="196"/>
                </a:lnTo>
                <a:lnTo>
                  <a:pt x="4" y="168"/>
                </a:lnTo>
                <a:lnTo>
                  <a:pt x="0" y="136"/>
                </a:lnTo>
                <a:lnTo>
                  <a:pt x="3" y="108"/>
                </a:lnTo>
                <a:lnTo>
                  <a:pt x="12" y="83"/>
                </a:lnTo>
                <a:lnTo>
                  <a:pt x="12" y="82"/>
                </a:lnTo>
                <a:lnTo>
                  <a:pt x="14" y="82"/>
                </a:lnTo>
                <a:lnTo>
                  <a:pt x="16" y="82"/>
                </a:lnTo>
                <a:lnTo>
                  <a:pt x="18" y="83"/>
                </a:lnTo>
                <a:lnTo>
                  <a:pt x="21" y="84"/>
                </a:lnTo>
                <a:lnTo>
                  <a:pt x="19" y="88"/>
                </a:lnTo>
                <a:lnTo>
                  <a:pt x="13" y="107"/>
                </a:lnTo>
                <a:lnTo>
                  <a:pt x="11" y="127"/>
                </a:lnTo>
                <a:lnTo>
                  <a:pt x="11" y="130"/>
                </a:lnTo>
                <a:lnTo>
                  <a:pt x="12" y="131"/>
                </a:lnTo>
                <a:lnTo>
                  <a:pt x="14" y="131"/>
                </a:lnTo>
                <a:lnTo>
                  <a:pt x="60" y="131"/>
                </a:lnTo>
                <a:lnTo>
                  <a:pt x="63" y="131"/>
                </a:lnTo>
                <a:lnTo>
                  <a:pt x="64" y="130"/>
                </a:lnTo>
                <a:lnTo>
                  <a:pt x="64" y="127"/>
                </a:lnTo>
                <a:lnTo>
                  <a:pt x="67" y="103"/>
                </a:lnTo>
                <a:lnTo>
                  <a:pt x="71" y="82"/>
                </a:lnTo>
                <a:lnTo>
                  <a:pt x="71" y="79"/>
                </a:lnTo>
                <a:lnTo>
                  <a:pt x="69" y="78"/>
                </a:lnTo>
                <a:lnTo>
                  <a:pt x="68" y="76"/>
                </a:lnTo>
                <a:lnTo>
                  <a:pt x="65" y="76"/>
                </a:lnTo>
                <a:lnTo>
                  <a:pt x="64" y="75"/>
                </a:lnTo>
                <a:lnTo>
                  <a:pt x="63" y="74"/>
                </a:lnTo>
                <a:lnTo>
                  <a:pt x="63" y="71"/>
                </a:lnTo>
                <a:lnTo>
                  <a:pt x="63" y="70"/>
                </a:lnTo>
                <a:lnTo>
                  <a:pt x="64" y="67"/>
                </a:lnTo>
                <a:lnTo>
                  <a:pt x="67" y="66"/>
                </a:lnTo>
                <a:lnTo>
                  <a:pt x="68" y="66"/>
                </a:lnTo>
                <a:lnTo>
                  <a:pt x="71" y="67"/>
                </a:lnTo>
                <a:lnTo>
                  <a:pt x="72" y="67"/>
                </a:lnTo>
                <a:lnTo>
                  <a:pt x="74" y="66"/>
                </a:lnTo>
                <a:lnTo>
                  <a:pt x="76" y="65"/>
                </a:lnTo>
                <a:lnTo>
                  <a:pt x="83" y="43"/>
                </a:lnTo>
                <a:lnTo>
                  <a:pt x="95" y="24"/>
                </a:lnTo>
                <a:lnTo>
                  <a:pt x="96" y="23"/>
                </a:lnTo>
                <a:lnTo>
                  <a:pt x="96" y="20"/>
                </a:lnTo>
                <a:lnTo>
                  <a:pt x="95" y="19"/>
                </a:lnTo>
                <a:lnTo>
                  <a:pt x="94" y="18"/>
                </a:lnTo>
                <a:lnTo>
                  <a:pt x="91" y="18"/>
                </a:lnTo>
                <a:lnTo>
                  <a:pt x="77" y="25"/>
                </a:lnTo>
                <a:lnTo>
                  <a:pt x="63" y="33"/>
                </a:lnTo>
                <a:lnTo>
                  <a:pt x="62" y="34"/>
                </a:lnTo>
                <a:lnTo>
                  <a:pt x="60" y="34"/>
                </a:lnTo>
                <a:lnTo>
                  <a:pt x="58" y="33"/>
                </a:lnTo>
                <a:lnTo>
                  <a:pt x="58" y="32"/>
                </a:lnTo>
                <a:lnTo>
                  <a:pt x="57" y="30"/>
                </a:lnTo>
                <a:lnTo>
                  <a:pt x="57" y="28"/>
                </a:lnTo>
                <a:lnTo>
                  <a:pt x="57" y="27"/>
                </a:lnTo>
                <a:lnTo>
                  <a:pt x="58" y="25"/>
                </a:lnTo>
                <a:lnTo>
                  <a:pt x="82" y="11"/>
                </a:lnTo>
                <a:lnTo>
                  <a:pt x="109" y="4"/>
                </a:lnTo>
                <a:lnTo>
                  <a:pt x="137" y="0"/>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 name="Freeform 463"/>
          <p:cNvSpPr>
            <a:spLocks noEditPoints="1"/>
          </p:cNvSpPr>
          <p:nvPr userDrawn="1"/>
        </p:nvSpPr>
        <p:spPr bwMode="auto">
          <a:xfrm rot="19468345">
            <a:off x="3658482" y="513679"/>
            <a:ext cx="1023115" cy="774137"/>
          </a:xfrm>
          <a:custGeom>
            <a:avLst/>
            <a:gdLst>
              <a:gd name="T0" fmla="*/ 250 w 326"/>
              <a:gd name="T1" fmla="*/ 94 h 185"/>
              <a:gd name="T2" fmla="*/ 253 w 326"/>
              <a:gd name="T3" fmla="*/ 98 h 185"/>
              <a:gd name="T4" fmla="*/ 249 w 326"/>
              <a:gd name="T5" fmla="*/ 148 h 185"/>
              <a:gd name="T6" fmla="*/ 225 w 326"/>
              <a:gd name="T7" fmla="*/ 163 h 185"/>
              <a:gd name="T8" fmla="*/ 185 w 326"/>
              <a:gd name="T9" fmla="*/ 171 h 185"/>
              <a:gd name="T10" fmla="*/ 142 w 326"/>
              <a:gd name="T11" fmla="*/ 171 h 185"/>
              <a:gd name="T12" fmla="*/ 102 w 326"/>
              <a:gd name="T13" fmla="*/ 163 h 185"/>
              <a:gd name="T14" fmla="*/ 78 w 326"/>
              <a:gd name="T15" fmla="*/ 148 h 185"/>
              <a:gd name="T16" fmla="*/ 74 w 326"/>
              <a:gd name="T17" fmla="*/ 99 h 185"/>
              <a:gd name="T18" fmla="*/ 76 w 326"/>
              <a:gd name="T19" fmla="*/ 94 h 185"/>
              <a:gd name="T20" fmla="*/ 82 w 326"/>
              <a:gd name="T21" fmla="*/ 94 h 185"/>
              <a:gd name="T22" fmla="*/ 163 w 326"/>
              <a:gd name="T23" fmla="*/ 126 h 185"/>
              <a:gd name="T24" fmla="*/ 245 w 326"/>
              <a:gd name="T25" fmla="*/ 93 h 185"/>
              <a:gd name="T26" fmla="*/ 163 w 326"/>
              <a:gd name="T27" fmla="*/ 0 h 185"/>
              <a:gd name="T28" fmla="*/ 322 w 326"/>
              <a:gd name="T29" fmla="*/ 46 h 185"/>
              <a:gd name="T30" fmla="*/ 326 w 326"/>
              <a:gd name="T31" fmla="*/ 50 h 185"/>
              <a:gd name="T32" fmla="*/ 324 w 326"/>
              <a:gd name="T33" fmla="*/ 53 h 185"/>
              <a:gd name="T34" fmla="*/ 168 w 326"/>
              <a:gd name="T35" fmla="*/ 120 h 185"/>
              <a:gd name="T36" fmla="*/ 157 w 326"/>
              <a:gd name="T37" fmla="*/ 120 h 185"/>
              <a:gd name="T38" fmla="*/ 42 w 326"/>
              <a:gd name="T39" fmla="*/ 72 h 185"/>
              <a:gd name="T40" fmla="*/ 39 w 326"/>
              <a:gd name="T41" fmla="*/ 75 h 185"/>
              <a:gd name="T42" fmla="*/ 39 w 326"/>
              <a:gd name="T43" fmla="*/ 110 h 185"/>
              <a:gd name="T44" fmla="*/ 42 w 326"/>
              <a:gd name="T45" fmla="*/ 110 h 185"/>
              <a:gd name="T46" fmla="*/ 45 w 326"/>
              <a:gd name="T47" fmla="*/ 110 h 185"/>
              <a:gd name="T48" fmla="*/ 46 w 326"/>
              <a:gd name="T49" fmla="*/ 112 h 185"/>
              <a:gd name="T50" fmla="*/ 46 w 326"/>
              <a:gd name="T51" fmla="*/ 116 h 185"/>
              <a:gd name="T52" fmla="*/ 45 w 326"/>
              <a:gd name="T53" fmla="*/ 122 h 185"/>
              <a:gd name="T54" fmla="*/ 46 w 326"/>
              <a:gd name="T55" fmla="*/ 124 h 185"/>
              <a:gd name="T56" fmla="*/ 46 w 326"/>
              <a:gd name="T57" fmla="*/ 126 h 185"/>
              <a:gd name="T58" fmla="*/ 45 w 326"/>
              <a:gd name="T59" fmla="*/ 127 h 185"/>
              <a:gd name="T60" fmla="*/ 52 w 326"/>
              <a:gd name="T61" fmla="*/ 149 h 185"/>
              <a:gd name="T62" fmla="*/ 50 w 326"/>
              <a:gd name="T63" fmla="*/ 171 h 185"/>
              <a:gd name="T64" fmla="*/ 42 w 326"/>
              <a:gd name="T65" fmla="*/ 181 h 185"/>
              <a:gd name="T66" fmla="*/ 42 w 326"/>
              <a:gd name="T67" fmla="*/ 175 h 185"/>
              <a:gd name="T68" fmla="*/ 42 w 326"/>
              <a:gd name="T69" fmla="*/ 171 h 185"/>
              <a:gd name="T70" fmla="*/ 41 w 326"/>
              <a:gd name="T71" fmla="*/ 172 h 185"/>
              <a:gd name="T72" fmla="*/ 39 w 326"/>
              <a:gd name="T73" fmla="*/ 179 h 185"/>
              <a:gd name="T74" fmla="*/ 36 w 326"/>
              <a:gd name="T75" fmla="*/ 185 h 185"/>
              <a:gd name="T76" fmla="*/ 34 w 326"/>
              <a:gd name="T77" fmla="*/ 185 h 185"/>
              <a:gd name="T78" fmla="*/ 33 w 326"/>
              <a:gd name="T79" fmla="*/ 170 h 185"/>
              <a:gd name="T80" fmla="*/ 32 w 326"/>
              <a:gd name="T81" fmla="*/ 167 h 185"/>
              <a:gd name="T82" fmla="*/ 32 w 326"/>
              <a:gd name="T83" fmla="*/ 171 h 185"/>
              <a:gd name="T84" fmla="*/ 30 w 326"/>
              <a:gd name="T85" fmla="*/ 179 h 185"/>
              <a:gd name="T86" fmla="*/ 30 w 326"/>
              <a:gd name="T87" fmla="*/ 179 h 185"/>
              <a:gd name="T88" fmla="*/ 29 w 326"/>
              <a:gd name="T89" fmla="*/ 172 h 185"/>
              <a:gd name="T90" fmla="*/ 28 w 326"/>
              <a:gd name="T91" fmla="*/ 172 h 185"/>
              <a:gd name="T92" fmla="*/ 28 w 326"/>
              <a:gd name="T93" fmla="*/ 180 h 185"/>
              <a:gd name="T94" fmla="*/ 28 w 326"/>
              <a:gd name="T95" fmla="*/ 181 h 185"/>
              <a:gd name="T96" fmla="*/ 16 w 326"/>
              <a:gd name="T97" fmla="*/ 157 h 185"/>
              <a:gd name="T98" fmla="*/ 25 w 326"/>
              <a:gd name="T99" fmla="*/ 127 h 185"/>
              <a:gd name="T100" fmla="*/ 24 w 326"/>
              <a:gd name="T101" fmla="*/ 126 h 185"/>
              <a:gd name="T102" fmla="*/ 24 w 326"/>
              <a:gd name="T103" fmla="*/ 122 h 185"/>
              <a:gd name="T104" fmla="*/ 27 w 326"/>
              <a:gd name="T105" fmla="*/ 121 h 185"/>
              <a:gd name="T106" fmla="*/ 25 w 326"/>
              <a:gd name="T107" fmla="*/ 116 h 185"/>
              <a:gd name="T108" fmla="*/ 25 w 326"/>
              <a:gd name="T109" fmla="*/ 112 h 185"/>
              <a:gd name="T110" fmla="*/ 28 w 326"/>
              <a:gd name="T111" fmla="*/ 108 h 185"/>
              <a:gd name="T112" fmla="*/ 30 w 326"/>
              <a:gd name="T113" fmla="*/ 110 h 185"/>
              <a:gd name="T114" fmla="*/ 33 w 326"/>
              <a:gd name="T115" fmla="*/ 108 h 185"/>
              <a:gd name="T116" fmla="*/ 32 w 326"/>
              <a:gd name="T117" fmla="*/ 67 h 185"/>
              <a:gd name="T118" fmla="*/ 2 w 326"/>
              <a:gd name="T119" fmla="*/ 55 h 185"/>
              <a:gd name="T120" fmla="*/ 0 w 326"/>
              <a:gd name="T121" fmla="*/ 52 h 185"/>
              <a:gd name="T122" fmla="*/ 1 w 326"/>
              <a:gd name="T123" fmla="*/ 47 h 185"/>
              <a:gd name="T124" fmla="*/ 159 w 326"/>
              <a:gd name="T12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185">
                <a:moveTo>
                  <a:pt x="248" y="93"/>
                </a:moveTo>
                <a:lnTo>
                  <a:pt x="250" y="94"/>
                </a:lnTo>
                <a:lnTo>
                  <a:pt x="251" y="95"/>
                </a:lnTo>
                <a:lnTo>
                  <a:pt x="253" y="98"/>
                </a:lnTo>
                <a:lnTo>
                  <a:pt x="253" y="138"/>
                </a:lnTo>
                <a:lnTo>
                  <a:pt x="249" y="148"/>
                </a:lnTo>
                <a:lnTo>
                  <a:pt x="239" y="157"/>
                </a:lnTo>
                <a:lnTo>
                  <a:pt x="225" y="163"/>
                </a:lnTo>
                <a:lnTo>
                  <a:pt x="207" y="168"/>
                </a:lnTo>
                <a:lnTo>
                  <a:pt x="185" y="171"/>
                </a:lnTo>
                <a:lnTo>
                  <a:pt x="163" y="172"/>
                </a:lnTo>
                <a:lnTo>
                  <a:pt x="142" y="171"/>
                </a:lnTo>
                <a:lnTo>
                  <a:pt x="120" y="168"/>
                </a:lnTo>
                <a:lnTo>
                  <a:pt x="102" y="163"/>
                </a:lnTo>
                <a:lnTo>
                  <a:pt x="87" y="157"/>
                </a:lnTo>
                <a:lnTo>
                  <a:pt x="78" y="148"/>
                </a:lnTo>
                <a:lnTo>
                  <a:pt x="74" y="138"/>
                </a:lnTo>
                <a:lnTo>
                  <a:pt x="74" y="99"/>
                </a:lnTo>
                <a:lnTo>
                  <a:pt x="75" y="97"/>
                </a:lnTo>
                <a:lnTo>
                  <a:pt x="76" y="94"/>
                </a:lnTo>
                <a:lnTo>
                  <a:pt x="79" y="93"/>
                </a:lnTo>
                <a:lnTo>
                  <a:pt x="82" y="94"/>
                </a:lnTo>
                <a:lnTo>
                  <a:pt x="158" y="125"/>
                </a:lnTo>
                <a:lnTo>
                  <a:pt x="163" y="126"/>
                </a:lnTo>
                <a:lnTo>
                  <a:pt x="168" y="125"/>
                </a:lnTo>
                <a:lnTo>
                  <a:pt x="245" y="93"/>
                </a:lnTo>
                <a:lnTo>
                  <a:pt x="248" y="93"/>
                </a:lnTo>
                <a:close/>
                <a:moveTo>
                  <a:pt x="163" y="0"/>
                </a:moveTo>
                <a:lnTo>
                  <a:pt x="167" y="0"/>
                </a:lnTo>
                <a:lnTo>
                  <a:pt x="322" y="46"/>
                </a:lnTo>
                <a:lnTo>
                  <a:pt x="324" y="47"/>
                </a:lnTo>
                <a:lnTo>
                  <a:pt x="326" y="50"/>
                </a:lnTo>
                <a:lnTo>
                  <a:pt x="326" y="52"/>
                </a:lnTo>
                <a:lnTo>
                  <a:pt x="324" y="53"/>
                </a:lnTo>
                <a:lnTo>
                  <a:pt x="323" y="55"/>
                </a:lnTo>
                <a:lnTo>
                  <a:pt x="168" y="120"/>
                </a:lnTo>
                <a:lnTo>
                  <a:pt x="163" y="121"/>
                </a:lnTo>
                <a:lnTo>
                  <a:pt x="157" y="120"/>
                </a:lnTo>
                <a:lnTo>
                  <a:pt x="43" y="72"/>
                </a:lnTo>
                <a:lnTo>
                  <a:pt x="42" y="72"/>
                </a:lnTo>
                <a:lnTo>
                  <a:pt x="39" y="74"/>
                </a:lnTo>
                <a:lnTo>
                  <a:pt x="39" y="75"/>
                </a:lnTo>
                <a:lnTo>
                  <a:pt x="39" y="110"/>
                </a:lnTo>
                <a:lnTo>
                  <a:pt x="39" y="110"/>
                </a:lnTo>
                <a:lnTo>
                  <a:pt x="41" y="111"/>
                </a:lnTo>
                <a:lnTo>
                  <a:pt x="42" y="110"/>
                </a:lnTo>
                <a:lnTo>
                  <a:pt x="43" y="110"/>
                </a:lnTo>
                <a:lnTo>
                  <a:pt x="45" y="110"/>
                </a:lnTo>
                <a:lnTo>
                  <a:pt x="45" y="111"/>
                </a:lnTo>
                <a:lnTo>
                  <a:pt x="46" y="112"/>
                </a:lnTo>
                <a:lnTo>
                  <a:pt x="46" y="115"/>
                </a:lnTo>
                <a:lnTo>
                  <a:pt x="46" y="116"/>
                </a:lnTo>
                <a:lnTo>
                  <a:pt x="46" y="120"/>
                </a:lnTo>
                <a:lnTo>
                  <a:pt x="45" y="122"/>
                </a:lnTo>
                <a:lnTo>
                  <a:pt x="45" y="124"/>
                </a:lnTo>
                <a:lnTo>
                  <a:pt x="46" y="124"/>
                </a:lnTo>
                <a:lnTo>
                  <a:pt x="47" y="125"/>
                </a:lnTo>
                <a:lnTo>
                  <a:pt x="46" y="126"/>
                </a:lnTo>
                <a:lnTo>
                  <a:pt x="45" y="127"/>
                </a:lnTo>
                <a:lnTo>
                  <a:pt x="45" y="127"/>
                </a:lnTo>
                <a:lnTo>
                  <a:pt x="50" y="138"/>
                </a:lnTo>
                <a:lnTo>
                  <a:pt x="52" y="149"/>
                </a:lnTo>
                <a:lnTo>
                  <a:pt x="52" y="161"/>
                </a:lnTo>
                <a:lnTo>
                  <a:pt x="50" y="171"/>
                </a:lnTo>
                <a:lnTo>
                  <a:pt x="42" y="180"/>
                </a:lnTo>
                <a:lnTo>
                  <a:pt x="42" y="181"/>
                </a:lnTo>
                <a:lnTo>
                  <a:pt x="42" y="180"/>
                </a:lnTo>
                <a:lnTo>
                  <a:pt x="42" y="175"/>
                </a:lnTo>
                <a:lnTo>
                  <a:pt x="42" y="172"/>
                </a:lnTo>
                <a:lnTo>
                  <a:pt x="42" y="171"/>
                </a:lnTo>
                <a:lnTo>
                  <a:pt x="42" y="171"/>
                </a:lnTo>
                <a:lnTo>
                  <a:pt x="41" y="172"/>
                </a:lnTo>
                <a:lnTo>
                  <a:pt x="41" y="175"/>
                </a:lnTo>
                <a:lnTo>
                  <a:pt x="39" y="179"/>
                </a:lnTo>
                <a:lnTo>
                  <a:pt x="37" y="182"/>
                </a:lnTo>
                <a:lnTo>
                  <a:pt x="36" y="185"/>
                </a:lnTo>
                <a:lnTo>
                  <a:pt x="34" y="185"/>
                </a:lnTo>
                <a:lnTo>
                  <a:pt x="34" y="185"/>
                </a:lnTo>
                <a:lnTo>
                  <a:pt x="33" y="173"/>
                </a:lnTo>
                <a:lnTo>
                  <a:pt x="33" y="170"/>
                </a:lnTo>
                <a:lnTo>
                  <a:pt x="33" y="168"/>
                </a:lnTo>
                <a:lnTo>
                  <a:pt x="32" y="167"/>
                </a:lnTo>
                <a:lnTo>
                  <a:pt x="32" y="168"/>
                </a:lnTo>
                <a:lnTo>
                  <a:pt x="32" y="171"/>
                </a:lnTo>
                <a:lnTo>
                  <a:pt x="32" y="179"/>
                </a:lnTo>
                <a:lnTo>
                  <a:pt x="30" y="179"/>
                </a:lnTo>
                <a:lnTo>
                  <a:pt x="30" y="180"/>
                </a:lnTo>
                <a:lnTo>
                  <a:pt x="30" y="179"/>
                </a:lnTo>
                <a:lnTo>
                  <a:pt x="29" y="175"/>
                </a:lnTo>
                <a:lnTo>
                  <a:pt x="29" y="172"/>
                </a:lnTo>
                <a:lnTo>
                  <a:pt x="28" y="172"/>
                </a:lnTo>
                <a:lnTo>
                  <a:pt x="28" y="172"/>
                </a:lnTo>
                <a:lnTo>
                  <a:pt x="28" y="175"/>
                </a:lnTo>
                <a:lnTo>
                  <a:pt x="28" y="180"/>
                </a:lnTo>
                <a:lnTo>
                  <a:pt x="28" y="181"/>
                </a:lnTo>
                <a:lnTo>
                  <a:pt x="28" y="181"/>
                </a:lnTo>
                <a:lnTo>
                  <a:pt x="19" y="170"/>
                </a:lnTo>
                <a:lnTo>
                  <a:pt x="16" y="157"/>
                </a:lnTo>
                <a:lnTo>
                  <a:pt x="19" y="141"/>
                </a:lnTo>
                <a:lnTo>
                  <a:pt x="25" y="127"/>
                </a:lnTo>
                <a:lnTo>
                  <a:pt x="25" y="126"/>
                </a:lnTo>
                <a:lnTo>
                  <a:pt x="24" y="126"/>
                </a:lnTo>
                <a:lnTo>
                  <a:pt x="24" y="124"/>
                </a:lnTo>
                <a:lnTo>
                  <a:pt x="24" y="122"/>
                </a:lnTo>
                <a:lnTo>
                  <a:pt x="25" y="122"/>
                </a:lnTo>
                <a:lnTo>
                  <a:pt x="27" y="121"/>
                </a:lnTo>
                <a:lnTo>
                  <a:pt x="25" y="118"/>
                </a:lnTo>
                <a:lnTo>
                  <a:pt x="25" y="116"/>
                </a:lnTo>
                <a:lnTo>
                  <a:pt x="25" y="113"/>
                </a:lnTo>
                <a:lnTo>
                  <a:pt x="25" y="112"/>
                </a:lnTo>
                <a:lnTo>
                  <a:pt x="27" y="110"/>
                </a:lnTo>
                <a:lnTo>
                  <a:pt x="28" y="108"/>
                </a:lnTo>
                <a:lnTo>
                  <a:pt x="30" y="108"/>
                </a:lnTo>
                <a:lnTo>
                  <a:pt x="30" y="110"/>
                </a:lnTo>
                <a:lnTo>
                  <a:pt x="32" y="108"/>
                </a:lnTo>
                <a:lnTo>
                  <a:pt x="33" y="108"/>
                </a:lnTo>
                <a:lnTo>
                  <a:pt x="33" y="70"/>
                </a:lnTo>
                <a:lnTo>
                  <a:pt x="32" y="67"/>
                </a:lnTo>
                <a:lnTo>
                  <a:pt x="30" y="66"/>
                </a:lnTo>
                <a:lnTo>
                  <a:pt x="2" y="55"/>
                </a:lnTo>
                <a:lnTo>
                  <a:pt x="1" y="53"/>
                </a:lnTo>
                <a:lnTo>
                  <a:pt x="0" y="52"/>
                </a:lnTo>
                <a:lnTo>
                  <a:pt x="0" y="50"/>
                </a:lnTo>
                <a:lnTo>
                  <a:pt x="1" y="47"/>
                </a:lnTo>
                <a:lnTo>
                  <a:pt x="4" y="46"/>
                </a:lnTo>
                <a:lnTo>
                  <a:pt x="159" y="0"/>
                </a:lnTo>
                <a:lnTo>
                  <a:pt x="163" y="0"/>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 name="Freeform 381"/>
          <p:cNvSpPr>
            <a:spLocks noEditPoints="1"/>
          </p:cNvSpPr>
          <p:nvPr userDrawn="1"/>
        </p:nvSpPr>
        <p:spPr bwMode="auto">
          <a:xfrm rot="14941924">
            <a:off x="5749547" y="4002929"/>
            <a:ext cx="4181014" cy="3023769"/>
          </a:xfrm>
          <a:custGeom>
            <a:avLst/>
            <a:gdLst>
              <a:gd name="T0" fmla="*/ 138 w 280"/>
              <a:gd name="T1" fmla="*/ 237 h 270"/>
              <a:gd name="T2" fmla="*/ 165 w 280"/>
              <a:gd name="T3" fmla="*/ 210 h 270"/>
              <a:gd name="T4" fmla="*/ 73 w 280"/>
              <a:gd name="T5" fmla="*/ 210 h 270"/>
              <a:gd name="T6" fmla="*/ 61 w 280"/>
              <a:gd name="T7" fmla="*/ 237 h 270"/>
              <a:gd name="T8" fmla="*/ 133 w 280"/>
              <a:gd name="T9" fmla="*/ 243 h 270"/>
              <a:gd name="T10" fmla="*/ 101 w 280"/>
              <a:gd name="T11" fmla="*/ 207 h 270"/>
              <a:gd name="T12" fmla="*/ 181 w 280"/>
              <a:gd name="T13" fmla="*/ 207 h 270"/>
              <a:gd name="T14" fmla="*/ 147 w 280"/>
              <a:gd name="T15" fmla="*/ 242 h 270"/>
              <a:gd name="T16" fmla="*/ 202 w 280"/>
              <a:gd name="T17" fmla="*/ 253 h 270"/>
              <a:gd name="T18" fmla="*/ 202 w 280"/>
              <a:gd name="T19" fmla="*/ 219 h 270"/>
              <a:gd name="T20" fmla="*/ 222 w 280"/>
              <a:gd name="T21" fmla="*/ 200 h 270"/>
              <a:gd name="T22" fmla="*/ 64 w 280"/>
              <a:gd name="T23" fmla="*/ 166 h 270"/>
              <a:gd name="T24" fmla="*/ 79 w 280"/>
              <a:gd name="T25" fmla="*/ 197 h 270"/>
              <a:gd name="T26" fmla="*/ 71 w 280"/>
              <a:gd name="T27" fmla="*/ 156 h 270"/>
              <a:gd name="T28" fmla="*/ 184 w 280"/>
              <a:gd name="T29" fmla="*/ 196 h 270"/>
              <a:gd name="T30" fmla="*/ 221 w 280"/>
              <a:gd name="T31" fmla="*/ 191 h 270"/>
              <a:gd name="T32" fmla="*/ 230 w 280"/>
              <a:gd name="T33" fmla="*/ 100 h 270"/>
              <a:gd name="T34" fmla="*/ 214 w 280"/>
              <a:gd name="T35" fmla="*/ 148 h 270"/>
              <a:gd name="T36" fmla="*/ 248 w 280"/>
              <a:gd name="T37" fmla="*/ 177 h 270"/>
              <a:gd name="T38" fmla="*/ 231 w 280"/>
              <a:gd name="T39" fmla="*/ 101 h 270"/>
              <a:gd name="T40" fmla="*/ 14 w 280"/>
              <a:gd name="T41" fmla="*/ 137 h 270"/>
              <a:gd name="T42" fmla="*/ 38 w 280"/>
              <a:gd name="T43" fmla="*/ 171 h 270"/>
              <a:gd name="T44" fmla="*/ 61 w 280"/>
              <a:gd name="T45" fmla="*/ 156 h 270"/>
              <a:gd name="T46" fmla="*/ 51 w 280"/>
              <a:gd name="T47" fmla="*/ 101 h 270"/>
              <a:gd name="T48" fmla="*/ 179 w 280"/>
              <a:gd name="T49" fmla="*/ 133 h 270"/>
              <a:gd name="T50" fmla="*/ 111 w 280"/>
              <a:gd name="T51" fmla="*/ 160 h 270"/>
              <a:gd name="T52" fmla="*/ 139 w 280"/>
              <a:gd name="T53" fmla="*/ 94 h 270"/>
              <a:gd name="T54" fmla="*/ 208 w 280"/>
              <a:gd name="T55" fmla="*/ 133 h 270"/>
              <a:gd name="T56" fmla="*/ 221 w 280"/>
              <a:gd name="T57" fmla="*/ 97 h 270"/>
              <a:gd name="T58" fmla="*/ 60 w 280"/>
              <a:gd name="T59" fmla="*/ 96 h 270"/>
              <a:gd name="T60" fmla="*/ 69 w 280"/>
              <a:gd name="T61" fmla="*/ 133 h 270"/>
              <a:gd name="T62" fmla="*/ 93 w 280"/>
              <a:gd name="T63" fmla="*/ 87 h 270"/>
              <a:gd name="T64" fmla="*/ 87 w 280"/>
              <a:gd name="T65" fmla="*/ 114 h 270"/>
              <a:gd name="T66" fmla="*/ 105 w 280"/>
              <a:gd name="T67" fmla="*/ 201 h 270"/>
              <a:gd name="T68" fmla="*/ 174 w 280"/>
              <a:gd name="T69" fmla="*/ 201 h 270"/>
              <a:gd name="T70" fmla="*/ 191 w 280"/>
              <a:gd name="T71" fmla="*/ 114 h 270"/>
              <a:gd name="T72" fmla="*/ 139 w 280"/>
              <a:gd name="T73" fmla="*/ 50 h 270"/>
              <a:gd name="T74" fmla="*/ 116 w 280"/>
              <a:gd name="T75" fmla="*/ 78 h 270"/>
              <a:gd name="T76" fmla="*/ 142 w 280"/>
              <a:gd name="T77" fmla="*/ 50 h 270"/>
              <a:gd name="T78" fmla="*/ 147 w 280"/>
              <a:gd name="T79" fmla="*/ 46 h 270"/>
              <a:gd name="T80" fmla="*/ 181 w 280"/>
              <a:gd name="T81" fmla="*/ 81 h 270"/>
              <a:gd name="T82" fmla="*/ 222 w 280"/>
              <a:gd name="T83" fmla="*/ 71 h 270"/>
              <a:gd name="T84" fmla="*/ 200 w 280"/>
              <a:gd name="T85" fmla="*/ 50 h 270"/>
              <a:gd name="T86" fmla="*/ 97 w 280"/>
              <a:gd name="T87" fmla="*/ 30 h 270"/>
              <a:gd name="T88" fmla="*/ 57 w 280"/>
              <a:gd name="T89" fmla="*/ 87 h 270"/>
              <a:gd name="T90" fmla="*/ 103 w 280"/>
              <a:gd name="T91" fmla="*/ 78 h 270"/>
              <a:gd name="T92" fmla="*/ 131 w 280"/>
              <a:gd name="T93" fmla="*/ 42 h 270"/>
              <a:gd name="T94" fmla="*/ 222 w 280"/>
              <a:gd name="T95" fmla="*/ 21 h 270"/>
              <a:gd name="T96" fmla="*/ 230 w 280"/>
              <a:gd name="T97" fmla="*/ 91 h 270"/>
              <a:gd name="T98" fmla="*/ 276 w 280"/>
              <a:gd name="T99" fmla="*/ 159 h 270"/>
              <a:gd name="T100" fmla="*/ 231 w 280"/>
              <a:gd name="T101" fmla="*/ 207 h 270"/>
              <a:gd name="T102" fmla="*/ 245 w 280"/>
              <a:gd name="T103" fmla="*/ 243 h 270"/>
              <a:gd name="T104" fmla="*/ 206 w 280"/>
              <a:gd name="T105" fmla="*/ 266 h 270"/>
              <a:gd name="T106" fmla="*/ 138 w 280"/>
              <a:gd name="T107" fmla="*/ 248 h 270"/>
              <a:gd name="T108" fmla="*/ 51 w 280"/>
              <a:gd name="T109" fmla="*/ 239 h 270"/>
              <a:gd name="T110" fmla="*/ 29 w 280"/>
              <a:gd name="T111" fmla="*/ 187 h 270"/>
              <a:gd name="T112" fmla="*/ 2 w 280"/>
              <a:gd name="T113" fmla="*/ 129 h 270"/>
              <a:gd name="T114" fmla="*/ 48 w 280"/>
              <a:gd name="T115" fmla="*/ 67 h 270"/>
              <a:gd name="T116" fmla="*/ 119 w 280"/>
              <a:gd name="T117" fmla="*/ 26 h 270"/>
              <a:gd name="T118" fmla="*/ 172 w 280"/>
              <a:gd name="T119" fmla="*/ 2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 h="270">
                <a:moveTo>
                  <a:pt x="116" y="209"/>
                </a:moveTo>
                <a:lnTo>
                  <a:pt x="115" y="209"/>
                </a:lnTo>
                <a:lnTo>
                  <a:pt x="114" y="211"/>
                </a:lnTo>
                <a:lnTo>
                  <a:pt x="114" y="212"/>
                </a:lnTo>
                <a:lnTo>
                  <a:pt x="126" y="226"/>
                </a:lnTo>
                <a:lnTo>
                  <a:pt x="138" y="237"/>
                </a:lnTo>
                <a:lnTo>
                  <a:pt x="139" y="238"/>
                </a:lnTo>
                <a:lnTo>
                  <a:pt x="142" y="237"/>
                </a:lnTo>
                <a:lnTo>
                  <a:pt x="153" y="226"/>
                </a:lnTo>
                <a:lnTo>
                  <a:pt x="165" y="212"/>
                </a:lnTo>
                <a:lnTo>
                  <a:pt x="166" y="211"/>
                </a:lnTo>
                <a:lnTo>
                  <a:pt x="165" y="210"/>
                </a:lnTo>
                <a:lnTo>
                  <a:pt x="163" y="209"/>
                </a:lnTo>
                <a:lnTo>
                  <a:pt x="116" y="209"/>
                </a:lnTo>
                <a:close/>
                <a:moveTo>
                  <a:pt x="79" y="203"/>
                </a:moveTo>
                <a:lnTo>
                  <a:pt x="77" y="203"/>
                </a:lnTo>
                <a:lnTo>
                  <a:pt x="75" y="205"/>
                </a:lnTo>
                <a:lnTo>
                  <a:pt x="73" y="210"/>
                </a:lnTo>
                <a:lnTo>
                  <a:pt x="69" y="212"/>
                </a:lnTo>
                <a:lnTo>
                  <a:pt x="64" y="215"/>
                </a:lnTo>
                <a:lnTo>
                  <a:pt x="59" y="217"/>
                </a:lnTo>
                <a:lnTo>
                  <a:pt x="57" y="219"/>
                </a:lnTo>
                <a:lnTo>
                  <a:pt x="57" y="220"/>
                </a:lnTo>
                <a:lnTo>
                  <a:pt x="61" y="237"/>
                </a:lnTo>
                <a:lnTo>
                  <a:pt x="70" y="248"/>
                </a:lnTo>
                <a:lnTo>
                  <a:pt x="82" y="256"/>
                </a:lnTo>
                <a:lnTo>
                  <a:pt x="97" y="258"/>
                </a:lnTo>
                <a:lnTo>
                  <a:pt x="114" y="254"/>
                </a:lnTo>
                <a:lnTo>
                  <a:pt x="131" y="244"/>
                </a:lnTo>
                <a:lnTo>
                  <a:pt x="133" y="243"/>
                </a:lnTo>
                <a:lnTo>
                  <a:pt x="133" y="242"/>
                </a:lnTo>
                <a:lnTo>
                  <a:pt x="131" y="240"/>
                </a:lnTo>
                <a:lnTo>
                  <a:pt x="119" y="228"/>
                </a:lnTo>
                <a:lnTo>
                  <a:pt x="106" y="211"/>
                </a:lnTo>
                <a:lnTo>
                  <a:pt x="103" y="209"/>
                </a:lnTo>
                <a:lnTo>
                  <a:pt x="101" y="207"/>
                </a:lnTo>
                <a:lnTo>
                  <a:pt x="98" y="207"/>
                </a:lnTo>
                <a:lnTo>
                  <a:pt x="88" y="206"/>
                </a:lnTo>
                <a:lnTo>
                  <a:pt x="79" y="203"/>
                </a:lnTo>
                <a:close/>
                <a:moveTo>
                  <a:pt x="220" y="198"/>
                </a:moveTo>
                <a:lnTo>
                  <a:pt x="202" y="203"/>
                </a:lnTo>
                <a:lnTo>
                  <a:pt x="181" y="207"/>
                </a:lnTo>
                <a:lnTo>
                  <a:pt x="179" y="207"/>
                </a:lnTo>
                <a:lnTo>
                  <a:pt x="176" y="209"/>
                </a:lnTo>
                <a:lnTo>
                  <a:pt x="174" y="211"/>
                </a:lnTo>
                <a:lnTo>
                  <a:pt x="161" y="228"/>
                </a:lnTo>
                <a:lnTo>
                  <a:pt x="148" y="240"/>
                </a:lnTo>
                <a:lnTo>
                  <a:pt x="147" y="242"/>
                </a:lnTo>
                <a:lnTo>
                  <a:pt x="147" y="243"/>
                </a:lnTo>
                <a:lnTo>
                  <a:pt x="148" y="244"/>
                </a:lnTo>
                <a:lnTo>
                  <a:pt x="163" y="253"/>
                </a:lnTo>
                <a:lnTo>
                  <a:pt x="177" y="257"/>
                </a:lnTo>
                <a:lnTo>
                  <a:pt x="191" y="257"/>
                </a:lnTo>
                <a:lnTo>
                  <a:pt x="202" y="253"/>
                </a:lnTo>
                <a:lnTo>
                  <a:pt x="203" y="252"/>
                </a:lnTo>
                <a:lnTo>
                  <a:pt x="204" y="251"/>
                </a:lnTo>
                <a:lnTo>
                  <a:pt x="203" y="249"/>
                </a:lnTo>
                <a:lnTo>
                  <a:pt x="198" y="239"/>
                </a:lnTo>
                <a:lnTo>
                  <a:pt x="198" y="228"/>
                </a:lnTo>
                <a:lnTo>
                  <a:pt x="202" y="219"/>
                </a:lnTo>
                <a:lnTo>
                  <a:pt x="209" y="211"/>
                </a:lnTo>
                <a:lnTo>
                  <a:pt x="221" y="207"/>
                </a:lnTo>
                <a:lnTo>
                  <a:pt x="222" y="206"/>
                </a:lnTo>
                <a:lnTo>
                  <a:pt x="223" y="205"/>
                </a:lnTo>
                <a:lnTo>
                  <a:pt x="222" y="201"/>
                </a:lnTo>
                <a:lnTo>
                  <a:pt x="222" y="200"/>
                </a:lnTo>
                <a:lnTo>
                  <a:pt x="221" y="198"/>
                </a:lnTo>
                <a:lnTo>
                  <a:pt x="220" y="198"/>
                </a:lnTo>
                <a:close/>
                <a:moveTo>
                  <a:pt x="69" y="155"/>
                </a:moveTo>
                <a:lnTo>
                  <a:pt x="68" y="155"/>
                </a:lnTo>
                <a:lnTo>
                  <a:pt x="68" y="156"/>
                </a:lnTo>
                <a:lnTo>
                  <a:pt x="64" y="166"/>
                </a:lnTo>
                <a:lnTo>
                  <a:pt x="64" y="168"/>
                </a:lnTo>
                <a:lnTo>
                  <a:pt x="65" y="170"/>
                </a:lnTo>
                <a:lnTo>
                  <a:pt x="73" y="177"/>
                </a:lnTo>
                <a:lnTo>
                  <a:pt x="78" y="186"/>
                </a:lnTo>
                <a:lnTo>
                  <a:pt x="79" y="196"/>
                </a:lnTo>
                <a:lnTo>
                  <a:pt x="79" y="197"/>
                </a:lnTo>
                <a:lnTo>
                  <a:pt x="80" y="198"/>
                </a:lnTo>
                <a:lnTo>
                  <a:pt x="93" y="201"/>
                </a:lnTo>
                <a:lnTo>
                  <a:pt x="94" y="200"/>
                </a:lnTo>
                <a:lnTo>
                  <a:pt x="96" y="198"/>
                </a:lnTo>
                <a:lnTo>
                  <a:pt x="96" y="196"/>
                </a:lnTo>
                <a:lnTo>
                  <a:pt x="71" y="156"/>
                </a:lnTo>
                <a:lnTo>
                  <a:pt x="70" y="155"/>
                </a:lnTo>
                <a:lnTo>
                  <a:pt x="69" y="155"/>
                </a:lnTo>
                <a:close/>
                <a:moveTo>
                  <a:pt x="209" y="155"/>
                </a:moveTo>
                <a:lnTo>
                  <a:pt x="208" y="155"/>
                </a:lnTo>
                <a:lnTo>
                  <a:pt x="207" y="156"/>
                </a:lnTo>
                <a:lnTo>
                  <a:pt x="184" y="196"/>
                </a:lnTo>
                <a:lnTo>
                  <a:pt x="184" y="198"/>
                </a:lnTo>
                <a:lnTo>
                  <a:pt x="185" y="200"/>
                </a:lnTo>
                <a:lnTo>
                  <a:pt x="186" y="201"/>
                </a:lnTo>
                <a:lnTo>
                  <a:pt x="204" y="197"/>
                </a:lnTo>
                <a:lnTo>
                  <a:pt x="220" y="192"/>
                </a:lnTo>
                <a:lnTo>
                  <a:pt x="221" y="191"/>
                </a:lnTo>
                <a:lnTo>
                  <a:pt x="221" y="189"/>
                </a:lnTo>
                <a:lnTo>
                  <a:pt x="218" y="173"/>
                </a:lnTo>
                <a:lnTo>
                  <a:pt x="212" y="156"/>
                </a:lnTo>
                <a:lnTo>
                  <a:pt x="211" y="155"/>
                </a:lnTo>
                <a:lnTo>
                  <a:pt x="209" y="155"/>
                </a:lnTo>
                <a:close/>
                <a:moveTo>
                  <a:pt x="230" y="100"/>
                </a:moveTo>
                <a:lnTo>
                  <a:pt x="229" y="101"/>
                </a:lnTo>
                <a:lnTo>
                  <a:pt x="227" y="103"/>
                </a:lnTo>
                <a:lnTo>
                  <a:pt x="222" y="120"/>
                </a:lnTo>
                <a:lnTo>
                  <a:pt x="214" y="140"/>
                </a:lnTo>
                <a:lnTo>
                  <a:pt x="214" y="143"/>
                </a:lnTo>
                <a:lnTo>
                  <a:pt x="214" y="148"/>
                </a:lnTo>
                <a:lnTo>
                  <a:pt x="222" y="168"/>
                </a:lnTo>
                <a:lnTo>
                  <a:pt x="227" y="186"/>
                </a:lnTo>
                <a:lnTo>
                  <a:pt x="229" y="187"/>
                </a:lnTo>
                <a:lnTo>
                  <a:pt x="230" y="187"/>
                </a:lnTo>
                <a:lnTo>
                  <a:pt x="231" y="187"/>
                </a:lnTo>
                <a:lnTo>
                  <a:pt x="248" y="177"/>
                </a:lnTo>
                <a:lnTo>
                  <a:pt x="259" y="164"/>
                </a:lnTo>
                <a:lnTo>
                  <a:pt x="266" y="151"/>
                </a:lnTo>
                <a:lnTo>
                  <a:pt x="266" y="137"/>
                </a:lnTo>
                <a:lnTo>
                  <a:pt x="259" y="124"/>
                </a:lnTo>
                <a:lnTo>
                  <a:pt x="249" y="111"/>
                </a:lnTo>
                <a:lnTo>
                  <a:pt x="231" y="101"/>
                </a:lnTo>
                <a:lnTo>
                  <a:pt x="230" y="100"/>
                </a:lnTo>
                <a:close/>
                <a:moveTo>
                  <a:pt x="50" y="100"/>
                </a:moveTo>
                <a:lnTo>
                  <a:pt x="48" y="100"/>
                </a:lnTo>
                <a:lnTo>
                  <a:pt x="31" y="111"/>
                </a:lnTo>
                <a:lnTo>
                  <a:pt x="19" y="124"/>
                </a:lnTo>
                <a:lnTo>
                  <a:pt x="14" y="137"/>
                </a:lnTo>
                <a:lnTo>
                  <a:pt x="14" y="151"/>
                </a:lnTo>
                <a:lnTo>
                  <a:pt x="19" y="164"/>
                </a:lnTo>
                <a:lnTo>
                  <a:pt x="31" y="177"/>
                </a:lnTo>
                <a:lnTo>
                  <a:pt x="33" y="177"/>
                </a:lnTo>
                <a:lnTo>
                  <a:pt x="34" y="175"/>
                </a:lnTo>
                <a:lnTo>
                  <a:pt x="38" y="171"/>
                </a:lnTo>
                <a:lnTo>
                  <a:pt x="43" y="169"/>
                </a:lnTo>
                <a:lnTo>
                  <a:pt x="48" y="168"/>
                </a:lnTo>
                <a:lnTo>
                  <a:pt x="55" y="168"/>
                </a:lnTo>
                <a:lnTo>
                  <a:pt x="56" y="166"/>
                </a:lnTo>
                <a:lnTo>
                  <a:pt x="57" y="165"/>
                </a:lnTo>
                <a:lnTo>
                  <a:pt x="61" y="156"/>
                </a:lnTo>
                <a:lnTo>
                  <a:pt x="64" y="148"/>
                </a:lnTo>
                <a:lnTo>
                  <a:pt x="65" y="143"/>
                </a:lnTo>
                <a:lnTo>
                  <a:pt x="64" y="140"/>
                </a:lnTo>
                <a:lnTo>
                  <a:pt x="57" y="120"/>
                </a:lnTo>
                <a:lnTo>
                  <a:pt x="52" y="103"/>
                </a:lnTo>
                <a:lnTo>
                  <a:pt x="51" y="101"/>
                </a:lnTo>
                <a:lnTo>
                  <a:pt x="50" y="100"/>
                </a:lnTo>
                <a:close/>
                <a:moveTo>
                  <a:pt x="139" y="94"/>
                </a:moveTo>
                <a:lnTo>
                  <a:pt x="154" y="96"/>
                </a:lnTo>
                <a:lnTo>
                  <a:pt x="167" y="105"/>
                </a:lnTo>
                <a:lnTo>
                  <a:pt x="175" y="118"/>
                </a:lnTo>
                <a:lnTo>
                  <a:pt x="179" y="133"/>
                </a:lnTo>
                <a:lnTo>
                  <a:pt x="175" y="148"/>
                </a:lnTo>
                <a:lnTo>
                  <a:pt x="167" y="160"/>
                </a:lnTo>
                <a:lnTo>
                  <a:pt x="154" y="169"/>
                </a:lnTo>
                <a:lnTo>
                  <a:pt x="139" y="171"/>
                </a:lnTo>
                <a:lnTo>
                  <a:pt x="124" y="169"/>
                </a:lnTo>
                <a:lnTo>
                  <a:pt x="111" y="160"/>
                </a:lnTo>
                <a:lnTo>
                  <a:pt x="102" y="148"/>
                </a:lnTo>
                <a:lnTo>
                  <a:pt x="100" y="133"/>
                </a:lnTo>
                <a:lnTo>
                  <a:pt x="102" y="118"/>
                </a:lnTo>
                <a:lnTo>
                  <a:pt x="111" y="105"/>
                </a:lnTo>
                <a:lnTo>
                  <a:pt x="124" y="96"/>
                </a:lnTo>
                <a:lnTo>
                  <a:pt x="139" y="94"/>
                </a:lnTo>
                <a:close/>
                <a:moveTo>
                  <a:pt x="186" y="87"/>
                </a:moveTo>
                <a:lnTo>
                  <a:pt x="185" y="87"/>
                </a:lnTo>
                <a:lnTo>
                  <a:pt x="184" y="88"/>
                </a:lnTo>
                <a:lnTo>
                  <a:pt x="184" y="91"/>
                </a:lnTo>
                <a:lnTo>
                  <a:pt x="207" y="132"/>
                </a:lnTo>
                <a:lnTo>
                  <a:pt x="208" y="133"/>
                </a:lnTo>
                <a:lnTo>
                  <a:pt x="209" y="133"/>
                </a:lnTo>
                <a:lnTo>
                  <a:pt x="211" y="132"/>
                </a:lnTo>
                <a:lnTo>
                  <a:pt x="212" y="131"/>
                </a:lnTo>
                <a:lnTo>
                  <a:pt x="217" y="114"/>
                </a:lnTo>
                <a:lnTo>
                  <a:pt x="221" y="99"/>
                </a:lnTo>
                <a:lnTo>
                  <a:pt x="221" y="97"/>
                </a:lnTo>
                <a:lnTo>
                  <a:pt x="220" y="95"/>
                </a:lnTo>
                <a:lnTo>
                  <a:pt x="204" y="91"/>
                </a:lnTo>
                <a:lnTo>
                  <a:pt x="186" y="87"/>
                </a:lnTo>
                <a:close/>
                <a:moveTo>
                  <a:pt x="93" y="87"/>
                </a:moveTo>
                <a:lnTo>
                  <a:pt x="75" y="91"/>
                </a:lnTo>
                <a:lnTo>
                  <a:pt x="60" y="96"/>
                </a:lnTo>
                <a:lnTo>
                  <a:pt x="59" y="96"/>
                </a:lnTo>
                <a:lnTo>
                  <a:pt x="57" y="99"/>
                </a:lnTo>
                <a:lnTo>
                  <a:pt x="61" y="114"/>
                </a:lnTo>
                <a:lnTo>
                  <a:pt x="68" y="132"/>
                </a:lnTo>
                <a:lnTo>
                  <a:pt x="68" y="132"/>
                </a:lnTo>
                <a:lnTo>
                  <a:pt x="69" y="133"/>
                </a:lnTo>
                <a:lnTo>
                  <a:pt x="70" y="133"/>
                </a:lnTo>
                <a:lnTo>
                  <a:pt x="71" y="132"/>
                </a:lnTo>
                <a:lnTo>
                  <a:pt x="96" y="91"/>
                </a:lnTo>
                <a:lnTo>
                  <a:pt x="96" y="88"/>
                </a:lnTo>
                <a:lnTo>
                  <a:pt x="94" y="87"/>
                </a:lnTo>
                <a:lnTo>
                  <a:pt x="93" y="87"/>
                </a:lnTo>
                <a:close/>
                <a:moveTo>
                  <a:pt x="139" y="83"/>
                </a:moveTo>
                <a:lnTo>
                  <a:pt x="111" y="85"/>
                </a:lnTo>
                <a:lnTo>
                  <a:pt x="108" y="86"/>
                </a:lnTo>
                <a:lnTo>
                  <a:pt x="105" y="87"/>
                </a:lnTo>
                <a:lnTo>
                  <a:pt x="102" y="90"/>
                </a:lnTo>
                <a:lnTo>
                  <a:pt x="87" y="114"/>
                </a:lnTo>
                <a:lnTo>
                  <a:pt x="74" y="138"/>
                </a:lnTo>
                <a:lnTo>
                  <a:pt x="73" y="143"/>
                </a:lnTo>
                <a:lnTo>
                  <a:pt x="74" y="148"/>
                </a:lnTo>
                <a:lnTo>
                  <a:pt x="87" y="174"/>
                </a:lnTo>
                <a:lnTo>
                  <a:pt x="102" y="198"/>
                </a:lnTo>
                <a:lnTo>
                  <a:pt x="105" y="201"/>
                </a:lnTo>
                <a:lnTo>
                  <a:pt x="108" y="202"/>
                </a:lnTo>
                <a:lnTo>
                  <a:pt x="111" y="202"/>
                </a:lnTo>
                <a:lnTo>
                  <a:pt x="139" y="203"/>
                </a:lnTo>
                <a:lnTo>
                  <a:pt x="168" y="202"/>
                </a:lnTo>
                <a:lnTo>
                  <a:pt x="171" y="202"/>
                </a:lnTo>
                <a:lnTo>
                  <a:pt x="174" y="201"/>
                </a:lnTo>
                <a:lnTo>
                  <a:pt x="176" y="198"/>
                </a:lnTo>
                <a:lnTo>
                  <a:pt x="191" y="174"/>
                </a:lnTo>
                <a:lnTo>
                  <a:pt x="204" y="148"/>
                </a:lnTo>
                <a:lnTo>
                  <a:pt x="206" y="143"/>
                </a:lnTo>
                <a:lnTo>
                  <a:pt x="204" y="138"/>
                </a:lnTo>
                <a:lnTo>
                  <a:pt x="191" y="114"/>
                </a:lnTo>
                <a:lnTo>
                  <a:pt x="176" y="90"/>
                </a:lnTo>
                <a:lnTo>
                  <a:pt x="174" y="87"/>
                </a:lnTo>
                <a:lnTo>
                  <a:pt x="171" y="86"/>
                </a:lnTo>
                <a:lnTo>
                  <a:pt x="168" y="85"/>
                </a:lnTo>
                <a:lnTo>
                  <a:pt x="139" y="83"/>
                </a:lnTo>
                <a:close/>
                <a:moveTo>
                  <a:pt x="139" y="50"/>
                </a:moveTo>
                <a:lnTo>
                  <a:pt x="138" y="50"/>
                </a:lnTo>
                <a:lnTo>
                  <a:pt x="126" y="62"/>
                </a:lnTo>
                <a:lnTo>
                  <a:pt x="114" y="74"/>
                </a:lnTo>
                <a:lnTo>
                  <a:pt x="114" y="77"/>
                </a:lnTo>
                <a:lnTo>
                  <a:pt x="115" y="78"/>
                </a:lnTo>
                <a:lnTo>
                  <a:pt x="116" y="78"/>
                </a:lnTo>
                <a:lnTo>
                  <a:pt x="163" y="80"/>
                </a:lnTo>
                <a:lnTo>
                  <a:pt x="165" y="78"/>
                </a:lnTo>
                <a:lnTo>
                  <a:pt x="166" y="77"/>
                </a:lnTo>
                <a:lnTo>
                  <a:pt x="165" y="74"/>
                </a:lnTo>
                <a:lnTo>
                  <a:pt x="153" y="62"/>
                </a:lnTo>
                <a:lnTo>
                  <a:pt x="142" y="50"/>
                </a:lnTo>
                <a:lnTo>
                  <a:pt x="139" y="50"/>
                </a:lnTo>
                <a:close/>
                <a:moveTo>
                  <a:pt x="170" y="32"/>
                </a:moveTo>
                <a:lnTo>
                  <a:pt x="160" y="36"/>
                </a:lnTo>
                <a:lnTo>
                  <a:pt x="148" y="42"/>
                </a:lnTo>
                <a:lnTo>
                  <a:pt x="147" y="44"/>
                </a:lnTo>
                <a:lnTo>
                  <a:pt x="147" y="46"/>
                </a:lnTo>
                <a:lnTo>
                  <a:pt x="148" y="48"/>
                </a:lnTo>
                <a:lnTo>
                  <a:pt x="161" y="60"/>
                </a:lnTo>
                <a:lnTo>
                  <a:pt x="174" y="76"/>
                </a:lnTo>
                <a:lnTo>
                  <a:pt x="176" y="78"/>
                </a:lnTo>
                <a:lnTo>
                  <a:pt x="179" y="80"/>
                </a:lnTo>
                <a:lnTo>
                  <a:pt x="181" y="81"/>
                </a:lnTo>
                <a:lnTo>
                  <a:pt x="202" y="83"/>
                </a:lnTo>
                <a:lnTo>
                  <a:pt x="218" y="88"/>
                </a:lnTo>
                <a:lnTo>
                  <a:pt x="221" y="88"/>
                </a:lnTo>
                <a:lnTo>
                  <a:pt x="222" y="87"/>
                </a:lnTo>
                <a:lnTo>
                  <a:pt x="222" y="86"/>
                </a:lnTo>
                <a:lnTo>
                  <a:pt x="222" y="71"/>
                </a:lnTo>
                <a:lnTo>
                  <a:pt x="220" y="58"/>
                </a:lnTo>
                <a:lnTo>
                  <a:pt x="216" y="46"/>
                </a:lnTo>
                <a:lnTo>
                  <a:pt x="214" y="46"/>
                </a:lnTo>
                <a:lnTo>
                  <a:pt x="213" y="45"/>
                </a:lnTo>
                <a:lnTo>
                  <a:pt x="212" y="46"/>
                </a:lnTo>
                <a:lnTo>
                  <a:pt x="200" y="50"/>
                </a:lnTo>
                <a:lnTo>
                  <a:pt x="189" y="49"/>
                </a:lnTo>
                <a:lnTo>
                  <a:pt x="180" y="44"/>
                </a:lnTo>
                <a:lnTo>
                  <a:pt x="174" y="34"/>
                </a:lnTo>
                <a:lnTo>
                  <a:pt x="172" y="32"/>
                </a:lnTo>
                <a:lnTo>
                  <a:pt x="170" y="32"/>
                </a:lnTo>
                <a:close/>
                <a:moveTo>
                  <a:pt x="97" y="30"/>
                </a:moveTo>
                <a:lnTo>
                  <a:pt x="83" y="31"/>
                </a:lnTo>
                <a:lnTo>
                  <a:pt x="70" y="39"/>
                </a:lnTo>
                <a:lnTo>
                  <a:pt x="62" y="50"/>
                </a:lnTo>
                <a:lnTo>
                  <a:pt x="57" y="65"/>
                </a:lnTo>
                <a:lnTo>
                  <a:pt x="56" y="86"/>
                </a:lnTo>
                <a:lnTo>
                  <a:pt x="57" y="87"/>
                </a:lnTo>
                <a:lnTo>
                  <a:pt x="59" y="88"/>
                </a:lnTo>
                <a:lnTo>
                  <a:pt x="60" y="88"/>
                </a:lnTo>
                <a:lnTo>
                  <a:pt x="78" y="83"/>
                </a:lnTo>
                <a:lnTo>
                  <a:pt x="98" y="81"/>
                </a:lnTo>
                <a:lnTo>
                  <a:pt x="101" y="80"/>
                </a:lnTo>
                <a:lnTo>
                  <a:pt x="103" y="78"/>
                </a:lnTo>
                <a:lnTo>
                  <a:pt x="106" y="76"/>
                </a:lnTo>
                <a:lnTo>
                  <a:pt x="119" y="60"/>
                </a:lnTo>
                <a:lnTo>
                  <a:pt x="131" y="48"/>
                </a:lnTo>
                <a:lnTo>
                  <a:pt x="133" y="46"/>
                </a:lnTo>
                <a:lnTo>
                  <a:pt x="133" y="44"/>
                </a:lnTo>
                <a:lnTo>
                  <a:pt x="131" y="42"/>
                </a:lnTo>
                <a:lnTo>
                  <a:pt x="114" y="34"/>
                </a:lnTo>
                <a:lnTo>
                  <a:pt x="97" y="30"/>
                </a:lnTo>
                <a:close/>
                <a:moveTo>
                  <a:pt x="197" y="0"/>
                </a:moveTo>
                <a:lnTo>
                  <a:pt x="209" y="3"/>
                </a:lnTo>
                <a:lnTo>
                  <a:pt x="217" y="11"/>
                </a:lnTo>
                <a:lnTo>
                  <a:pt x="222" y="21"/>
                </a:lnTo>
                <a:lnTo>
                  <a:pt x="221" y="32"/>
                </a:lnTo>
                <a:lnTo>
                  <a:pt x="222" y="35"/>
                </a:lnTo>
                <a:lnTo>
                  <a:pt x="229" y="49"/>
                </a:lnTo>
                <a:lnTo>
                  <a:pt x="231" y="67"/>
                </a:lnTo>
                <a:lnTo>
                  <a:pt x="230" y="90"/>
                </a:lnTo>
                <a:lnTo>
                  <a:pt x="230" y="91"/>
                </a:lnTo>
                <a:lnTo>
                  <a:pt x="231" y="92"/>
                </a:lnTo>
                <a:lnTo>
                  <a:pt x="253" y="104"/>
                </a:lnTo>
                <a:lnTo>
                  <a:pt x="267" y="115"/>
                </a:lnTo>
                <a:lnTo>
                  <a:pt x="276" y="129"/>
                </a:lnTo>
                <a:lnTo>
                  <a:pt x="280" y="143"/>
                </a:lnTo>
                <a:lnTo>
                  <a:pt x="276" y="159"/>
                </a:lnTo>
                <a:lnTo>
                  <a:pt x="267" y="171"/>
                </a:lnTo>
                <a:lnTo>
                  <a:pt x="252" y="184"/>
                </a:lnTo>
                <a:lnTo>
                  <a:pt x="231" y="194"/>
                </a:lnTo>
                <a:lnTo>
                  <a:pt x="230" y="196"/>
                </a:lnTo>
                <a:lnTo>
                  <a:pt x="230" y="197"/>
                </a:lnTo>
                <a:lnTo>
                  <a:pt x="231" y="207"/>
                </a:lnTo>
                <a:lnTo>
                  <a:pt x="231" y="209"/>
                </a:lnTo>
                <a:lnTo>
                  <a:pt x="232" y="209"/>
                </a:lnTo>
                <a:lnTo>
                  <a:pt x="240" y="215"/>
                </a:lnTo>
                <a:lnTo>
                  <a:pt x="246" y="223"/>
                </a:lnTo>
                <a:lnTo>
                  <a:pt x="248" y="233"/>
                </a:lnTo>
                <a:lnTo>
                  <a:pt x="245" y="243"/>
                </a:lnTo>
                <a:lnTo>
                  <a:pt x="239" y="252"/>
                </a:lnTo>
                <a:lnTo>
                  <a:pt x="230" y="257"/>
                </a:lnTo>
                <a:lnTo>
                  <a:pt x="220" y="257"/>
                </a:lnTo>
                <a:lnTo>
                  <a:pt x="218" y="258"/>
                </a:lnTo>
                <a:lnTo>
                  <a:pt x="217" y="258"/>
                </a:lnTo>
                <a:lnTo>
                  <a:pt x="206" y="266"/>
                </a:lnTo>
                <a:lnTo>
                  <a:pt x="193" y="270"/>
                </a:lnTo>
                <a:lnTo>
                  <a:pt x="177" y="267"/>
                </a:lnTo>
                <a:lnTo>
                  <a:pt x="160" y="261"/>
                </a:lnTo>
                <a:lnTo>
                  <a:pt x="142" y="248"/>
                </a:lnTo>
                <a:lnTo>
                  <a:pt x="139" y="248"/>
                </a:lnTo>
                <a:lnTo>
                  <a:pt x="138" y="248"/>
                </a:lnTo>
                <a:lnTo>
                  <a:pt x="119" y="262"/>
                </a:lnTo>
                <a:lnTo>
                  <a:pt x="100" y="269"/>
                </a:lnTo>
                <a:lnTo>
                  <a:pt x="83" y="269"/>
                </a:lnTo>
                <a:lnTo>
                  <a:pt x="69" y="265"/>
                </a:lnTo>
                <a:lnTo>
                  <a:pt x="59" y="254"/>
                </a:lnTo>
                <a:lnTo>
                  <a:pt x="51" y="239"/>
                </a:lnTo>
                <a:lnTo>
                  <a:pt x="48" y="219"/>
                </a:lnTo>
                <a:lnTo>
                  <a:pt x="47" y="217"/>
                </a:lnTo>
                <a:lnTo>
                  <a:pt x="46" y="216"/>
                </a:lnTo>
                <a:lnTo>
                  <a:pt x="36" y="210"/>
                </a:lnTo>
                <a:lnTo>
                  <a:pt x="29" y="200"/>
                </a:lnTo>
                <a:lnTo>
                  <a:pt x="29" y="187"/>
                </a:lnTo>
                <a:lnTo>
                  <a:pt x="29" y="186"/>
                </a:lnTo>
                <a:lnTo>
                  <a:pt x="28" y="184"/>
                </a:lnTo>
                <a:lnTo>
                  <a:pt x="13" y="173"/>
                </a:lnTo>
                <a:lnTo>
                  <a:pt x="4" y="159"/>
                </a:lnTo>
                <a:lnTo>
                  <a:pt x="0" y="145"/>
                </a:lnTo>
                <a:lnTo>
                  <a:pt x="2" y="129"/>
                </a:lnTo>
                <a:lnTo>
                  <a:pt x="11" y="115"/>
                </a:lnTo>
                <a:lnTo>
                  <a:pt x="27" y="104"/>
                </a:lnTo>
                <a:lnTo>
                  <a:pt x="48" y="92"/>
                </a:lnTo>
                <a:lnTo>
                  <a:pt x="50" y="91"/>
                </a:lnTo>
                <a:lnTo>
                  <a:pt x="50" y="90"/>
                </a:lnTo>
                <a:lnTo>
                  <a:pt x="48" y="67"/>
                </a:lnTo>
                <a:lnTo>
                  <a:pt x="51" y="48"/>
                </a:lnTo>
                <a:lnTo>
                  <a:pt x="59" y="32"/>
                </a:lnTo>
                <a:lnTo>
                  <a:pt x="70" y="23"/>
                </a:lnTo>
                <a:lnTo>
                  <a:pt x="84" y="18"/>
                </a:lnTo>
                <a:lnTo>
                  <a:pt x="100" y="19"/>
                </a:lnTo>
                <a:lnTo>
                  <a:pt x="119" y="26"/>
                </a:lnTo>
                <a:lnTo>
                  <a:pt x="138" y="39"/>
                </a:lnTo>
                <a:lnTo>
                  <a:pt x="139" y="40"/>
                </a:lnTo>
                <a:lnTo>
                  <a:pt x="142" y="39"/>
                </a:lnTo>
                <a:lnTo>
                  <a:pt x="156" y="28"/>
                </a:lnTo>
                <a:lnTo>
                  <a:pt x="171" y="22"/>
                </a:lnTo>
                <a:lnTo>
                  <a:pt x="172" y="21"/>
                </a:lnTo>
                <a:lnTo>
                  <a:pt x="172" y="19"/>
                </a:lnTo>
                <a:lnTo>
                  <a:pt x="177" y="9"/>
                </a:lnTo>
                <a:lnTo>
                  <a:pt x="186" y="3"/>
                </a:lnTo>
                <a:lnTo>
                  <a:pt x="197" y="0"/>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 name="Freeform 345"/>
          <p:cNvSpPr>
            <a:spLocks noEditPoints="1"/>
          </p:cNvSpPr>
          <p:nvPr userDrawn="1"/>
        </p:nvSpPr>
        <p:spPr bwMode="auto">
          <a:xfrm rot="19951744">
            <a:off x="364002" y="1535222"/>
            <a:ext cx="1624670" cy="3066048"/>
          </a:xfrm>
          <a:custGeom>
            <a:avLst/>
            <a:gdLst>
              <a:gd name="T0" fmla="*/ 190 w 195"/>
              <a:gd name="T1" fmla="*/ 163 h 276"/>
              <a:gd name="T2" fmla="*/ 195 w 195"/>
              <a:gd name="T3" fmla="*/ 174 h 276"/>
              <a:gd name="T4" fmla="*/ 192 w 195"/>
              <a:gd name="T5" fmla="*/ 180 h 276"/>
              <a:gd name="T6" fmla="*/ 105 w 195"/>
              <a:gd name="T7" fmla="*/ 212 h 276"/>
              <a:gd name="T8" fmla="*/ 98 w 195"/>
              <a:gd name="T9" fmla="*/ 202 h 276"/>
              <a:gd name="T10" fmla="*/ 101 w 195"/>
              <a:gd name="T11" fmla="*/ 195 h 276"/>
              <a:gd name="T12" fmla="*/ 187 w 195"/>
              <a:gd name="T13" fmla="*/ 160 h 276"/>
              <a:gd name="T14" fmla="*/ 20 w 195"/>
              <a:gd name="T15" fmla="*/ 147 h 276"/>
              <a:gd name="T16" fmla="*/ 15 w 195"/>
              <a:gd name="T17" fmla="*/ 157 h 276"/>
              <a:gd name="T18" fmla="*/ 20 w 195"/>
              <a:gd name="T19" fmla="*/ 168 h 276"/>
              <a:gd name="T20" fmla="*/ 32 w 195"/>
              <a:gd name="T21" fmla="*/ 169 h 276"/>
              <a:gd name="T22" fmla="*/ 40 w 195"/>
              <a:gd name="T23" fmla="*/ 161 h 276"/>
              <a:gd name="T24" fmla="*/ 37 w 195"/>
              <a:gd name="T25" fmla="*/ 150 h 276"/>
              <a:gd name="T26" fmla="*/ 27 w 195"/>
              <a:gd name="T27" fmla="*/ 145 h 276"/>
              <a:gd name="T28" fmla="*/ 102 w 195"/>
              <a:gd name="T29" fmla="*/ 2 h 276"/>
              <a:gd name="T30" fmla="*/ 105 w 195"/>
              <a:gd name="T31" fmla="*/ 12 h 276"/>
              <a:gd name="T32" fmla="*/ 100 w 195"/>
              <a:gd name="T33" fmla="*/ 14 h 276"/>
              <a:gd name="T34" fmla="*/ 151 w 195"/>
              <a:gd name="T35" fmla="*/ 146 h 276"/>
              <a:gd name="T36" fmla="*/ 148 w 195"/>
              <a:gd name="T37" fmla="*/ 149 h 276"/>
              <a:gd name="T38" fmla="*/ 147 w 195"/>
              <a:gd name="T39" fmla="*/ 151 h 276"/>
              <a:gd name="T40" fmla="*/ 148 w 195"/>
              <a:gd name="T41" fmla="*/ 160 h 276"/>
              <a:gd name="T42" fmla="*/ 144 w 195"/>
              <a:gd name="T43" fmla="*/ 166 h 276"/>
              <a:gd name="T44" fmla="*/ 129 w 195"/>
              <a:gd name="T45" fmla="*/ 169 h 276"/>
              <a:gd name="T46" fmla="*/ 124 w 195"/>
              <a:gd name="T47" fmla="*/ 161 h 276"/>
              <a:gd name="T48" fmla="*/ 120 w 195"/>
              <a:gd name="T49" fmla="*/ 160 h 276"/>
              <a:gd name="T50" fmla="*/ 118 w 195"/>
              <a:gd name="T51" fmla="*/ 160 h 276"/>
              <a:gd name="T52" fmla="*/ 91 w 195"/>
              <a:gd name="T53" fmla="*/ 97 h 276"/>
              <a:gd name="T54" fmla="*/ 84 w 195"/>
              <a:gd name="T55" fmla="*/ 97 h 276"/>
              <a:gd name="T56" fmla="*/ 52 w 195"/>
              <a:gd name="T57" fmla="*/ 136 h 276"/>
              <a:gd name="T58" fmla="*/ 55 w 195"/>
              <a:gd name="T59" fmla="*/ 151 h 276"/>
              <a:gd name="T60" fmla="*/ 52 w 195"/>
              <a:gd name="T61" fmla="*/ 170 h 276"/>
              <a:gd name="T62" fmla="*/ 46 w 195"/>
              <a:gd name="T63" fmla="*/ 180 h 276"/>
              <a:gd name="T64" fmla="*/ 59 w 195"/>
              <a:gd name="T65" fmla="*/ 216 h 276"/>
              <a:gd name="T66" fmla="*/ 87 w 195"/>
              <a:gd name="T67" fmla="*/ 243 h 276"/>
              <a:gd name="T68" fmla="*/ 185 w 195"/>
              <a:gd name="T69" fmla="*/ 244 h 276"/>
              <a:gd name="T70" fmla="*/ 193 w 195"/>
              <a:gd name="T71" fmla="*/ 256 h 276"/>
              <a:gd name="T72" fmla="*/ 189 w 195"/>
              <a:gd name="T73" fmla="*/ 274 h 276"/>
              <a:gd name="T74" fmla="*/ 22 w 195"/>
              <a:gd name="T75" fmla="*/ 276 h 276"/>
              <a:gd name="T76" fmla="*/ 12 w 195"/>
              <a:gd name="T77" fmla="*/ 270 h 276"/>
              <a:gd name="T78" fmla="*/ 12 w 195"/>
              <a:gd name="T79" fmla="*/ 251 h 276"/>
              <a:gd name="T80" fmla="*/ 22 w 195"/>
              <a:gd name="T81" fmla="*/ 244 h 276"/>
              <a:gd name="T82" fmla="*/ 29 w 195"/>
              <a:gd name="T83" fmla="*/ 241 h 276"/>
              <a:gd name="T84" fmla="*/ 17 w 195"/>
              <a:gd name="T85" fmla="*/ 210 h 276"/>
              <a:gd name="T86" fmla="*/ 8 w 195"/>
              <a:gd name="T87" fmla="*/ 177 h 276"/>
              <a:gd name="T88" fmla="*/ 0 w 195"/>
              <a:gd name="T89" fmla="*/ 157 h 276"/>
              <a:gd name="T90" fmla="*/ 15 w 195"/>
              <a:gd name="T91" fmla="*/ 131 h 276"/>
              <a:gd name="T92" fmla="*/ 38 w 195"/>
              <a:gd name="T93" fmla="*/ 91 h 276"/>
              <a:gd name="T94" fmla="*/ 75 w 195"/>
              <a:gd name="T95" fmla="*/ 62 h 276"/>
              <a:gd name="T96" fmla="*/ 65 w 195"/>
              <a:gd name="T97" fmla="*/ 31 h 276"/>
              <a:gd name="T98" fmla="*/ 61 w 195"/>
              <a:gd name="T99" fmla="*/ 30 h 276"/>
              <a:gd name="T100" fmla="*/ 56 w 195"/>
              <a:gd name="T101" fmla="*/ 31 h 276"/>
              <a:gd name="T102" fmla="*/ 52 w 195"/>
              <a:gd name="T103" fmla="*/ 20 h 276"/>
              <a:gd name="T104" fmla="*/ 59 w 195"/>
              <a:gd name="T105" fmla="*/ 16 h 276"/>
              <a:gd name="T106" fmla="*/ 101 w 195"/>
              <a:gd name="T10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276">
                <a:moveTo>
                  <a:pt x="187" y="160"/>
                </a:moveTo>
                <a:lnTo>
                  <a:pt x="189" y="161"/>
                </a:lnTo>
                <a:lnTo>
                  <a:pt x="190" y="163"/>
                </a:lnTo>
                <a:lnTo>
                  <a:pt x="193" y="165"/>
                </a:lnTo>
                <a:lnTo>
                  <a:pt x="195" y="172"/>
                </a:lnTo>
                <a:lnTo>
                  <a:pt x="195" y="174"/>
                </a:lnTo>
                <a:lnTo>
                  <a:pt x="195" y="177"/>
                </a:lnTo>
                <a:lnTo>
                  <a:pt x="193" y="178"/>
                </a:lnTo>
                <a:lnTo>
                  <a:pt x="192" y="180"/>
                </a:lnTo>
                <a:lnTo>
                  <a:pt x="110" y="212"/>
                </a:lnTo>
                <a:lnTo>
                  <a:pt x="107" y="212"/>
                </a:lnTo>
                <a:lnTo>
                  <a:pt x="105" y="212"/>
                </a:lnTo>
                <a:lnTo>
                  <a:pt x="103" y="211"/>
                </a:lnTo>
                <a:lnTo>
                  <a:pt x="101" y="209"/>
                </a:lnTo>
                <a:lnTo>
                  <a:pt x="98" y="202"/>
                </a:lnTo>
                <a:lnTo>
                  <a:pt x="98" y="200"/>
                </a:lnTo>
                <a:lnTo>
                  <a:pt x="98" y="197"/>
                </a:lnTo>
                <a:lnTo>
                  <a:pt x="101" y="195"/>
                </a:lnTo>
                <a:lnTo>
                  <a:pt x="102" y="193"/>
                </a:lnTo>
                <a:lnTo>
                  <a:pt x="184" y="161"/>
                </a:lnTo>
                <a:lnTo>
                  <a:pt x="187" y="160"/>
                </a:lnTo>
                <a:close/>
                <a:moveTo>
                  <a:pt x="27" y="145"/>
                </a:moveTo>
                <a:lnTo>
                  <a:pt x="23" y="145"/>
                </a:lnTo>
                <a:lnTo>
                  <a:pt x="20" y="147"/>
                </a:lnTo>
                <a:lnTo>
                  <a:pt x="17" y="150"/>
                </a:lnTo>
                <a:lnTo>
                  <a:pt x="15" y="154"/>
                </a:lnTo>
                <a:lnTo>
                  <a:pt x="15" y="157"/>
                </a:lnTo>
                <a:lnTo>
                  <a:pt x="15" y="161"/>
                </a:lnTo>
                <a:lnTo>
                  <a:pt x="17" y="165"/>
                </a:lnTo>
                <a:lnTo>
                  <a:pt x="20" y="168"/>
                </a:lnTo>
                <a:lnTo>
                  <a:pt x="23" y="169"/>
                </a:lnTo>
                <a:lnTo>
                  <a:pt x="27" y="170"/>
                </a:lnTo>
                <a:lnTo>
                  <a:pt x="32" y="169"/>
                </a:lnTo>
                <a:lnTo>
                  <a:pt x="35" y="168"/>
                </a:lnTo>
                <a:lnTo>
                  <a:pt x="37" y="165"/>
                </a:lnTo>
                <a:lnTo>
                  <a:pt x="40" y="161"/>
                </a:lnTo>
                <a:lnTo>
                  <a:pt x="40" y="157"/>
                </a:lnTo>
                <a:lnTo>
                  <a:pt x="40" y="154"/>
                </a:lnTo>
                <a:lnTo>
                  <a:pt x="37" y="150"/>
                </a:lnTo>
                <a:lnTo>
                  <a:pt x="35" y="147"/>
                </a:lnTo>
                <a:lnTo>
                  <a:pt x="32" y="145"/>
                </a:lnTo>
                <a:lnTo>
                  <a:pt x="27" y="145"/>
                </a:lnTo>
                <a:close/>
                <a:moveTo>
                  <a:pt x="101" y="0"/>
                </a:moveTo>
                <a:lnTo>
                  <a:pt x="102" y="0"/>
                </a:lnTo>
                <a:lnTo>
                  <a:pt x="102" y="2"/>
                </a:lnTo>
                <a:lnTo>
                  <a:pt x="106" y="9"/>
                </a:lnTo>
                <a:lnTo>
                  <a:pt x="106" y="11"/>
                </a:lnTo>
                <a:lnTo>
                  <a:pt x="105" y="12"/>
                </a:lnTo>
                <a:lnTo>
                  <a:pt x="103" y="13"/>
                </a:lnTo>
                <a:lnTo>
                  <a:pt x="101" y="14"/>
                </a:lnTo>
                <a:lnTo>
                  <a:pt x="100" y="14"/>
                </a:lnTo>
                <a:lnTo>
                  <a:pt x="100" y="16"/>
                </a:lnTo>
                <a:lnTo>
                  <a:pt x="100" y="18"/>
                </a:lnTo>
                <a:lnTo>
                  <a:pt x="151" y="146"/>
                </a:lnTo>
                <a:lnTo>
                  <a:pt x="151" y="147"/>
                </a:lnTo>
                <a:lnTo>
                  <a:pt x="149" y="149"/>
                </a:lnTo>
                <a:lnTo>
                  <a:pt x="148" y="149"/>
                </a:lnTo>
                <a:lnTo>
                  <a:pt x="148" y="150"/>
                </a:lnTo>
                <a:lnTo>
                  <a:pt x="147" y="150"/>
                </a:lnTo>
                <a:lnTo>
                  <a:pt x="147" y="151"/>
                </a:lnTo>
                <a:lnTo>
                  <a:pt x="147" y="152"/>
                </a:lnTo>
                <a:lnTo>
                  <a:pt x="148" y="157"/>
                </a:lnTo>
                <a:lnTo>
                  <a:pt x="148" y="160"/>
                </a:lnTo>
                <a:lnTo>
                  <a:pt x="148" y="163"/>
                </a:lnTo>
                <a:lnTo>
                  <a:pt x="147" y="164"/>
                </a:lnTo>
                <a:lnTo>
                  <a:pt x="144" y="166"/>
                </a:lnTo>
                <a:lnTo>
                  <a:pt x="134" y="169"/>
                </a:lnTo>
                <a:lnTo>
                  <a:pt x="132" y="170"/>
                </a:lnTo>
                <a:lnTo>
                  <a:pt x="129" y="169"/>
                </a:lnTo>
                <a:lnTo>
                  <a:pt x="128" y="168"/>
                </a:lnTo>
                <a:lnTo>
                  <a:pt x="125" y="165"/>
                </a:lnTo>
                <a:lnTo>
                  <a:pt x="124" y="161"/>
                </a:lnTo>
                <a:lnTo>
                  <a:pt x="124" y="161"/>
                </a:lnTo>
                <a:lnTo>
                  <a:pt x="123" y="160"/>
                </a:lnTo>
                <a:lnTo>
                  <a:pt x="120" y="160"/>
                </a:lnTo>
                <a:lnTo>
                  <a:pt x="120" y="160"/>
                </a:lnTo>
                <a:lnTo>
                  <a:pt x="119" y="161"/>
                </a:lnTo>
                <a:lnTo>
                  <a:pt x="118" y="160"/>
                </a:lnTo>
                <a:lnTo>
                  <a:pt x="116" y="159"/>
                </a:lnTo>
                <a:lnTo>
                  <a:pt x="93" y="100"/>
                </a:lnTo>
                <a:lnTo>
                  <a:pt x="91" y="97"/>
                </a:lnTo>
                <a:lnTo>
                  <a:pt x="89" y="96"/>
                </a:lnTo>
                <a:lnTo>
                  <a:pt x="87" y="96"/>
                </a:lnTo>
                <a:lnTo>
                  <a:pt x="84" y="97"/>
                </a:lnTo>
                <a:lnTo>
                  <a:pt x="70" y="108"/>
                </a:lnTo>
                <a:lnTo>
                  <a:pt x="60" y="120"/>
                </a:lnTo>
                <a:lnTo>
                  <a:pt x="52" y="136"/>
                </a:lnTo>
                <a:lnTo>
                  <a:pt x="51" y="140"/>
                </a:lnTo>
                <a:lnTo>
                  <a:pt x="52" y="145"/>
                </a:lnTo>
                <a:lnTo>
                  <a:pt x="55" y="151"/>
                </a:lnTo>
                <a:lnTo>
                  <a:pt x="55" y="157"/>
                </a:lnTo>
                <a:lnTo>
                  <a:pt x="55" y="164"/>
                </a:lnTo>
                <a:lnTo>
                  <a:pt x="52" y="170"/>
                </a:lnTo>
                <a:lnTo>
                  <a:pt x="49" y="175"/>
                </a:lnTo>
                <a:lnTo>
                  <a:pt x="47" y="178"/>
                </a:lnTo>
                <a:lnTo>
                  <a:pt x="46" y="180"/>
                </a:lnTo>
                <a:lnTo>
                  <a:pt x="46" y="184"/>
                </a:lnTo>
                <a:lnTo>
                  <a:pt x="51" y="201"/>
                </a:lnTo>
                <a:lnTo>
                  <a:pt x="59" y="216"/>
                </a:lnTo>
                <a:lnTo>
                  <a:pt x="69" y="230"/>
                </a:lnTo>
                <a:lnTo>
                  <a:pt x="83" y="242"/>
                </a:lnTo>
                <a:lnTo>
                  <a:pt x="87" y="243"/>
                </a:lnTo>
                <a:lnTo>
                  <a:pt x="89" y="244"/>
                </a:lnTo>
                <a:lnTo>
                  <a:pt x="181" y="244"/>
                </a:lnTo>
                <a:lnTo>
                  <a:pt x="185" y="244"/>
                </a:lnTo>
                <a:lnTo>
                  <a:pt x="189" y="247"/>
                </a:lnTo>
                <a:lnTo>
                  <a:pt x="192" y="251"/>
                </a:lnTo>
                <a:lnTo>
                  <a:pt x="193" y="256"/>
                </a:lnTo>
                <a:lnTo>
                  <a:pt x="193" y="265"/>
                </a:lnTo>
                <a:lnTo>
                  <a:pt x="192" y="270"/>
                </a:lnTo>
                <a:lnTo>
                  <a:pt x="189" y="274"/>
                </a:lnTo>
                <a:lnTo>
                  <a:pt x="185" y="276"/>
                </a:lnTo>
                <a:lnTo>
                  <a:pt x="181" y="276"/>
                </a:lnTo>
                <a:lnTo>
                  <a:pt x="22" y="276"/>
                </a:lnTo>
                <a:lnTo>
                  <a:pt x="18" y="276"/>
                </a:lnTo>
                <a:lnTo>
                  <a:pt x="14" y="274"/>
                </a:lnTo>
                <a:lnTo>
                  <a:pt x="12" y="270"/>
                </a:lnTo>
                <a:lnTo>
                  <a:pt x="10" y="265"/>
                </a:lnTo>
                <a:lnTo>
                  <a:pt x="10" y="256"/>
                </a:lnTo>
                <a:lnTo>
                  <a:pt x="12" y="251"/>
                </a:lnTo>
                <a:lnTo>
                  <a:pt x="14" y="247"/>
                </a:lnTo>
                <a:lnTo>
                  <a:pt x="18" y="244"/>
                </a:lnTo>
                <a:lnTo>
                  <a:pt x="22" y="244"/>
                </a:lnTo>
                <a:lnTo>
                  <a:pt x="24" y="244"/>
                </a:lnTo>
                <a:lnTo>
                  <a:pt x="27" y="243"/>
                </a:lnTo>
                <a:lnTo>
                  <a:pt x="29" y="241"/>
                </a:lnTo>
                <a:lnTo>
                  <a:pt x="29" y="238"/>
                </a:lnTo>
                <a:lnTo>
                  <a:pt x="28" y="235"/>
                </a:lnTo>
                <a:lnTo>
                  <a:pt x="17" y="210"/>
                </a:lnTo>
                <a:lnTo>
                  <a:pt x="10" y="183"/>
                </a:lnTo>
                <a:lnTo>
                  <a:pt x="9" y="179"/>
                </a:lnTo>
                <a:lnTo>
                  <a:pt x="8" y="177"/>
                </a:lnTo>
                <a:lnTo>
                  <a:pt x="4" y="170"/>
                </a:lnTo>
                <a:lnTo>
                  <a:pt x="0" y="164"/>
                </a:lnTo>
                <a:lnTo>
                  <a:pt x="0" y="157"/>
                </a:lnTo>
                <a:lnTo>
                  <a:pt x="3" y="143"/>
                </a:lnTo>
                <a:lnTo>
                  <a:pt x="13" y="133"/>
                </a:lnTo>
                <a:lnTo>
                  <a:pt x="15" y="131"/>
                </a:lnTo>
                <a:lnTo>
                  <a:pt x="17" y="128"/>
                </a:lnTo>
                <a:lnTo>
                  <a:pt x="27" y="109"/>
                </a:lnTo>
                <a:lnTo>
                  <a:pt x="38" y="91"/>
                </a:lnTo>
                <a:lnTo>
                  <a:pt x="54" y="76"/>
                </a:lnTo>
                <a:lnTo>
                  <a:pt x="73" y="63"/>
                </a:lnTo>
                <a:lnTo>
                  <a:pt x="75" y="62"/>
                </a:lnTo>
                <a:lnTo>
                  <a:pt x="75" y="59"/>
                </a:lnTo>
                <a:lnTo>
                  <a:pt x="75" y="57"/>
                </a:lnTo>
                <a:lnTo>
                  <a:pt x="65" y="31"/>
                </a:lnTo>
                <a:lnTo>
                  <a:pt x="65" y="30"/>
                </a:lnTo>
                <a:lnTo>
                  <a:pt x="64" y="30"/>
                </a:lnTo>
                <a:lnTo>
                  <a:pt x="61" y="30"/>
                </a:lnTo>
                <a:lnTo>
                  <a:pt x="59" y="31"/>
                </a:lnTo>
                <a:lnTo>
                  <a:pt x="58" y="31"/>
                </a:lnTo>
                <a:lnTo>
                  <a:pt x="56" y="31"/>
                </a:lnTo>
                <a:lnTo>
                  <a:pt x="55" y="30"/>
                </a:lnTo>
                <a:lnTo>
                  <a:pt x="52" y="22"/>
                </a:lnTo>
                <a:lnTo>
                  <a:pt x="52" y="20"/>
                </a:lnTo>
                <a:lnTo>
                  <a:pt x="52" y="18"/>
                </a:lnTo>
                <a:lnTo>
                  <a:pt x="54" y="18"/>
                </a:lnTo>
                <a:lnTo>
                  <a:pt x="59" y="16"/>
                </a:lnTo>
                <a:lnTo>
                  <a:pt x="93" y="2"/>
                </a:lnTo>
                <a:lnTo>
                  <a:pt x="98" y="0"/>
                </a:lnTo>
                <a:lnTo>
                  <a:pt x="101" y="0"/>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 name="Freeform 387"/>
          <p:cNvSpPr>
            <a:spLocks noEditPoints="1"/>
          </p:cNvSpPr>
          <p:nvPr userDrawn="1"/>
        </p:nvSpPr>
        <p:spPr bwMode="auto">
          <a:xfrm rot="1888595">
            <a:off x="1831619" y="392103"/>
            <a:ext cx="1179152" cy="2081915"/>
          </a:xfrm>
          <a:custGeom>
            <a:avLst/>
            <a:gdLst>
              <a:gd name="T0" fmla="*/ 68 w 219"/>
              <a:gd name="T1" fmla="*/ 188 h 290"/>
              <a:gd name="T2" fmla="*/ 108 w 219"/>
              <a:gd name="T3" fmla="*/ 177 h 290"/>
              <a:gd name="T4" fmla="*/ 114 w 219"/>
              <a:gd name="T5" fmla="*/ 174 h 290"/>
              <a:gd name="T6" fmla="*/ 168 w 219"/>
              <a:gd name="T7" fmla="*/ 174 h 290"/>
              <a:gd name="T8" fmla="*/ 52 w 219"/>
              <a:gd name="T9" fmla="*/ 172 h 290"/>
              <a:gd name="T10" fmla="*/ 100 w 219"/>
              <a:gd name="T11" fmla="*/ 170 h 290"/>
              <a:gd name="T12" fmla="*/ 52 w 219"/>
              <a:gd name="T13" fmla="*/ 117 h 290"/>
              <a:gd name="T14" fmla="*/ 44 w 219"/>
              <a:gd name="T15" fmla="*/ 168 h 290"/>
              <a:gd name="T16" fmla="*/ 53 w 219"/>
              <a:gd name="T17" fmla="*/ 118 h 290"/>
              <a:gd name="T18" fmla="*/ 89 w 219"/>
              <a:gd name="T19" fmla="*/ 138 h 290"/>
              <a:gd name="T20" fmla="*/ 137 w 219"/>
              <a:gd name="T21" fmla="*/ 145 h 290"/>
              <a:gd name="T22" fmla="*/ 150 w 219"/>
              <a:gd name="T23" fmla="*/ 141 h 290"/>
              <a:gd name="T24" fmla="*/ 175 w 219"/>
              <a:gd name="T25" fmla="*/ 169 h 290"/>
              <a:gd name="T26" fmla="*/ 172 w 219"/>
              <a:gd name="T27" fmla="*/ 114 h 290"/>
              <a:gd name="T28" fmla="*/ 31 w 219"/>
              <a:gd name="T29" fmla="*/ 152 h 290"/>
              <a:gd name="T30" fmla="*/ 43 w 219"/>
              <a:gd name="T31" fmla="*/ 112 h 290"/>
              <a:gd name="T32" fmla="*/ 115 w 219"/>
              <a:gd name="T33" fmla="*/ 109 h 290"/>
              <a:gd name="T34" fmla="*/ 164 w 219"/>
              <a:gd name="T35" fmla="*/ 112 h 290"/>
              <a:gd name="T36" fmla="*/ 73 w 219"/>
              <a:gd name="T37" fmla="*/ 83 h 290"/>
              <a:gd name="T38" fmla="*/ 83 w 219"/>
              <a:gd name="T39" fmla="*/ 131 h 290"/>
              <a:gd name="T40" fmla="*/ 77 w 219"/>
              <a:gd name="T41" fmla="*/ 82 h 290"/>
              <a:gd name="T42" fmla="*/ 175 w 219"/>
              <a:gd name="T43" fmla="*/ 108 h 290"/>
              <a:gd name="T44" fmla="*/ 196 w 219"/>
              <a:gd name="T45" fmla="*/ 90 h 290"/>
              <a:gd name="T46" fmla="*/ 82 w 219"/>
              <a:gd name="T47" fmla="*/ 77 h 290"/>
              <a:gd name="T48" fmla="*/ 129 w 219"/>
              <a:gd name="T49" fmla="*/ 85 h 290"/>
              <a:gd name="T50" fmla="*/ 174 w 219"/>
              <a:gd name="T51" fmla="*/ 51 h 290"/>
              <a:gd name="T52" fmla="*/ 156 w 219"/>
              <a:gd name="T53" fmla="*/ 96 h 290"/>
              <a:gd name="T54" fmla="*/ 178 w 219"/>
              <a:gd name="T55" fmla="*/ 77 h 290"/>
              <a:gd name="T56" fmla="*/ 43 w 219"/>
              <a:gd name="T57" fmla="*/ 51 h 290"/>
              <a:gd name="T58" fmla="*/ 49 w 219"/>
              <a:gd name="T59" fmla="*/ 104 h 290"/>
              <a:gd name="T60" fmla="*/ 184 w 219"/>
              <a:gd name="T61" fmla="*/ 41 h 290"/>
              <a:gd name="T62" fmla="*/ 202 w 219"/>
              <a:gd name="T63" fmla="*/ 89 h 290"/>
              <a:gd name="T64" fmla="*/ 112 w 219"/>
              <a:gd name="T65" fmla="*/ 205 h 290"/>
              <a:gd name="T66" fmla="*/ 41 w 219"/>
              <a:gd name="T67" fmla="*/ 183 h 290"/>
              <a:gd name="T68" fmla="*/ 137 w 219"/>
              <a:gd name="T69" fmla="*/ 209 h 290"/>
              <a:gd name="T70" fmla="*/ 201 w 219"/>
              <a:gd name="T71" fmla="*/ 64 h 290"/>
              <a:gd name="T72" fmla="*/ 118 w 219"/>
              <a:gd name="T73" fmla="*/ 49 h 290"/>
              <a:gd name="T74" fmla="*/ 138 w 219"/>
              <a:gd name="T75" fmla="*/ 76 h 290"/>
              <a:gd name="T76" fmla="*/ 92 w 219"/>
              <a:gd name="T77" fmla="*/ 23 h 290"/>
              <a:gd name="T78" fmla="*/ 75 w 219"/>
              <a:gd name="T79" fmla="*/ 71 h 290"/>
              <a:gd name="T80" fmla="*/ 95 w 219"/>
              <a:gd name="T81" fmla="*/ 23 h 290"/>
              <a:gd name="T82" fmla="*/ 110 w 219"/>
              <a:gd name="T83" fmla="*/ 43 h 290"/>
              <a:gd name="T84" fmla="*/ 151 w 219"/>
              <a:gd name="T85" fmla="*/ 32 h 290"/>
              <a:gd name="T86" fmla="*/ 219 w 219"/>
              <a:gd name="T87" fmla="*/ 12 h 290"/>
              <a:gd name="T88" fmla="*/ 195 w 219"/>
              <a:gd name="T89" fmla="*/ 30 h 290"/>
              <a:gd name="T90" fmla="*/ 219 w 219"/>
              <a:gd name="T91" fmla="*/ 101 h 290"/>
              <a:gd name="T92" fmla="*/ 118 w 219"/>
              <a:gd name="T93" fmla="*/ 219 h 290"/>
              <a:gd name="T94" fmla="*/ 126 w 219"/>
              <a:gd name="T95" fmla="*/ 243 h 290"/>
              <a:gd name="T96" fmla="*/ 118 w 219"/>
              <a:gd name="T97" fmla="*/ 266 h 290"/>
              <a:gd name="T98" fmla="*/ 183 w 219"/>
              <a:gd name="T99" fmla="*/ 290 h 290"/>
              <a:gd name="T100" fmla="*/ 77 w 219"/>
              <a:gd name="T101" fmla="*/ 269 h 290"/>
              <a:gd name="T102" fmla="*/ 95 w 219"/>
              <a:gd name="T103" fmla="*/ 251 h 290"/>
              <a:gd name="T104" fmla="*/ 103 w 219"/>
              <a:gd name="T105" fmla="*/ 220 h 290"/>
              <a:gd name="T106" fmla="*/ 30 w 219"/>
              <a:gd name="T107" fmla="*/ 193 h 290"/>
              <a:gd name="T108" fmla="*/ 20 w 219"/>
              <a:gd name="T109" fmla="*/ 219 h 290"/>
              <a:gd name="T110" fmla="*/ 13 w 219"/>
              <a:gd name="T111" fmla="*/ 188 h 290"/>
              <a:gd name="T112" fmla="*/ 37 w 219"/>
              <a:gd name="T113" fmla="*/ 173 h 290"/>
              <a:gd name="T114" fmla="*/ 62 w 219"/>
              <a:gd name="T115" fmla="*/ 27 h 290"/>
              <a:gd name="T116" fmla="*/ 177 w 219"/>
              <a:gd name="T117" fmla="*/ 39 h 290"/>
              <a:gd name="T118" fmla="*/ 192 w 219"/>
              <a:gd name="T119" fmla="*/ 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90">
                <a:moveTo>
                  <a:pt x="106" y="175"/>
                </a:moveTo>
                <a:lnTo>
                  <a:pt x="104" y="175"/>
                </a:lnTo>
                <a:lnTo>
                  <a:pt x="87" y="183"/>
                </a:lnTo>
                <a:lnTo>
                  <a:pt x="68" y="187"/>
                </a:lnTo>
                <a:lnTo>
                  <a:pt x="68" y="187"/>
                </a:lnTo>
                <a:lnTo>
                  <a:pt x="67" y="188"/>
                </a:lnTo>
                <a:lnTo>
                  <a:pt x="68" y="188"/>
                </a:lnTo>
                <a:lnTo>
                  <a:pt x="90" y="196"/>
                </a:lnTo>
                <a:lnTo>
                  <a:pt x="113" y="198"/>
                </a:lnTo>
                <a:lnTo>
                  <a:pt x="114" y="198"/>
                </a:lnTo>
                <a:lnTo>
                  <a:pt x="115" y="196"/>
                </a:lnTo>
                <a:lnTo>
                  <a:pt x="115" y="195"/>
                </a:lnTo>
                <a:lnTo>
                  <a:pt x="113" y="186"/>
                </a:lnTo>
                <a:lnTo>
                  <a:pt x="108" y="177"/>
                </a:lnTo>
                <a:lnTo>
                  <a:pt x="108" y="177"/>
                </a:lnTo>
                <a:lnTo>
                  <a:pt x="106" y="175"/>
                </a:lnTo>
                <a:close/>
                <a:moveTo>
                  <a:pt x="142" y="150"/>
                </a:moveTo>
                <a:lnTo>
                  <a:pt x="141" y="150"/>
                </a:lnTo>
                <a:lnTo>
                  <a:pt x="115" y="170"/>
                </a:lnTo>
                <a:lnTo>
                  <a:pt x="114" y="172"/>
                </a:lnTo>
                <a:lnTo>
                  <a:pt x="114" y="174"/>
                </a:lnTo>
                <a:lnTo>
                  <a:pt x="123" y="195"/>
                </a:lnTo>
                <a:lnTo>
                  <a:pt x="124" y="197"/>
                </a:lnTo>
                <a:lnTo>
                  <a:pt x="126" y="197"/>
                </a:lnTo>
                <a:lnTo>
                  <a:pt x="147" y="189"/>
                </a:lnTo>
                <a:lnTo>
                  <a:pt x="168" y="177"/>
                </a:lnTo>
                <a:lnTo>
                  <a:pt x="168" y="175"/>
                </a:lnTo>
                <a:lnTo>
                  <a:pt x="168" y="174"/>
                </a:lnTo>
                <a:lnTo>
                  <a:pt x="168" y="173"/>
                </a:lnTo>
                <a:lnTo>
                  <a:pt x="145" y="150"/>
                </a:lnTo>
                <a:lnTo>
                  <a:pt x="143" y="150"/>
                </a:lnTo>
                <a:lnTo>
                  <a:pt x="142" y="150"/>
                </a:lnTo>
                <a:close/>
                <a:moveTo>
                  <a:pt x="81" y="143"/>
                </a:moveTo>
                <a:lnTo>
                  <a:pt x="80" y="143"/>
                </a:lnTo>
                <a:lnTo>
                  <a:pt x="52" y="172"/>
                </a:lnTo>
                <a:lnTo>
                  <a:pt x="52" y="174"/>
                </a:lnTo>
                <a:lnTo>
                  <a:pt x="52" y="175"/>
                </a:lnTo>
                <a:lnTo>
                  <a:pt x="53" y="177"/>
                </a:lnTo>
                <a:lnTo>
                  <a:pt x="64" y="179"/>
                </a:lnTo>
                <a:lnTo>
                  <a:pt x="77" y="179"/>
                </a:lnTo>
                <a:lnTo>
                  <a:pt x="90" y="175"/>
                </a:lnTo>
                <a:lnTo>
                  <a:pt x="100" y="170"/>
                </a:lnTo>
                <a:lnTo>
                  <a:pt x="101" y="169"/>
                </a:lnTo>
                <a:lnTo>
                  <a:pt x="103" y="168"/>
                </a:lnTo>
                <a:lnTo>
                  <a:pt x="101" y="166"/>
                </a:lnTo>
                <a:lnTo>
                  <a:pt x="85" y="143"/>
                </a:lnTo>
                <a:lnTo>
                  <a:pt x="83" y="143"/>
                </a:lnTo>
                <a:lnTo>
                  <a:pt x="81" y="143"/>
                </a:lnTo>
                <a:close/>
                <a:moveTo>
                  <a:pt x="52" y="117"/>
                </a:moveTo>
                <a:lnTo>
                  <a:pt x="50" y="118"/>
                </a:lnTo>
                <a:lnTo>
                  <a:pt x="49" y="119"/>
                </a:lnTo>
                <a:lnTo>
                  <a:pt x="44" y="129"/>
                </a:lnTo>
                <a:lnTo>
                  <a:pt x="40" y="142"/>
                </a:lnTo>
                <a:lnTo>
                  <a:pt x="40" y="155"/>
                </a:lnTo>
                <a:lnTo>
                  <a:pt x="43" y="166"/>
                </a:lnTo>
                <a:lnTo>
                  <a:pt x="44" y="168"/>
                </a:lnTo>
                <a:lnTo>
                  <a:pt x="45" y="168"/>
                </a:lnTo>
                <a:lnTo>
                  <a:pt x="48" y="168"/>
                </a:lnTo>
                <a:lnTo>
                  <a:pt x="76" y="140"/>
                </a:lnTo>
                <a:lnTo>
                  <a:pt x="76" y="138"/>
                </a:lnTo>
                <a:lnTo>
                  <a:pt x="76" y="136"/>
                </a:lnTo>
                <a:lnTo>
                  <a:pt x="76" y="135"/>
                </a:lnTo>
                <a:lnTo>
                  <a:pt x="53" y="118"/>
                </a:lnTo>
                <a:lnTo>
                  <a:pt x="52" y="117"/>
                </a:lnTo>
                <a:close/>
                <a:moveTo>
                  <a:pt x="110" y="115"/>
                </a:moveTo>
                <a:lnTo>
                  <a:pt x="109" y="115"/>
                </a:lnTo>
                <a:lnTo>
                  <a:pt x="108" y="117"/>
                </a:lnTo>
                <a:lnTo>
                  <a:pt x="89" y="135"/>
                </a:lnTo>
                <a:lnTo>
                  <a:pt x="89" y="136"/>
                </a:lnTo>
                <a:lnTo>
                  <a:pt x="89" y="138"/>
                </a:lnTo>
                <a:lnTo>
                  <a:pt x="89" y="140"/>
                </a:lnTo>
                <a:lnTo>
                  <a:pt x="108" y="164"/>
                </a:lnTo>
                <a:lnTo>
                  <a:pt x="109" y="164"/>
                </a:lnTo>
                <a:lnTo>
                  <a:pt x="110" y="165"/>
                </a:lnTo>
                <a:lnTo>
                  <a:pt x="112" y="164"/>
                </a:lnTo>
                <a:lnTo>
                  <a:pt x="136" y="146"/>
                </a:lnTo>
                <a:lnTo>
                  <a:pt x="137" y="145"/>
                </a:lnTo>
                <a:lnTo>
                  <a:pt x="137" y="142"/>
                </a:lnTo>
                <a:lnTo>
                  <a:pt x="136" y="141"/>
                </a:lnTo>
                <a:lnTo>
                  <a:pt x="112" y="117"/>
                </a:lnTo>
                <a:lnTo>
                  <a:pt x="110" y="115"/>
                </a:lnTo>
                <a:close/>
                <a:moveTo>
                  <a:pt x="172" y="114"/>
                </a:moveTo>
                <a:lnTo>
                  <a:pt x="169" y="115"/>
                </a:lnTo>
                <a:lnTo>
                  <a:pt x="150" y="141"/>
                </a:lnTo>
                <a:lnTo>
                  <a:pt x="149" y="142"/>
                </a:lnTo>
                <a:lnTo>
                  <a:pt x="149" y="145"/>
                </a:lnTo>
                <a:lnTo>
                  <a:pt x="150" y="146"/>
                </a:lnTo>
                <a:lnTo>
                  <a:pt x="172" y="168"/>
                </a:lnTo>
                <a:lnTo>
                  <a:pt x="173" y="169"/>
                </a:lnTo>
                <a:lnTo>
                  <a:pt x="174" y="169"/>
                </a:lnTo>
                <a:lnTo>
                  <a:pt x="175" y="169"/>
                </a:lnTo>
                <a:lnTo>
                  <a:pt x="177" y="168"/>
                </a:lnTo>
                <a:lnTo>
                  <a:pt x="189" y="149"/>
                </a:lnTo>
                <a:lnTo>
                  <a:pt x="196" y="127"/>
                </a:lnTo>
                <a:lnTo>
                  <a:pt x="196" y="124"/>
                </a:lnTo>
                <a:lnTo>
                  <a:pt x="195" y="123"/>
                </a:lnTo>
                <a:lnTo>
                  <a:pt x="173" y="114"/>
                </a:lnTo>
                <a:lnTo>
                  <a:pt x="172" y="114"/>
                </a:lnTo>
                <a:close/>
                <a:moveTo>
                  <a:pt x="25" y="104"/>
                </a:moveTo>
                <a:lnTo>
                  <a:pt x="23" y="104"/>
                </a:lnTo>
                <a:lnTo>
                  <a:pt x="21" y="105"/>
                </a:lnTo>
                <a:lnTo>
                  <a:pt x="21" y="106"/>
                </a:lnTo>
                <a:lnTo>
                  <a:pt x="23" y="129"/>
                </a:lnTo>
                <a:lnTo>
                  <a:pt x="31" y="151"/>
                </a:lnTo>
                <a:lnTo>
                  <a:pt x="31" y="152"/>
                </a:lnTo>
                <a:lnTo>
                  <a:pt x="32" y="151"/>
                </a:lnTo>
                <a:lnTo>
                  <a:pt x="32" y="151"/>
                </a:lnTo>
                <a:lnTo>
                  <a:pt x="36" y="132"/>
                </a:lnTo>
                <a:lnTo>
                  <a:pt x="44" y="115"/>
                </a:lnTo>
                <a:lnTo>
                  <a:pt x="44" y="113"/>
                </a:lnTo>
                <a:lnTo>
                  <a:pt x="43" y="112"/>
                </a:lnTo>
                <a:lnTo>
                  <a:pt x="43" y="112"/>
                </a:lnTo>
                <a:lnTo>
                  <a:pt x="34" y="106"/>
                </a:lnTo>
                <a:lnTo>
                  <a:pt x="25" y="104"/>
                </a:lnTo>
                <a:close/>
                <a:moveTo>
                  <a:pt x="137" y="89"/>
                </a:moveTo>
                <a:lnTo>
                  <a:pt x="136" y="89"/>
                </a:lnTo>
                <a:lnTo>
                  <a:pt x="135" y="90"/>
                </a:lnTo>
                <a:lnTo>
                  <a:pt x="117" y="108"/>
                </a:lnTo>
                <a:lnTo>
                  <a:pt x="115" y="109"/>
                </a:lnTo>
                <a:lnTo>
                  <a:pt x="115" y="110"/>
                </a:lnTo>
                <a:lnTo>
                  <a:pt x="117" y="112"/>
                </a:lnTo>
                <a:lnTo>
                  <a:pt x="141" y="137"/>
                </a:lnTo>
                <a:lnTo>
                  <a:pt x="142" y="137"/>
                </a:lnTo>
                <a:lnTo>
                  <a:pt x="145" y="137"/>
                </a:lnTo>
                <a:lnTo>
                  <a:pt x="164" y="113"/>
                </a:lnTo>
                <a:lnTo>
                  <a:pt x="164" y="112"/>
                </a:lnTo>
                <a:lnTo>
                  <a:pt x="164" y="109"/>
                </a:lnTo>
                <a:lnTo>
                  <a:pt x="163" y="109"/>
                </a:lnTo>
                <a:lnTo>
                  <a:pt x="138" y="90"/>
                </a:lnTo>
                <a:lnTo>
                  <a:pt x="137" y="89"/>
                </a:lnTo>
                <a:close/>
                <a:moveTo>
                  <a:pt x="77" y="82"/>
                </a:moveTo>
                <a:lnTo>
                  <a:pt x="75" y="82"/>
                </a:lnTo>
                <a:lnTo>
                  <a:pt x="73" y="83"/>
                </a:lnTo>
                <a:lnTo>
                  <a:pt x="55" y="108"/>
                </a:lnTo>
                <a:lnTo>
                  <a:pt x="54" y="109"/>
                </a:lnTo>
                <a:lnTo>
                  <a:pt x="55" y="110"/>
                </a:lnTo>
                <a:lnTo>
                  <a:pt x="55" y="112"/>
                </a:lnTo>
                <a:lnTo>
                  <a:pt x="80" y="131"/>
                </a:lnTo>
                <a:lnTo>
                  <a:pt x="81" y="131"/>
                </a:lnTo>
                <a:lnTo>
                  <a:pt x="83" y="131"/>
                </a:lnTo>
                <a:lnTo>
                  <a:pt x="85" y="131"/>
                </a:lnTo>
                <a:lnTo>
                  <a:pt x="103" y="112"/>
                </a:lnTo>
                <a:lnTo>
                  <a:pt x="104" y="110"/>
                </a:lnTo>
                <a:lnTo>
                  <a:pt x="104" y="109"/>
                </a:lnTo>
                <a:lnTo>
                  <a:pt x="103" y="108"/>
                </a:lnTo>
                <a:lnTo>
                  <a:pt x="78" y="83"/>
                </a:lnTo>
                <a:lnTo>
                  <a:pt x="77" y="82"/>
                </a:lnTo>
                <a:close/>
                <a:moveTo>
                  <a:pt x="187" y="68"/>
                </a:moveTo>
                <a:lnTo>
                  <a:pt x="186" y="68"/>
                </a:lnTo>
                <a:lnTo>
                  <a:pt x="186" y="69"/>
                </a:lnTo>
                <a:lnTo>
                  <a:pt x="183" y="87"/>
                </a:lnTo>
                <a:lnTo>
                  <a:pt x="175" y="105"/>
                </a:lnTo>
                <a:lnTo>
                  <a:pt x="175" y="106"/>
                </a:lnTo>
                <a:lnTo>
                  <a:pt x="175" y="108"/>
                </a:lnTo>
                <a:lnTo>
                  <a:pt x="177" y="109"/>
                </a:lnTo>
                <a:lnTo>
                  <a:pt x="186" y="113"/>
                </a:lnTo>
                <a:lnTo>
                  <a:pt x="195" y="117"/>
                </a:lnTo>
                <a:lnTo>
                  <a:pt x="196" y="117"/>
                </a:lnTo>
                <a:lnTo>
                  <a:pt x="197" y="115"/>
                </a:lnTo>
                <a:lnTo>
                  <a:pt x="197" y="114"/>
                </a:lnTo>
                <a:lnTo>
                  <a:pt x="196" y="90"/>
                </a:lnTo>
                <a:lnTo>
                  <a:pt x="187" y="68"/>
                </a:lnTo>
                <a:lnTo>
                  <a:pt x="187" y="68"/>
                </a:lnTo>
                <a:close/>
                <a:moveTo>
                  <a:pt x="108" y="55"/>
                </a:moveTo>
                <a:lnTo>
                  <a:pt x="106" y="55"/>
                </a:lnTo>
                <a:lnTo>
                  <a:pt x="82" y="74"/>
                </a:lnTo>
                <a:lnTo>
                  <a:pt x="82" y="76"/>
                </a:lnTo>
                <a:lnTo>
                  <a:pt x="82" y="77"/>
                </a:lnTo>
                <a:lnTo>
                  <a:pt x="82" y="77"/>
                </a:lnTo>
                <a:lnTo>
                  <a:pt x="82" y="78"/>
                </a:lnTo>
                <a:lnTo>
                  <a:pt x="108" y="103"/>
                </a:lnTo>
                <a:lnTo>
                  <a:pt x="109" y="104"/>
                </a:lnTo>
                <a:lnTo>
                  <a:pt x="110" y="104"/>
                </a:lnTo>
                <a:lnTo>
                  <a:pt x="112" y="103"/>
                </a:lnTo>
                <a:lnTo>
                  <a:pt x="129" y="85"/>
                </a:lnTo>
                <a:lnTo>
                  <a:pt x="131" y="83"/>
                </a:lnTo>
                <a:lnTo>
                  <a:pt x="131" y="82"/>
                </a:lnTo>
                <a:lnTo>
                  <a:pt x="129" y="81"/>
                </a:lnTo>
                <a:lnTo>
                  <a:pt x="110" y="57"/>
                </a:lnTo>
                <a:lnTo>
                  <a:pt x="109" y="55"/>
                </a:lnTo>
                <a:lnTo>
                  <a:pt x="108" y="55"/>
                </a:lnTo>
                <a:close/>
                <a:moveTo>
                  <a:pt x="174" y="51"/>
                </a:moveTo>
                <a:lnTo>
                  <a:pt x="173" y="51"/>
                </a:lnTo>
                <a:lnTo>
                  <a:pt x="172" y="53"/>
                </a:lnTo>
                <a:lnTo>
                  <a:pt x="143" y="81"/>
                </a:lnTo>
                <a:lnTo>
                  <a:pt x="142" y="83"/>
                </a:lnTo>
                <a:lnTo>
                  <a:pt x="145" y="86"/>
                </a:lnTo>
                <a:lnTo>
                  <a:pt x="150" y="91"/>
                </a:lnTo>
                <a:lnTo>
                  <a:pt x="156" y="96"/>
                </a:lnTo>
                <a:lnTo>
                  <a:pt x="161" y="100"/>
                </a:lnTo>
                <a:lnTo>
                  <a:pt x="165" y="103"/>
                </a:lnTo>
                <a:lnTo>
                  <a:pt x="166" y="103"/>
                </a:lnTo>
                <a:lnTo>
                  <a:pt x="169" y="103"/>
                </a:lnTo>
                <a:lnTo>
                  <a:pt x="170" y="101"/>
                </a:lnTo>
                <a:lnTo>
                  <a:pt x="174" y="90"/>
                </a:lnTo>
                <a:lnTo>
                  <a:pt x="178" y="77"/>
                </a:lnTo>
                <a:lnTo>
                  <a:pt x="179" y="64"/>
                </a:lnTo>
                <a:lnTo>
                  <a:pt x="177" y="53"/>
                </a:lnTo>
                <a:lnTo>
                  <a:pt x="175" y="53"/>
                </a:lnTo>
                <a:lnTo>
                  <a:pt x="174" y="51"/>
                </a:lnTo>
                <a:close/>
                <a:moveTo>
                  <a:pt x="45" y="51"/>
                </a:moveTo>
                <a:lnTo>
                  <a:pt x="44" y="51"/>
                </a:lnTo>
                <a:lnTo>
                  <a:pt x="43" y="51"/>
                </a:lnTo>
                <a:lnTo>
                  <a:pt x="30" y="72"/>
                </a:lnTo>
                <a:lnTo>
                  <a:pt x="22" y="94"/>
                </a:lnTo>
                <a:lnTo>
                  <a:pt x="22" y="95"/>
                </a:lnTo>
                <a:lnTo>
                  <a:pt x="25" y="96"/>
                </a:lnTo>
                <a:lnTo>
                  <a:pt x="45" y="105"/>
                </a:lnTo>
                <a:lnTo>
                  <a:pt x="48" y="105"/>
                </a:lnTo>
                <a:lnTo>
                  <a:pt x="49" y="104"/>
                </a:lnTo>
                <a:lnTo>
                  <a:pt x="69" y="78"/>
                </a:lnTo>
                <a:lnTo>
                  <a:pt x="69" y="77"/>
                </a:lnTo>
                <a:lnTo>
                  <a:pt x="69" y="76"/>
                </a:lnTo>
                <a:lnTo>
                  <a:pt x="69" y="74"/>
                </a:lnTo>
                <a:lnTo>
                  <a:pt x="46" y="51"/>
                </a:lnTo>
                <a:lnTo>
                  <a:pt x="45" y="51"/>
                </a:lnTo>
                <a:close/>
                <a:moveTo>
                  <a:pt x="184" y="41"/>
                </a:moveTo>
                <a:lnTo>
                  <a:pt x="183" y="41"/>
                </a:lnTo>
                <a:lnTo>
                  <a:pt x="182" y="43"/>
                </a:lnTo>
                <a:lnTo>
                  <a:pt x="181" y="43"/>
                </a:lnTo>
                <a:lnTo>
                  <a:pt x="181" y="45"/>
                </a:lnTo>
                <a:lnTo>
                  <a:pt x="181" y="48"/>
                </a:lnTo>
                <a:lnTo>
                  <a:pt x="195" y="67"/>
                </a:lnTo>
                <a:lnTo>
                  <a:pt x="202" y="89"/>
                </a:lnTo>
                <a:lnTo>
                  <a:pt x="205" y="112"/>
                </a:lnTo>
                <a:lnTo>
                  <a:pt x="201" y="135"/>
                </a:lnTo>
                <a:lnTo>
                  <a:pt x="192" y="158"/>
                </a:lnTo>
                <a:lnTo>
                  <a:pt x="177" y="177"/>
                </a:lnTo>
                <a:lnTo>
                  <a:pt x="158" y="192"/>
                </a:lnTo>
                <a:lnTo>
                  <a:pt x="136" y="201"/>
                </a:lnTo>
                <a:lnTo>
                  <a:pt x="112" y="205"/>
                </a:lnTo>
                <a:lnTo>
                  <a:pt x="89" y="203"/>
                </a:lnTo>
                <a:lnTo>
                  <a:pt x="67" y="195"/>
                </a:lnTo>
                <a:lnTo>
                  <a:pt x="46" y="182"/>
                </a:lnTo>
                <a:lnTo>
                  <a:pt x="44" y="181"/>
                </a:lnTo>
                <a:lnTo>
                  <a:pt x="43" y="182"/>
                </a:lnTo>
                <a:lnTo>
                  <a:pt x="41" y="183"/>
                </a:lnTo>
                <a:lnTo>
                  <a:pt x="41" y="183"/>
                </a:lnTo>
                <a:lnTo>
                  <a:pt x="40" y="184"/>
                </a:lnTo>
                <a:lnTo>
                  <a:pt x="41" y="186"/>
                </a:lnTo>
                <a:lnTo>
                  <a:pt x="41" y="187"/>
                </a:lnTo>
                <a:lnTo>
                  <a:pt x="63" y="201"/>
                </a:lnTo>
                <a:lnTo>
                  <a:pt x="87" y="210"/>
                </a:lnTo>
                <a:lnTo>
                  <a:pt x="113" y="212"/>
                </a:lnTo>
                <a:lnTo>
                  <a:pt x="137" y="209"/>
                </a:lnTo>
                <a:lnTo>
                  <a:pt x="160" y="198"/>
                </a:lnTo>
                <a:lnTo>
                  <a:pt x="182" y="182"/>
                </a:lnTo>
                <a:lnTo>
                  <a:pt x="198" y="161"/>
                </a:lnTo>
                <a:lnTo>
                  <a:pt x="207" y="138"/>
                </a:lnTo>
                <a:lnTo>
                  <a:pt x="211" y="113"/>
                </a:lnTo>
                <a:lnTo>
                  <a:pt x="209" y="89"/>
                </a:lnTo>
                <a:lnTo>
                  <a:pt x="201" y="64"/>
                </a:lnTo>
                <a:lnTo>
                  <a:pt x="186" y="43"/>
                </a:lnTo>
                <a:lnTo>
                  <a:pt x="186" y="41"/>
                </a:lnTo>
                <a:lnTo>
                  <a:pt x="184" y="41"/>
                </a:lnTo>
                <a:close/>
                <a:moveTo>
                  <a:pt x="155" y="40"/>
                </a:moveTo>
                <a:lnTo>
                  <a:pt x="142" y="41"/>
                </a:lnTo>
                <a:lnTo>
                  <a:pt x="129" y="45"/>
                </a:lnTo>
                <a:lnTo>
                  <a:pt x="118" y="49"/>
                </a:lnTo>
                <a:lnTo>
                  <a:pt x="117" y="50"/>
                </a:lnTo>
                <a:lnTo>
                  <a:pt x="117" y="53"/>
                </a:lnTo>
                <a:lnTo>
                  <a:pt x="117" y="54"/>
                </a:lnTo>
                <a:lnTo>
                  <a:pt x="135" y="76"/>
                </a:lnTo>
                <a:lnTo>
                  <a:pt x="136" y="77"/>
                </a:lnTo>
                <a:lnTo>
                  <a:pt x="137" y="77"/>
                </a:lnTo>
                <a:lnTo>
                  <a:pt x="138" y="76"/>
                </a:lnTo>
                <a:lnTo>
                  <a:pt x="166" y="48"/>
                </a:lnTo>
                <a:lnTo>
                  <a:pt x="168" y="46"/>
                </a:lnTo>
                <a:lnTo>
                  <a:pt x="168" y="45"/>
                </a:lnTo>
                <a:lnTo>
                  <a:pt x="166" y="44"/>
                </a:lnTo>
                <a:lnTo>
                  <a:pt x="166" y="43"/>
                </a:lnTo>
                <a:lnTo>
                  <a:pt x="155" y="40"/>
                </a:lnTo>
                <a:close/>
                <a:moveTo>
                  <a:pt x="92" y="23"/>
                </a:moveTo>
                <a:lnTo>
                  <a:pt x="71" y="30"/>
                </a:lnTo>
                <a:lnTo>
                  <a:pt x="52" y="43"/>
                </a:lnTo>
                <a:lnTo>
                  <a:pt x="50" y="44"/>
                </a:lnTo>
                <a:lnTo>
                  <a:pt x="50" y="46"/>
                </a:lnTo>
                <a:lnTo>
                  <a:pt x="52" y="48"/>
                </a:lnTo>
                <a:lnTo>
                  <a:pt x="73" y="69"/>
                </a:lnTo>
                <a:lnTo>
                  <a:pt x="75" y="71"/>
                </a:lnTo>
                <a:lnTo>
                  <a:pt x="77" y="71"/>
                </a:lnTo>
                <a:lnTo>
                  <a:pt x="78" y="69"/>
                </a:lnTo>
                <a:lnTo>
                  <a:pt x="104" y="50"/>
                </a:lnTo>
                <a:lnTo>
                  <a:pt x="105" y="48"/>
                </a:lnTo>
                <a:lnTo>
                  <a:pt x="105" y="46"/>
                </a:lnTo>
                <a:lnTo>
                  <a:pt x="96" y="25"/>
                </a:lnTo>
                <a:lnTo>
                  <a:pt x="95" y="23"/>
                </a:lnTo>
                <a:lnTo>
                  <a:pt x="92" y="23"/>
                </a:lnTo>
                <a:close/>
                <a:moveTo>
                  <a:pt x="105" y="22"/>
                </a:moveTo>
                <a:lnTo>
                  <a:pt x="104" y="22"/>
                </a:lnTo>
                <a:lnTo>
                  <a:pt x="103" y="23"/>
                </a:lnTo>
                <a:lnTo>
                  <a:pt x="103" y="25"/>
                </a:lnTo>
                <a:lnTo>
                  <a:pt x="106" y="34"/>
                </a:lnTo>
                <a:lnTo>
                  <a:pt x="110" y="43"/>
                </a:lnTo>
                <a:lnTo>
                  <a:pt x="112" y="44"/>
                </a:lnTo>
                <a:lnTo>
                  <a:pt x="113" y="44"/>
                </a:lnTo>
                <a:lnTo>
                  <a:pt x="114" y="44"/>
                </a:lnTo>
                <a:lnTo>
                  <a:pt x="132" y="36"/>
                </a:lnTo>
                <a:lnTo>
                  <a:pt x="150" y="34"/>
                </a:lnTo>
                <a:lnTo>
                  <a:pt x="151" y="34"/>
                </a:lnTo>
                <a:lnTo>
                  <a:pt x="151" y="32"/>
                </a:lnTo>
                <a:lnTo>
                  <a:pt x="151" y="32"/>
                </a:lnTo>
                <a:lnTo>
                  <a:pt x="129" y="23"/>
                </a:lnTo>
                <a:lnTo>
                  <a:pt x="105" y="22"/>
                </a:lnTo>
                <a:close/>
                <a:moveTo>
                  <a:pt x="198" y="0"/>
                </a:moveTo>
                <a:lnTo>
                  <a:pt x="207" y="0"/>
                </a:lnTo>
                <a:lnTo>
                  <a:pt x="214" y="6"/>
                </a:lnTo>
                <a:lnTo>
                  <a:pt x="219" y="12"/>
                </a:lnTo>
                <a:lnTo>
                  <a:pt x="219" y="21"/>
                </a:lnTo>
                <a:lnTo>
                  <a:pt x="214" y="27"/>
                </a:lnTo>
                <a:lnTo>
                  <a:pt x="210" y="31"/>
                </a:lnTo>
                <a:lnTo>
                  <a:pt x="206" y="32"/>
                </a:lnTo>
                <a:lnTo>
                  <a:pt x="201" y="32"/>
                </a:lnTo>
                <a:lnTo>
                  <a:pt x="196" y="31"/>
                </a:lnTo>
                <a:lnTo>
                  <a:pt x="195" y="30"/>
                </a:lnTo>
                <a:lnTo>
                  <a:pt x="193" y="31"/>
                </a:lnTo>
                <a:lnTo>
                  <a:pt x="191" y="34"/>
                </a:lnTo>
                <a:lnTo>
                  <a:pt x="189" y="35"/>
                </a:lnTo>
                <a:lnTo>
                  <a:pt x="191" y="37"/>
                </a:lnTo>
                <a:lnTo>
                  <a:pt x="205" y="57"/>
                </a:lnTo>
                <a:lnTo>
                  <a:pt x="214" y="78"/>
                </a:lnTo>
                <a:lnTo>
                  <a:pt x="219" y="101"/>
                </a:lnTo>
                <a:lnTo>
                  <a:pt x="218" y="124"/>
                </a:lnTo>
                <a:lnTo>
                  <a:pt x="212" y="147"/>
                </a:lnTo>
                <a:lnTo>
                  <a:pt x="202" y="168"/>
                </a:lnTo>
                <a:lnTo>
                  <a:pt x="187" y="187"/>
                </a:lnTo>
                <a:lnTo>
                  <a:pt x="165" y="203"/>
                </a:lnTo>
                <a:lnTo>
                  <a:pt x="142" y="214"/>
                </a:lnTo>
                <a:lnTo>
                  <a:pt x="118" y="219"/>
                </a:lnTo>
                <a:lnTo>
                  <a:pt x="115" y="220"/>
                </a:lnTo>
                <a:lnTo>
                  <a:pt x="115" y="221"/>
                </a:lnTo>
                <a:lnTo>
                  <a:pt x="115" y="225"/>
                </a:lnTo>
                <a:lnTo>
                  <a:pt x="115" y="228"/>
                </a:lnTo>
                <a:lnTo>
                  <a:pt x="117" y="228"/>
                </a:lnTo>
                <a:lnTo>
                  <a:pt x="123" y="234"/>
                </a:lnTo>
                <a:lnTo>
                  <a:pt x="126" y="243"/>
                </a:lnTo>
                <a:lnTo>
                  <a:pt x="123" y="251"/>
                </a:lnTo>
                <a:lnTo>
                  <a:pt x="117" y="257"/>
                </a:lnTo>
                <a:lnTo>
                  <a:pt x="115" y="257"/>
                </a:lnTo>
                <a:lnTo>
                  <a:pt x="115" y="260"/>
                </a:lnTo>
                <a:lnTo>
                  <a:pt x="115" y="264"/>
                </a:lnTo>
                <a:lnTo>
                  <a:pt x="115" y="265"/>
                </a:lnTo>
                <a:lnTo>
                  <a:pt x="118" y="266"/>
                </a:lnTo>
                <a:lnTo>
                  <a:pt x="141" y="269"/>
                </a:lnTo>
                <a:lnTo>
                  <a:pt x="164" y="275"/>
                </a:lnTo>
                <a:lnTo>
                  <a:pt x="184" y="285"/>
                </a:lnTo>
                <a:lnTo>
                  <a:pt x="186" y="287"/>
                </a:lnTo>
                <a:lnTo>
                  <a:pt x="186" y="288"/>
                </a:lnTo>
                <a:lnTo>
                  <a:pt x="184" y="290"/>
                </a:lnTo>
                <a:lnTo>
                  <a:pt x="183" y="290"/>
                </a:lnTo>
                <a:lnTo>
                  <a:pt x="35" y="290"/>
                </a:lnTo>
                <a:lnTo>
                  <a:pt x="34" y="290"/>
                </a:lnTo>
                <a:lnTo>
                  <a:pt x="32" y="288"/>
                </a:lnTo>
                <a:lnTo>
                  <a:pt x="32" y="287"/>
                </a:lnTo>
                <a:lnTo>
                  <a:pt x="34" y="285"/>
                </a:lnTo>
                <a:lnTo>
                  <a:pt x="55" y="275"/>
                </a:lnTo>
                <a:lnTo>
                  <a:pt x="77" y="269"/>
                </a:lnTo>
                <a:lnTo>
                  <a:pt x="100" y="266"/>
                </a:lnTo>
                <a:lnTo>
                  <a:pt x="103" y="265"/>
                </a:lnTo>
                <a:lnTo>
                  <a:pt x="104" y="264"/>
                </a:lnTo>
                <a:lnTo>
                  <a:pt x="104" y="260"/>
                </a:lnTo>
                <a:lnTo>
                  <a:pt x="103" y="257"/>
                </a:lnTo>
                <a:lnTo>
                  <a:pt x="101" y="257"/>
                </a:lnTo>
                <a:lnTo>
                  <a:pt x="95" y="251"/>
                </a:lnTo>
                <a:lnTo>
                  <a:pt x="94" y="243"/>
                </a:lnTo>
                <a:lnTo>
                  <a:pt x="95" y="234"/>
                </a:lnTo>
                <a:lnTo>
                  <a:pt x="101" y="228"/>
                </a:lnTo>
                <a:lnTo>
                  <a:pt x="103" y="228"/>
                </a:lnTo>
                <a:lnTo>
                  <a:pt x="104" y="225"/>
                </a:lnTo>
                <a:lnTo>
                  <a:pt x="104" y="221"/>
                </a:lnTo>
                <a:lnTo>
                  <a:pt x="103" y="220"/>
                </a:lnTo>
                <a:lnTo>
                  <a:pt x="101" y="219"/>
                </a:lnTo>
                <a:lnTo>
                  <a:pt x="78" y="215"/>
                </a:lnTo>
                <a:lnTo>
                  <a:pt x="57" y="206"/>
                </a:lnTo>
                <a:lnTo>
                  <a:pt x="36" y="192"/>
                </a:lnTo>
                <a:lnTo>
                  <a:pt x="35" y="191"/>
                </a:lnTo>
                <a:lnTo>
                  <a:pt x="32" y="192"/>
                </a:lnTo>
                <a:lnTo>
                  <a:pt x="30" y="193"/>
                </a:lnTo>
                <a:lnTo>
                  <a:pt x="30" y="196"/>
                </a:lnTo>
                <a:lnTo>
                  <a:pt x="30" y="197"/>
                </a:lnTo>
                <a:lnTo>
                  <a:pt x="31" y="202"/>
                </a:lnTo>
                <a:lnTo>
                  <a:pt x="31" y="206"/>
                </a:lnTo>
                <a:lnTo>
                  <a:pt x="30" y="211"/>
                </a:lnTo>
                <a:lnTo>
                  <a:pt x="27" y="215"/>
                </a:lnTo>
                <a:lnTo>
                  <a:pt x="20" y="219"/>
                </a:lnTo>
                <a:lnTo>
                  <a:pt x="12" y="219"/>
                </a:lnTo>
                <a:lnTo>
                  <a:pt x="4" y="215"/>
                </a:lnTo>
                <a:lnTo>
                  <a:pt x="0" y="207"/>
                </a:lnTo>
                <a:lnTo>
                  <a:pt x="0" y="200"/>
                </a:lnTo>
                <a:lnTo>
                  <a:pt x="4" y="192"/>
                </a:lnTo>
                <a:lnTo>
                  <a:pt x="8" y="189"/>
                </a:lnTo>
                <a:lnTo>
                  <a:pt x="13" y="188"/>
                </a:lnTo>
                <a:lnTo>
                  <a:pt x="17" y="188"/>
                </a:lnTo>
                <a:lnTo>
                  <a:pt x="22" y="189"/>
                </a:lnTo>
                <a:lnTo>
                  <a:pt x="23" y="189"/>
                </a:lnTo>
                <a:lnTo>
                  <a:pt x="26" y="189"/>
                </a:lnTo>
                <a:lnTo>
                  <a:pt x="37" y="177"/>
                </a:lnTo>
                <a:lnTo>
                  <a:pt x="39" y="175"/>
                </a:lnTo>
                <a:lnTo>
                  <a:pt x="37" y="173"/>
                </a:lnTo>
                <a:lnTo>
                  <a:pt x="25" y="152"/>
                </a:lnTo>
                <a:lnTo>
                  <a:pt x="16" y="131"/>
                </a:lnTo>
                <a:lnTo>
                  <a:pt x="14" y="108"/>
                </a:lnTo>
                <a:lnTo>
                  <a:pt x="18" y="83"/>
                </a:lnTo>
                <a:lnTo>
                  <a:pt x="27" y="62"/>
                </a:lnTo>
                <a:lnTo>
                  <a:pt x="43" y="43"/>
                </a:lnTo>
                <a:lnTo>
                  <a:pt x="62" y="27"/>
                </a:lnTo>
                <a:lnTo>
                  <a:pt x="85" y="18"/>
                </a:lnTo>
                <a:lnTo>
                  <a:pt x="108" y="14"/>
                </a:lnTo>
                <a:lnTo>
                  <a:pt x="131" y="17"/>
                </a:lnTo>
                <a:lnTo>
                  <a:pt x="152" y="25"/>
                </a:lnTo>
                <a:lnTo>
                  <a:pt x="172" y="39"/>
                </a:lnTo>
                <a:lnTo>
                  <a:pt x="174" y="39"/>
                </a:lnTo>
                <a:lnTo>
                  <a:pt x="177" y="39"/>
                </a:lnTo>
                <a:lnTo>
                  <a:pt x="188" y="26"/>
                </a:lnTo>
                <a:lnTo>
                  <a:pt x="189" y="25"/>
                </a:lnTo>
                <a:lnTo>
                  <a:pt x="188" y="23"/>
                </a:lnTo>
                <a:lnTo>
                  <a:pt x="187" y="18"/>
                </a:lnTo>
                <a:lnTo>
                  <a:pt x="187" y="13"/>
                </a:lnTo>
                <a:lnTo>
                  <a:pt x="188" y="9"/>
                </a:lnTo>
                <a:lnTo>
                  <a:pt x="192" y="6"/>
                </a:lnTo>
                <a:lnTo>
                  <a:pt x="198" y="0"/>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 name="文本占位符 7"/>
          <p:cNvSpPr>
            <a:spLocks noGrp="1"/>
          </p:cNvSpPr>
          <p:nvPr>
            <p:ph type="body" sz="quarter" idx="10" hasCustomPrompt="1"/>
          </p:nvPr>
        </p:nvSpPr>
        <p:spPr>
          <a:xfrm>
            <a:off x="577439" y="260401"/>
            <a:ext cx="2491077" cy="529569"/>
          </a:xfrm>
          <a:prstGeom prst="rect">
            <a:avLst/>
          </a:prstGeom>
          <a:ln w="12700" cmpd="sng">
            <a:solidFill>
              <a:schemeClr val="bg1"/>
            </a:solidFill>
          </a:ln>
        </p:spPr>
        <p:txBody>
          <a:bodyPr vert="horz" anchor="ctr"/>
          <a:lstStyle>
            <a:lvl1pPr marL="0" indent="0" algn="l">
              <a:buNone/>
              <a:defRPr sz="2400" b="1">
                <a:solidFill>
                  <a:schemeClr val="bg1"/>
                </a:solidFill>
              </a:defRPr>
            </a:lvl1pPr>
          </a:lstStyle>
          <a:p>
            <a:pPr lvl="0"/>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r>
              <a:rPr kumimoji="1" lang="zh-CN" altLang="en-US" dirty="0" smtClean="0"/>
              <a:t> </a:t>
            </a:r>
            <a:r>
              <a:rPr kumimoji="1" lang="en-US" altLang="zh-CN" dirty="0" smtClean="0"/>
              <a:t>HERE</a:t>
            </a:r>
            <a:endParaRPr kumimoji="1" lang="zh-CN" altLang="en-US" dirty="0"/>
          </a:p>
        </p:txBody>
      </p:sp>
      <p:grpSp>
        <p:nvGrpSpPr>
          <p:cNvPr id="8" name="组 7"/>
          <p:cNvGrpSpPr/>
          <p:nvPr userDrawn="1"/>
        </p:nvGrpSpPr>
        <p:grpSpPr>
          <a:xfrm rot="20632315">
            <a:off x="190938" y="176678"/>
            <a:ext cx="449551" cy="1054299"/>
            <a:chOff x="3087349" y="2393332"/>
            <a:chExt cx="759141" cy="1335268"/>
          </a:xfrm>
        </p:grpSpPr>
        <p:sp>
          <p:nvSpPr>
            <p:cNvPr id="9" name="椭圆 8"/>
            <p:cNvSpPr/>
            <p:nvPr/>
          </p:nvSpPr>
          <p:spPr>
            <a:xfrm>
              <a:off x="3626494" y="2759746"/>
              <a:ext cx="219996" cy="2199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0" name="椭圆 9"/>
            <p:cNvSpPr/>
            <p:nvPr/>
          </p:nvSpPr>
          <p:spPr>
            <a:xfrm>
              <a:off x="3328363" y="2393332"/>
              <a:ext cx="323047" cy="32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 name="椭圆 10"/>
            <p:cNvSpPr/>
            <p:nvPr/>
          </p:nvSpPr>
          <p:spPr>
            <a:xfrm>
              <a:off x="3543238" y="3564449"/>
              <a:ext cx="164151" cy="164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 name="椭圆 11"/>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3" name="组 12"/>
          <p:cNvGrpSpPr/>
          <p:nvPr userDrawn="1"/>
        </p:nvGrpSpPr>
        <p:grpSpPr>
          <a:xfrm rot="13604478">
            <a:off x="2768815" y="444552"/>
            <a:ext cx="599401" cy="790724"/>
            <a:chOff x="3087349" y="2393332"/>
            <a:chExt cx="759141" cy="1335268"/>
          </a:xfrm>
        </p:grpSpPr>
        <p:sp>
          <p:nvSpPr>
            <p:cNvPr id="14" name="椭圆 13"/>
            <p:cNvSpPr/>
            <p:nvPr/>
          </p:nvSpPr>
          <p:spPr>
            <a:xfrm>
              <a:off x="3626494" y="2759746"/>
              <a:ext cx="219996" cy="2199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14"/>
            <p:cNvSpPr/>
            <p:nvPr/>
          </p:nvSpPr>
          <p:spPr>
            <a:xfrm>
              <a:off x="3328363" y="2393332"/>
              <a:ext cx="323047" cy="32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15"/>
            <p:cNvSpPr/>
            <p:nvPr/>
          </p:nvSpPr>
          <p:spPr>
            <a:xfrm>
              <a:off x="3543238" y="3564449"/>
              <a:ext cx="164151" cy="164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16"/>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Tree>
    <p:extLst>
      <p:ext uri="{BB962C8B-B14F-4D97-AF65-F5344CB8AC3E}">
        <p14:creationId xmlns:p14="http://schemas.microsoft.com/office/powerpoint/2010/main" val="27612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sp>
        <p:nvSpPr>
          <p:cNvPr id="7" name="文本占位符 7"/>
          <p:cNvSpPr>
            <a:spLocks noGrp="1"/>
          </p:cNvSpPr>
          <p:nvPr>
            <p:ph type="body" sz="quarter" idx="10" hasCustomPrompt="1"/>
          </p:nvPr>
        </p:nvSpPr>
        <p:spPr>
          <a:xfrm>
            <a:off x="577439" y="260401"/>
            <a:ext cx="2491077" cy="529569"/>
          </a:xfrm>
          <a:prstGeom prst="rect">
            <a:avLst/>
          </a:prstGeom>
          <a:ln w="12700" cmpd="sng">
            <a:solidFill>
              <a:schemeClr val="bg1"/>
            </a:solidFill>
          </a:ln>
        </p:spPr>
        <p:txBody>
          <a:bodyPr vert="horz" anchor="ctr"/>
          <a:lstStyle>
            <a:lvl1pPr marL="0" indent="0" algn="l">
              <a:buNone/>
              <a:defRPr sz="2400" b="1">
                <a:solidFill>
                  <a:schemeClr val="bg1"/>
                </a:solidFill>
              </a:defRPr>
            </a:lvl1pPr>
          </a:lstStyle>
          <a:p>
            <a:pPr lvl="0"/>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r>
              <a:rPr kumimoji="1" lang="zh-CN" altLang="en-US" dirty="0" smtClean="0"/>
              <a:t> </a:t>
            </a:r>
            <a:r>
              <a:rPr kumimoji="1" lang="en-US" altLang="zh-CN" dirty="0" smtClean="0"/>
              <a:t>HERE</a:t>
            </a:r>
            <a:endParaRPr kumimoji="1" lang="zh-CN" altLang="en-US" dirty="0"/>
          </a:p>
        </p:txBody>
      </p:sp>
      <p:grpSp>
        <p:nvGrpSpPr>
          <p:cNvPr id="8" name="组 7"/>
          <p:cNvGrpSpPr/>
          <p:nvPr userDrawn="1"/>
        </p:nvGrpSpPr>
        <p:grpSpPr>
          <a:xfrm rot="20632315">
            <a:off x="190938" y="176678"/>
            <a:ext cx="449551" cy="1054299"/>
            <a:chOff x="3087349" y="2393332"/>
            <a:chExt cx="759141" cy="1335268"/>
          </a:xfrm>
        </p:grpSpPr>
        <p:sp>
          <p:nvSpPr>
            <p:cNvPr id="9" name="椭圆 8"/>
            <p:cNvSpPr/>
            <p:nvPr/>
          </p:nvSpPr>
          <p:spPr>
            <a:xfrm>
              <a:off x="3626494" y="2759746"/>
              <a:ext cx="219996" cy="2199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0" name="椭圆 9"/>
            <p:cNvSpPr/>
            <p:nvPr/>
          </p:nvSpPr>
          <p:spPr>
            <a:xfrm>
              <a:off x="3328363" y="2393332"/>
              <a:ext cx="323047" cy="32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 name="椭圆 10"/>
            <p:cNvSpPr/>
            <p:nvPr/>
          </p:nvSpPr>
          <p:spPr>
            <a:xfrm>
              <a:off x="3543238" y="3564449"/>
              <a:ext cx="164151" cy="164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 name="椭圆 11"/>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3" name="组 12"/>
          <p:cNvGrpSpPr/>
          <p:nvPr userDrawn="1"/>
        </p:nvGrpSpPr>
        <p:grpSpPr>
          <a:xfrm rot="13604478">
            <a:off x="2768815" y="444552"/>
            <a:ext cx="599401" cy="790724"/>
            <a:chOff x="3087349" y="2393332"/>
            <a:chExt cx="759141" cy="1335268"/>
          </a:xfrm>
        </p:grpSpPr>
        <p:sp>
          <p:nvSpPr>
            <p:cNvPr id="14" name="椭圆 13"/>
            <p:cNvSpPr/>
            <p:nvPr/>
          </p:nvSpPr>
          <p:spPr>
            <a:xfrm>
              <a:off x="3626494" y="2759746"/>
              <a:ext cx="219996" cy="2199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14"/>
            <p:cNvSpPr/>
            <p:nvPr/>
          </p:nvSpPr>
          <p:spPr>
            <a:xfrm>
              <a:off x="3328363" y="2393332"/>
              <a:ext cx="323047" cy="32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15"/>
            <p:cNvSpPr/>
            <p:nvPr/>
          </p:nvSpPr>
          <p:spPr>
            <a:xfrm>
              <a:off x="3543238" y="3564449"/>
              <a:ext cx="164151" cy="164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16"/>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Tree>
    <p:extLst>
      <p:ext uri="{BB962C8B-B14F-4D97-AF65-F5344CB8AC3E}">
        <p14:creationId xmlns:p14="http://schemas.microsoft.com/office/powerpoint/2010/main" val="635815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977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494253" y="258234"/>
            <a:ext cx="3651088" cy="529569"/>
          </a:xfrm>
          <a:prstGeom prst="rect">
            <a:avLst/>
          </a:prstGeom>
          <a:ln w="12700" cmpd="sng">
            <a:solidFill>
              <a:schemeClr val="tx1"/>
            </a:solidFill>
          </a:ln>
        </p:spPr>
        <p:txBody>
          <a:bodyPr vert="horz" anchor="ctr"/>
          <a:lstStyle>
            <a:lvl1pPr marL="0" indent="0" algn="l">
              <a:buNone/>
              <a:defRPr sz="2400" b="1"/>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
        <p:nvSpPr>
          <p:cNvPr id="3" name="文本占位符 7"/>
          <p:cNvSpPr>
            <a:spLocks noGrp="1"/>
          </p:cNvSpPr>
          <p:nvPr>
            <p:ph type="body" sz="quarter" idx="13" hasCustomPrompt="1"/>
          </p:nvPr>
        </p:nvSpPr>
        <p:spPr>
          <a:xfrm>
            <a:off x="8539944" y="171547"/>
            <a:ext cx="604056" cy="616255"/>
          </a:xfrm>
          <a:prstGeom prst="rect">
            <a:avLst/>
          </a:prstGeom>
          <a:solidFill>
            <a:schemeClr val="tx1"/>
          </a:solidFill>
        </p:spPr>
        <p:txBody>
          <a:bodyPr vert="horz" anchor="ctr"/>
          <a:lstStyle>
            <a:lvl1pPr marL="0" indent="0" algn="ctr">
              <a:buNone/>
              <a:defRPr sz="2400" b="1">
                <a:solidFill>
                  <a:srgbClr val="FFFFFF"/>
                </a:solidFill>
              </a:defRPr>
            </a:lvl1pPr>
          </a:lstStyle>
          <a:p>
            <a:pPr lvl="0"/>
            <a:r>
              <a:rPr kumimoji="1" lang="en-US" altLang="zh-CN" dirty="0" smtClean="0"/>
              <a:t>01</a:t>
            </a:r>
            <a:endParaRPr kumimoji="1" lang="zh-CN" altLang="en-US" dirty="0"/>
          </a:p>
        </p:txBody>
      </p:sp>
      <p:sp>
        <p:nvSpPr>
          <p:cNvPr id="4" name="图片占位符 8"/>
          <p:cNvSpPr>
            <a:spLocks noGrp="1"/>
          </p:cNvSpPr>
          <p:nvPr>
            <p:ph type="pic" sz="quarter" idx="14" hasCustomPrompt="1"/>
          </p:nvPr>
        </p:nvSpPr>
        <p:spPr>
          <a:xfrm>
            <a:off x="282576" y="5989475"/>
            <a:ext cx="1470025" cy="533400"/>
          </a:xfrm>
          <a:prstGeom prst="rect">
            <a:avLst/>
          </a:prstGeom>
        </p:spPr>
        <p:txBody>
          <a:bodyPr vert="horz" anchor="ctr"/>
          <a:lstStyle>
            <a:lvl1pPr marL="0" indent="0" algn="ctr">
              <a:buNone/>
              <a:defRPr sz="1600" b="1"/>
            </a:lvl1pPr>
          </a:lstStyle>
          <a:p>
            <a:r>
              <a:rPr kumimoji="1" lang="en-US" altLang="zh-CN" sz="1600" b="1" dirty="0" smtClean="0"/>
              <a:t>LOGO&amp;PIC</a:t>
            </a:r>
            <a:r>
              <a:rPr kumimoji="1" lang="zh-CN" altLang="en-US" sz="1600" b="1" dirty="0" smtClean="0"/>
              <a:t> </a:t>
            </a:r>
            <a:r>
              <a:rPr kumimoji="1" lang="en-US" altLang="zh-CN" sz="1600" b="1" dirty="0" smtClean="0"/>
              <a:t>HERE</a:t>
            </a:r>
            <a:endParaRPr kumimoji="1" lang="zh-CN" altLang="en-US" dirty="0"/>
          </a:p>
        </p:txBody>
      </p:sp>
    </p:spTree>
    <p:extLst>
      <p:ext uri="{BB962C8B-B14F-4D97-AF65-F5344CB8AC3E}">
        <p14:creationId xmlns:p14="http://schemas.microsoft.com/office/powerpoint/2010/main" val="3159606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sp>
        <p:nvSpPr>
          <p:cNvPr id="2" name="矩形 1"/>
          <p:cNvSpPr/>
          <p:nvPr userDrawn="1"/>
        </p:nvSpPr>
        <p:spPr>
          <a:xfrm>
            <a:off x="330454" y="759873"/>
            <a:ext cx="1617751" cy="379656"/>
          </a:xfrm>
          <a:prstGeom prst="rect">
            <a:avLst/>
          </a:prstGeom>
        </p:spPr>
        <p:txBody>
          <a:bodyPr wrap="none">
            <a:spAutoFit/>
          </a:bodyPr>
          <a:lstStyle/>
          <a:p>
            <a:r>
              <a:rPr lang="zh-CN" altLang="en-US" sz="1867" dirty="0">
                <a:solidFill>
                  <a:srgbClr val="000000"/>
                </a:solidFill>
                <a:latin typeface="Segoe UI Light"/>
                <a:ea typeface="微软雅黑"/>
                <a:cs typeface="Segoe UI Light"/>
              </a:rPr>
              <a:t>背景图片素材</a:t>
            </a:r>
          </a:p>
        </p:txBody>
      </p:sp>
      <p:sp>
        <p:nvSpPr>
          <p:cNvPr id="3" name="矩形 2"/>
          <p:cNvSpPr/>
          <p:nvPr userDrawn="1"/>
        </p:nvSpPr>
        <p:spPr>
          <a:xfrm>
            <a:off x="330453" y="182446"/>
            <a:ext cx="816249" cy="256545"/>
          </a:xfrm>
          <a:prstGeom prst="rect">
            <a:avLst/>
          </a:prstGeom>
        </p:spPr>
        <p:txBody>
          <a:bodyPr wrap="none">
            <a:spAutoFit/>
          </a:bodyPr>
          <a:lstStyle/>
          <a:p>
            <a:r>
              <a:rPr kumimoji="1" lang="en-US" altLang="zh-CN" sz="1067">
                <a:solidFill>
                  <a:srgbClr val="000000"/>
                </a:solidFill>
                <a:latin typeface="Segoe UI Light"/>
                <a:cs typeface="Segoe UI Light"/>
              </a:rPr>
              <a:t>OfficePLUS</a:t>
            </a:r>
            <a:endParaRPr lang="zh-CN" altLang="en-US" sz="1067" dirty="0">
              <a:solidFill>
                <a:srgbClr val="000000"/>
              </a:solidFill>
              <a:latin typeface="Segoe UI Light"/>
              <a:cs typeface="Segoe UI Light"/>
            </a:endParaRPr>
          </a:p>
        </p:txBody>
      </p:sp>
    </p:spTree>
    <p:extLst>
      <p:ext uri="{BB962C8B-B14F-4D97-AF65-F5344CB8AC3E}">
        <p14:creationId xmlns:p14="http://schemas.microsoft.com/office/powerpoint/2010/main" val="4169789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sp>
        <p:nvSpPr>
          <p:cNvPr id="7" name="矩形 6"/>
          <p:cNvSpPr/>
          <p:nvPr userDrawn="1"/>
        </p:nvSpPr>
        <p:spPr>
          <a:xfrm>
            <a:off x="330453" y="759873"/>
            <a:ext cx="662361" cy="379656"/>
          </a:xfrm>
          <a:prstGeom prst="rect">
            <a:avLst/>
          </a:prstGeom>
        </p:spPr>
        <p:txBody>
          <a:bodyPr wrap="none">
            <a:spAutoFit/>
          </a:bodyPr>
          <a:lstStyle/>
          <a:p>
            <a:pPr defTabSz="609585"/>
            <a:r>
              <a:rPr lang="zh-CN" altLang="en-US" sz="1867" dirty="0">
                <a:solidFill>
                  <a:srgbClr val="FFFFFF"/>
                </a:solidFill>
                <a:latin typeface="Segoe UI Light"/>
                <a:ea typeface="微软雅黑"/>
                <a:cs typeface="Segoe UI Light"/>
              </a:rPr>
              <a:t>标注</a:t>
            </a:r>
          </a:p>
        </p:txBody>
      </p:sp>
      <p:sp>
        <p:nvSpPr>
          <p:cNvPr id="8" name="矩形 7"/>
          <p:cNvSpPr/>
          <p:nvPr userDrawn="1"/>
        </p:nvSpPr>
        <p:spPr>
          <a:xfrm>
            <a:off x="2143256" y="841948"/>
            <a:ext cx="1051501" cy="3559116"/>
          </a:xfrm>
          <a:prstGeom prst="rect">
            <a:avLst/>
          </a:prstGeom>
        </p:spPr>
        <p:txBody>
          <a:bodyPr wrap="square">
            <a:spAutoFit/>
          </a:bodyPr>
          <a:lstStyle/>
          <a:p>
            <a:pPr defTabSz="609585">
              <a:lnSpc>
                <a:spcPct val="130000"/>
              </a:lnSpc>
            </a:pPr>
            <a:r>
              <a:rPr lang="zh-CN" altLang="en-US" sz="1333" dirty="0">
                <a:solidFill>
                  <a:srgbClr val="FFFFFF"/>
                </a:solidFill>
                <a:latin typeface="Segoe UI Light"/>
                <a:ea typeface="微软雅黑"/>
                <a:cs typeface="Segoe UI Light"/>
              </a:rPr>
              <a:t>字体使用 </a:t>
            </a: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r>
              <a:rPr lang="zh-CN" altLang="en-US" sz="1333" dirty="0">
                <a:solidFill>
                  <a:srgbClr val="FFFFFF"/>
                </a:solidFill>
                <a:latin typeface="Segoe UI Light"/>
                <a:ea typeface="微软雅黑"/>
                <a:cs typeface="Segoe UI Light"/>
              </a:rPr>
              <a:t>行距</a:t>
            </a: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r>
              <a:rPr lang="zh-CN" altLang="en-US" sz="1333" dirty="0">
                <a:solidFill>
                  <a:srgbClr val="FFFFFF"/>
                </a:solidFill>
                <a:latin typeface="Segoe UI Light"/>
                <a:ea typeface="微软雅黑"/>
                <a:cs typeface="Segoe UI Light"/>
              </a:rPr>
              <a:t>背景图片出处</a:t>
            </a:r>
          </a:p>
          <a:p>
            <a:pPr defTabSz="609585">
              <a:lnSpc>
                <a:spcPct val="130000"/>
              </a:lnSpc>
            </a:pPr>
            <a:endParaRPr lang="zh-CN" altLang="en-US" sz="1333" dirty="0">
              <a:solidFill>
                <a:srgbClr val="FFFFFF"/>
              </a:solidFill>
              <a:latin typeface="Segoe UI Light"/>
              <a:ea typeface="微软雅黑"/>
              <a:cs typeface="Segoe UI Light"/>
            </a:endParaRPr>
          </a:p>
          <a:p>
            <a:pPr defTabSz="609585">
              <a:lnSpc>
                <a:spcPct val="130000"/>
              </a:lnSpc>
            </a:pPr>
            <a:endParaRPr lang="zh-CN" altLang="en-US" sz="1333" dirty="0">
              <a:solidFill>
                <a:srgbClr val="FFFFFF"/>
              </a:solidFill>
              <a:latin typeface="Segoe UI Light"/>
              <a:ea typeface="微软雅黑"/>
              <a:cs typeface="Segoe UI Light"/>
            </a:endParaRPr>
          </a:p>
          <a:p>
            <a:pPr defTabSz="609585">
              <a:lnSpc>
                <a:spcPct val="130000"/>
              </a:lnSpc>
            </a:pPr>
            <a:r>
              <a:rPr lang="zh-CN" altLang="en-US" sz="1333" dirty="0">
                <a:solidFill>
                  <a:srgbClr val="FFFFFF"/>
                </a:solidFill>
                <a:latin typeface="Segoe UI Light"/>
                <a:ea typeface="微软雅黑"/>
                <a:cs typeface="Segoe UI Light"/>
              </a:rPr>
              <a:t>声明</a:t>
            </a:r>
            <a:endParaRPr lang="en-US" altLang="zh-CN" sz="1333" dirty="0">
              <a:solidFill>
                <a:srgbClr val="FFFFFF"/>
              </a:solidFill>
              <a:latin typeface="Segoe UI Light"/>
              <a:ea typeface="微软雅黑"/>
              <a:cs typeface="Segoe UI Light"/>
            </a:endParaRPr>
          </a:p>
        </p:txBody>
      </p:sp>
      <p:sp>
        <p:nvSpPr>
          <p:cNvPr id="9" name="矩形 8"/>
          <p:cNvSpPr/>
          <p:nvPr userDrawn="1"/>
        </p:nvSpPr>
        <p:spPr>
          <a:xfrm>
            <a:off x="3296289" y="841948"/>
            <a:ext cx="2795593" cy="4359142"/>
          </a:xfrm>
          <a:prstGeom prst="rect">
            <a:avLst/>
          </a:prstGeom>
        </p:spPr>
        <p:txBody>
          <a:bodyPr wrap="square">
            <a:spAutoFit/>
          </a:bodyPr>
          <a:lstStyle/>
          <a:p>
            <a:pPr defTabSz="609585">
              <a:lnSpc>
                <a:spcPct val="130000"/>
              </a:lnSpc>
            </a:pPr>
            <a:r>
              <a:rPr lang="zh-CN" altLang="en-US" sz="1333" dirty="0">
                <a:solidFill>
                  <a:srgbClr val="FFFFFF"/>
                </a:solidFill>
                <a:latin typeface="Segoe UI Light"/>
                <a:ea typeface="微软雅黑"/>
                <a:cs typeface="Segoe UI Light"/>
              </a:rPr>
              <a:t>英文 </a:t>
            </a:r>
            <a:r>
              <a:rPr lang="en-US" altLang="zh-CN" sz="1333">
                <a:solidFill>
                  <a:srgbClr val="FFFFFF"/>
                </a:solidFill>
                <a:latin typeface="Segoe UI Light"/>
                <a:ea typeface="微软雅黑" charset="0"/>
                <a:cs typeface="Segoe UI Light"/>
              </a:rPr>
              <a:t>Century Gothic</a:t>
            </a:r>
            <a:endParaRPr lang="en-US" altLang="zh-CN" sz="1333" dirty="0">
              <a:solidFill>
                <a:srgbClr val="FFFFFF"/>
              </a:solidFill>
              <a:latin typeface="Segoe UI Light"/>
              <a:ea typeface="微软雅黑" charset="0"/>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r>
              <a:rPr lang="zh-CN" altLang="en-US" sz="1333" dirty="0">
                <a:solidFill>
                  <a:srgbClr val="FFFFFF"/>
                </a:solidFill>
                <a:latin typeface="Segoe UI Light"/>
                <a:ea typeface="微软雅黑"/>
                <a:cs typeface="Segoe UI Light"/>
              </a:rPr>
              <a:t>中文 微软雅黑</a:t>
            </a: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r>
              <a:rPr lang="zh-CN" altLang="en-US" sz="1333" dirty="0">
                <a:solidFill>
                  <a:srgbClr val="FFFFFF"/>
                </a:solidFill>
                <a:latin typeface="Segoe UI Light"/>
                <a:ea typeface="微软雅黑"/>
                <a:cs typeface="Segoe UI Light"/>
              </a:rPr>
              <a:t>正文 </a:t>
            </a:r>
            <a:r>
              <a:rPr lang="en-US" altLang="zh-CN" sz="1333" dirty="0">
                <a:solidFill>
                  <a:srgbClr val="FFFFFF"/>
                </a:solidFill>
                <a:latin typeface="Segoe UI Light"/>
                <a:ea typeface="微软雅黑"/>
                <a:cs typeface="Segoe UI Light"/>
              </a:rPr>
              <a:t>1.3</a:t>
            </a: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r>
              <a:rPr lang="en-US" altLang="zh-CN" sz="1333" dirty="0" err="1">
                <a:solidFill>
                  <a:srgbClr val="FFFFFF"/>
                </a:solidFill>
                <a:latin typeface="Segoe UI Light"/>
                <a:ea typeface="微软雅黑"/>
                <a:cs typeface="Segoe UI Light"/>
              </a:rPr>
              <a:t>cn.bing.com</a:t>
            </a:r>
            <a:endParaRPr lang="zh-CN" altLang="en-US" sz="1333" dirty="0">
              <a:solidFill>
                <a:srgbClr val="FFFFFF"/>
              </a:solidFill>
              <a:latin typeface="Segoe UI Light"/>
              <a:ea typeface="微软雅黑"/>
              <a:cs typeface="Segoe UI Light"/>
            </a:endParaRPr>
          </a:p>
          <a:p>
            <a:pPr defTabSz="609585">
              <a:lnSpc>
                <a:spcPct val="130000"/>
              </a:lnSpc>
            </a:pPr>
            <a:endParaRPr lang="zh-CN" altLang="en-US" sz="1333" dirty="0">
              <a:solidFill>
                <a:srgbClr val="FFFFFF"/>
              </a:solidFill>
              <a:latin typeface="Segoe UI Light"/>
              <a:ea typeface="微软雅黑"/>
              <a:cs typeface="Segoe UI Light"/>
            </a:endParaRPr>
          </a:p>
          <a:p>
            <a:pPr defTabSz="609585">
              <a:lnSpc>
                <a:spcPct val="130000"/>
              </a:lnSpc>
            </a:pPr>
            <a:endParaRPr lang="zh-CN" altLang="en-US" sz="1333" dirty="0">
              <a:solidFill>
                <a:srgbClr val="FFFFFF"/>
              </a:solidFill>
              <a:latin typeface="Segoe UI Light"/>
              <a:ea typeface="微软雅黑"/>
              <a:cs typeface="Segoe UI Light"/>
            </a:endParaRPr>
          </a:p>
          <a:p>
            <a:pPr defTabSz="609585">
              <a:lnSpc>
                <a:spcPct val="130000"/>
              </a:lnSpc>
            </a:pPr>
            <a:r>
              <a:rPr lang="zh-CN" altLang="en-US" sz="1333" dirty="0">
                <a:solidFill>
                  <a:prstClr val="white"/>
                </a:solidFill>
                <a:ea typeface="微软雅黑" charset="0"/>
              </a:rPr>
              <a:t>互联网是一个开放共享的平台</a:t>
            </a:r>
          </a:p>
          <a:p>
            <a:pPr defTabSz="609585">
              <a:lnSpc>
                <a:spcPct val="130000"/>
              </a:lnSpc>
            </a:pPr>
            <a:r>
              <a:rPr kumimoji="1" lang="en-US" altLang="zh-CN" sz="1333" dirty="0">
                <a:solidFill>
                  <a:prstClr val="white"/>
                </a:solidFill>
                <a:latin typeface="Segoe UI Light"/>
                <a:ea typeface="微软雅黑" charset="0"/>
                <a:cs typeface="Segoe UI Light"/>
              </a:rPr>
              <a:t>OfficePLUS</a:t>
            </a:r>
            <a:r>
              <a:rPr lang="zh-CN" altLang="en-US" sz="1333" dirty="0">
                <a:solidFill>
                  <a:prstClr val="white"/>
                </a:solidFill>
                <a:ea typeface="微软雅黑" charset="0"/>
              </a:rPr>
              <a:t> 部分设计灵感与元素来源于网络</a:t>
            </a:r>
          </a:p>
          <a:p>
            <a:pPr defTabSz="609585">
              <a:lnSpc>
                <a:spcPct val="130000"/>
              </a:lnSpc>
            </a:pPr>
            <a:r>
              <a:rPr lang="zh-CN" altLang="en-US" sz="1333" dirty="0">
                <a:solidFill>
                  <a:prstClr val="white"/>
                </a:solidFill>
                <a:ea typeface="微软雅黑" charset="0"/>
              </a:rPr>
              <a:t>如有建议请联系 </a:t>
            </a:r>
            <a:r>
              <a:rPr lang="zh-CN" altLang="en-US" sz="1333" dirty="0">
                <a:solidFill>
                  <a:prstClr val="white"/>
                </a:solidFill>
                <a:latin typeface="Segoe UI Light" charset="0"/>
                <a:ea typeface="Segoe UI Light" charset="0"/>
                <a:cs typeface="Segoe UI Light" charset="0"/>
              </a:rPr>
              <a:t>officeplus@microsoft.com</a:t>
            </a:r>
            <a:endParaRPr lang="en-US" altLang="zh-CN" sz="1333" dirty="0">
              <a:solidFill>
                <a:srgbClr val="FFFFFF"/>
              </a:solidFill>
              <a:latin typeface="Segoe UI Light"/>
              <a:ea typeface="微软雅黑"/>
              <a:cs typeface="Segoe UI Light"/>
            </a:endParaRPr>
          </a:p>
        </p:txBody>
      </p:sp>
      <p:sp>
        <p:nvSpPr>
          <p:cNvPr id="10" name="矩形 9"/>
          <p:cNvSpPr/>
          <p:nvPr userDrawn="1"/>
        </p:nvSpPr>
        <p:spPr>
          <a:xfrm>
            <a:off x="330453" y="182446"/>
            <a:ext cx="816249" cy="256545"/>
          </a:xfrm>
          <a:prstGeom prst="rect">
            <a:avLst/>
          </a:prstGeom>
        </p:spPr>
        <p:txBody>
          <a:bodyPr wrap="none">
            <a:spAutoFit/>
          </a:bodyPr>
          <a:lstStyle/>
          <a:p>
            <a:pPr defTabSz="609585"/>
            <a:r>
              <a:rPr kumimoji="1" lang="en-US" altLang="zh-CN" sz="1067" dirty="0">
                <a:solidFill>
                  <a:prstClr val="white"/>
                </a:solidFill>
                <a:latin typeface="Segoe UI Light"/>
                <a:ea typeface="微软雅黑" charset="0"/>
                <a:cs typeface="Segoe UI Light"/>
              </a:rPr>
              <a:t>OfficePLUS</a:t>
            </a:r>
            <a:endParaRPr lang="zh-CN" altLang="en-US" sz="1067" dirty="0">
              <a:solidFill>
                <a:prstClr val="white"/>
              </a:solidFill>
              <a:latin typeface="Segoe UI Light"/>
              <a:ea typeface="微软雅黑" charset="0"/>
              <a:cs typeface="Segoe UI Light"/>
            </a:endParaRPr>
          </a:p>
        </p:txBody>
      </p:sp>
    </p:spTree>
    <p:extLst>
      <p:ext uri="{BB962C8B-B14F-4D97-AF65-F5344CB8AC3E}">
        <p14:creationId xmlns:p14="http://schemas.microsoft.com/office/powerpoint/2010/main" val="2166365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标题幻灯片">
    <p:spTree>
      <p:nvGrpSpPr>
        <p:cNvPr id="1" name=""/>
        <p:cNvGrpSpPr/>
        <p:nvPr/>
      </p:nvGrpSpPr>
      <p:grpSpPr>
        <a:xfrm>
          <a:off x="0" y="0"/>
          <a:ext cx="0" cy="0"/>
          <a:chOff x="0" y="0"/>
          <a:chExt cx="0" cy="0"/>
        </a:xfrm>
      </p:grpSpPr>
      <p:sp>
        <p:nvSpPr>
          <p:cNvPr id="7" name="文本框 6"/>
          <p:cNvSpPr txBox="1"/>
          <p:nvPr userDrawn="1"/>
        </p:nvSpPr>
        <p:spPr>
          <a:xfrm>
            <a:off x="2923955" y="4458724"/>
            <a:ext cx="3296095" cy="297454"/>
          </a:xfrm>
          <a:prstGeom prst="rect">
            <a:avLst/>
          </a:prstGeom>
          <a:noFill/>
        </p:spPr>
        <p:txBody>
          <a:bodyPr wrap="none" rtlCol="0">
            <a:spAutoFit/>
          </a:bodyPr>
          <a:lstStyle/>
          <a:p>
            <a:pPr algn="ctr" defTabSz="609585"/>
            <a:r>
              <a:rPr kumimoji="1" lang="zh-CN" altLang="en-US" sz="1333" dirty="0">
                <a:solidFill>
                  <a:srgbClr val="000000"/>
                </a:solidFill>
                <a:ea typeface="微软雅黑" charset="0"/>
              </a:rPr>
              <a:t>点击</a:t>
            </a:r>
            <a:r>
              <a:rPr kumimoji="1" lang="en-US" altLang="zh-CN" sz="1333" dirty="0">
                <a:solidFill>
                  <a:srgbClr val="000000"/>
                </a:solidFill>
                <a:latin typeface="Segoe UI Light" charset="0"/>
                <a:ea typeface="Segoe UI Light" charset="0"/>
                <a:cs typeface="Segoe UI Light" charset="0"/>
              </a:rPr>
              <a:t>Logo</a:t>
            </a:r>
            <a:r>
              <a:rPr kumimoji="1" lang="zh-CN" altLang="en-US" sz="1333" dirty="0">
                <a:solidFill>
                  <a:srgbClr val="000000"/>
                </a:solidFill>
                <a:ea typeface="微软雅黑" charset="0"/>
              </a:rPr>
              <a:t>获取更多优质模板（放映模式）</a:t>
            </a:r>
          </a:p>
        </p:txBody>
      </p:sp>
      <p:pic>
        <p:nvPicPr>
          <p:cNvPr id="4" name="图片 3">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3227832"/>
            <a:ext cx="2286000" cy="402336"/>
          </a:xfrm>
          <a:prstGeom prst="rect">
            <a:avLst/>
          </a:prstGeom>
        </p:spPr>
      </p:pic>
    </p:spTree>
    <p:extLst>
      <p:ext uri="{BB962C8B-B14F-4D97-AF65-F5344CB8AC3E}">
        <p14:creationId xmlns:p14="http://schemas.microsoft.com/office/powerpoint/2010/main" val="202096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0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Freeform 363"/>
          <p:cNvSpPr>
            <a:spLocks noEditPoints="1"/>
          </p:cNvSpPr>
          <p:nvPr userDrawn="1"/>
        </p:nvSpPr>
        <p:spPr bwMode="auto">
          <a:xfrm rot="1658487">
            <a:off x="4937816" y="312642"/>
            <a:ext cx="580001" cy="770514"/>
          </a:xfrm>
          <a:custGeom>
            <a:avLst/>
            <a:gdLst>
              <a:gd name="T0" fmla="*/ 145 w 274"/>
              <a:gd name="T1" fmla="*/ 262 h 273"/>
              <a:gd name="T2" fmla="*/ 189 w 274"/>
              <a:gd name="T3" fmla="*/ 204 h 273"/>
              <a:gd name="T4" fmla="*/ 263 w 274"/>
              <a:gd name="T5" fmla="*/ 204 h 273"/>
              <a:gd name="T6" fmla="*/ 216 w 274"/>
              <a:gd name="T7" fmla="*/ 217 h 273"/>
              <a:gd name="T8" fmla="*/ 104 w 274"/>
              <a:gd name="T9" fmla="*/ 199 h 273"/>
              <a:gd name="T10" fmla="*/ 55 w 274"/>
              <a:gd name="T11" fmla="*/ 186 h 273"/>
              <a:gd name="T12" fmla="*/ 14 w 274"/>
              <a:gd name="T13" fmla="*/ 168 h 273"/>
              <a:gd name="T14" fmla="*/ 44 w 274"/>
              <a:gd name="T15" fmla="*/ 207 h 273"/>
              <a:gd name="T16" fmla="*/ 45 w 274"/>
              <a:gd name="T17" fmla="*/ 217 h 273"/>
              <a:gd name="T18" fmla="*/ 95 w 274"/>
              <a:gd name="T19" fmla="*/ 254 h 273"/>
              <a:gd name="T20" fmla="*/ 86 w 274"/>
              <a:gd name="T21" fmla="*/ 232 h 273"/>
              <a:gd name="T22" fmla="*/ 114 w 274"/>
              <a:gd name="T23" fmla="*/ 255 h 273"/>
              <a:gd name="T24" fmla="*/ 131 w 274"/>
              <a:gd name="T25" fmla="*/ 196 h 273"/>
              <a:gd name="T26" fmla="*/ 110 w 274"/>
              <a:gd name="T27" fmla="*/ 189 h 273"/>
              <a:gd name="T28" fmla="*/ 132 w 274"/>
              <a:gd name="T29" fmla="*/ 145 h 273"/>
              <a:gd name="T30" fmla="*/ 74 w 274"/>
              <a:gd name="T31" fmla="*/ 145 h 273"/>
              <a:gd name="T32" fmla="*/ 67 w 274"/>
              <a:gd name="T33" fmla="*/ 166 h 273"/>
              <a:gd name="T34" fmla="*/ 205 w 274"/>
              <a:gd name="T35" fmla="*/ 111 h 273"/>
              <a:gd name="T36" fmla="*/ 192 w 274"/>
              <a:gd name="T37" fmla="*/ 159 h 273"/>
              <a:gd name="T38" fmla="*/ 150 w 274"/>
              <a:gd name="T39" fmla="*/ 59 h 273"/>
              <a:gd name="T40" fmla="*/ 114 w 274"/>
              <a:gd name="T41" fmla="*/ 94 h 273"/>
              <a:gd name="T42" fmla="*/ 57 w 274"/>
              <a:gd name="T43" fmla="*/ 42 h 273"/>
              <a:gd name="T44" fmla="*/ 9 w 274"/>
              <a:gd name="T45" fmla="*/ 55 h 273"/>
              <a:gd name="T46" fmla="*/ 178 w 274"/>
              <a:gd name="T47" fmla="*/ 23 h 273"/>
              <a:gd name="T48" fmla="*/ 230 w 274"/>
              <a:gd name="T49" fmla="*/ 57 h 273"/>
              <a:gd name="T50" fmla="*/ 137 w 274"/>
              <a:gd name="T51" fmla="*/ 0 h 273"/>
              <a:gd name="T52" fmla="*/ 271 w 274"/>
              <a:gd name="T53" fmla="*/ 108 h 273"/>
              <a:gd name="T54" fmla="*/ 257 w 274"/>
              <a:gd name="T55" fmla="*/ 189 h 273"/>
              <a:gd name="T56" fmla="*/ 260 w 274"/>
              <a:gd name="T57" fmla="*/ 142 h 273"/>
              <a:gd name="T58" fmla="*/ 238 w 274"/>
              <a:gd name="T59" fmla="*/ 133 h 273"/>
              <a:gd name="T60" fmla="*/ 261 w 274"/>
              <a:gd name="T61" fmla="*/ 105 h 273"/>
              <a:gd name="T62" fmla="*/ 206 w 274"/>
              <a:gd name="T63" fmla="*/ 76 h 273"/>
              <a:gd name="T64" fmla="*/ 206 w 274"/>
              <a:gd name="T65" fmla="*/ 103 h 273"/>
              <a:gd name="T66" fmla="*/ 193 w 274"/>
              <a:gd name="T67" fmla="*/ 82 h 273"/>
              <a:gd name="T68" fmla="*/ 169 w 274"/>
              <a:gd name="T69" fmla="*/ 79 h 273"/>
              <a:gd name="T70" fmla="*/ 189 w 274"/>
              <a:gd name="T71" fmla="*/ 66 h 273"/>
              <a:gd name="T72" fmla="*/ 142 w 274"/>
              <a:gd name="T73" fmla="*/ 13 h 273"/>
              <a:gd name="T74" fmla="*/ 136 w 274"/>
              <a:gd name="T75" fmla="*/ 50 h 273"/>
              <a:gd name="T76" fmla="*/ 127 w 274"/>
              <a:gd name="T77" fmla="*/ 11 h 273"/>
              <a:gd name="T78" fmla="*/ 86 w 274"/>
              <a:gd name="T79" fmla="*/ 71 h 273"/>
              <a:gd name="T80" fmla="*/ 104 w 274"/>
              <a:gd name="T81" fmla="*/ 83 h 273"/>
              <a:gd name="T82" fmla="*/ 76 w 274"/>
              <a:gd name="T83" fmla="*/ 105 h 273"/>
              <a:gd name="T84" fmla="*/ 132 w 274"/>
              <a:gd name="T85" fmla="*/ 130 h 273"/>
              <a:gd name="T86" fmla="*/ 140 w 274"/>
              <a:gd name="T87" fmla="*/ 113 h 273"/>
              <a:gd name="T88" fmla="*/ 146 w 274"/>
              <a:gd name="T89" fmla="*/ 131 h 273"/>
              <a:gd name="T90" fmla="*/ 171 w 274"/>
              <a:gd name="T91" fmla="*/ 140 h 273"/>
              <a:gd name="T92" fmla="*/ 142 w 274"/>
              <a:gd name="T93" fmla="*/ 182 h 273"/>
              <a:gd name="T94" fmla="*/ 193 w 274"/>
              <a:gd name="T95" fmla="*/ 191 h 273"/>
              <a:gd name="T96" fmla="*/ 206 w 274"/>
              <a:gd name="T97" fmla="*/ 170 h 273"/>
              <a:gd name="T98" fmla="*/ 206 w 274"/>
              <a:gd name="T99" fmla="*/ 196 h 273"/>
              <a:gd name="T100" fmla="*/ 209 w 274"/>
              <a:gd name="T101" fmla="*/ 207 h 273"/>
              <a:gd name="T102" fmla="*/ 179 w 274"/>
              <a:gd name="T103" fmla="*/ 249 h 273"/>
              <a:gd name="T104" fmla="*/ 212 w 274"/>
              <a:gd name="T105" fmla="*/ 239 h 273"/>
              <a:gd name="T106" fmla="*/ 219 w 274"/>
              <a:gd name="T107" fmla="*/ 246 h 273"/>
              <a:gd name="T108" fmla="*/ 31 w 274"/>
              <a:gd name="T109" fmla="*/ 222 h 273"/>
              <a:gd name="T110" fmla="*/ 14 w 274"/>
              <a:gd name="T111" fmla="*/ 82 h 273"/>
              <a:gd name="T112" fmla="*/ 11 w 274"/>
              <a:gd name="T113" fmla="*/ 130 h 273"/>
              <a:gd name="T114" fmla="*/ 67 w 274"/>
              <a:gd name="T115" fmla="*/ 103 h 273"/>
              <a:gd name="T116" fmla="*/ 63 w 274"/>
              <a:gd name="T117" fmla="*/ 74 h 273"/>
              <a:gd name="T118" fmla="*/ 72 w 274"/>
              <a:gd name="T119" fmla="*/ 67 h 273"/>
              <a:gd name="T120" fmla="*/ 95 w 274"/>
              <a:gd name="T121" fmla="*/ 19 h 273"/>
              <a:gd name="T122" fmla="*/ 58 w 274"/>
              <a:gd name="T123" fmla="*/ 33 h 273"/>
              <a:gd name="T124" fmla="*/ 109 w 274"/>
              <a:gd name="T125" fmla="*/ 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273">
                <a:moveTo>
                  <a:pt x="146" y="196"/>
                </a:moveTo>
                <a:lnTo>
                  <a:pt x="143" y="196"/>
                </a:lnTo>
                <a:lnTo>
                  <a:pt x="142" y="198"/>
                </a:lnTo>
                <a:lnTo>
                  <a:pt x="142" y="200"/>
                </a:lnTo>
                <a:lnTo>
                  <a:pt x="142" y="258"/>
                </a:lnTo>
                <a:lnTo>
                  <a:pt x="142" y="260"/>
                </a:lnTo>
                <a:lnTo>
                  <a:pt x="145" y="262"/>
                </a:lnTo>
                <a:lnTo>
                  <a:pt x="147" y="262"/>
                </a:lnTo>
                <a:lnTo>
                  <a:pt x="159" y="255"/>
                </a:lnTo>
                <a:lnTo>
                  <a:pt x="169" y="245"/>
                </a:lnTo>
                <a:lnTo>
                  <a:pt x="178" y="234"/>
                </a:lnTo>
                <a:lnTo>
                  <a:pt x="184" y="219"/>
                </a:lnTo>
                <a:lnTo>
                  <a:pt x="189" y="207"/>
                </a:lnTo>
                <a:lnTo>
                  <a:pt x="189" y="204"/>
                </a:lnTo>
                <a:lnTo>
                  <a:pt x="189" y="203"/>
                </a:lnTo>
                <a:lnTo>
                  <a:pt x="187" y="202"/>
                </a:lnTo>
                <a:lnTo>
                  <a:pt x="168" y="198"/>
                </a:lnTo>
                <a:lnTo>
                  <a:pt x="146" y="196"/>
                </a:lnTo>
                <a:close/>
                <a:moveTo>
                  <a:pt x="242" y="191"/>
                </a:moveTo>
                <a:lnTo>
                  <a:pt x="254" y="195"/>
                </a:lnTo>
                <a:lnTo>
                  <a:pt x="263" y="204"/>
                </a:lnTo>
                <a:lnTo>
                  <a:pt x="267" y="217"/>
                </a:lnTo>
                <a:lnTo>
                  <a:pt x="263" y="230"/>
                </a:lnTo>
                <a:lnTo>
                  <a:pt x="254" y="239"/>
                </a:lnTo>
                <a:lnTo>
                  <a:pt x="242" y="242"/>
                </a:lnTo>
                <a:lnTo>
                  <a:pt x="229" y="239"/>
                </a:lnTo>
                <a:lnTo>
                  <a:pt x="219" y="230"/>
                </a:lnTo>
                <a:lnTo>
                  <a:pt x="216" y="217"/>
                </a:lnTo>
                <a:lnTo>
                  <a:pt x="219" y="204"/>
                </a:lnTo>
                <a:lnTo>
                  <a:pt x="229" y="195"/>
                </a:lnTo>
                <a:lnTo>
                  <a:pt x="242" y="191"/>
                </a:lnTo>
                <a:close/>
                <a:moveTo>
                  <a:pt x="78" y="173"/>
                </a:moveTo>
                <a:lnTo>
                  <a:pt x="91" y="177"/>
                </a:lnTo>
                <a:lnTo>
                  <a:pt x="100" y="186"/>
                </a:lnTo>
                <a:lnTo>
                  <a:pt x="104" y="199"/>
                </a:lnTo>
                <a:lnTo>
                  <a:pt x="100" y="212"/>
                </a:lnTo>
                <a:lnTo>
                  <a:pt x="91" y="222"/>
                </a:lnTo>
                <a:lnTo>
                  <a:pt x="78" y="225"/>
                </a:lnTo>
                <a:lnTo>
                  <a:pt x="65" y="222"/>
                </a:lnTo>
                <a:lnTo>
                  <a:pt x="55" y="212"/>
                </a:lnTo>
                <a:lnTo>
                  <a:pt x="53" y="199"/>
                </a:lnTo>
                <a:lnTo>
                  <a:pt x="55" y="186"/>
                </a:lnTo>
                <a:lnTo>
                  <a:pt x="65" y="177"/>
                </a:lnTo>
                <a:lnTo>
                  <a:pt x="78" y="173"/>
                </a:lnTo>
                <a:close/>
                <a:moveTo>
                  <a:pt x="14" y="142"/>
                </a:moveTo>
                <a:lnTo>
                  <a:pt x="12" y="142"/>
                </a:lnTo>
                <a:lnTo>
                  <a:pt x="11" y="144"/>
                </a:lnTo>
                <a:lnTo>
                  <a:pt x="11" y="145"/>
                </a:lnTo>
                <a:lnTo>
                  <a:pt x="14" y="168"/>
                </a:lnTo>
                <a:lnTo>
                  <a:pt x="22" y="189"/>
                </a:lnTo>
                <a:lnTo>
                  <a:pt x="32" y="208"/>
                </a:lnTo>
                <a:lnTo>
                  <a:pt x="34" y="209"/>
                </a:lnTo>
                <a:lnTo>
                  <a:pt x="36" y="211"/>
                </a:lnTo>
                <a:lnTo>
                  <a:pt x="37" y="209"/>
                </a:lnTo>
                <a:lnTo>
                  <a:pt x="42" y="207"/>
                </a:lnTo>
                <a:lnTo>
                  <a:pt x="44" y="207"/>
                </a:lnTo>
                <a:lnTo>
                  <a:pt x="45" y="207"/>
                </a:lnTo>
                <a:lnTo>
                  <a:pt x="46" y="208"/>
                </a:lnTo>
                <a:lnTo>
                  <a:pt x="48" y="211"/>
                </a:lnTo>
                <a:lnTo>
                  <a:pt x="48" y="212"/>
                </a:lnTo>
                <a:lnTo>
                  <a:pt x="48" y="214"/>
                </a:lnTo>
                <a:lnTo>
                  <a:pt x="46" y="216"/>
                </a:lnTo>
                <a:lnTo>
                  <a:pt x="45" y="217"/>
                </a:lnTo>
                <a:lnTo>
                  <a:pt x="42" y="218"/>
                </a:lnTo>
                <a:lnTo>
                  <a:pt x="42" y="221"/>
                </a:lnTo>
                <a:lnTo>
                  <a:pt x="44" y="222"/>
                </a:lnTo>
                <a:lnTo>
                  <a:pt x="65" y="241"/>
                </a:lnTo>
                <a:lnTo>
                  <a:pt x="91" y="255"/>
                </a:lnTo>
                <a:lnTo>
                  <a:pt x="94" y="255"/>
                </a:lnTo>
                <a:lnTo>
                  <a:pt x="95" y="254"/>
                </a:lnTo>
                <a:lnTo>
                  <a:pt x="96" y="253"/>
                </a:lnTo>
                <a:lnTo>
                  <a:pt x="96" y="251"/>
                </a:lnTo>
                <a:lnTo>
                  <a:pt x="95" y="249"/>
                </a:lnTo>
                <a:lnTo>
                  <a:pt x="91" y="242"/>
                </a:lnTo>
                <a:lnTo>
                  <a:pt x="86" y="235"/>
                </a:lnTo>
                <a:lnTo>
                  <a:pt x="86" y="234"/>
                </a:lnTo>
                <a:lnTo>
                  <a:pt x="86" y="232"/>
                </a:lnTo>
                <a:lnTo>
                  <a:pt x="87" y="231"/>
                </a:lnTo>
                <a:lnTo>
                  <a:pt x="90" y="230"/>
                </a:lnTo>
                <a:lnTo>
                  <a:pt x="91" y="228"/>
                </a:lnTo>
                <a:lnTo>
                  <a:pt x="94" y="230"/>
                </a:lnTo>
                <a:lnTo>
                  <a:pt x="95" y="231"/>
                </a:lnTo>
                <a:lnTo>
                  <a:pt x="104" y="244"/>
                </a:lnTo>
                <a:lnTo>
                  <a:pt x="114" y="255"/>
                </a:lnTo>
                <a:lnTo>
                  <a:pt x="127" y="262"/>
                </a:lnTo>
                <a:lnTo>
                  <a:pt x="129" y="262"/>
                </a:lnTo>
                <a:lnTo>
                  <a:pt x="132" y="260"/>
                </a:lnTo>
                <a:lnTo>
                  <a:pt x="132" y="258"/>
                </a:lnTo>
                <a:lnTo>
                  <a:pt x="132" y="200"/>
                </a:lnTo>
                <a:lnTo>
                  <a:pt x="132" y="198"/>
                </a:lnTo>
                <a:lnTo>
                  <a:pt x="131" y="196"/>
                </a:lnTo>
                <a:lnTo>
                  <a:pt x="128" y="196"/>
                </a:lnTo>
                <a:lnTo>
                  <a:pt x="114" y="198"/>
                </a:lnTo>
                <a:lnTo>
                  <a:pt x="111" y="196"/>
                </a:lnTo>
                <a:lnTo>
                  <a:pt x="110" y="195"/>
                </a:lnTo>
                <a:lnTo>
                  <a:pt x="109" y="194"/>
                </a:lnTo>
                <a:lnTo>
                  <a:pt x="109" y="191"/>
                </a:lnTo>
                <a:lnTo>
                  <a:pt x="110" y="189"/>
                </a:lnTo>
                <a:lnTo>
                  <a:pt x="111" y="189"/>
                </a:lnTo>
                <a:lnTo>
                  <a:pt x="113" y="188"/>
                </a:lnTo>
                <a:lnTo>
                  <a:pt x="128" y="186"/>
                </a:lnTo>
                <a:lnTo>
                  <a:pt x="131" y="186"/>
                </a:lnTo>
                <a:lnTo>
                  <a:pt x="132" y="185"/>
                </a:lnTo>
                <a:lnTo>
                  <a:pt x="132" y="182"/>
                </a:lnTo>
                <a:lnTo>
                  <a:pt x="132" y="145"/>
                </a:lnTo>
                <a:lnTo>
                  <a:pt x="132" y="143"/>
                </a:lnTo>
                <a:lnTo>
                  <a:pt x="131" y="142"/>
                </a:lnTo>
                <a:lnTo>
                  <a:pt x="128" y="142"/>
                </a:lnTo>
                <a:lnTo>
                  <a:pt x="78" y="142"/>
                </a:lnTo>
                <a:lnTo>
                  <a:pt x="76" y="142"/>
                </a:lnTo>
                <a:lnTo>
                  <a:pt x="74" y="143"/>
                </a:lnTo>
                <a:lnTo>
                  <a:pt x="74" y="145"/>
                </a:lnTo>
                <a:lnTo>
                  <a:pt x="76" y="163"/>
                </a:lnTo>
                <a:lnTo>
                  <a:pt x="74" y="166"/>
                </a:lnTo>
                <a:lnTo>
                  <a:pt x="73" y="167"/>
                </a:lnTo>
                <a:lnTo>
                  <a:pt x="72" y="168"/>
                </a:lnTo>
                <a:lnTo>
                  <a:pt x="69" y="168"/>
                </a:lnTo>
                <a:lnTo>
                  <a:pt x="68" y="167"/>
                </a:lnTo>
                <a:lnTo>
                  <a:pt x="67" y="166"/>
                </a:lnTo>
                <a:lnTo>
                  <a:pt x="65" y="165"/>
                </a:lnTo>
                <a:lnTo>
                  <a:pt x="64" y="145"/>
                </a:lnTo>
                <a:lnTo>
                  <a:pt x="64" y="143"/>
                </a:lnTo>
                <a:lnTo>
                  <a:pt x="63" y="142"/>
                </a:lnTo>
                <a:lnTo>
                  <a:pt x="60" y="142"/>
                </a:lnTo>
                <a:lnTo>
                  <a:pt x="14" y="142"/>
                </a:lnTo>
                <a:close/>
                <a:moveTo>
                  <a:pt x="205" y="111"/>
                </a:moveTo>
                <a:lnTo>
                  <a:pt x="217" y="115"/>
                </a:lnTo>
                <a:lnTo>
                  <a:pt x="226" y="124"/>
                </a:lnTo>
                <a:lnTo>
                  <a:pt x="230" y="136"/>
                </a:lnTo>
                <a:lnTo>
                  <a:pt x="226" y="149"/>
                </a:lnTo>
                <a:lnTo>
                  <a:pt x="217" y="159"/>
                </a:lnTo>
                <a:lnTo>
                  <a:pt x="205" y="162"/>
                </a:lnTo>
                <a:lnTo>
                  <a:pt x="192" y="159"/>
                </a:lnTo>
                <a:lnTo>
                  <a:pt x="183" y="149"/>
                </a:lnTo>
                <a:lnTo>
                  <a:pt x="179" y="136"/>
                </a:lnTo>
                <a:lnTo>
                  <a:pt x="183" y="124"/>
                </a:lnTo>
                <a:lnTo>
                  <a:pt x="192" y="115"/>
                </a:lnTo>
                <a:lnTo>
                  <a:pt x="205" y="111"/>
                </a:lnTo>
                <a:close/>
                <a:moveTo>
                  <a:pt x="137" y="56"/>
                </a:moveTo>
                <a:lnTo>
                  <a:pt x="150" y="59"/>
                </a:lnTo>
                <a:lnTo>
                  <a:pt x="159" y="69"/>
                </a:lnTo>
                <a:lnTo>
                  <a:pt x="163" y="82"/>
                </a:lnTo>
                <a:lnTo>
                  <a:pt x="159" y="94"/>
                </a:lnTo>
                <a:lnTo>
                  <a:pt x="150" y="103"/>
                </a:lnTo>
                <a:lnTo>
                  <a:pt x="137" y="107"/>
                </a:lnTo>
                <a:lnTo>
                  <a:pt x="124" y="103"/>
                </a:lnTo>
                <a:lnTo>
                  <a:pt x="114" y="94"/>
                </a:lnTo>
                <a:lnTo>
                  <a:pt x="111" y="82"/>
                </a:lnTo>
                <a:lnTo>
                  <a:pt x="114" y="69"/>
                </a:lnTo>
                <a:lnTo>
                  <a:pt x="124" y="59"/>
                </a:lnTo>
                <a:lnTo>
                  <a:pt x="137" y="56"/>
                </a:lnTo>
                <a:close/>
                <a:moveTo>
                  <a:pt x="35" y="29"/>
                </a:moveTo>
                <a:lnTo>
                  <a:pt x="48" y="33"/>
                </a:lnTo>
                <a:lnTo>
                  <a:pt x="57" y="42"/>
                </a:lnTo>
                <a:lnTo>
                  <a:pt x="60" y="55"/>
                </a:lnTo>
                <a:lnTo>
                  <a:pt x="57" y="67"/>
                </a:lnTo>
                <a:lnTo>
                  <a:pt x="48" y="76"/>
                </a:lnTo>
                <a:lnTo>
                  <a:pt x="35" y="80"/>
                </a:lnTo>
                <a:lnTo>
                  <a:pt x="22" y="76"/>
                </a:lnTo>
                <a:lnTo>
                  <a:pt x="13" y="67"/>
                </a:lnTo>
                <a:lnTo>
                  <a:pt x="9" y="55"/>
                </a:lnTo>
                <a:lnTo>
                  <a:pt x="13" y="42"/>
                </a:lnTo>
                <a:lnTo>
                  <a:pt x="22" y="33"/>
                </a:lnTo>
                <a:lnTo>
                  <a:pt x="35" y="29"/>
                </a:lnTo>
                <a:close/>
                <a:moveTo>
                  <a:pt x="182" y="18"/>
                </a:moveTo>
                <a:lnTo>
                  <a:pt x="179" y="19"/>
                </a:lnTo>
                <a:lnTo>
                  <a:pt x="178" y="20"/>
                </a:lnTo>
                <a:lnTo>
                  <a:pt x="178" y="23"/>
                </a:lnTo>
                <a:lnTo>
                  <a:pt x="179" y="24"/>
                </a:lnTo>
                <a:lnTo>
                  <a:pt x="191" y="43"/>
                </a:lnTo>
                <a:lnTo>
                  <a:pt x="200" y="65"/>
                </a:lnTo>
                <a:lnTo>
                  <a:pt x="201" y="66"/>
                </a:lnTo>
                <a:lnTo>
                  <a:pt x="202" y="67"/>
                </a:lnTo>
                <a:lnTo>
                  <a:pt x="205" y="67"/>
                </a:lnTo>
                <a:lnTo>
                  <a:pt x="230" y="57"/>
                </a:lnTo>
                <a:lnTo>
                  <a:pt x="232" y="55"/>
                </a:lnTo>
                <a:lnTo>
                  <a:pt x="232" y="53"/>
                </a:lnTo>
                <a:lnTo>
                  <a:pt x="230" y="51"/>
                </a:lnTo>
                <a:lnTo>
                  <a:pt x="209" y="32"/>
                </a:lnTo>
                <a:lnTo>
                  <a:pt x="183" y="18"/>
                </a:lnTo>
                <a:lnTo>
                  <a:pt x="182" y="18"/>
                </a:lnTo>
                <a:close/>
                <a:moveTo>
                  <a:pt x="137" y="0"/>
                </a:moveTo>
                <a:lnTo>
                  <a:pt x="164" y="2"/>
                </a:lnTo>
                <a:lnTo>
                  <a:pt x="189" y="10"/>
                </a:lnTo>
                <a:lnTo>
                  <a:pt x="212" y="23"/>
                </a:lnTo>
                <a:lnTo>
                  <a:pt x="233" y="39"/>
                </a:lnTo>
                <a:lnTo>
                  <a:pt x="249" y="59"/>
                </a:lnTo>
                <a:lnTo>
                  <a:pt x="262" y="83"/>
                </a:lnTo>
                <a:lnTo>
                  <a:pt x="271" y="108"/>
                </a:lnTo>
                <a:lnTo>
                  <a:pt x="274" y="136"/>
                </a:lnTo>
                <a:lnTo>
                  <a:pt x="271" y="163"/>
                </a:lnTo>
                <a:lnTo>
                  <a:pt x="263" y="188"/>
                </a:lnTo>
                <a:lnTo>
                  <a:pt x="263" y="189"/>
                </a:lnTo>
                <a:lnTo>
                  <a:pt x="262" y="190"/>
                </a:lnTo>
                <a:lnTo>
                  <a:pt x="260" y="190"/>
                </a:lnTo>
                <a:lnTo>
                  <a:pt x="257" y="189"/>
                </a:lnTo>
                <a:lnTo>
                  <a:pt x="254" y="186"/>
                </a:lnTo>
                <a:lnTo>
                  <a:pt x="254" y="184"/>
                </a:lnTo>
                <a:lnTo>
                  <a:pt x="261" y="166"/>
                </a:lnTo>
                <a:lnTo>
                  <a:pt x="263" y="145"/>
                </a:lnTo>
                <a:lnTo>
                  <a:pt x="263" y="144"/>
                </a:lnTo>
                <a:lnTo>
                  <a:pt x="262" y="142"/>
                </a:lnTo>
                <a:lnTo>
                  <a:pt x="260" y="142"/>
                </a:lnTo>
                <a:lnTo>
                  <a:pt x="240" y="142"/>
                </a:lnTo>
                <a:lnTo>
                  <a:pt x="239" y="142"/>
                </a:lnTo>
                <a:lnTo>
                  <a:pt x="238" y="140"/>
                </a:lnTo>
                <a:lnTo>
                  <a:pt x="237" y="139"/>
                </a:lnTo>
                <a:lnTo>
                  <a:pt x="237" y="136"/>
                </a:lnTo>
                <a:lnTo>
                  <a:pt x="237" y="135"/>
                </a:lnTo>
                <a:lnTo>
                  <a:pt x="238" y="133"/>
                </a:lnTo>
                <a:lnTo>
                  <a:pt x="239" y="133"/>
                </a:lnTo>
                <a:lnTo>
                  <a:pt x="240" y="131"/>
                </a:lnTo>
                <a:lnTo>
                  <a:pt x="260" y="131"/>
                </a:lnTo>
                <a:lnTo>
                  <a:pt x="262" y="131"/>
                </a:lnTo>
                <a:lnTo>
                  <a:pt x="263" y="130"/>
                </a:lnTo>
                <a:lnTo>
                  <a:pt x="263" y="127"/>
                </a:lnTo>
                <a:lnTo>
                  <a:pt x="261" y="105"/>
                </a:lnTo>
                <a:lnTo>
                  <a:pt x="253" y="84"/>
                </a:lnTo>
                <a:lnTo>
                  <a:pt x="242" y="65"/>
                </a:lnTo>
                <a:lnTo>
                  <a:pt x="240" y="64"/>
                </a:lnTo>
                <a:lnTo>
                  <a:pt x="239" y="64"/>
                </a:lnTo>
                <a:lnTo>
                  <a:pt x="237" y="64"/>
                </a:lnTo>
                <a:lnTo>
                  <a:pt x="223" y="71"/>
                </a:lnTo>
                <a:lnTo>
                  <a:pt x="206" y="76"/>
                </a:lnTo>
                <a:lnTo>
                  <a:pt x="205" y="78"/>
                </a:lnTo>
                <a:lnTo>
                  <a:pt x="203" y="79"/>
                </a:lnTo>
                <a:lnTo>
                  <a:pt x="203" y="82"/>
                </a:lnTo>
                <a:lnTo>
                  <a:pt x="206" y="90"/>
                </a:lnTo>
                <a:lnTo>
                  <a:pt x="207" y="101"/>
                </a:lnTo>
                <a:lnTo>
                  <a:pt x="207" y="102"/>
                </a:lnTo>
                <a:lnTo>
                  <a:pt x="206" y="103"/>
                </a:lnTo>
                <a:lnTo>
                  <a:pt x="205" y="105"/>
                </a:lnTo>
                <a:lnTo>
                  <a:pt x="203" y="105"/>
                </a:lnTo>
                <a:lnTo>
                  <a:pt x="201" y="105"/>
                </a:lnTo>
                <a:lnTo>
                  <a:pt x="198" y="103"/>
                </a:lnTo>
                <a:lnTo>
                  <a:pt x="198" y="102"/>
                </a:lnTo>
                <a:lnTo>
                  <a:pt x="194" y="84"/>
                </a:lnTo>
                <a:lnTo>
                  <a:pt x="193" y="82"/>
                </a:lnTo>
                <a:lnTo>
                  <a:pt x="192" y="82"/>
                </a:lnTo>
                <a:lnTo>
                  <a:pt x="191" y="82"/>
                </a:lnTo>
                <a:lnTo>
                  <a:pt x="173" y="84"/>
                </a:lnTo>
                <a:lnTo>
                  <a:pt x="171" y="84"/>
                </a:lnTo>
                <a:lnTo>
                  <a:pt x="170" y="83"/>
                </a:lnTo>
                <a:lnTo>
                  <a:pt x="169" y="82"/>
                </a:lnTo>
                <a:lnTo>
                  <a:pt x="169" y="79"/>
                </a:lnTo>
                <a:lnTo>
                  <a:pt x="169" y="78"/>
                </a:lnTo>
                <a:lnTo>
                  <a:pt x="170" y="75"/>
                </a:lnTo>
                <a:lnTo>
                  <a:pt x="171" y="74"/>
                </a:lnTo>
                <a:lnTo>
                  <a:pt x="187" y="71"/>
                </a:lnTo>
                <a:lnTo>
                  <a:pt x="189" y="71"/>
                </a:lnTo>
                <a:lnTo>
                  <a:pt x="189" y="69"/>
                </a:lnTo>
                <a:lnTo>
                  <a:pt x="189" y="66"/>
                </a:lnTo>
                <a:lnTo>
                  <a:pt x="184" y="53"/>
                </a:lnTo>
                <a:lnTo>
                  <a:pt x="178" y="41"/>
                </a:lnTo>
                <a:lnTo>
                  <a:pt x="169" y="28"/>
                </a:lnTo>
                <a:lnTo>
                  <a:pt x="159" y="18"/>
                </a:lnTo>
                <a:lnTo>
                  <a:pt x="147" y="11"/>
                </a:lnTo>
                <a:lnTo>
                  <a:pt x="145" y="11"/>
                </a:lnTo>
                <a:lnTo>
                  <a:pt x="142" y="13"/>
                </a:lnTo>
                <a:lnTo>
                  <a:pt x="142" y="15"/>
                </a:lnTo>
                <a:lnTo>
                  <a:pt x="142" y="46"/>
                </a:lnTo>
                <a:lnTo>
                  <a:pt x="142" y="47"/>
                </a:lnTo>
                <a:lnTo>
                  <a:pt x="141" y="48"/>
                </a:lnTo>
                <a:lnTo>
                  <a:pt x="140" y="50"/>
                </a:lnTo>
                <a:lnTo>
                  <a:pt x="137" y="50"/>
                </a:lnTo>
                <a:lnTo>
                  <a:pt x="136" y="50"/>
                </a:lnTo>
                <a:lnTo>
                  <a:pt x="133" y="48"/>
                </a:lnTo>
                <a:lnTo>
                  <a:pt x="133" y="47"/>
                </a:lnTo>
                <a:lnTo>
                  <a:pt x="132" y="46"/>
                </a:lnTo>
                <a:lnTo>
                  <a:pt x="132" y="15"/>
                </a:lnTo>
                <a:lnTo>
                  <a:pt x="132" y="13"/>
                </a:lnTo>
                <a:lnTo>
                  <a:pt x="129" y="11"/>
                </a:lnTo>
                <a:lnTo>
                  <a:pt x="127" y="11"/>
                </a:lnTo>
                <a:lnTo>
                  <a:pt x="115" y="18"/>
                </a:lnTo>
                <a:lnTo>
                  <a:pt x="105" y="28"/>
                </a:lnTo>
                <a:lnTo>
                  <a:pt x="96" y="41"/>
                </a:lnTo>
                <a:lnTo>
                  <a:pt x="90" y="53"/>
                </a:lnTo>
                <a:lnTo>
                  <a:pt x="85" y="66"/>
                </a:lnTo>
                <a:lnTo>
                  <a:pt x="85" y="69"/>
                </a:lnTo>
                <a:lnTo>
                  <a:pt x="86" y="71"/>
                </a:lnTo>
                <a:lnTo>
                  <a:pt x="87" y="71"/>
                </a:lnTo>
                <a:lnTo>
                  <a:pt x="101" y="74"/>
                </a:lnTo>
                <a:lnTo>
                  <a:pt x="104" y="75"/>
                </a:lnTo>
                <a:lnTo>
                  <a:pt x="104" y="78"/>
                </a:lnTo>
                <a:lnTo>
                  <a:pt x="105" y="79"/>
                </a:lnTo>
                <a:lnTo>
                  <a:pt x="104" y="82"/>
                </a:lnTo>
                <a:lnTo>
                  <a:pt x="104" y="83"/>
                </a:lnTo>
                <a:lnTo>
                  <a:pt x="101" y="84"/>
                </a:lnTo>
                <a:lnTo>
                  <a:pt x="100" y="84"/>
                </a:lnTo>
                <a:lnTo>
                  <a:pt x="85" y="82"/>
                </a:lnTo>
                <a:lnTo>
                  <a:pt x="82" y="82"/>
                </a:lnTo>
                <a:lnTo>
                  <a:pt x="81" y="82"/>
                </a:lnTo>
                <a:lnTo>
                  <a:pt x="80" y="84"/>
                </a:lnTo>
                <a:lnTo>
                  <a:pt x="76" y="105"/>
                </a:lnTo>
                <a:lnTo>
                  <a:pt x="74" y="127"/>
                </a:lnTo>
                <a:lnTo>
                  <a:pt x="74" y="130"/>
                </a:lnTo>
                <a:lnTo>
                  <a:pt x="76" y="131"/>
                </a:lnTo>
                <a:lnTo>
                  <a:pt x="78" y="131"/>
                </a:lnTo>
                <a:lnTo>
                  <a:pt x="128" y="131"/>
                </a:lnTo>
                <a:lnTo>
                  <a:pt x="131" y="131"/>
                </a:lnTo>
                <a:lnTo>
                  <a:pt x="132" y="130"/>
                </a:lnTo>
                <a:lnTo>
                  <a:pt x="132" y="127"/>
                </a:lnTo>
                <a:lnTo>
                  <a:pt x="132" y="117"/>
                </a:lnTo>
                <a:lnTo>
                  <a:pt x="133" y="116"/>
                </a:lnTo>
                <a:lnTo>
                  <a:pt x="133" y="115"/>
                </a:lnTo>
                <a:lnTo>
                  <a:pt x="136" y="113"/>
                </a:lnTo>
                <a:lnTo>
                  <a:pt x="137" y="113"/>
                </a:lnTo>
                <a:lnTo>
                  <a:pt x="140" y="113"/>
                </a:lnTo>
                <a:lnTo>
                  <a:pt x="141" y="115"/>
                </a:lnTo>
                <a:lnTo>
                  <a:pt x="142" y="116"/>
                </a:lnTo>
                <a:lnTo>
                  <a:pt x="142" y="117"/>
                </a:lnTo>
                <a:lnTo>
                  <a:pt x="142" y="127"/>
                </a:lnTo>
                <a:lnTo>
                  <a:pt x="142" y="130"/>
                </a:lnTo>
                <a:lnTo>
                  <a:pt x="143" y="131"/>
                </a:lnTo>
                <a:lnTo>
                  <a:pt x="146" y="131"/>
                </a:lnTo>
                <a:lnTo>
                  <a:pt x="169" y="131"/>
                </a:lnTo>
                <a:lnTo>
                  <a:pt x="170" y="133"/>
                </a:lnTo>
                <a:lnTo>
                  <a:pt x="171" y="133"/>
                </a:lnTo>
                <a:lnTo>
                  <a:pt x="173" y="135"/>
                </a:lnTo>
                <a:lnTo>
                  <a:pt x="173" y="136"/>
                </a:lnTo>
                <a:lnTo>
                  <a:pt x="173" y="139"/>
                </a:lnTo>
                <a:lnTo>
                  <a:pt x="171" y="140"/>
                </a:lnTo>
                <a:lnTo>
                  <a:pt x="170" y="142"/>
                </a:lnTo>
                <a:lnTo>
                  <a:pt x="169" y="142"/>
                </a:lnTo>
                <a:lnTo>
                  <a:pt x="146" y="142"/>
                </a:lnTo>
                <a:lnTo>
                  <a:pt x="143" y="142"/>
                </a:lnTo>
                <a:lnTo>
                  <a:pt x="142" y="143"/>
                </a:lnTo>
                <a:lnTo>
                  <a:pt x="142" y="145"/>
                </a:lnTo>
                <a:lnTo>
                  <a:pt x="142" y="182"/>
                </a:lnTo>
                <a:lnTo>
                  <a:pt x="142" y="185"/>
                </a:lnTo>
                <a:lnTo>
                  <a:pt x="143" y="186"/>
                </a:lnTo>
                <a:lnTo>
                  <a:pt x="146" y="186"/>
                </a:lnTo>
                <a:lnTo>
                  <a:pt x="169" y="189"/>
                </a:lnTo>
                <a:lnTo>
                  <a:pt x="191" y="193"/>
                </a:lnTo>
                <a:lnTo>
                  <a:pt x="192" y="193"/>
                </a:lnTo>
                <a:lnTo>
                  <a:pt x="193" y="191"/>
                </a:lnTo>
                <a:lnTo>
                  <a:pt x="194" y="189"/>
                </a:lnTo>
                <a:lnTo>
                  <a:pt x="198" y="172"/>
                </a:lnTo>
                <a:lnTo>
                  <a:pt x="198" y="170"/>
                </a:lnTo>
                <a:lnTo>
                  <a:pt x="201" y="170"/>
                </a:lnTo>
                <a:lnTo>
                  <a:pt x="202" y="168"/>
                </a:lnTo>
                <a:lnTo>
                  <a:pt x="205" y="170"/>
                </a:lnTo>
                <a:lnTo>
                  <a:pt x="206" y="170"/>
                </a:lnTo>
                <a:lnTo>
                  <a:pt x="207" y="172"/>
                </a:lnTo>
                <a:lnTo>
                  <a:pt x="207" y="173"/>
                </a:lnTo>
                <a:lnTo>
                  <a:pt x="206" y="182"/>
                </a:lnTo>
                <a:lnTo>
                  <a:pt x="203" y="191"/>
                </a:lnTo>
                <a:lnTo>
                  <a:pt x="203" y="194"/>
                </a:lnTo>
                <a:lnTo>
                  <a:pt x="205" y="195"/>
                </a:lnTo>
                <a:lnTo>
                  <a:pt x="206" y="196"/>
                </a:lnTo>
                <a:lnTo>
                  <a:pt x="209" y="198"/>
                </a:lnTo>
                <a:lnTo>
                  <a:pt x="211" y="198"/>
                </a:lnTo>
                <a:lnTo>
                  <a:pt x="212" y="200"/>
                </a:lnTo>
                <a:lnTo>
                  <a:pt x="212" y="202"/>
                </a:lnTo>
                <a:lnTo>
                  <a:pt x="212" y="204"/>
                </a:lnTo>
                <a:lnTo>
                  <a:pt x="211" y="205"/>
                </a:lnTo>
                <a:lnTo>
                  <a:pt x="209" y="207"/>
                </a:lnTo>
                <a:lnTo>
                  <a:pt x="207" y="207"/>
                </a:lnTo>
                <a:lnTo>
                  <a:pt x="205" y="205"/>
                </a:lnTo>
                <a:lnTo>
                  <a:pt x="202" y="205"/>
                </a:lnTo>
                <a:lnTo>
                  <a:pt x="201" y="207"/>
                </a:lnTo>
                <a:lnTo>
                  <a:pt x="200" y="208"/>
                </a:lnTo>
                <a:lnTo>
                  <a:pt x="191" y="230"/>
                </a:lnTo>
                <a:lnTo>
                  <a:pt x="179" y="249"/>
                </a:lnTo>
                <a:lnTo>
                  <a:pt x="178" y="251"/>
                </a:lnTo>
                <a:lnTo>
                  <a:pt x="178" y="253"/>
                </a:lnTo>
                <a:lnTo>
                  <a:pt x="179" y="254"/>
                </a:lnTo>
                <a:lnTo>
                  <a:pt x="182" y="255"/>
                </a:lnTo>
                <a:lnTo>
                  <a:pt x="183" y="255"/>
                </a:lnTo>
                <a:lnTo>
                  <a:pt x="198" y="248"/>
                </a:lnTo>
                <a:lnTo>
                  <a:pt x="212" y="239"/>
                </a:lnTo>
                <a:lnTo>
                  <a:pt x="215" y="237"/>
                </a:lnTo>
                <a:lnTo>
                  <a:pt x="217" y="239"/>
                </a:lnTo>
                <a:lnTo>
                  <a:pt x="219" y="240"/>
                </a:lnTo>
                <a:lnTo>
                  <a:pt x="220" y="241"/>
                </a:lnTo>
                <a:lnTo>
                  <a:pt x="220" y="244"/>
                </a:lnTo>
                <a:lnTo>
                  <a:pt x="220" y="245"/>
                </a:lnTo>
                <a:lnTo>
                  <a:pt x="219" y="246"/>
                </a:lnTo>
                <a:lnTo>
                  <a:pt x="194" y="260"/>
                </a:lnTo>
                <a:lnTo>
                  <a:pt x="166" y="271"/>
                </a:lnTo>
                <a:lnTo>
                  <a:pt x="137" y="273"/>
                </a:lnTo>
                <a:lnTo>
                  <a:pt x="106" y="269"/>
                </a:lnTo>
                <a:lnTo>
                  <a:pt x="77" y="259"/>
                </a:lnTo>
                <a:lnTo>
                  <a:pt x="51" y="244"/>
                </a:lnTo>
                <a:lnTo>
                  <a:pt x="31" y="222"/>
                </a:lnTo>
                <a:lnTo>
                  <a:pt x="14" y="196"/>
                </a:lnTo>
                <a:lnTo>
                  <a:pt x="4" y="168"/>
                </a:lnTo>
                <a:lnTo>
                  <a:pt x="0" y="136"/>
                </a:lnTo>
                <a:lnTo>
                  <a:pt x="3" y="108"/>
                </a:lnTo>
                <a:lnTo>
                  <a:pt x="12" y="83"/>
                </a:lnTo>
                <a:lnTo>
                  <a:pt x="12" y="82"/>
                </a:lnTo>
                <a:lnTo>
                  <a:pt x="14" y="82"/>
                </a:lnTo>
                <a:lnTo>
                  <a:pt x="16" y="82"/>
                </a:lnTo>
                <a:lnTo>
                  <a:pt x="18" y="83"/>
                </a:lnTo>
                <a:lnTo>
                  <a:pt x="21" y="84"/>
                </a:lnTo>
                <a:lnTo>
                  <a:pt x="19" y="88"/>
                </a:lnTo>
                <a:lnTo>
                  <a:pt x="13" y="107"/>
                </a:lnTo>
                <a:lnTo>
                  <a:pt x="11" y="127"/>
                </a:lnTo>
                <a:lnTo>
                  <a:pt x="11" y="130"/>
                </a:lnTo>
                <a:lnTo>
                  <a:pt x="12" y="131"/>
                </a:lnTo>
                <a:lnTo>
                  <a:pt x="14" y="131"/>
                </a:lnTo>
                <a:lnTo>
                  <a:pt x="60" y="131"/>
                </a:lnTo>
                <a:lnTo>
                  <a:pt x="63" y="131"/>
                </a:lnTo>
                <a:lnTo>
                  <a:pt x="64" y="130"/>
                </a:lnTo>
                <a:lnTo>
                  <a:pt x="64" y="127"/>
                </a:lnTo>
                <a:lnTo>
                  <a:pt x="67" y="103"/>
                </a:lnTo>
                <a:lnTo>
                  <a:pt x="71" y="82"/>
                </a:lnTo>
                <a:lnTo>
                  <a:pt x="71" y="79"/>
                </a:lnTo>
                <a:lnTo>
                  <a:pt x="69" y="78"/>
                </a:lnTo>
                <a:lnTo>
                  <a:pt x="68" y="76"/>
                </a:lnTo>
                <a:lnTo>
                  <a:pt x="65" y="76"/>
                </a:lnTo>
                <a:lnTo>
                  <a:pt x="64" y="75"/>
                </a:lnTo>
                <a:lnTo>
                  <a:pt x="63" y="74"/>
                </a:lnTo>
                <a:lnTo>
                  <a:pt x="63" y="71"/>
                </a:lnTo>
                <a:lnTo>
                  <a:pt x="63" y="70"/>
                </a:lnTo>
                <a:lnTo>
                  <a:pt x="64" y="67"/>
                </a:lnTo>
                <a:lnTo>
                  <a:pt x="67" y="66"/>
                </a:lnTo>
                <a:lnTo>
                  <a:pt x="68" y="66"/>
                </a:lnTo>
                <a:lnTo>
                  <a:pt x="71" y="67"/>
                </a:lnTo>
                <a:lnTo>
                  <a:pt x="72" y="67"/>
                </a:lnTo>
                <a:lnTo>
                  <a:pt x="74" y="66"/>
                </a:lnTo>
                <a:lnTo>
                  <a:pt x="76" y="65"/>
                </a:lnTo>
                <a:lnTo>
                  <a:pt x="83" y="43"/>
                </a:lnTo>
                <a:lnTo>
                  <a:pt x="95" y="24"/>
                </a:lnTo>
                <a:lnTo>
                  <a:pt x="96" y="23"/>
                </a:lnTo>
                <a:lnTo>
                  <a:pt x="96" y="20"/>
                </a:lnTo>
                <a:lnTo>
                  <a:pt x="95" y="19"/>
                </a:lnTo>
                <a:lnTo>
                  <a:pt x="94" y="18"/>
                </a:lnTo>
                <a:lnTo>
                  <a:pt x="91" y="18"/>
                </a:lnTo>
                <a:lnTo>
                  <a:pt x="77" y="25"/>
                </a:lnTo>
                <a:lnTo>
                  <a:pt x="63" y="33"/>
                </a:lnTo>
                <a:lnTo>
                  <a:pt x="62" y="34"/>
                </a:lnTo>
                <a:lnTo>
                  <a:pt x="60" y="34"/>
                </a:lnTo>
                <a:lnTo>
                  <a:pt x="58" y="33"/>
                </a:lnTo>
                <a:lnTo>
                  <a:pt x="58" y="32"/>
                </a:lnTo>
                <a:lnTo>
                  <a:pt x="57" y="30"/>
                </a:lnTo>
                <a:lnTo>
                  <a:pt x="57" y="28"/>
                </a:lnTo>
                <a:lnTo>
                  <a:pt x="57" y="27"/>
                </a:lnTo>
                <a:lnTo>
                  <a:pt x="58" y="25"/>
                </a:lnTo>
                <a:lnTo>
                  <a:pt x="82" y="11"/>
                </a:lnTo>
                <a:lnTo>
                  <a:pt x="109" y="4"/>
                </a:lnTo>
                <a:lnTo>
                  <a:pt x="137"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 name="Freeform 463"/>
          <p:cNvSpPr>
            <a:spLocks noEditPoints="1"/>
          </p:cNvSpPr>
          <p:nvPr userDrawn="1"/>
        </p:nvSpPr>
        <p:spPr bwMode="auto">
          <a:xfrm rot="19468345">
            <a:off x="3658486" y="513682"/>
            <a:ext cx="1023115" cy="774137"/>
          </a:xfrm>
          <a:custGeom>
            <a:avLst/>
            <a:gdLst>
              <a:gd name="T0" fmla="*/ 250 w 326"/>
              <a:gd name="T1" fmla="*/ 94 h 185"/>
              <a:gd name="T2" fmla="*/ 253 w 326"/>
              <a:gd name="T3" fmla="*/ 98 h 185"/>
              <a:gd name="T4" fmla="*/ 249 w 326"/>
              <a:gd name="T5" fmla="*/ 148 h 185"/>
              <a:gd name="T6" fmla="*/ 225 w 326"/>
              <a:gd name="T7" fmla="*/ 163 h 185"/>
              <a:gd name="T8" fmla="*/ 185 w 326"/>
              <a:gd name="T9" fmla="*/ 171 h 185"/>
              <a:gd name="T10" fmla="*/ 142 w 326"/>
              <a:gd name="T11" fmla="*/ 171 h 185"/>
              <a:gd name="T12" fmla="*/ 102 w 326"/>
              <a:gd name="T13" fmla="*/ 163 h 185"/>
              <a:gd name="T14" fmla="*/ 78 w 326"/>
              <a:gd name="T15" fmla="*/ 148 h 185"/>
              <a:gd name="T16" fmla="*/ 74 w 326"/>
              <a:gd name="T17" fmla="*/ 99 h 185"/>
              <a:gd name="T18" fmla="*/ 76 w 326"/>
              <a:gd name="T19" fmla="*/ 94 h 185"/>
              <a:gd name="T20" fmla="*/ 82 w 326"/>
              <a:gd name="T21" fmla="*/ 94 h 185"/>
              <a:gd name="T22" fmla="*/ 163 w 326"/>
              <a:gd name="T23" fmla="*/ 126 h 185"/>
              <a:gd name="T24" fmla="*/ 245 w 326"/>
              <a:gd name="T25" fmla="*/ 93 h 185"/>
              <a:gd name="T26" fmla="*/ 163 w 326"/>
              <a:gd name="T27" fmla="*/ 0 h 185"/>
              <a:gd name="T28" fmla="*/ 322 w 326"/>
              <a:gd name="T29" fmla="*/ 46 h 185"/>
              <a:gd name="T30" fmla="*/ 326 w 326"/>
              <a:gd name="T31" fmla="*/ 50 h 185"/>
              <a:gd name="T32" fmla="*/ 324 w 326"/>
              <a:gd name="T33" fmla="*/ 53 h 185"/>
              <a:gd name="T34" fmla="*/ 168 w 326"/>
              <a:gd name="T35" fmla="*/ 120 h 185"/>
              <a:gd name="T36" fmla="*/ 157 w 326"/>
              <a:gd name="T37" fmla="*/ 120 h 185"/>
              <a:gd name="T38" fmla="*/ 42 w 326"/>
              <a:gd name="T39" fmla="*/ 72 h 185"/>
              <a:gd name="T40" fmla="*/ 39 w 326"/>
              <a:gd name="T41" fmla="*/ 75 h 185"/>
              <a:gd name="T42" fmla="*/ 39 w 326"/>
              <a:gd name="T43" fmla="*/ 110 h 185"/>
              <a:gd name="T44" fmla="*/ 42 w 326"/>
              <a:gd name="T45" fmla="*/ 110 h 185"/>
              <a:gd name="T46" fmla="*/ 45 w 326"/>
              <a:gd name="T47" fmla="*/ 110 h 185"/>
              <a:gd name="T48" fmla="*/ 46 w 326"/>
              <a:gd name="T49" fmla="*/ 112 h 185"/>
              <a:gd name="T50" fmla="*/ 46 w 326"/>
              <a:gd name="T51" fmla="*/ 116 h 185"/>
              <a:gd name="T52" fmla="*/ 45 w 326"/>
              <a:gd name="T53" fmla="*/ 122 h 185"/>
              <a:gd name="T54" fmla="*/ 46 w 326"/>
              <a:gd name="T55" fmla="*/ 124 h 185"/>
              <a:gd name="T56" fmla="*/ 46 w 326"/>
              <a:gd name="T57" fmla="*/ 126 h 185"/>
              <a:gd name="T58" fmla="*/ 45 w 326"/>
              <a:gd name="T59" fmla="*/ 127 h 185"/>
              <a:gd name="T60" fmla="*/ 52 w 326"/>
              <a:gd name="T61" fmla="*/ 149 h 185"/>
              <a:gd name="T62" fmla="*/ 50 w 326"/>
              <a:gd name="T63" fmla="*/ 171 h 185"/>
              <a:gd name="T64" fmla="*/ 42 w 326"/>
              <a:gd name="T65" fmla="*/ 181 h 185"/>
              <a:gd name="T66" fmla="*/ 42 w 326"/>
              <a:gd name="T67" fmla="*/ 175 h 185"/>
              <a:gd name="T68" fmla="*/ 42 w 326"/>
              <a:gd name="T69" fmla="*/ 171 h 185"/>
              <a:gd name="T70" fmla="*/ 41 w 326"/>
              <a:gd name="T71" fmla="*/ 172 h 185"/>
              <a:gd name="T72" fmla="*/ 39 w 326"/>
              <a:gd name="T73" fmla="*/ 179 h 185"/>
              <a:gd name="T74" fmla="*/ 36 w 326"/>
              <a:gd name="T75" fmla="*/ 185 h 185"/>
              <a:gd name="T76" fmla="*/ 34 w 326"/>
              <a:gd name="T77" fmla="*/ 185 h 185"/>
              <a:gd name="T78" fmla="*/ 33 w 326"/>
              <a:gd name="T79" fmla="*/ 170 h 185"/>
              <a:gd name="T80" fmla="*/ 32 w 326"/>
              <a:gd name="T81" fmla="*/ 167 h 185"/>
              <a:gd name="T82" fmla="*/ 32 w 326"/>
              <a:gd name="T83" fmla="*/ 171 h 185"/>
              <a:gd name="T84" fmla="*/ 30 w 326"/>
              <a:gd name="T85" fmla="*/ 179 h 185"/>
              <a:gd name="T86" fmla="*/ 30 w 326"/>
              <a:gd name="T87" fmla="*/ 179 h 185"/>
              <a:gd name="T88" fmla="*/ 29 w 326"/>
              <a:gd name="T89" fmla="*/ 172 h 185"/>
              <a:gd name="T90" fmla="*/ 28 w 326"/>
              <a:gd name="T91" fmla="*/ 172 h 185"/>
              <a:gd name="T92" fmla="*/ 28 w 326"/>
              <a:gd name="T93" fmla="*/ 180 h 185"/>
              <a:gd name="T94" fmla="*/ 28 w 326"/>
              <a:gd name="T95" fmla="*/ 181 h 185"/>
              <a:gd name="T96" fmla="*/ 16 w 326"/>
              <a:gd name="T97" fmla="*/ 157 h 185"/>
              <a:gd name="T98" fmla="*/ 25 w 326"/>
              <a:gd name="T99" fmla="*/ 127 h 185"/>
              <a:gd name="T100" fmla="*/ 24 w 326"/>
              <a:gd name="T101" fmla="*/ 126 h 185"/>
              <a:gd name="T102" fmla="*/ 24 w 326"/>
              <a:gd name="T103" fmla="*/ 122 h 185"/>
              <a:gd name="T104" fmla="*/ 27 w 326"/>
              <a:gd name="T105" fmla="*/ 121 h 185"/>
              <a:gd name="T106" fmla="*/ 25 w 326"/>
              <a:gd name="T107" fmla="*/ 116 h 185"/>
              <a:gd name="T108" fmla="*/ 25 w 326"/>
              <a:gd name="T109" fmla="*/ 112 h 185"/>
              <a:gd name="T110" fmla="*/ 28 w 326"/>
              <a:gd name="T111" fmla="*/ 108 h 185"/>
              <a:gd name="T112" fmla="*/ 30 w 326"/>
              <a:gd name="T113" fmla="*/ 110 h 185"/>
              <a:gd name="T114" fmla="*/ 33 w 326"/>
              <a:gd name="T115" fmla="*/ 108 h 185"/>
              <a:gd name="T116" fmla="*/ 32 w 326"/>
              <a:gd name="T117" fmla="*/ 67 h 185"/>
              <a:gd name="T118" fmla="*/ 2 w 326"/>
              <a:gd name="T119" fmla="*/ 55 h 185"/>
              <a:gd name="T120" fmla="*/ 0 w 326"/>
              <a:gd name="T121" fmla="*/ 52 h 185"/>
              <a:gd name="T122" fmla="*/ 1 w 326"/>
              <a:gd name="T123" fmla="*/ 47 h 185"/>
              <a:gd name="T124" fmla="*/ 159 w 326"/>
              <a:gd name="T12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185">
                <a:moveTo>
                  <a:pt x="248" y="93"/>
                </a:moveTo>
                <a:lnTo>
                  <a:pt x="250" y="94"/>
                </a:lnTo>
                <a:lnTo>
                  <a:pt x="251" y="95"/>
                </a:lnTo>
                <a:lnTo>
                  <a:pt x="253" y="98"/>
                </a:lnTo>
                <a:lnTo>
                  <a:pt x="253" y="138"/>
                </a:lnTo>
                <a:lnTo>
                  <a:pt x="249" y="148"/>
                </a:lnTo>
                <a:lnTo>
                  <a:pt x="239" y="157"/>
                </a:lnTo>
                <a:lnTo>
                  <a:pt x="225" y="163"/>
                </a:lnTo>
                <a:lnTo>
                  <a:pt x="207" y="168"/>
                </a:lnTo>
                <a:lnTo>
                  <a:pt x="185" y="171"/>
                </a:lnTo>
                <a:lnTo>
                  <a:pt x="163" y="172"/>
                </a:lnTo>
                <a:lnTo>
                  <a:pt x="142" y="171"/>
                </a:lnTo>
                <a:lnTo>
                  <a:pt x="120" y="168"/>
                </a:lnTo>
                <a:lnTo>
                  <a:pt x="102" y="163"/>
                </a:lnTo>
                <a:lnTo>
                  <a:pt x="87" y="157"/>
                </a:lnTo>
                <a:lnTo>
                  <a:pt x="78" y="148"/>
                </a:lnTo>
                <a:lnTo>
                  <a:pt x="74" y="138"/>
                </a:lnTo>
                <a:lnTo>
                  <a:pt x="74" y="99"/>
                </a:lnTo>
                <a:lnTo>
                  <a:pt x="75" y="97"/>
                </a:lnTo>
                <a:lnTo>
                  <a:pt x="76" y="94"/>
                </a:lnTo>
                <a:lnTo>
                  <a:pt x="79" y="93"/>
                </a:lnTo>
                <a:lnTo>
                  <a:pt x="82" y="94"/>
                </a:lnTo>
                <a:lnTo>
                  <a:pt x="158" y="125"/>
                </a:lnTo>
                <a:lnTo>
                  <a:pt x="163" y="126"/>
                </a:lnTo>
                <a:lnTo>
                  <a:pt x="168" y="125"/>
                </a:lnTo>
                <a:lnTo>
                  <a:pt x="245" y="93"/>
                </a:lnTo>
                <a:lnTo>
                  <a:pt x="248" y="93"/>
                </a:lnTo>
                <a:close/>
                <a:moveTo>
                  <a:pt x="163" y="0"/>
                </a:moveTo>
                <a:lnTo>
                  <a:pt x="167" y="0"/>
                </a:lnTo>
                <a:lnTo>
                  <a:pt x="322" y="46"/>
                </a:lnTo>
                <a:lnTo>
                  <a:pt x="324" y="47"/>
                </a:lnTo>
                <a:lnTo>
                  <a:pt x="326" y="50"/>
                </a:lnTo>
                <a:lnTo>
                  <a:pt x="326" y="52"/>
                </a:lnTo>
                <a:lnTo>
                  <a:pt x="324" y="53"/>
                </a:lnTo>
                <a:lnTo>
                  <a:pt x="323" y="55"/>
                </a:lnTo>
                <a:lnTo>
                  <a:pt x="168" y="120"/>
                </a:lnTo>
                <a:lnTo>
                  <a:pt x="163" y="121"/>
                </a:lnTo>
                <a:lnTo>
                  <a:pt x="157" y="120"/>
                </a:lnTo>
                <a:lnTo>
                  <a:pt x="43" y="72"/>
                </a:lnTo>
                <a:lnTo>
                  <a:pt x="42" y="72"/>
                </a:lnTo>
                <a:lnTo>
                  <a:pt x="39" y="74"/>
                </a:lnTo>
                <a:lnTo>
                  <a:pt x="39" y="75"/>
                </a:lnTo>
                <a:lnTo>
                  <a:pt x="39" y="110"/>
                </a:lnTo>
                <a:lnTo>
                  <a:pt x="39" y="110"/>
                </a:lnTo>
                <a:lnTo>
                  <a:pt x="41" y="111"/>
                </a:lnTo>
                <a:lnTo>
                  <a:pt x="42" y="110"/>
                </a:lnTo>
                <a:lnTo>
                  <a:pt x="43" y="110"/>
                </a:lnTo>
                <a:lnTo>
                  <a:pt x="45" y="110"/>
                </a:lnTo>
                <a:lnTo>
                  <a:pt x="45" y="111"/>
                </a:lnTo>
                <a:lnTo>
                  <a:pt x="46" y="112"/>
                </a:lnTo>
                <a:lnTo>
                  <a:pt x="46" y="115"/>
                </a:lnTo>
                <a:lnTo>
                  <a:pt x="46" y="116"/>
                </a:lnTo>
                <a:lnTo>
                  <a:pt x="46" y="120"/>
                </a:lnTo>
                <a:lnTo>
                  <a:pt x="45" y="122"/>
                </a:lnTo>
                <a:lnTo>
                  <a:pt x="45" y="124"/>
                </a:lnTo>
                <a:lnTo>
                  <a:pt x="46" y="124"/>
                </a:lnTo>
                <a:lnTo>
                  <a:pt x="47" y="125"/>
                </a:lnTo>
                <a:lnTo>
                  <a:pt x="46" y="126"/>
                </a:lnTo>
                <a:lnTo>
                  <a:pt x="45" y="127"/>
                </a:lnTo>
                <a:lnTo>
                  <a:pt x="45" y="127"/>
                </a:lnTo>
                <a:lnTo>
                  <a:pt x="50" y="138"/>
                </a:lnTo>
                <a:lnTo>
                  <a:pt x="52" y="149"/>
                </a:lnTo>
                <a:lnTo>
                  <a:pt x="52" y="161"/>
                </a:lnTo>
                <a:lnTo>
                  <a:pt x="50" y="171"/>
                </a:lnTo>
                <a:lnTo>
                  <a:pt x="42" y="180"/>
                </a:lnTo>
                <a:lnTo>
                  <a:pt x="42" y="181"/>
                </a:lnTo>
                <a:lnTo>
                  <a:pt x="42" y="180"/>
                </a:lnTo>
                <a:lnTo>
                  <a:pt x="42" y="175"/>
                </a:lnTo>
                <a:lnTo>
                  <a:pt x="42" y="172"/>
                </a:lnTo>
                <a:lnTo>
                  <a:pt x="42" y="171"/>
                </a:lnTo>
                <a:lnTo>
                  <a:pt x="42" y="171"/>
                </a:lnTo>
                <a:lnTo>
                  <a:pt x="41" y="172"/>
                </a:lnTo>
                <a:lnTo>
                  <a:pt x="41" y="175"/>
                </a:lnTo>
                <a:lnTo>
                  <a:pt x="39" y="179"/>
                </a:lnTo>
                <a:lnTo>
                  <a:pt x="37" y="182"/>
                </a:lnTo>
                <a:lnTo>
                  <a:pt x="36" y="185"/>
                </a:lnTo>
                <a:lnTo>
                  <a:pt x="34" y="185"/>
                </a:lnTo>
                <a:lnTo>
                  <a:pt x="34" y="185"/>
                </a:lnTo>
                <a:lnTo>
                  <a:pt x="33" y="173"/>
                </a:lnTo>
                <a:lnTo>
                  <a:pt x="33" y="170"/>
                </a:lnTo>
                <a:lnTo>
                  <a:pt x="33" y="168"/>
                </a:lnTo>
                <a:lnTo>
                  <a:pt x="32" y="167"/>
                </a:lnTo>
                <a:lnTo>
                  <a:pt x="32" y="168"/>
                </a:lnTo>
                <a:lnTo>
                  <a:pt x="32" y="171"/>
                </a:lnTo>
                <a:lnTo>
                  <a:pt x="32" y="179"/>
                </a:lnTo>
                <a:lnTo>
                  <a:pt x="30" y="179"/>
                </a:lnTo>
                <a:lnTo>
                  <a:pt x="30" y="180"/>
                </a:lnTo>
                <a:lnTo>
                  <a:pt x="30" y="179"/>
                </a:lnTo>
                <a:lnTo>
                  <a:pt x="29" y="175"/>
                </a:lnTo>
                <a:lnTo>
                  <a:pt x="29" y="172"/>
                </a:lnTo>
                <a:lnTo>
                  <a:pt x="28" y="172"/>
                </a:lnTo>
                <a:lnTo>
                  <a:pt x="28" y="172"/>
                </a:lnTo>
                <a:lnTo>
                  <a:pt x="28" y="175"/>
                </a:lnTo>
                <a:lnTo>
                  <a:pt x="28" y="180"/>
                </a:lnTo>
                <a:lnTo>
                  <a:pt x="28" y="181"/>
                </a:lnTo>
                <a:lnTo>
                  <a:pt x="28" y="181"/>
                </a:lnTo>
                <a:lnTo>
                  <a:pt x="19" y="170"/>
                </a:lnTo>
                <a:lnTo>
                  <a:pt x="16" y="157"/>
                </a:lnTo>
                <a:lnTo>
                  <a:pt x="19" y="141"/>
                </a:lnTo>
                <a:lnTo>
                  <a:pt x="25" y="127"/>
                </a:lnTo>
                <a:lnTo>
                  <a:pt x="25" y="126"/>
                </a:lnTo>
                <a:lnTo>
                  <a:pt x="24" y="126"/>
                </a:lnTo>
                <a:lnTo>
                  <a:pt x="24" y="124"/>
                </a:lnTo>
                <a:lnTo>
                  <a:pt x="24" y="122"/>
                </a:lnTo>
                <a:lnTo>
                  <a:pt x="25" y="122"/>
                </a:lnTo>
                <a:lnTo>
                  <a:pt x="27" y="121"/>
                </a:lnTo>
                <a:lnTo>
                  <a:pt x="25" y="118"/>
                </a:lnTo>
                <a:lnTo>
                  <a:pt x="25" y="116"/>
                </a:lnTo>
                <a:lnTo>
                  <a:pt x="25" y="113"/>
                </a:lnTo>
                <a:lnTo>
                  <a:pt x="25" y="112"/>
                </a:lnTo>
                <a:lnTo>
                  <a:pt x="27" y="110"/>
                </a:lnTo>
                <a:lnTo>
                  <a:pt x="28" y="108"/>
                </a:lnTo>
                <a:lnTo>
                  <a:pt x="30" y="108"/>
                </a:lnTo>
                <a:lnTo>
                  <a:pt x="30" y="110"/>
                </a:lnTo>
                <a:lnTo>
                  <a:pt x="32" y="108"/>
                </a:lnTo>
                <a:lnTo>
                  <a:pt x="33" y="108"/>
                </a:lnTo>
                <a:lnTo>
                  <a:pt x="33" y="70"/>
                </a:lnTo>
                <a:lnTo>
                  <a:pt x="32" y="67"/>
                </a:lnTo>
                <a:lnTo>
                  <a:pt x="30" y="66"/>
                </a:lnTo>
                <a:lnTo>
                  <a:pt x="2" y="55"/>
                </a:lnTo>
                <a:lnTo>
                  <a:pt x="1" y="53"/>
                </a:lnTo>
                <a:lnTo>
                  <a:pt x="0" y="52"/>
                </a:lnTo>
                <a:lnTo>
                  <a:pt x="0" y="50"/>
                </a:lnTo>
                <a:lnTo>
                  <a:pt x="1" y="47"/>
                </a:lnTo>
                <a:lnTo>
                  <a:pt x="4" y="46"/>
                </a:lnTo>
                <a:lnTo>
                  <a:pt x="159" y="0"/>
                </a:lnTo>
                <a:lnTo>
                  <a:pt x="163"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 name="Freeform 381"/>
          <p:cNvSpPr>
            <a:spLocks noEditPoints="1"/>
          </p:cNvSpPr>
          <p:nvPr userDrawn="1"/>
        </p:nvSpPr>
        <p:spPr bwMode="auto">
          <a:xfrm rot="14941924">
            <a:off x="5749547" y="4002929"/>
            <a:ext cx="4181014" cy="3023769"/>
          </a:xfrm>
          <a:custGeom>
            <a:avLst/>
            <a:gdLst>
              <a:gd name="T0" fmla="*/ 138 w 280"/>
              <a:gd name="T1" fmla="*/ 237 h 270"/>
              <a:gd name="T2" fmla="*/ 165 w 280"/>
              <a:gd name="T3" fmla="*/ 210 h 270"/>
              <a:gd name="T4" fmla="*/ 73 w 280"/>
              <a:gd name="T5" fmla="*/ 210 h 270"/>
              <a:gd name="T6" fmla="*/ 61 w 280"/>
              <a:gd name="T7" fmla="*/ 237 h 270"/>
              <a:gd name="T8" fmla="*/ 133 w 280"/>
              <a:gd name="T9" fmla="*/ 243 h 270"/>
              <a:gd name="T10" fmla="*/ 101 w 280"/>
              <a:gd name="T11" fmla="*/ 207 h 270"/>
              <a:gd name="T12" fmla="*/ 181 w 280"/>
              <a:gd name="T13" fmla="*/ 207 h 270"/>
              <a:gd name="T14" fmla="*/ 147 w 280"/>
              <a:gd name="T15" fmla="*/ 242 h 270"/>
              <a:gd name="T16" fmla="*/ 202 w 280"/>
              <a:gd name="T17" fmla="*/ 253 h 270"/>
              <a:gd name="T18" fmla="*/ 202 w 280"/>
              <a:gd name="T19" fmla="*/ 219 h 270"/>
              <a:gd name="T20" fmla="*/ 222 w 280"/>
              <a:gd name="T21" fmla="*/ 200 h 270"/>
              <a:gd name="T22" fmla="*/ 64 w 280"/>
              <a:gd name="T23" fmla="*/ 166 h 270"/>
              <a:gd name="T24" fmla="*/ 79 w 280"/>
              <a:gd name="T25" fmla="*/ 197 h 270"/>
              <a:gd name="T26" fmla="*/ 71 w 280"/>
              <a:gd name="T27" fmla="*/ 156 h 270"/>
              <a:gd name="T28" fmla="*/ 184 w 280"/>
              <a:gd name="T29" fmla="*/ 196 h 270"/>
              <a:gd name="T30" fmla="*/ 221 w 280"/>
              <a:gd name="T31" fmla="*/ 191 h 270"/>
              <a:gd name="T32" fmla="*/ 230 w 280"/>
              <a:gd name="T33" fmla="*/ 100 h 270"/>
              <a:gd name="T34" fmla="*/ 214 w 280"/>
              <a:gd name="T35" fmla="*/ 148 h 270"/>
              <a:gd name="T36" fmla="*/ 248 w 280"/>
              <a:gd name="T37" fmla="*/ 177 h 270"/>
              <a:gd name="T38" fmla="*/ 231 w 280"/>
              <a:gd name="T39" fmla="*/ 101 h 270"/>
              <a:gd name="T40" fmla="*/ 14 w 280"/>
              <a:gd name="T41" fmla="*/ 137 h 270"/>
              <a:gd name="T42" fmla="*/ 38 w 280"/>
              <a:gd name="T43" fmla="*/ 171 h 270"/>
              <a:gd name="T44" fmla="*/ 61 w 280"/>
              <a:gd name="T45" fmla="*/ 156 h 270"/>
              <a:gd name="T46" fmla="*/ 51 w 280"/>
              <a:gd name="T47" fmla="*/ 101 h 270"/>
              <a:gd name="T48" fmla="*/ 179 w 280"/>
              <a:gd name="T49" fmla="*/ 133 h 270"/>
              <a:gd name="T50" fmla="*/ 111 w 280"/>
              <a:gd name="T51" fmla="*/ 160 h 270"/>
              <a:gd name="T52" fmla="*/ 139 w 280"/>
              <a:gd name="T53" fmla="*/ 94 h 270"/>
              <a:gd name="T54" fmla="*/ 208 w 280"/>
              <a:gd name="T55" fmla="*/ 133 h 270"/>
              <a:gd name="T56" fmla="*/ 221 w 280"/>
              <a:gd name="T57" fmla="*/ 97 h 270"/>
              <a:gd name="T58" fmla="*/ 60 w 280"/>
              <a:gd name="T59" fmla="*/ 96 h 270"/>
              <a:gd name="T60" fmla="*/ 69 w 280"/>
              <a:gd name="T61" fmla="*/ 133 h 270"/>
              <a:gd name="T62" fmla="*/ 93 w 280"/>
              <a:gd name="T63" fmla="*/ 87 h 270"/>
              <a:gd name="T64" fmla="*/ 87 w 280"/>
              <a:gd name="T65" fmla="*/ 114 h 270"/>
              <a:gd name="T66" fmla="*/ 105 w 280"/>
              <a:gd name="T67" fmla="*/ 201 h 270"/>
              <a:gd name="T68" fmla="*/ 174 w 280"/>
              <a:gd name="T69" fmla="*/ 201 h 270"/>
              <a:gd name="T70" fmla="*/ 191 w 280"/>
              <a:gd name="T71" fmla="*/ 114 h 270"/>
              <a:gd name="T72" fmla="*/ 139 w 280"/>
              <a:gd name="T73" fmla="*/ 50 h 270"/>
              <a:gd name="T74" fmla="*/ 116 w 280"/>
              <a:gd name="T75" fmla="*/ 78 h 270"/>
              <a:gd name="T76" fmla="*/ 142 w 280"/>
              <a:gd name="T77" fmla="*/ 50 h 270"/>
              <a:gd name="T78" fmla="*/ 147 w 280"/>
              <a:gd name="T79" fmla="*/ 46 h 270"/>
              <a:gd name="T80" fmla="*/ 181 w 280"/>
              <a:gd name="T81" fmla="*/ 81 h 270"/>
              <a:gd name="T82" fmla="*/ 222 w 280"/>
              <a:gd name="T83" fmla="*/ 71 h 270"/>
              <a:gd name="T84" fmla="*/ 200 w 280"/>
              <a:gd name="T85" fmla="*/ 50 h 270"/>
              <a:gd name="T86" fmla="*/ 97 w 280"/>
              <a:gd name="T87" fmla="*/ 30 h 270"/>
              <a:gd name="T88" fmla="*/ 57 w 280"/>
              <a:gd name="T89" fmla="*/ 87 h 270"/>
              <a:gd name="T90" fmla="*/ 103 w 280"/>
              <a:gd name="T91" fmla="*/ 78 h 270"/>
              <a:gd name="T92" fmla="*/ 131 w 280"/>
              <a:gd name="T93" fmla="*/ 42 h 270"/>
              <a:gd name="T94" fmla="*/ 222 w 280"/>
              <a:gd name="T95" fmla="*/ 21 h 270"/>
              <a:gd name="T96" fmla="*/ 230 w 280"/>
              <a:gd name="T97" fmla="*/ 91 h 270"/>
              <a:gd name="T98" fmla="*/ 276 w 280"/>
              <a:gd name="T99" fmla="*/ 159 h 270"/>
              <a:gd name="T100" fmla="*/ 231 w 280"/>
              <a:gd name="T101" fmla="*/ 207 h 270"/>
              <a:gd name="T102" fmla="*/ 245 w 280"/>
              <a:gd name="T103" fmla="*/ 243 h 270"/>
              <a:gd name="T104" fmla="*/ 206 w 280"/>
              <a:gd name="T105" fmla="*/ 266 h 270"/>
              <a:gd name="T106" fmla="*/ 138 w 280"/>
              <a:gd name="T107" fmla="*/ 248 h 270"/>
              <a:gd name="T108" fmla="*/ 51 w 280"/>
              <a:gd name="T109" fmla="*/ 239 h 270"/>
              <a:gd name="T110" fmla="*/ 29 w 280"/>
              <a:gd name="T111" fmla="*/ 187 h 270"/>
              <a:gd name="T112" fmla="*/ 2 w 280"/>
              <a:gd name="T113" fmla="*/ 129 h 270"/>
              <a:gd name="T114" fmla="*/ 48 w 280"/>
              <a:gd name="T115" fmla="*/ 67 h 270"/>
              <a:gd name="T116" fmla="*/ 119 w 280"/>
              <a:gd name="T117" fmla="*/ 26 h 270"/>
              <a:gd name="T118" fmla="*/ 172 w 280"/>
              <a:gd name="T119" fmla="*/ 2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 h="270">
                <a:moveTo>
                  <a:pt x="116" y="209"/>
                </a:moveTo>
                <a:lnTo>
                  <a:pt x="115" y="209"/>
                </a:lnTo>
                <a:lnTo>
                  <a:pt x="114" y="211"/>
                </a:lnTo>
                <a:lnTo>
                  <a:pt x="114" y="212"/>
                </a:lnTo>
                <a:lnTo>
                  <a:pt x="126" y="226"/>
                </a:lnTo>
                <a:lnTo>
                  <a:pt x="138" y="237"/>
                </a:lnTo>
                <a:lnTo>
                  <a:pt x="139" y="238"/>
                </a:lnTo>
                <a:lnTo>
                  <a:pt x="142" y="237"/>
                </a:lnTo>
                <a:lnTo>
                  <a:pt x="153" y="226"/>
                </a:lnTo>
                <a:lnTo>
                  <a:pt x="165" y="212"/>
                </a:lnTo>
                <a:lnTo>
                  <a:pt x="166" y="211"/>
                </a:lnTo>
                <a:lnTo>
                  <a:pt x="165" y="210"/>
                </a:lnTo>
                <a:lnTo>
                  <a:pt x="163" y="209"/>
                </a:lnTo>
                <a:lnTo>
                  <a:pt x="116" y="209"/>
                </a:lnTo>
                <a:close/>
                <a:moveTo>
                  <a:pt x="79" y="203"/>
                </a:moveTo>
                <a:lnTo>
                  <a:pt x="77" y="203"/>
                </a:lnTo>
                <a:lnTo>
                  <a:pt x="75" y="205"/>
                </a:lnTo>
                <a:lnTo>
                  <a:pt x="73" y="210"/>
                </a:lnTo>
                <a:lnTo>
                  <a:pt x="69" y="212"/>
                </a:lnTo>
                <a:lnTo>
                  <a:pt x="64" y="215"/>
                </a:lnTo>
                <a:lnTo>
                  <a:pt x="59" y="217"/>
                </a:lnTo>
                <a:lnTo>
                  <a:pt x="57" y="219"/>
                </a:lnTo>
                <a:lnTo>
                  <a:pt x="57" y="220"/>
                </a:lnTo>
                <a:lnTo>
                  <a:pt x="61" y="237"/>
                </a:lnTo>
                <a:lnTo>
                  <a:pt x="70" y="248"/>
                </a:lnTo>
                <a:lnTo>
                  <a:pt x="82" y="256"/>
                </a:lnTo>
                <a:lnTo>
                  <a:pt x="97" y="258"/>
                </a:lnTo>
                <a:lnTo>
                  <a:pt x="114" y="254"/>
                </a:lnTo>
                <a:lnTo>
                  <a:pt x="131" y="244"/>
                </a:lnTo>
                <a:lnTo>
                  <a:pt x="133" y="243"/>
                </a:lnTo>
                <a:lnTo>
                  <a:pt x="133" y="242"/>
                </a:lnTo>
                <a:lnTo>
                  <a:pt x="131" y="240"/>
                </a:lnTo>
                <a:lnTo>
                  <a:pt x="119" y="228"/>
                </a:lnTo>
                <a:lnTo>
                  <a:pt x="106" y="211"/>
                </a:lnTo>
                <a:lnTo>
                  <a:pt x="103" y="209"/>
                </a:lnTo>
                <a:lnTo>
                  <a:pt x="101" y="207"/>
                </a:lnTo>
                <a:lnTo>
                  <a:pt x="98" y="207"/>
                </a:lnTo>
                <a:lnTo>
                  <a:pt x="88" y="206"/>
                </a:lnTo>
                <a:lnTo>
                  <a:pt x="79" y="203"/>
                </a:lnTo>
                <a:close/>
                <a:moveTo>
                  <a:pt x="220" y="198"/>
                </a:moveTo>
                <a:lnTo>
                  <a:pt x="202" y="203"/>
                </a:lnTo>
                <a:lnTo>
                  <a:pt x="181" y="207"/>
                </a:lnTo>
                <a:lnTo>
                  <a:pt x="179" y="207"/>
                </a:lnTo>
                <a:lnTo>
                  <a:pt x="176" y="209"/>
                </a:lnTo>
                <a:lnTo>
                  <a:pt x="174" y="211"/>
                </a:lnTo>
                <a:lnTo>
                  <a:pt x="161" y="228"/>
                </a:lnTo>
                <a:lnTo>
                  <a:pt x="148" y="240"/>
                </a:lnTo>
                <a:lnTo>
                  <a:pt x="147" y="242"/>
                </a:lnTo>
                <a:lnTo>
                  <a:pt x="147" y="243"/>
                </a:lnTo>
                <a:lnTo>
                  <a:pt x="148" y="244"/>
                </a:lnTo>
                <a:lnTo>
                  <a:pt x="163" y="253"/>
                </a:lnTo>
                <a:lnTo>
                  <a:pt x="177" y="257"/>
                </a:lnTo>
                <a:lnTo>
                  <a:pt x="191" y="257"/>
                </a:lnTo>
                <a:lnTo>
                  <a:pt x="202" y="253"/>
                </a:lnTo>
                <a:lnTo>
                  <a:pt x="203" y="252"/>
                </a:lnTo>
                <a:lnTo>
                  <a:pt x="204" y="251"/>
                </a:lnTo>
                <a:lnTo>
                  <a:pt x="203" y="249"/>
                </a:lnTo>
                <a:lnTo>
                  <a:pt x="198" y="239"/>
                </a:lnTo>
                <a:lnTo>
                  <a:pt x="198" y="228"/>
                </a:lnTo>
                <a:lnTo>
                  <a:pt x="202" y="219"/>
                </a:lnTo>
                <a:lnTo>
                  <a:pt x="209" y="211"/>
                </a:lnTo>
                <a:lnTo>
                  <a:pt x="221" y="207"/>
                </a:lnTo>
                <a:lnTo>
                  <a:pt x="222" y="206"/>
                </a:lnTo>
                <a:lnTo>
                  <a:pt x="223" y="205"/>
                </a:lnTo>
                <a:lnTo>
                  <a:pt x="222" y="201"/>
                </a:lnTo>
                <a:lnTo>
                  <a:pt x="222" y="200"/>
                </a:lnTo>
                <a:lnTo>
                  <a:pt x="221" y="198"/>
                </a:lnTo>
                <a:lnTo>
                  <a:pt x="220" y="198"/>
                </a:lnTo>
                <a:close/>
                <a:moveTo>
                  <a:pt x="69" y="155"/>
                </a:moveTo>
                <a:lnTo>
                  <a:pt x="68" y="155"/>
                </a:lnTo>
                <a:lnTo>
                  <a:pt x="68" y="156"/>
                </a:lnTo>
                <a:lnTo>
                  <a:pt x="64" y="166"/>
                </a:lnTo>
                <a:lnTo>
                  <a:pt x="64" y="168"/>
                </a:lnTo>
                <a:lnTo>
                  <a:pt x="65" y="170"/>
                </a:lnTo>
                <a:lnTo>
                  <a:pt x="73" y="177"/>
                </a:lnTo>
                <a:lnTo>
                  <a:pt x="78" y="186"/>
                </a:lnTo>
                <a:lnTo>
                  <a:pt x="79" y="196"/>
                </a:lnTo>
                <a:lnTo>
                  <a:pt x="79" y="197"/>
                </a:lnTo>
                <a:lnTo>
                  <a:pt x="80" y="198"/>
                </a:lnTo>
                <a:lnTo>
                  <a:pt x="93" y="201"/>
                </a:lnTo>
                <a:lnTo>
                  <a:pt x="94" y="200"/>
                </a:lnTo>
                <a:lnTo>
                  <a:pt x="96" y="198"/>
                </a:lnTo>
                <a:lnTo>
                  <a:pt x="96" y="196"/>
                </a:lnTo>
                <a:lnTo>
                  <a:pt x="71" y="156"/>
                </a:lnTo>
                <a:lnTo>
                  <a:pt x="70" y="155"/>
                </a:lnTo>
                <a:lnTo>
                  <a:pt x="69" y="155"/>
                </a:lnTo>
                <a:close/>
                <a:moveTo>
                  <a:pt x="209" y="155"/>
                </a:moveTo>
                <a:lnTo>
                  <a:pt x="208" y="155"/>
                </a:lnTo>
                <a:lnTo>
                  <a:pt x="207" y="156"/>
                </a:lnTo>
                <a:lnTo>
                  <a:pt x="184" y="196"/>
                </a:lnTo>
                <a:lnTo>
                  <a:pt x="184" y="198"/>
                </a:lnTo>
                <a:lnTo>
                  <a:pt x="185" y="200"/>
                </a:lnTo>
                <a:lnTo>
                  <a:pt x="186" y="201"/>
                </a:lnTo>
                <a:lnTo>
                  <a:pt x="204" y="197"/>
                </a:lnTo>
                <a:lnTo>
                  <a:pt x="220" y="192"/>
                </a:lnTo>
                <a:lnTo>
                  <a:pt x="221" y="191"/>
                </a:lnTo>
                <a:lnTo>
                  <a:pt x="221" y="189"/>
                </a:lnTo>
                <a:lnTo>
                  <a:pt x="218" y="173"/>
                </a:lnTo>
                <a:lnTo>
                  <a:pt x="212" y="156"/>
                </a:lnTo>
                <a:lnTo>
                  <a:pt x="211" y="155"/>
                </a:lnTo>
                <a:lnTo>
                  <a:pt x="209" y="155"/>
                </a:lnTo>
                <a:close/>
                <a:moveTo>
                  <a:pt x="230" y="100"/>
                </a:moveTo>
                <a:lnTo>
                  <a:pt x="229" y="101"/>
                </a:lnTo>
                <a:lnTo>
                  <a:pt x="227" y="103"/>
                </a:lnTo>
                <a:lnTo>
                  <a:pt x="222" y="120"/>
                </a:lnTo>
                <a:lnTo>
                  <a:pt x="214" y="140"/>
                </a:lnTo>
                <a:lnTo>
                  <a:pt x="214" y="143"/>
                </a:lnTo>
                <a:lnTo>
                  <a:pt x="214" y="148"/>
                </a:lnTo>
                <a:lnTo>
                  <a:pt x="222" y="168"/>
                </a:lnTo>
                <a:lnTo>
                  <a:pt x="227" y="186"/>
                </a:lnTo>
                <a:lnTo>
                  <a:pt x="229" y="187"/>
                </a:lnTo>
                <a:lnTo>
                  <a:pt x="230" y="187"/>
                </a:lnTo>
                <a:lnTo>
                  <a:pt x="231" y="187"/>
                </a:lnTo>
                <a:lnTo>
                  <a:pt x="248" y="177"/>
                </a:lnTo>
                <a:lnTo>
                  <a:pt x="259" y="164"/>
                </a:lnTo>
                <a:lnTo>
                  <a:pt x="266" y="151"/>
                </a:lnTo>
                <a:lnTo>
                  <a:pt x="266" y="137"/>
                </a:lnTo>
                <a:lnTo>
                  <a:pt x="259" y="124"/>
                </a:lnTo>
                <a:lnTo>
                  <a:pt x="249" y="111"/>
                </a:lnTo>
                <a:lnTo>
                  <a:pt x="231" y="101"/>
                </a:lnTo>
                <a:lnTo>
                  <a:pt x="230" y="100"/>
                </a:lnTo>
                <a:close/>
                <a:moveTo>
                  <a:pt x="50" y="100"/>
                </a:moveTo>
                <a:lnTo>
                  <a:pt x="48" y="100"/>
                </a:lnTo>
                <a:lnTo>
                  <a:pt x="31" y="111"/>
                </a:lnTo>
                <a:lnTo>
                  <a:pt x="19" y="124"/>
                </a:lnTo>
                <a:lnTo>
                  <a:pt x="14" y="137"/>
                </a:lnTo>
                <a:lnTo>
                  <a:pt x="14" y="151"/>
                </a:lnTo>
                <a:lnTo>
                  <a:pt x="19" y="164"/>
                </a:lnTo>
                <a:lnTo>
                  <a:pt x="31" y="177"/>
                </a:lnTo>
                <a:lnTo>
                  <a:pt x="33" y="177"/>
                </a:lnTo>
                <a:lnTo>
                  <a:pt x="34" y="175"/>
                </a:lnTo>
                <a:lnTo>
                  <a:pt x="38" y="171"/>
                </a:lnTo>
                <a:lnTo>
                  <a:pt x="43" y="169"/>
                </a:lnTo>
                <a:lnTo>
                  <a:pt x="48" y="168"/>
                </a:lnTo>
                <a:lnTo>
                  <a:pt x="55" y="168"/>
                </a:lnTo>
                <a:lnTo>
                  <a:pt x="56" y="166"/>
                </a:lnTo>
                <a:lnTo>
                  <a:pt x="57" y="165"/>
                </a:lnTo>
                <a:lnTo>
                  <a:pt x="61" y="156"/>
                </a:lnTo>
                <a:lnTo>
                  <a:pt x="64" y="148"/>
                </a:lnTo>
                <a:lnTo>
                  <a:pt x="65" y="143"/>
                </a:lnTo>
                <a:lnTo>
                  <a:pt x="64" y="140"/>
                </a:lnTo>
                <a:lnTo>
                  <a:pt x="57" y="120"/>
                </a:lnTo>
                <a:lnTo>
                  <a:pt x="52" y="103"/>
                </a:lnTo>
                <a:lnTo>
                  <a:pt x="51" y="101"/>
                </a:lnTo>
                <a:lnTo>
                  <a:pt x="50" y="100"/>
                </a:lnTo>
                <a:close/>
                <a:moveTo>
                  <a:pt x="139" y="94"/>
                </a:moveTo>
                <a:lnTo>
                  <a:pt x="154" y="96"/>
                </a:lnTo>
                <a:lnTo>
                  <a:pt x="167" y="105"/>
                </a:lnTo>
                <a:lnTo>
                  <a:pt x="175" y="118"/>
                </a:lnTo>
                <a:lnTo>
                  <a:pt x="179" y="133"/>
                </a:lnTo>
                <a:lnTo>
                  <a:pt x="175" y="148"/>
                </a:lnTo>
                <a:lnTo>
                  <a:pt x="167" y="160"/>
                </a:lnTo>
                <a:lnTo>
                  <a:pt x="154" y="169"/>
                </a:lnTo>
                <a:lnTo>
                  <a:pt x="139" y="171"/>
                </a:lnTo>
                <a:lnTo>
                  <a:pt x="124" y="169"/>
                </a:lnTo>
                <a:lnTo>
                  <a:pt x="111" y="160"/>
                </a:lnTo>
                <a:lnTo>
                  <a:pt x="102" y="148"/>
                </a:lnTo>
                <a:lnTo>
                  <a:pt x="100" y="133"/>
                </a:lnTo>
                <a:lnTo>
                  <a:pt x="102" y="118"/>
                </a:lnTo>
                <a:lnTo>
                  <a:pt x="111" y="105"/>
                </a:lnTo>
                <a:lnTo>
                  <a:pt x="124" y="96"/>
                </a:lnTo>
                <a:lnTo>
                  <a:pt x="139" y="94"/>
                </a:lnTo>
                <a:close/>
                <a:moveTo>
                  <a:pt x="186" y="87"/>
                </a:moveTo>
                <a:lnTo>
                  <a:pt x="185" y="87"/>
                </a:lnTo>
                <a:lnTo>
                  <a:pt x="184" y="88"/>
                </a:lnTo>
                <a:lnTo>
                  <a:pt x="184" y="91"/>
                </a:lnTo>
                <a:lnTo>
                  <a:pt x="207" y="132"/>
                </a:lnTo>
                <a:lnTo>
                  <a:pt x="208" y="133"/>
                </a:lnTo>
                <a:lnTo>
                  <a:pt x="209" y="133"/>
                </a:lnTo>
                <a:lnTo>
                  <a:pt x="211" y="132"/>
                </a:lnTo>
                <a:lnTo>
                  <a:pt x="212" y="131"/>
                </a:lnTo>
                <a:lnTo>
                  <a:pt x="217" y="114"/>
                </a:lnTo>
                <a:lnTo>
                  <a:pt x="221" y="99"/>
                </a:lnTo>
                <a:lnTo>
                  <a:pt x="221" y="97"/>
                </a:lnTo>
                <a:lnTo>
                  <a:pt x="220" y="95"/>
                </a:lnTo>
                <a:lnTo>
                  <a:pt x="204" y="91"/>
                </a:lnTo>
                <a:lnTo>
                  <a:pt x="186" y="87"/>
                </a:lnTo>
                <a:close/>
                <a:moveTo>
                  <a:pt x="93" y="87"/>
                </a:moveTo>
                <a:lnTo>
                  <a:pt x="75" y="91"/>
                </a:lnTo>
                <a:lnTo>
                  <a:pt x="60" y="96"/>
                </a:lnTo>
                <a:lnTo>
                  <a:pt x="59" y="96"/>
                </a:lnTo>
                <a:lnTo>
                  <a:pt x="57" y="99"/>
                </a:lnTo>
                <a:lnTo>
                  <a:pt x="61" y="114"/>
                </a:lnTo>
                <a:lnTo>
                  <a:pt x="68" y="132"/>
                </a:lnTo>
                <a:lnTo>
                  <a:pt x="68" y="132"/>
                </a:lnTo>
                <a:lnTo>
                  <a:pt x="69" y="133"/>
                </a:lnTo>
                <a:lnTo>
                  <a:pt x="70" y="133"/>
                </a:lnTo>
                <a:lnTo>
                  <a:pt x="71" y="132"/>
                </a:lnTo>
                <a:lnTo>
                  <a:pt x="96" y="91"/>
                </a:lnTo>
                <a:lnTo>
                  <a:pt x="96" y="88"/>
                </a:lnTo>
                <a:lnTo>
                  <a:pt x="94" y="87"/>
                </a:lnTo>
                <a:lnTo>
                  <a:pt x="93" y="87"/>
                </a:lnTo>
                <a:close/>
                <a:moveTo>
                  <a:pt x="139" y="83"/>
                </a:moveTo>
                <a:lnTo>
                  <a:pt x="111" y="85"/>
                </a:lnTo>
                <a:lnTo>
                  <a:pt x="108" y="86"/>
                </a:lnTo>
                <a:lnTo>
                  <a:pt x="105" y="87"/>
                </a:lnTo>
                <a:lnTo>
                  <a:pt x="102" y="90"/>
                </a:lnTo>
                <a:lnTo>
                  <a:pt x="87" y="114"/>
                </a:lnTo>
                <a:lnTo>
                  <a:pt x="74" y="138"/>
                </a:lnTo>
                <a:lnTo>
                  <a:pt x="73" y="143"/>
                </a:lnTo>
                <a:lnTo>
                  <a:pt x="74" y="148"/>
                </a:lnTo>
                <a:lnTo>
                  <a:pt x="87" y="174"/>
                </a:lnTo>
                <a:lnTo>
                  <a:pt x="102" y="198"/>
                </a:lnTo>
                <a:lnTo>
                  <a:pt x="105" y="201"/>
                </a:lnTo>
                <a:lnTo>
                  <a:pt x="108" y="202"/>
                </a:lnTo>
                <a:lnTo>
                  <a:pt x="111" y="202"/>
                </a:lnTo>
                <a:lnTo>
                  <a:pt x="139" y="203"/>
                </a:lnTo>
                <a:lnTo>
                  <a:pt x="168" y="202"/>
                </a:lnTo>
                <a:lnTo>
                  <a:pt x="171" y="202"/>
                </a:lnTo>
                <a:lnTo>
                  <a:pt x="174" y="201"/>
                </a:lnTo>
                <a:lnTo>
                  <a:pt x="176" y="198"/>
                </a:lnTo>
                <a:lnTo>
                  <a:pt x="191" y="174"/>
                </a:lnTo>
                <a:lnTo>
                  <a:pt x="204" y="148"/>
                </a:lnTo>
                <a:lnTo>
                  <a:pt x="206" y="143"/>
                </a:lnTo>
                <a:lnTo>
                  <a:pt x="204" y="138"/>
                </a:lnTo>
                <a:lnTo>
                  <a:pt x="191" y="114"/>
                </a:lnTo>
                <a:lnTo>
                  <a:pt x="176" y="90"/>
                </a:lnTo>
                <a:lnTo>
                  <a:pt x="174" y="87"/>
                </a:lnTo>
                <a:lnTo>
                  <a:pt x="171" y="86"/>
                </a:lnTo>
                <a:lnTo>
                  <a:pt x="168" y="85"/>
                </a:lnTo>
                <a:lnTo>
                  <a:pt x="139" y="83"/>
                </a:lnTo>
                <a:close/>
                <a:moveTo>
                  <a:pt x="139" y="50"/>
                </a:moveTo>
                <a:lnTo>
                  <a:pt x="138" y="50"/>
                </a:lnTo>
                <a:lnTo>
                  <a:pt x="126" y="62"/>
                </a:lnTo>
                <a:lnTo>
                  <a:pt x="114" y="74"/>
                </a:lnTo>
                <a:lnTo>
                  <a:pt x="114" y="77"/>
                </a:lnTo>
                <a:lnTo>
                  <a:pt x="115" y="78"/>
                </a:lnTo>
                <a:lnTo>
                  <a:pt x="116" y="78"/>
                </a:lnTo>
                <a:lnTo>
                  <a:pt x="163" y="80"/>
                </a:lnTo>
                <a:lnTo>
                  <a:pt x="165" y="78"/>
                </a:lnTo>
                <a:lnTo>
                  <a:pt x="166" y="77"/>
                </a:lnTo>
                <a:lnTo>
                  <a:pt x="165" y="74"/>
                </a:lnTo>
                <a:lnTo>
                  <a:pt x="153" y="62"/>
                </a:lnTo>
                <a:lnTo>
                  <a:pt x="142" y="50"/>
                </a:lnTo>
                <a:lnTo>
                  <a:pt x="139" y="50"/>
                </a:lnTo>
                <a:close/>
                <a:moveTo>
                  <a:pt x="170" y="32"/>
                </a:moveTo>
                <a:lnTo>
                  <a:pt x="160" y="36"/>
                </a:lnTo>
                <a:lnTo>
                  <a:pt x="148" y="42"/>
                </a:lnTo>
                <a:lnTo>
                  <a:pt x="147" y="44"/>
                </a:lnTo>
                <a:lnTo>
                  <a:pt x="147" y="46"/>
                </a:lnTo>
                <a:lnTo>
                  <a:pt x="148" y="48"/>
                </a:lnTo>
                <a:lnTo>
                  <a:pt x="161" y="60"/>
                </a:lnTo>
                <a:lnTo>
                  <a:pt x="174" y="76"/>
                </a:lnTo>
                <a:lnTo>
                  <a:pt x="176" y="78"/>
                </a:lnTo>
                <a:lnTo>
                  <a:pt x="179" y="80"/>
                </a:lnTo>
                <a:lnTo>
                  <a:pt x="181" y="81"/>
                </a:lnTo>
                <a:lnTo>
                  <a:pt x="202" y="83"/>
                </a:lnTo>
                <a:lnTo>
                  <a:pt x="218" y="88"/>
                </a:lnTo>
                <a:lnTo>
                  <a:pt x="221" y="88"/>
                </a:lnTo>
                <a:lnTo>
                  <a:pt x="222" y="87"/>
                </a:lnTo>
                <a:lnTo>
                  <a:pt x="222" y="86"/>
                </a:lnTo>
                <a:lnTo>
                  <a:pt x="222" y="71"/>
                </a:lnTo>
                <a:lnTo>
                  <a:pt x="220" y="58"/>
                </a:lnTo>
                <a:lnTo>
                  <a:pt x="216" y="46"/>
                </a:lnTo>
                <a:lnTo>
                  <a:pt x="214" y="46"/>
                </a:lnTo>
                <a:lnTo>
                  <a:pt x="213" y="45"/>
                </a:lnTo>
                <a:lnTo>
                  <a:pt x="212" y="46"/>
                </a:lnTo>
                <a:lnTo>
                  <a:pt x="200" y="50"/>
                </a:lnTo>
                <a:lnTo>
                  <a:pt x="189" y="49"/>
                </a:lnTo>
                <a:lnTo>
                  <a:pt x="180" y="44"/>
                </a:lnTo>
                <a:lnTo>
                  <a:pt x="174" y="34"/>
                </a:lnTo>
                <a:lnTo>
                  <a:pt x="172" y="32"/>
                </a:lnTo>
                <a:lnTo>
                  <a:pt x="170" y="32"/>
                </a:lnTo>
                <a:close/>
                <a:moveTo>
                  <a:pt x="97" y="30"/>
                </a:moveTo>
                <a:lnTo>
                  <a:pt x="83" y="31"/>
                </a:lnTo>
                <a:lnTo>
                  <a:pt x="70" y="39"/>
                </a:lnTo>
                <a:lnTo>
                  <a:pt x="62" y="50"/>
                </a:lnTo>
                <a:lnTo>
                  <a:pt x="57" y="65"/>
                </a:lnTo>
                <a:lnTo>
                  <a:pt x="56" y="86"/>
                </a:lnTo>
                <a:lnTo>
                  <a:pt x="57" y="87"/>
                </a:lnTo>
                <a:lnTo>
                  <a:pt x="59" y="88"/>
                </a:lnTo>
                <a:lnTo>
                  <a:pt x="60" y="88"/>
                </a:lnTo>
                <a:lnTo>
                  <a:pt x="78" y="83"/>
                </a:lnTo>
                <a:lnTo>
                  <a:pt x="98" y="81"/>
                </a:lnTo>
                <a:lnTo>
                  <a:pt x="101" y="80"/>
                </a:lnTo>
                <a:lnTo>
                  <a:pt x="103" y="78"/>
                </a:lnTo>
                <a:lnTo>
                  <a:pt x="106" y="76"/>
                </a:lnTo>
                <a:lnTo>
                  <a:pt x="119" y="60"/>
                </a:lnTo>
                <a:lnTo>
                  <a:pt x="131" y="48"/>
                </a:lnTo>
                <a:lnTo>
                  <a:pt x="133" y="46"/>
                </a:lnTo>
                <a:lnTo>
                  <a:pt x="133" y="44"/>
                </a:lnTo>
                <a:lnTo>
                  <a:pt x="131" y="42"/>
                </a:lnTo>
                <a:lnTo>
                  <a:pt x="114" y="34"/>
                </a:lnTo>
                <a:lnTo>
                  <a:pt x="97" y="30"/>
                </a:lnTo>
                <a:close/>
                <a:moveTo>
                  <a:pt x="197" y="0"/>
                </a:moveTo>
                <a:lnTo>
                  <a:pt x="209" y="3"/>
                </a:lnTo>
                <a:lnTo>
                  <a:pt x="217" y="11"/>
                </a:lnTo>
                <a:lnTo>
                  <a:pt x="222" y="21"/>
                </a:lnTo>
                <a:lnTo>
                  <a:pt x="221" y="32"/>
                </a:lnTo>
                <a:lnTo>
                  <a:pt x="222" y="35"/>
                </a:lnTo>
                <a:lnTo>
                  <a:pt x="229" y="49"/>
                </a:lnTo>
                <a:lnTo>
                  <a:pt x="231" y="67"/>
                </a:lnTo>
                <a:lnTo>
                  <a:pt x="230" y="90"/>
                </a:lnTo>
                <a:lnTo>
                  <a:pt x="230" y="91"/>
                </a:lnTo>
                <a:lnTo>
                  <a:pt x="231" y="92"/>
                </a:lnTo>
                <a:lnTo>
                  <a:pt x="253" y="104"/>
                </a:lnTo>
                <a:lnTo>
                  <a:pt x="267" y="115"/>
                </a:lnTo>
                <a:lnTo>
                  <a:pt x="276" y="129"/>
                </a:lnTo>
                <a:lnTo>
                  <a:pt x="280" y="143"/>
                </a:lnTo>
                <a:lnTo>
                  <a:pt x="276" y="159"/>
                </a:lnTo>
                <a:lnTo>
                  <a:pt x="267" y="171"/>
                </a:lnTo>
                <a:lnTo>
                  <a:pt x="252" y="184"/>
                </a:lnTo>
                <a:lnTo>
                  <a:pt x="231" y="194"/>
                </a:lnTo>
                <a:lnTo>
                  <a:pt x="230" y="196"/>
                </a:lnTo>
                <a:lnTo>
                  <a:pt x="230" y="197"/>
                </a:lnTo>
                <a:lnTo>
                  <a:pt x="231" y="207"/>
                </a:lnTo>
                <a:lnTo>
                  <a:pt x="231" y="209"/>
                </a:lnTo>
                <a:lnTo>
                  <a:pt x="232" y="209"/>
                </a:lnTo>
                <a:lnTo>
                  <a:pt x="240" y="215"/>
                </a:lnTo>
                <a:lnTo>
                  <a:pt x="246" y="223"/>
                </a:lnTo>
                <a:lnTo>
                  <a:pt x="248" y="233"/>
                </a:lnTo>
                <a:lnTo>
                  <a:pt x="245" y="243"/>
                </a:lnTo>
                <a:lnTo>
                  <a:pt x="239" y="252"/>
                </a:lnTo>
                <a:lnTo>
                  <a:pt x="230" y="257"/>
                </a:lnTo>
                <a:lnTo>
                  <a:pt x="220" y="257"/>
                </a:lnTo>
                <a:lnTo>
                  <a:pt x="218" y="258"/>
                </a:lnTo>
                <a:lnTo>
                  <a:pt x="217" y="258"/>
                </a:lnTo>
                <a:lnTo>
                  <a:pt x="206" y="266"/>
                </a:lnTo>
                <a:lnTo>
                  <a:pt x="193" y="270"/>
                </a:lnTo>
                <a:lnTo>
                  <a:pt x="177" y="267"/>
                </a:lnTo>
                <a:lnTo>
                  <a:pt x="160" y="261"/>
                </a:lnTo>
                <a:lnTo>
                  <a:pt x="142" y="248"/>
                </a:lnTo>
                <a:lnTo>
                  <a:pt x="139" y="248"/>
                </a:lnTo>
                <a:lnTo>
                  <a:pt x="138" y="248"/>
                </a:lnTo>
                <a:lnTo>
                  <a:pt x="119" y="262"/>
                </a:lnTo>
                <a:lnTo>
                  <a:pt x="100" y="269"/>
                </a:lnTo>
                <a:lnTo>
                  <a:pt x="83" y="269"/>
                </a:lnTo>
                <a:lnTo>
                  <a:pt x="69" y="265"/>
                </a:lnTo>
                <a:lnTo>
                  <a:pt x="59" y="254"/>
                </a:lnTo>
                <a:lnTo>
                  <a:pt x="51" y="239"/>
                </a:lnTo>
                <a:lnTo>
                  <a:pt x="48" y="219"/>
                </a:lnTo>
                <a:lnTo>
                  <a:pt x="47" y="217"/>
                </a:lnTo>
                <a:lnTo>
                  <a:pt x="46" y="216"/>
                </a:lnTo>
                <a:lnTo>
                  <a:pt x="36" y="210"/>
                </a:lnTo>
                <a:lnTo>
                  <a:pt x="29" y="200"/>
                </a:lnTo>
                <a:lnTo>
                  <a:pt x="29" y="187"/>
                </a:lnTo>
                <a:lnTo>
                  <a:pt x="29" y="186"/>
                </a:lnTo>
                <a:lnTo>
                  <a:pt x="28" y="184"/>
                </a:lnTo>
                <a:lnTo>
                  <a:pt x="13" y="173"/>
                </a:lnTo>
                <a:lnTo>
                  <a:pt x="4" y="159"/>
                </a:lnTo>
                <a:lnTo>
                  <a:pt x="0" y="145"/>
                </a:lnTo>
                <a:lnTo>
                  <a:pt x="2" y="129"/>
                </a:lnTo>
                <a:lnTo>
                  <a:pt x="11" y="115"/>
                </a:lnTo>
                <a:lnTo>
                  <a:pt x="27" y="104"/>
                </a:lnTo>
                <a:lnTo>
                  <a:pt x="48" y="92"/>
                </a:lnTo>
                <a:lnTo>
                  <a:pt x="50" y="91"/>
                </a:lnTo>
                <a:lnTo>
                  <a:pt x="50" y="90"/>
                </a:lnTo>
                <a:lnTo>
                  <a:pt x="48" y="67"/>
                </a:lnTo>
                <a:lnTo>
                  <a:pt x="51" y="48"/>
                </a:lnTo>
                <a:lnTo>
                  <a:pt x="59" y="32"/>
                </a:lnTo>
                <a:lnTo>
                  <a:pt x="70" y="23"/>
                </a:lnTo>
                <a:lnTo>
                  <a:pt x="84" y="18"/>
                </a:lnTo>
                <a:lnTo>
                  <a:pt x="100" y="19"/>
                </a:lnTo>
                <a:lnTo>
                  <a:pt x="119" y="26"/>
                </a:lnTo>
                <a:lnTo>
                  <a:pt x="138" y="39"/>
                </a:lnTo>
                <a:lnTo>
                  <a:pt x="139" y="40"/>
                </a:lnTo>
                <a:lnTo>
                  <a:pt x="142" y="39"/>
                </a:lnTo>
                <a:lnTo>
                  <a:pt x="156" y="28"/>
                </a:lnTo>
                <a:lnTo>
                  <a:pt x="171" y="22"/>
                </a:lnTo>
                <a:lnTo>
                  <a:pt x="172" y="21"/>
                </a:lnTo>
                <a:lnTo>
                  <a:pt x="172" y="19"/>
                </a:lnTo>
                <a:lnTo>
                  <a:pt x="177" y="9"/>
                </a:lnTo>
                <a:lnTo>
                  <a:pt x="186" y="3"/>
                </a:lnTo>
                <a:lnTo>
                  <a:pt x="197"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 name="Freeform 345"/>
          <p:cNvSpPr>
            <a:spLocks noEditPoints="1"/>
          </p:cNvSpPr>
          <p:nvPr userDrawn="1"/>
        </p:nvSpPr>
        <p:spPr bwMode="auto">
          <a:xfrm rot="19951744">
            <a:off x="364002" y="1535222"/>
            <a:ext cx="1624670" cy="3066048"/>
          </a:xfrm>
          <a:custGeom>
            <a:avLst/>
            <a:gdLst>
              <a:gd name="T0" fmla="*/ 190 w 195"/>
              <a:gd name="T1" fmla="*/ 163 h 276"/>
              <a:gd name="T2" fmla="*/ 195 w 195"/>
              <a:gd name="T3" fmla="*/ 174 h 276"/>
              <a:gd name="T4" fmla="*/ 192 w 195"/>
              <a:gd name="T5" fmla="*/ 180 h 276"/>
              <a:gd name="T6" fmla="*/ 105 w 195"/>
              <a:gd name="T7" fmla="*/ 212 h 276"/>
              <a:gd name="T8" fmla="*/ 98 w 195"/>
              <a:gd name="T9" fmla="*/ 202 h 276"/>
              <a:gd name="T10" fmla="*/ 101 w 195"/>
              <a:gd name="T11" fmla="*/ 195 h 276"/>
              <a:gd name="T12" fmla="*/ 187 w 195"/>
              <a:gd name="T13" fmla="*/ 160 h 276"/>
              <a:gd name="T14" fmla="*/ 20 w 195"/>
              <a:gd name="T15" fmla="*/ 147 h 276"/>
              <a:gd name="T16" fmla="*/ 15 w 195"/>
              <a:gd name="T17" fmla="*/ 157 h 276"/>
              <a:gd name="T18" fmla="*/ 20 w 195"/>
              <a:gd name="T19" fmla="*/ 168 h 276"/>
              <a:gd name="T20" fmla="*/ 32 w 195"/>
              <a:gd name="T21" fmla="*/ 169 h 276"/>
              <a:gd name="T22" fmla="*/ 40 w 195"/>
              <a:gd name="T23" fmla="*/ 161 h 276"/>
              <a:gd name="T24" fmla="*/ 37 w 195"/>
              <a:gd name="T25" fmla="*/ 150 h 276"/>
              <a:gd name="T26" fmla="*/ 27 w 195"/>
              <a:gd name="T27" fmla="*/ 145 h 276"/>
              <a:gd name="T28" fmla="*/ 102 w 195"/>
              <a:gd name="T29" fmla="*/ 2 h 276"/>
              <a:gd name="T30" fmla="*/ 105 w 195"/>
              <a:gd name="T31" fmla="*/ 12 h 276"/>
              <a:gd name="T32" fmla="*/ 100 w 195"/>
              <a:gd name="T33" fmla="*/ 14 h 276"/>
              <a:gd name="T34" fmla="*/ 151 w 195"/>
              <a:gd name="T35" fmla="*/ 146 h 276"/>
              <a:gd name="T36" fmla="*/ 148 w 195"/>
              <a:gd name="T37" fmla="*/ 149 h 276"/>
              <a:gd name="T38" fmla="*/ 147 w 195"/>
              <a:gd name="T39" fmla="*/ 151 h 276"/>
              <a:gd name="T40" fmla="*/ 148 w 195"/>
              <a:gd name="T41" fmla="*/ 160 h 276"/>
              <a:gd name="T42" fmla="*/ 144 w 195"/>
              <a:gd name="T43" fmla="*/ 166 h 276"/>
              <a:gd name="T44" fmla="*/ 129 w 195"/>
              <a:gd name="T45" fmla="*/ 169 h 276"/>
              <a:gd name="T46" fmla="*/ 124 w 195"/>
              <a:gd name="T47" fmla="*/ 161 h 276"/>
              <a:gd name="T48" fmla="*/ 120 w 195"/>
              <a:gd name="T49" fmla="*/ 160 h 276"/>
              <a:gd name="T50" fmla="*/ 118 w 195"/>
              <a:gd name="T51" fmla="*/ 160 h 276"/>
              <a:gd name="T52" fmla="*/ 91 w 195"/>
              <a:gd name="T53" fmla="*/ 97 h 276"/>
              <a:gd name="T54" fmla="*/ 84 w 195"/>
              <a:gd name="T55" fmla="*/ 97 h 276"/>
              <a:gd name="T56" fmla="*/ 52 w 195"/>
              <a:gd name="T57" fmla="*/ 136 h 276"/>
              <a:gd name="T58" fmla="*/ 55 w 195"/>
              <a:gd name="T59" fmla="*/ 151 h 276"/>
              <a:gd name="T60" fmla="*/ 52 w 195"/>
              <a:gd name="T61" fmla="*/ 170 h 276"/>
              <a:gd name="T62" fmla="*/ 46 w 195"/>
              <a:gd name="T63" fmla="*/ 180 h 276"/>
              <a:gd name="T64" fmla="*/ 59 w 195"/>
              <a:gd name="T65" fmla="*/ 216 h 276"/>
              <a:gd name="T66" fmla="*/ 87 w 195"/>
              <a:gd name="T67" fmla="*/ 243 h 276"/>
              <a:gd name="T68" fmla="*/ 185 w 195"/>
              <a:gd name="T69" fmla="*/ 244 h 276"/>
              <a:gd name="T70" fmla="*/ 193 w 195"/>
              <a:gd name="T71" fmla="*/ 256 h 276"/>
              <a:gd name="T72" fmla="*/ 189 w 195"/>
              <a:gd name="T73" fmla="*/ 274 h 276"/>
              <a:gd name="T74" fmla="*/ 22 w 195"/>
              <a:gd name="T75" fmla="*/ 276 h 276"/>
              <a:gd name="T76" fmla="*/ 12 w 195"/>
              <a:gd name="T77" fmla="*/ 270 h 276"/>
              <a:gd name="T78" fmla="*/ 12 w 195"/>
              <a:gd name="T79" fmla="*/ 251 h 276"/>
              <a:gd name="T80" fmla="*/ 22 w 195"/>
              <a:gd name="T81" fmla="*/ 244 h 276"/>
              <a:gd name="T82" fmla="*/ 29 w 195"/>
              <a:gd name="T83" fmla="*/ 241 h 276"/>
              <a:gd name="T84" fmla="*/ 17 w 195"/>
              <a:gd name="T85" fmla="*/ 210 h 276"/>
              <a:gd name="T86" fmla="*/ 8 w 195"/>
              <a:gd name="T87" fmla="*/ 177 h 276"/>
              <a:gd name="T88" fmla="*/ 0 w 195"/>
              <a:gd name="T89" fmla="*/ 157 h 276"/>
              <a:gd name="T90" fmla="*/ 15 w 195"/>
              <a:gd name="T91" fmla="*/ 131 h 276"/>
              <a:gd name="T92" fmla="*/ 38 w 195"/>
              <a:gd name="T93" fmla="*/ 91 h 276"/>
              <a:gd name="T94" fmla="*/ 75 w 195"/>
              <a:gd name="T95" fmla="*/ 62 h 276"/>
              <a:gd name="T96" fmla="*/ 65 w 195"/>
              <a:gd name="T97" fmla="*/ 31 h 276"/>
              <a:gd name="T98" fmla="*/ 61 w 195"/>
              <a:gd name="T99" fmla="*/ 30 h 276"/>
              <a:gd name="T100" fmla="*/ 56 w 195"/>
              <a:gd name="T101" fmla="*/ 31 h 276"/>
              <a:gd name="T102" fmla="*/ 52 w 195"/>
              <a:gd name="T103" fmla="*/ 20 h 276"/>
              <a:gd name="T104" fmla="*/ 59 w 195"/>
              <a:gd name="T105" fmla="*/ 16 h 276"/>
              <a:gd name="T106" fmla="*/ 101 w 195"/>
              <a:gd name="T10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276">
                <a:moveTo>
                  <a:pt x="187" y="160"/>
                </a:moveTo>
                <a:lnTo>
                  <a:pt x="189" y="161"/>
                </a:lnTo>
                <a:lnTo>
                  <a:pt x="190" y="163"/>
                </a:lnTo>
                <a:lnTo>
                  <a:pt x="193" y="165"/>
                </a:lnTo>
                <a:lnTo>
                  <a:pt x="195" y="172"/>
                </a:lnTo>
                <a:lnTo>
                  <a:pt x="195" y="174"/>
                </a:lnTo>
                <a:lnTo>
                  <a:pt x="195" y="177"/>
                </a:lnTo>
                <a:lnTo>
                  <a:pt x="193" y="178"/>
                </a:lnTo>
                <a:lnTo>
                  <a:pt x="192" y="180"/>
                </a:lnTo>
                <a:lnTo>
                  <a:pt x="110" y="212"/>
                </a:lnTo>
                <a:lnTo>
                  <a:pt x="107" y="212"/>
                </a:lnTo>
                <a:lnTo>
                  <a:pt x="105" y="212"/>
                </a:lnTo>
                <a:lnTo>
                  <a:pt x="103" y="211"/>
                </a:lnTo>
                <a:lnTo>
                  <a:pt x="101" y="209"/>
                </a:lnTo>
                <a:lnTo>
                  <a:pt x="98" y="202"/>
                </a:lnTo>
                <a:lnTo>
                  <a:pt x="98" y="200"/>
                </a:lnTo>
                <a:lnTo>
                  <a:pt x="98" y="197"/>
                </a:lnTo>
                <a:lnTo>
                  <a:pt x="101" y="195"/>
                </a:lnTo>
                <a:lnTo>
                  <a:pt x="102" y="193"/>
                </a:lnTo>
                <a:lnTo>
                  <a:pt x="184" y="161"/>
                </a:lnTo>
                <a:lnTo>
                  <a:pt x="187" y="160"/>
                </a:lnTo>
                <a:close/>
                <a:moveTo>
                  <a:pt x="27" y="145"/>
                </a:moveTo>
                <a:lnTo>
                  <a:pt x="23" y="145"/>
                </a:lnTo>
                <a:lnTo>
                  <a:pt x="20" y="147"/>
                </a:lnTo>
                <a:lnTo>
                  <a:pt x="17" y="150"/>
                </a:lnTo>
                <a:lnTo>
                  <a:pt x="15" y="154"/>
                </a:lnTo>
                <a:lnTo>
                  <a:pt x="15" y="157"/>
                </a:lnTo>
                <a:lnTo>
                  <a:pt x="15" y="161"/>
                </a:lnTo>
                <a:lnTo>
                  <a:pt x="17" y="165"/>
                </a:lnTo>
                <a:lnTo>
                  <a:pt x="20" y="168"/>
                </a:lnTo>
                <a:lnTo>
                  <a:pt x="23" y="169"/>
                </a:lnTo>
                <a:lnTo>
                  <a:pt x="27" y="170"/>
                </a:lnTo>
                <a:lnTo>
                  <a:pt x="32" y="169"/>
                </a:lnTo>
                <a:lnTo>
                  <a:pt x="35" y="168"/>
                </a:lnTo>
                <a:lnTo>
                  <a:pt x="37" y="165"/>
                </a:lnTo>
                <a:lnTo>
                  <a:pt x="40" y="161"/>
                </a:lnTo>
                <a:lnTo>
                  <a:pt x="40" y="157"/>
                </a:lnTo>
                <a:lnTo>
                  <a:pt x="40" y="154"/>
                </a:lnTo>
                <a:lnTo>
                  <a:pt x="37" y="150"/>
                </a:lnTo>
                <a:lnTo>
                  <a:pt x="35" y="147"/>
                </a:lnTo>
                <a:lnTo>
                  <a:pt x="32" y="145"/>
                </a:lnTo>
                <a:lnTo>
                  <a:pt x="27" y="145"/>
                </a:lnTo>
                <a:close/>
                <a:moveTo>
                  <a:pt x="101" y="0"/>
                </a:moveTo>
                <a:lnTo>
                  <a:pt x="102" y="0"/>
                </a:lnTo>
                <a:lnTo>
                  <a:pt x="102" y="2"/>
                </a:lnTo>
                <a:lnTo>
                  <a:pt x="106" y="9"/>
                </a:lnTo>
                <a:lnTo>
                  <a:pt x="106" y="11"/>
                </a:lnTo>
                <a:lnTo>
                  <a:pt x="105" y="12"/>
                </a:lnTo>
                <a:lnTo>
                  <a:pt x="103" y="13"/>
                </a:lnTo>
                <a:lnTo>
                  <a:pt x="101" y="14"/>
                </a:lnTo>
                <a:lnTo>
                  <a:pt x="100" y="14"/>
                </a:lnTo>
                <a:lnTo>
                  <a:pt x="100" y="16"/>
                </a:lnTo>
                <a:lnTo>
                  <a:pt x="100" y="18"/>
                </a:lnTo>
                <a:lnTo>
                  <a:pt x="151" y="146"/>
                </a:lnTo>
                <a:lnTo>
                  <a:pt x="151" y="147"/>
                </a:lnTo>
                <a:lnTo>
                  <a:pt x="149" y="149"/>
                </a:lnTo>
                <a:lnTo>
                  <a:pt x="148" y="149"/>
                </a:lnTo>
                <a:lnTo>
                  <a:pt x="148" y="150"/>
                </a:lnTo>
                <a:lnTo>
                  <a:pt x="147" y="150"/>
                </a:lnTo>
                <a:lnTo>
                  <a:pt x="147" y="151"/>
                </a:lnTo>
                <a:lnTo>
                  <a:pt x="147" y="152"/>
                </a:lnTo>
                <a:lnTo>
                  <a:pt x="148" y="157"/>
                </a:lnTo>
                <a:lnTo>
                  <a:pt x="148" y="160"/>
                </a:lnTo>
                <a:lnTo>
                  <a:pt x="148" y="163"/>
                </a:lnTo>
                <a:lnTo>
                  <a:pt x="147" y="164"/>
                </a:lnTo>
                <a:lnTo>
                  <a:pt x="144" y="166"/>
                </a:lnTo>
                <a:lnTo>
                  <a:pt x="134" y="169"/>
                </a:lnTo>
                <a:lnTo>
                  <a:pt x="132" y="170"/>
                </a:lnTo>
                <a:lnTo>
                  <a:pt x="129" y="169"/>
                </a:lnTo>
                <a:lnTo>
                  <a:pt x="128" y="168"/>
                </a:lnTo>
                <a:lnTo>
                  <a:pt x="125" y="165"/>
                </a:lnTo>
                <a:lnTo>
                  <a:pt x="124" y="161"/>
                </a:lnTo>
                <a:lnTo>
                  <a:pt x="124" y="161"/>
                </a:lnTo>
                <a:lnTo>
                  <a:pt x="123" y="160"/>
                </a:lnTo>
                <a:lnTo>
                  <a:pt x="120" y="160"/>
                </a:lnTo>
                <a:lnTo>
                  <a:pt x="120" y="160"/>
                </a:lnTo>
                <a:lnTo>
                  <a:pt x="119" y="161"/>
                </a:lnTo>
                <a:lnTo>
                  <a:pt x="118" y="160"/>
                </a:lnTo>
                <a:lnTo>
                  <a:pt x="116" y="159"/>
                </a:lnTo>
                <a:lnTo>
                  <a:pt x="93" y="100"/>
                </a:lnTo>
                <a:lnTo>
                  <a:pt x="91" y="97"/>
                </a:lnTo>
                <a:lnTo>
                  <a:pt x="89" y="96"/>
                </a:lnTo>
                <a:lnTo>
                  <a:pt x="87" y="96"/>
                </a:lnTo>
                <a:lnTo>
                  <a:pt x="84" y="97"/>
                </a:lnTo>
                <a:lnTo>
                  <a:pt x="70" y="108"/>
                </a:lnTo>
                <a:lnTo>
                  <a:pt x="60" y="120"/>
                </a:lnTo>
                <a:lnTo>
                  <a:pt x="52" y="136"/>
                </a:lnTo>
                <a:lnTo>
                  <a:pt x="51" y="140"/>
                </a:lnTo>
                <a:lnTo>
                  <a:pt x="52" y="145"/>
                </a:lnTo>
                <a:lnTo>
                  <a:pt x="55" y="151"/>
                </a:lnTo>
                <a:lnTo>
                  <a:pt x="55" y="157"/>
                </a:lnTo>
                <a:lnTo>
                  <a:pt x="55" y="164"/>
                </a:lnTo>
                <a:lnTo>
                  <a:pt x="52" y="170"/>
                </a:lnTo>
                <a:lnTo>
                  <a:pt x="49" y="175"/>
                </a:lnTo>
                <a:lnTo>
                  <a:pt x="47" y="178"/>
                </a:lnTo>
                <a:lnTo>
                  <a:pt x="46" y="180"/>
                </a:lnTo>
                <a:lnTo>
                  <a:pt x="46" y="184"/>
                </a:lnTo>
                <a:lnTo>
                  <a:pt x="51" y="201"/>
                </a:lnTo>
                <a:lnTo>
                  <a:pt x="59" y="216"/>
                </a:lnTo>
                <a:lnTo>
                  <a:pt x="69" y="230"/>
                </a:lnTo>
                <a:lnTo>
                  <a:pt x="83" y="242"/>
                </a:lnTo>
                <a:lnTo>
                  <a:pt x="87" y="243"/>
                </a:lnTo>
                <a:lnTo>
                  <a:pt x="89" y="244"/>
                </a:lnTo>
                <a:lnTo>
                  <a:pt x="181" y="244"/>
                </a:lnTo>
                <a:lnTo>
                  <a:pt x="185" y="244"/>
                </a:lnTo>
                <a:lnTo>
                  <a:pt x="189" y="247"/>
                </a:lnTo>
                <a:lnTo>
                  <a:pt x="192" y="251"/>
                </a:lnTo>
                <a:lnTo>
                  <a:pt x="193" y="256"/>
                </a:lnTo>
                <a:lnTo>
                  <a:pt x="193" y="265"/>
                </a:lnTo>
                <a:lnTo>
                  <a:pt x="192" y="270"/>
                </a:lnTo>
                <a:lnTo>
                  <a:pt x="189" y="274"/>
                </a:lnTo>
                <a:lnTo>
                  <a:pt x="185" y="276"/>
                </a:lnTo>
                <a:lnTo>
                  <a:pt x="181" y="276"/>
                </a:lnTo>
                <a:lnTo>
                  <a:pt x="22" y="276"/>
                </a:lnTo>
                <a:lnTo>
                  <a:pt x="18" y="276"/>
                </a:lnTo>
                <a:lnTo>
                  <a:pt x="14" y="274"/>
                </a:lnTo>
                <a:lnTo>
                  <a:pt x="12" y="270"/>
                </a:lnTo>
                <a:lnTo>
                  <a:pt x="10" y="265"/>
                </a:lnTo>
                <a:lnTo>
                  <a:pt x="10" y="256"/>
                </a:lnTo>
                <a:lnTo>
                  <a:pt x="12" y="251"/>
                </a:lnTo>
                <a:lnTo>
                  <a:pt x="14" y="247"/>
                </a:lnTo>
                <a:lnTo>
                  <a:pt x="18" y="244"/>
                </a:lnTo>
                <a:lnTo>
                  <a:pt x="22" y="244"/>
                </a:lnTo>
                <a:lnTo>
                  <a:pt x="24" y="244"/>
                </a:lnTo>
                <a:lnTo>
                  <a:pt x="27" y="243"/>
                </a:lnTo>
                <a:lnTo>
                  <a:pt x="29" y="241"/>
                </a:lnTo>
                <a:lnTo>
                  <a:pt x="29" y="238"/>
                </a:lnTo>
                <a:lnTo>
                  <a:pt x="28" y="235"/>
                </a:lnTo>
                <a:lnTo>
                  <a:pt x="17" y="210"/>
                </a:lnTo>
                <a:lnTo>
                  <a:pt x="10" y="183"/>
                </a:lnTo>
                <a:lnTo>
                  <a:pt x="9" y="179"/>
                </a:lnTo>
                <a:lnTo>
                  <a:pt x="8" y="177"/>
                </a:lnTo>
                <a:lnTo>
                  <a:pt x="4" y="170"/>
                </a:lnTo>
                <a:lnTo>
                  <a:pt x="0" y="164"/>
                </a:lnTo>
                <a:lnTo>
                  <a:pt x="0" y="157"/>
                </a:lnTo>
                <a:lnTo>
                  <a:pt x="3" y="143"/>
                </a:lnTo>
                <a:lnTo>
                  <a:pt x="13" y="133"/>
                </a:lnTo>
                <a:lnTo>
                  <a:pt x="15" y="131"/>
                </a:lnTo>
                <a:lnTo>
                  <a:pt x="17" y="128"/>
                </a:lnTo>
                <a:lnTo>
                  <a:pt x="27" y="109"/>
                </a:lnTo>
                <a:lnTo>
                  <a:pt x="38" y="91"/>
                </a:lnTo>
                <a:lnTo>
                  <a:pt x="54" y="76"/>
                </a:lnTo>
                <a:lnTo>
                  <a:pt x="73" y="63"/>
                </a:lnTo>
                <a:lnTo>
                  <a:pt x="75" y="62"/>
                </a:lnTo>
                <a:lnTo>
                  <a:pt x="75" y="59"/>
                </a:lnTo>
                <a:lnTo>
                  <a:pt x="75" y="57"/>
                </a:lnTo>
                <a:lnTo>
                  <a:pt x="65" y="31"/>
                </a:lnTo>
                <a:lnTo>
                  <a:pt x="65" y="30"/>
                </a:lnTo>
                <a:lnTo>
                  <a:pt x="64" y="30"/>
                </a:lnTo>
                <a:lnTo>
                  <a:pt x="61" y="30"/>
                </a:lnTo>
                <a:lnTo>
                  <a:pt x="59" y="31"/>
                </a:lnTo>
                <a:lnTo>
                  <a:pt x="58" y="31"/>
                </a:lnTo>
                <a:lnTo>
                  <a:pt x="56" y="31"/>
                </a:lnTo>
                <a:lnTo>
                  <a:pt x="55" y="30"/>
                </a:lnTo>
                <a:lnTo>
                  <a:pt x="52" y="22"/>
                </a:lnTo>
                <a:lnTo>
                  <a:pt x="52" y="20"/>
                </a:lnTo>
                <a:lnTo>
                  <a:pt x="52" y="18"/>
                </a:lnTo>
                <a:lnTo>
                  <a:pt x="54" y="18"/>
                </a:lnTo>
                <a:lnTo>
                  <a:pt x="59" y="16"/>
                </a:lnTo>
                <a:lnTo>
                  <a:pt x="93" y="2"/>
                </a:lnTo>
                <a:lnTo>
                  <a:pt x="98" y="0"/>
                </a:lnTo>
                <a:lnTo>
                  <a:pt x="101"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 name="Freeform 387"/>
          <p:cNvSpPr>
            <a:spLocks noEditPoints="1"/>
          </p:cNvSpPr>
          <p:nvPr userDrawn="1"/>
        </p:nvSpPr>
        <p:spPr bwMode="auto">
          <a:xfrm rot="1888595">
            <a:off x="1831621" y="392103"/>
            <a:ext cx="1179152" cy="2081915"/>
          </a:xfrm>
          <a:custGeom>
            <a:avLst/>
            <a:gdLst>
              <a:gd name="T0" fmla="*/ 68 w 219"/>
              <a:gd name="T1" fmla="*/ 188 h 290"/>
              <a:gd name="T2" fmla="*/ 108 w 219"/>
              <a:gd name="T3" fmla="*/ 177 h 290"/>
              <a:gd name="T4" fmla="*/ 114 w 219"/>
              <a:gd name="T5" fmla="*/ 174 h 290"/>
              <a:gd name="T6" fmla="*/ 168 w 219"/>
              <a:gd name="T7" fmla="*/ 174 h 290"/>
              <a:gd name="T8" fmla="*/ 52 w 219"/>
              <a:gd name="T9" fmla="*/ 172 h 290"/>
              <a:gd name="T10" fmla="*/ 100 w 219"/>
              <a:gd name="T11" fmla="*/ 170 h 290"/>
              <a:gd name="T12" fmla="*/ 52 w 219"/>
              <a:gd name="T13" fmla="*/ 117 h 290"/>
              <a:gd name="T14" fmla="*/ 44 w 219"/>
              <a:gd name="T15" fmla="*/ 168 h 290"/>
              <a:gd name="T16" fmla="*/ 53 w 219"/>
              <a:gd name="T17" fmla="*/ 118 h 290"/>
              <a:gd name="T18" fmla="*/ 89 w 219"/>
              <a:gd name="T19" fmla="*/ 138 h 290"/>
              <a:gd name="T20" fmla="*/ 137 w 219"/>
              <a:gd name="T21" fmla="*/ 145 h 290"/>
              <a:gd name="T22" fmla="*/ 150 w 219"/>
              <a:gd name="T23" fmla="*/ 141 h 290"/>
              <a:gd name="T24" fmla="*/ 175 w 219"/>
              <a:gd name="T25" fmla="*/ 169 h 290"/>
              <a:gd name="T26" fmla="*/ 172 w 219"/>
              <a:gd name="T27" fmla="*/ 114 h 290"/>
              <a:gd name="T28" fmla="*/ 31 w 219"/>
              <a:gd name="T29" fmla="*/ 152 h 290"/>
              <a:gd name="T30" fmla="*/ 43 w 219"/>
              <a:gd name="T31" fmla="*/ 112 h 290"/>
              <a:gd name="T32" fmla="*/ 115 w 219"/>
              <a:gd name="T33" fmla="*/ 109 h 290"/>
              <a:gd name="T34" fmla="*/ 164 w 219"/>
              <a:gd name="T35" fmla="*/ 112 h 290"/>
              <a:gd name="T36" fmla="*/ 73 w 219"/>
              <a:gd name="T37" fmla="*/ 83 h 290"/>
              <a:gd name="T38" fmla="*/ 83 w 219"/>
              <a:gd name="T39" fmla="*/ 131 h 290"/>
              <a:gd name="T40" fmla="*/ 77 w 219"/>
              <a:gd name="T41" fmla="*/ 82 h 290"/>
              <a:gd name="T42" fmla="*/ 175 w 219"/>
              <a:gd name="T43" fmla="*/ 108 h 290"/>
              <a:gd name="T44" fmla="*/ 196 w 219"/>
              <a:gd name="T45" fmla="*/ 90 h 290"/>
              <a:gd name="T46" fmla="*/ 82 w 219"/>
              <a:gd name="T47" fmla="*/ 77 h 290"/>
              <a:gd name="T48" fmla="*/ 129 w 219"/>
              <a:gd name="T49" fmla="*/ 85 h 290"/>
              <a:gd name="T50" fmla="*/ 174 w 219"/>
              <a:gd name="T51" fmla="*/ 51 h 290"/>
              <a:gd name="T52" fmla="*/ 156 w 219"/>
              <a:gd name="T53" fmla="*/ 96 h 290"/>
              <a:gd name="T54" fmla="*/ 178 w 219"/>
              <a:gd name="T55" fmla="*/ 77 h 290"/>
              <a:gd name="T56" fmla="*/ 43 w 219"/>
              <a:gd name="T57" fmla="*/ 51 h 290"/>
              <a:gd name="T58" fmla="*/ 49 w 219"/>
              <a:gd name="T59" fmla="*/ 104 h 290"/>
              <a:gd name="T60" fmla="*/ 184 w 219"/>
              <a:gd name="T61" fmla="*/ 41 h 290"/>
              <a:gd name="T62" fmla="*/ 202 w 219"/>
              <a:gd name="T63" fmla="*/ 89 h 290"/>
              <a:gd name="T64" fmla="*/ 112 w 219"/>
              <a:gd name="T65" fmla="*/ 205 h 290"/>
              <a:gd name="T66" fmla="*/ 41 w 219"/>
              <a:gd name="T67" fmla="*/ 183 h 290"/>
              <a:gd name="T68" fmla="*/ 137 w 219"/>
              <a:gd name="T69" fmla="*/ 209 h 290"/>
              <a:gd name="T70" fmla="*/ 201 w 219"/>
              <a:gd name="T71" fmla="*/ 64 h 290"/>
              <a:gd name="T72" fmla="*/ 118 w 219"/>
              <a:gd name="T73" fmla="*/ 49 h 290"/>
              <a:gd name="T74" fmla="*/ 138 w 219"/>
              <a:gd name="T75" fmla="*/ 76 h 290"/>
              <a:gd name="T76" fmla="*/ 92 w 219"/>
              <a:gd name="T77" fmla="*/ 23 h 290"/>
              <a:gd name="T78" fmla="*/ 75 w 219"/>
              <a:gd name="T79" fmla="*/ 71 h 290"/>
              <a:gd name="T80" fmla="*/ 95 w 219"/>
              <a:gd name="T81" fmla="*/ 23 h 290"/>
              <a:gd name="T82" fmla="*/ 110 w 219"/>
              <a:gd name="T83" fmla="*/ 43 h 290"/>
              <a:gd name="T84" fmla="*/ 151 w 219"/>
              <a:gd name="T85" fmla="*/ 32 h 290"/>
              <a:gd name="T86" fmla="*/ 219 w 219"/>
              <a:gd name="T87" fmla="*/ 12 h 290"/>
              <a:gd name="T88" fmla="*/ 195 w 219"/>
              <a:gd name="T89" fmla="*/ 30 h 290"/>
              <a:gd name="T90" fmla="*/ 219 w 219"/>
              <a:gd name="T91" fmla="*/ 101 h 290"/>
              <a:gd name="T92" fmla="*/ 118 w 219"/>
              <a:gd name="T93" fmla="*/ 219 h 290"/>
              <a:gd name="T94" fmla="*/ 126 w 219"/>
              <a:gd name="T95" fmla="*/ 243 h 290"/>
              <a:gd name="T96" fmla="*/ 118 w 219"/>
              <a:gd name="T97" fmla="*/ 266 h 290"/>
              <a:gd name="T98" fmla="*/ 183 w 219"/>
              <a:gd name="T99" fmla="*/ 290 h 290"/>
              <a:gd name="T100" fmla="*/ 77 w 219"/>
              <a:gd name="T101" fmla="*/ 269 h 290"/>
              <a:gd name="T102" fmla="*/ 95 w 219"/>
              <a:gd name="T103" fmla="*/ 251 h 290"/>
              <a:gd name="T104" fmla="*/ 103 w 219"/>
              <a:gd name="T105" fmla="*/ 220 h 290"/>
              <a:gd name="T106" fmla="*/ 30 w 219"/>
              <a:gd name="T107" fmla="*/ 193 h 290"/>
              <a:gd name="T108" fmla="*/ 20 w 219"/>
              <a:gd name="T109" fmla="*/ 219 h 290"/>
              <a:gd name="T110" fmla="*/ 13 w 219"/>
              <a:gd name="T111" fmla="*/ 188 h 290"/>
              <a:gd name="T112" fmla="*/ 37 w 219"/>
              <a:gd name="T113" fmla="*/ 173 h 290"/>
              <a:gd name="T114" fmla="*/ 62 w 219"/>
              <a:gd name="T115" fmla="*/ 27 h 290"/>
              <a:gd name="T116" fmla="*/ 177 w 219"/>
              <a:gd name="T117" fmla="*/ 39 h 290"/>
              <a:gd name="T118" fmla="*/ 192 w 219"/>
              <a:gd name="T119" fmla="*/ 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90">
                <a:moveTo>
                  <a:pt x="106" y="175"/>
                </a:moveTo>
                <a:lnTo>
                  <a:pt x="104" y="175"/>
                </a:lnTo>
                <a:lnTo>
                  <a:pt x="87" y="183"/>
                </a:lnTo>
                <a:lnTo>
                  <a:pt x="68" y="187"/>
                </a:lnTo>
                <a:lnTo>
                  <a:pt x="68" y="187"/>
                </a:lnTo>
                <a:lnTo>
                  <a:pt x="67" y="188"/>
                </a:lnTo>
                <a:lnTo>
                  <a:pt x="68" y="188"/>
                </a:lnTo>
                <a:lnTo>
                  <a:pt x="90" y="196"/>
                </a:lnTo>
                <a:lnTo>
                  <a:pt x="113" y="198"/>
                </a:lnTo>
                <a:lnTo>
                  <a:pt x="114" y="198"/>
                </a:lnTo>
                <a:lnTo>
                  <a:pt x="115" y="196"/>
                </a:lnTo>
                <a:lnTo>
                  <a:pt x="115" y="195"/>
                </a:lnTo>
                <a:lnTo>
                  <a:pt x="113" y="186"/>
                </a:lnTo>
                <a:lnTo>
                  <a:pt x="108" y="177"/>
                </a:lnTo>
                <a:lnTo>
                  <a:pt x="108" y="177"/>
                </a:lnTo>
                <a:lnTo>
                  <a:pt x="106" y="175"/>
                </a:lnTo>
                <a:close/>
                <a:moveTo>
                  <a:pt x="142" y="150"/>
                </a:moveTo>
                <a:lnTo>
                  <a:pt x="141" y="150"/>
                </a:lnTo>
                <a:lnTo>
                  <a:pt x="115" y="170"/>
                </a:lnTo>
                <a:lnTo>
                  <a:pt x="114" y="172"/>
                </a:lnTo>
                <a:lnTo>
                  <a:pt x="114" y="174"/>
                </a:lnTo>
                <a:lnTo>
                  <a:pt x="123" y="195"/>
                </a:lnTo>
                <a:lnTo>
                  <a:pt x="124" y="197"/>
                </a:lnTo>
                <a:lnTo>
                  <a:pt x="126" y="197"/>
                </a:lnTo>
                <a:lnTo>
                  <a:pt x="147" y="189"/>
                </a:lnTo>
                <a:lnTo>
                  <a:pt x="168" y="177"/>
                </a:lnTo>
                <a:lnTo>
                  <a:pt x="168" y="175"/>
                </a:lnTo>
                <a:lnTo>
                  <a:pt x="168" y="174"/>
                </a:lnTo>
                <a:lnTo>
                  <a:pt x="168" y="173"/>
                </a:lnTo>
                <a:lnTo>
                  <a:pt x="145" y="150"/>
                </a:lnTo>
                <a:lnTo>
                  <a:pt x="143" y="150"/>
                </a:lnTo>
                <a:lnTo>
                  <a:pt x="142" y="150"/>
                </a:lnTo>
                <a:close/>
                <a:moveTo>
                  <a:pt x="81" y="143"/>
                </a:moveTo>
                <a:lnTo>
                  <a:pt x="80" y="143"/>
                </a:lnTo>
                <a:lnTo>
                  <a:pt x="52" y="172"/>
                </a:lnTo>
                <a:lnTo>
                  <a:pt x="52" y="174"/>
                </a:lnTo>
                <a:lnTo>
                  <a:pt x="52" y="175"/>
                </a:lnTo>
                <a:lnTo>
                  <a:pt x="53" y="177"/>
                </a:lnTo>
                <a:lnTo>
                  <a:pt x="64" y="179"/>
                </a:lnTo>
                <a:lnTo>
                  <a:pt x="77" y="179"/>
                </a:lnTo>
                <a:lnTo>
                  <a:pt x="90" y="175"/>
                </a:lnTo>
                <a:lnTo>
                  <a:pt x="100" y="170"/>
                </a:lnTo>
                <a:lnTo>
                  <a:pt x="101" y="169"/>
                </a:lnTo>
                <a:lnTo>
                  <a:pt x="103" y="168"/>
                </a:lnTo>
                <a:lnTo>
                  <a:pt x="101" y="166"/>
                </a:lnTo>
                <a:lnTo>
                  <a:pt x="85" y="143"/>
                </a:lnTo>
                <a:lnTo>
                  <a:pt x="83" y="143"/>
                </a:lnTo>
                <a:lnTo>
                  <a:pt x="81" y="143"/>
                </a:lnTo>
                <a:close/>
                <a:moveTo>
                  <a:pt x="52" y="117"/>
                </a:moveTo>
                <a:lnTo>
                  <a:pt x="50" y="118"/>
                </a:lnTo>
                <a:lnTo>
                  <a:pt x="49" y="119"/>
                </a:lnTo>
                <a:lnTo>
                  <a:pt x="44" y="129"/>
                </a:lnTo>
                <a:lnTo>
                  <a:pt x="40" y="142"/>
                </a:lnTo>
                <a:lnTo>
                  <a:pt x="40" y="155"/>
                </a:lnTo>
                <a:lnTo>
                  <a:pt x="43" y="166"/>
                </a:lnTo>
                <a:lnTo>
                  <a:pt x="44" y="168"/>
                </a:lnTo>
                <a:lnTo>
                  <a:pt x="45" y="168"/>
                </a:lnTo>
                <a:lnTo>
                  <a:pt x="48" y="168"/>
                </a:lnTo>
                <a:lnTo>
                  <a:pt x="76" y="140"/>
                </a:lnTo>
                <a:lnTo>
                  <a:pt x="76" y="138"/>
                </a:lnTo>
                <a:lnTo>
                  <a:pt x="76" y="136"/>
                </a:lnTo>
                <a:lnTo>
                  <a:pt x="76" y="135"/>
                </a:lnTo>
                <a:lnTo>
                  <a:pt x="53" y="118"/>
                </a:lnTo>
                <a:lnTo>
                  <a:pt x="52" y="117"/>
                </a:lnTo>
                <a:close/>
                <a:moveTo>
                  <a:pt x="110" y="115"/>
                </a:moveTo>
                <a:lnTo>
                  <a:pt x="109" y="115"/>
                </a:lnTo>
                <a:lnTo>
                  <a:pt x="108" y="117"/>
                </a:lnTo>
                <a:lnTo>
                  <a:pt x="89" y="135"/>
                </a:lnTo>
                <a:lnTo>
                  <a:pt x="89" y="136"/>
                </a:lnTo>
                <a:lnTo>
                  <a:pt x="89" y="138"/>
                </a:lnTo>
                <a:lnTo>
                  <a:pt x="89" y="140"/>
                </a:lnTo>
                <a:lnTo>
                  <a:pt x="108" y="164"/>
                </a:lnTo>
                <a:lnTo>
                  <a:pt x="109" y="164"/>
                </a:lnTo>
                <a:lnTo>
                  <a:pt x="110" y="165"/>
                </a:lnTo>
                <a:lnTo>
                  <a:pt x="112" y="164"/>
                </a:lnTo>
                <a:lnTo>
                  <a:pt x="136" y="146"/>
                </a:lnTo>
                <a:lnTo>
                  <a:pt x="137" y="145"/>
                </a:lnTo>
                <a:lnTo>
                  <a:pt x="137" y="142"/>
                </a:lnTo>
                <a:lnTo>
                  <a:pt x="136" y="141"/>
                </a:lnTo>
                <a:lnTo>
                  <a:pt x="112" y="117"/>
                </a:lnTo>
                <a:lnTo>
                  <a:pt x="110" y="115"/>
                </a:lnTo>
                <a:close/>
                <a:moveTo>
                  <a:pt x="172" y="114"/>
                </a:moveTo>
                <a:lnTo>
                  <a:pt x="169" y="115"/>
                </a:lnTo>
                <a:lnTo>
                  <a:pt x="150" y="141"/>
                </a:lnTo>
                <a:lnTo>
                  <a:pt x="149" y="142"/>
                </a:lnTo>
                <a:lnTo>
                  <a:pt x="149" y="145"/>
                </a:lnTo>
                <a:lnTo>
                  <a:pt x="150" y="146"/>
                </a:lnTo>
                <a:lnTo>
                  <a:pt x="172" y="168"/>
                </a:lnTo>
                <a:lnTo>
                  <a:pt x="173" y="169"/>
                </a:lnTo>
                <a:lnTo>
                  <a:pt x="174" y="169"/>
                </a:lnTo>
                <a:lnTo>
                  <a:pt x="175" y="169"/>
                </a:lnTo>
                <a:lnTo>
                  <a:pt x="177" y="168"/>
                </a:lnTo>
                <a:lnTo>
                  <a:pt x="189" y="149"/>
                </a:lnTo>
                <a:lnTo>
                  <a:pt x="196" y="127"/>
                </a:lnTo>
                <a:lnTo>
                  <a:pt x="196" y="124"/>
                </a:lnTo>
                <a:lnTo>
                  <a:pt x="195" y="123"/>
                </a:lnTo>
                <a:lnTo>
                  <a:pt x="173" y="114"/>
                </a:lnTo>
                <a:lnTo>
                  <a:pt x="172" y="114"/>
                </a:lnTo>
                <a:close/>
                <a:moveTo>
                  <a:pt x="25" y="104"/>
                </a:moveTo>
                <a:lnTo>
                  <a:pt x="23" y="104"/>
                </a:lnTo>
                <a:lnTo>
                  <a:pt x="21" y="105"/>
                </a:lnTo>
                <a:lnTo>
                  <a:pt x="21" y="106"/>
                </a:lnTo>
                <a:lnTo>
                  <a:pt x="23" y="129"/>
                </a:lnTo>
                <a:lnTo>
                  <a:pt x="31" y="151"/>
                </a:lnTo>
                <a:lnTo>
                  <a:pt x="31" y="152"/>
                </a:lnTo>
                <a:lnTo>
                  <a:pt x="32" y="151"/>
                </a:lnTo>
                <a:lnTo>
                  <a:pt x="32" y="151"/>
                </a:lnTo>
                <a:lnTo>
                  <a:pt x="36" y="132"/>
                </a:lnTo>
                <a:lnTo>
                  <a:pt x="44" y="115"/>
                </a:lnTo>
                <a:lnTo>
                  <a:pt x="44" y="113"/>
                </a:lnTo>
                <a:lnTo>
                  <a:pt x="43" y="112"/>
                </a:lnTo>
                <a:lnTo>
                  <a:pt x="43" y="112"/>
                </a:lnTo>
                <a:lnTo>
                  <a:pt x="34" y="106"/>
                </a:lnTo>
                <a:lnTo>
                  <a:pt x="25" y="104"/>
                </a:lnTo>
                <a:close/>
                <a:moveTo>
                  <a:pt x="137" y="89"/>
                </a:moveTo>
                <a:lnTo>
                  <a:pt x="136" y="89"/>
                </a:lnTo>
                <a:lnTo>
                  <a:pt x="135" y="90"/>
                </a:lnTo>
                <a:lnTo>
                  <a:pt x="117" y="108"/>
                </a:lnTo>
                <a:lnTo>
                  <a:pt x="115" y="109"/>
                </a:lnTo>
                <a:lnTo>
                  <a:pt x="115" y="110"/>
                </a:lnTo>
                <a:lnTo>
                  <a:pt x="117" y="112"/>
                </a:lnTo>
                <a:lnTo>
                  <a:pt x="141" y="137"/>
                </a:lnTo>
                <a:lnTo>
                  <a:pt x="142" y="137"/>
                </a:lnTo>
                <a:lnTo>
                  <a:pt x="145" y="137"/>
                </a:lnTo>
                <a:lnTo>
                  <a:pt x="164" y="113"/>
                </a:lnTo>
                <a:lnTo>
                  <a:pt x="164" y="112"/>
                </a:lnTo>
                <a:lnTo>
                  <a:pt x="164" y="109"/>
                </a:lnTo>
                <a:lnTo>
                  <a:pt x="163" y="109"/>
                </a:lnTo>
                <a:lnTo>
                  <a:pt x="138" y="90"/>
                </a:lnTo>
                <a:lnTo>
                  <a:pt x="137" y="89"/>
                </a:lnTo>
                <a:close/>
                <a:moveTo>
                  <a:pt x="77" y="82"/>
                </a:moveTo>
                <a:lnTo>
                  <a:pt x="75" y="82"/>
                </a:lnTo>
                <a:lnTo>
                  <a:pt x="73" y="83"/>
                </a:lnTo>
                <a:lnTo>
                  <a:pt x="55" y="108"/>
                </a:lnTo>
                <a:lnTo>
                  <a:pt x="54" y="109"/>
                </a:lnTo>
                <a:lnTo>
                  <a:pt x="55" y="110"/>
                </a:lnTo>
                <a:lnTo>
                  <a:pt x="55" y="112"/>
                </a:lnTo>
                <a:lnTo>
                  <a:pt x="80" y="131"/>
                </a:lnTo>
                <a:lnTo>
                  <a:pt x="81" y="131"/>
                </a:lnTo>
                <a:lnTo>
                  <a:pt x="83" y="131"/>
                </a:lnTo>
                <a:lnTo>
                  <a:pt x="85" y="131"/>
                </a:lnTo>
                <a:lnTo>
                  <a:pt x="103" y="112"/>
                </a:lnTo>
                <a:lnTo>
                  <a:pt x="104" y="110"/>
                </a:lnTo>
                <a:lnTo>
                  <a:pt x="104" y="109"/>
                </a:lnTo>
                <a:lnTo>
                  <a:pt x="103" y="108"/>
                </a:lnTo>
                <a:lnTo>
                  <a:pt x="78" y="83"/>
                </a:lnTo>
                <a:lnTo>
                  <a:pt x="77" y="82"/>
                </a:lnTo>
                <a:close/>
                <a:moveTo>
                  <a:pt x="187" y="68"/>
                </a:moveTo>
                <a:lnTo>
                  <a:pt x="186" y="68"/>
                </a:lnTo>
                <a:lnTo>
                  <a:pt x="186" y="69"/>
                </a:lnTo>
                <a:lnTo>
                  <a:pt x="183" y="87"/>
                </a:lnTo>
                <a:lnTo>
                  <a:pt x="175" y="105"/>
                </a:lnTo>
                <a:lnTo>
                  <a:pt x="175" y="106"/>
                </a:lnTo>
                <a:lnTo>
                  <a:pt x="175" y="108"/>
                </a:lnTo>
                <a:lnTo>
                  <a:pt x="177" y="109"/>
                </a:lnTo>
                <a:lnTo>
                  <a:pt x="186" y="113"/>
                </a:lnTo>
                <a:lnTo>
                  <a:pt x="195" y="117"/>
                </a:lnTo>
                <a:lnTo>
                  <a:pt x="196" y="117"/>
                </a:lnTo>
                <a:lnTo>
                  <a:pt x="197" y="115"/>
                </a:lnTo>
                <a:lnTo>
                  <a:pt x="197" y="114"/>
                </a:lnTo>
                <a:lnTo>
                  <a:pt x="196" y="90"/>
                </a:lnTo>
                <a:lnTo>
                  <a:pt x="187" y="68"/>
                </a:lnTo>
                <a:lnTo>
                  <a:pt x="187" y="68"/>
                </a:lnTo>
                <a:close/>
                <a:moveTo>
                  <a:pt x="108" y="55"/>
                </a:moveTo>
                <a:lnTo>
                  <a:pt x="106" y="55"/>
                </a:lnTo>
                <a:lnTo>
                  <a:pt x="82" y="74"/>
                </a:lnTo>
                <a:lnTo>
                  <a:pt x="82" y="76"/>
                </a:lnTo>
                <a:lnTo>
                  <a:pt x="82" y="77"/>
                </a:lnTo>
                <a:lnTo>
                  <a:pt x="82" y="77"/>
                </a:lnTo>
                <a:lnTo>
                  <a:pt x="82" y="78"/>
                </a:lnTo>
                <a:lnTo>
                  <a:pt x="108" y="103"/>
                </a:lnTo>
                <a:lnTo>
                  <a:pt x="109" y="104"/>
                </a:lnTo>
                <a:lnTo>
                  <a:pt x="110" y="104"/>
                </a:lnTo>
                <a:lnTo>
                  <a:pt x="112" y="103"/>
                </a:lnTo>
                <a:lnTo>
                  <a:pt x="129" y="85"/>
                </a:lnTo>
                <a:lnTo>
                  <a:pt x="131" y="83"/>
                </a:lnTo>
                <a:lnTo>
                  <a:pt x="131" y="82"/>
                </a:lnTo>
                <a:lnTo>
                  <a:pt x="129" y="81"/>
                </a:lnTo>
                <a:lnTo>
                  <a:pt x="110" y="57"/>
                </a:lnTo>
                <a:lnTo>
                  <a:pt x="109" y="55"/>
                </a:lnTo>
                <a:lnTo>
                  <a:pt x="108" y="55"/>
                </a:lnTo>
                <a:close/>
                <a:moveTo>
                  <a:pt x="174" y="51"/>
                </a:moveTo>
                <a:lnTo>
                  <a:pt x="173" y="51"/>
                </a:lnTo>
                <a:lnTo>
                  <a:pt x="172" y="53"/>
                </a:lnTo>
                <a:lnTo>
                  <a:pt x="143" y="81"/>
                </a:lnTo>
                <a:lnTo>
                  <a:pt x="142" y="83"/>
                </a:lnTo>
                <a:lnTo>
                  <a:pt x="145" y="86"/>
                </a:lnTo>
                <a:lnTo>
                  <a:pt x="150" y="91"/>
                </a:lnTo>
                <a:lnTo>
                  <a:pt x="156" y="96"/>
                </a:lnTo>
                <a:lnTo>
                  <a:pt x="161" y="100"/>
                </a:lnTo>
                <a:lnTo>
                  <a:pt x="165" y="103"/>
                </a:lnTo>
                <a:lnTo>
                  <a:pt x="166" y="103"/>
                </a:lnTo>
                <a:lnTo>
                  <a:pt x="169" y="103"/>
                </a:lnTo>
                <a:lnTo>
                  <a:pt x="170" y="101"/>
                </a:lnTo>
                <a:lnTo>
                  <a:pt x="174" y="90"/>
                </a:lnTo>
                <a:lnTo>
                  <a:pt x="178" y="77"/>
                </a:lnTo>
                <a:lnTo>
                  <a:pt x="179" y="64"/>
                </a:lnTo>
                <a:lnTo>
                  <a:pt x="177" y="53"/>
                </a:lnTo>
                <a:lnTo>
                  <a:pt x="175" y="53"/>
                </a:lnTo>
                <a:lnTo>
                  <a:pt x="174" y="51"/>
                </a:lnTo>
                <a:close/>
                <a:moveTo>
                  <a:pt x="45" y="51"/>
                </a:moveTo>
                <a:lnTo>
                  <a:pt x="44" y="51"/>
                </a:lnTo>
                <a:lnTo>
                  <a:pt x="43" y="51"/>
                </a:lnTo>
                <a:lnTo>
                  <a:pt x="30" y="72"/>
                </a:lnTo>
                <a:lnTo>
                  <a:pt x="22" y="94"/>
                </a:lnTo>
                <a:lnTo>
                  <a:pt x="22" y="95"/>
                </a:lnTo>
                <a:lnTo>
                  <a:pt x="25" y="96"/>
                </a:lnTo>
                <a:lnTo>
                  <a:pt x="45" y="105"/>
                </a:lnTo>
                <a:lnTo>
                  <a:pt x="48" y="105"/>
                </a:lnTo>
                <a:lnTo>
                  <a:pt x="49" y="104"/>
                </a:lnTo>
                <a:lnTo>
                  <a:pt x="69" y="78"/>
                </a:lnTo>
                <a:lnTo>
                  <a:pt x="69" y="77"/>
                </a:lnTo>
                <a:lnTo>
                  <a:pt x="69" y="76"/>
                </a:lnTo>
                <a:lnTo>
                  <a:pt x="69" y="74"/>
                </a:lnTo>
                <a:lnTo>
                  <a:pt x="46" y="51"/>
                </a:lnTo>
                <a:lnTo>
                  <a:pt x="45" y="51"/>
                </a:lnTo>
                <a:close/>
                <a:moveTo>
                  <a:pt x="184" y="41"/>
                </a:moveTo>
                <a:lnTo>
                  <a:pt x="183" y="41"/>
                </a:lnTo>
                <a:lnTo>
                  <a:pt x="182" y="43"/>
                </a:lnTo>
                <a:lnTo>
                  <a:pt x="181" y="43"/>
                </a:lnTo>
                <a:lnTo>
                  <a:pt x="181" y="45"/>
                </a:lnTo>
                <a:lnTo>
                  <a:pt x="181" y="48"/>
                </a:lnTo>
                <a:lnTo>
                  <a:pt x="195" y="67"/>
                </a:lnTo>
                <a:lnTo>
                  <a:pt x="202" y="89"/>
                </a:lnTo>
                <a:lnTo>
                  <a:pt x="205" y="112"/>
                </a:lnTo>
                <a:lnTo>
                  <a:pt x="201" y="135"/>
                </a:lnTo>
                <a:lnTo>
                  <a:pt x="192" y="158"/>
                </a:lnTo>
                <a:lnTo>
                  <a:pt x="177" y="177"/>
                </a:lnTo>
                <a:lnTo>
                  <a:pt x="158" y="192"/>
                </a:lnTo>
                <a:lnTo>
                  <a:pt x="136" y="201"/>
                </a:lnTo>
                <a:lnTo>
                  <a:pt x="112" y="205"/>
                </a:lnTo>
                <a:lnTo>
                  <a:pt x="89" y="203"/>
                </a:lnTo>
                <a:lnTo>
                  <a:pt x="67" y="195"/>
                </a:lnTo>
                <a:lnTo>
                  <a:pt x="46" y="182"/>
                </a:lnTo>
                <a:lnTo>
                  <a:pt x="44" y="181"/>
                </a:lnTo>
                <a:lnTo>
                  <a:pt x="43" y="182"/>
                </a:lnTo>
                <a:lnTo>
                  <a:pt x="41" y="183"/>
                </a:lnTo>
                <a:lnTo>
                  <a:pt x="41" y="183"/>
                </a:lnTo>
                <a:lnTo>
                  <a:pt x="40" y="184"/>
                </a:lnTo>
                <a:lnTo>
                  <a:pt x="41" y="186"/>
                </a:lnTo>
                <a:lnTo>
                  <a:pt x="41" y="187"/>
                </a:lnTo>
                <a:lnTo>
                  <a:pt x="63" y="201"/>
                </a:lnTo>
                <a:lnTo>
                  <a:pt x="87" y="210"/>
                </a:lnTo>
                <a:lnTo>
                  <a:pt x="113" y="212"/>
                </a:lnTo>
                <a:lnTo>
                  <a:pt x="137" y="209"/>
                </a:lnTo>
                <a:lnTo>
                  <a:pt x="160" y="198"/>
                </a:lnTo>
                <a:lnTo>
                  <a:pt x="182" y="182"/>
                </a:lnTo>
                <a:lnTo>
                  <a:pt x="198" y="161"/>
                </a:lnTo>
                <a:lnTo>
                  <a:pt x="207" y="138"/>
                </a:lnTo>
                <a:lnTo>
                  <a:pt x="211" y="113"/>
                </a:lnTo>
                <a:lnTo>
                  <a:pt x="209" y="89"/>
                </a:lnTo>
                <a:lnTo>
                  <a:pt x="201" y="64"/>
                </a:lnTo>
                <a:lnTo>
                  <a:pt x="186" y="43"/>
                </a:lnTo>
                <a:lnTo>
                  <a:pt x="186" y="41"/>
                </a:lnTo>
                <a:lnTo>
                  <a:pt x="184" y="41"/>
                </a:lnTo>
                <a:close/>
                <a:moveTo>
                  <a:pt x="155" y="40"/>
                </a:moveTo>
                <a:lnTo>
                  <a:pt x="142" y="41"/>
                </a:lnTo>
                <a:lnTo>
                  <a:pt x="129" y="45"/>
                </a:lnTo>
                <a:lnTo>
                  <a:pt x="118" y="49"/>
                </a:lnTo>
                <a:lnTo>
                  <a:pt x="117" y="50"/>
                </a:lnTo>
                <a:lnTo>
                  <a:pt x="117" y="53"/>
                </a:lnTo>
                <a:lnTo>
                  <a:pt x="117" y="54"/>
                </a:lnTo>
                <a:lnTo>
                  <a:pt x="135" y="76"/>
                </a:lnTo>
                <a:lnTo>
                  <a:pt x="136" y="77"/>
                </a:lnTo>
                <a:lnTo>
                  <a:pt x="137" y="77"/>
                </a:lnTo>
                <a:lnTo>
                  <a:pt x="138" y="76"/>
                </a:lnTo>
                <a:lnTo>
                  <a:pt x="166" y="48"/>
                </a:lnTo>
                <a:lnTo>
                  <a:pt x="168" y="46"/>
                </a:lnTo>
                <a:lnTo>
                  <a:pt x="168" y="45"/>
                </a:lnTo>
                <a:lnTo>
                  <a:pt x="166" y="44"/>
                </a:lnTo>
                <a:lnTo>
                  <a:pt x="166" y="43"/>
                </a:lnTo>
                <a:lnTo>
                  <a:pt x="155" y="40"/>
                </a:lnTo>
                <a:close/>
                <a:moveTo>
                  <a:pt x="92" y="23"/>
                </a:moveTo>
                <a:lnTo>
                  <a:pt x="71" y="30"/>
                </a:lnTo>
                <a:lnTo>
                  <a:pt x="52" y="43"/>
                </a:lnTo>
                <a:lnTo>
                  <a:pt x="50" y="44"/>
                </a:lnTo>
                <a:lnTo>
                  <a:pt x="50" y="46"/>
                </a:lnTo>
                <a:lnTo>
                  <a:pt x="52" y="48"/>
                </a:lnTo>
                <a:lnTo>
                  <a:pt x="73" y="69"/>
                </a:lnTo>
                <a:lnTo>
                  <a:pt x="75" y="71"/>
                </a:lnTo>
                <a:lnTo>
                  <a:pt x="77" y="71"/>
                </a:lnTo>
                <a:lnTo>
                  <a:pt x="78" y="69"/>
                </a:lnTo>
                <a:lnTo>
                  <a:pt x="104" y="50"/>
                </a:lnTo>
                <a:lnTo>
                  <a:pt x="105" y="48"/>
                </a:lnTo>
                <a:lnTo>
                  <a:pt x="105" y="46"/>
                </a:lnTo>
                <a:lnTo>
                  <a:pt x="96" y="25"/>
                </a:lnTo>
                <a:lnTo>
                  <a:pt x="95" y="23"/>
                </a:lnTo>
                <a:lnTo>
                  <a:pt x="92" y="23"/>
                </a:lnTo>
                <a:close/>
                <a:moveTo>
                  <a:pt x="105" y="22"/>
                </a:moveTo>
                <a:lnTo>
                  <a:pt x="104" y="22"/>
                </a:lnTo>
                <a:lnTo>
                  <a:pt x="103" y="23"/>
                </a:lnTo>
                <a:lnTo>
                  <a:pt x="103" y="25"/>
                </a:lnTo>
                <a:lnTo>
                  <a:pt x="106" y="34"/>
                </a:lnTo>
                <a:lnTo>
                  <a:pt x="110" y="43"/>
                </a:lnTo>
                <a:lnTo>
                  <a:pt x="112" y="44"/>
                </a:lnTo>
                <a:lnTo>
                  <a:pt x="113" y="44"/>
                </a:lnTo>
                <a:lnTo>
                  <a:pt x="114" y="44"/>
                </a:lnTo>
                <a:lnTo>
                  <a:pt x="132" y="36"/>
                </a:lnTo>
                <a:lnTo>
                  <a:pt x="150" y="34"/>
                </a:lnTo>
                <a:lnTo>
                  <a:pt x="151" y="34"/>
                </a:lnTo>
                <a:lnTo>
                  <a:pt x="151" y="32"/>
                </a:lnTo>
                <a:lnTo>
                  <a:pt x="151" y="32"/>
                </a:lnTo>
                <a:lnTo>
                  <a:pt x="129" y="23"/>
                </a:lnTo>
                <a:lnTo>
                  <a:pt x="105" y="22"/>
                </a:lnTo>
                <a:close/>
                <a:moveTo>
                  <a:pt x="198" y="0"/>
                </a:moveTo>
                <a:lnTo>
                  <a:pt x="207" y="0"/>
                </a:lnTo>
                <a:lnTo>
                  <a:pt x="214" y="6"/>
                </a:lnTo>
                <a:lnTo>
                  <a:pt x="219" y="12"/>
                </a:lnTo>
                <a:lnTo>
                  <a:pt x="219" y="21"/>
                </a:lnTo>
                <a:lnTo>
                  <a:pt x="214" y="27"/>
                </a:lnTo>
                <a:lnTo>
                  <a:pt x="210" y="31"/>
                </a:lnTo>
                <a:lnTo>
                  <a:pt x="206" y="32"/>
                </a:lnTo>
                <a:lnTo>
                  <a:pt x="201" y="32"/>
                </a:lnTo>
                <a:lnTo>
                  <a:pt x="196" y="31"/>
                </a:lnTo>
                <a:lnTo>
                  <a:pt x="195" y="30"/>
                </a:lnTo>
                <a:lnTo>
                  <a:pt x="193" y="31"/>
                </a:lnTo>
                <a:lnTo>
                  <a:pt x="191" y="34"/>
                </a:lnTo>
                <a:lnTo>
                  <a:pt x="189" y="35"/>
                </a:lnTo>
                <a:lnTo>
                  <a:pt x="191" y="37"/>
                </a:lnTo>
                <a:lnTo>
                  <a:pt x="205" y="57"/>
                </a:lnTo>
                <a:lnTo>
                  <a:pt x="214" y="78"/>
                </a:lnTo>
                <a:lnTo>
                  <a:pt x="219" y="101"/>
                </a:lnTo>
                <a:lnTo>
                  <a:pt x="218" y="124"/>
                </a:lnTo>
                <a:lnTo>
                  <a:pt x="212" y="147"/>
                </a:lnTo>
                <a:lnTo>
                  <a:pt x="202" y="168"/>
                </a:lnTo>
                <a:lnTo>
                  <a:pt x="187" y="187"/>
                </a:lnTo>
                <a:lnTo>
                  <a:pt x="165" y="203"/>
                </a:lnTo>
                <a:lnTo>
                  <a:pt x="142" y="214"/>
                </a:lnTo>
                <a:lnTo>
                  <a:pt x="118" y="219"/>
                </a:lnTo>
                <a:lnTo>
                  <a:pt x="115" y="220"/>
                </a:lnTo>
                <a:lnTo>
                  <a:pt x="115" y="221"/>
                </a:lnTo>
                <a:lnTo>
                  <a:pt x="115" y="225"/>
                </a:lnTo>
                <a:lnTo>
                  <a:pt x="115" y="228"/>
                </a:lnTo>
                <a:lnTo>
                  <a:pt x="117" y="228"/>
                </a:lnTo>
                <a:lnTo>
                  <a:pt x="123" y="234"/>
                </a:lnTo>
                <a:lnTo>
                  <a:pt x="126" y="243"/>
                </a:lnTo>
                <a:lnTo>
                  <a:pt x="123" y="251"/>
                </a:lnTo>
                <a:lnTo>
                  <a:pt x="117" y="257"/>
                </a:lnTo>
                <a:lnTo>
                  <a:pt x="115" y="257"/>
                </a:lnTo>
                <a:lnTo>
                  <a:pt x="115" y="260"/>
                </a:lnTo>
                <a:lnTo>
                  <a:pt x="115" y="264"/>
                </a:lnTo>
                <a:lnTo>
                  <a:pt x="115" y="265"/>
                </a:lnTo>
                <a:lnTo>
                  <a:pt x="118" y="266"/>
                </a:lnTo>
                <a:lnTo>
                  <a:pt x="141" y="269"/>
                </a:lnTo>
                <a:lnTo>
                  <a:pt x="164" y="275"/>
                </a:lnTo>
                <a:lnTo>
                  <a:pt x="184" y="285"/>
                </a:lnTo>
                <a:lnTo>
                  <a:pt x="186" y="287"/>
                </a:lnTo>
                <a:lnTo>
                  <a:pt x="186" y="288"/>
                </a:lnTo>
                <a:lnTo>
                  <a:pt x="184" y="290"/>
                </a:lnTo>
                <a:lnTo>
                  <a:pt x="183" y="290"/>
                </a:lnTo>
                <a:lnTo>
                  <a:pt x="35" y="290"/>
                </a:lnTo>
                <a:lnTo>
                  <a:pt x="34" y="290"/>
                </a:lnTo>
                <a:lnTo>
                  <a:pt x="32" y="288"/>
                </a:lnTo>
                <a:lnTo>
                  <a:pt x="32" y="287"/>
                </a:lnTo>
                <a:lnTo>
                  <a:pt x="34" y="285"/>
                </a:lnTo>
                <a:lnTo>
                  <a:pt x="55" y="275"/>
                </a:lnTo>
                <a:lnTo>
                  <a:pt x="77" y="269"/>
                </a:lnTo>
                <a:lnTo>
                  <a:pt x="100" y="266"/>
                </a:lnTo>
                <a:lnTo>
                  <a:pt x="103" y="265"/>
                </a:lnTo>
                <a:lnTo>
                  <a:pt x="104" y="264"/>
                </a:lnTo>
                <a:lnTo>
                  <a:pt x="104" y="260"/>
                </a:lnTo>
                <a:lnTo>
                  <a:pt x="103" y="257"/>
                </a:lnTo>
                <a:lnTo>
                  <a:pt x="101" y="257"/>
                </a:lnTo>
                <a:lnTo>
                  <a:pt x="95" y="251"/>
                </a:lnTo>
                <a:lnTo>
                  <a:pt x="94" y="243"/>
                </a:lnTo>
                <a:lnTo>
                  <a:pt x="95" y="234"/>
                </a:lnTo>
                <a:lnTo>
                  <a:pt x="101" y="228"/>
                </a:lnTo>
                <a:lnTo>
                  <a:pt x="103" y="228"/>
                </a:lnTo>
                <a:lnTo>
                  <a:pt x="104" y="225"/>
                </a:lnTo>
                <a:lnTo>
                  <a:pt x="104" y="221"/>
                </a:lnTo>
                <a:lnTo>
                  <a:pt x="103" y="220"/>
                </a:lnTo>
                <a:lnTo>
                  <a:pt x="101" y="219"/>
                </a:lnTo>
                <a:lnTo>
                  <a:pt x="78" y="215"/>
                </a:lnTo>
                <a:lnTo>
                  <a:pt x="57" y="206"/>
                </a:lnTo>
                <a:lnTo>
                  <a:pt x="36" y="192"/>
                </a:lnTo>
                <a:lnTo>
                  <a:pt x="35" y="191"/>
                </a:lnTo>
                <a:lnTo>
                  <a:pt x="32" y="192"/>
                </a:lnTo>
                <a:lnTo>
                  <a:pt x="30" y="193"/>
                </a:lnTo>
                <a:lnTo>
                  <a:pt x="30" y="196"/>
                </a:lnTo>
                <a:lnTo>
                  <a:pt x="30" y="197"/>
                </a:lnTo>
                <a:lnTo>
                  <a:pt x="31" y="202"/>
                </a:lnTo>
                <a:lnTo>
                  <a:pt x="31" y="206"/>
                </a:lnTo>
                <a:lnTo>
                  <a:pt x="30" y="211"/>
                </a:lnTo>
                <a:lnTo>
                  <a:pt x="27" y="215"/>
                </a:lnTo>
                <a:lnTo>
                  <a:pt x="20" y="219"/>
                </a:lnTo>
                <a:lnTo>
                  <a:pt x="12" y="219"/>
                </a:lnTo>
                <a:lnTo>
                  <a:pt x="4" y="215"/>
                </a:lnTo>
                <a:lnTo>
                  <a:pt x="0" y="207"/>
                </a:lnTo>
                <a:lnTo>
                  <a:pt x="0" y="200"/>
                </a:lnTo>
                <a:lnTo>
                  <a:pt x="4" y="192"/>
                </a:lnTo>
                <a:lnTo>
                  <a:pt x="8" y="189"/>
                </a:lnTo>
                <a:lnTo>
                  <a:pt x="13" y="188"/>
                </a:lnTo>
                <a:lnTo>
                  <a:pt x="17" y="188"/>
                </a:lnTo>
                <a:lnTo>
                  <a:pt x="22" y="189"/>
                </a:lnTo>
                <a:lnTo>
                  <a:pt x="23" y="189"/>
                </a:lnTo>
                <a:lnTo>
                  <a:pt x="26" y="189"/>
                </a:lnTo>
                <a:lnTo>
                  <a:pt x="37" y="177"/>
                </a:lnTo>
                <a:lnTo>
                  <a:pt x="39" y="175"/>
                </a:lnTo>
                <a:lnTo>
                  <a:pt x="37" y="173"/>
                </a:lnTo>
                <a:lnTo>
                  <a:pt x="25" y="152"/>
                </a:lnTo>
                <a:lnTo>
                  <a:pt x="16" y="131"/>
                </a:lnTo>
                <a:lnTo>
                  <a:pt x="14" y="108"/>
                </a:lnTo>
                <a:lnTo>
                  <a:pt x="18" y="83"/>
                </a:lnTo>
                <a:lnTo>
                  <a:pt x="27" y="62"/>
                </a:lnTo>
                <a:lnTo>
                  <a:pt x="43" y="43"/>
                </a:lnTo>
                <a:lnTo>
                  <a:pt x="62" y="27"/>
                </a:lnTo>
                <a:lnTo>
                  <a:pt x="85" y="18"/>
                </a:lnTo>
                <a:lnTo>
                  <a:pt x="108" y="14"/>
                </a:lnTo>
                <a:lnTo>
                  <a:pt x="131" y="17"/>
                </a:lnTo>
                <a:lnTo>
                  <a:pt x="152" y="25"/>
                </a:lnTo>
                <a:lnTo>
                  <a:pt x="172" y="39"/>
                </a:lnTo>
                <a:lnTo>
                  <a:pt x="174" y="39"/>
                </a:lnTo>
                <a:lnTo>
                  <a:pt x="177" y="39"/>
                </a:lnTo>
                <a:lnTo>
                  <a:pt x="188" y="26"/>
                </a:lnTo>
                <a:lnTo>
                  <a:pt x="189" y="25"/>
                </a:lnTo>
                <a:lnTo>
                  <a:pt x="188" y="23"/>
                </a:lnTo>
                <a:lnTo>
                  <a:pt x="187" y="18"/>
                </a:lnTo>
                <a:lnTo>
                  <a:pt x="187" y="13"/>
                </a:lnTo>
                <a:lnTo>
                  <a:pt x="188" y="9"/>
                </a:lnTo>
                <a:lnTo>
                  <a:pt x="192" y="6"/>
                </a:lnTo>
                <a:lnTo>
                  <a:pt x="198"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 name="Freeform 77"/>
          <p:cNvSpPr>
            <a:spLocks noEditPoints="1"/>
          </p:cNvSpPr>
          <p:nvPr userDrawn="1"/>
        </p:nvSpPr>
        <p:spPr bwMode="auto">
          <a:xfrm rot="20644514">
            <a:off x="785585" y="681857"/>
            <a:ext cx="781513" cy="802702"/>
          </a:xfrm>
          <a:custGeom>
            <a:avLst/>
            <a:gdLst/>
            <a:ahLst/>
            <a:cxnLst>
              <a:cxn ang="0">
                <a:pos x="402" y="8"/>
              </a:cxn>
              <a:cxn ang="0">
                <a:pos x="402" y="6"/>
              </a:cxn>
              <a:cxn ang="0">
                <a:pos x="398" y="2"/>
              </a:cxn>
              <a:cxn ang="0">
                <a:pos x="242" y="0"/>
              </a:cxn>
              <a:cxn ang="0">
                <a:pos x="232" y="2"/>
              </a:cxn>
              <a:cxn ang="0">
                <a:pos x="216" y="10"/>
              </a:cxn>
              <a:cxn ang="0">
                <a:pos x="210" y="18"/>
              </a:cxn>
              <a:cxn ang="0">
                <a:pos x="210" y="18"/>
              </a:cxn>
              <a:cxn ang="0">
                <a:pos x="196" y="6"/>
              </a:cxn>
              <a:cxn ang="0">
                <a:pos x="178" y="0"/>
              </a:cxn>
              <a:cxn ang="0">
                <a:pos x="26" y="0"/>
              </a:cxn>
              <a:cxn ang="0">
                <a:pos x="20" y="4"/>
              </a:cxn>
              <a:cxn ang="0">
                <a:pos x="16" y="8"/>
              </a:cxn>
              <a:cxn ang="0">
                <a:pos x="0" y="34"/>
              </a:cxn>
              <a:cxn ang="0">
                <a:pos x="174" y="306"/>
              </a:cxn>
              <a:cxn ang="0">
                <a:pos x="182" y="314"/>
              </a:cxn>
              <a:cxn ang="0">
                <a:pos x="200" y="322"/>
              </a:cxn>
              <a:cxn ang="0">
                <a:pos x="210" y="322"/>
              </a:cxn>
              <a:cxn ang="0">
                <a:pos x="230" y="318"/>
              </a:cxn>
              <a:cxn ang="0">
                <a:pos x="246" y="306"/>
              </a:cxn>
              <a:cxn ang="0">
                <a:pos x="418" y="34"/>
              </a:cxn>
              <a:cxn ang="0">
                <a:pos x="34" y="18"/>
              </a:cxn>
              <a:cxn ang="0">
                <a:pos x="178" y="18"/>
              </a:cxn>
              <a:cxn ang="0">
                <a:pos x="194" y="24"/>
              </a:cxn>
              <a:cxn ang="0">
                <a:pos x="202" y="42"/>
              </a:cxn>
              <a:cxn ang="0">
                <a:pos x="202" y="194"/>
              </a:cxn>
              <a:cxn ang="0">
                <a:pos x="204" y="200"/>
              </a:cxn>
              <a:cxn ang="0">
                <a:pos x="210" y="202"/>
              </a:cxn>
              <a:cxn ang="0">
                <a:pos x="212" y="202"/>
              </a:cxn>
              <a:cxn ang="0">
                <a:pos x="218" y="198"/>
              </a:cxn>
              <a:cxn ang="0">
                <a:pos x="218" y="42"/>
              </a:cxn>
              <a:cxn ang="0">
                <a:pos x="220" y="32"/>
              </a:cxn>
              <a:cxn ang="0">
                <a:pos x="232" y="18"/>
              </a:cxn>
              <a:cxn ang="0">
                <a:pos x="386" y="18"/>
              </a:cxn>
              <a:cxn ang="0">
                <a:pos x="242" y="274"/>
              </a:cxn>
              <a:cxn ang="0">
                <a:pos x="232" y="276"/>
              </a:cxn>
              <a:cxn ang="0">
                <a:pos x="216" y="284"/>
              </a:cxn>
              <a:cxn ang="0">
                <a:pos x="210" y="290"/>
              </a:cxn>
              <a:cxn ang="0">
                <a:pos x="210" y="290"/>
              </a:cxn>
              <a:cxn ang="0">
                <a:pos x="196" y="278"/>
              </a:cxn>
              <a:cxn ang="0">
                <a:pos x="178" y="274"/>
              </a:cxn>
              <a:cxn ang="0">
                <a:pos x="34" y="18"/>
              </a:cxn>
            </a:cxnLst>
            <a:rect l="0" t="0" r="r" b="b"/>
            <a:pathLst>
              <a:path w="418" h="322">
                <a:moveTo>
                  <a:pt x="402" y="34"/>
                </a:moveTo>
                <a:lnTo>
                  <a:pt x="402" y="8"/>
                </a:lnTo>
                <a:lnTo>
                  <a:pt x="402" y="8"/>
                </a:lnTo>
                <a:lnTo>
                  <a:pt x="402" y="6"/>
                </a:lnTo>
                <a:lnTo>
                  <a:pt x="400" y="4"/>
                </a:lnTo>
                <a:lnTo>
                  <a:pt x="398" y="2"/>
                </a:lnTo>
                <a:lnTo>
                  <a:pt x="394" y="0"/>
                </a:lnTo>
                <a:lnTo>
                  <a:pt x="242" y="0"/>
                </a:lnTo>
                <a:lnTo>
                  <a:pt x="242" y="0"/>
                </a:lnTo>
                <a:lnTo>
                  <a:pt x="232" y="2"/>
                </a:lnTo>
                <a:lnTo>
                  <a:pt x="224" y="6"/>
                </a:lnTo>
                <a:lnTo>
                  <a:pt x="216" y="10"/>
                </a:lnTo>
                <a:lnTo>
                  <a:pt x="210" y="18"/>
                </a:lnTo>
                <a:lnTo>
                  <a:pt x="210" y="18"/>
                </a:lnTo>
                <a:lnTo>
                  <a:pt x="210" y="18"/>
                </a:lnTo>
                <a:lnTo>
                  <a:pt x="210" y="18"/>
                </a:lnTo>
                <a:lnTo>
                  <a:pt x="204" y="10"/>
                </a:lnTo>
                <a:lnTo>
                  <a:pt x="196" y="6"/>
                </a:lnTo>
                <a:lnTo>
                  <a:pt x="188" y="2"/>
                </a:lnTo>
                <a:lnTo>
                  <a:pt x="178" y="0"/>
                </a:lnTo>
                <a:lnTo>
                  <a:pt x="26" y="0"/>
                </a:lnTo>
                <a:lnTo>
                  <a:pt x="26" y="0"/>
                </a:lnTo>
                <a:lnTo>
                  <a:pt x="22" y="2"/>
                </a:lnTo>
                <a:lnTo>
                  <a:pt x="20" y="4"/>
                </a:lnTo>
                <a:lnTo>
                  <a:pt x="18" y="6"/>
                </a:lnTo>
                <a:lnTo>
                  <a:pt x="16" y="8"/>
                </a:lnTo>
                <a:lnTo>
                  <a:pt x="16" y="34"/>
                </a:lnTo>
                <a:lnTo>
                  <a:pt x="0" y="34"/>
                </a:lnTo>
                <a:lnTo>
                  <a:pt x="0" y="306"/>
                </a:lnTo>
                <a:lnTo>
                  <a:pt x="174" y="306"/>
                </a:lnTo>
                <a:lnTo>
                  <a:pt x="174" y="306"/>
                </a:lnTo>
                <a:lnTo>
                  <a:pt x="182" y="314"/>
                </a:lnTo>
                <a:lnTo>
                  <a:pt x="190" y="318"/>
                </a:lnTo>
                <a:lnTo>
                  <a:pt x="200" y="322"/>
                </a:lnTo>
                <a:lnTo>
                  <a:pt x="210" y="322"/>
                </a:lnTo>
                <a:lnTo>
                  <a:pt x="210" y="322"/>
                </a:lnTo>
                <a:lnTo>
                  <a:pt x="220" y="322"/>
                </a:lnTo>
                <a:lnTo>
                  <a:pt x="230" y="318"/>
                </a:lnTo>
                <a:lnTo>
                  <a:pt x="238" y="314"/>
                </a:lnTo>
                <a:lnTo>
                  <a:pt x="246" y="306"/>
                </a:lnTo>
                <a:lnTo>
                  <a:pt x="418" y="306"/>
                </a:lnTo>
                <a:lnTo>
                  <a:pt x="418" y="34"/>
                </a:lnTo>
                <a:lnTo>
                  <a:pt x="402" y="34"/>
                </a:lnTo>
                <a:close/>
                <a:moveTo>
                  <a:pt x="34" y="18"/>
                </a:moveTo>
                <a:lnTo>
                  <a:pt x="178" y="18"/>
                </a:lnTo>
                <a:lnTo>
                  <a:pt x="178" y="18"/>
                </a:lnTo>
                <a:lnTo>
                  <a:pt x="188" y="18"/>
                </a:lnTo>
                <a:lnTo>
                  <a:pt x="194" y="24"/>
                </a:lnTo>
                <a:lnTo>
                  <a:pt x="200" y="32"/>
                </a:lnTo>
                <a:lnTo>
                  <a:pt x="202" y="42"/>
                </a:lnTo>
                <a:lnTo>
                  <a:pt x="202" y="194"/>
                </a:lnTo>
                <a:lnTo>
                  <a:pt x="202" y="194"/>
                </a:lnTo>
                <a:lnTo>
                  <a:pt x="202" y="198"/>
                </a:lnTo>
                <a:lnTo>
                  <a:pt x="204" y="200"/>
                </a:lnTo>
                <a:lnTo>
                  <a:pt x="206" y="202"/>
                </a:lnTo>
                <a:lnTo>
                  <a:pt x="210" y="202"/>
                </a:lnTo>
                <a:lnTo>
                  <a:pt x="210" y="202"/>
                </a:lnTo>
                <a:lnTo>
                  <a:pt x="212" y="202"/>
                </a:lnTo>
                <a:lnTo>
                  <a:pt x="216" y="200"/>
                </a:lnTo>
                <a:lnTo>
                  <a:pt x="218" y="198"/>
                </a:lnTo>
                <a:lnTo>
                  <a:pt x="218" y="194"/>
                </a:lnTo>
                <a:lnTo>
                  <a:pt x="218" y="42"/>
                </a:lnTo>
                <a:lnTo>
                  <a:pt x="218" y="42"/>
                </a:lnTo>
                <a:lnTo>
                  <a:pt x="220" y="32"/>
                </a:lnTo>
                <a:lnTo>
                  <a:pt x="224" y="24"/>
                </a:lnTo>
                <a:lnTo>
                  <a:pt x="232" y="18"/>
                </a:lnTo>
                <a:lnTo>
                  <a:pt x="242" y="18"/>
                </a:lnTo>
                <a:lnTo>
                  <a:pt x="386" y="18"/>
                </a:lnTo>
                <a:lnTo>
                  <a:pt x="386" y="274"/>
                </a:lnTo>
                <a:lnTo>
                  <a:pt x="242" y="274"/>
                </a:lnTo>
                <a:lnTo>
                  <a:pt x="242" y="274"/>
                </a:lnTo>
                <a:lnTo>
                  <a:pt x="232" y="276"/>
                </a:lnTo>
                <a:lnTo>
                  <a:pt x="224" y="278"/>
                </a:lnTo>
                <a:lnTo>
                  <a:pt x="216" y="284"/>
                </a:lnTo>
                <a:lnTo>
                  <a:pt x="210" y="290"/>
                </a:lnTo>
                <a:lnTo>
                  <a:pt x="210" y="290"/>
                </a:lnTo>
                <a:lnTo>
                  <a:pt x="210" y="290"/>
                </a:lnTo>
                <a:lnTo>
                  <a:pt x="210" y="290"/>
                </a:lnTo>
                <a:lnTo>
                  <a:pt x="204" y="284"/>
                </a:lnTo>
                <a:lnTo>
                  <a:pt x="196" y="278"/>
                </a:lnTo>
                <a:lnTo>
                  <a:pt x="188" y="276"/>
                </a:lnTo>
                <a:lnTo>
                  <a:pt x="178" y="274"/>
                </a:lnTo>
                <a:lnTo>
                  <a:pt x="34" y="274"/>
                </a:lnTo>
                <a:lnTo>
                  <a:pt x="34" y="18"/>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Tree>
    <p:extLst>
      <p:ext uri="{BB962C8B-B14F-4D97-AF65-F5344CB8AC3E}">
        <p14:creationId xmlns:p14="http://schemas.microsoft.com/office/powerpoint/2010/main" val="2558043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标题幻灯片">
    <p:spTree>
      <p:nvGrpSpPr>
        <p:cNvPr id="1" name=""/>
        <p:cNvGrpSpPr/>
        <p:nvPr/>
      </p:nvGrpSpPr>
      <p:grpSpPr>
        <a:xfrm>
          <a:off x="0" y="0"/>
          <a:ext cx="0" cy="0"/>
          <a:chOff x="0" y="0"/>
          <a:chExt cx="0" cy="0"/>
        </a:xfrm>
      </p:grpSpPr>
      <p:sp>
        <p:nvSpPr>
          <p:cNvPr id="3" name="Freeform 363"/>
          <p:cNvSpPr>
            <a:spLocks noEditPoints="1"/>
          </p:cNvSpPr>
          <p:nvPr userDrawn="1"/>
        </p:nvSpPr>
        <p:spPr bwMode="auto">
          <a:xfrm rot="1658487">
            <a:off x="4937819" y="312642"/>
            <a:ext cx="580001" cy="770514"/>
          </a:xfrm>
          <a:custGeom>
            <a:avLst/>
            <a:gdLst>
              <a:gd name="T0" fmla="*/ 145 w 274"/>
              <a:gd name="T1" fmla="*/ 262 h 273"/>
              <a:gd name="T2" fmla="*/ 189 w 274"/>
              <a:gd name="T3" fmla="*/ 204 h 273"/>
              <a:gd name="T4" fmla="*/ 263 w 274"/>
              <a:gd name="T5" fmla="*/ 204 h 273"/>
              <a:gd name="T6" fmla="*/ 216 w 274"/>
              <a:gd name="T7" fmla="*/ 217 h 273"/>
              <a:gd name="T8" fmla="*/ 104 w 274"/>
              <a:gd name="T9" fmla="*/ 199 h 273"/>
              <a:gd name="T10" fmla="*/ 55 w 274"/>
              <a:gd name="T11" fmla="*/ 186 h 273"/>
              <a:gd name="T12" fmla="*/ 14 w 274"/>
              <a:gd name="T13" fmla="*/ 168 h 273"/>
              <a:gd name="T14" fmla="*/ 44 w 274"/>
              <a:gd name="T15" fmla="*/ 207 h 273"/>
              <a:gd name="T16" fmla="*/ 45 w 274"/>
              <a:gd name="T17" fmla="*/ 217 h 273"/>
              <a:gd name="T18" fmla="*/ 95 w 274"/>
              <a:gd name="T19" fmla="*/ 254 h 273"/>
              <a:gd name="T20" fmla="*/ 86 w 274"/>
              <a:gd name="T21" fmla="*/ 232 h 273"/>
              <a:gd name="T22" fmla="*/ 114 w 274"/>
              <a:gd name="T23" fmla="*/ 255 h 273"/>
              <a:gd name="T24" fmla="*/ 131 w 274"/>
              <a:gd name="T25" fmla="*/ 196 h 273"/>
              <a:gd name="T26" fmla="*/ 110 w 274"/>
              <a:gd name="T27" fmla="*/ 189 h 273"/>
              <a:gd name="T28" fmla="*/ 132 w 274"/>
              <a:gd name="T29" fmla="*/ 145 h 273"/>
              <a:gd name="T30" fmla="*/ 74 w 274"/>
              <a:gd name="T31" fmla="*/ 145 h 273"/>
              <a:gd name="T32" fmla="*/ 67 w 274"/>
              <a:gd name="T33" fmla="*/ 166 h 273"/>
              <a:gd name="T34" fmla="*/ 205 w 274"/>
              <a:gd name="T35" fmla="*/ 111 h 273"/>
              <a:gd name="T36" fmla="*/ 192 w 274"/>
              <a:gd name="T37" fmla="*/ 159 h 273"/>
              <a:gd name="T38" fmla="*/ 150 w 274"/>
              <a:gd name="T39" fmla="*/ 59 h 273"/>
              <a:gd name="T40" fmla="*/ 114 w 274"/>
              <a:gd name="T41" fmla="*/ 94 h 273"/>
              <a:gd name="T42" fmla="*/ 57 w 274"/>
              <a:gd name="T43" fmla="*/ 42 h 273"/>
              <a:gd name="T44" fmla="*/ 9 w 274"/>
              <a:gd name="T45" fmla="*/ 55 h 273"/>
              <a:gd name="T46" fmla="*/ 178 w 274"/>
              <a:gd name="T47" fmla="*/ 23 h 273"/>
              <a:gd name="T48" fmla="*/ 230 w 274"/>
              <a:gd name="T49" fmla="*/ 57 h 273"/>
              <a:gd name="T50" fmla="*/ 137 w 274"/>
              <a:gd name="T51" fmla="*/ 0 h 273"/>
              <a:gd name="T52" fmla="*/ 271 w 274"/>
              <a:gd name="T53" fmla="*/ 108 h 273"/>
              <a:gd name="T54" fmla="*/ 257 w 274"/>
              <a:gd name="T55" fmla="*/ 189 h 273"/>
              <a:gd name="T56" fmla="*/ 260 w 274"/>
              <a:gd name="T57" fmla="*/ 142 h 273"/>
              <a:gd name="T58" fmla="*/ 238 w 274"/>
              <a:gd name="T59" fmla="*/ 133 h 273"/>
              <a:gd name="T60" fmla="*/ 261 w 274"/>
              <a:gd name="T61" fmla="*/ 105 h 273"/>
              <a:gd name="T62" fmla="*/ 206 w 274"/>
              <a:gd name="T63" fmla="*/ 76 h 273"/>
              <a:gd name="T64" fmla="*/ 206 w 274"/>
              <a:gd name="T65" fmla="*/ 103 h 273"/>
              <a:gd name="T66" fmla="*/ 193 w 274"/>
              <a:gd name="T67" fmla="*/ 82 h 273"/>
              <a:gd name="T68" fmla="*/ 169 w 274"/>
              <a:gd name="T69" fmla="*/ 79 h 273"/>
              <a:gd name="T70" fmla="*/ 189 w 274"/>
              <a:gd name="T71" fmla="*/ 66 h 273"/>
              <a:gd name="T72" fmla="*/ 142 w 274"/>
              <a:gd name="T73" fmla="*/ 13 h 273"/>
              <a:gd name="T74" fmla="*/ 136 w 274"/>
              <a:gd name="T75" fmla="*/ 50 h 273"/>
              <a:gd name="T76" fmla="*/ 127 w 274"/>
              <a:gd name="T77" fmla="*/ 11 h 273"/>
              <a:gd name="T78" fmla="*/ 86 w 274"/>
              <a:gd name="T79" fmla="*/ 71 h 273"/>
              <a:gd name="T80" fmla="*/ 104 w 274"/>
              <a:gd name="T81" fmla="*/ 83 h 273"/>
              <a:gd name="T82" fmla="*/ 76 w 274"/>
              <a:gd name="T83" fmla="*/ 105 h 273"/>
              <a:gd name="T84" fmla="*/ 132 w 274"/>
              <a:gd name="T85" fmla="*/ 130 h 273"/>
              <a:gd name="T86" fmla="*/ 140 w 274"/>
              <a:gd name="T87" fmla="*/ 113 h 273"/>
              <a:gd name="T88" fmla="*/ 146 w 274"/>
              <a:gd name="T89" fmla="*/ 131 h 273"/>
              <a:gd name="T90" fmla="*/ 171 w 274"/>
              <a:gd name="T91" fmla="*/ 140 h 273"/>
              <a:gd name="T92" fmla="*/ 142 w 274"/>
              <a:gd name="T93" fmla="*/ 182 h 273"/>
              <a:gd name="T94" fmla="*/ 193 w 274"/>
              <a:gd name="T95" fmla="*/ 191 h 273"/>
              <a:gd name="T96" fmla="*/ 206 w 274"/>
              <a:gd name="T97" fmla="*/ 170 h 273"/>
              <a:gd name="T98" fmla="*/ 206 w 274"/>
              <a:gd name="T99" fmla="*/ 196 h 273"/>
              <a:gd name="T100" fmla="*/ 209 w 274"/>
              <a:gd name="T101" fmla="*/ 207 h 273"/>
              <a:gd name="T102" fmla="*/ 179 w 274"/>
              <a:gd name="T103" fmla="*/ 249 h 273"/>
              <a:gd name="T104" fmla="*/ 212 w 274"/>
              <a:gd name="T105" fmla="*/ 239 h 273"/>
              <a:gd name="T106" fmla="*/ 219 w 274"/>
              <a:gd name="T107" fmla="*/ 246 h 273"/>
              <a:gd name="T108" fmla="*/ 31 w 274"/>
              <a:gd name="T109" fmla="*/ 222 h 273"/>
              <a:gd name="T110" fmla="*/ 14 w 274"/>
              <a:gd name="T111" fmla="*/ 82 h 273"/>
              <a:gd name="T112" fmla="*/ 11 w 274"/>
              <a:gd name="T113" fmla="*/ 130 h 273"/>
              <a:gd name="T114" fmla="*/ 67 w 274"/>
              <a:gd name="T115" fmla="*/ 103 h 273"/>
              <a:gd name="T116" fmla="*/ 63 w 274"/>
              <a:gd name="T117" fmla="*/ 74 h 273"/>
              <a:gd name="T118" fmla="*/ 72 w 274"/>
              <a:gd name="T119" fmla="*/ 67 h 273"/>
              <a:gd name="T120" fmla="*/ 95 w 274"/>
              <a:gd name="T121" fmla="*/ 19 h 273"/>
              <a:gd name="T122" fmla="*/ 58 w 274"/>
              <a:gd name="T123" fmla="*/ 33 h 273"/>
              <a:gd name="T124" fmla="*/ 109 w 274"/>
              <a:gd name="T125" fmla="*/ 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273">
                <a:moveTo>
                  <a:pt x="146" y="196"/>
                </a:moveTo>
                <a:lnTo>
                  <a:pt x="143" y="196"/>
                </a:lnTo>
                <a:lnTo>
                  <a:pt x="142" y="198"/>
                </a:lnTo>
                <a:lnTo>
                  <a:pt x="142" y="200"/>
                </a:lnTo>
                <a:lnTo>
                  <a:pt x="142" y="258"/>
                </a:lnTo>
                <a:lnTo>
                  <a:pt x="142" y="260"/>
                </a:lnTo>
                <a:lnTo>
                  <a:pt x="145" y="262"/>
                </a:lnTo>
                <a:lnTo>
                  <a:pt x="147" y="262"/>
                </a:lnTo>
                <a:lnTo>
                  <a:pt x="159" y="255"/>
                </a:lnTo>
                <a:lnTo>
                  <a:pt x="169" y="245"/>
                </a:lnTo>
                <a:lnTo>
                  <a:pt x="178" y="234"/>
                </a:lnTo>
                <a:lnTo>
                  <a:pt x="184" y="219"/>
                </a:lnTo>
                <a:lnTo>
                  <a:pt x="189" y="207"/>
                </a:lnTo>
                <a:lnTo>
                  <a:pt x="189" y="204"/>
                </a:lnTo>
                <a:lnTo>
                  <a:pt x="189" y="203"/>
                </a:lnTo>
                <a:lnTo>
                  <a:pt x="187" y="202"/>
                </a:lnTo>
                <a:lnTo>
                  <a:pt x="168" y="198"/>
                </a:lnTo>
                <a:lnTo>
                  <a:pt x="146" y="196"/>
                </a:lnTo>
                <a:close/>
                <a:moveTo>
                  <a:pt x="242" y="191"/>
                </a:moveTo>
                <a:lnTo>
                  <a:pt x="254" y="195"/>
                </a:lnTo>
                <a:lnTo>
                  <a:pt x="263" y="204"/>
                </a:lnTo>
                <a:lnTo>
                  <a:pt x="267" y="217"/>
                </a:lnTo>
                <a:lnTo>
                  <a:pt x="263" y="230"/>
                </a:lnTo>
                <a:lnTo>
                  <a:pt x="254" y="239"/>
                </a:lnTo>
                <a:lnTo>
                  <a:pt x="242" y="242"/>
                </a:lnTo>
                <a:lnTo>
                  <a:pt x="229" y="239"/>
                </a:lnTo>
                <a:lnTo>
                  <a:pt x="219" y="230"/>
                </a:lnTo>
                <a:lnTo>
                  <a:pt x="216" y="217"/>
                </a:lnTo>
                <a:lnTo>
                  <a:pt x="219" y="204"/>
                </a:lnTo>
                <a:lnTo>
                  <a:pt x="229" y="195"/>
                </a:lnTo>
                <a:lnTo>
                  <a:pt x="242" y="191"/>
                </a:lnTo>
                <a:close/>
                <a:moveTo>
                  <a:pt x="78" y="173"/>
                </a:moveTo>
                <a:lnTo>
                  <a:pt x="91" y="177"/>
                </a:lnTo>
                <a:lnTo>
                  <a:pt x="100" y="186"/>
                </a:lnTo>
                <a:lnTo>
                  <a:pt x="104" y="199"/>
                </a:lnTo>
                <a:lnTo>
                  <a:pt x="100" y="212"/>
                </a:lnTo>
                <a:lnTo>
                  <a:pt x="91" y="222"/>
                </a:lnTo>
                <a:lnTo>
                  <a:pt x="78" y="225"/>
                </a:lnTo>
                <a:lnTo>
                  <a:pt x="65" y="222"/>
                </a:lnTo>
                <a:lnTo>
                  <a:pt x="55" y="212"/>
                </a:lnTo>
                <a:lnTo>
                  <a:pt x="53" y="199"/>
                </a:lnTo>
                <a:lnTo>
                  <a:pt x="55" y="186"/>
                </a:lnTo>
                <a:lnTo>
                  <a:pt x="65" y="177"/>
                </a:lnTo>
                <a:lnTo>
                  <a:pt x="78" y="173"/>
                </a:lnTo>
                <a:close/>
                <a:moveTo>
                  <a:pt x="14" y="142"/>
                </a:moveTo>
                <a:lnTo>
                  <a:pt x="12" y="142"/>
                </a:lnTo>
                <a:lnTo>
                  <a:pt x="11" y="144"/>
                </a:lnTo>
                <a:lnTo>
                  <a:pt x="11" y="145"/>
                </a:lnTo>
                <a:lnTo>
                  <a:pt x="14" y="168"/>
                </a:lnTo>
                <a:lnTo>
                  <a:pt x="22" y="189"/>
                </a:lnTo>
                <a:lnTo>
                  <a:pt x="32" y="208"/>
                </a:lnTo>
                <a:lnTo>
                  <a:pt x="34" y="209"/>
                </a:lnTo>
                <a:lnTo>
                  <a:pt x="36" y="211"/>
                </a:lnTo>
                <a:lnTo>
                  <a:pt x="37" y="209"/>
                </a:lnTo>
                <a:lnTo>
                  <a:pt x="42" y="207"/>
                </a:lnTo>
                <a:lnTo>
                  <a:pt x="44" y="207"/>
                </a:lnTo>
                <a:lnTo>
                  <a:pt x="45" y="207"/>
                </a:lnTo>
                <a:lnTo>
                  <a:pt x="46" y="208"/>
                </a:lnTo>
                <a:lnTo>
                  <a:pt x="48" y="211"/>
                </a:lnTo>
                <a:lnTo>
                  <a:pt x="48" y="212"/>
                </a:lnTo>
                <a:lnTo>
                  <a:pt x="48" y="214"/>
                </a:lnTo>
                <a:lnTo>
                  <a:pt x="46" y="216"/>
                </a:lnTo>
                <a:lnTo>
                  <a:pt x="45" y="217"/>
                </a:lnTo>
                <a:lnTo>
                  <a:pt x="42" y="218"/>
                </a:lnTo>
                <a:lnTo>
                  <a:pt x="42" y="221"/>
                </a:lnTo>
                <a:lnTo>
                  <a:pt x="44" y="222"/>
                </a:lnTo>
                <a:lnTo>
                  <a:pt x="65" y="241"/>
                </a:lnTo>
                <a:lnTo>
                  <a:pt x="91" y="255"/>
                </a:lnTo>
                <a:lnTo>
                  <a:pt x="94" y="255"/>
                </a:lnTo>
                <a:lnTo>
                  <a:pt x="95" y="254"/>
                </a:lnTo>
                <a:lnTo>
                  <a:pt x="96" y="253"/>
                </a:lnTo>
                <a:lnTo>
                  <a:pt x="96" y="251"/>
                </a:lnTo>
                <a:lnTo>
                  <a:pt x="95" y="249"/>
                </a:lnTo>
                <a:lnTo>
                  <a:pt x="91" y="242"/>
                </a:lnTo>
                <a:lnTo>
                  <a:pt x="86" y="235"/>
                </a:lnTo>
                <a:lnTo>
                  <a:pt x="86" y="234"/>
                </a:lnTo>
                <a:lnTo>
                  <a:pt x="86" y="232"/>
                </a:lnTo>
                <a:lnTo>
                  <a:pt x="87" y="231"/>
                </a:lnTo>
                <a:lnTo>
                  <a:pt x="90" y="230"/>
                </a:lnTo>
                <a:lnTo>
                  <a:pt x="91" y="228"/>
                </a:lnTo>
                <a:lnTo>
                  <a:pt x="94" y="230"/>
                </a:lnTo>
                <a:lnTo>
                  <a:pt x="95" y="231"/>
                </a:lnTo>
                <a:lnTo>
                  <a:pt x="104" y="244"/>
                </a:lnTo>
                <a:lnTo>
                  <a:pt x="114" y="255"/>
                </a:lnTo>
                <a:lnTo>
                  <a:pt x="127" y="262"/>
                </a:lnTo>
                <a:lnTo>
                  <a:pt x="129" y="262"/>
                </a:lnTo>
                <a:lnTo>
                  <a:pt x="132" y="260"/>
                </a:lnTo>
                <a:lnTo>
                  <a:pt x="132" y="258"/>
                </a:lnTo>
                <a:lnTo>
                  <a:pt x="132" y="200"/>
                </a:lnTo>
                <a:lnTo>
                  <a:pt x="132" y="198"/>
                </a:lnTo>
                <a:lnTo>
                  <a:pt x="131" y="196"/>
                </a:lnTo>
                <a:lnTo>
                  <a:pt x="128" y="196"/>
                </a:lnTo>
                <a:lnTo>
                  <a:pt x="114" y="198"/>
                </a:lnTo>
                <a:lnTo>
                  <a:pt x="111" y="196"/>
                </a:lnTo>
                <a:lnTo>
                  <a:pt x="110" y="195"/>
                </a:lnTo>
                <a:lnTo>
                  <a:pt x="109" y="194"/>
                </a:lnTo>
                <a:lnTo>
                  <a:pt x="109" y="191"/>
                </a:lnTo>
                <a:lnTo>
                  <a:pt x="110" y="189"/>
                </a:lnTo>
                <a:lnTo>
                  <a:pt x="111" y="189"/>
                </a:lnTo>
                <a:lnTo>
                  <a:pt x="113" y="188"/>
                </a:lnTo>
                <a:lnTo>
                  <a:pt x="128" y="186"/>
                </a:lnTo>
                <a:lnTo>
                  <a:pt x="131" y="186"/>
                </a:lnTo>
                <a:lnTo>
                  <a:pt x="132" y="185"/>
                </a:lnTo>
                <a:lnTo>
                  <a:pt x="132" y="182"/>
                </a:lnTo>
                <a:lnTo>
                  <a:pt x="132" y="145"/>
                </a:lnTo>
                <a:lnTo>
                  <a:pt x="132" y="143"/>
                </a:lnTo>
                <a:lnTo>
                  <a:pt x="131" y="142"/>
                </a:lnTo>
                <a:lnTo>
                  <a:pt x="128" y="142"/>
                </a:lnTo>
                <a:lnTo>
                  <a:pt x="78" y="142"/>
                </a:lnTo>
                <a:lnTo>
                  <a:pt x="76" y="142"/>
                </a:lnTo>
                <a:lnTo>
                  <a:pt x="74" y="143"/>
                </a:lnTo>
                <a:lnTo>
                  <a:pt x="74" y="145"/>
                </a:lnTo>
                <a:lnTo>
                  <a:pt x="76" y="163"/>
                </a:lnTo>
                <a:lnTo>
                  <a:pt x="74" y="166"/>
                </a:lnTo>
                <a:lnTo>
                  <a:pt x="73" y="167"/>
                </a:lnTo>
                <a:lnTo>
                  <a:pt x="72" y="168"/>
                </a:lnTo>
                <a:lnTo>
                  <a:pt x="69" y="168"/>
                </a:lnTo>
                <a:lnTo>
                  <a:pt x="68" y="167"/>
                </a:lnTo>
                <a:lnTo>
                  <a:pt x="67" y="166"/>
                </a:lnTo>
                <a:lnTo>
                  <a:pt x="65" y="165"/>
                </a:lnTo>
                <a:lnTo>
                  <a:pt x="64" y="145"/>
                </a:lnTo>
                <a:lnTo>
                  <a:pt x="64" y="143"/>
                </a:lnTo>
                <a:lnTo>
                  <a:pt x="63" y="142"/>
                </a:lnTo>
                <a:lnTo>
                  <a:pt x="60" y="142"/>
                </a:lnTo>
                <a:lnTo>
                  <a:pt x="14" y="142"/>
                </a:lnTo>
                <a:close/>
                <a:moveTo>
                  <a:pt x="205" y="111"/>
                </a:moveTo>
                <a:lnTo>
                  <a:pt x="217" y="115"/>
                </a:lnTo>
                <a:lnTo>
                  <a:pt x="226" y="124"/>
                </a:lnTo>
                <a:lnTo>
                  <a:pt x="230" y="136"/>
                </a:lnTo>
                <a:lnTo>
                  <a:pt x="226" y="149"/>
                </a:lnTo>
                <a:lnTo>
                  <a:pt x="217" y="159"/>
                </a:lnTo>
                <a:lnTo>
                  <a:pt x="205" y="162"/>
                </a:lnTo>
                <a:lnTo>
                  <a:pt x="192" y="159"/>
                </a:lnTo>
                <a:lnTo>
                  <a:pt x="183" y="149"/>
                </a:lnTo>
                <a:lnTo>
                  <a:pt x="179" y="136"/>
                </a:lnTo>
                <a:lnTo>
                  <a:pt x="183" y="124"/>
                </a:lnTo>
                <a:lnTo>
                  <a:pt x="192" y="115"/>
                </a:lnTo>
                <a:lnTo>
                  <a:pt x="205" y="111"/>
                </a:lnTo>
                <a:close/>
                <a:moveTo>
                  <a:pt x="137" y="56"/>
                </a:moveTo>
                <a:lnTo>
                  <a:pt x="150" y="59"/>
                </a:lnTo>
                <a:lnTo>
                  <a:pt x="159" y="69"/>
                </a:lnTo>
                <a:lnTo>
                  <a:pt x="163" y="82"/>
                </a:lnTo>
                <a:lnTo>
                  <a:pt x="159" y="94"/>
                </a:lnTo>
                <a:lnTo>
                  <a:pt x="150" y="103"/>
                </a:lnTo>
                <a:lnTo>
                  <a:pt x="137" y="107"/>
                </a:lnTo>
                <a:lnTo>
                  <a:pt x="124" y="103"/>
                </a:lnTo>
                <a:lnTo>
                  <a:pt x="114" y="94"/>
                </a:lnTo>
                <a:lnTo>
                  <a:pt x="111" y="82"/>
                </a:lnTo>
                <a:lnTo>
                  <a:pt x="114" y="69"/>
                </a:lnTo>
                <a:lnTo>
                  <a:pt x="124" y="59"/>
                </a:lnTo>
                <a:lnTo>
                  <a:pt x="137" y="56"/>
                </a:lnTo>
                <a:close/>
                <a:moveTo>
                  <a:pt x="35" y="29"/>
                </a:moveTo>
                <a:lnTo>
                  <a:pt x="48" y="33"/>
                </a:lnTo>
                <a:lnTo>
                  <a:pt x="57" y="42"/>
                </a:lnTo>
                <a:lnTo>
                  <a:pt x="60" y="55"/>
                </a:lnTo>
                <a:lnTo>
                  <a:pt x="57" y="67"/>
                </a:lnTo>
                <a:lnTo>
                  <a:pt x="48" y="76"/>
                </a:lnTo>
                <a:lnTo>
                  <a:pt x="35" y="80"/>
                </a:lnTo>
                <a:lnTo>
                  <a:pt x="22" y="76"/>
                </a:lnTo>
                <a:lnTo>
                  <a:pt x="13" y="67"/>
                </a:lnTo>
                <a:lnTo>
                  <a:pt x="9" y="55"/>
                </a:lnTo>
                <a:lnTo>
                  <a:pt x="13" y="42"/>
                </a:lnTo>
                <a:lnTo>
                  <a:pt x="22" y="33"/>
                </a:lnTo>
                <a:lnTo>
                  <a:pt x="35" y="29"/>
                </a:lnTo>
                <a:close/>
                <a:moveTo>
                  <a:pt x="182" y="18"/>
                </a:moveTo>
                <a:lnTo>
                  <a:pt x="179" y="19"/>
                </a:lnTo>
                <a:lnTo>
                  <a:pt x="178" y="20"/>
                </a:lnTo>
                <a:lnTo>
                  <a:pt x="178" y="23"/>
                </a:lnTo>
                <a:lnTo>
                  <a:pt x="179" y="24"/>
                </a:lnTo>
                <a:lnTo>
                  <a:pt x="191" y="43"/>
                </a:lnTo>
                <a:lnTo>
                  <a:pt x="200" y="65"/>
                </a:lnTo>
                <a:lnTo>
                  <a:pt x="201" y="66"/>
                </a:lnTo>
                <a:lnTo>
                  <a:pt x="202" y="67"/>
                </a:lnTo>
                <a:lnTo>
                  <a:pt x="205" y="67"/>
                </a:lnTo>
                <a:lnTo>
                  <a:pt x="230" y="57"/>
                </a:lnTo>
                <a:lnTo>
                  <a:pt x="232" y="55"/>
                </a:lnTo>
                <a:lnTo>
                  <a:pt x="232" y="53"/>
                </a:lnTo>
                <a:lnTo>
                  <a:pt x="230" y="51"/>
                </a:lnTo>
                <a:lnTo>
                  <a:pt x="209" y="32"/>
                </a:lnTo>
                <a:lnTo>
                  <a:pt x="183" y="18"/>
                </a:lnTo>
                <a:lnTo>
                  <a:pt x="182" y="18"/>
                </a:lnTo>
                <a:close/>
                <a:moveTo>
                  <a:pt x="137" y="0"/>
                </a:moveTo>
                <a:lnTo>
                  <a:pt x="164" y="2"/>
                </a:lnTo>
                <a:lnTo>
                  <a:pt x="189" y="10"/>
                </a:lnTo>
                <a:lnTo>
                  <a:pt x="212" y="23"/>
                </a:lnTo>
                <a:lnTo>
                  <a:pt x="233" y="39"/>
                </a:lnTo>
                <a:lnTo>
                  <a:pt x="249" y="59"/>
                </a:lnTo>
                <a:lnTo>
                  <a:pt x="262" y="83"/>
                </a:lnTo>
                <a:lnTo>
                  <a:pt x="271" y="108"/>
                </a:lnTo>
                <a:lnTo>
                  <a:pt x="274" y="136"/>
                </a:lnTo>
                <a:lnTo>
                  <a:pt x="271" y="163"/>
                </a:lnTo>
                <a:lnTo>
                  <a:pt x="263" y="188"/>
                </a:lnTo>
                <a:lnTo>
                  <a:pt x="263" y="189"/>
                </a:lnTo>
                <a:lnTo>
                  <a:pt x="262" y="190"/>
                </a:lnTo>
                <a:lnTo>
                  <a:pt x="260" y="190"/>
                </a:lnTo>
                <a:lnTo>
                  <a:pt x="257" y="189"/>
                </a:lnTo>
                <a:lnTo>
                  <a:pt x="254" y="186"/>
                </a:lnTo>
                <a:lnTo>
                  <a:pt x="254" y="184"/>
                </a:lnTo>
                <a:lnTo>
                  <a:pt x="261" y="166"/>
                </a:lnTo>
                <a:lnTo>
                  <a:pt x="263" y="145"/>
                </a:lnTo>
                <a:lnTo>
                  <a:pt x="263" y="144"/>
                </a:lnTo>
                <a:lnTo>
                  <a:pt x="262" y="142"/>
                </a:lnTo>
                <a:lnTo>
                  <a:pt x="260" y="142"/>
                </a:lnTo>
                <a:lnTo>
                  <a:pt x="240" y="142"/>
                </a:lnTo>
                <a:lnTo>
                  <a:pt x="239" y="142"/>
                </a:lnTo>
                <a:lnTo>
                  <a:pt x="238" y="140"/>
                </a:lnTo>
                <a:lnTo>
                  <a:pt x="237" y="139"/>
                </a:lnTo>
                <a:lnTo>
                  <a:pt x="237" y="136"/>
                </a:lnTo>
                <a:lnTo>
                  <a:pt x="237" y="135"/>
                </a:lnTo>
                <a:lnTo>
                  <a:pt x="238" y="133"/>
                </a:lnTo>
                <a:lnTo>
                  <a:pt x="239" y="133"/>
                </a:lnTo>
                <a:lnTo>
                  <a:pt x="240" y="131"/>
                </a:lnTo>
                <a:lnTo>
                  <a:pt x="260" y="131"/>
                </a:lnTo>
                <a:lnTo>
                  <a:pt x="262" y="131"/>
                </a:lnTo>
                <a:lnTo>
                  <a:pt x="263" y="130"/>
                </a:lnTo>
                <a:lnTo>
                  <a:pt x="263" y="127"/>
                </a:lnTo>
                <a:lnTo>
                  <a:pt x="261" y="105"/>
                </a:lnTo>
                <a:lnTo>
                  <a:pt x="253" y="84"/>
                </a:lnTo>
                <a:lnTo>
                  <a:pt x="242" y="65"/>
                </a:lnTo>
                <a:lnTo>
                  <a:pt x="240" y="64"/>
                </a:lnTo>
                <a:lnTo>
                  <a:pt x="239" y="64"/>
                </a:lnTo>
                <a:lnTo>
                  <a:pt x="237" y="64"/>
                </a:lnTo>
                <a:lnTo>
                  <a:pt x="223" y="71"/>
                </a:lnTo>
                <a:lnTo>
                  <a:pt x="206" y="76"/>
                </a:lnTo>
                <a:lnTo>
                  <a:pt x="205" y="78"/>
                </a:lnTo>
                <a:lnTo>
                  <a:pt x="203" y="79"/>
                </a:lnTo>
                <a:lnTo>
                  <a:pt x="203" y="82"/>
                </a:lnTo>
                <a:lnTo>
                  <a:pt x="206" y="90"/>
                </a:lnTo>
                <a:lnTo>
                  <a:pt x="207" y="101"/>
                </a:lnTo>
                <a:lnTo>
                  <a:pt x="207" y="102"/>
                </a:lnTo>
                <a:lnTo>
                  <a:pt x="206" y="103"/>
                </a:lnTo>
                <a:lnTo>
                  <a:pt x="205" y="105"/>
                </a:lnTo>
                <a:lnTo>
                  <a:pt x="203" y="105"/>
                </a:lnTo>
                <a:lnTo>
                  <a:pt x="201" y="105"/>
                </a:lnTo>
                <a:lnTo>
                  <a:pt x="198" y="103"/>
                </a:lnTo>
                <a:lnTo>
                  <a:pt x="198" y="102"/>
                </a:lnTo>
                <a:lnTo>
                  <a:pt x="194" y="84"/>
                </a:lnTo>
                <a:lnTo>
                  <a:pt x="193" y="82"/>
                </a:lnTo>
                <a:lnTo>
                  <a:pt x="192" y="82"/>
                </a:lnTo>
                <a:lnTo>
                  <a:pt x="191" y="82"/>
                </a:lnTo>
                <a:lnTo>
                  <a:pt x="173" y="84"/>
                </a:lnTo>
                <a:lnTo>
                  <a:pt x="171" y="84"/>
                </a:lnTo>
                <a:lnTo>
                  <a:pt x="170" y="83"/>
                </a:lnTo>
                <a:lnTo>
                  <a:pt x="169" y="82"/>
                </a:lnTo>
                <a:lnTo>
                  <a:pt x="169" y="79"/>
                </a:lnTo>
                <a:lnTo>
                  <a:pt x="169" y="78"/>
                </a:lnTo>
                <a:lnTo>
                  <a:pt x="170" y="75"/>
                </a:lnTo>
                <a:lnTo>
                  <a:pt x="171" y="74"/>
                </a:lnTo>
                <a:lnTo>
                  <a:pt x="187" y="71"/>
                </a:lnTo>
                <a:lnTo>
                  <a:pt x="189" y="71"/>
                </a:lnTo>
                <a:lnTo>
                  <a:pt x="189" y="69"/>
                </a:lnTo>
                <a:lnTo>
                  <a:pt x="189" y="66"/>
                </a:lnTo>
                <a:lnTo>
                  <a:pt x="184" y="53"/>
                </a:lnTo>
                <a:lnTo>
                  <a:pt x="178" y="41"/>
                </a:lnTo>
                <a:lnTo>
                  <a:pt x="169" y="28"/>
                </a:lnTo>
                <a:lnTo>
                  <a:pt x="159" y="18"/>
                </a:lnTo>
                <a:lnTo>
                  <a:pt x="147" y="11"/>
                </a:lnTo>
                <a:lnTo>
                  <a:pt x="145" y="11"/>
                </a:lnTo>
                <a:lnTo>
                  <a:pt x="142" y="13"/>
                </a:lnTo>
                <a:lnTo>
                  <a:pt x="142" y="15"/>
                </a:lnTo>
                <a:lnTo>
                  <a:pt x="142" y="46"/>
                </a:lnTo>
                <a:lnTo>
                  <a:pt x="142" y="47"/>
                </a:lnTo>
                <a:lnTo>
                  <a:pt x="141" y="48"/>
                </a:lnTo>
                <a:lnTo>
                  <a:pt x="140" y="50"/>
                </a:lnTo>
                <a:lnTo>
                  <a:pt x="137" y="50"/>
                </a:lnTo>
                <a:lnTo>
                  <a:pt x="136" y="50"/>
                </a:lnTo>
                <a:lnTo>
                  <a:pt x="133" y="48"/>
                </a:lnTo>
                <a:lnTo>
                  <a:pt x="133" y="47"/>
                </a:lnTo>
                <a:lnTo>
                  <a:pt x="132" y="46"/>
                </a:lnTo>
                <a:lnTo>
                  <a:pt x="132" y="15"/>
                </a:lnTo>
                <a:lnTo>
                  <a:pt x="132" y="13"/>
                </a:lnTo>
                <a:lnTo>
                  <a:pt x="129" y="11"/>
                </a:lnTo>
                <a:lnTo>
                  <a:pt x="127" y="11"/>
                </a:lnTo>
                <a:lnTo>
                  <a:pt x="115" y="18"/>
                </a:lnTo>
                <a:lnTo>
                  <a:pt x="105" y="28"/>
                </a:lnTo>
                <a:lnTo>
                  <a:pt x="96" y="41"/>
                </a:lnTo>
                <a:lnTo>
                  <a:pt x="90" y="53"/>
                </a:lnTo>
                <a:lnTo>
                  <a:pt x="85" y="66"/>
                </a:lnTo>
                <a:lnTo>
                  <a:pt x="85" y="69"/>
                </a:lnTo>
                <a:lnTo>
                  <a:pt x="86" y="71"/>
                </a:lnTo>
                <a:lnTo>
                  <a:pt x="87" y="71"/>
                </a:lnTo>
                <a:lnTo>
                  <a:pt x="101" y="74"/>
                </a:lnTo>
                <a:lnTo>
                  <a:pt x="104" y="75"/>
                </a:lnTo>
                <a:lnTo>
                  <a:pt x="104" y="78"/>
                </a:lnTo>
                <a:lnTo>
                  <a:pt x="105" y="79"/>
                </a:lnTo>
                <a:lnTo>
                  <a:pt x="104" y="82"/>
                </a:lnTo>
                <a:lnTo>
                  <a:pt x="104" y="83"/>
                </a:lnTo>
                <a:lnTo>
                  <a:pt x="101" y="84"/>
                </a:lnTo>
                <a:lnTo>
                  <a:pt x="100" y="84"/>
                </a:lnTo>
                <a:lnTo>
                  <a:pt x="85" y="82"/>
                </a:lnTo>
                <a:lnTo>
                  <a:pt x="82" y="82"/>
                </a:lnTo>
                <a:lnTo>
                  <a:pt x="81" y="82"/>
                </a:lnTo>
                <a:lnTo>
                  <a:pt x="80" y="84"/>
                </a:lnTo>
                <a:lnTo>
                  <a:pt x="76" y="105"/>
                </a:lnTo>
                <a:lnTo>
                  <a:pt x="74" y="127"/>
                </a:lnTo>
                <a:lnTo>
                  <a:pt x="74" y="130"/>
                </a:lnTo>
                <a:lnTo>
                  <a:pt x="76" y="131"/>
                </a:lnTo>
                <a:lnTo>
                  <a:pt x="78" y="131"/>
                </a:lnTo>
                <a:lnTo>
                  <a:pt x="128" y="131"/>
                </a:lnTo>
                <a:lnTo>
                  <a:pt x="131" y="131"/>
                </a:lnTo>
                <a:lnTo>
                  <a:pt x="132" y="130"/>
                </a:lnTo>
                <a:lnTo>
                  <a:pt x="132" y="127"/>
                </a:lnTo>
                <a:lnTo>
                  <a:pt x="132" y="117"/>
                </a:lnTo>
                <a:lnTo>
                  <a:pt x="133" y="116"/>
                </a:lnTo>
                <a:lnTo>
                  <a:pt x="133" y="115"/>
                </a:lnTo>
                <a:lnTo>
                  <a:pt x="136" y="113"/>
                </a:lnTo>
                <a:lnTo>
                  <a:pt x="137" y="113"/>
                </a:lnTo>
                <a:lnTo>
                  <a:pt x="140" y="113"/>
                </a:lnTo>
                <a:lnTo>
                  <a:pt x="141" y="115"/>
                </a:lnTo>
                <a:lnTo>
                  <a:pt x="142" y="116"/>
                </a:lnTo>
                <a:lnTo>
                  <a:pt x="142" y="117"/>
                </a:lnTo>
                <a:lnTo>
                  <a:pt x="142" y="127"/>
                </a:lnTo>
                <a:lnTo>
                  <a:pt x="142" y="130"/>
                </a:lnTo>
                <a:lnTo>
                  <a:pt x="143" y="131"/>
                </a:lnTo>
                <a:lnTo>
                  <a:pt x="146" y="131"/>
                </a:lnTo>
                <a:lnTo>
                  <a:pt x="169" y="131"/>
                </a:lnTo>
                <a:lnTo>
                  <a:pt x="170" y="133"/>
                </a:lnTo>
                <a:lnTo>
                  <a:pt x="171" y="133"/>
                </a:lnTo>
                <a:lnTo>
                  <a:pt x="173" y="135"/>
                </a:lnTo>
                <a:lnTo>
                  <a:pt x="173" y="136"/>
                </a:lnTo>
                <a:lnTo>
                  <a:pt x="173" y="139"/>
                </a:lnTo>
                <a:lnTo>
                  <a:pt x="171" y="140"/>
                </a:lnTo>
                <a:lnTo>
                  <a:pt x="170" y="142"/>
                </a:lnTo>
                <a:lnTo>
                  <a:pt x="169" y="142"/>
                </a:lnTo>
                <a:lnTo>
                  <a:pt x="146" y="142"/>
                </a:lnTo>
                <a:lnTo>
                  <a:pt x="143" y="142"/>
                </a:lnTo>
                <a:lnTo>
                  <a:pt x="142" y="143"/>
                </a:lnTo>
                <a:lnTo>
                  <a:pt x="142" y="145"/>
                </a:lnTo>
                <a:lnTo>
                  <a:pt x="142" y="182"/>
                </a:lnTo>
                <a:lnTo>
                  <a:pt x="142" y="185"/>
                </a:lnTo>
                <a:lnTo>
                  <a:pt x="143" y="186"/>
                </a:lnTo>
                <a:lnTo>
                  <a:pt x="146" y="186"/>
                </a:lnTo>
                <a:lnTo>
                  <a:pt x="169" y="189"/>
                </a:lnTo>
                <a:lnTo>
                  <a:pt x="191" y="193"/>
                </a:lnTo>
                <a:lnTo>
                  <a:pt x="192" y="193"/>
                </a:lnTo>
                <a:lnTo>
                  <a:pt x="193" y="191"/>
                </a:lnTo>
                <a:lnTo>
                  <a:pt x="194" y="189"/>
                </a:lnTo>
                <a:lnTo>
                  <a:pt x="198" y="172"/>
                </a:lnTo>
                <a:lnTo>
                  <a:pt x="198" y="170"/>
                </a:lnTo>
                <a:lnTo>
                  <a:pt x="201" y="170"/>
                </a:lnTo>
                <a:lnTo>
                  <a:pt x="202" y="168"/>
                </a:lnTo>
                <a:lnTo>
                  <a:pt x="205" y="170"/>
                </a:lnTo>
                <a:lnTo>
                  <a:pt x="206" y="170"/>
                </a:lnTo>
                <a:lnTo>
                  <a:pt x="207" y="172"/>
                </a:lnTo>
                <a:lnTo>
                  <a:pt x="207" y="173"/>
                </a:lnTo>
                <a:lnTo>
                  <a:pt x="206" y="182"/>
                </a:lnTo>
                <a:lnTo>
                  <a:pt x="203" y="191"/>
                </a:lnTo>
                <a:lnTo>
                  <a:pt x="203" y="194"/>
                </a:lnTo>
                <a:lnTo>
                  <a:pt x="205" y="195"/>
                </a:lnTo>
                <a:lnTo>
                  <a:pt x="206" y="196"/>
                </a:lnTo>
                <a:lnTo>
                  <a:pt x="209" y="198"/>
                </a:lnTo>
                <a:lnTo>
                  <a:pt x="211" y="198"/>
                </a:lnTo>
                <a:lnTo>
                  <a:pt x="212" y="200"/>
                </a:lnTo>
                <a:lnTo>
                  <a:pt x="212" y="202"/>
                </a:lnTo>
                <a:lnTo>
                  <a:pt x="212" y="204"/>
                </a:lnTo>
                <a:lnTo>
                  <a:pt x="211" y="205"/>
                </a:lnTo>
                <a:lnTo>
                  <a:pt x="209" y="207"/>
                </a:lnTo>
                <a:lnTo>
                  <a:pt x="207" y="207"/>
                </a:lnTo>
                <a:lnTo>
                  <a:pt x="205" y="205"/>
                </a:lnTo>
                <a:lnTo>
                  <a:pt x="202" y="205"/>
                </a:lnTo>
                <a:lnTo>
                  <a:pt x="201" y="207"/>
                </a:lnTo>
                <a:lnTo>
                  <a:pt x="200" y="208"/>
                </a:lnTo>
                <a:lnTo>
                  <a:pt x="191" y="230"/>
                </a:lnTo>
                <a:lnTo>
                  <a:pt x="179" y="249"/>
                </a:lnTo>
                <a:lnTo>
                  <a:pt x="178" y="251"/>
                </a:lnTo>
                <a:lnTo>
                  <a:pt x="178" y="253"/>
                </a:lnTo>
                <a:lnTo>
                  <a:pt x="179" y="254"/>
                </a:lnTo>
                <a:lnTo>
                  <a:pt x="182" y="255"/>
                </a:lnTo>
                <a:lnTo>
                  <a:pt x="183" y="255"/>
                </a:lnTo>
                <a:lnTo>
                  <a:pt x="198" y="248"/>
                </a:lnTo>
                <a:lnTo>
                  <a:pt x="212" y="239"/>
                </a:lnTo>
                <a:lnTo>
                  <a:pt x="215" y="237"/>
                </a:lnTo>
                <a:lnTo>
                  <a:pt x="217" y="239"/>
                </a:lnTo>
                <a:lnTo>
                  <a:pt x="219" y="240"/>
                </a:lnTo>
                <a:lnTo>
                  <a:pt x="220" y="241"/>
                </a:lnTo>
                <a:lnTo>
                  <a:pt x="220" y="244"/>
                </a:lnTo>
                <a:lnTo>
                  <a:pt x="220" y="245"/>
                </a:lnTo>
                <a:lnTo>
                  <a:pt x="219" y="246"/>
                </a:lnTo>
                <a:lnTo>
                  <a:pt x="194" y="260"/>
                </a:lnTo>
                <a:lnTo>
                  <a:pt x="166" y="271"/>
                </a:lnTo>
                <a:lnTo>
                  <a:pt x="137" y="273"/>
                </a:lnTo>
                <a:lnTo>
                  <a:pt x="106" y="269"/>
                </a:lnTo>
                <a:lnTo>
                  <a:pt x="77" y="259"/>
                </a:lnTo>
                <a:lnTo>
                  <a:pt x="51" y="244"/>
                </a:lnTo>
                <a:lnTo>
                  <a:pt x="31" y="222"/>
                </a:lnTo>
                <a:lnTo>
                  <a:pt x="14" y="196"/>
                </a:lnTo>
                <a:lnTo>
                  <a:pt x="4" y="168"/>
                </a:lnTo>
                <a:lnTo>
                  <a:pt x="0" y="136"/>
                </a:lnTo>
                <a:lnTo>
                  <a:pt x="3" y="108"/>
                </a:lnTo>
                <a:lnTo>
                  <a:pt x="12" y="83"/>
                </a:lnTo>
                <a:lnTo>
                  <a:pt x="12" y="82"/>
                </a:lnTo>
                <a:lnTo>
                  <a:pt x="14" y="82"/>
                </a:lnTo>
                <a:lnTo>
                  <a:pt x="16" y="82"/>
                </a:lnTo>
                <a:lnTo>
                  <a:pt x="18" y="83"/>
                </a:lnTo>
                <a:lnTo>
                  <a:pt x="21" y="84"/>
                </a:lnTo>
                <a:lnTo>
                  <a:pt x="19" y="88"/>
                </a:lnTo>
                <a:lnTo>
                  <a:pt x="13" y="107"/>
                </a:lnTo>
                <a:lnTo>
                  <a:pt x="11" y="127"/>
                </a:lnTo>
                <a:lnTo>
                  <a:pt x="11" y="130"/>
                </a:lnTo>
                <a:lnTo>
                  <a:pt x="12" y="131"/>
                </a:lnTo>
                <a:lnTo>
                  <a:pt x="14" y="131"/>
                </a:lnTo>
                <a:lnTo>
                  <a:pt x="60" y="131"/>
                </a:lnTo>
                <a:lnTo>
                  <a:pt x="63" y="131"/>
                </a:lnTo>
                <a:lnTo>
                  <a:pt x="64" y="130"/>
                </a:lnTo>
                <a:lnTo>
                  <a:pt x="64" y="127"/>
                </a:lnTo>
                <a:lnTo>
                  <a:pt x="67" y="103"/>
                </a:lnTo>
                <a:lnTo>
                  <a:pt x="71" y="82"/>
                </a:lnTo>
                <a:lnTo>
                  <a:pt x="71" y="79"/>
                </a:lnTo>
                <a:lnTo>
                  <a:pt x="69" y="78"/>
                </a:lnTo>
                <a:lnTo>
                  <a:pt x="68" y="76"/>
                </a:lnTo>
                <a:lnTo>
                  <a:pt x="65" y="76"/>
                </a:lnTo>
                <a:lnTo>
                  <a:pt x="64" y="75"/>
                </a:lnTo>
                <a:lnTo>
                  <a:pt x="63" y="74"/>
                </a:lnTo>
                <a:lnTo>
                  <a:pt x="63" y="71"/>
                </a:lnTo>
                <a:lnTo>
                  <a:pt x="63" y="70"/>
                </a:lnTo>
                <a:lnTo>
                  <a:pt x="64" y="67"/>
                </a:lnTo>
                <a:lnTo>
                  <a:pt x="67" y="66"/>
                </a:lnTo>
                <a:lnTo>
                  <a:pt x="68" y="66"/>
                </a:lnTo>
                <a:lnTo>
                  <a:pt x="71" y="67"/>
                </a:lnTo>
                <a:lnTo>
                  <a:pt x="72" y="67"/>
                </a:lnTo>
                <a:lnTo>
                  <a:pt x="74" y="66"/>
                </a:lnTo>
                <a:lnTo>
                  <a:pt x="76" y="65"/>
                </a:lnTo>
                <a:lnTo>
                  <a:pt x="83" y="43"/>
                </a:lnTo>
                <a:lnTo>
                  <a:pt x="95" y="24"/>
                </a:lnTo>
                <a:lnTo>
                  <a:pt x="96" y="23"/>
                </a:lnTo>
                <a:lnTo>
                  <a:pt x="96" y="20"/>
                </a:lnTo>
                <a:lnTo>
                  <a:pt x="95" y="19"/>
                </a:lnTo>
                <a:lnTo>
                  <a:pt x="94" y="18"/>
                </a:lnTo>
                <a:lnTo>
                  <a:pt x="91" y="18"/>
                </a:lnTo>
                <a:lnTo>
                  <a:pt x="77" y="25"/>
                </a:lnTo>
                <a:lnTo>
                  <a:pt x="63" y="33"/>
                </a:lnTo>
                <a:lnTo>
                  <a:pt x="62" y="34"/>
                </a:lnTo>
                <a:lnTo>
                  <a:pt x="60" y="34"/>
                </a:lnTo>
                <a:lnTo>
                  <a:pt x="58" y="33"/>
                </a:lnTo>
                <a:lnTo>
                  <a:pt x="58" y="32"/>
                </a:lnTo>
                <a:lnTo>
                  <a:pt x="57" y="30"/>
                </a:lnTo>
                <a:lnTo>
                  <a:pt x="57" y="28"/>
                </a:lnTo>
                <a:lnTo>
                  <a:pt x="57" y="27"/>
                </a:lnTo>
                <a:lnTo>
                  <a:pt x="58" y="25"/>
                </a:lnTo>
                <a:lnTo>
                  <a:pt x="82" y="11"/>
                </a:lnTo>
                <a:lnTo>
                  <a:pt x="109" y="4"/>
                </a:lnTo>
                <a:lnTo>
                  <a:pt x="137"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 name="Freeform 463"/>
          <p:cNvSpPr>
            <a:spLocks noEditPoints="1"/>
          </p:cNvSpPr>
          <p:nvPr userDrawn="1"/>
        </p:nvSpPr>
        <p:spPr bwMode="auto">
          <a:xfrm rot="19468345">
            <a:off x="3658489" y="513682"/>
            <a:ext cx="1023115" cy="774137"/>
          </a:xfrm>
          <a:custGeom>
            <a:avLst/>
            <a:gdLst>
              <a:gd name="T0" fmla="*/ 250 w 326"/>
              <a:gd name="T1" fmla="*/ 94 h 185"/>
              <a:gd name="T2" fmla="*/ 253 w 326"/>
              <a:gd name="T3" fmla="*/ 98 h 185"/>
              <a:gd name="T4" fmla="*/ 249 w 326"/>
              <a:gd name="T5" fmla="*/ 148 h 185"/>
              <a:gd name="T6" fmla="*/ 225 w 326"/>
              <a:gd name="T7" fmla="*/ 163 h 185"/>
              <a:gd name="T8" fmla="*/ 185 w 326"/>
              <a:gd name="T9" fmla="*/ 171 h 185"/>
              <a:gd name="T10" fmla="*/ 142 w 326"/>
              <a:gd name="T11" fmla="*/ 171 h 185"/>
              <a:gd name="T12" fmla="*/ 102 w 326"/>
              <a:gd name="T13" fmla="*/ 163 h 185"/>
              <a:gd name="T14" fmla="*/ 78 w 326"/>
              <a:gd name="T15" fmla="*/ 148 h 185"/>
              <a:gd name="T16" fmla="*/ 74 w 326"/>
              <a:gd name="T17" fmla="*/ 99 h 185"/>
              <a:gd name="T18" fmla="*/ 76 w 326"/>
              <a:gd name="T19" fmla="*/ 94 h 185"/>
              <a:gd name="T20" fmla="*/ 82 w 326"/>
              <a:gd name="T21" fmla="*/ 94 h 185"/>
              <a:gd name="T22" fmla="*/ 163 w 326"/>
              <a:gd name="T23" fmla="*/ 126 h 185"/>
              <a:gd name="T24" fmla="*/ 245 w 326"/>
              <a:gd name="T25" fmla="*/ 93 h 185"/>
              <a:gd name="T26" fmla="*/ 163 w 326"/>
              <a:gd name="T27" fmla="*/ 0 h 185"/>
              <a:gd name="T28" fmla="*/ 322 w 326"/>
              <a:gd name="T29" fmla="*/ 46 h 185"/>
              <a:gd name="T30" fmla="*/ 326 w 326"/>
              <a:gd name="T31" fmla="*/ 50 h 185"/>
              <a:gd name="T32" fmla="*/ 324 w 326"/>
              <a:gd name="T33" fmla="*/ 53 h 185"/>
              <a:gd name="T34" fmla="*/ 168 w 326"/>
              <a:gd name="T35" fmla="*/ 120 h 185"/>
              <a:gd name="T36" fmla="*/ 157 w 326"/>
              <a:gd name="T37" fmla="*/ 120 h 185"/>
              <a:gd name="T38" fmla="*/ 42 w 326"/>
              <a:gd name="T39" fmla="*/ 72 h 185"/>
              <a:gd name="T40" fmla="*/ 39 w 326"/>
              <a:gd name="T41" fmla="*/ 75 h 185"/>
              <a:gd name="T42" fmla="*/ 39 w 326"/>
              <a:gd name="T43" fmla="*/ 110 h 185"/>
              <a:gd name="T44" fmla="*/ 42 w 326"/>
              <a:gd name="T45" fmla="*/ 110 h 185"/>
              <a:gd name="T46" fmla="*/ 45 w 326"/>
              <a:gd name="T47" fmla="*/ 110 h 185"/>
              <a:gd name="T48" fmla="*/ 46 w 326"/>
              <a:gd name="T49" fmla="*/ 112 h 185"/>
              <a:gd name="T50" fmla="*/ 46 w 326"/>
              <a:gd name="T51" fmla="*/ 116 h 185"/>
              <a:gd name="T52" fmla="*/ 45 w 326"/>
              <a:gd name="T53" fmla="*/ 122 h 185"/>
              <a:gd name="T54" fmla="*/ 46 w 326"/>
              <a:gd name="T55" fmla="*/ 124 h 185"/>
              <a:gd name="T56" fmla="*/ 46 w 326"/>
              <a:gd name="T57" fmla="*/ 126 h 185"/>
              <a:gd name="T58" fmla="*/ 45 w 326"/>
              <a:gd name="T59" fmla="*/ 127 h 185"/>
              <a:gd name="T60" fmla="*/ 52 w 326"/>
              <a:gd name="T61" fmla="*/ 149 h 185"/>
              <a:gd name="T62" fmla="*/ 50 w 326"/>
              <a:gd name="T63" fmla="*/ 171 h 185"/>
              <a:gd name="T64" fmla="*/ 42 w 326"/>
              <a:gd name="T65" fmla="*/ 181 h 185"/>
              <a:gd name="T66" fmla="*/ 42 w 326"/>
              <a:gd name="T67" fmla="*/ 175 h 185"/>
              <a:gd name="T68" fmla="*/ 42 w 326"/>
              <a:gd name="T69" fmla="*/ 171 h 185"/>
              <a:gd name="T70" fmla="*/ 41 w 326"/>
              <a:gd name="T71" fmla="*/ 172 h 185"/>
              <a:gd name="T72" fmla="*/ 39 w 326"/>
              <a:gd name="T73" fmla="*/ 179 h 185"/>
              <a:gd name="T74" fmla="*/ 36 w 326"/>
              <a:gd name="T75" fmla="*/ 185 h 185"/>
              <a:gd name="T76" fmla="*/ 34 w 326"/>
              <a:gd name="T77" fmla="*/ 185 h 185"/>
              <a:gd name="T78" fmla="*/ 33 w 326"/>
              <a:gd name="T79" fmla="*/ 170 h 185"/>
              <a:gd name="T80" fmla="*/ 32 w 326"/>
              <a:gd name="T81" fmla="*/ 167 h 185"/>
              <a:gd name="T82" fmla="*/ 32 w 326"/>
              <a:gd name="T83" fmla="*/ 171 h 185"/>
              <a:gd name="T84" fmla="*/ 30 w 326"/>
              <a:gd name="T85" fmla="*/ 179 h 185"/>
              <a:gd name="T86" fmla="*/ 30 w 326"/>
              <a:gd name="T87" fmla="*/ 179 h 185"/>
              <a:gd name="T88" fmla="*/ 29 w 326"/>
              <a:gd name="T89" fmla="*/ 172 h 185"/>
              <a:gd name="T90" fmla="*/ 28 w 326"/>
              <a:gd name="T91" fmla="*/ 172 h 185"/>
              <a:gd name="T92" fmla="*/ 28 w 326"/>
              <a:gd name="T93" fmla="*/ 180 h 185"/>
              <a:gd name="T94" fmla="*/ 28 w 326"/>
              <a:gd name="T95" fmla="*/ 181 h 185"/>
              <a:gd name="T96" fmla="*/ 16 w 326"/>
              <a:gd name="T97" fmla="*/ 157 h 185"/>
              <a:gd name="T98" fmla="*/ 25 w 326"/>
              <a:gd name="T99" fmla="*/ 127 h 185"/>
              <a:gd name="T100" fmla="*/ 24 w 326"/>
              <a:gd name="T101" fmla="*/ 126 h 185"/>
              <a:gd name="T102" fmla="*/ 24 w 326"/>
              <a:gd name="T103" fmla="*/ 122 h 185"/>
              <a:gd name="T104" fmla="*/ 27 w 326"/>
              <a:gd name="T105" fmla="*/ 121 h 185"/>
              <a:gd name="T106" fmla="*/ 25 w 326"/>
              <a:gd name="T107" fmla="*/ 116 h 185"/>
              <a:gd name="T108" fmla="*/ 25 w 326"/>
              <a:gd name="T109" fmla="*/ 112 h 185"/>
              <a:gd name="T110" fmla="*/ 28 w 326"/>
              <a:gd name="T111" fmla="*/ 108 h 185"/>
              <a:gd name="T112" fmla="*/ 30 w 326"/>
              <a:gd name="T113" fmla="*/ 110 h 185"/>
              <a:gd name="T114" fmla="*/ 33 w 326"/>
              <a:gd name="T115" fmla="*/ 108 h 185"/>
              <a:gd name="T116" fmla="*/ 32 w 326"/>
              <a:gd name="T117" fmla="*/ 67 h 185"/>
              <a:gd name="T118" fmla="*/ 2 w 326"/>
              <a:gd name="T119" fmla="*/ 55 h 185"/>
              <a:gd name="T120" fmla="*/ 0 w 326"/>
              <a:gd name="T121" fmla="*/ 52 h 185"/>
              <a:gd name="T122" fmla="*/ 1 w 326"/>
              <a:gd name="T123" fmla="*/ 47 h 185"/>
              <a:gd name="T124" fmla="*/ 159 w 326"/>
              <a:gd name="T12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185">
                <a:moveTo>
                  <a:pt x="248" y="93"/>
                </a:moveTo>
                <a:lnTo>
                  <a:pt x="250" y="94"/>
                </a:lnTo>
                <a:lnTo>
                  <a:pt x="251" y="95"/>
                </a:lnTo>
                <a:lnTo>
                  <a:pt x="253" y="98"/>
                </a:lnTo>
                <a:lnTo>
                  <a:pt x="253" y="138"/>
                </a:lnTo>
                <a:lnTo>
                  <a:pt x="249" y="148"/>
                </a:lnTo>
                <a:lnTo>
                  <a:pt x="239" y="157"/>
                </a:lnTo>
                <a:lnTo>
                  <a:pt x="225" y="163"/>
                </a:lnTo>
                <a:lnTo>
                  <a:pt x="207" y="168"/>
                </a:lnTo>
                <a:lnTo>
                  <a:pt x="185" y="171"/>
                </a:lnTo>
                <a:lnTo>
                  <a:pt x="163" y="172"/>
                </a:lnTo>
                <a:lnTo>
                  <a:pt x="142" y="171"/>
                </a:lnTo>
                <a:lnTo>
                  <a:pt x="120" y="168"/>
                </a:lnTo>
                <a:lnTo>
                  <a:pt x="102" y="163"/>
                </a:lnTo>
                <a:lnTo>
                  <a:pt x="87" y="157"/>
                </a:lnTo>
                <a:lnTo>
                  <a:pt x="78" y="148"/>
                </a:lnTo>
                <a:lnTo>
                  <a:pt x="74" y="138"/>
                </a:lnTo>
                <a:lnTo>
                  <a:pt x="74" y="99"/>
                </a:lnTo>
                <a:lnTo>
                  <a:pt x="75" y="97"/>
                </a:lnTo>
                <a:lnTo>
                  <a:pt x="76" y="94"/>
                </a:lnTo>
                <a:lnTo>
                  <a:pt x="79" y="93"/>
                </a:lnTo>
                <a:lnTo>
                  <a:pt x="82" y="94"/>
                </a:lnTo>
                <a:lnTo>
                  <a:pt x="158" y="125"/>
                </a:lnTo>
                <a:lnTo>
                  <a:pt x="163" y="126"/>
                </a:lnTo>
                <a:lnTo>
                  <a:pt x="168" y="125"/>
                </a:lnTo>
                <a:lnTo>
                  <a:pt x="245" y="93"/>
                </a:lnTo>
                <a:lnTo>
                  <a:pt x="248" y="93"/>
                </a:lnTo>
                <a:close/>
                <a:moveTo>
                  <a:pt x="163" y="0"/>
                </a:moveTo>
                <a:lnTo>
                  <a:pt x="167" y="0"/>
                </a:lnTo>
                <a:lnTo>
                  <a:pt x="322" y="46"/>
                </a:lnTo>
                <a:lnTo>
                  <a:pt x="324" y="47"/>
                </a:lnTo>
                <a:lnTo>
                  <a:pt x="326" y="50"/>
                </a:lnTo>
                <a:lnTo>
                  <a:pt x="326" y="52"/>
                </a:lnTo>
                <a:lnTo>
                  <a:pt x="324" y="53"/>
                </a:lnTo>
                <a:lnTo>
                  <a:pt x="323" y="55"/>
                </a:lnTo>
                <a:lnTo>
                  <a:pt x="168" y="120"/>
                </a:lnTo>
                <a:lnTo>
                  <a:pt x="163" y="121"/>
                </a:lnTo>
                <a:lnTo>
                  <a:pt x="157" y="120"/>
                </a:lnTo>
                <a:lnTo>
                  <a:pt x="43" y="72"/>
                </a:lnTo>
                <a:lnTo>
                  <a:pt x="42" y="72"/>
                </a:lnTo>
                <a:lnTo>
                  <a:pt x="39" y="74"/>
                </a:lnTo>
                <a:lnTo>
                  <a:pt x="39" y="75"/>
                </a:lnTo>
                <a:lnTo>
                  <a:pt x="39" y="110"/>
                </a:lnTo>
                <a:lnTo>
                  <a:pt x="39" y="110"/>
                </a:lnTo>
                <a:lnTo>
                  <a:pt x="41" y="111"/>
                </a:lnTo>
                <a:lnTo>
                  <a:pt x="42" y="110"/>
                </a:lnTo>
                <a:lnTo>
                  <a:pt x="43" y="110"/>
                </a:lnTo>
                <a:lnTo>
                  <a:pt x="45" y="110"/>
                </a:lnTo>
                <a:lnTo>
                  <a:pt x="45" y="111"/>
                </a:lnTo>
                <a:lnTo>
                  <a:pt x="46" y="112"/>
                </a:lnTo>
                <a:lnTo>
                  <a:pt x="46" y="115"/>
                </a:lnTo>
                <a:lnTo>
                  <a:pt x="46" y="116"/>
                </a:lnTo>
                <a:lnTo>
                  <a:pt x="46" y="120"/>
                </a:lnTo>
                <a:lnTo>
                  <a:pt x="45" y="122"/>
                </a:lnTo>
                <a:lnTo>
                  <a:pt x="45" y="124"/>
                </a:lnTo>
                <a:lnTo>
                  <a:pt x="46" y="124"/>
                </a:lnTo>
                <a:lnTo>
                  <a:pt x="47" y="125"/>
                </a:lnTo>
                <a:lnTo>
                  <a:pt x="46" y="126"/>
                </a:lnTo>
                <a:lnTo>
                  <a:pt x="45" y="127"/>
                </a:lnTo>
                <a:lnTo>
                  <a:pt x="45" y="127"/>
                </a:lnTo>
                <a:lnTo>
                  <a:pt x="50" y="138"/>
                </a:lnTo>
                <a:lnTo>
                  <a:pt x="52" y="149"/>
                </a:lnTo>
                <a:lnTo>
                  <a:pt x="52" y="161"/>
                </a:lnTo>
                <a:lnTo>
                  <a:pt x="50" y="171"/>
                </a:lnTo>
                <a:lnTo>
                  <a:pt x="42" y="180"/>
                </a:lnTo>
                <a:lnTo>
                  <a:pt x="42" y="181"/>
                </a:lnTo>
                <a:lnTo>
                  <a:pt x="42" y="180"/>
                </a:lnTo>
                <a:lnTo>
                  <a:pt x="42" y="175"/>
                </a:lnTo>
                <a:lnTo>
                  <a:pt x="42" y="172"/>
                </a:lnTo>
                <a:lnTo>
                  <a:pt x="42" y="171"/>
                </a:lnTo>
                <a:lnTo>
                  <a:pt x="42" y="171"/>
                </a:lnTo>
                <a:lnTo>
                  <a:pt x="41" y="172"/>
                </a:lnTo>
                <a:lnTo>
                  <a:pt x="41" y="175"/>
                </a:lnTo>
                <a:lnTo>
                  <a:pt x="39" y="179"/>
                </a:lnTo>
                <a:lnTo>
                  <a:pt x="37" y="182"/>
                </a:lnTo>
                <a:lnTo>
                  <a:pt x="36" y="185"/>
                </a:lnTo>
                <a:lnTo>
                  <a:pt x="34" y="185"/>
                </a:lnTo>
                <a:lnTo>
                  <a:pt x="34" y="185"/>
                </a:lnTo>
                <a:lnTo>
                  <a:pt x="33" y="173"/>
                </a:lnTo>
                <a:lnTo>
                  <a:pt x="33" y="170"/>
                </a:lnTo>
                <a:lnTo>
                  <a:pt x="33" y="168"/>
                </a:lnTo>
                <a:lnTo>
                  <a:pt x="32" y="167"/>
                </a:lnTo>
                <a:lnTo>
                  <a:pt x="32" y="168"/>
                </a:lnTo>
                <a:lnTo>
                  <a:pt x="32" y="171"/>
                </a:lnTo>
                <a:lnTo>
                  <a:pt x="32" y="179"/>
                </a:lnTo>
                <a:lnTo>
                  <a:pt x="30" y="179"/>
                </a:lnTo>
                <a:lnTo>
                  <a:pt x="30" y="180"/>
                </a:lnTo>
                <a:lnTo>
                  <a:pt x="30" y="179"/>
                </a:lnTo>
                <a:lnTo>
                  <a:pt x="29" y="175"/>
                </a:lnTo>
                <a:lnTo>
                  <a:pt x="29" y="172"/>
                </a:lnTo>
                <a:lnTo>
                  <a:pt x="28" y="172"/>
                </a:lnTo>
                <a:lnTo>
                  <a:pt x="28" y="172"/>
                </a:lnTo>
                <a:lnTo>
                  <a:pt x="28" y="175"/>
                </a:lnTo>
                <a:lnTo>
                  <a:pt x="28" y="180"/>
                </a:lnTo>
                <a:lnTo>
                  <a:pt x="28" y="181"/>
                </a:lnTo>
                <a:lnTo>
                  <a:pt x="28" y="181"/>
                </a:lnTo>
                <a:lnTo>
                  <a:pt x="19" y="170"/>
                </a:lnTo>
                <a:lnTo>
                  <a:pt x="16" y="157"/>
                </a:lnTo>
                <a:lnTo>
                  <a:pt x="19" y="141"/>
                </a:lnTo>
                <a:lnTo>
                  <a:pt x="25" y="127"/>
                </a:lnTo>
                <a:lnTo>
                  <a:pt x="25" y="126"/>
                </a:lnTo>
                <a:lnTo>
                  <a:pt x="24" y="126"/>
                </a:lnTo>
                <a:lnTo>
                  <a:pt x="24" y="124"/>
                </a:lnTo>
                <a:lnTo>
                  <a:pt x="24" y="122"/>
                </a:lnTo>
                <a:lnTo>
                  <a:pt x="25" y="122"/>
                </a:lnTo>
                <a:lnTo>
                  <a:pt x="27" y="121"/>
                </a:lnTo>
                <a:lnTo>
                  <a:pt x="25" y="118"/>
                </a:lnTo>
                <a:lnTo>
                  <a:pt x="25" y="116"/>
                </a:lnTo>
                <a:lnTo>
                  <a:pt x="25" y="113"/>
                </a:lnTo>
                <a:lnTo>
                  <a:pt x="25" y="112"/>
                </a:lnTo>
                <a:lnTo>
                  <a:pt x="27" y="110"/>
                </a:lnTo>
                <a:lnTo>
                  <a:pt x="28" y="108"/>
                </a:lnTo>
                <a:lnTo>
                  <a:pt x="30" y="108"/>
                </a:lnTo>
                <a:lnTo>
                  <a:pt x="30" y="110"/>
                </a:lnTo>
                <a:lnTo>
                  <a:pt x="32" y="108"/>
                </a:lnTo>
                <a:lnTo>
                  <a:pt x="33" y="108"/>
                </a:lnTo>
                <a:lnTo>
                  <a:pt x="33" y="70"/>
                </a:lnTo>
                <a:lnTo>
                  <a:pt x="32" y="67"/>
                </a:lnTo>
                <a:lnTo>
                  <a:pt x="30" y="66"/>
                </a:lnTo>
                <a:lnTo>
                  <a:pt x="2" y="55"/>
                </a:lnTo>
                <a:lnTo>
                  <a:pt x="1" y="53"/>
                </a:lnTo>
                <a:lnTo>
                  <a:pt x="0" y="52"/>
                </a:lnTo>
                <a:lnTo>
                  <a:pt x="0" y="50"/>
                </a:lnTo>
                <a:lnTo>
                  <a:pt x="1" y="47"/>
                </a:lnTo>
                <a:lnTo>
                  <a:pt x="4" y="46"/>
                </a:lnTo>
                <a:lnTo>
                  <a:pt x="159" y="0"/>
                </a:lnTo>
                <a:lnTo>
                  <a:pt x="163"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 name="Freeform 381"/>
          <p:cNvSpPr>
            <a:spLocks noEditPoints="1"/>
          </p:cNvSpPr>
          <p:nvPr userDrawn="1"/>
        </p:nvSpPr>
        <p:spPr bwMode="auto">
          <a:xfrm rot="14941924">
            <a:off x="5749547" y="4002929"/>
            <a:ext cx="4181014" cy="3023769"/>
          </a:xfrm>
          <a:custGeom>
            <a:avLst/>
            <a:gdLst>
              <a:gd name="T0" fmla="*/ 138 w 280"/>
              <a:gd name="T1" fmla="*/ 237 h 270"/>
              <a:gd name="T2" fmla="*/ 165 w 280"/>
              <a:gd name="T3" fmla="*/ 210 h 270"/>
              <a:gd name="T4" fmla="*/ 73 w 280"/>
              <a:gd name="T5" fmla="*/ 210 h 270"/>
              <a:gd name="T6" fmla="*/ 61 w 280"/>
              <a:gd name="T7" fmla="*/ 237 h 270"/>
              <a:gd name="T8" fmla="*/ 133 w 280"/>
              <a:gd name="T9" fmla="*/ 243 h 270"/>
              <a:gd name="T10" fmla="*/ 101 w 280"/>
              <a:gd name="T11" fmla="*/ 207 h 270"/>
              <a:gd name="T12" fmla="*/ 181 w 280"/>
              <a:gd name="T13" fmla="*/ 207 h 270"/>
              <a:gd name="T14" fmla="*/ 147 w 280"/>
              <a:gd name="T15" fmla="*/ 242 h 270"/>
              <a:gd name="T16" fmla="*/ 202 w 280"/>
              <a:gd name="T17" fmla="*/ 253 h 270"/>
              <a:gd name="T18" fmla="*/ 202 w 280"/>
              <a:gd name="T19" fmla="*/ 219 h 270"/>
              <a:gd name="T20" fmla="*/ 222 w 280"/>
              <a:gd name="T21" fmla="*/ 200 h 270"/>
              <a:gd name="T22" fmla="*/ 64 w 280"/>
              <a:gd name="T23" fmla="*/ 166 h 270"/>
              <a:gd name="T24" fmla="*/ 79 w 280"/>
              <a:gd name="T25" fmla="*/ 197 h 270"/>
              <a:gd name="T26" fmla="*/ 71 w 280"/>
              <a:gd name="T27" fmla="*/ 156 h 270"/>
              <a:gd name="T28" fmla="*/ 184 w 280"/>
              <a:gd name="T29" fmla="*/ 196 h 270"/>
              <a:gd name="T30" fmla="*/ 221 w 280"/>
              <a:gd name="T31" fmla="*/ 191 h 270"/>
              <a:gd name="T32" fmla="*/ 230 w 280"/>
              <a:gd name="T33" fmla="*/ 100 h 270"/>
              <a:gd name="T34" fmla="*/ 214 w 280"/>
              <a:gd name="T35" fmla="*/ 148 h 270"/>
              <a:gd name="T36" fmla="*/ 248 w 280"/>
              <a:gd name="T37" fmla="*/ 177 h 270"/>
              <a:gd name="T38" fmla="*/ 231 w 280"/>
              <a:gd name="T39" fmla="*/ 101 h 270"/>
              <a:gd name="T40" fmla="*/ 14 w 280"/>
              <a:gd name="T41" fmla="*/ 137 h 270"/>
              <a:gd name="T42" fmla="*/ 38 w 280"/>
              <a:gd name="T43" fmla="*/ 171 h 270"/>
              <a:gd name="T44" fmla="*/ 61 w 280"/>
              <a:gd name="T45" fmla="*/ 156 h 270"/>
              <a:gd name="T46" fmla="*/ 51 w 280"/>
              <a:gd name="T47" fmla="*/ 101 h 270"/>
              <a:gd name="T48" fmla="*/ 179 w 280"/>
              <a:gd name="T49" fmla="*/ 133 h 270"/>
              <a:gd name="T50" fmla="*/ 111 w 280"/>
              <a:gd name="T51" fmla="*/ 160 h 270"/>
              <a:gd name="T52" fmla="*/ 139 w 280"/>
              <a:gd name="T53" fmla="*/ 94 h 270"/>
              <a:gd name="T54" fmla="*/ 208 w 280"/>
              <a:gd name="T55" fmla="*/ 133 h 270"/>
              <a:gd name="T56" fmla="*/ 221 w 280"/>
              <a:gd name="T57" fmla="*/ 97 h 270"/>
              <a:gd name="T58" fmla="*/ 60 w 280"/>
              <a:gd name="T59" fmla="*/ 96 h 270"/>
              <a:gd name="T60" fmla="*/ 69 w 280"/>
              <a:gd name="T61" fmla="*/ 133 h 270"/>
              <a:gd name="T62" fmla="*/ 93 w 280"/>
              <a:gd name="T63" fmla="*/ 87 h 270"/>
              <a:gd name="T64" fmla="*/ 87 w 280"/>
              <a:gd name="T65" fmla="*/ 114 h 270"/>
              <a:gd name="T66" fmla="*/ 105 w 280"/>
              <a:gd name="T67" fmla="*/ 201 h 270"/>
              <a:gd name="T68" fmla="*/ 174 w 280"/>
              <a:gd name="T69" fmla="*/ 201 h 270"/>
              <a:gd name="T70" fmla="*/ 191 w 280"/>
              <a:gd name="T71" fmla="*/ 114 h 270"/>
              <a:gd name="T72" fmla="*/ 139 w 280"/>
              <a:gd name="T73" fmla="*/ 50 h 270"/>
              <a:gd name="T74" fmla="*/ 116 w 280"/>
              <a:gd name="T75" fmla="*/ 78 h 270"/>
              <a:gd name="T76" fmla="*/ 142 w 280"/>
              <a:gd name="T77" fmla="*/ 50 h 270"/>
              <a:gd name="T78" fmla="*/ 147 w 280"/>
              <a:gd name="T79" fmla="*/ 46 h 270"/>
              <a:gd name="T80" fmla="*/ 181 w 280"/>
              <a:gd name="T81" fmla="*/ 81 h 270"/>
              <a:gd name="T82" fmla="*/ 222 w 280"/>
              <a:gd name="T83" fmla="*/ 71 h 270"/>
              <a:gd name="T84" fmla="*/ 200 w 280"/>
              <a:gd name="T85" fmla="*/ 50 h 270"/>
              <a:gd name="T86" fmla="*/ 97 w 280"/>
              <a:gd name="T87" fmla="*/ 30 h 270"/>
              <a:gd name="T88" fmla="*/ 57 w 280"/>
              <a:gd name="T89" fmla="*/ 87 h 270"/>
              <a:gd name="T90" fmla="*/ 103 w 280"/>
              <a:gd name="T91" fmla="*/ 78 h 270"/>
              <a:gd name="T92" fmla="*/ 131 w 280"/>
              <a:gd name="T93" fmla="*/ 42 h 270"/>
              <a:gd name="T94" fmla="*/ 222 w 280"/>
              <a:gd name="T95" fmla="*/ 21 h 270"/>
              <a:gd name="T96" fmla="*/ 230 w 280"/>
              <a:gd name="T97" fmla="*/ 91 h 270"/>
              <a:gd name="T98" fmla="*/ 276 w 280"/>
              <a:gd name="T99" fmla="*/ 159 h 270"/>
              <a:gd name="T100" fmla="*/ 231 w 280"/>
              <a:gd name="T101" fmla="*/ 207 h 270"/>
              <a:gd name="T102" fmla="*/ 245 w 280"/>
              <a:gd name="T103" fmla="*/ 243 h 270"/>
              <a:gd name="T104" fmla="*/ 206 w 280"/>
              <a:gd name="T105" fmla="*/ 266 h 270"/>
              <a:gd name="T106" fmla="*/ 138 w 280"/>
              <a:gd name="T107" fmla="*/ 248 h 270"/>
              <a:gd name="T108" fmla="*/ 51 w 280"/>
              <a:gd name="T109" fmla="*/ 239 h 270"/>
              <a:gd name="T110" fmla="*/ 29 w 280"/>
              <a:gd name="T111" fmla="*/ 187 h 270"/>
              <a:gd name="T112" fmla="*/ 2 w 280"/>
              <a:gd name="T113" fmla="*/ 129 h 270"/>
              <a:gd name="T114" fmla="*/ 48 w 280"/>
              <a:gd name="T115" fmla="*/ 67 h 270"/>
              <a:gd name="T116" fmla="*/ 119 w 280"/>
              <a:gd name="T117" fmla="*/ 26 h 270"/>
              <a:gd name="T118" fmla="*/ 172 w 280"/>
              <a:gd name="T119" fmla="*/ 2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 h="270">
                <a:moveTo>
                  <a:pt x="116" y="209"/>
                </a:moveTo>
                <a:lnTo>
                  <a:pt x="115" y="209"/>
                </a:lnTo>
                <a:lnTo>
                  <a:pt x="114" y="211"/>
                </a:lnTo>
                <a:lnTo>
                  <a:pt x="114" y="212"/>
                </a:lnTo>
                <a:lnTo>
                  <a:pt x="126" y="226"/>
                </a:lnTo>
                <a:lnTo>
                  <a:pt x="138" y="237"/>
                </a:lnTo>
                <a:lnTo>
                  <a:pt x="139" y="238"/>
                </a:lnTo>
                <a:lnTo>
                  <a:pt x="142" y="237"/>
                </a:lnTo>
                <a:lnTo>
                  <a:pt x="153" y="226"/>
                </a:lnTo>
                <a:lnTo>
                  <a:pt x="165" y="212"/>
                </a:lnTo>
                <a:lnTo>
                  <a:pt x="166" y="211"/>
                </a:lnTo>
                <a:lnTo>
                  <a:pt x="165" y="210"/>
                </a:lnTo>
                <a:lnTo>
                  <a:pt x="163" y="209"/>
                </a:lnTo>
                <a:lnTo>
                  <a:pt x="116" y="209"/>
                </a:lnTo>
                <a:close/>
                <a:moveTo>
                  <a:pt x="79" y="203"/>
                </a:moveTo>
                <a:lnTo>
                  <a:pt x="77" y="203"/>
                </a:lnTo>
                <a:lnTo>
                  <a:pt x="75" y="205"/>
                </a:lnTo>
                <a:lnTo>
                  <a:pt x="73" y="210"/>
                </a:lnTo>
                <a:lnTo>
                  <a:pt x="69" y="212"/>
                </a:lnTo>
                <a:lnTo>
                  <a:pt x="64" y="215"/>
                </a:lnTo>
                <a:lnTo>
                  <a:pt x="59" y="217"/>
                </a:lnTo>
                <a:lnTo>
                  <a:pt x="57" y="219"/>
                </a:lnTo>
                <a:lnTo>
                  <a:pt x="57" y="220"/>
                </a:lnTo>
                <a:lnTo>
                  <a:pt x="61" y="237"/>
                </a:lnTo>
                <a:lnTo>
                  <a:pt x="70" y="248"/>
                </a:lnTo>
                <a:lnTo>
                  <a:pt x="82" y="256"/>
                </a:lnTo>
                <a:lnTo>
                  <a:pt x="97" y="258"/>
                </a:lnTo>
                <a:lnTo>
                  <a:pt x="114" y="254"/>
                </a:lnTo>
                <a:lnTo>
                  <a:pt x="131" y="244"/>
                </a:lnTo>
                <a:lnTo>
                  <a:pt x="133" y="243"/>
                </a:lnTo>
                <a:lnTo>
                  <a:pt x="133" y="242"/>
                </a:lnTo>
                <a:lnTo>
                  <a:pt x="131" y="240"/>
                </a:lnTo>
                <a:lnTo>
                  <a:pt x="119" y="228"/>
                </a:lnTo>
                <a:lnTo>
                  <a:pt x="106" y="211"/>
                </a:lnTo>
                <a:lnTo>
                  <a:pt x="103" y="209"/>
                </a:lnTo>
                <a:lnTo>
                  <a:pt x="101" y="207"/>
                </a:lnTo>
                <a:lnTo>
                  <a:pt x="98" y="207"/>
                </a:lnTo>
                <a:lnTo>
                  <a:pt x="88" y="206"/>
                </a:lnTo>
                <a:lnTo>
                  <a:pt x="79" y="203"/>
                </a:lnTo>
                <a:close/>
                <a:moveTo>
                  <a:pt x="220" y="198"/>
                </a:moveTo>
                <a:lnTo>
                  <a:pt x="202" y="203"/>
                </a:lnTo>
                <a:lnTo>
                  <a:pt x="181" y="207"/>
                </a:lnTo>
                <a:lnTo>
                  <a:pt x="179" y="207"/>
                </a:lnTo>
                <a:lnTo>
                  <a:pt x="176" y="209"/>
                </a:lnTo>
                <a:lnTo>
                  <a:pt x="174" y="211"/>
                </a:lnTo>
                <a:lnTo>
                  <a:pt x="161" y="228"/>
                </a:lnTo>
                <a:lnTo>
                  <a:pt x="148" y="240"/>
                </a:lnTo>
                <a:lnTo>
                  <a:pt x="147" y="242"/>
                </a:lnTo>
                <a:lnTo>
                  <a:pt x="147" y="243"/>
                </a:lnTo>
                <a:lnTo>
                  <a:pt x="148" y="244"/>
                </a:lnTo>
                <a:lnTo>
                  <a:pt x="163" y="253"/>
                </a:lnTo>
                <a:lnTo>
                  <a:pt x="177" y="257"/>
                </a:lnTo>
                <a:lnTo>
                  <a:pt x="191" y="257"/>
                </a:lnTo>
                <a:lnTo>
                  <a:pt x="202" y="253"/>
                </a:lnTo>
                <a:lnTo>
                  <a:pt x="203" y="252"/>
                </a:lnTo>
                <a:lnTo>
                  <a:pt x="204" y="251"/>
                </a:lnTo>
                <a:lnTo>
                  <a:pt x="203" y="249"/>
                </a:lnTo>
                <a:lnTo>
                  <a:pt x="198" y="239"/>
                </a:lnTo>
                <a:lnTo>
                  <a:pt x="198" y="228"/>
                </a:lnTo>
                <a:lnTo>
                  <a:pt x="202" y="219"/>
                </a:lnTo>
                <a:lnTo>
                  <a:pt x="209" y="211"/>
                </a:lnTo>
                <a:lnTo>
                  <a:pt x="221" y="207"/>
                </a:lnTo>
                <a:lnTo>
                  <a:pt x="222" y="206"/>
                </a:lnTo>
                <a:lnTo>
                  <a:pt x="223" y="205"/>
                </a:lnTo>
                <a:lnTo>
                  <a:pt x="222" y="201"/>
                </a:lnTo>
                <a:lnTo>
                  <a:pt x="222" y="200"/>
                </a:lnTo>
                <a:lnTo>
                  <a:pt x="221" y="198"/>
                </a:lnTo>
                <a:lnTo>
                  <a:pt x="220" y="198"/>
                </a:lnTo>
                <a:close/>
                <a:moveTo>
                  <a:pt x="69" y="155"/>
                </a:moveTo>
                <a:lnTo>
                  <a:pt x="68" y="155"/>
                </a:lnTo>
                <a:lnTo>
                  <a:pt x="68" y="156"/>
                </a:lnTo>
                <a:lnTo>
                  <a:pt x="64" y="166"/>
                </a:lnTo>
                <a:lnTo>
                  <a:pt x="64" y="168"/>
                </a:lnTo>
                <a:lnTo>
                  <a:pt x="65" y="170"/>
                </a:lnTo>
                <a:lnTo>
                  <a:pt x="73" y="177"/>
                </a:lnTo>
                <a:lnTo>
                  <a:pt x="78" y="186"/>
                </a:lnTo>
                <a:lnTo>
                  <a:pt x="79" y="196"/>
                </a:lnTo>
                <a:lnTo>
                  <a:pt x="79" y="197"/>
                </a:lnTo>
                <a:lnTo>
                  <a:pt x="80" y="198"/>
                </a:lnTo>
                <a:lnTo>
                  <a:pt x="93" y="201"/>
                </a:lnTo>
                <a:lnTo>
                  <a:pt x="94" y="200"/>
                </a:lnTo>
                <a:lnTo>
                  <a:pt x="96" y="198"/>
                </a:lnTo>
                <a:lnTo>
                  <a:pt x="96" y="196"/>
                </a:lnTo>
                <a:lnTo>
                  <a:pt x="71" y="156"/>
                </a:lnTo>
                <a:lnTo>
                  <a:pt x="70" y="155"/>
                </a:lnTo>
                <a:lnTo>
                  <a:pt x="69" y="155"/>
                </a:lnTo>
                <a:close/>
                <a:moveTo>
                  <a:pt x="209" y="155"/>
                </a:moveTo>
                <a:lnTo>
                  <a:pt x="208" y="155"/>
                </a:lnTo>
                <a:lnTo>
                  <a:pt x="207" y="156"/>
                </a:lnTo>
                <a:lnTo>
                  <a:pt x="184" y="196"/>
                </a:lnTo>
                <a:lnTo>
                  <a:pt x="184" y="198"/>
                </a:lnTo>
                <a:lnTo>
                  <a:pt x="185" y="200"/>
                </a:lnTo>
                <a:lnTo>
                  <a:pt x="186" y="201"/>
                </a:lnTo>
                <a:lnTo>
                  <a:pt x="204" y="197"/>
                </a:lnTo>
                <a:lnTo>
                  <a:pt x="220" y="192"/>
                </a:lnTo>
                <a:lnTo>
                  <a:pt x="221" y="191"/>
                </a:lnTo>
                <a:lnTo>
                  <a:pt x="221" y="189"/>
                </a:lnTo>
                <a:lnTo>
                  <a:pt x="218" y="173"/>
                </a:lnTo>
                <a:lnTo>
                  <a:pt x="212" y="156"/>
                </a:lnTo>
                <a:lnTo>
                  <a:pt x="211" y="155"/>
                </a:lnTo>
                <a:lnTo>
                  <a:pt x="209" y="155"/>
                </a:lnTo>
                <a:close/>
                <a:moveTo>
                  <a:pt x="230" y="100"/>
                </a:moveTo>
                <a:lnTo>
                  <a:pt x="229" y="101"/>
                </a:lnTo>
                <a:lnTo>
                  <a:pt x="227" y="103"/>
                </a:lnTo>
                <a:lnTo>
                  <a:pt x="222" y="120"/>
                </a:lnTo>
                <a:lnTo>
                  <a:pt x="214" y="140"/>
                </a:lnTo>
                <a:lnTo>
                  <a:pt x="214" y="143"/>
                </a:lnTo>
                <a:lnTo>
                  <a:pt x="214" y="148"/>
                </a:lnTo>
                <a:lnTo>
                  <a:pt x="222" y="168"/>
                </a:lnTo>
                <a:lnTo>
                  <a:pt x="227" y="186"/>
                </a:lnTo>
                <a:lnTo>
                  <a:pt x="229" y="187"/>
                </a:lnTo>
                <a:lnTo>
                  <a:pt x="230" y="187"/>
                </a:lnTo>
                <a:lnTo>
                  <a:pt x="231" y="187"/>
                </a:lnTo>
                <a:lnTo>
                  <a:pt x="248" y="177"/>
                </a:lnTo>
                <a:lnTo>
                  <a:pt x="259" y="164"/>
                </a:lnTo>
                <a:lnTo>
                  <a:pt x="266" y="151"/>
                </a:lnTo>
                <a:lnTo>
                  <a:pt x="266" y="137"/>
                </a:lnTo>
                <a:lnTo>
                  <a:pt x="259" y="124"/>
                </a:lnTo>
                <a:lnTo>
                  <a:pt x="249" y="111"/>
                </a:lnTo>
                <a:lnTo>
                  <a:pt x="231" y="101"/>
                </a:lnTo>
                <a:lnTo>
                  <a:pt x="230" y="100"/>
                </a:lnTo>
                <a:close/>
                <a:moveTo>
                  <a:pt x="50" y="100"/>
                </a:moveTo>
                <a:lnTo>
                  <a:pt x="48" y="100"/>
                </a:lnTo>
                <a:lnTo>
                  <a:pt x="31" y="111"/>
                </a:lnTo>
                <a:lnTo>
                  <a:pt x="19" y="124"/>
                </a:lnTo>
                <a:lnTo>
                  <a:pt x="14" y="137"/>
                </a:lnTo>
                <a:lnTo>
                  <a:pt x="14" y="151"/>
                </a:lnTo>
                <a:lnTo>
                  <a:pt x="19" y="164"/>
                </a:lnTo>
                <a:lnTo>
                  <a:pt x="31" y="177"/>
                </a:lnTo>
                <a:lnTo>
                  <a:pt x="33" y="177"/>
                </a:lnTo>
                <a:lnTo>
                  <a:pt x="34" y="175"/>
                </a:lnTo>
                <a:lnTo>
                  <a:pt x="38" y="171"/>
                </a:lnTo>
                <a:lnTo>
                  <a:pt x="43" y="169"/>
                </a:lnTo>
                <a:lnTo>
                  <a:pt x="48" y="168"/>
                </a:lnTo>
                <a:lnTo>
                  <a:pt x="55" y="168"/>
                </a:lnTo>
                <a:lnTo>
                  <a:pt x="56" y="166"/>
                </a:lnTo>
                <a:lnTo>
                  <a:pt x="57" y="165"/>
                </a:lnTo>
                <a:lnTo>
                  <a:pt x="61" y="156"/>
                </a:lnTo>
                <a:lnTo>
                  <a:pt x="64" y="148"/>
                </a:lnTo>
                <a:lnTo>
                  <a:pt x="65" y="143"/>
                </a:lnTo>
                <a:lnTo>
                  <a:pt x="64" y="140"/>
                </a:lnTo>
                <a:lnTo>
                  <a:pt x="57" y="120"/>
                </a:lnTo>
                <a:lnTo>
                  <a:pt x="52" y="103"/>
                </a:lnTo>
                <a:lnTo>
                  <a:pt x="51" y="101"/>
                </a:lnTo>
                <a:lnTo>
                  <a:pt x="50" y="100"/>
                </a:lnTo>
                <a:close/>
                <a:moveTo>
                  <a:pt x="139" y="94"/>
                </a:moveTo>
                <a:lnTo>
                  <a:pt x="154" y="96"/>
                </a:lnTo>
                <a:lnTo>
                  <a:pt x="167" y="105"/>
                </a:lnTo>
                <a:lnTo>
                  <a:pt x="175" y="118"/>
                </a:lnTo>
                <a:lnTo>
                  <a:pt x="179" y="133"/>
                </a:lnTo>
                <a:lnTo>
                  <a:pt x="175" y="148"/>
                </a:lnTo>
                <a:lnTo>
                  <a:pt x="167" y="160"/>
                </a:lnTo>
                <a:lnTo>
                  <a:pt x="154" y="169"/>
                </a:lnTo>
                <a:lnTo>
                  <a:pt x="139" y="171"/>
                </a:lnTo>
                <a:lnTo>
                  <a:pt x="124" y="169"/>
                </a:lnTo>
                <a:lnTo>
                  <a:pt x="111" y="160"/>
                </a:lnTo>
                <a:lnTo>
                  <a:pt x="102" y="148"/>
                </a:lnTo>
                <a:lnTo>
                  <a:pt x="100" y="133"/>
                </a:lnTo>
                <a:lnTo>
                  <a:pt x="102" y="118"/>
                </a:lnTo>
                <a:lnTo>
                  <a:pt x="111" y="105"/>
                </a:lnTo>
                <a:lnTo>
                  <a:pt x="124" y="96"/>
                </a:lnTo>
                <a:lnTo>
                  <a:pt x="139" y="94"/>
                </a:lnTo>
                <a:close/>
                <a:moveTo>
                  <a:pt x="186" y="87"/>
                </a:moveTo>
                <a:lnTo>
                  <a:pt x="185" y="87"/>
                </a:lnTo>
                <a:lnTo>
                  <a:pt x="184" y="88"/>
                </a:lnTo>
                <a:lnTo>
                  <a:pt x="184" y="91"/>
                </a:lnTo>
                <a:lnTo>
                  <a:pt x="207" y="132"/>
                </a:lnTo>
                <a:lnTo>
                  <a:pt x="208" y="133"/>
                </a:lnTo>
                <a:lnTo>
                  <a:pt x="209" y="133"/>
                </a:lnTo>
                <a:lnTo>
                  <a:pt x="211" y="132"/>
                </a:lnTo>
                <a:lnTo>
                  <a:pt x="212" y="131"/>
                </a:lnTo>
                <a:lnTo>
                  <a:pt x="217" y="114"/>
                </a:lnTo>
                <a:lnTo>
                  <a:pt x="221" y="99"/>
                </a:lnTo>
                <a:lnTo>
                  <a:pt x="221" y="97"/>
                </a:lnTo>
                <a:lnTo>
                  <a:pt x="220" y="95"/>
                </a:lnTo>
                <a:lnTo>
                  <a:pt x="204" y="91"/>
                </a:lnTo>
                <a:lnTo>
                  <a:pt x="186" y="87"/>
                </a:lnTo>
                <a:close/>
                <a:moveTo>
                  <a:pt x="93" y="87"/>
                </a:moveTo>
                <a:lnTo>
                  <a:pt x="75" y="91"/>
                </a:lnTo>
                <a:lnTo>
                  <a:pt x="60" y="96"/>
                </a:lnTo>
                <a:lnTo>
                  <a:pt x="59" y="96"/>
                </a:lnTo>
                <a:lnTo>
                  <a:pt x="57" y="99"/>
                </a:lnTo>
                <a:lnTo>
                  <a:pt x="61" y="114"/>
                </a:lnTo>
                <a:lnTo>
                  <a:pt x="68" y="132"/>
                </a:lnTo>
                <a:lnTo>
                  <a:pt x="68" y="132"/>
                </a:lnTo>
                <a:lnTo>
                  <a:pt x="69" y="133"/>
                </a:lnTo>
                <a:lnTo>
                  <a:pt x="70" y="133"/>
                </a:lnTo>
                <a:lnTo>
                  <a:pt x="71" y="132"/>
                </a:lnTo>
                <a:lnTo>
                  <a:pt x="96" y="91"/>
                </a:lnTo>
                <a:lnTo>
                  <a:pt x="96" y="88"/>
                </a:lnTo>
                <a:lnTo>
                  <a:pt x="94" y="87"/>
                </a:lnTo>
                <a:lnTo>
                  <a:pt x="93" y="87"/>
                </a:lnTo>
                <a:close/>
                <a:moveTo>
                  <a:pt x="139" y="83"/>
                </a:moveTo>
                <a:lnTo>
                  <a:pt x="111" y="85"/>
                </a:lnTo>
                <a:lnTo>
                  <a:pt x="108" y="86"/>
                </a:lnTo>
                <a:lnTo>
                  <a:pt x="105" y="87"/>
                </a:lnTo>
                <a:lnTo>
                  <a:pt x="102" y="90"/>
                </a:lnTo>
                <a:lnTo>
                  <a:pt x="87" y="114"/>
                </a:lnTo>
                <a:lnTo>
                  <a:pt x="74" y="138"/>
                </a:lnTo>
                <a:lnTo>
                  <a:pt x="73" y="143"/>
                </a:lnTo>
                <a:lnTo>
                  <a:pt x="74" y="148"/>
                </a:lnTo>
                <a:lnTo>
                  <a:pt x="87" y="174"/>
                </a:lnTo>
                <a:lnTo>
                  <a:pt x="102" y="198"/>
                </a:lnTo>
                <a:lnTo>
                  <a:pt x="105" y="201"/>
                </a:lnTo>
                <a:lnTo>
                  <a:pt x="108" y="202"/>
                </a:lnTo>
                <a:lnTo>
                  <a:pt x="111" y="202"/>
                </a:lnTo>
                <a:lnTo>
                  <a:pt x="139" y="203"/>
                </a:lnTo>
                <a:lnTo>
                  <a:pt x="168" y="202"/>
                </a:lnTo>
                <a:lnTo>
                  <a:pt x="171" y="202"/>
                </a:lnTo>
                <a:lnTo>
                  <a:pt x="174" y="201"/>
                </a:lnTo>
                <a:lnTo>
                  <a:pt x="176" y="198"/>
                </a:lnTo>
                <a:lnTo>
                  <a:pt x="191" y="174"/>
                </a:lnTo>
                <a:lnTo>
                  <a:pt x="204" y="148"/>
                </a:lnTo>
                <a:lnTo>
                  <a:pt x="206" y="143"/>
                </a:lnTo>
                <a:lnTo>
                  <a:pt x="204" y="138"/>
                </a:lnTo>
                <a:lnTo>
                  <a:pt x="191" y="114"/>
                </a:lnTo>
                <a:lnTo>
                  <a:pt x="176" y="90"/>
                </a:lnTo>
                <a:lnTo>
                  <a:pt x="174" y="87"/>
                </a:lnTo>
                <a:lnTo>
                  <a:pt x="171" y="86"/>
                </a:lnTo>
                <a:lnTo>
                  <a:pt x="168" y="85"/>
                </a:lnTo>
                <a:lnTo>
                  <a:pt x="139" y="83"/>
                </a:lnTo>
                <a:close/>
                <a:moveTo>
                  <a:pt x="139" y="50"/>
                </a:moveTo>
                <a:lnTo>
                  <a:pt x="138" y="50"/>
                </a:lnTo>
                <a:lnTo>
                  <a:pt x="126" y="62"/>
                </a:lnTo>
                <a:lnTo>
                  <a:pt x="114" y="74"/>
                </a:lnTo>
                <a:lnTo>
                  <a:pt x="114" y="77"/>
                </a:lnTo>
                <a:lnTo>
                  <a:pt x="115" y="78"/>
                </a:lnTo>
                <a:lnTo>
                  <a:pt x="116" y="78"/>
                </a:lnTo>
                <a:lnTo>
                  <a:pt x="163" y="80"/>
                </a:lnTo>
                <a:lnTo>
                  <a:pt x="165" y="78"/>
                </a:lnTo>
                <a:lnTo>
                  <a:pt x="166" y="77"/>
                </a:lnTo>
                <a:lnTo>
                  <a:pt x="165" y="74"/>
                </a:lnTo>
                <a:lnTo>
                  <a:pt x="153" y="62"/>
                </a:lnTo>
                <a:lnTo>
                  <a:pt x="142" y="50"/>
                </a:lnTo>
                <a:lnTo>
                  <a:pt x="139" y="50"/>
                </a:lnTo>
                <a:close/>
                <a:moveTo>
                  <a:pt x="170" y="32"/>
                </a:moveTo>
                <a:lnTo>
                  <a:pt x="160" y="36"/>
                </a:lnTo>
                <a:lnTo>
                  <a:pt x="148" y="42"/>
                </a:lnTo>
                <a:lnTo>
                  <a:pt x="147" y="44"/>
                </a:lnTo>
                <a:lnTo>
                  <a:pt x="147" y="46"/>
                </a:lnTo>
                <a:lnTo>
                  <a:pt x="148" y="48"/>
                </a:lnTo>
                <a:lnTo>
                  <a:pt x="161" y="60"/>
                </a:lnTo>
                <a:lnTo>
                  <a:pt x="174" y="76"/>
                </a:lnTo>
                <a:lnTo>
                  <a:pt x="176" y="78"/>
                </a:lnTo>
                <a:lnTo>
                  <a:pt x="179" y="80"/>
                </a:lnTo>
                <a:lnTo>
                  <a:pt x="181" y="81"/>
                </a:lnTo>
                <a:lnTo>
                  <a:pt x="202" y="83"/>
                </a:lnTo>
                <a:lnTo>
                  <a:pt x="218" y="88"/>
                </a:lnTo>
                <a:lnTo>
                  <a:pt x="221" y="88"/>
                </a:lnTo>
                <a:lnTo>
                  <a:pt x="222" y="87"/>
                </a:lnTo>
                <a:lnTo>
                  <a:pt x="222" y="86"/>
                </a:lnTo>
                <a:lnTo>
                  <a:pt x="222" y="71"/>
                </a:lnTo>
                <a:lnTo>
                  <a:pt x="220" y="58"/>
                </a:lnTo>
                <a:lnTo>
                  <a:pt x="216" y="46"/>
                </a:lnTo>
                <a:lnTo>
                  <a:pt x="214" y="46"/>
                </a:lnTo>
                <a:lnTo>
                  <a:pt x="213" y="45"/>
                </a:lnTo>
                <a:lnTo>
                  <a:pt x="212" y="46"/>
                </a:lnTo>
                <a:lnTo>
                  <a:pt x="200" y="50"/>
                </a:lnTo>
                <a:lnTo>
                  <a:pt x="189" y="49"/>
                </a:lnTo>
                <a:lnTo>
                  <a:pt x="180" y="44"/>
                </a:lnTo>
                <a:lnTo>
                  <a:pt x="174" y="34"/>
                </a:lnTo>
                <a:lnTo>
                  <a:pt x="172" y="32"/>
                </a:lnTo>
                <a:lnTo>
                  <a:pt x="170" y="32"/>
                </a:lnTo>
                <a:close/>
                <a:moveTo>
                  <a:pt x="97" y="30"/>
                </a:moveTo>
                <a:lnTo>
                  <a:pt x="83" y="31"/>
                </a:lnTo>
                <a:lnTo>
                  <a:pt x="70" y="39"/>
                </a:lnTo>
                <a:lnTo>
                  <a:pt x="62" y="50"/>
                </a:lnTo>
                <a:lnTo>
                  <a:pt x="57" y="65"/>
                </a:lnTo>
                <a:lnTo>
                  <a:pt x="56" y="86"/>
                </a:lnTo>
                <a:lnTo>
                  <a:pt x="57" y="87"/>
                </a:lnTo>
                <a:lnTo>
                  <a:pt x="59" y="88"/>
                </a:lnTo>
                <a:lnTo>
                  <a:pt x="60" y="88"/>
                </a:lnTo>
                <a:lnTo>
                  <a:pt x="78" y="83"/>
                </a:lnTo>
                <a:lnTo>
                  <a:pt x="98" y="81"/>
                </a:lnTo>
                <a:lnTo>
                  <a:pt x="101" y="80"/>
                </a:lnTo>
                <a:lnTo>
                  <a:pt x="103" y="78"/>
                </a:lnTo>
                <a:lnTo>
                  <a:pt x="106" y="76"/>
                </a:lnTo>
                <a:lnTo>
                  <a:pt x="119" y="60"/>
                </a:lnTo>
                <a:lnTo>
                  <a:pt x="131" y="48"/>
                </a:lnTo>
                <a:lnTo>
                  <a:pt x="133" y="46"/>
                </a:lnTo>
                <a:lnTo>
                  <a:pt x="133" y="44"/>
                </a:lnTo>
                <a:lnTo>
                  <a:pt x="131" y="42"/>
                </a:lnTo>
                <a:lnTo>
                  <a:pt x="114" y="34"/>
                </a:lnTo>
                <a:lnTo>
                  <a:pt x="97" y="30"/>
                </a:lnTo>
                <a:close/>
                <a:moveTo>
                  <a:pt x="197" y="0"/>
                </a:moveTo>
                <a:lnTo>
                  <a:pt x="209" y="3"/>
                </a:lnTo>
                <a:lnTo>
                  <a:pt x="217" y="11"/>
                </a:lnTo>
                <a:lnTo>
                  <a:pt x="222" y="21"/>
                </a:lnTo>
                <a:lnTo>
                  <a:pt x="221" y="32"/>
                </a:lnTo>
                <a:lnTo>
                  <a:pt x="222" y="35"/>
                </a:lnTo>
                <a:lnTo>
                  <a:pt x="229" y="49"/>
                </a:lnTo>
                <a:lnTo>
                  <a:pt x="231" y="67"/>
                </a:lnTo>
                <a:lnTo>
                  <a:pt x="230" y="90"/>
                </a:lnTo>
                <a:lnTo>
                  <a:pt x="230" y="91"/>
                </a:lnTo>
                <a:lnTo>
                  <a:pt x="231" y="92"/>
                </a:lnTo>
                <a:lnTo>
                  <a:pt x="253" y="104"/>
                </a:lnTo>
                <a:lnTo>
                  <a:pt x="267" y="115"/>
                </a:lnTo>
                <a:lnTo>
                  <a:pt x="276" y="129"/>
                </a:lnTo>
                <a:lnTo>
                  <a:pt x="280" y="143"/>
                </a:lnTo>
                <a:lnTo>
                  <a:pt x="276" y="159"/>
                </a:lnTo>
                <a:lnTo>
                  <a:pt x="267" y="171"/>
                </a:lnTo>
                <a:lnTo>
                  <a:pt x="252" y="184"/>
                </a:lnTo>
                <a:lnTo>
                  <a:pt x="231" y="194"/>
                </a:lnTo>
                <a:lnTo>
                  <a:pt x="230" y="196"/>
                </a:lnTo>
                <a:lnTo>
                  <a:pt x="230" y="197"/>
                </a:lnTo>
                <a:lnTo>
                  <a:pt x="231" y="207"/>
                </a:lnTo>
                <a:lnTo>
                  <a:pt x="231" y="209"/>
                </a:lnTo>
                <a:lnTo>
                  <a:pt x="232" y="209"/>
                </a:lnTo>
                <a:lnTo>
                  <a:pt x="240" y="215"/>
                </a:lnTo>
                <a:lnTo>
                  <a:pt x="246" y="223"/>
                </a:lnTo>
                <a:lnTo>
                  <a:pt x="248" y="233"/>
                </a:lnTo>
                <a:lnTo>
                  <a:pt x="245" y="243"/>
                </a:lnTo>
                <a:lnTo>
                  <a:pt x="239" y="252"/>
                </a:lnTo>
                <a:lnTo>
                  <a:pt x="230" y="257"/>
                </a:lnTo>
                <a:lnTo>
                  <a:pt x="220" y="257"/>
                </a:lnTo>
                <a:lnTo>
                  <a:pt x="218" y="258"/>
                </a:lnTo>
                <a:lnTo>
                  <a:pt x="217" y="258"/>
                </a:lnTo>
                <a:lnTo>
                  <a:pt x="206" y="266"/>
                </a:lnTo>
                <a:lnTo>
                  <a:pt x="193" y="270"/>
                </a:lnTo>
                <a:lnTo>
                  <a:pt x="177" y="267"/>
                </a:lnTo>
                <a:lnTo>
                  <a:pt x="160" y="261"/>
                </a:lnTo>
                <a:lnTo>
                  <a:pt x="142" y="248"/>
                </a:lnTo>
                <a:lnTo>
                  <a:pt x="139" y="248"/>
                </a:lnTo>
                <a:lnTo>
                  <a:pt x="138" y="248"/>
                </a:lnTo>
                <a:lnTo>
                  <a:pt x="119" y="262"/>
                </a:lnTo>
                <a:lnTo>
                  <a:pt x="100" y="269"/>
                </a:lnTo>
                <a:lnTo>
                  <a:pt x="83" y="269"/>
                </a:lnTo>
                <a:lnTo>
                  <a:pt x="69" y="265"/>
                </a:lnTo>
                <a:lnTo>
                  <a:pt x="59" y="254"/>
                </a:lnTo>
                <a:lnTo>
                  <a:pt x="51" y="239"/>
                </a:lnTo>
                <a:lnTo>
                  <a:pt x="48" y="219"/>
                </a:lnTo>
                <a:lnTo>
                  <a:pt x="47" y="217"/>
                </a:lnTo>
                <a:lnTo>
                  <a:pt x="46" y="216"/>
                </a:lnTo>
                <a:lnTo>
                  <a:pt x="36" y="210"/>
                </a:lnTo>
                <a:lnTo>
                  <a:pt x="29" y="200"/>
                </a:lnTo>
                <a:lnTo>
                  <a:pt x="29" y="187"/>
                </a:lnTo>
                <a:lnTo>
                  <a:pt x="29" y="186"/>
                </a:lnTo>
                <a:lnTo>
                  <a:pt x="28" y="184"/>
                </a:lnTo>
                <a:lnTo>
                  <a:pt x="13" y="173"/>
                </a:lnTo>
                <a:lnTo>
                  <a:pt x="4" y="159"/>
                </a:lnTo>
                <a:lnTo>
                  <a:pt x="0" y="145"/>
                </a:lnTo>
                <a:lnTo>
                  <a:pt x="2" y="129"/>
                </a:lnTo>
                <a:lnTo>
                  <a:pt x="11" y="115"/>
                </a:lnTo>
                <a:lnTo>
                  <a:pt x="27" y="104"/>
                </a:lnTo>
                <a:lnTo>
                  <a:pt x="48" y="92"/>
                </a:lnTo>
                <a:lnTo>
                  <a:pt x="50" y="91"/>
                </a:lnTo>
                <a:lnTo>
                  <a:pt x="50" y="90"/>
                </a:lnTo>
                <a:lnTo>
                  <a:pt x="48" y="67"/>
                </a:lnTo>
                <a:lnTo>
                  <a:pt x="51" y="48"/>
                </a:lnTo>
                <a:lnTo>
                  <a:pt x="59" y="32"/>
                </a:lnTo>
                <a:lnTo>
                  <a:pt x="70" y="23"/>
                </a:lnTo>
                <a:lnTo>
                  <a:pt x="84" y="18"/>
                </a:lnTo>
                <a:lnTo>
                  <a:pt x="100" y="19"/>
                </a:lnTo>
                <a:lnTo>
                  <a:pt x="119" y="26"/>
                </a:lnTo>
                <a:lnTo>
                  <a:pt x="138" y="39"/>
                </a:lnTo>
                <a:lnTo>
                  <a:pt x="139" y="40"/>
                </a:lnTo>
                <a:lnTo>
                  <a:pt x="142" y="39"/>
                </a:lnTo>
                <a:lnTo>
                  <a:pt x="156" y="28"/>
                </a:lnTo>
                <a:lnTo>
                  <a:pt x="171" y="22"/>
                </a:lnTo>
                <a:lnTo>
                  <a:pt x="172" y="21"/>
                </a:lnTo>
                <a:lnTo>
                  <a:pt x="172" y="19"/>
                </a:lnTo>
                <a:lnTo>
                  <a:pt x="177" y="9"/>
                </a:lnTo>
                <a:lnTo>
                  <a:pt x="186" y="3"/>
                </a:lnTo>
                <a:lnTo>
                  <a:pt x="197"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 name="Freeform 345"/>
          <p:cNvSpPr>
            <a:spLocks noEditPoints="1"/>
          </p:cNvSpPr>
          <p:nvPr userDrawn="1"/>
        </p:nvSpPr>
        <p:spPr bwMode="auto">
          <a:xfrm rot="19951744">
            <a:off x="364002" y="1535222"/>
            <a:ext cx="1624670" cy="3066048"/>
          </a:xfrm>
          <a:custGeom>
            <a:avLst/>
            <a:gdLst>
              <a:gd name="T0" fmla="*/ 190 w 195"/>
              <a:gd name="T1" fmla="*/ 163 h 276"/>
              <a:gd name="T2" fmla="*/ 195 w 195"/>
              <a:gd name="T3" fmla="*/ 174 h 276"/>
              <a:gd name="T4" fmla="*/ 192 w 195"/>
              <a:gd name="T5" fmla="*/ 180 h 276"/>
              <a:gd name="T6" fmla="*/ 105 w 195"/>
              <a:gd name="T7" fmla="*/ 212 h 276"/>
              <a:gd name="T8" fmla="*/ 98 w 195"/>
              <a:gd name="T9" fmla="*/ 202 h 276"/>
              <a:gd name="T10" fmla="*/ 101 w 195"/>
              <a:gd name="T11" fmla="*/ 195 h 276"/>
              <a:gd name="T12" fmla="*/ 187 w 195"/>
              <a:gd name="T13" fmla="*/ 160 h 276"/>
              <a:gd name="T14" fmla="*/ 20 w 195"/>
              <a:gd name="T15" fmla="*/ 147 h 276"/>
              <a:gd name="T16" fmla="*/ 15 w 195"/>
              <a:gd name="T17" fmla="*/ 157 h 276"/>
              <a:gd name="T18" fmla="*/ 20 w 195"/>
              <a:gd name="T19" fmla="*/ 168 h 276"/>
              <a:gd name="T20" fmla="*/ 32 w 195"/>
              <a:gd name="T21" fmla="*/ 169 h 276"/>
              <a:gd name="T22" fmla="*/ 40 w 195"/>
              <a:gd name="T23" fmla="*/ 161 h 276"/>
              <a:gd name="T24" fmla="*/ 37 w 195"/>
              <a:gd name="T25" fmla="*/ 150 h 276"/>
              <a:gd name="T26" fmla="*/ 27 w 195"/>
              <a:gd name="T27" fmla="*/ 145 h 276"/>
              <a:gd name="T28" fmla="*/ 102 w 195"/>
              <a:gd name="T29" fmla="*/ 2 h 276"/>
              <a:gd name="T30" fmla="*/ 105 w 195"/>
              <a:gd name="T31" fmla="*/ 12 h 276"/>
              <a:gd name="T32" fmla="*/ 100 w 195"/>
              <a:gd name="T33" fmla="*/ 14 h 276"/>
              <a:gd name="T34" fmla="*/ 151 w 195"/>
              <a:gd name="T35" fmla="*/ 146 h 276"/>
              <a:gd name="T36" fmla="*/ 148 w 195"/>
              <a:gd name="T37" fmla="*/ 149 h 276"/>
              <a:gd name="T38" fmla="*/ 147 w 195"/>
              <a:gd name="T39" fmla="*/ 151 h 276"/>
              <a:gd name="T40" fmla="*/ 148 w 195"/>
              <a:gd name="T41" fmla="*/ 160 h 276"/>
              <a:gd name="T42" fmla="*/ 144 w 195"/>
              <a:gd name="T43" fmla="*/ 166 h 276"/>
              <a:gd name="T44" fmla="*/ 129 w 195"/>
              <a:gd name="T45" fmla="*/ 169 h 276"/>
              <a:gd name="T46" fmla="*/ 124 w 195"/>
              <a:gd name="T47" fmla="*/ 161 h 276"/>
              <a:gd name="T48" fmla="*/ 120 w 195"/>
              <a:gd name="T49" fmla="*/ 160 h 276"/>
              <a:gd name="T50" fmla="*/ 118 w 195"/>
              <a:gd name="T51" fmla="*/ 160 h 276"/>
              <a:gd name="T52" fmla="*/ 91 w 195"/>
              <a:gd name="T53" fmla="*/ 97 h 276"/>
              <a:gd name="T54" fmla="*/ 84 w 195"/>
              <a:gd name="T55" fmla="*/ 97 h 276"/>
              <a:gd name="T56" fmla="*/ 52 w 195"/>
              <a:gd name="T57" fmla="*/ 136 h 276"/>
              <a:gd name="T58" fmla="*/ 55 w 195"/>
              <a:gd name="T59" fmla="*/ 151 h 276"/>
              <a:gd name="T60" fmla="*/ 52 w 195"/>
              <a:gd name="T61" fmla="*/ 170 h 276"/>
              <a:gd name="T62" fmla="*/ 46 w 195"/>
              <a:gd name="T63" fmla="*/ 180 h 276"/>
              <a:gd name="T64" fmla="*/ 59 w 195"/>
              <a:gd name="T65" fmla="*/ 216 h 276"/>
              <a:gd name="T66" fmla="*/ 87 w 195"/>
              <a:gd name="T67" fmla="*/ 243 h 276"/>
              <a:gd name="T68" fmla="*/ 185 w 195"/>
              <a:gd name="T69" fmla="*/ 244 h 276"/>
              <a:gd name="T70" fmla="*/ 193 w 195"/>
              <a:gd name="T71" fmla="*/ 256 h 276"/>
              <a:gd name="T72" fmla="*/ 189 w 195"/>
              <a:gd name="T73" fmla="*/ 274 h 276"/>
              <a:gd name="T74" fmla="*/ 22 w 195"/>
              <a:gd name="T75" fmla="*/ 276 h 276"/>
              <a:gd name="T76" fmla="*/ 12 w 195"/>
              <a:gd name="T77" fmla="*/ 270 h 276"/>
              <a:gd name="T78" fmla="*/ 12 w 195"/>
              <a:gd name="T79" fmla="*/ 251 h 276"/>
              <a:gd name="T80" fmla="*/ 22 w 195"/>
              <a:gd name="T81" fmla="*/ 244 h 276"/>
              <a:gd name="T82" fmla="*/ 29 w 195"/>
              <a:gd name="T83" fmla="*/ 241 h 276"/>
              <a:gd name="T84" fmla="*/ 17 w 195"/>
              <a:gd name="T85" fmla="*/ 210 h 276"/>
              <a:gd name="T86" fmla="*/ 8 w 195"/>
              <a:gd name="T87" fmla="*/ 177 h 276"/>
              <a:gd name="T88" fmla="*/ 0 w 195"/>
              <a:gd name="T89" fmla="*/ 157 h 276"/>
              <a:gd name="T90" fmla="*/ 15 w 195"/>
              <a:gd name="T91" fmla="*/ 131 h 276"/>
              <a:gd name="T92" fmla="*/ 38 w 195"/>
              <a:gd name="T93" fmla="*/ 91 h 276"/>
              <a:gd name="T94" fmla="*/ 75 w 195"/>
              <a:gd name="T95" fmla="*/ 62 h 276"/>
              <a:gd name="T96" fmla="*/ 65 w 195"/>
              <a:gd name="T97" fmla="*/ 31 h 276"/>
              <a:gd name="T98" fmla="*/ 61 w 195"/>
              <a:gd name="T99" fmla="*/ 30 h 276"/>
              <a:gd name="T100" fmla="*/ 56 w 195"/>
              <a:gd name="T101" fmla="*/ 31 h 276"/>
              <a:gd name="T102" fmla="*/ 52 w 195"/>
              <a:gd name="T103" fmla="*/ 20 h 276"/>
              <a:gd name="T104" fmla="*/ 59 w 195"/>
              <a:gd name="T105" fmla="*/ 16 h 276"/>
              <a:gd name="T106" fmla="*/ 101 w 195"/>
              <a:gd name="T10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276">
                <a:moveTo>
                  <a:pt x="187" y="160"/>
                </a:moveTo>
                <a:lnTo>
                  <a:pt x="189" y="161"/>
                </a:lnTo>
                <a:lnTo>
                  <a:pt x="190" y="163"/>
                </a:lnTo>
                <a:lnTo>
                  <a:pt x="193" y="165"/>
                </a:lnTo>
                <a:lnTo>
                  <a:pt x="195" y="172"/>
                </a:lnTo>
                <a:lnTo>
                  <a:pt x="195" y="174"/>
                </a:lnTo>
                <a:lnTo>
                  <a:pt x="195" y="177"/>
                </a:lnTo>
                <a:lnTo>
                  <a:pt x="193" y="178"/>
                </a:lnTo>
                <a:lnTo>
                  <a:pt x="192" y="180"/>
                </a:lnTo>
                <a:lnTo>
                  <a:pt x="110" y="212"/>
                </a:lnTo>
                <a:lnTo>
                  <a:pt x="107" y="212"/>
                </a:lnTo>
                <a:lnTo>
                  <a:pt x="105" y="212"/>
                </a:lnTo>
                <a:lnTo>
                  <a:pt x="103" y="211"/>
                </a:lnTo>
                <a:lnTo>
                  <a:pt x="101" y="209"/>
                </a:lnTo>
                <a:lnTo>
                  <a:pt x="98" y="202"/>
                </a:lnTo>
                <a:lnTo>
                  <a:pt x="98" y="200"/>
                </a:lnTo>
                <a:lnTo>
                  <a:pt x="98" y="197"/>
                </a:lnTo>
                <a:lnTo>
                  <a:pt x="101" y="195"/>
                </a:lnTo>
                <a:lnTo>
                  <a:pt x="102" y="193"/>
                </a:lnTo>
                <a:lnTo>
                  <a:pt x="184" y="161"/>
                </a:lnTo>
                <a:lnTo>
                  <a:pt x="187" y="160"/>
                </a:lnTo>
                <a:close/>
                <a:moveTo>
                  <a:pt x="27" y="145"/>
                </a:moveTo>
                <a:lnTo>
                  <a:pt x="23" y="145"/>
                </a:lnTo>
                <a:lnTo>
                  <a:pt x="20" y="147"/>
                </a:lnTo>
                <a:lnTo>
                  <a:pt x="17" y="150"/>
                </a:lnTo>
                <a:lnTo>
                  <a:pt x="15" y="154"/>
                </a:lnTo>
                <a:lnTo>
                  <a:pt x="15" y="157"/>
                </a:lnTo>
                <a:lnTo>
                  <a:pt x="15" y="161"/>
                </a:lnTo>
                <a:lnTo>
                  <a:pt x="17" y="165"/>
                </a:lnTo>
                <a:lnTo>
                  <a:pt x="20" y="168"/>
                </a:lnTo>
                <a:lnTo>
                  <a:pt x="23" y="169"/>
                </a:lnTo>
                <a:lnTo>
                  <a:pt x="27" y="170"/>
                </a:lnTo>
                <a:lnTo>
                  <a:pt x="32" y="169"/>
                </a:lnTo>
                <a:lnTo>
                  <a:pt x="35" y="168"/>
                </a:lnTo>
                <a:lnTo>
                  <a:pt x="37" y="165"/>
                </a:lnTo>
                <a:lnTo>
                  <a:pt x="40" y="161"/>
                </a:lnTo>
                <a:lnTo>
                  <a:pt x="40" y="157"/>
                </a:lnTo>
                <a:lnTo>
                  <a:pt x="40" y="154"/>
                </a:lnTo>
                <a:lnTo>
                  <a:pt x="37" y="150"/>
                </a:lnTo>
                <a:lnTo>
                  <a:pt x="35" y="147"/>
                </a:lnTo>
                <a:lnTo>
                  <a:pt x="32" y="145"/>
                </a:lnTo>
                <a:lnTo>
                  <a:pt x="27" y="145"/>
                </a:lnTo>
                <a:close/>
                <a:moveTo>
                  <a:pt x="101" y="0"/>
                </a:moveTo>
                <a:lnTo>
                  <a:pt x="102" y="0"/>
                </a:lnTo>
                <a:lnTo>
                  <a:pt x="102" y="2"/>
                </a:lnTo>
                <a:lnTo>
                  <a:pt x="106" y="9"/>
                </a:lnTo>
                <a:lnTo>
                  <a:pt x="106" y="11"/>
                </a:lnTo>
                <a:lnTo>
                  <a:pt x="105" y="12"/>
                </a:lnTo>
                <a:lnTo>
                  <a:pt x="103" y="13"/>
                </a:lnTo>
                <a:lnTo>
                  <a:pt x="101" y="14"/>
                </a:lnTo>
                <a:lnTo>
                  <a:pt x="100" y="14"/>
                </a:lnTo>
                <a:lnTo>
                  <a:pt x="100" y="16"/>
                </a:lnTo>
                <a:lnTo>
                  <a:pt x="100" y="18"/>
                </a:lnTo>
                <a:lnTo>
                  <a:pt x="151" y="146"/>
                </a:lnTo>
                <a:lnTo>
                  <a:pt x="151" y="147"/>
                </a:lnTo>
                <a:lnTo>
                  <a:pt x="149" y="149"/>
                </a:lnTo>
                <a:lnTo>
                  <a:pt x="148" y="149"/>
                </a:lnTo>
                <a:lnTo>
                  <a:pt x="148" y="150"/>
                </a:lnTo>
                <a:lnTo>
                  <a:pt x="147" y="150"/>
                </a:lnTo>
                <a:lnTo>
                  <a:pt x="147" y="151"/>
                </a:lnTo>
                <a:lnTo>
                  <a:pt x="147" y="152"/>
                </a:lnTo>
                <a:lnTo>
                  <a:pt x="148" y="157"/>
                </a:lnTo>
                <a:lnTo>
                  <a:pt x="148" y="160"/>
                </a:lnTo>
                <a:lnTo>
                  <a:pt x="148" y="163"/>
                </a:lnTo>
                <a:lnTo>
                  <a:pt x="147" y="164"/>
                </a:lnTo>
                <a:lnTo>
                  <a:pt x="144" y="166"/>
                </a:lnTo>
                <a:lnTo>
                  <a:pt x="134" y="169"/>
                </a:lnTo>
                <a:lnTo>
                  <a:pt x="132" y="170"/>
                </a:lnTo>
                <a:lnTo>
                  <a:pt x="129" y="169"/>
                </a:lnTo>
                <a:lnTo>
                  <a:pt x="128" y="168"/>
                </a:lnTo>
                <a:lnTo>
                  <a:pt x="125" y="165"/>
                </a:lnTo>
                <a:lnTo>
                  <a:pt x="124" y="161"/>
                </a:lnTo>
                <a:lnTo>
                  <a:pt x="124" y="161"/>
                </a:lnTo>
                <a:lnTo>
                  <a:pt x="123" y="160"/>
                </a:lnTo>
                <a:lnTo>
                  <a:pt x="120" y="160"/>
                </a:lnTo>
                <a:lnTo>
                  <a:pt x="120" y="160"/>
                </a:lnTo>
                <a:lnTo>
                  <a:pt x="119" y="161"/>
                </a:lnTo>
                <a:lnTo>
                  <a:pt x="118" y="160"/>
                </a:lnTo>
                <a:lnTo>
                  <a:pt x="116" y="159"/>
                </a:lnTo>
                <a:lnTo>
                  <a:pt x="93" y="100"/>
                </a:lnTo>
                <a:lnTo>
                  <a:pt x="91" y="97"/>
                </a:lnTo>
                <a:lnTo>
                  <a:pt x="89" y="96"/>
                </a:lnTo>
                <a:lnTo>
                  <a:pt x="87" y="96"/>
                </a:lnTo>
                <a:lnTo>
                  <a:pt x="84" y="97"/>
                </a:lnTo>
                <a:lnTo>
                  <a:pt x="70" y="108"/>
                </a:lnTo>
                <a:lnTo>
                  <a:pt x="60" y="120"/>
                </a:lnTo>
                <a:lnTo>
                  <a:pt x="52" y="136"/>
                </a:lnTo>
                <a:lnTo>
                  <a:pt x="51" y="140"/>
                </a:lnTo>
                <a:lnTo>
                  <a:pt x="52" y="145"/>
                </a:lnTo>
                <a:lnTo>
                  <a:pt x="55" y="151"/>
                </a:lnTo>
                <a:lnTo>
                  <a:pt x="55" y="157"/>
                </a:lnTo>
                <a:lnTo>
                  <a:pt x="55" y="164"/>
                </a:lnTo>
                <a:lnTo>
                  <a:pt x="52" y="170"/>
                </a:lnTo>
                <a:lnTo>
                  <a:pt x="49" y="175"/>
                </a:lnTo>
                <a:lnTo>
                  <a:pt x="47" y="178"/>
                </a:lnTo>
                <a:lnTo>
                  <a:pt x="46" y="180"/>
                </a:lnTo>
                <a:lnTo>
                  <a:pt x="46" y="184"/>
                </a:lnTo>
                <a:lnTo>
                  <a:pt x="51" y="201"/>
                </a:lnTo>
                <a:lnTo>
                  <a:pt x="59" y="216"/>
                </a:lnTo>
                <a:lnTo>
                  <a:pt x="69" y="230"/>
                </a:lnTo>
                <a:lnTo>
                  <a:pt x="83" y="242"/>
                </a:lnTo>
                <a:lnTo>
                  <a:pt x="87" y="243"/>
                </a:lnTo>
                <a:lnTo>
                  <a:pt x="89" y="244"/>
                </a:lnTo>
                <a:lnTo>
                  <a:pt x="181" y="244"/>
                </a:lnTo>
                <a:lnTo>
                  <a:pt x="185" y="244"/>
                </a:lnTo>
                <a:lnTo>
                  <a:pt x="189" y="247"/>
                </a:lnTo>
                <a:lnTo>
                  <a:pt x="192" y="251"/>
                </a:lnTo>
                <a:lnTo>
                  <a:pt x="193" y="256"/>
                </a:lnTo>
                <a:lnTo>
                  <a:pt x="193" y="265"/>
                </a:lnTo>
                <a:lnTo>
                  <a:pt x="192" y="270"/>
                </a:lnTo>
                <a:lnTo>
                  <a:pt x="189" y="274"/>
                </a:lnTo>
                <a:lnTo>
                  <a:pt x="185" y="276"/>
                </a:lnTo>
                <a:lnTo>
                  <a:pt x="181" y="276"/>
                </a:lnTo>
                <a:lnTo>
                  <a:pt x="22" y="276"/>
                </a:lnTo>
                <a:lnTo>
                  <a:pt x="18" y="276"/>
                </a:lnTo>
                <a:lnTo>
                  <a:pt x="14" y="274"/>
                </a:lnTo>
                <a:lnTo>
                  <a:pt x="12" y="270"/>
                </a:lnTo>
                <a:lnTo>
                  <a:pt x="10" y="265"/>
                </a:lnTo>
                <a:lnTo>
                  <a:pt x="10" y="256"/>
                </a:lnTo>
                <a:lnTo>
                  <a:pt x="12" y="251"/>
                </a:lnTo>
                <a:lnTo>
                  <a:pt x="14" y="247"/>
                </a:lnTo>
                <a:lnTo>
                  <a:pt x="18" y="244"/>
                </a:lnTo>
                <a:lnTo>
                  <a:pt x="22" y="244"/>
                </a:lnTo>
                <a:lnTo>
                  <a:pt x="24" y="244"/>
                </a:lnTo>
                <a:lnTo>
                  <a:pt x="27" y="243"/>
                </a:lnTo>
                <a:lnTo>
                  <a:pt x="29" y="241"/>
                </a:lnTo>
                <a:lnTo>
                  <a:pt x="29" y="238"/>
                </a:lnTo>
                <a:lnTo>
                  <a:pt x="28" y="235"/>
                </a:lnTo>
                <a:lnTo>
                  <a:pt x="17" y="210"/>
                </a:lnTo>
                <a:lnTo>
                  <a:pt x="10" y="183"/>
                </a:lnTo>
                <a:lnTo>
                  <a:pt x="9" y="179"/>
                </a:lnTo>
                <a:lnTo>
                  <a:pt x="8" y="177"/>
                </a:lnTo>
                <a:lnTo>
                  <a:pt x="4" y="170"/>
                </a:lnTo>
                <a:lnTo>
                  <a:pt x="0" y="164"/>
                </a:lnTo>
                <a:lnTo>
                  <a:pt x="0" y="157"/>
                </a:lnTo>
                <a:lnTo>
                  <a:pt x="3" y="143"/>
                </a:lnTo>
                <a:lnTo>
                  <a:pt x="13" y="133"/>
                </a:lnTo>
                <a:lnTo>
                  <a:pt x="15" y="131"/>
                </a:lnTo>
                <a:lnTo>
                  <a:pt x="17" y="128"/>
                </a:lnTo>
                <a:lnTo>
                  <a:pt x="27" y="109"/>
                </a:lnTo>
                <a:lnTo>
                  <a:pt x="38" y="91"/>
                </a:lnTo>
                <a:lnTo>
                  <a:pt x="54" y="76"/>
                </a:lnTo>
                <a:lnTo>
                  <a:pt x="73" y="63"/>
                </a:lnTo>
                <a:lnTo>
                  <a:pt x="75" y="62"/>
                </a:lnTo>
                <a:lnTo>
                  <a:pt x="75" y="59"/>
                </a:lnTo>
                <a:lnTo>
                  <a:pt x="75" y="57"/>
                </a:lnTo>
                <a:lnTo>
                  <a:pt x="65" y="31"/>
                </a:lnTo>
                <a:lnTo>
                  <a:pt x="65" y="30"/>
                </a:lnTo>
                <a:lnTo>
                  <a:pt x="64" y="30"/>
                </a:lnTo>
                <a:lnTo>
                  <a:pt x="61" y="30"/>
                </a:lnTo>
                <a:lnTo>
                  <a:pt x="59" y="31"/>
                </a:lnTo>
                <a:lnTo>
                  <a:pt x="58" y="31"/>
                </a:lnTo>
                <a:lnTo>
                  <a:pt x="56" y="31"/>
                </a:lnTo>
                <a:lnTo>
                  <a:pt x="55" y="30"/>
                </a:lnTo>
                <a:lnTo>
                  <a:pt x="52" y="22"/>
                </a:lnTo>
                <a:lnTo>
                  <a:pt x="52" y="20"/>
                </a:lnTo>
                <a:lnTo>
                  <a:pt x="52" y="18"/>
                </a:lnTo>
                <a:lnTo>
                  <a:pt x="54" y="18"/>
                </a:lnTo>
                <a:lnTo>
                  <a:pt x="59" y="16"/>
                </a:lnTo>
                <a:lnTo>
                  <a:pt x="93" y="2"/>
                </a:lnTo>
                <a:lnTo>
                  <a:pt x="98" y="0"/>
                </a:lnTo>
                <a:lnTo>
                  <a:pt x="101"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 name="Freeform 387"/>
          <p:cNvSpPr>
            <a:spLocks noEditPoints="1"/>
          </p:cNvSpPr>
          <p:nvPr userDrawn="1"/>
        </p:nvSpPr>
        <p:spPr bwMode="auto">
          <a:xfrm rot="1888595">
            <a:off x="1831621" y="392103"/>
            <a:ext cx="1179152" cy="2081915"/>
          </a:xfrm>
          <a:custGeom>
            <a:avLst/>
            <a:gdLst>
              <a:gd name="T0" fmla="*/ 68 w 219"/>
              <a:gd name="T1" fmla="*/ 188 h 290"/>
              <a:gd name="T2" fmla="*/ 108 w 219"/>
              <a:gd name="T3" fmla="*/ 177 h 290"/>
              <a:gd name="T4" fmla="*/ 114 w 219"/>
              <a:gd name="T5" fmla="*/ 174 h 290"/>
              <a:gd name="T6" fmla="*/ 168 w 219"/>
              <a:gd name="T7" fmla="*/ 174 h 290"/>
              <a:gd name="T8" fmla="*/ 52 w 219"/>
              <a:gd name="T9" fmla="*/ 172 h 290"/>
              <a:gd name="T10" fmla="*/ 100 w 219"/>
              <a:gd name="T11" fmla="*/ 170 h 290"/>
              <a:gd name="T12" fmla="*/ 52 w 219"/>
              <a:gd name="T13" fmla="*/ 117 h 290"/>
              <a:gd name="T14" fmla="*/ 44 w 219"/>
              <a:gd name="T15" fmla="*/ 168 h 290"/>
              <a:gd name="T16" fmla="*/ 53 w 219"/>
              <a:gd name="T17" fmla="*/ 118 h 290"/>
              <a:gd name="T18" fmla="*/ 89 w 219"/>
              <a:gd name="T19" fmla="*/ 138 h 290"/>
              <a:gd name="T20" fmla="*/ 137 w 219"/>
              <a:gd name="T21" fmla="*/ 145 h 290"/>
              <a:gd name="T22" fmla="*/ 150 w 219"/>
              <a:gd name="T23" fmla="*/ 141 h 290"/>
              <a:gd name="T24" fmla="*/ 175 w 219"/>
              <a:gd name="T25" fmla="*/ 169 h 290"/>
              <a:gd name="T26" fmla="*/ 172 w 219"/>
              <a:gd name="T27" fmla="*/ 114 h 290"/>
              <a:gd name="T28" fmla="*/ 31 w 219"/>
              <a:gd name="T29" fmla="*/ 152 h 290"/>
              <a:gd name="T30" fmla="*/ 43 w 219"/>
              <a:gd name="T31" fmla="*/ 112 h 290"/>
              <a:gd name="T32" fmla="*/ 115 w 219"/>
              <a:gd name="T33" fmla="*/ 109 h 290"/>
              <a:gd name="T34" fmla="*/ 164 w 219"/>
              <a:gd name="T35" fmla="*/ 112 h 290"/>
              <a:gd name="T36" fmla="*/ 73 w 219"/>
              <a:gd name="T37" fmla="*/ 83 h 290"/>
              <a:gd name="T38" fmla="*/ 83 w 219"/>
              <a:gd name="T39" fmla="*/ 131 h 290"/>
              <a:gd name="T40" fmla="*/ 77 w 219"/>
              <a:gd name="T41" fmla="*/ 82 h 290"/>
              <a:gd name="T42" fmla="*/ 175 w 219"/>
              <a:gd name="T43" fmla="*/ 108 h 290"/>
              <a:gd name="T44" fmla="*/ 196 w 219"/>
              <a:gd name="T45" fmla="*/ 90 h 290"/>
              <a:gd name="T46" fmla="*/ 82 w 219"/>
              <a:gd name="T47" fmla="*/ 77 h 290"/>
              <a:gd name="T48" fmla="*/ 129 w 219"/>
              <a:gd name="T49" fmla="*/ 85 h 290"/>
              <a:gd name="T50" fmla="*/ 174 w 219"/>
              <a:gd name="T51" fmla="*/ 51 h 290"/>
              <a:gd name="T52" fmla="*/ 156 w 219"/>
              <a:gd name="T53" fmla="*/ 96 h 290"/>
              <a:gd name="T54" fmla="*/ 178 w 219"/>
              <a:gd name="T55" fmla="*/ 77 h 290"/>
              <a:gd name="T56" fmla="*/ 43 w 219"/>
              <a:gd name="T57" fmla="*/ 51 h 290"/>
              <a:gd name="T58" fmla="*/ 49 w 219"/>
              <a:gd name="T59" fmla="*/ 104 h 290"/>
              <a:gd name="T60" fmla="*/ 184 w 219"/>
              <a:gd name="T61" fmla="*/ 41 h 290"/>
              <a:gd name="T62" fmla="*/ 202 w 219"/>
              <a:gd name="T63" fmla="*/ 89 h 290"/>
              <a:gd name="T64" fmla="*/ 112 w 219"/>
              <a:gd name="T65" fmla="*/ 205 h 290"/>
              <a:gd name="T66" fmla="*/ 41 w 219"/>
              <a:gd name="T67" fmla="*/ 183 h 290"/>
              <a:gd name="T68" fmla="*/ 137 w 219"/>
              <a:gd name="T69" fmla="*/ 209 h 290"/>
              <a:gd name="T70" fmla="*/ 201 w 219"/>
              <a:gd name="T71" fmla="*/ 64 h 290"/>
              <a:gd name="T72" fmla="*/ 118 w 219"/>
              <a:gd name="T73" fmla="*/ 49 h 290"/>
              <a:gd name="T74" fmla="*/ 138 w 219"/>
              <a:gd name="T75" fmla="*/ 76 h 290"/>
              <a:gd name="T76" fmla="*/ 92 w 219"/>
              <a:gd name="T77" fmla="*/ 23 h 290"/>
              <a:gd name="T78" fmla="*/ 75 w 219"/>
              <a:gd name="T79" fmla="*/ 71 h 290"/>
              <a:gd name="T80" fmla="*/ 95 w 219"/>
              <a:gd name="T81" fmla="*/ 23 h 290"/>
              <a:gd name="T82" fmla="*/ 110 w 219"/>
              <a:gd name="T83" fmla="*/ 43 h 290"/>
              <a:gd name="T84" fmla="*/ 151 w 219"/>
              <a:gd name="T85" fmla="*/ 32 h 290"/>
              <a:gd name="T86" fmla="*/ 219 w 219"/>
              <a:gd name="T87" fmla="*/ 12 h 290"/>
              <a:gd name="T88" fmla="*/ 195 w 219"/>
              <a:gd name="T89" fmla="*/ 30 h 290"/>
              <a:gd name="T90" fmla="*/ 219 w 219"/>
              <a:gd name="T91" fmla="*/ 101 h 290"/>
              <a:gd name="T92" fmla="*/ 118 w 219"/>
              <a:gd name="T93" fmla="*/ 219 h 290"/>
              <a:gd name="T94" fmla="*/ 126 w 219"/>
              <a:gd name="T95" fmla="*/ 243 h 290"/>
              <a:gd name="T96" fmla="*/ 118 w 219"/>
              <a:gd name="T97" fmla="*/ 266 h 290"/>
              <a:gd name="T98" fmla="*/ 183 w 219"/>
              <a:gd name="T99" fmla="*/ 290 h 290"/>
              <a:gd name="T100" fmla="*/ 77 w 219"/>
              <a:gd name="T101" fmla="*/ 269 h 290"/>
              <a:gd name="T102" fmla="*/ 95 w 219"/>
              <a:gd name="T103" fmla="*/ 251 h 290"/>
              <a:gd name="T104" fmla="*/ 103 w 219"/>
              <a:gd name="T105" fmla="*/ 220 h 290"/>
              <a:gd name="T106" fmla="*/ 30 w 219"/>
              <a:gd name="T107" fmla="*/ 193 h 290"/>
              <a:gd name="T108" fmla="*/ 20 w 219"/>
              <a:gd name="T109" fmla="*/ 219 h 290"/>
              <a:gd name="T110" fmla="*/ 13 w 219"/>
              <a:gd name="T111" fmla="*/ 188 h 290"/>
              <a:gd name="T112" fmla="*/ 37 w 219"/>
              <a:gd name="T113" fmla="*/ 173 h 290"/>
              <a:gd name="T114" fmla="*/ 62 w 219"/>
              <a:gd name="T115" fmla="*/ 27 h 290"/>
              <a:gd name="T116" fmla="*/ 177 w 219"/>
              <a:gd name="T117" fmla="*/ 39 h 290"/>
              <a:gd name="T118" fmla="*/ 192 w 219"/>
              <a:gd name="T119" fmla="*/ 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90">
                <a:moveTo>
                  <a:pt x="106" y="175"/>
                </a:moveTo>
                <a:lnTo>
                  <a:pt x="104" y="175"/>
                </a:lnTo>
                <a:lnTo>
                  <a:pt x="87" y="183"/>
                </a:lnTo>
                <a:lnTo>
                  <a:pt x="68" y="187"/>
                </a:lnTo>
                <a:lnTo>
                  <a:pt x="68" y="187"/>
                </a:lnTo>
                <a:lnTo>
                  <a:pt x="67" y="188"/>
                </a:lnTo>
                <a:lnTo>
                  <a:pt x="68" y="188"/>
                </a:lnTo>
                <a:lnTo>
                  <a:pt x="90" y="196"/>
                </a:lnTo>
                <a:lnTo>
                  <a:pt x="113" y="198"/>
                </a:lnTo>
                <a:lnTo>
                  <a:pt x="114" y="198"/>
                </a:lnTo>
                <a:lnTo>
                  <a:pt x="115" y="196"/>
                </a:lnTo>
                <a:lnTo>
                  <a:pt x="115" y="195"/>
                </a:lnTo>
                <a:lnTo>
                  <a:pt x="113" y="186"/>
                </a:lnTo>
                <a:lnTo>
                  <a:pt x="108" y="177"/>
                </a:lnTo>
                <a:lnTo>
                  <a:pt x="108" y="177"/>
                </a:lnTo>
                <a:lnTo>
                  <a:pt x="106" y="175"/>
                </a:lnTo>
                <a:close/>
                <a:moveTo>
                  <a:pt x="142" y="150"/>
                </a:moveTo>
                <a:lnTo>
                  <a:pt x="141" y="150"/>
                </a:lnTo>
                <a:lnTo>
                  <a:pt x="115" y="170"/>
                </a:lnTo>
                <a:lnTo>
                  <a:pt x="114" y="172"/>
                </a:lnTo>
                <a:lnTo>
                  <a:pt x="114" y="174"/>
                </a:lnTo>
                <a:lnTo>
                  <a:pt x="123" y="195"/>
                </a:lnTo>
                <a:lnTo>
                  <a:pt x="124" y="197"/>
                </a:lnTo>
                <a:lnTo>
                  <a:pt x="126" y="197"/>
                </a:lnTo>
                <a:lnTo>
                  <a:pt x="147" y="189"/>
                </a:lnTo>
                <a:lnTo>
                  <a:pt x="168" y="177"/>
                </a:lnTo>
                <a:lnTo>
                  <a:pt x="168" y="175"/>
                </a:lnTo>
                <a:lnTo>
                  <a:pt x="168" y="174"/>
                </a:lnTo>
                <a:lnTo>
                  <a:pt x="168" y="173"/>
                </a:lnTo>
                <a:lnTo>
                  <a:pt x="145" y="150"/>
                </a:lnTo>
                <a:lnTo>
                  <a:pt x="143" y="150"/>
                </a:lnTo>
                <a:lnTo>
                  <a:pt x="142" y="150"/>
                </a:lnTo>
                <a:close/>
                <a:moveTo>
                  <a:pt x="81" y="143"/>
                </a:moveTo>
                <a:lnTo>
                  <a:pt x="80" y="143"/>
                </a:lnTo>
                <a:lnTo>
                  <a:pt x="52" y="172"/>
                </a:lnTo>
                <a:lnTo>
                  <a:pt x="52" y="174"/>
                </a:lnTo>
                <a:lnTo>
                  <a:pt x="52" y="175"/>
                </a:lnTo>
                <a:lnTo>
                  <a:pt x="53" y="177"/>
                </a:lnTo>
                <a:lnTo>
                  <a:pt x="64" y="179"/>
                </a:lnTo>
                <a:lnTo>
                  <a:pt x="77" y="179"/>
                </a:lnTo>
                <a:lnTo>
                  <a:pt x="90" y="175"/>
                </a:lnTo>
                <a:lnTo>
                  <a:pt x="100" y="170"/>
                </a:lnTo>
                <a:lnTo>
                  <a:pt x="101" y="169"/>
                </a:lnTo>
                <a:lnTo>
                  <a:pt x="103" y="168"/>
                </a:lnTo>
                <a:lnTo>
                  <a:pt x="101" y="166"/>
                </a:lnTo>
                <a:lnTo>
                  <a:pt x="85" y="143"/>
                </a:lnTo>
                <a:lnTo>
                  <a:pt x="83" y="143"/>
                </a:lnTo>
                <a:lnTo>
                  <a:pt x="81" y="143"/>
                </a:lnTo>
                <a:close/>
                <a:moveTo>
                  <a:pt x="52" y="117"/>
                </a:moveTo>
                <a:lnTo>
                  <a:pt x="50" y="118"/>
                </a:lnTo>
                <a:lnTo>
                  <a:pt x="49" y="119"/>
                </a:lnTo>
                <a:lnTo>
                  <a:pt x="44" y="129"/>
                </a:lnTo>
                <a:lnTo>
                  <a:pt x="40" y="142"/>
                </a:lnTo>
                <a:lnTo>
                  <a:pt x="40" y="155"/>
                </a:lnTo>
                <a:lnTo>
                  <a:pt x="43" y="166"/>
                </a:lnTo>
                <a:lnTo>
                  <a:pt x="44" y="168"/>
                </a:lnTo>
                <a:lnTo>
                  <a:pt x="45" y="168"/>
                </a:lnTo>
                <a:lnTo>
                  <a:pt x="48" y="168"/>
                </a:lnTo>
                <a:lnTo>
                  <a:pt x="76" y="140"/>
                </a:lnTo>
                <a:lnTo>
                  <a:pt x="76" y="138"/>
                </a:lnTo>
                <a:lnTo>
                  <a:pt x="76" y="136"/>
                </a:lnTo>
                <a:lnTo>
                  <a:pt x="76" y="135"/>
                </a:lnTo>
                <a:lnTo>
                  <a:pt x="53" y="118"/>
                </a:lnTo>
                <a:lnTo>
                  <a:pt x="52" y="117"/>
                </a:lnTo>
                <a:close/>
                <a:moveTo>
                  <a:pt x="110" y="115"/>
                </a:moveTo>
                <a:lnTo>
                  <a:pt x="109" y="115"/>
                </a:lnTo>
                <a:lnTo>
                  <a:pt x="108" y="117"/>
                </a:lnTo>
                <a:lnTo>
                  <a:pt x="89" y="135"/>
                </a:lnTo>
                <a:lnTo>
                  <a:pt x="89" y="136"/>
                </a:lnTo>
                <a:lnTo>
                  <a:pt x="89" y="138"/>
                </a:lnTo>
                <a:lnTo>
                  <a:pt x="89" y="140"/>
                </a:lnTo>
                <a:lnTo>
                  <a:pt x="108" y="164"/>
                </a:lnTo>
                <a:lnTo>
                  <a:pt x="109" y="164"/>
                </a:lnTo>
                <a:lnTo>
                  <a:pt x="110" y="165"/>
                </a:lnTo>
                <a:lnTo>
                  <a:pt x="112" y="164"/>
                </a:lnTo>
                <a:lnTo>
                  <a:pt x="136" y="146"/>
                </a:lnTo>
                <a:lnTo>
                  <a:pt x="137" y="145"/>
                </a:lnTo>
                <a:lnTo>
                  <a:pt x="137" y="142"/>
                </a:lnTo>
                <a:lnTo>
                  <a:pt x="136" y="141"/>
                </a:lnTo>
                <a:lnTo>
                  <a:pt x="112" y="117"/>
                </a:lnTo>
                <a:lnTo>
                  <a:pt x="110" y="115"/>
                </a:lnTo>
                <a:close/>
                <a:moveTo>
                  <a:pt x="172" y="114"/>
                </a:moveTo>
                <a:lnTo>
                  <a:pt x="169" y="115"/>
                </a:lnTo>
                <a:lnTo>
                  <a:pt x="150" y="141"/>
                </a:lnTo>
                <a:lnTo>
                  <a:pt x="149" y="142"/>
                </a:lnTo>
                <a:lnTo>
                  <a:pt x="149" y="145"/>
                </a:lnTo>
                <a:lnTo>
                  <a:pt x="150" y="146"/>
                </a:lnTo>
                <a:lnTo>
                  <a:pt x="172" y="168"/>
                </a:lnTo>
                <a:lnTo>
                  <a:pt x="173" y="169"/>
                </a:lnTo>
                <a:lnTo>
                  <a:pt x="174" y="169"/>
                </a:lnTo>
                <a:lnTo>
                  <a:pt x="175" y="169"/>
                </a:lnTo>
                <a:lnTo>
                  <a:pt x="177" y="168"/>
                </a:lnTo>
                <a:lnTo>
                  <a:pt x="189" y="149"/>
                </a:lnTo>
                <a:lnTo>
                  <a:pt x="196" y="127"/>
                </a:lnTo>
                <a:lnTo>
                  <a:pt x="196" y="124"/>
                </a:lnTo>
                <a:lnTo>
                  <a:pt x="195" y="123"/>
                </a:lnTo>
                <a:lnTo>
                  <a:pt x="173" y="114"/>
                </a:lnTo>
                <a:lnTo>
                  <a:pt x="172" y="114"/>
                </a:lnTo>
                <a:close/>
                <a:moveTo>
                  <a:pt x="25" y="104"/>
                </a:moveTo>
                <a:lnTo>
                  <a:pt x="23" y="104"/>
                </a:lnTo>
                <a:lnTo>
                  <a:pt x="21" y="105"/>
                </a:lnTo>
                <a:lnTo>
                  <a:pt x="21" y="106"/>
                </a:lnTo>
                <a:lnTo>
                  <a:pt x="23" y="129"/>
                </a:lnTo>
                <a:lnTo>
                  <a:pt x="31" y="151"/>
                </a:lnTo>
                <a:lnTo>
                  <a:pt x="31" y="152"/>
                </a:lnTo>
                <a:lnTo>
                  <a:pt x="32" y="151"/>
                </a:lnTo>
                <a:lnTo>
                  <a:pt x="32" y="151"/>
                </a:lnTo>
                <a:lnTo>
                  <a:pt x="36" y="132"/>
                </a:lnTo>
                <a:lnTo>
                  <a:pt x="44" y="115"/>
                </a:lnTo>
                <a:lnTo>
                  <a:pt x="44" y="113"/>
                </a:lnTo>
                <a:lnTo>
                  <a:pt x="43" y="112"/>
                </a:lnTo>
                <a:lnTo>
                  <a:pt x="43" y="112"/>
                </a:lnTo>
                <a:lnTo>
                  <a:pt x="34" y="106"/>
                </a:lnTo>
                <a:lnTo>
                  <a:pt x="25" y="104"/>
                </a:lnTo>
                <a:close/>
                <a:moveTo>
                  <a:pt x="137" y="89"/>
                </a:moveTo>
                <a:lnTo>
                  <a:pt x="136" y="89"/>
                </a:lnTo>
                <a:lnTo>
                  <a:pt x="135" y="90"/>
                </a:lnTo>
                <a:lnTo>
                  <a:pt x="117" y="108"/>
                </a:lnTo>
                <a:lnTo>
                  <a:pt x="115" y="109"/>
                </a:lnTo>
                <a:lnTo>
                  <a:pt x="115" y="110"/>
                </a:lnTo>
                <a:lnTo>
                  <a:pt x="117" y="112"/>
                </a:lnTo>
                <a:lnTo>
                  <a:pt x="141" y="137"/>
                </a:lnTo>
                <a:lnTo>
                  <a:pt x="142" y="137"/>
                </a:lnTo>
                <a:lnTo>
                  <a:pt x="145" y="137"/>
                </a:lnTo>
                <a:lnTo>
                  <a:pt x="164" y="113"/>
                </a:lnTo>
                <a:lnTo>
                  <a:pt x="164" y="112"/>
                </a:lnTo>
                <a:lnTo>
                  <a:pt x="164" y="109"/>
                </a:lnTo>
                <a:lnTo>
                  <a:pt x="163" y="109"/>
                </a:lnTo>
                <a:lnTo>
                  <a:pt x="138" y="90"/>
                </a:lnTo>
                <a:lnTo>
                  <a:pt x="137" y="89"/>
                </a:lnTo>
                <a:close/>
                <a:moveTo>
                  <a:pt x="77" y="82"/>
                </a:moveTo>
                <a:lnTo>
                  <a:pt x="75" y="82"/>
                </a:lnTo>
                <a:lnTo>
                  <a:pt x="73" y="83"/>
                </a:lnTo>
                <a:lnTo>
                  <a:pt x="55" y="108"/>
                </a:lnTo>
                <a:lnTo>
                  <a:pt x="54" y="109"/>
                </a:lnTo>
                <a:lnTo>
                  <a:pt x="55" y="110"/>
                </a:lnTo>
                <a:lnTo>
                  <a:pt x="55" y="112"/>
                </a:lnTo>
                <a:lnTo>
                  <a:pt x="80" y="131"/>
                </a:lnTo>
                <a:lnTo>
                  <a:pt x="81" y="131"/>
                </a:lnTo>
                <a:lnTo>
                  <a:pt x="83" y="131"/>
                </a:lnTo>
                <a:lnTo>
                  <a:pt x="85" y="131"/>
                </a:lnTo>
                <a:lnTo>
                  <a:pt x="103" y="112"/>
                </a:lnTo>
                <a:lnTo>
                  <a:pt x="104" y="110"/>
                </a:lnTo>
                <a:lnTo>
                  <a:pt x="104" y="109"/>
                </a:lnTo>
                <a:lnTo>
                  <a:pt x="103" y="108"/>
                </a:lnTo>
                <a:lnTo>
                  <a:pt x="78" y="83"/>
                </a:lnTo>
                <a:lnTo>
                  <a:pt x="77" y="82"/>
                </a:lnTo>
                <a:close/>
                <a:moveTo>
                  <a:pt x="187" y="68"/>
                </a:moveTo>
                <a:lnTo>
                  <a:pt x="186" y="68"/>
                </a:lnTo>
                <a:lnTo>
                  <a:pt x="186" y="69"/>
                </a:lnTo>
                <a:lnTo>
                  <a:pt x="183" y="87"/>
                </a:lnTo>
                <a:lnTo>
                  <a:pt x="175" y="105"/>
                </a:lnTo>
                <a:lnTo>
                  <a:pt x="175" y="106"/>
                </a:lnTo>
                <a:lnTo>
                  <a:pt x="175" y="108"/>
                </a:lnTo>
                <a:lnTo>
                  <a:pt x="177" y="109"/>
                </a:lnTo>
                <a:lnTo>
                  <a:pt x="186" y="113"/>
                </a:lnTo>
                <a:lnTo>
                  <a:pt x="195" y="117"/>
                </a:lnTo>
                <a:lnTo>
                  <a:pt x="196" y="117"/>
                </a:lnTo>
                <a:lnTo>
                  <a:pt x="197" y="115"/>
                </a:lnTo>
                <a:lnTo>
                  <a:pt x="197" y="114"/>
                </a:lnTo>
                <a:lnTo>
                  <a:pt x="196" y="90"/>
                </a:lnTo>
                <a:lnTo>
                  <a:pt x="187" y="68"/>
                </a:lnTo>
                <a:lnTo>
                  <a:pt x="187" y="68"/>
                </a:lnTo>
                <a:close/>
                <a:moveTo>
                  <a:pt x="108" y="55"/>
                </a:moveTo>
                <a:lnTo>
                  <a:pt x="106" y="55"/>
                </a:lnTo>
                <a:lnTo>
                  <a:pt x="82" y="74"/>
                </a:lnTo>
                <a:lnTo>
                  <a:pt x="82" y="76"/>
                </a:lnTo>
                <a:lnTo>
                  <a:pt x="82" y="77"/>
                </a:lnTo>
                <a:lnTo>
                  <a:pt x="82" y="77"/>
                </a:lnTo>
                <a:lnTo>
                  <a:pt x="82" y="78"/>
                </a:lnTo>
                <a:lnTo>
                  <a:pt x="108" y="103"/>
                </a:lnTo>
                <a:lnTo>
                  <a:pt x="109" y="104"/>
                </a:lnTo>
                <a:lnTo>
                  <a:pt x="110" y="104"/>
                </a:lnTo>
                <a:lnTo>
                  <a:pt x="112" y="103"/>
                </a:lnTo>
                <a:lnTo>
                  <a:pt x="129" y="85"/>
                </a:lnTo>
                <a:lnTo>
                  <a:pt x="131" y="83"/>
                </a:lnTo>
                <a:lnTo>
                  <a:pt x="131" y="82"/>
                </a:lnTo>
                <a:lnTo>
                  <a:pt x="129" y="81"/>
                </a:lnTo>
                <a:lnTo>
                  <a:pt x="110" y="57"/>
                </a:lnTo>
                <a:lnTo>
                  <a:pt x="109" y="55"/>
                </a:lnTo>
                <a:lnTo>
                  <a:pt x="108" y="55"/>
                </a:lnTo>
                <a:close/>
                <a:moveTo>
                  <a:pt x="174" y="51"/>
                </a:moveTo>
                <a:lnTo>
                  <a:pt x="173" y="51"/>
                </a:lnTo>
                <a:lnTo>
                  <a:pt x="172" y="53"/>
                </a:lnTo>
                <a:lnTo>
                  <a:pt x="143" y="81"/>
                </a:lnTo>
                <a:lnTo>
                  <a:pt x="142" y="83"/>
                </a:lnTo>
                <a:lnTo>
                  <a:pt x="145" y="86"/>
                </a:lnTo>
                <a:lnTo>
                  <a:pt x="150" y="91"/>
                </a:lnTo>
                <a:lnTo>
                  <a:pt x="156" y="96"/>
                </a:lnTo>
                <a:lnTo>
                  <a:pt x="161" y="100"/>
                </a:lnTo>
                <a:lnTo>
                  <a:pt x="165" y="103"/>
                </a:lnTo>
                <a:lnTo>
                  <a:pt x="166" y="103"/>
                </a:lnTo>
                <a:lnTo>
                  <a:pt x="169" y="103"/>
                </a:lnTo>
                <a:lnTo>
                  <a:pt x="170" y="101"/>
                </a:lnTo>
                <a:lnTo>
                  <a:pt x="174" y="90"/>
                </a:lnTo>
                <a:lnTo>
                  <a:pt x="178" y="77"/>
                </a:lnTo>
                <a:lnTo>
                  <a:pt x="179" y="64"/>
                </a:lnTo>
                <a:lnTo>
                  <a:pt x="177" y="53"/>
                </a:lnTo>
                <a:lnTo>
                  <a:pt x="175" y="53"/>
                </a:lnTo>
                <a:lnTo>
                  <a:pt x="174" y="51"/>
                </a:lnTo>
                <a:close/>
                <a:moveTo>
                  <a:pt x="45" y="51"/>
                </a:moveTo>
                <a:lnTo>
                  <a:pt x="44" y="51"/>
                </a:lnTo>
                <a:lnTo>
                  <a:pt x="43" y="51"/>
                </a:lnTo>
                <a:lnTo>
                  <a:pt x="30" y="72"/>
                </a:lnTo>
                <a:lnTo>
                  <a:pt x="22" y="94"/>
                </a:lnTo>
                <a:lnTo>
                  <a:pt x="22" y="95"/>
                </a:lnTo>
                <a:lnTo>
                  <a:pt x="25" y="96"/>
                </a:lnTo>
                <a:lnTo>
                  <a:pt x="45" y="105"/>
                </a:lnTo>
                <a:lnTo>
                  <a:pt x="48" y="105"/>
                </a:lnTo>
                <a:lnTo>
                  <a:pt x="49" y="104"/>
                </a:lnTo>
                <a:lnTo>
                  <a:pt x="69" y="78"/>
                </a:lnTo>
                <a:lnTo>
                  <a:pt x="69" y="77"/>
                </a:lnTo>
                <a:lnTo>
                  <a:pt x="69" y="76"/>
                </a:lnTo>
                <a:lnTo>
                  <a:pt x="69" y="74"/>
                </a:lnTo>
                <a:lnTo>
                  <a:pt x="46" y="51"/>
                </a:lnTo>
                <a:lnTo>
                  <a:pt x="45" y="51"/>
                </a:lnTo>
                <a:close/>
                <a:moveTo>
                  <a:pt x="184" y="41"/>
                </a:moveTo>
                <a:lnTo>
                  <a:pt x="183" y="41"/>
                </a:lnTo>
                <a:lnTo>
                  <a:pt x="182" y="43"/>
                </a:lnTo>
                <a:lnTo>
                  <a:pt x="181" y="43"/>
                </a:lnTo>
                <a:lnTo>
                  <a:pt x="181" y="45"/>
                </a:lnTo>
                <a:lnTo>
                  <a:pt x="181" y="48"/>
                </a:lnTo>
                <a:lnTo>
                  <a:pt x="195" y="67"/>
                </a:lnTo>
                <a:lnTo>
                  <a:pt x="202" y="89"/>
                </a:lnTo>
                <a:lnTo>
                  <a:pt x="205" y="112"/>
                </a:lnTo>
                <a:lnTo>
                  <a:pt x="201" y="135"/>
                </a:lnTo>
                <a:lnTo>
                  <a:pt x="192" y="158"/>
                </a:lnTo>
                <a:lnTo>
                  <a:pt x="177" y="177"/>
                </a:lnTo>
                <a:lnTo>
                  <a:pt x="158" y="192"/>
                </a:lnTo>
                <a:lnTo>
                  <a:pt x="136" y="201"/>
                </a:lnTo>
                <a:lnTo>
                  <a:pt x="112" y="205"/>
                </a:lnTo>
                <a:lnTo>
                  <a:pt x="89" y="203"/>
                </a:lnTo>
                <a:lnTo>
                  <a:pt x="67" y="195"/>
                </a:lnTo>
                <a:lnTo>
                  <a:pt x="46" y="182"/>
                </a:lnTo>
                <a:lnTo>
                  <a:pt x="44" y="181"/>
                </a:lnTo>
                <a:lnTo>
                  <a:pt x="43" y="182"/>
                </a:lnTo>
                <a:lnTo>
                  <a:pt x="41" y="183"/>
                </a:lnTo>
                <a:lnTo>
                  <a:pt x="41" y="183"/>
                </a:lnTo>
                <a:lnTo>
                  <a:pt x="40" y="184"/>
                </a:lnTo>
                <a:lnTo>
                  <a:pt x="41" y="186"/>
                </a:lnTo>
                <a:lnTo>
                  <a:pt x="41" y="187"/>
                </a:lnTo>
                <a:lnTo>
                  <a:pt x="63" y="201"/>
                </a:lnTo>
                <a:lnTo>
                  <a:pt x="87" y="210"/>
                </a:lnTo>
                <a:lnTo>
                  <a:pt x="113" y="212"/>
                </a:lnTo>
                <a:lnTo>
                  <a:pt x="137" y="209"/>
                </a:lnTo>
                <a:lnTo>
                  <a:pt x="160" y="198"/>
                </a:lnTo>
                <a:lnTo>
                  <a:pt x="182" y="182"/>
                </a:lnTo>
                <a:lnTo>
                  <a:pt x="198" y="161"/>
                </a:lnTo>
                <a:lnTo>
                  <a:pt x="207" y="138"/>
                </a:lnTo>
                <a:lnTo>
                  <a:pt x="211" y="113"/>
                </a:lnTo>
                <a:lnTo>
                  <a:pt x="209" y="89"/>
                </a:lnTo>
                <a:lnTo>
                  <a:pt x="201" y="64"/>
                </a:lnTo>
                <a:lnTo>
                  <a:pt x="186" y="43"/>
                </a:lnTo>
                <a:lnTo>
                  <a:pt x="186" y="41"/>
                </a:lnTo>
                <a:lnTo>
                  <a:pt x="184" y="41"/>
                </a:lnTo>
                <a:close/>
                <a:moveTo>
                  <a:pt x="155" y="40"/>
                </a:moveTo>
                <a:lnTo>
                  <a:pt x="142" y="41"/>
                </a:lnTo>
                <a:lnTo>
                  <a:pt x="129" y="45"/>
                </a:lnTo>
                <a:lnTo>
                  <a:pt x="118" y="49"/>
                </a:lnTo>
                <a:lnTo>
                  <a:pt x="117" y="50"/>
                </a:lnTo>
                <a:lnTo>
                  <a:pt x="117" y="53"/>
                </a:lnTo>
                <a:lnTo>
                  <a:pt x="117" y="54"/>
                </a:lnTo>
                <a:lnTo>
                  <a:pt x="135" y="76"/>
                </a:lnTo>
                <a:lnTo>
                  <a:pt x="136" y="77"/>
                </a:lnTo>
                <a:lnTo>
                  <a:pt x="137" y="77"/>
                </a:lnTo>
                <a:lnTo>
                  <a:pt x="138" y="76"/>
                </a:lnTo>
                <a:lnTo>
                  <a:pt x="166" y="48"/>
                </a:lnTo>
                <a:lnTo>
                  <a:pt x="168" y="46"/>
                </a:lnTo>
                <a:lnTo>
                  <a:pt x="168" y="45"/>
                </a:lnTo>
                <a:lnTo>
                  <a:pt x="166" y="44"/>
                </a:lnTo>
                <a:lnTo>
                  <a:pt x="166" y="43"/>
                </a:lnTo>
                <a:lnTo>
                  <a:pt x="155" y="40"/>
                </a:lnTo>
                <a:close/>
                <a:moveTo>
                  <a:pt x="92" y="23"/>
                </a:moveTo>
                <a:lnTo>
                  <a:pt x="71" y="30"/>
                </a:lnTo>
                <a:lnTo>
                  <a:pt x="52" y="43"/>
                </a:lnTo>
                <a:lnTo>
                  <a:pt x="50" y="44"/>
                </a:lnTo>
                <a:lnTo>
                  <a:pt x="50" y="46"/>
                </a:lnTo>
                <a:lnTo>
                  <a:pt x="52" y="48"/>
                </a:lnTo>
                <a:lnTo>
                  <a:pt x="73" y="69"/>
                </a:lnTo>
                <a:lnTo>
                  <a:pt x="75" y="71"/>
                </a:lnTo>
                <a:lnTo>
                  <a:pt x="77" y="71"/>
                </a:lnTo>
                <a:lnTo>
                  <a:pt x="78" y="69"/>
                </a:lnTo>
                <a:lnTo>
                  <a:pt x="104" y="50"/>
                </a:lnTo>
                <a:lnTo>
                  <a:pt x="105" y="48"/>
                </a:lnTo>
                <a:lnTo>
                  <a:pt x="105" y="46"/>
                </a:lnTo>
                <a:lnTo>
                  <a:pt x="96" y="25"/>
                </a:lnTo>
                <a:lnTo>
                  <a:pt x="95" y="23"/>
                </a:lnTo>
                <a:lnTo>
                  <a:pt x="92" y="23"/>
                </a:lnTo>
                <a:close/>
                <a:moveTo>
                  <a:pt x="105" y="22"/>
                </a:moveTo>
                <a:lnTo>
                  <a:pt x="104" y="22"/>
                </a:lnTo>
                <a:lnTo>
                  <a:pt x="103" y="23"/>
                </a:lnTo>
                <a:lnTo>
                  <a:pt x="103" y="25"/>
                </a:lnTo>
                <a:lnTo>
                  <a:pt x="106" y="34"/>
                </a:lnTo>
                <a:lnTo>
                  <a:pt x="110" y="43"/>
                </a:lnTo>
                <a:lnTo>
                  <a:pt x="112" y="44"/>
                </a:lnTo>
                <a:lnTo>
                  <a:pt x="113" y="44"/>
                </a:lnTo>
                <a:lnTo>
                  <a:pt x="114" y="44"/>
                </a:lnTo>
                <a:lnTo>
                  <a:pt x="132" y="36"/>
                </a:lnTo>
                <a:lnTo>
                  <a:pt x="150" y="34"/>
                </a:lnTo>
                <a:lnTo>
                  <a:pt x="151" y="34"/>
                </a:lnTo>
                <a:lnTo>
                  <a:pt x="151" y="32"/>
                </a:lnTo>
                <a:lnTo>
                  <a:pt x="151" y="32"/>
                </a:lnTo>
                <a:lnTo>
                  <a:pt x="129" y="23"/>
                </a:lnTo>
                <a:lnTo>
                  <a:pt x="105" y="22"/>
                </a:lnTo>
                <a:close/>
                <a:moveTo>
                  <a:pt x="198" y="0"/>
                </a:moveTo>
                <a:lnTo>
                  <a:pt x="207" y="0"/>
                </a:lnTo>
                <a:lnTo>
                  <a:pt x="214" y="6"/>
                </a:lnTo>
                <a:lnTo>
                  <a:pt x="219" y="12"/>
                </a:lnTo>
                <a:lnTo>
                  <a:pt x="219" y="21"/>
                </a:lnTo>
                <a:lnTo>
                  <a:pt x="214" y="27"/>
                </a:lnTo>
                <a:lnTo>
                  <a:pt x="210" y="31"/>
                </a:lnTo>
                <a:lnTo>
                  <a:pt x="206" y="32"/>
                </a:lnTo>
                <a:lnTo>
                  <a:pt x="201" y="32"/>
                </a:lnTo>
                <a:lnTo>
                  <a:pt x="196" y="31"/>
                </a:lnTo>
                <a:lnTo>
                  <a:pt x="195" y="30"/>
                </a:lnTo>
                <a:lnTo>
                  <a:pt x="193" y="31"/>
                </a:lnTo>
                <a:lnTo>
                  <a:pt x="191" y="34"/>
                </a:lnTo>
                <a:lnTo>
                  <a:pt x="189" y="35"/>
                </a:lnTo>
                <a:lnTo>
                  <a:pt x="191" y="37"/>
                </a:lnTo>
                <a:lnTo>
                  <a:pt x="205" y="57"/>
                </a:lnTo>
                <a:lnTo>
                  <a:pt x="214" y="78"/>
                </a:lnTo>
                <a:lnTo>
                  <a:pt x="219" y="101"/>
                </a:lnTo>
                <a:lnTo>
                  <a:pt x="218" y="124"/>
                </a:lnTo>
                <a:lnTo>
                  <a:pt x="212" y="147"/>
                </a:lnTo>
                <a:lnTo>
                  <a:pt x="202" y="168"/>
                </a:lnTo>
                <a:lnTo>
                  <a:pt x="187" y="187"/>
                </a:lnTo>
                <a:lnTo>
                  <a:pt x="165" y="203"/>
                </a:lnTo>
                <a:lnTo>
                  <a:pt x="142" y="214"/>
                </a:lnTo>
                <a:lnTo>
                  <a:pt x="118" y="219"/>
                </a:lnTo>
                <a:lnTo>
                  <a:pt x="115" y="220"/>
                </a:lnTo>
                <a:lnTo>
                  <a:pt x="115" y="221"/>
                </a:lnTo>
                <a:lnTo>
                  <a:pt x="115" y="225"/>
                </a:lnTo>
                <a:lnTo>
                  <a:pt x="115" y="228"/>
                </a:lnTo>
                <a:lnTo>
                  <a:pt x="117" y="228"/>
                </a:lnTo>
                <a:lnTo>
                  <a:pt x="123" y="234"/>
                </a:lnTo>
                <a:lnTo>
                  <a:pt x="126" y="243"/>
                </a:lnTo>
                <a:lnTo>
                  <a:pt x="123" y="251"/>
                </a:lnTo>
                <a:lnTo>
                  <a:pt x="117" y="257"/>
                </a:lnTo>
                <a:lnTo>
                  <a:pt x="115" y="257"/>
                </a:lnTo>
                <a:lnTo>
                  <a:pt x="115" y="260"/>
                </a:lnTo>
                <a:lnTo>
                  <a:pt x="115" y="264"/>
                </a:lnTo>
                <a:lnTo>
                  <a:pt x="115" y="265"/>
                </a:lnTo>
                <a:lnTo>
                  <a:pt x="118" y="266"/>
                </a:lnTo>
                <a:lnTo>
                  <a:pt x="141" y="269"/>
                </a:lnTo>
                <a:lnTo>
                  <a:pt x="164" y="275"/>
                </a:lnTo>
                <a:lnTo>
                  <a:pt x="184" y="285"/>
                </a:lnTo>
                <a:lnTo>
                  <a:pt x="186" y="287"/>
                </a:lnTo>
                <a:lnTo>
                  <a:pt x="186" y="288"/>
                </a:lnTo>
                <a:lnTo>
                  <a:pt x="184" y="290"/>
                </a:lnTo>
                <a:lnTo>
                  <a:pt x="183" y="290"/>
                </a:lnTo>
                <a:lnTo>
                  <a:pt x="35" y="290"/>
                </a:lnTo>
                <a:lnTo>
                  <a:pt x="34" y="290"/>
                </a:lnTo>
                <a:lnTo>
                  <a:pt x="32" y="288"/>
                </a:lnTo>
                <a:lnTo>
                  <a:pt x="32" y="287"/>
                </a:lnTo>
                <a:lnTo>
                  <a:pt x="34" y="285"/>
                </a:lnTo>
                <a:lnTo>
                  <a:pt x="55" y="275"/>
                </a:lnTo>
                <a:lnTo>
                  <a:pt x="77" y="269"/>
                </a:lnTo>
                <a:lnTo>
                  <a:pt x="100" y="266"/>
                </a:lnTo>
                <a:lnTo>
                  <a:pt x="103" y="265"/>
                </a:lnTo>
                <a:lnTo>
                  <a:pt x="104" y="264"/>
                </a:lnTo>
                <a:lnTo>
                  <a:pt x="104" y="260"/>
                </a:lnTo>
                <a:lnTo>
                  <a:pt x="103" y="257"/>
                </a:lnTo>
                <a:lnTo>
                  <a:pt x="101" y="257"/>
                </a:lnTo>
                <a:lnTo>
                  <a:pt x="95" y="251"/>
                </a:lnTo>
                <a:lnTo>
                  <a:pt x="94" y="243"/>
                </a:lnTo>
                <a:lnTo>
                  <a:pt x="95" y="234"/>
                </a:lnTo>
                <a:lnTo>
                  <a:pt x="101" y="228"/>
                </a:lnTo>
                <a:lnTo>
                  <a:pt x="103" y="228"/>
                </a:lnTo>
                <a:lnTo>
                  <a:pt x="104" y="225"/>
                </a:lnTo>
                <a:lnTo>
                  <a:pt x="104" y="221"/>
                </a:lnTo>
                <a:lnTo>
                  <a:pt x="103" y="220"/>
                </a:lnTo>
                <a:lnTo>
                  <a:pt x="101" y="219"/>
                </a:lnTo>
                <a:lnTo>
                  <a:pt x="78" y="215"/>
                </a:lnTo>
                <a:lnTo>
                  <a:pt x="57" y="206"/>
                </a:lnTo>
                <a:lnTo>
                  <a:pt x="36" y="192"/>
                </a:lnTo>
                <a:lnTo>
                  <a:pt x="35" y="191"/>
                </a:lnTo>
                <a:lnTo>
                  <a:pt x="32" y="192"/>
                </a:lnTo>
                <a:lnTo>
                  <a:pt x="30" y="193"/>
                </a:lnTo>
                <a:lnTo>
                  <a:pt x="30" y="196"/>
                </a:lnTo>
                <a:lnTo>
                  <a:pt x="30" y="197"/>
                </a:lnTo>
                <a:lnTo>
                  <a:pt x="31" y="202"/>
                </a:lnTo>
                <a:lnTo>
                  <a:pt x="31" y="206"/>
                </a:lnTo>
                <a:lnTo>
                  <a:pt x="30" y="211"/>
                </a:lnTo>
                <a:lnTo>
                  <a:pt x="27" y="215"/>
                </a:lnTo>
                <a:lnTo>
                  <a:pt x="20" y="219"/>
                </a:lnTo>
                <a:lnTo>
                  <a:pt x="12" y="219"/>
                </a:lnTo>
                <a:lnTo>
                  <a:pt x="4" y="215"/>
                </a:lnTo>
                <a:lnTo>
                  <a:pt x="0" y="207"/>
                </a:lnTo>
                <a:lnTo>
                  <a:pt x="0" y="200"/>
                </a:lnTo>
                <a:lnTo>
                  <a:pt x="4" y="192"/>
                </a:lnTo>
                <a:lnTo>
                  <a:pt x="8" y="189"/>
                </a:lnTo>
                <a:lnTo>
                  <a:pt x="13" y="188"/>
                </a:lnTo>
                <a:lnTo>
                  <a:pt x="17" y="188"/>
                </a:lnTo>
                <a:lnTo>
                  <a:pt x="22" y="189"/>
                </a:lnTo>
                <a:lnTo>
                  <a:pt x="23" y="189"/>
                </a:lnTo>
                <a:lnTo>
                  <a:pt x="26" y="189"/>
                </a:lnTo>
                <a:lnTo>
                  <a:pt x="37" y="177"/>
                </a:lnTo>
                <a:lnTo>
                  <a:pt x="39" y="175"/>
                </a:lnTo>
                <a:lnTo>
                  <a:pt x="37" y="173"/>
                </a:lnTo>
                <a:lnTo>
                  <a:pt x="25" y="152"/>
                </a:lnTo>
                <a:lnTo>
                  <a:pt x="16" y="131"/>
                </a:lnTo>
                <a:lnTo>
                  <a:pt x="14" y="108"/>
                </a:lnTo>
                <a:lnTo>
                  <a:pt x="18" y="83"/>
                </a:lnTo>
                <a:lnTo>
                  <a:pt x="27" y="62"/>
                </a:lnTo>
                <a:lnTo>
                  <a:pt x="43" y="43"/>
                </a:lnTo>
                <a:lnTo>
                  <a:pt x="62" y="27"/>
                </a:lnTo>
                <a:lnTo>
                  <a:pt x="85" y="18"/>
                </a:lnTo>
                <a:lnTo>
                  <a:pt x="108" y="14"/>
                </a:lnTo>
                <a:lnTo>
                  <a:pt x="131" y="17"/>
                </a:lnTo>
                <a:lnTo>
                  <a:pt x="152" y="25"/>
                </a:lnTo>
                <a:lnTo>
                  <a:pt x="172" y="39"/>
                </a:lnTo>
                <a:lnTo>
                  <a:pt x="174" y="39"/>
                </a:lnTo>
                <a:lnTo>
                  <a:pt x="177" y="39"/>
                </a:lnTo>
                <a:lnTo>
                  <a:pt x="188" y="26"/>
                </a:lnTo>
                <a:lnTo>
                  <a:pt x="189" y="25"/>
                </a:lnTo>
                <a:lnTo>
                  <a:pt x="188" y="23"/>
                </a:lnTo>
                <a:lnTo>
                  <a:pt x="187" y="18"/>
                </a:lnTo>
                <a:lnTo>
                  <a:pt x="187" y="13"/>
                </a:lnTo>
                <a:lnTo>
                  <a:pt x="188" y="9"/>
                </a:lnTo>
                <a:lnTo>
                  <a:pt x="192" y="6"/>
                </a:lnTo>
                <a:lnTo>
                  <a:pt x="198"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 name="Freeform 77"/>
          <p:cNvSpPr>
            <a:spLocks noEditPoints="1"/>
          </p:cNvSpPr>
          <p:nvPr userDrawn="1"/>
        </p:nvSpPr>
        <p:spPr bwMode="auto">
          <a:xfrm rot="20644514">
            <a:off x="785588" y="681857"/>
            <a:ext cx="781513" cy="802702"/>
          </a:xfrm>
          <a:custGeom>
            <a:avLst/>
            <a:gdLst/>
            <a:ahLst/>
            <a:cxnLst>
              <a:cxn ang="0">
                <a:pos x="402" y="8"/>
              </a:cxn>
              <a:cxn ang="0">
                <a:pos x="402" y="6"/>
              </a:cxn>
              <a:cxn ang="0">
                <a:pos x="398" y="2"/>
              </a:cxn>
              <a:cxn ang="0">
                <a:pos x="242" y="0"/>
              </a:cxn>
              <a:cxn ang="0">
                <a:pos x="232" y="2"/>
              </a:cxn>
              <a:cxn ang="0">
                <a:pos x="216" y="10"/>
              </a:cxn>
              <a:cxn ang="0">
                <a:pos x="210" y="18"/>
              </a:cxn>
              <a:cxn ang="0">
                <a:pos x="210" y="18"/>
              </a:cxn>
              <a:cxn ang="0">
                <a:pos x="196" y="6"/>
              </a:cxn>
              <a:cxn ang="0">
                <a:pos x="178" y="0"/>
              </a:cxn>
              <a:cxn ang="0">
                <a:pos x="26" y="0"/>
              </a:cxn>
              <a:cxn ang="0">
                <a:pos x="20" y="4"/>
              </a:cxn>
              <a:cxn ang="0">
                <a:pos x="16" y="8"/>
              </a:cxn>
              <a:cxn ang="0">
                <a:pos x="0" y="34"/>
              </a:cxn>
              <a:cxn ang="0">
                <a:pos x="174" y="306"/>
              </a:cxn>
              <a:cxn ang="0">
                <a:pos x="182" y="314"/>
              </a:cxn>
              <a:cxn ang="0">
                <a:pos x="200" y="322"/>
              </a:cxn>
              <a:cxn ang="0">
                <a:pos x="210" y="322"/>
              </a:cxn>
              <a:cxn ang="0">
                <a:pos x="230" y="318"/>
              </a:cxn>
              <a:cxn ang="0">
                <a:pos x="246" y="306"/>
              </a:cxn>
              <a:cxn ang="0">
                <a:pos x="418" y="34"/>
              </a:cxn>
              <a:cxn ang="0">
                <a:pos x="34" y="18"/>
              </a:cxn>
              <a:cxn ang="0">
                <a:pos x="178" y="18"/>
              </a:cxn>
              <a:cxn ang="0">
                <a:pos x="194" y="24"/>
              </a:cxn>
              <a:cxn ang="0">
                <a:pos x="202" y="42"/>
              </a:cxn>
              <a:cxn ang="0">
                <a:pos x="202" y="194"/>
              </a:cxn>
              <a:cxn ang="0">
                <a:pos x="204" y="200"/>
              </a:cxn>
              <a:cxn ang="0">
                <a:pos x="210" y="202"/>
              </a:cxn>
              <a:cxn ang="0">
                <a:pos x="212" y="202"/>
              </a:cxn>
              <a:cxn ang="0">
                <a:pos x="218" y="198"/>
              </a:cxn>
              <a:cxn ang="0">
                <a:pos x="218" y="42"/>
              </a:cxn>
              <a:cxn ang="0">
                <a:pos x="220" y="32"/>
              </a:cxn>
              <a:cxn ang="0">
                <a:pos x="232" y="18"/>
              </a:cxn>
              <a:cxn ang="0">
                <a:pos x="386" y="18"/>
              </a:cxn>
              <a:cxn ang="0">
                <a:pos x="242" y="274"/>
              </a:cxn>
              <a:cxn ang="0">
                <a:pos x="232" y="276"/>
              </a:cxn>
              <a:cxn ang="0">
                <a:pos x="216" y="284"/>
              </a:cxn>
              <a:cxn ang="0">
                <a:pos x="210" y="290"/>
              </a:cxn>
              <a:cxn ang="0">
                <a:pos x="210" y="290"/>
              </a:cxn>
              <a:cxn ang="0">
                <a:pos x="196" y="278"/>
              </a:cxn>
              <a:cxn ang="0">
                <a:pos x="178" y="274"/>
              </a:cxn>
              <a:cxn ang="0">
                <a:pos x="34" y="18"/>
              </a:cxn>
            </a:cxnLst>
            <a:rect l="0" t="0" r="r" b="b"/>
            <a:pathLst>
              <a:path w="418" h="322">
                <a:moveTo>
                  <a:pt x="402" y="34"/>
                </a:moveTo>
                <a:lnTo>
                  <a:pt x="402" y="8"/>
                </a:lnTo>
                <a:lnTo>
                  <a:pt x="402" y="8"/>
                </a:lnTo>
                <a:lnTo>
                  <a:pt x="402" y="6"/>
                </a:lnTo>
                <a:lnTo>
                  <a:pt x="400" y="4"/>
                </a:lnTo>
                <a:lnTo>
                  <a:pt x="398" y="2"/>
                </a:lnTo>
                <a:lnTo>
                  <a:pt x="394" y="0"/>
                </a:lnTo>
                <a:lnTo>
                  <a:pt x="242" y="0"/>
                </a:lnTo>
                <a:lnTo>
                  <a:pt x="242" y="0"/>
                </a:lnTo>
                <a:lnTo>
                  <a:pt x="232" y="2"/>
                </a:lnTo>
                <a:lnTo>
                  <a:pt x="224" y="6"/>
                </a:lnTo>
                <a:lnTo>
                  <a:pt x="216" y="10"/>
                </a:lnTo>
                <a:lnTo>
                  <a:pt x="210" y="18"/>
                </a:lnTo>
                <a:lnTo>
                  <a:pt x="210" y="18"/>
                </a:lnTo>
                <a:lnTo>
                  <a:pt x="210" y="18"/>
                </a:lnTo>
                <a:lnTo>
                  <a:pt x="210" y="18"/>
                </a:lnTo>
                <a:lnTo>
                  <a:pt x="204" y="10"/>
                </a:lnTo>
                <a:lnTo>
                  <a:pt x="196" y="6"/>
                </a:lnTo>
                <a:lnTo>
                  <a:pt x="188" y="2"/>
                </a:lnTo>
                <a:lnTo>
                  <a:pt x="178" y="0"/>
                </a:lnTo>
                <a:lnTo>
                  <a:pt x="26" y="0"/>
                </a:lnTo>
                <a:lnTo>
                  <a:pt x="26" y="0"/>
                </a:lnTo>
                <a:lnTo>
                  <a:pt x="22" y="2"/>
                </a:lnTo>
                <a:lnTo>
                  <a:pt x="20" y="4"/>
                </a:lnTo>
                <a:lnTo>
                  <a:pt x="18" y="6"/>
                </a:lnTo>
                <a:lnTo>
                  <a:pt x="16" y="8"/>
                </a:lnTo>
                <a:lnTo>
                  <a:pt x="16" y="34"/>
                </a:lnTo>
                <a:lnTo>
                  <a:pt x="0" y="34"/>
                </a:lnTo>
                <a:lnTo>
                  <a:pt x="0" y="306"/>
                </a:lnTo>
                <a:lnTo>
                  <a:pt x="174" y="306"/>
                </a:lnTo>
                <a:lnTo>
                  <a:pt x="174" y="306"/>
                </a:lnTo>
                <a:lnTo>
                  <a:pt x="182" y="314"/>
                </a:lnTo>
                <a:lnTo>
                  <a:pt x="190" y="318"/>
                </a:lnTo>
                <a:lnTo>
                  <a:pt x="200" y="322"/>
                </a:lnTo>
                <a:lnTo>
                  <a:pt x="210" y="322"/>
                </a:lnTo>
                <a:lnTo>
                  <a:pt x="210" y="322"/>
                </a:lnTo>
                <a:lnTo>
                  <a:pt x="220" y="322"/>
                </a:lnTo>
                <a:lnTo>
                  <a:pt x="230" y="318"/>
                </a:lnTo>
                <a:lnTo>
                  <a:pt x="238" y="314"/>
                </a:lnTo>
                <a:lnTo>
                  <a:pt x="246" y="306"/>
                </a:lnTo>
                <a:lnTo>
                  <a:pt x="418" y="306"/>
                </a:lnTo>
                <a:lnTo>
                  <a:pt x="418" y="34"/>
                </a:lnTo>
                <a:lnTo>
                  <a:pt x="402" y="34"/>
                </a:lnTo>
                <a:close/>
                <a:moveTo>
                  <a:pt x="34" y="18"/>
                </a:moveTo>
                <a:lnTo>
                  <a:pt x="178" y="18"/>
                </a:lnTo>
                <a:lnTo>
                  <a:pt x="178" y="18"/>
                </a:lnTo>
                <a:lnTo>
                  <a:pt x="188" y="18"/>
                </a:lnTo>
                <a:lnTo>
                  <a:pt x="194" y="24"/>
                </a:lnTo>
                <a:lnTo>
                  <a:pt x="200" y="32"/>
                </a:lnTo>
                <a:lnTo>
                  <a:pt x="202" y="42"/>
                </a:lnTo>
                <a:lnTo>
                  <a:pt x="202" y="194"/>
                </a:lnTo>
                <a:lnTo>
                  <a:pt x="202" y="194"/>
                </a:lnTo>
                <a:lnTo>
                  <a:pt x="202" y="198"/>
                </a:lnTo>
                <a:lnTo>
                  <a:pt x="204" y="200"/>
                </a:lnTo>
                <a:lnTo>
                  <a:pt x="206" y="202"/>
                </a:lnTo>
                <a:lnTo>
                  <a:pt x="210" y="202"/>
                </a:lnTo>
                <a:lnTo>
                  <a:pt x="210" y="202"/>
                </a:lnTo>
                <a:lnTo>
                  <a:pt x="212" y="202"/>
                </a:lnTo>
                <a:lnTo>
                  <a:pt x="216" y="200"/>
                </a:lnTo>
                <a:lnTo>
                  <a:pt x="218" y="198"/>
                </a:lnTo>
                <a:lnTo>
                  <a:pt x="218" y="194"/>
                </a:lnTo>
                <a:lnTo>
                  <a:pt x="218" y="42"/>
                </a:lnTo>
                <a:lnTo>
                  <a:pt x="218" y="42"/>
                </a:lnTo>
                <a:lnTo>
                  <a:pt x="220" y="32"/>
                </a:lnTo>
                <a:lnTo>
                  <a:pt x="224" y="24"/>
                </a:lnTo>
                <a:lnTo>
                  <a:pt x="232" y="18"/>
                </a:lnTo>
                <a:lnTo>
                  <a:pt x="242" y="18"/>
                </a:lnTo>
                <a:lnTo>
                  <a:pt x="386" y="18"/>
                </a:lnTo>
                <a:lnTo>
                  <a:pt x="386" y="274"/>
                </a:lnTo>
                <a:lnTo>
                  <a:pt x="242" y="274"/>
                </a:lnTo>
                <a:lnTo>
                  <a:pt x="242" y="274"/>
                </a:lnTo>
                <a:lnTo>
                  <a:pt x="232" y="276"/>
                </a:lnTo>
                <a:lnTo>
                  <a:pt x="224" y="278"/>
                </a:lnTo>
                <a:lnTo>
                  <a:pt x="216" y="284"/>
                </a:lnTo>
                <a:lnTo>
                  <a:pt x="210" y="290"/>
                </a:lnTo>
                <a:lnTo>
                  <a:pt x="210" y="290"/>
                </a:lnTo>
                <a:lnTo>
                  <a:pt x="210" y="290"/>
                </a:lnTo>
                <a:lnTo>
                  <a:pt x="210" y="290"/>
                </a:lnTo>
                <a:lnTo>
                  <a:pt x="204" y="284"/>
                </a:lnTo>
                <a:lnTo>
                  <a:pt x="196" y="278"/>
                </a:lnTo>
                <a:lnTo>
                  <a:pt x="188" y="276"/>
                </a:lnTo>
                <a:lnTo>
                  <a:pt x="178" y="274"/>
                </a:lnTo>
                <a:lnTo>
                  <a:pt x="34" y="274"/>
                </a:lnTo>
                <a:lnTo>
                  <a:pt x="34" y="18"/>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Tree>
    <p:extLst>
      <p:ext uri="{BB962C8B-B14F-4D97-AF65-F5344CB8AC3E}">
        <p14:creationId xmlns:p14="http://schemas.microsoft.com/office/powerpoint/2010/main" val="3953559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标题幻灯片">
    <p:spTree>
      <p:nvGrpSpPr>
        <p:cNvPr id="1" name=""/>
        <p:cNvGrpSpPr/>
        <p:nvPr/>
      </p:nvGrpSpPr>
      <p:grpSpPr>
        <a:xfrm>
          <a:off x="0" y="0"/>
          <a:ext cx="0" cy="0"/>
          <a:chOff x="0" y="0"/>
          <a:chExt cx="0" cy="0"/>
        </a:xfrm>
      </p:grpSpPr>
      <p:sp>
        <p:nvSpPr>
          <p:cNvPr id="23" name="Freeform 77"/>
          <p:cNvSpPr>
            <a:spLocks noEditPoints="1"/>
          </p:cNvSpPr>
          <p:nvPr userDrawn="1"/>
        </p:nvSpPr>
        <p:spPr bwMode="auto">
          <a:xfrm rot="20644514">
            <a:off x="785588" y="681857"/>
            <a:ext cx="781513" cy="802702"/>
          </a:xfrm>
          <a:custGeom>
            <a:avLst/>
            <a:gdLst/>
            <a:ahLst/>
            <a:cxnLst>
              <a:cxn ang="0">
                <a:pos x="402" y="8"/>
              </a:cxn>
              <a:cxn ang="0">
                <a:pos x="402" y="6"/>
              </a:cxn>
              <a:cxn ang="0">
                <a:pos x="398" y="2"/>
              </a:cxn>
              <a:cxn ang="0">
                <a:pos x="242" y="0"/>
              </a:cxn>
              <a:cxn ang="0">
                <a:pos x="232" y="2"/>
              </a:cxn>
              <a:cxn ang="0">
                <a:pos x="216" y="10"/>
              </a:cxn>
              <a:cxn ang="0">
                <a:pos x="210" y="18"/>
              </a:cxn>
              <a:cxn ang="0">
                <a:pos x="210" y="18"/>
              </a:cxn>
              <a:cxn ang="0">
                <a:pos x="196" y="6"/>
              </a:cxn>
              <a:cxn ang="0">
                <a:pos x="178" y="0"/>
              </a:cxn>
              <a:cxn ang="0">
                <a:pos x="26" y="0"/>
              </a:cxn>
              <a:cxn ang="0">
                <a:pos x="20" y="4"/>
              </a:cxn>
              <a:cxn ang="0">
                <a:pos x="16" y="8"/>
              </a:cxn>
              <a:cxn ang="0">
                <a:pos x="0" y="34"/>
              </a:cxn>
              <a:cxn ang="0">
                <a:pos x="174" y="306"/>
              </a:cxn>
              <a:cxn ang="0">
                <a:pos x="182" y="314"/>
              </a:cxn>
              <a:cxn ang="0">
                <a:pos x="200" y="322"/>
              </a:cxn>
              <a:cxn ang="0">
                <a:pos x="210" y="322"/>
              </a:cxn>
              <a:cxn ang="0">
                <a:pos x="230" y="318"/>
              </a:cxn>
              <a:cxn ang="0">
                <a:pos x="246" y="306"/>
              </a:cxn>
              <a:cxn ang="0">
                <a:pos x="418" y="34"/>
              </a:cxn>
              <a:cxn ang="0">
                <a:pos x="34" y="18"/>
              </a:cxn>
              <a:cxn ang="0">
                <a:pos x="178" y="18"/>
              </a:cxn>
              <a:cxn ang="0">
                <a:pos x="194" y="24"/>
              </a:cxn>
              <a:cxn ang="0">
                <a:pos x="202" y="42"/>
              </a:cxn>
              <a:cxn ang="0">
                <a:pos x="202" y="194"/>
              </a:cxn>
              <a:cxn ang="0">
                <a:pos x="204" y="200"/>
              </a:cxn>
              <a:cxn ang="0">
                <a:pos x="210" y="202"/>
              </a:cxn>
              <a:cxn ang="0">
                <a:pos x="212" y="202"/>
              </a:cxn>
              <a:cxn ang="0">
                <a:pos x="218" y="198"/>
              </a:cxn>
              <a:cxn ang="0">
                <a:pos x="218" y="42"/>
              </a:cxn>
              <a:cxn ang="0">
                <a:pos x="220" y="32"/>
              </a:cxn>
              <a:cxn ang="0">
                <a:pos x="232" y="18"/>
              </a:cxn>
              <a:cxn ang="0">
                <a:pos x="386" y="18"/>
              </a:cxn>
              <a:cxn ang="0">
                <a:pos x="242" y="274"/>
              </a:cxn>
              <a:cxn ang="0">
                <a:pos x="232" y="276"/>
              </a:cxn>
              <a:cxn ang="0">
                <a:pos x="216" y="284"/>
              </a:cxn>
              <a:cxn ang="0">
                <a:pos x="210" y="290"/>
              </a:cxn>
              <a:cxn ang="0">
                <a:pos x="210" y="290"/>
              </a:cxn>
              <a:cxn ang="0">
                <a:pos x="196" y="278"/>
              </a:cxn>
              <a:cxn ang="0">
                <a:pos x="178" y="274"/>
              </a:cxn>
              <a:cxn ang="0">
                <a:pos x="34" y="18"/>
              </a:cxn>
            </a:cxnLst>
            <a:rect l="0" t="0" r="r" b="b"/>
            <a:pathLst>
              <a:path w="418" h="322">
                <a:moveTo>
                  <a:pt x="402" y="34"/>
                </a:moveTo>
                <a:lnTo>
                  <a:pt x="402" y="8"/>
                </a:lnTo>
                <a:lnTo>
                  <a:pt x="402" y="8"/>
                </a:lnTo>
                <a:lnTo>
                  <a:pt x="402" y="6"/>
                </a:lnTo>
                <a:lnTo>
                  <a:pt x="400" y="4"/>
                </a:lnTo>
                <a:lnTo>
                  <a:pt x="398" y="2"/>
                </a:lnTo>
                <a:lnTo>
                  <a:pt x="394" y="0"/>
                </a:lnTo>
                <a:lnTo>
                  <a:pt x="242" y="0"/>
                </a:lnTo>
                <a:lnTo>
                  <a:pt x="242" y="0"/>
                </a:lnTo>
                <a:lnTo>
                  <a:pt x="232" y="2"/>
                </a:lnTo>
                <a:lnTo>
                  <a:pt x="224" y="6"/>
                </a:lnTo>
                <a:lnTo>
                  <a:pt x="216" y="10"/>
                </a:lnTo>
                <a:lnTo>
                  <a:pt x="210" y="18"/>
                </a:lnTo>
                <a:lnTo>
                  <a:pt x="210" y="18"/>
                </a:lnTo>
                <a:lnTo>
                  <a:pt x="210" y="18"/>
                </a:lnTo>
                <a:lnTo>
                  <a:pt x="210" y="18"/>
                </a:lnTo>
                <a:lnTo>
                  <a:pt x="204" y="10"/>
                </a:lnTo>
                <a:lnTo>
                  <a:pt x="196" y="6"/>
                </a:lnTo>
                <a:lnTo>
                  <a:pt x="188" y="2"/>
                </a:lnTo>
                <a:lnTo>
                  <a:pt x="178" y="0"/>
                </a:lnTo>
                <a:lnTo>
                  <a:pt x="26" y="0"/>
                </a:lnTo>
                <a:lnTo>
                  <a:pt x="26" y="0"/>
                </a:lnTo>
                <a:lnTo>
                  <a:pt x="22" y="2"/>
                </a:lnTo>
                <a:lnTo>
                  <a:pt x="20" y="4"/>
                </a:lnTo>
                <a:lnTo>
                  <a:pt x="18" y="6"/>
                </a:lnTo>
                <a:lnTo>
                  <a:pt x="16" y="8"/>
                </a:lnTo>
                <a:lnTo>
                  <a:pt x="16" y="34"/>
                </a:lnTo>
                <a:lnTo>
                  <a:pt x="0" y="34"/>
                </a:lnTo>
                <a:lnTo>
                  <a:pt x="0" y="306"/>
                </a:lnTo>
                <a:lnTo>
                  <a:pt x="174" y="306"/>
                </a:lnTo>
                <a:lnTo>
                  <a:pt x="174" y="306"/>
                </a:lnTo>
                <a:lnTo>
                  <a:pt x="182" y="314"/>
                </a:lnTo>
                <a:lnTo>
                  <a:pt x="190" y="318"/>
                </a:lnTo>
                <a:lnTo>
                  <a:pt x="200" y="322"/>
                </a:lnTo>
                <a:lnTo>
                  <a:pt x="210" y="322"/>
                </a:lnTo>
                <a:lnTo>
                  <a:pt x="210" y="322"/>
                </a:lnTo>
                <a:lnTo>
                  <a:pt x="220" y="322"/>
                </a:lnTo>
                <a:lnTo>
                  <a:pt x="230" y="318"/>
                </a:lnTo>
                <a:lnTo>
                  <a:pt x="238" y="314"/>
                </a:lnTo>
                <a:lnTo>
                  <a:pt x="246" y="306"/>
                </a:lnTo>
                <a:lnTo>
                  <a:pt x="418" y="306"/>
                </a:lnTo>
                <a:lnTo>
                  <a:pt x="418" y="34"/>
                </a:lnTo>
                <a:lnTo>
                  <a:pt x="402" y="34"/>
                </a:lnTo>
                <a:close/>
                <a:moveTo>
                  <a:pt x="34" y="18"/>
                </a:moveTo>
                <a:lnTo>
                  <a:pt x="178" y="18"/>
                </a:lnTo>
                <a:lnTo>
                  <a:pt x="178" y="18"/>
                </a:lnTo>
                <a:lnTo>
                  <a:pt x="188" y="18"/>
                </a:lnTo>
                <a:lnTo>
                  <a:pt x="194" y="24"/>
                </a:lnTo>
                <a:lnTo>
                  <a:pt x="200" y="32"/>
                </a:lnTo>
                <a:lnTo>
                  <a:pt x="202" y="42"/>
                </a:lnTo>
                <a:lnTo>
                  <a:pt x="202" y="194"/>
                </a:lnTo>
                <a:lnTo>
                  <a:pt x="202" y="194"/>
                </a:lnTo>
                <a:lnTo>
                  <a:pt x="202" y="198"/>
                </a:lnTo>
                <a:lnTo>
                  <a:pt x="204" y="200"/>
                </a:lnTo>
                <a:lnTo>
                  <a:pt x="206" y="202"/>
                </a:lnTo>
                <a:lnTo>
                  <a:pt x="210" y="202"/>
                </a:lnTo>
                <a:lnTo>
                  <a:pt x="210" y="202"/>
                </a:lnTo>
                <a:lnTo>
                  <a:pt x="212" y="202"/>
                </a:lnTo>
                <a:lnTo>
                  <a:pt x="216" y="200"/>
                </a:lnTo>
                <a:lnTo>
                  <a:pt x="218" y="198"/>
                </a:lnTo>
                <a:lnTo>
                  <a:pt x="218" y="194"/>
                </a:lnTo>
                <a:lnTo>
                  <a:pt x="218" y="42"/>
                </a:lnTo>
                <a:lnTo>
                  <a:pt x="218" y="42"/>
                </a:lnTo>
                <a:lnTo>
                  <a:pt x="220" y="32"/>
                </a:lnTo>
                <a:lnTo>
                  <a:pt x="224" y="24"/>
                </a:lnTo>
                <a:lnTo>
                  <a:pt x="232" y="18"/>
                </a:lnTo>
                <a:lnTo>
                  <a:pt x="242" y="18"/>
                </a:lnTo>
                <a:lnTo>
                  <a:pt x="386" y="18"/>
                </a:lnTo>
                <a:lnTo>
                  <a:pt x="386" y="274"/>
                </a:lnTo>
                <a:lnTo>
                  <a:pt x="242" y="274"/>
                </a:lnTo>
                <a:lnTo>
                  <a:pt x="242" y="274"/>
                </a:lnTo>
                <a:lnTo>
                  <a:pt x="232" y="276"/>
                </a:lnTo>
                <a:lnTo>
                  <a:pt x="224" y="278"/>
                </a:lnTo>
                <a:lnTo>
                  <a:pt x="216" y="284"/>
                </a:lnTo>
                <a:lnTo>
                  <a:pt x="210" y="290"/>
                </a:lnTo>
                <a:lnTo>
                  <a:pt x="210" y="290"/>
                </a:lnTo>
                <a:lnTo>
                  <a:pt x="210" y="290"/>
                </a:lnTo>
                <a:lnTo>
                  <a:pt x="210" y="290"/>
                </a:lnTo>
                <a:lnTo>
                  <a:pt x="204" y="284"/>
                </a:lnTo>
                <a:lnTo>
                  <a:pt x="196" y="278"/>
                </a:lnTo>
                <a:lnTo>
                  <a:pt x="188" y="276"/>
                </a:lnTo>
                <a:lnTo>
                  <a:pt x="178" y="274"/>
                </a:lnTo>
                <a:lnTo>
                  <a:pt x="34" y="274"/>
                </a:lnTo>
                <a:lnTo>
                  <a:pt x="34" y="18"/>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 name="Freeform 363"/>
          <p:cNvSpPr>
            <a:spLocks noEditPoints="1"/>
          </p:cNvSpPr>
          <p:nvPr userDrawn="1"/>
        </p:nvSpPr>
        <p:spPr bwMode="auto">
          <a:xfrm rot="1658487">
            <a:off x="4937819" y="312642"/>
            <a:ext cx="580001" cy="770514"/>
          </a:xfrm>
          <a:custGeom>
            <a:avLst/>
            <a:gdLst>
              <a:gd name="T0" fmla="*/ 145 w 274"/>
              <a:gd name="T1" fmla="*/ 262 h 273"/>
              <a:gd name="T2" fmla="*/ 189 w 274"/>
              <a:gd name="T3" fmla="*/ 204 h 273"/>
              <a:gd name="T4" fmla="*/ 263 w 274"/>
              <a:gd name="T5" fmla="*/ 204 h 273"/>
              <a:gd name="T6" fmla="*/ 216 w 274"/>
              <a:gd name="T7" fmla="*/ 217 h 273"/>
              <a:gd name="T8" fmla="*/ 104 w 274"/>
              <a:gd name="T9" fmla="*/ 199 h 273"/>
              <a:gd name="T10" fmla="*/ 55 w 274"/>
              <a:gd name="T11" fmla="*/ 186 h 273"/>
              <a:gd name="T12" fmla="*/ 14 w 274"/>
              <a:gd name="T13" fmla="*/ 168 h 273"/>
              <a:gd name="T14" fmla="*/ 44 w 274"/>
              <a:gd name="T15" fmla="*/ 207 h 273"/>
              <a:gd name="T16" fmla="*/ 45 w 274"/>
              <a:gd name="T17" fmla="*/ 217 h 273"/>
              <a:gd name="T18" fmla="*/ 95 w 274"/>
              <a:gd name="T19" fmla="*/ 254 h 273"/>
              <a:gd name="T20" fmla="*/ 86 w 274"/>
              <a:gd name="T21" fmla="*/ 232 h 273"/>
              <a:gd name="T22" fmla="*/ 114 w 274"/>
              <a:gd name="T23" fmla="*/ 255 h 273"/>
              <a:gd name="T24" fmla="*/ 131 w 274"/>
              <a:gd name="T25" fmla="*/ 196 h 273"/>
              <a:gd name="T26" fmla="*/ 110 w 274"/>
              <a:gd name="T27" fmla="*/ 189 h 273"/>
              <a:gd name="T28" fmla="*/ 132 w 274"/>
              <a:gd name="T29" fmla="*/ 145 h 273"/>
              <a:gd name="T30" fmla="*/ 74 w 274"/>
              <a:gd name="T31" fmla="*/ 145 h 273"/>
              <a:gd name="T32" fmla="*/ 67 w 274"/>
              <a:gd name="T33" fmla="*/ 166 h 273"/>
              <a:gd name="T34" fmla="*/ 205 w 274"/>
              <a:gd name="T35" fmla="*/ 111 h 273"/>
              <a:gd name="T36" fmla="*/ 192 w 274"/>
              <a:gd name="T37" fmla="*/ 159 h 273"/>
              <a:gd name="T38" fmla="*/ 150 w 274"/>
              <a:gd name="T39" fmla="*/ 59 h 273"/>
              <a:gd name="T40" fmla="*/ 114 w 274"/>
              <a:gd name="T41" fmla="*/ 94 h 273"/>
              <a:gd name="T42" fmla="*/ 57 w 274"/>
              <a:gd name="T43" fmla="*/ 42 h 273"/>
              <a:gd name="T44" fmla="*/ 9 w 274"/>
              <a:gd name="T45" fmla="*/ 55 h 273"/>
              <a:gd name="T46" fmla="*/ 178 w 274"/>
              <a:gd name="T47" fmla="*/ 23 h 273"/>
              <a:gd name="T48" fmla="*/ 230 w 274"/>
              <a:gd name="T49" fmla="*/ 57 h 273"/>
              <a:gd name="T50" fmla="*/ 137 w 274"/>
              <a:gd name="T51" fmla="*/ 0 h 273"/>
              <a:gd name="T52" fmla="*/ 271 w 274"/>
              <a:gd name="T53" fmla="*/ 108 h 273"/>
              <a:gd name="T54" fmla="*/ 257 w 274"/>
              <a:gd name="T55" fmla="*/ 189 h 273"/>
              <a:gd name="T56" fmla="*/ 260 w 274"/>
              <a:gd name="T57" fmla="*/ 142 h 273"/>
              <a:gd name="T58" fmla="*/ 238 w 274"/>
              <a:gd name="T59" fmla="*/ 133 h 273"/>
              <a:gd name="T60" fmla="*/ 261 w 274"/>
              <a:gd name="T61" fmla="*/ 105 h 273"/>
              <a:gd name="T62" fmla="*/ 206 w 274"/>
              <a:gd name="T63" fmla="*/ 76 h 273"/>
              <a:gd name="T64" fmla="*/ 206 w 274"/>
              <a:gd name="T65" fmla="*/ 103 h 273"/>
              <a:gd name="T66" fmla="*/ 193 w 274"/>
              <a:gd name="T67" fmla="*/ 82 h 273"/>
              <a:gd name="T68" fmla="*/ 169 w 274"/>
              <a:gd name="T69" fmla="*/ 79 h 273"/>
              <a:gd name="T70" fmla="*/ 189 w 274"/>
              <a:gd name="T71" fmla="*/ 66 h 273"/>
              <a:gd name="T72" fmla="*/ 142 w 274"/>
              <a:gd name="T73" fmla="*/ 13 h 273"/>
              <a:gd name="T74" fmla="*/ 136 w 274"/>
              <a:gd name="T75" fmla="*/ 50 h 273"/>
              <a:gd name="T76" fmla="*/ 127 w 274"/>
              <a:gd name="T77" fmla="*/ 11 h 273"/>
              <a:gd name="T78" fmla="*/ 86 w 274"/>
              <a:gd name="T79" fmla="*/ 71 h 273"/>
              <a:gd name="T80" fmla="*/ 104 w 274"/>
              <a:gd name="T81" fmla="*/ 83 h 273"/>
              <a:gd name="T82" fmla="*/ 76 w 274"/>
              <a:gd name="T83" fmla="*/ 105 h 273"/>
              <a:gd name="T84" fmla="*/ 132 w 274"/>
              <a:gd name="T85" fmla="*/ 130 h 273"/>
              <a:gd name="T86" fmla="*/ 140 w 274"/>
              <a:gd name="T87" fmla="*/ 113 h 273"/>
              <a:gd name="T88" fmla="*/ 146 w 274"/>
              <a:gd name="T89" fmla="*/ 131 h 273"/>
              <a:gd name="T90" fmla="*/ 171 w 274"/>
              <a:gd name="T91" fmla="*/ 140 h 273"/>
              <a:gd name="T92" fmla="*/ 142 w 274"/>
              <a:gd name="T93" fmla="*/ 182 h 273"/>
              <a:gd name="T94" fmla="*/ 193 w 274"/>
              <a:gd name="T95" fmla="*/ 191 h 273"/>
              <a:gd name="T96" fmla="*/ 206 w 274"/>
              <a:gd name="T97" fmla="*/ 170 h 273"/>
              <a:gd name="T98" fmla="*/ 206 w 274"/>
              <a:gd name="T99" fmla="*/ 196 h 273"/>
              <a:gd name="T100" fmla="*/ 209 w 274"/>
              <a:gd name="T101" fmla="*/ 207 h 273"/>
              <a:gd name="T102" fmla="*/ 179 w 274"/>
              <a:gd name="T103" fmla="*/ 249 h 273"/>
              <a:gd name="T104" fmla="*/ 212 w 274"/>
              <a:gd name="T105" fmla="*/ 239 h 273"/>
              <a:gd name="T106" fmla="*/ 219 w 274"/>
              <a:gd name="T107" fmla="*/ 246 h 273"/>
              <a:gd name="T108" fmla="*/ 31 w 274"/>
              <a:gd name="T109" fmla="*/ 222 h 273"/>
              <a:gd name="T110" fmla="*/ 14 w 274"/>
              <a:gd name="T111" fmla="*/ 82 h 273"/>
              <a:gd name="T112" fmla="*/ 11 w 274"/>
              <a:gd name="T113" fmla="*/ 130 h 273"/>
              <a:gd name="T114" fmla="*/ 67 w 274"/>
              <a:gd name="T115" fmla="*/ 103 h 273"/>
              <a:gd name="T116" fmla="*/ 63 w 274"/>
              <a:gd name="T117" fmla="*/ 74 h 273"/>
              <a:gd name="T118" fmla="*/ 72 w 274"/>
              <a:gd name="T119" fmla="*/ 67 h 273"/>
              <a:gd name="T120" fmla="*/ 95 w 274"/>
              <a:gd name="T121" fmla="*/ 19 h 273"/>
              <a:gd name="T122" fmla="*/ 58 w 274"/>
              <a:gd name="T123" fmla="*/ 33 h 273"/>
              <a:gd name="T124" fmla="*/ 109 w 274"/>
              <a:gd name="T125" fmla="*/ 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273">
                <a:moveTo>
                  <a:pt x="146" y="196"/>
                </a:moveTo>
                <a:lnTo>
                  <a:pt x="143" y="196"/>
                </a:lnTo>
                <a:lnTo>
                  <a:pt x="142" y="198"/>
                </a:lnTo>
                <a:lnTo>
                  <a:pt x="142" y="200"/>
                </a:lnTo>
                <a:lnTo>
                  <a:pt x="142" y="258"/>
                </a:lnTo>
                <a:lnTo>
                  <a:pt x="142" y="260"/>
                </a:lnTo>
                <a:lnTo>
                  <a:pt x="145" y="262"/>
                </a:lnTo>
                <a:lnTo>
                  <a:pt x="147" y="262"/>
                </a:lnTo>
                <a:lnTo>
                  <a:pt x="159" y="255"/>
                </a:lnTo>
                <a:lnTo>
                  <a:pt x="169" y="245"/>
                </a:lnTo>
                <a:lnTo>
                  <a:pt x="178" y="234"/>
                </a:lnTo>
                <a:lnTo>
                  <a:pt x="184" y="219"/>
                </a:lnTo>
                <a:lnTo>
                  <a:pt x="189" y="207"/>
                </a:lnTo>
                <a:lnTo>
                  <a:pt x="189" y="204"/>
                </a:lnTo>
                <a:lnTo>
                  <a:pt x="189" y="203"/>
                </a:lnTo>
                <a:lnTo>
                  <a:pt x="187" y="202"/>
                </a:lnTo>
                <a:lnTo>
                  <a:pt x="168" y="198"/>
                </a:lnTo>
                <a:lnTo>
                  <a:pt x="146" y="196"/>
                </a:lnTo>
                <a:close/>
                <a:moveTo>
                  <a:pt x="242" y="191"/>
                </a:moveTo>
                <a:lnTo>
                  <a:pt x="254" y="195"/>
                </a:lnTo>
                <a:lnTo>
                  <a:pt x="263" y="204"/>
                </a:lnTo>
                <a:lnTo>
                  <a:pt x="267" y="217"/>
                </a:lnTo>
                <a:lnTo>
                  <a:pt x="263" y="230"/>
                </a:lnTo>
                <a:lnTo>
                  <a:pt x="254" y="239"/>
                </a:lnTo>
                <a:lnTo>
                  <a:pt x="242" y="242"/>
                </a:lnTo>
                <a:lnTo>
                  <a:pt x="229" y="239"/>
                </a:lnTo>
                <a:lnTo>
                  <a:pt x="219" y="230"/>
                </a:lnTo>
                <a:lnTo>
                  <a:pt x="216" y="217"/>
                </a:lnTo>
                <a:lnTo>
                  <a:pt x="219" y="204"/>
                </a:lnTo>
                <a:lnTo>
                  <a:pt x="229" y="195"/>
                </a:lnTo>
                <a:lnTo>
                  <a:pt x="242" y="191"/>
                </a:lnTo>
                <a:close/>
                <a:moveTo>
                  <a:pt x="78" y="173"/>
                </a:moveTo>
                <a:lnTo>
                  <a:pt x="91" y="177"/>
                </a:lnTo>
                <a:lnTo>
                  <a:pt x="100" y="186"/>
                </a:lnTo>
                <a:lnTo>
                  <a:pt x="104" y="199"/>
                </a:lnTo>
                <a:lnTo>
                  <a:pt x="100" y="212"/>
                </a:lnTo>
                <a:lnTo>
                  <a:pt x="91" y="222"/>
                </a:lnTo>
                <a:lnTo>
                  <a:pt x="78" y="225"/>
                </a:lnTo>
                <a:lnTo>
                  <a:pt x="65" y="222"/>
                </a:lnTo>
                <a:lnTo>
                  <a:pt x="55" y="212"/>
                </a:lnTo>
                <a:lnTo>
                  <a:pt x="53" y="199"/>
                </a:lnTo>
                <a:lnTo>
                  <a:pt x="55" y="186"/>
                </a:lnTo>
                <a:lnTo>
                  <a:pt x="65" y="177"/>
                </a:lnTo>
                <a:lnTo>
                  <a:pt x="78" y="173"/>
                </a:lnTo>
                <a:close/>
                <a:moveTo>
                  <a:pt x="14" y="142"/>
                </a:moveTo>
                <a:lnTo>
                  <a:pt x="12" y="142"/>
                </a:lnTo>
                <a:lnTo>
                  <a:pt x="11" y="144"/>
                </a:lnTo>
                <a:lnTo>
                  <a:pt x="11" y="145"/>
                </a:lnTo>
                <a:lnTo>
                  <a:pt x="14" y="168"/>
                </a:lnTo>
                <a:lnTo>
                  <a:pt x="22" y="189"/>
                </a:lnTo>
                <a:lnTo>
                  <a:pt x="32" y="208"/>
                </a:lnTo>
                <a:lnTo>
                  <a:pt x="34" y="209"/>
                </a:lnTo>
                <a:lnTo>
                  <a:pt x="36" y="211"/>
                </a:lnTo>
                <a:lnTo>
                  <a:pt x="37" y="209"/>
                </a:lnTo>
                <a:lnTo>
                  <a:pt x="42" y="207"/>
                </a:lnTo>
                <a:lnTo>
                  <a:pt x="44" y="207"/>
                </a:lnTo>
                <a:lnTo>
                  <a:pt x="45" y="207"/>
                </a:lnTo>
                <a:lnTo>
                  <a:pt x="46" y="208"/>
                </a:lnTo>
                <a:lnTo>
                  <a:pt x="48" y="211"/>
                </a:lnTo>
                <a:lnTo>
                  <a:pt x="48" y="212"/>
                </a:lnTo>
                <a:lnTo>
                  <a:pt x="48" y="214"/>
                </a:lnTo>
                <a:lnTo>
                  <a:pt x="46" y="216"/>
                </a:lnTo>
                <a:lnTo>
                  <a:pt x="45" y="217"/>
                </a:lnTo>
                <a:lnTo>
                  <a:pt x="42" y="218"/>
                </a:lnTo>
                <a:lnTo>
                  <a:pt x="42" y="221"/>
                </a:lnTo>
                <a:lnTo>
                  <a:pt x="44" y="222"/>
                </a:lnTo>
                <a:lnTo>
                  <a:pt x="65" y="241"/>
                </a:lnTo>
                <a:lnTo>
                  <a:pt x="91" y="255"/>
                </a:lnTo>
                <a:lnTo>
                  <a:pt x="94" y="255"/>
                </a:lnTo>
                <a:lnTo>
                  <a:pt x="95" y="254"/>
                </a:lnTo>
                <a:lnTo>
                  <a:pt x="96" y="253"/>
                </a:lnTo>
                <a:lnTo>
                  <a:pt x="96" y="251"/>
                </a:lnTo>
                <a:lnTo>
                  <a:pt x="95" y="249"/>
                </a:lnTo>
                <a:lnTo>
                  <a:pt x="91" y="242"/>
                </a:lnTo>
                <a:lnTo>
                  <a:pt x="86" y="235"/>
                </a:lnTo>
                <a:lnTo>
                  <a:pt x="86" y="234"/>
                </a:lnTo>
                <a:lnTo>
                  <a:pt x="86" y="232"/>
                </a:lnTo>
                <a:lnTo>
                  <a:pt x="87" y="231"/>
                </a:lnTo>
                <a:lnTo>
                  <a:pt x="90" y="230"/>
                </a:lnTo>
                <a:lnTo>
                  <a:pt x="91" y="228"/>
                </a:lnTo>
                <a:lnTo>
                  <a:pt x="94" y="230"/>
                </a:lnTo>
                <a:lnTo>
                  <a:pt x="95" y="231"/>
                </a:lnTo>
                <a:lnTo>
                  <a:pt x="104" y="244"/>
                </a:lnTo>
                <a:lnTo>
                  <a:pt x="114" y="255"/>
                </a:lnTo>
                <a:lnTo>
                  <a:pt x="127" y="262"/>
                </a:lnTo>
                <a:lnTo>
                  <a:pt x="129" y="262"/>
                </a:lnTo>
                <a:lnTo>
                  <a:pt x="132" y="260"/>
                </a:lnTo>
                <a:lnTo>
                  <a:pt x="132" y="258"/>
                </a:lnTo>
                <a:lnTo>
                  <a:pt x="132" y="200"/>
                </a:lnTo>
                <a:lnTo>
                  <a:pt x="132" y="198"/>
                </a:lnTo>
                <a:lnTo>
                  <a:pt x="131" y="196"/>
                </a:lnTo>
                <a:lnTo>
                  <a:pt x="128" y="196"/>
                </a:lnTo>
                <a:lnTo>
                  <a:pt x="114" y="198"/>
                </a:lnTo>
                <a:lnTo>
                  <a:pt x="111" y="196"/>
                </a:lnTo>
                <a:lnTo>
                  <a:pt x="110" y="195"/>
                </a:lnTo>
                <a:lnTo>
                  <a:pt x="109" y="194"/>
                </a:lnTo>
                <a:lnTo>
                  <a:pt x="109" y="191"/>
                </a:lnTo>
                <a:lnTo>
                  <a:pt x="110" y="189"/>
                </a:lnTo>
                <a:lnTo>
                  <a:pt x="111" y="189"/>
                </a:lnTo>
                <a:lnTo>
                  <a:pt x="113" y="188"/>
                </a:lnTo>
                <a:lnTo>
                  <a:pt x="128" y="186"/>
                </a:lnTo>
                <a:lnTo>
                  <a:pt x="131" y="186"/>
                </a:lnTo>
                <a:lnTo>
                  <a:pt x="132" y="185"/>
                </a:lnTo>
                <a:lnTo>
                  <a:pt x="132" y="182"/>
                </a:lnTo>
                <a:lnTo>
                  <a:pt x="132" y="145"/>
                </a:lnTo>
                <a:lnTo>
                  <a:pt x="132" y="143"/>
                </a:lnTo>
                <a:lnTo>
                  <a:pt x="131" y="142"/>
                </a:lnTo>
                <a:lnTo>
                  <a:pt x="128" y="142"/>
                </a:lnTo>
                <a:lnTo>
                  <a:pt x="78" y="142"/>
                </a:lnTo>
                <a:lnTo>
                  <a:pt x="76" y="142"/>
                </a:lnTo>
                <a:lnTo>
                  <a:pt x="74" y="143"/>
                </a:lnTo>
                <a:lnTo>
                  <a:pt x="74" y="145"/>
                </a:lnTo>
                <a:lnTo>
                  <a:pt x="76" y="163"/>
                </a:lnTo>
                <a:lnTo>
                  <a:pt x="74" y="166"/>
                </a:lnTo>
                <a:lnTo>
                  <a:pt x="73" y="167"/>
                </a:lnTo>
                <a:lnTo>
                  <a:pt x="72" y="168"/>
                </a:lnTo>
                <a:lnTo>
                  <a:pt x="69" y="168"/>
                </a:lnTo>
                <a:lnTo>
                  <a:pt x="68" y="167"/>
                </a:lnTo>
                <a:lnTo>
                  <a:pt x="67" y="166"/>
                </a:lnTo>
                <a:lnTo>
                  <a:pt x="65" y="165"/>
                </a:lnTo>
                <a:lnTo>
                  <a:pt x="64" y="145"/>
                </a:lnTo>
                <a:lnTo>
                  <a:pt x="64" y="143"/>
                </a:lnTo>
                <a:lnTo>
                  <a:pt x="63" y="142"/>
                </a:lnTo>
                <a:lnTo>
                  <a:pt x="60" y="142"/>
                </a:lnTo>
                <a:lnTo>
                  <a:pt x="14" y="142"/>
                </a:lnTo>
                <a:close/>
                <a:moveTo>
                  <a:pt x="205" y="111"/>
                </a:moveTo>
                <a:lnTo>
                  <a:pt x="217" y="115"/>
                </a:lnTo>
                <a:lnTo>
                  <a:pt x="226" y="124"/>
                </a:lnTo>
                <a:lnTo>
                  <a:pt x="230" y="136"/>
                </a:lnTo>
                <a:lnTo>
                  <a:pt x="226" y="149"/>
                </a:lnTo>
                <a:lnTo>
                  <a:pt x="217" y="159"/>
                </a:lnTo>
                <a:lnTo>
                  <a:pt x="205" y="162"/>
                </a:lnTo>
                <a:lnTo>
                  <a:pt x="192" y="159"/>
                </a:lnTo>
                <a:lnTo>
                  <a:pt x="183" y="149"/>
                </a:lnTo>
                <a:lnTo>
                  <a:pt x="179" y="136"/>
                </a:lnTo>
                <a:lnTo>
                  <a:pt x="183" y="124"/>
                </a:lnTo>
                <a:lnTo>
                  <a:pt x="192" y="115"/>
                </a:lnTo>
                <a:lnTo>
                  <a:pt x="205" y="111"/>
                </a:lnTo>
                <a:close/>
                <a:moveTo>
                  <a:pt x="137" y="56"/>
                </a:moveTo>
                <a:lnTo>
                  <a:pt x="150" y="59"/>
                </a:lnTo>
                <a:lnTo>
                  <a:pt x="159" y="69"/>
                </a:lnTo>
                <a:lnTo>
                  <a:pt x="163" y="82"/>
                </a:lnTo>
                <a:lnTo>
                  <a:pt x="159" y="94"/>
                </a:lnTo>
                <a:lnTo>
                  <a:pt x="150" y="103"/>
                </a:lnTo>
                <a:lnTo>
                  <a:pt x="137" y="107"/>
                </a:lnTo>
                <a:lnTo>
                  <a:pt x="124" y="103"/>
                </a:lnTo>
                <a:lnTo>
                  <a:pt x="114" y="94"/>
                </a:lnTo>
                <a:lnTo>
                  <a:pt x="111" y="82"/>
                </a:lnTo>
                <a:lnTo>
                  <a:pt x="114" y="69"/>
                </a:lnTo>
                <a:lnTo>
                  <a:pt x="124" y="59"/>
                </a:lnTo>
                <a:lnTo>
                  <a:pt x="137" y="56"/>
                </a:lnTo>
                <a:close/>
                <a:moveTo>
                  <a:pt x="35" y="29"/>
                </a:moveTo>
                <a:lnTo>
                  <a:pt x="48" y="33"/>
                </a:lnTo>
                <a:lnTo>
                  <a:pt x="57" y="42"/>
                </a:lnTo>
                <a:lnTo>
                  <a:pt x="60" y="55"/>
                </a:lnTo>
                <a:lnTo>
                  <a:pt x="57" y="67"/>
                </a:lnTo>
                <a:lnTo>
                  <a:pt x="48" y="76"/>
                </a:lnTo>
                <a:lnTo>
                  <a:pt x="35" y="80"/>
                </a:lnTo>
                <a:lnTo>
                  <a:pt x="22" y="76"/>
                </a:lnTo>
                <a:lnTo>
                  <a:pt x="13" y="67"/>
                </a:lnTo>
                <a:lnTo>
                  <a:pt x="9" y="55"/>
                </a:lnTo>
                <a:lnTo>
                  <a:pt x="13" y="42"/>
                </a:lnTo>
                <a:lnTo>
                  <a:pt x="22" y="33"/>
                </a:lnTo>
                <a:lnTo>
                  <a:pt x="35" y="29"/>
                </a:lnTo>
                <a:close/>
                <a:moveTo>
                  <a:pt x="182" y="18"/>
                </a:moveTo>
                <a:lnTo>
                  <a:pt x="179" y="19"/>
                </a:lnTo>
                <a:lnTo>
                  <a:pt x="178" y="20"/>
                </a:lnTo>
                <a:lnTo>
                  <a:pt x="178" y="23"/>
                </a:lnTo>
                <a:lnTo>
                  <a:pt x="179" y="24"/>
                </a:lnTo>
                <a:lnTo>
                  <a:pt x="191" y="43"/>
                </a:lnTo>
                <a:lnTo>
                  <a:pt x="200" y="65"/>
                </a:lnTo>
                <a:lnTo>
                  <a:pt x="201" y="66"/>
                </a:lnTo>
                <a:lnTo>
                  <a:pt x="202" y="67"/>
                </a:lnTo>
                <a:lnTo>
                  <a:pt x="205" y="67"/>
                </a:lnTo>
                <a:lnTo>
                  <a:pt x="230" y="57"/>
                </a:lnTo>
                <a:lnTo>
                  <a:pt x="232" y="55"/>
                </a:lnTo>
                <a:lnTo>
                  <a:pt x="232" y="53"/>
                </a:lnTo>
                <a:lnTo>
                  <a:pt x="230" y="51"/>
                </a:lnTo>
                <a:lnTo>
                  <a:pt x="209" y="32"/>
                </a:lnTo>
                <a:lnTo>
                  <a:pt x="183" y="18"/>
                </a:lnTo>
                <a:lnTo>
                  <a:pt x="182" y="18"/>
                </a:lnTo>
                <a:close/>
                <a:moveTo>
                  <a:pt x="137" y="0"/>
                </a:moveTo>
                <a:lnTo>
                  <a:pt x="164" y="2"/>
                </a:lnTo>
                <a:lnTo>
                  <a:pt x="189" y="10"/>
                </a:lnTo>
                <a:lnTo>
                  <a:pt x="212" y="23"/>
                </a:lnTo>
                <a:lnTo>
                  <a:pt x="233" y="39"/>
                </a:lnTo>
                <a:lnTo>
                  <a:pt x="249" y="59"/>
                </a:lnTo>
                <a:lnTo>
                  <a:pt x="262" y="83"/>
                </a:lnTo>
                <a:lnTo>
                  <a:pt x="271" y="108"/>
                </a:lnTo>
                <a:lnTo>
                  <a:pt x="274" y="136"/>
                </a:lnTo>
                <a:lnTo>
                  <a:pt x="271" y="163"/>
                </a:lnTo>
                <a:lnTo>
                  <a:pt x="263" y="188"/>
                </a:lnTo>
                <a:lnTo>
                  <a:pt x="263" y="189"/>
                </a:lnTo>
                <a:lnTo>
                  <a:pt x="262" y="190"/>
                </a:lnTo>
                <a:lnTo>
                  <a:pt x="260" y="190"/>
                </a:lnTo>
                <a:lnTo>
                  <a:pt x="257" y="189"/>
                </a:lnTo>
                <a:lnTo>
                  <a:pt x="254" y="186"/>
                </a:lnTo>
                <a:lnTo>
                  <a:pt x="254" y="184"/>
                </a:lnTo>
                <a:lnTo>
                  <a:pt x="261" y="166"/>
                </a:lnTo>
                <a:lnTo>
                  <a:pt x="263" y="145"/>
                </a:lnTo>
                <a:lnTo>
                  <a:pt x="263" y="144"/>
                </a:lnTo>
                <a:lnTo>
                  <a:pt x="262" y="142"/>
                </a:lnTo>
                <a:lnTo>
                  <a:pt x="260" y="142"/>
                </a:lnTo>
                <a:lnTo>
                  <a:pt x="240" y="142"/>
                </a:lnTo>
                <a:lnTo>
                  <a:pt x="239" y="142"/>
                </a:lnTo>
                <a:lnTo>
                  <a:pt x="238" y="140"/>
                </a:lnTo>
                <a:lnTo>
                  <a:pt x="237" y="139"/>
                </a:lnTo>
                <a:lnTo>
                  <a:pt x="237" y="136"/>
                </a:lnTo>
                <a:lnTo>
                  <a:pt x="237" y="135"/>
                </a:lnTo>
                <a:lnTo>
                  <a:pt x="238" y="133"/>
                </a:lnTo>
                <a:lnTo>
                  <a:pt x="239" y="133"/>
                </a:lnTo>
                <a:lnTo>
                  <a:pt x="240" y="131"/>
                </a:lnTo>
                <a:lnTo>
                  <a:pt x="260" y="131"/>
                </a:lnTo>
                <a:lnTo>
                  <a:pt x="262" y="131"/>
                </a:lnTo>
                <a:lnTo>
                  <a:pt x="263" y="130"/>
                </a:lnTo>
                <a:lnTo>
                  <a:pt x="263" y="127"/>
                </a:lnTo>
                <a:lnTo>
                  <a:pt x="261" y="105"/>
                </a:lnTo>
                <a:lnTo>
                  <a:pt x="253" y="84"/>
                </a:lnTo>
                <a:lnTo>
                  <a:pt x="242" y="65"/>
                </a:lnTo>
                <a:lnTo>
                  <a:pt x="240" y="64"/>
                </a:lnTo>
                <a:lnTo>
                  <a:pt x="239" y="64"/>
                </a:lnTo>
                <a:lnTo>
                  <a:pt x="237" y="64"/>
                </a:lnTo>
                <a:lnTo>
                  <a:pt x="223" y="71"/>
                </a:lnTo>
                <a:lnTo>
                  <a:pt x="206" y="76"/>
                </a:lnTo>
                <a:lnTo>
                  <a:pt x="205" y="78"/>
                </a:lnTo>
                <a:lnTo>
                  <a:pt x="203" y="79"/>
                </a:lnTo>
                <a:lnTo>
                  <a:pt x="203" y="82"/>
                </a:lnTo>
                <a:lnTo>
                  <a:pt x="206" y="90"/>
                </a:lnTo>
                <a:lnTo>
                  <a:pt x="207" y="101"/>
                </a:lnTo>
                <a:lnTo>
                  <a:pt x="207" y="102"/>
                </a:lnTo>
                <a:lnTo>
                  <a:pt x="206" y="103"/>
                </a:lnTo>
                <a:lnTo>
                  <a:pt x="205" y="105"/>
                </a:lnTo>
                <a:lnTo>
                  <a:pt x="203" y="105"/>
                </a:lnTo>
                <a:lnTo>
                  <a:pt x="201" y="105"/>
                </a:lnTo>
                <a:lnTo>
                  <a:pt x="198" y="103"/>
                </a:lnTo>
                <a:lnTo>
                  <a:pt x="198" y="102"/>
                </a:lnTo>
                <a:lnTo>
                  <a:pt x="194" y="84"/>
                </a:lnTo>
                <a:lnTo>
                  <a:pt x="193" y="82"/>
                </a:lnTo>
                <a:lnTo>
                  <a:pt x="192" y="82"/>
                </a:lnTo>
                <a:lnTo>
                  <a:pt x="191" y="82"/>
                </a:lnTo>
                <a:lnTo>
                  <a:pt x="173" y="84"/>
                </a:lnTo>
                <a:lnTo>
                  <a:pt x="171" y="84"/>
                </a:lnTo>
                <a:lnTo>
                  <a:pt x="170" y="83"/>
                </a:lnTo>
                <a:lnTo>
                  <a:pt x="169" y="82"/>
                </a:lnTo>
                <a:lnTo>
                  <a:pt x="169" y="79"/>
                </a:lnTo>
                <a:lnTo>
                  <a:pt x="169" y="78"/>
                </a:lnTo>
                <a:lnTo>
                  <a:pt x="170" y="75"/>
                </a:lnTo>
                <a:lnTo>
                  <a:pt x="171" y="74"/>
                </a:lnTo>
                <a:lnTo>
                  <a:pt x="187" y="71"/>
                </a:lnTo>
                <a:lnTo>
                  <a:pt x="189" y="71"/>
                </a:lnTo>
                <a:lnTo>
                  <a:pt x="189" y="69"/>
                </a:lnTo>
                <a:lnTo>
                  <a:pt x="189" y="66"/>
                </a:lnTo>
                <a:lnTo>
                  <a:pt x="184" y="53"/>
                </a:lnTo>
                <a:lnTo>
                  <a:pt x="178" y="41"/>
                </a:lnTo>
                <a:lnTo>
                  <a:pt x="169" y="28"/>
                </a:lnTo>
                <a:lnTo>
                  <a:pt x="159" y="18"/>
                </a:lnTo>
                <a:lnTo>
                  <a:pt x="147" y="11"/>
                </a:lnTo>
                <a:lnTo>
                  <a:pt x="145" y="11"/>
                </a:lnTo>
                <a:lnTo>
                  <a:pt x="142" y="13"/>
                </a:lnTo>
                <a:lnTo>
                  <a:pt x="142" y="15"/>
                </a:lnTo>
                <a:lnTo>
                  <a:pt x="142" y="46"/>
                </a:lnTo>
                <a:lnTo>
                  <a:pt x="142" y="47"/>
                </a:lnTo>
                <a:lnTo>
                  <a:pt x="141" y="48"/>
                </a:lnTo>
                <a:lnTo>
                  <a:pt x="140" y="50"/>
                </a:lnTo>
                <a:lnTo>
                  <a:pt x="137" y="50"/>
                </a:lnTo>
                <a:lnTo>
                  <a:pt x="136" y="50"/>
                </a:lnTo>
                <a:lnTo>
                  <a:pt x="133" y="48"/>
                </a:lnTo>
                <a:lnTo>
                  <a:pt x="133" y="47"/>
                </a:lnTo>
                <a:lnTo>
                  <a:pt x="132" y="46"/>
                </a:lnTo>
                <a:lnTo>
                  <a:pt x="132" y="15"/>
                </a:lnTo>
                <a:lnTo>
                  <a:pt x="132" y="13"/>
                </a:lnTo>
                <a:lnTo>
                  <a:pt x="129" y="11"/>
                </a:lnTo>
                <a:lnTo>
                  <a:pt x="127" y="11"/>
                </a:lnTo>
                <a:lnTo>
                  <a:pt x="115" y="18"/>
                </a:lnTo>
                <a:lnTo>
                  <a:pt x="105" y="28"/>
                </a:lnTo>
                <a:lnTo>
                  <a:pt x="96" y="41"/>
                </a:lnTo>
                <a:lnTo>
                  <a:pt x="90" y="53"/>
                </a:lnTo>
                <a:lnTo>
                  <a:pt x="85" y="66"/>
                </a:lnTo>
                <a:lnTo>
                  <a:pt x="85" y="69"/>
                </a:lnTo>
                <a:lnTo>
                  <a:pt x="86" y="71"/>
                </a:lnTo>
                <a:lnTo>
                  <a:pt x="87" y="71"/>
                </a:lnTo>
                <a:lnTo>
                  <a:pt x="101" y="74"/>
                </a:lnTo>
                <a:lnTo>
                  <a:pt x="104" y="75"/>
                </a:lnTo>
                <a:lnTo>
                  <a:pt x="104" y="78"/>
                </a:lnTo>
                <a:lnTo>
                  <a:pt x="105" y="79"/>
                </a:lnTo>
                <a:lnTo>
                  <a:pt x="104" y="82"/>
                </a:lnTo>
                <a:lnTo>
                  <a:pt x="104" y="83"/>
                </a:lnTo>
                <a:lnTo>
                  <a:pt x="101" y="84"/>
                </a:lnTo>
                <a:lnTo>
                  <a:pt x="100" y="84"/>
                </a:lnTo>
                <a:lnTo>
                  <a:pt x="85" y="82"/>
                </a:lnTo>
                <a:lnTo>
                  <a:pt x="82" y="82"/>
                </a:lnTo>
                <a:lnTo>
                  <a:pt x="81" y="82"/>
                </a:lnTo>
                <a:lnTo>
                  <a:pt x="80" y="84"/>
                </a:lnTo>
                <a:lnTo>
                  <a:pt x="76" y="105"/>
                </a:lnTo>
                <a:lnTo>
                  <a:pt x="74" y="127"/>
                </a:lnTo>
                <a:lnTo>
                  <a:pt x="74" y="130"/>
                </a:lnTo>
                <a:lnTo>
                  <a:pt x="76" y="131"/>
                </a:lnTo>
                <a:lnTo>
                  <a:pt x="78" y="131"/>
                </a:lnTo>
                <a:lnTo>
                  <a:pt x="128" y="131"/>
                </a:lnTo>
                <a:lnTo>
                  <a:pt x="131" y="131"/>
                </a:lnTo>
                <a:lnTo>
                  <a:pt x="132" y="130"/>
                </a:lnTo>
                <a:lnTo>
                  <a:pt x="132" y="127"/>
                </a:lnTo>
                <a:lnTo>
                  <a:pt x="132" y="117"/>
                </a:lnTo>
                <a:lnTo>
                  <a:pt x="133" y="116"/>
                </a:lnTo>
                <a:lnTo>
                  <a:pt x="133" y="115"/>
                </a:lnTo>
                <a:lnTo>
                  <a:pt x="136" y="113"/>
                </a:lnTo>
                <a:lnTo>
                  <a:pt x="137" y="113"/>
                </a:lnTo>
                <a:lnTo>
                  <a:pt x="140" y="113"/>
                </a:lnTo>
                <a:lnTo>
                  <a:pt x="141" y="115"/>
                </a:lnTo>
                <a:lnTo>
                  <a:pt x="142" y="116"/>
                </a:lnTo>
                <a:lnTo>
                  <a:pt x="142" y="117"/>
                </a:lnTo>
                <a:lnTo>
                  <a:pt x="142" y="127"/>
                </a:lnTo>
                <a:lnTo>
                  <a:pt x="142" y="130"/>
                </a:lnTo>
                <a:lnTo>
                  <a:pt x="143" y="131"/>
                </a:lnTo>
                <a:lnTo>
                  <a:pt x="146" y="131"/>
                </a:lnTo>
                <a:lnTo>
                  <a:pt x="169" y="131"/>
                </a:lnTo>
                <a:lnTo>
                  <a:pt x="170" y="133"/>
                </a:lnTo>
                <a:lnTo>
                  <a:pt x="171" y="133"/>
                </a:lnTo>
                <a:lnTo>
                  <a:pt x="173" y="135"/>
                </a:lnTo>
                <a:lnTo>
                  <a:pt x="173" y="136"/>
                </a:lnTo>
                <a:lnTo>
                  <a:pt x="173" y="139"/>
                </a:lnTo>
                <a:lnTo>
                  <a:pt x="171" y="140"/>
                </a:lnTo>
                <a:lnTo>
                  <a:pt x="170" y="142"/>
                </a:lnTo>
                <a:lnTo>
                  <a:pt x="169" y="142"/>
                </a:lnTo>
                <a:lnTo>
                  <a:pt x="146" y="142"/>
                </a:lnTo>
                <a:lnTo>
                  <a:pt x="143" y="142"/>
                </a:lnTo>
                <a:lnTo>
                  <a:pt x="142" y="143"/>
                </a:lnTo>
                <a:lnTo>
                  <a:pt x="142" y="145"/>
                </a:lnTo>
                <a:lnTo>
                  <a:pt x="142" y="182"/>
                </a:lnTo>
                <a:lnTo>
                  <a:pt x="142" y="185"/>
                </a:lnTo>
                <a:lnTo>
                  <a:pt x="143" y="186"/>
                </a:lnTo>
                <a:lnTo>
                  <a:pt x="146" y="186"/>
                </a:lnTo>
                <a:lnTo>
                  <a:pt x="169" y="189"/>
                </a:lnTo>
                <a:lnTo>
                  <a:pt x="191" y="193"/>
                </a:lnTo>
                <a:lnTo>
                  <a:pt x="192" y="193"/>
                </a:lnTo>
                <a:lnTo>
                  <a:pt x="193" y="191"/>
                </a:lnTo>
                <a:lnTo>
                  <a:pt x="194" y="189"/>
                </a:lnTo>
                <a:lnTo>
                  <a:pt x="198" y="172"/>
                </a:lnTo>
                <a:lnTo>
                  <a:pt x="198" y="170"/>
                </a:lnTo>
                <a:lnTo>
                  <a:pt x="201" y="170"/>
                </a:lnTo>
                <a:lnTo>
                  <a:pt x="202" y="168"/>
                </a:lnTo>
                <a:lnTo>
                  <a:pt x="205" y="170"/>
                </a:lnTo>
                <a:lnTo>
                  <a:pt x="206" y="170"/>
                </a:lnTo>
                <a:lnTo>
                  <a:pt x="207" y="172"/>
                </a:lnTo>
                <a:lnTo>
                  <a:pt x="207" y="173"/>
                </a:lnTo>
                <a:lnTo>
                  <a:pt x="206" y="182"/>
                </a:lnTo>
                <a:lnTo>
                  <a:pt x="203" y="191"/>
                </a:lnTo>
                <a:lnTo>
                  <a:pt x="203" y="194"/>
                </a:lnTo>
                <a:lnTo>
                  <a:pt x="205" y="195"/>
                </a:lnTo>
                <a:lnTo>
                  <a:pt x="206" y="196"/>
                </a:lnTo>
                <a:lnTo>
                  <a:pt x="209" y="198"/>
                </a:lnTo>
                <a:lnTo>
                  <a:pt x="211" y="198"/>
                </a:lnTo>
                <a:lnTo>
                  <a:pt x="212" y="200"/>
                </a:lnTo>
                <a:lnTo>
                  <a:pt x="212" y="202"/>
                </a:lnTo>
                <a:lnTo>
                  <a:pt x="212" y="204"/>
                </a:lnTo>
                <a:lnTo>
                  <a:pt x="211" y="205"/>
                </a:lnTo>
                <a:lnTo>
                  <a:pt x="209" y="207"/>
                </a:lnTo>
                <a:lnTo>
                  <a:pt x="207" y="207"/>
                </a:lnTo>
                <a:lnTo>
                  <a:pt x="205" y="205"/>
                </a:lnTo>
                <a:lnTo>
                  <a:pt x="202" y="205"/>
                </a:lnTo>
                <a:lnTo>
                  <a:pt x="201" y="207"/>
                </a:lnTo>
                <a:lnTo>
                  <a:pt x="200" y="208"/>
                </a:lnTo>
                <a:lnTo>
                  <a:pt x="191" y="230"/>
                </a:lnTo>
                <a:lnTo>
                  <a:pt x="179" y="249"/>
                </a:lnTo>
                <a:lnTo>
                  <a:pt x="178" y="251"/>
                </a:lnTo>
                <a:lnTo>
                  <a:pt x="178" y="253"/>
                </a:lnTo>
                <a:lnTo>
                  <a:pt x="179" y="254"/>
                </a:lnTo>
                <a:lnTo>
                  <a:pt x="182" y="255"/>
                </a:lnTo>
                <a:lnTo>
                  <a:pt x="183" y="255"/>
                </a:lnTo>
                <a:lnTo>
                  <a:pt x="198" y="248"/>
                </a:lnTo>
                <a:lnTo>
                  <a:pt x="212" y="239"/>
                </a:lnTo>
                <a:lnTo>
                  <a:pt x="215" y="237"/>
                </a:lnTo>
                <a:lnTo>
                  <a:pt x="217" y="239"/>
                </a:lnTo>
                <a:lnTo>
                  <a:pt x="219" y="240"/>
                </a:lnTo>
                <a:lnTo>
                  <a:pt x="220" y="241"/>
                </a:lnTo>
                <a:lnTo>
                  <a:pt x="220" y="244"/>
                </a:lnTo>
                <a:lnTo>
                  <a:pt x="220" y="245"/>
                </a:lnTo>
                <a:lnTo>
                  <a:pt x="219" y="246"/>
                </a:lnTo>
                <a:lnTo>
                  <a:pt x="194" y="260"/>
                </a:lnTo>
                <a:lnTo>
                  <a:pt x="166" y="271"/>
                </a:lnTo>
                <a:lnTo>
                  <a:pt x="137" y="273"/>
                </a:lnTo>
                <a:lnTo>
                  <a:pt x="106" y="269"/>
                </a:lnTo>
                <a:lnTo>
                  <a:pt x="77" y="259"/>
                </a:lnTo>
                <a:lnTo>
                  <a:pt x="51" y="244"/>
                </a:lnTo>
                <a:lnTo>
                  <a:pt x="31" y="222"/>
                </a:lnTo>
                <a:lnTo>
                  <a:pt x="14" y="196"/>
                </a:lnTo>
                <a:lnTo>
                  <a:pt x="4" y="168"/>
                </a:lnTo>
                <a:lnTo>
                  <a:pt x="0" y="136"/>
                </a:lnTo>
                <a:lnTo>
                  <a:pt x="3" y="108"/>
                </a:lnTo>
                <a:lnTo>
                  <a:pt x="12" y="83"/>
                </a:lnTo>
                <a:lnTo>
                  <a:pt x="12" y="82"/>
                </a:lnTo>
                <a:lnTo>
                  <a:pt x="14" y="82"/>
                </a:lnTo>
                <a:lnTo>
                  <a:pt x="16" y="82"/>
                </a:lnTo>
                <a:lnTo>
                  <a:pt x="18" y="83"/>
                </a:lnTo>
                <a:lnTo>
                  <a:pt x="21" y="84"/>
                </a:lnTo>
                <a:lnTo>
                  <a:pt x="19" y="88"/>
                </a:lnTo>
                <a:lnTo>
                  <a:pt x="13" y="107"/>
                </a:lnTo>
                <a:lnTo>
                  <a:pt x="11" y="127"/>
                </a:lnTo>
                <a:lnTo>
                  <a:pt x="11" y="130"/>
                </a:lnTo>
                <a:lnTo>
                  <a:pt x="12" y="131"/>
                </a:lnTo>
                <a:lnTo>
                  <a:pt x="14" y="131"/>
                </a:lnTo>
                <a:lnTo>
                  <a:pt x="60" y="131"/>
                </a:lnTo>
                <a:lnTo>
                  <a:pt x="63" y="131"/>
                </a:lnTo>
                <a:lnTo>
                  <a:pt x="64" y="130"/>
                </a:lnTo>
                <a:lnTo>
                  <a:pt x="64" y="127"/>
                </a:lnTo>
                <a:lnTo>
                  <a:pt x="67" y="103"/>
                </a:lnTo>
                <a:lnTo>
                  <a:pt x="71" y="82"/>
                </a:lnTo>
                <a:lnTo>
                  <a:pt x="71" y="79"/>
                </a:lnTo>
                <a:lnTo>
                  <a:pt x="69" y="78"/>
                </a:lnTo>
                <a:lnTo>
                  <a:pt x="68" y="76"/>
                </a:lnTo>
                <a:lnTo>
                  <a:pt x="65" y="76"/>
                </a:lnTo>
                <a:lnTo>
                  <a:pt x="64" y="75"/>
                </a:lnTo>
                <a:lnTo>
                  <a:pt x="63" y="74"/>
                </a:lnTo>
                <a:lnTo>
                  <a:pt x="63" y="71"/>
                </a:lnTo>
                <a:lnTo>
                  <a:pt x="63" y="70"/>
                </a:lnTo>
                <a:lnTo>
                  <a:pt x="64" y="67"/>
                </a:lnTo>
                <a:lnTo>
                  <a:pt x="67" y="66"/>
                </a:lnTo>
                <a:lnTo>
                  <a:pt x="68" y="66"/>
                </a:lnTo>
                <a:lnTo>
                  <a:pt x="71" y="67"/>
                </a:lnTo>
                <a:lnTo>
                  <a:pt x="72" y="67"/>
                </a:lnTo>
                <a:lnTo>
                  <a:pt x="74" y="66"/>
                </a:lnTo>
                <a:lnTo>
                  <a:pt x="76" y="65"/>
                </a:lnTo>
                <a:lnTo>
                  <a:pt x="83" y="43"/>
                </a:lnTo>
                <a:lnTo>
                  <a:pt x="95" y="24"/>
                </a:lnTo>
                <a:lnTo>
                  <a:pt x="96" y="23"/>
                </a:lnTo>
                <a:lnTo>
                  <a:pt x="96" y="20"/>
                </a:lnTo>
                <a:lnTo>
                  <a:pt x="95" y="19"/>
                </a:lnTo>
                <a:lnTo>
                  <a:pt x="94" y="18"/>
                </a:lnTo>
                <a:lnTo>
                  <a:pt x="91" y="18"/>
                </a:lnTo>
                <a:lnTo>
                  <a:pt x="77" y="25"/>
                </a:lnTo>
                <a:lnTo>
                  <a:pt x="63" y="33"/>
                </a:lnTo>
                <a:lnTo>
                  <a:pt x="62" y="34"/>
                </a:lnTo>
                <a:lnTo>
                  <a:pt x="60" y="34"/>
                </a:lnTo>
                <a:lnTo>
                  <a:pt x="58" y="33"/>
                </a:lnTo>
                <a:lnTo>
                  <a:pt x="58" y="32"/>
                </a:lnTo>
                <a:lnTo>
                  <a:pt x="57" y="30"/>
                </a:lnTo>
                <a:lnTo>
                  <a:pt x="57" y="28"/>
                </a:lnTo>
                <a:lnTo>
                  <a:pt x="57" y="27"/>
                </a:lnTo>
                <a:lnTo>
                  <a:pt x="58" y="25"/>
                </a:lnTo>
                <a:lnTo>
                  <a:pt x="82" y="11"/>
                </a:lnTo>
                <a:lnTo>
                  <a:pt x="109" y="4"/>
                </a:lnTo>
                <a:lnTo>
                  <a:pt x="137" y="0"/>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 name="Freeform 463"/>
          <p:cNvSpPr>
            <a:spLocks noEditPoints="1"/>
          </p:cNvSpPr>
          <p:nvPr userDrawn="1"/>
        </p:nvSpPr>
        <p:spPr bwMode="auto">
          <a:xfrm rot="19468345">
            <a:off x="3658489" y="513682"/>
            <a:ext cx="1023115" cy="774137"/>
          </a:xfrm>
          <a:custGeom>
            <a:avLst/>
            <a:gdLst>
              <a:gd name="T0" fmla="*/ 250 w 326"/>
              <a:gd name="T1" fmla="*/ 94 h 185"/>
              <a:gd name="T2" fmla="*/ 253 w 326"/>
              <a:gd name="T3" fmla="*/ 98 h 185"/>
              <a:gd name="T4" fmla="*/ 249 w 326"/>
              <a:gd name="T5" fmla="*/ 148 h 185"/>
              <a:gd name="T6" fmla="*/ 225 w 326"/>
              <a:gd name="T7" fmla="*/ 163 h 185"/>
              <a:gd name="T8" fmla="*/ 185 w 326"/>
              <a:gd name="T9" fmla="*/ 171 h 185"/>
              <a:gd name="T10" fmla="*/ 142 w 326"/>
              <a:gd name="T11" fmla="*/ 171 h 185"/>
              <a:gd name="T12" fmla="*/ 102 w 326"/>
              <a:gd name="T13" fmla="*/ 163 h 185"/>
              <a:gd name="T14" fmla="*/ 78 w 326"/>
              <a:gd name="T15" fmla="*/ 148 h 185"/>
              <a:gd name="T16" fmla="*/ 74 w 326"/>
              <a:gd name="T17" fmla="*/ 99 h 185"/>
              <a:gd name="T18" fmla="*/ 76 w 326"/>
              <a:gd name="T19" fmla="*/ 94 h 185"/>
              <a:gd name="T20" fmla="*/ 82 w 326"/>
              <a:gd name="T21" fmla="*/ 94 h 185"/>
              <a:gd name="T22" fmla="*/ 163 w 326"/>
              <a:gd name="T23" fmla="*/ 126 h 185"/>
              <a:gd name="T24" fmla="*/ 245 w 326"/>
              <a:gd name="T25" fmla="*/ 93 h 185"/>
              <a:gd name="T26" fmla="*/ 163 w 326"/>
              <a:gd name="T27" fmla="*/ 0 h 185"/>
              <a:gd name="T28" fmla="*/ 322 w 326"/>
              <a:gd name="T29" fmla="*/ 46 h 185"/>
              <a:gd name="T30" fmla="*/ 326 w 326"/>
              <a:gd name="T31" fmla="*/ 50 h 185"/>
              <a:gd name="T32" fmla="*/ 324 w 326"/>
              <a:gd name="T33" fmla="*/ 53 h 185"/>
              <a:gd name="T34" fmla="*/ 168 w 326"/>
              <a:gd name="T35" fmla="*/ 120 h 185"/>
              <a:gd name="T36" fmla="*/ 157 w 326"/>
              <a:gd name="T37" fmla="*/ 120 h 185"/>
              <a:gd name="T38" fmla="*/ 42 w 326"/>
              <a:gd name="T39" fmla="*/ 72 h 185"/>
              <a:gd name="T40" fmla="*/ 39 w 326"/>
              <a:gd name="T41" fmla="*/ 75 h 185"/>
              <a:gd name="T42" fmla="*/ 39 w 326"/>
              <a:gd name="T43" fmla="*/ 110 h 185"/>
              <a:gd name="T44" fmla="*/ 42 w 326"/>
              <a:gd name="T45" fmla="*/ 110 h 185"/>
              <a:gd name="T46" fmla="*/ 45 w 326"/>
              <a:gd name="T47" fmla="*/ 110 h 185"/>
              <a:gd name="T48" fmla="*/ 46 w 326"/>
              <a:gd name="T49" fmla="*/ 112 h 185"/>
              <a:gd name="T50" fmla="*/ 46 w 326"/>
              <a:gd name="T51" fmla="*/ 116 h 185"/>
              <a:gd name="T52" fmla="*/ 45 w 326"/>
              <a:gd name="T53" fmla="*/ 122 h 185"/>
              <a:gd name="T54" fmla="*/ 46 w 326"/>
              <a:gd name="T55" fmla="*/ 124 h 185"/>
              <a:gd name="T56" fmla="*/ 46 w 326"/>
              <a:gd name="T57" fmla="*/ 126 h 185"/>
              <a:gd name="T58" fmla="*/ 45 w 326"/>
              <a:gd name="T59" fmla="*/ 127 h 185"/>
              <a:gd name="T60" fmla="*/ 52 w 326"/>
              <a:gd name="T61" fmla="*/ 149 h 185"/>
              <a:gd name="T62" fmla="*/ 50 w 326"/>
              <a:gd name="T63" fmla="*/ 171 h 185"/>
              <a:gd name="T64" fmla="*/ 42 w 326"/>
              <a:gd name="T65" fmla="*/ 181 h 185"/>
              <a:gd name="T66" fmla="*/ 42 w 326"/>
              <a:gd name="T67" fmla="*/ 175 h 185"/>
              <a:gd name="T68" fmla="*/ 42 w 326"/>
              <a:gd name="T69" fmla="*/ 171 h 185"/>
              <a:gd name="T70" fmla="*/ 41 w 326"/>
              <a:gd name="T71" fmla="*/ 172 h 185"/>
              <a:gd name="T72" fmla="*/ 39 w 326"/>
              <a:gd name="T73" fmla="*/ 179 h 185"/>
              <a:gd name="T74" fmla="*/ 36 w 326"/>
              <a:gd name="T75" fmla="*/ 185 h 185"/>
              <a:gd name="T76" fmla="*/ 34 w 326"/>
              <a:gd name="T77" fmla="*/ 185 h 185"/>
              <a:gd name="T78" fmla="*/ 33 w 326"/>
              <a:gd name="T79" fmla="*/ 170 h 185"/>
              <a:gd name="T80" fmla="*/ 32 w 326"/>
              <a:gd name="T81" fmla="*/ 167 h 185"/>
              <a:gd name="T82" fmla="*/ 32 w 326"/>
              <a:gd name="T83" fmla="*/ 171 h 185"/>
              <a:gd name="T84" fmla="*/ 30 w 326"/>
              <a:gd name="T85" fmla="*/ 179 h 185"/>
              <a:gd name="T86" fmla="*/ 30 w 326"/>
              <a:gd name="T87" fmla="*/ 179 h 185"/>
              <a:gd name="T88" fmla="*/ 29 w 326"/>
              <a:gd name="T89" fmla="*/ 172 h 185"/>
              <a:gd name="T90" fmla="*/ 28 w 326"/>
              <a:gd name="T91" fmla="*/ 172 h 185"/>
              <a:gd name="T92" fmla="*/ 28 w 326"/>
              <a:gd name="T93" fmla="*/ 180 h 185"/>
              <a:gd name="T94" fmla="*/ 28 w 326"/>
              <a:gd name="T95" fmla="*/ 181 h 185"/>
              <a:gd name="T96" fmla="*/ 16 w 326"/>
              <a:gd name="T97" fmla="*/ 157 h 185"/>
              <a:gd name="T98" fmla="*/ 25 w 326"/>
              <a:gd name="T99" fmla="*/ 127 h 185"/>
              <a:gd name="T100" fmla="*/ 24 w 326"/>
              <a:gd name="T101" fmla="*/ 126 h 185"/>
              <a:gd name="T102" fmla="*/ 24 w 326"/>
              <a:gd name="T103" fmla="*/ 122 h 185"/>
              <a:gd name="T104" fmla="*/ 27 w 326"/>
              <a:gd name="T105" fmla="*/ 121 h 185"/>
              <a:gd name="T106" fmla="*/ 25 w 326"/>
              <a:gd name="T107" fmla="*/ 116 h 185"/>
              <a:gd name="T108" fmla="*/ 25 w 326"/>
              <a:gd name="T109" fmla="*/ 112 h 185"/>
              <a:gd name="T110" fmla="*/ 28 w 326"/>
              <a:gd name="T111" fmla="*/ 108 h 185"/>
              <a:gd name="T112" fmla="*/ 30 w 326"/>
              <a:gd name="T113" fmla="*/ 110 h 185"/>
              <a:gd name="T114" fmla="*/ 33 w 326"/>
              <a:gd name="T115" fmla="*/ 108 h 185"/>
              <a:gd name="T116" fmla="*/ 32 w 326"/>
              <a:gd name="T117" fmla="*/ 67 h 185"/>
              <a:gd name="T118" fmla="*/ 2 w 326"/>
              <a:gd name="T119" fmla="*/ 55 h 185"/>
              <a:gd name="T120" fmla="*/ 0 w 326"/>
              <a:gd name="T121" fmla="*/ 52 h 185"/>
              <a:gd name="T122" fmla="*/ 1 w 326"/>
              <a:gd name="T123" fmla="*/ 47 h 185"/>
              <a:gd name="T124" fmla="*/ 159 w 326"/>
              <a:gd name="T12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185">
                <a:moveTo>
                  <a:pt x="248" y="93"/>
                </a:moveTo>
                <a:lnTo>
                  <a:pt x="250" y="94"/>
                </a:lnTo>
                <a:lnTo>
                  <a:pt x="251" y="95"/>
                </a:lnTo>
                <a:lnTo>
                  <a:pt x="253" y="98"/>
                </a:lnTo>
                <a:lnTo>
                  <a:pt x="253" y="138"/>
                </a:lnTo>
                <a:lnTo>
                  <a:pt x="249" y="148"/>
                </a:lnTo>
                <a:lnTo>
                  <a:pt x="239" y="157"/>
                </a:lnTo>
                <a:lnTo>
                  <a:pt x="225" y="163"/>
                </a:lnTo>
                <a:lnTo>
                  <a:pt x="207" y="168"/>
                </a:lnTo>
                <a:lnTo>
                  <a:pt x="185" y="171"/>
                </a:lnTo>
                <a:lnTo>
                  <a:pt x="163" y="172"/>
                </a:lnTo>
                <a:lnTo>
                  <a:pt x="142" y="171"/>
                </a:lnTo>
                <a:lnTo>
                  <a:pt x="120" y="168"/>
                </a:lnTo>
                <a:lnTo>
                  <a:pt x="102" y="163"/>
                </a:lnTo>
                <a:lnTo>
                  <a:pt x="87" y="157"/>
                </a:lnTo>
                <a:lnTo>
                  <a:pt x="78" y="148"/>
                </a:lnTo>
                <a:lnTo>
                  <a:pt x="74" y="138"/>
                </a:lnTo>
                <a:lnTo>
                  <a:pt x="74" y="99"/>
                </a:lnTo>
                <a:lnTo>
                  <a:pt x="75" y="97"/>
                </a:lnTo>
                <a:lnTo>
                  <a:pt x="76" y="94"/>
                </a:lnTo>
                <a:lnTo>
                  <a:pt x="79" y="93"/>
                </a:lnTo>
                <a:lnTo>
                  <a:pt x="82" y="94"/>
                </a:lnTo>
                <a:lnTo>
                  <a:pt x="158" y="125"/>
                </a:lnTo>
                <a:lnTo>
                  <a:pt x="163" y="126"/>
                </a:lnTo>
                <a:lnTo>
                  <a:pt x="168" y="125"/>
                </a:lnTo>
                <a:lnTo>
                  <a:pt x="245" y="93"/>
                </a:lnTo>
                <a:lnTo>
                  <a:pt x="248" y="93"/>
                </a:lnTo>
                <a:close/>
                <a:moveTo>
                  <a:pt x="163" y="0"/>
                </a:moveTo>
                <a:lnTo>
                  <a:pt x="167" y="0"/>
                </a:lnTo>
                <a:lnTo>
                  <a:pt x="322" y="46"/>
                </a:lnTo>
                <a:lnTo>
                  <a:pt x="324" y="47"/>
                </a:lnTo>
                <a:lnTo>
                  <a:pt x="326" y="50"/>
                </a:lnTo>
                <a:lnTo>
                  <a:pt x="326" y="52"/>
                </a:lnTo>
                <a:lnTo>
                  <a:pt x="324" y="53"/>
                </a:lnTo>
                <a:lnTo>
                  <a:pt x="323" y="55"/>
                </a:lnTo>
                <a:lnTo>
                  <a:pt x="168" y="120"/>
                </a:lnTo>
                <a:lnTo>
                  <a:pt x="163" y="121"/>
                </a:lnTo>
                <a:lnTo>
                  <a:pt x="157" y="120"/>
                </a:lnTo>
                <a:lnTo>
                  <a:pt x="43" y="72"/>
                </a:lnTo>
                <a:lnTo>
                  <a:pt x="42" y="72"/>
                </a:lnTo>
                <a:lnTo>
                  <a:pt x="39" y="74"/>
                </a:lnTo>
                <a:lnTo>
                  <a:pt x="39" y="75"/>
                </a:lnTo>
                <a:lnTo>
                  <a:pt x="39" y="110"/>
                </a:lnTo>
                <a:lnTo>
                  <a:pt x="39" y="110"/>
                </a:lnTo>
                <a:lnTo>
                  <a:pt x="41" y="111"/>
                </a:lnTo>
                <a:lnTo>
                  <a:pt x="42" y="110"/>
                </a:lnTo>
                <a:lnTo>
                  <a:pt x="43" y="110"/>
                </a:lnTo>
                <a:lnTo>
                  <a:pt x="45" y="110"/>
                </a:lnTo>
                <a:lnTo>
                  <a:pt x="45" y="111"/>
                </a:lnTo>
                <a:lnTo>
                  <a:pt x="46" y="112"/>
                </a:lnTo>
                <a:lnTo>
                  <a:pt x="46" y="115"/>
                </a:lnTo>
                <a:lnTo>
                  <a:pt x="46" y="116"/>
                </a:lnTo>
                <a:lnTo>
                  <a:pt x="46" y="120"/>
                </a:lnTo>
                <a:lnTo>
                  <a:pt x="45" y="122"/>
                </a:lnTo>
                <a:lnTo>
                  <a:pt x="45" y="124"/>
                </a:lnTo>
                <a:lnTo>
                  <a:pt x="46" y="124"/>
                </a:lnTo>
                <a:lnTo>
                  <a:pt x="47" y="125"/>
                </a:lnTo>
                <a:lnTo>
                  <a:pt x="46" y="126"/>
                </a:lnTo>
                <a:lnTo>
                  <a:pt x="45" y="127"/>
                </a:lnTo>
                <a:lnTo>
                  <a:pt x="45" y="127"/>
                </a:lnTo>
                <a:lnTo>
                  <a:pt x="50" y="138"/>
                </a:lnTo>
                <a:lnTo>
                  <a:pt x="52" y="149"/>
                </a:lnTo>
                <a:lnTo>
                  <a:pt x="52" y="161"/>
                </a:lnTo>
                <a:lnTo>
                  <a:pt x="50" y="171"/>
                </a:lnTo>
                <a:lnTo>
                  <a:pt x="42" y="180"/>
                </a:lnTo>
                <a:lnTo>
                  <a:pt x="42" y="181"/>
                </a:lnTo>
                <a:lnTo>
                  <a:pt x="42" y="180"/>
                </a:lnTo>
                <a:lnTo>
                  <a:pt x="42" y="175"/>
                </a:lnTo>
                <a:lnTo>
                  <a:pt x="42" y="172"/>
                </a:lnTo>
                <a:lnTo>
                  <a:pt x="42" y="171"/>
                </a:lnTo>
                <a:lnTo>
                  <a:pt x="42" y="171"/>
                </a:lnTo>
                <a:lnTo>
                  <a:pt x="41" y="172"/>
                </a:lnTo>
                <a:lnTo>
                  <a:pt x="41" y="175"/>
                </a:lnTo>
                <a:lnTo>
                  <a:pt x="39" y="179"/>
                </a:lnTo>
                <a:lnTo>
                  <a:pt x="37" y="182"/>
                </a:lnTo>
                <a:lnTo>
                  <a:pt x="36" y="185"/>
                </a:lnTo>
                <a:lnTo>
                  <a:pt x="34" y="185"/>
                </a:lnTo>
                <a:lnTo>
                  <a:pt x="34" y="185"/>
                </a:lnTo>
                <a:lnTo>
                  <a:pt x="33" y="173"/>
                </a:lnTo>
                <a:lnTo>
                  <a:pt x="33" y="170"/>
                </a:lnTo>
                <a:lnTo>
                  <a:pt x="33" y="168"/>
                </a:lnTo>
                <a:lnTo>
                  <a:pt x="32" y="167"/>
                </a:lnTo>
                <a:lnTo>
                  <a:pt x="32" y="168"/>
                </a:lnTo>
                <a:lnTo>
                  <a:pt x="32" y="171"/>
                </a:lnTo>
                <a:lnTo>
                  <a:pt x="32" y="179"/>
                </a:lnTo>
                <a:lnTo>
                  <a:pt x="30" y="179"/>
                </a:lnTo>
                <a:lnTo>
                  <a:pt x="30" y="180"/>
                </a:lnTo>
                <a:lnTo>
                  <a:pt x="30" y="179"/>
                </a:lnTo>
                <a:lnTo>
                  <a:pt x="29" y="175"/>
                </a:lnTo>
                <a:lnTo>
                  <a:pt x="29" y="172"/>
                </a:lnTo>
                <a:lnTo>
                  <a:pt x="28" y="172"/>
                </a:lnTo>
                <a:lnTo>
                  <a:pt x="28" y="172"/>
                </a:lnTo>
                <a:lnTo>
                  <a:pt x="28" y="175"/>
                </a:lnTo>
                <a:lnTo>
                  <a:pt x="28" y="180"/>
                </a:lnTo>
                <a:lnTo>
                  <a:pt x="28" y="181"/>
                </a:lnTo>
                <a:lnTo>
                  <a:pt x="28" y="181"/>
                </a:lnTo>
                <a:lnTo>
                  <a:pt x="19" y="170"/>
                </a:lnTo>
                <a:lnTo>
                  <a:pt x="16" y="157"/>
                </a:lnTo>
                <a:lnTo>
                  <a:pt x="19" y="141"/>
                </a:lnTo>
                <a:lnTo>
                  <a:pt x="25" y="127"/>
                </a:lnTo>
                <a:lnTo>
                  <a:pt x="25" y="126"/>
                </a:lnTo>
                <a:lnTo>
                  <a:pt x="24" y="126"/>
                </a:lnTo>
                <a:lnTo>
                  <a:pt x="24" y="124"/>
                </a:lnTo>
                <a:lnTo>
                  <a:pt x="24" y="122"/>
                </a:lnTo>
                <a:lnTo>
                  <a:pt x="25" y="122"/>
                </a:lnTo>
                <a:lnTo>
                  <a:pt x="27" y="121"/>
                </a:lnTo>
                <a:lnTo>
                  <a:pt x="25" y="118"/>
                </a:lnTo>
                <a:lnTo>
                  <a:pt x="25" y="116"/>
                </a:lnTo>
                <a:lnTo>
                  <a:pt x="25" y="113"/>
                </a:lnTo>
                <a:lnTo>
                  <a:pt x="25" y="112"/>
                </a:lnTo>
                <a:lnTo>
                  <a:pt x="27" y="110"/>
                </a:lnTo>
                <a:lnTo>
                  <a:pt x="28" y="108"/>
                </a:lnTo>
                <a:lnTo>
                  <a:pt x="30" y="108"/>
                </a:lnTo>
                <a:lnTo>
                  <a:pt x="30" y="110"/>
                </a:lnTo>
                <a:lnTo>
                  <a:pt x="32" y="108"/>
                </a:lnTo>
                <a:lnTo>
                  <a:pt x="33" y="108"/>
                </a:lnTo>
                <a:lnTo>
                  <a:pt x="33" y="70"/>
                </a:lnTo>
                <a:lnTo>
                  <a:pt x="32" y="67"/>
                </a:lnTo>
                <a:lnTo>
                  <a:pt x="30" y="66"/>
                </a:lnTo>
                <a:lnTo>
                  <a:pt x="2" y="55"/>
                </a:lnTo>
                <a:lnTo>
                  <a:pt x="1" y="53"/>
                </a:lnTo>
                <a:lnTo>
                  <a:pt x="0" y="52"/>
                </a:lnTo>
                <a:lnTo>
                  <a:pt x="0" y="50"/>
                </a:lnTo>
                <a:lnTo>
                  <a:pt x="1" y="47"/>
                </a:lnTo>
                <a:lnTo>
                  <a:pt x="4" y="46"/>
                </a:lnTo>
                <a:lnTo>
                  <a:pt x="159" y="0"/>
                </a:lnTo>
                <a:lnTo>
                  <a:pt x="163" y="0"/>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 name="Freeform 381"/>
          <p:cNvSpPr>
            <a:spLocks noEditPoints="1"/>
          </p:cNvSpPr>
          <p:nvPr userDrawn="1"/>
        </p:nvSpPr>
        <p:spPr bwMode="auto">
          <a:xfrm rot="14941924">
            <a:off x="5749547" y="4002929"/>
            <a:ext cx="4181014" cy="3023769"/>
          </a:xfrm>
          <a:custGeom>
            <a:avLst/>
            <a:gdLst>
              <a:gd name="T0" fmla="*/ 138 w 280"/>
              <a:gd name="T1" fmla="*/ 237 h 270"/>
              <a:gd name="T2" fmla="*/ 165 w 280"/>
              <a:gd name="T3" fmla="*/ 210 h 270"/>
              <a:gd name="T4" fmla="*/ 73 w 280"/>
              <a:gd name="T5" fmla="*/ 210 h 270"/>
              <a:gd name="T6" fmla="*/ 61 w 280"/>
              <a:gd name="T7" fmla="*/ 237 h 270"/>
              <a:gd name="T8" fmla="*/ 133 w 280"/>
              <a:gd name="T9" fmla="*/ 243 h 270"/>
              <a:gd name="T10" fmla="*/ 101 w 280"/>
              <a:gd name="T11" fmla="*/ 207 h 270"/>
              <a:gd name="T12" fmla="*/ 181 w 280"/>
              <a:gd name="T13" fmla="*/ 207 h 270"/>
              <a:gd name="T14" fmla="*/ 147 w 280"/>
              <a:gd name="T15" fmla="*/ 242 h 270"/>
              <a:gd name="T16" fmla="*/ 202 w 280"/>
              <a:gd name="T17" fmla="*/ 253 h 270"/>
              <a:gd name="T18" fmla="*/ 202 w 280"/>
              <a:gd name="T19" fmla="*/ 219 h 270"/>
              <a:gd name="T20" fmla="*/ 222 w 280"/>
              <a:gd name="T21" fmla="*/ 200 h 270"/>
              <a:gd name="T22" fmla="*/ 64 w 280"/>
              <a:gd name="T23" fmla="*/ 166 h 270"/>
              <a:gd name="T24" fmla="*/ 79 w 280"/>
              <a:gd name="T25" fmla="*/ 197 h 270"/>
              <a:gd name="T26" fmla="*/ 71 w 280"/>
              <a:gd name="T27" fmla="*/ 156 h 270"/>
              <a:gd name="T28" fmla="*/ 184 w 280"/>
              <a:gd name="T29" fmla="*/ 196 h 270"/>
              <a:gd name="T30" fmla="*/ 221 w 280"/>
              <a:gd name="T31" fmla="*/ 191 h 270"/>
              <a:gd name="T32" fmla="*/ 230 w 280"/>
              <a:gd name="T33" fmla="*/ 100 h 270"/>
              <a:gd name="T34" fmla="*/ 214 w 280"/>
              <a:gd name="T35" fmla="*/ 148 h 270"/>
              <a:gd name="T36" fmla="*/ 248 w 280"/>
              <a:gd name="T37" fmla="*/ 177 h 270"/>
              <a:gd name="T38" fmla="*/ 231 w 280"/>
              <a:gd name="T39" fmla="*/ 101 h 270"/>
              <a:gd name="T40" fmla="*/ 14 w 280"/>
              <a:gd name="T41" fmla="*/ 137 h 270"/>
              <a:gd name="T42" fmla="*/ 38 w 280"/>
              <a:gd name="T43" fmla="*/ 171 h 270"/>
              <a:gd name="T44" fmla="*/ 61 w 280"/>
              <a:gd name="T45" fmla="*/ 156 h 270"/>
              <a:gd name="T46" fmla="*/ 51 w 280"/>
              <a:gd name="T47" fmla="*/ 101 h 270"/>
              <a:gd name="T48" fmla="*/ 179 w 280"/>
              <a:gd name="T49" fmla="*/ 133 h 270"/>
              <a:gd name="T50" fmla="*/ 111 w 280"/>
              <a:gd name="T51" fmla="*/ 160 h 270"/>
              <a:gd name="T52" fmla="*/ 139 w 280"/>
              <a:gd name="T53" fmla="*/ 94 h 270"/>
              <a:gd name="T54" fmla="*/ 208 w 280"/>
              <a:gd name="T55" fmla="*/ 133 h 270"/>
              <a:gd name="T56" fmla="*/ 221 w 280"/>
              <a:gd name="T57" fmla="*/ 97 h 270"/>
              <a:gd name="T58" fmla="*/ 60 w 280"/>
              <a:gd name="T59" fmla="*/ 96 h 270"/>
              <a:gd name="T60" fmla="*/ 69 w 280"/>
              <a:gd name="T61" fmla="*/ 133 h 270"/>
              <a:gd name="T62" fmla="*/ 93 w 280"/>
              <a:gd name="T63" fmla="*/ 87 h 270"/>
              <a:gd name="T64" fmla="*/ 87 w 280"/>
              <a:gd name="T65" fmla="*/ 114 h 270"/>
              <a:gd name="T66" fmla="*/ 105 w 280"/>
              <a:gd name="T67" fmla="*/ 201 h 270"/>
              <a:gd name="T68" fmla="*/ 174 w 280"/>
              <a:gd name="T69" fmla="*/ 201 h 270"/>
              <a:gd name="T70" fmla="*/ 191 w 280"/>
              <a:gd name="T71" fmla="*/ 114 h 270"/>
              <a:gd name="T72" fmla="*/ 139 w 280"/>
              <a:gd name="T73" fmla="*/ 50 h 270"/>
              <a:gd name="T74" fmla="*/ 116 w 280"/>
              <a:gd name="T75" fmla="*/ 78 h 270"/>
              <a:gd name="T76" fmla="*/ 142 w 280"/>
              <a:gd name="T77" fmla="*/ 50 h 270"/>
              <a:gd name="T78" fmla="*/ 147 w 280"/>
              <a:gd name="T79" fmla="*/ 46 h 270"/>
              <a:gd name="T80" fmla="*/ 181 w 280"/>
              <a:gd name="T81" fmla="*/ 81 h 270"/>
              <a:gd name="T82" fmla="*/ 222 w 280"/>
              <a:gd name="T83" fmla="*/ 71 h 270"/>
              <a:gd name="T84" fmla="*/ 200 w 280"/>
              <a:gd name="T85" fmla="*/ 50 h 270"/>
              <a:gd name="T86" fmla="*/ 97 w 280"/>
              <a:gd name="T87" fmla="*/ 30 h 270"/>
              <a:gd name="T88" fmla="*/ 57 w 280"/>
              <a:gd name="T89" fmla="*/ 87 h 270"/>
              <a:gd name="T90" fmla="*/ 103 w 280"/>
              <a:gd name="T91" fmla="*/ 78 h 270"/>
              <a:gd name="T92" fmla="*/ 131 w 280"/>
              <a:gd name="T93" fmla="*/ 42 h 270"/>
              <a:gd name="T94" fmla="*/ 222 w 280"/>
              <a:gd name="T95" fmla="*/ 21 h 270"/>
              <a:gd name="T96" fmla="*/ 230 w 280"/>
              <a:gd name="T97" fmla="*/ 91 h 270"/>
              <a:gd name="T98" fmla="*/ 276 w 280"/>
              <a:gd name="T99" fmla="*/ 159 h 270"/>
              <a:gd name="T100" fmla="*/ 231 w 280"/>
              <a:gd name="T101" fmla="*/ 207 h 270"/>
              <a:gd name="T102" fmla="*/ 245 w 280"/>
              <a:gd name="T103" fmla="*/ 243 h 270"/>
              <a:gd name="T104" fmla="*/ 206 w 280"/>
              <a:gd name="T105" fmla="*/ 266 h 270"/>
              <a:gd name="T106" fmla="*/ 138 w 280"/>
              <a:gd name="T107" fmla="*/ 248 h 270"/>
              <a:gd name="T108" fmla="*/ 51 w 280"/>
              <a:gd name="T109" fmla="*/ 239 h 270"/>
              <a:gd name="T110" fmla="*/ 29 w 280"/>
              <a:gd name="T111" fmla="*/ 187 h 270"/>
              <a:gd name="T112" fmla="*/ 2 w 280"/>
              <a:gd name="T113" fmla="*/ 129 h 270"/>
              <a:gd name="T114" fmla="*/ 48 w 280"/>
              <a:gd name="T115" fmla="*/ 67 h 270"/>
              <a:gd name="T116" fmla="*/ 119 w 280"/>
              <a:gd name="T117" fmla="*/ 26 h 270"/>
              <a:gd name="T118" fmla="*/ 172 w 280"/>
              <a:gd name="T119" fmla="*/ 2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 h="270">
                <a:moveTo>
                  <a:pt x="116" y="209"/>
                </a:moveTo>
                <a:lnTo>
                  <a:pt x="115" y="209"/>
                </a:lnTo>
                <a:lnTo>
                  <a:pt x="114" y="211"/>
                </a:lnTo>
                <a:lnTo>
                  <a:pt x="114" y="212"/>
                </a:lnTo>
                <a:lnTo>
                  <a:pt x="126" y="226"/>
                </a:lnTo>
                <a:lnTo>
                  <a:pt x="138" y="237"/>
                </a:lnTo>
                <a:lnTo>
                  <a:pt x="139" y="238"/>
                </a:lnTo>
                <a:lnTo>
                  <a:pt x="142" y="237"/>
                </a:lnTo>
                <a:lnTo>
                  <a:pt x="153" y="226"/>
                </a:lnTo>
                <a:lnTo>
                  <a:pt x="165" y="212"/>
                </a:lnTo>
                <a:lnTo>
                  <a:pt x="166" y="211"/>
                </a:lnTo>
                <a:lnTo>
                  <a:pt x="165" y="210"/>
                </a:lnTo>
                <a:lnTo>
                  <a:pt x="163" y="209"/>
                </a:lnTo>
                <a:lnTo>
                  <a:pt x="116" y="209"/>
                </a:lnTo>
                <a:close/>
                <a:moveTo>
                  <a:pt x="79" y="203"/>
                </a:moveTo>
                <a:lnTo>
                  <a:pt x="77" y="203"/>
                </a:lnTo>
                <a:lnTo>
                  <a:pt x="75" y="205"/>
                </a:lnTo>
                <a:lnTo>
                  <a:pt x="73" y="210"/>
                </a:lnTo>
                <a:lnTo>
                  <a:pt x="69" y="212"/>
                </a:lnTo>
                <a:lnTo>
                  <a:pt x="64" y="215"/>
                </a:lnTo>
                <a:lnTo>
                  <a:pt x="59" y="217"/>
                </a:lnTo>
                <a:lnTo>
                  <a:pt x="57" y="219"/>
                </a:lnTo>
                <a:lnTo>
                  <a:pt x="57" y="220"/>
                </a:lnTo>
                <a:lnTo>
                  <a:pt x="61" y="237"/>
                </a:lnTo>
                <a:lnTo>
                  <a:pt x="70" y="248"/>
                </a:lnTo>
                <a:lnTo>
                  <a:pt x="82" y="256"/>
                </a:lnTo>
                <a:lnTo>
                  <a:pt x="97" y="258"/>
                </a:lnTo>
                <a:lnTo>
                  <a:pt x="114" y="254"/>
                </a:lnTo>
                <a:lnTo>
                  <a:pt x="131" y="244"/>
                </a:lnTo>
                <a:lnTo>
                  <a:pt x="133" y="243"/>
                </a:lnTo>
                <a:lnTo>
                  <a:pt x="133" y="242"/>
                </a:lnTo>
                <a:lnTo>
                  <a:pt x="131" y="240"/>
                </a:lnTo>
                <a:lnTo>
                  <a:pt x="119" y="228"/>
                </a:lnTo>
                <a:lnTo>
                  <a:pt x="106" y="211"/>
                </a:lnTo>
                <a:lnTo>
                  <a:pt x="103" y="209"/>
                </a:lnTo>
                <a:lnTo>
                  <a:pt x="101" y="207"/>
                </a:lnTo>
                <a:lnTo>
                  <a:pt x="98" y="207"/>
                </a:lnTo>
                <a:lnTo>
                  <a:pt x="88" y="206"/>
                </a:lnTo>
                <a:lnTo>
                  <a:pt x="79" y="203"/>
                </a:lnTo>
                <a:close/>
                <a:moveTo>
                  <a:pt x="220" y="198"/>
                </a:moveTo>
                <a:lnTo>
                  <a:pt x="202" y="203"/>
                </a:lnTo>
                <a:lnTo>
                  <a:pt x="181" y="207"/>
                </a:lnTo>
                <a:lnTo>
                  <a:pt x="179" y="207"/>
                </a:lnTo>
                <a:lnTo>
                  <a:pt x="176" y="209"/>
                </a:lnTo>
                <a:lnTo>
                  <a:pt x="174" y="211"/>
                </a:lnTo>
                <a:lnTo>
                  <a:pt x="161" y="228"/>
                </a:lnTo>
                <a:lnTo>
                  <a:pt x="148" y="240"/>
                </a:lnTo>
                <a:lnTo>
                  <a:pt x="147" y="242"/>
                </a:lnTo>
                <a:lnTo>
                  <a:pt x="147" y="243"/>
                </a:lnTo>
                <a:lnTo>
                  <a:pt x="148" y="244"/>
                </a:lnTo>
                <a:lnTo>
                  <a:pt x="163" y="253"/>
                </a:lnTo>
                <a:lnTo>
                  <a:pt x="177" y="257"/>
                </a:lnTo>
                <a:lnTo>
                  <a:pt x="191" y="257"/>
                </a:lnTo>
                <a:lnTo>
                  <a:pt x="202" y="253"/>
                </a:lnTo>
                <a:lnTo>
                  <a:pt x="203" y="252"/>
                </a:lnTo>
                <a:lnTo>
                  <a:pt x="204" y="251"/>
                </a:lnTo>
                <a:lnTo>
                  <a:pt x="203" y="249"/>
                </a:lnTo>
                <a:lnTo>
                  <a:pt x="198" y="239"/>
                </a:lnTo>
                <a:lnTo>
                  <a:pt x="198" y="228"/>
                </a:lnTo>
                <a:lnTo>
                  <a:pt x="202" y="219"/>
                </a:lnTo>
                <a:lnTo>
                  <a:pt x="209" y="211"/>
                </a:lnTo>
                <a:lnTo>
                  <a:pt x="221" y="207"/>
                </a:lnTo>
                <a:lnTo>
                  <a:pt x="222" y="206"/>
                </a:lnTo>
                <a:lnTo>
                  <a:pt x="223" y="205"/>
                </a:lnTo>
                <a:lnTo>
                  <a:pt x="222" y="201"/>
                </a:lnTo>
                <a:lnTo>
                  <a:pt x="222" y="200"/>
                </a:lnTo>
                <a:lnTo>
                  <a:pt x="221" y="198"/>
                </a:lnTo>
                <a:lnTo>
                  <a:pt x="220" y="198"/>
                </a:lnTo>
                <a:close/>
                <a:moveTo>
                  <a:pt x="69" y="155"/>
                </a:moveTo>
                <a:lnTo>
                  <a:pt x="68" y="155"/>
                </a:lnTo>
                <a:lnTo>
                  <a:pt x="68" y="156"/>
                </a:lnTo>
                <a:lnTo>
                  <a:pt x="64" y="166"/>
                </a:lnTo>
                <a:lnTo>
                  <a:pt x="64" y="168"/>
                </a:lnTo>
                <a:lnTo>
                  <a:pt x="65" y="170"/>
                </a:lnTo>
                <a:lnTo>
                  <a:pt x="73" y="177"/>
                </a:lnTo>
                <a:lnTo>
                  <a:pt x="78" y="186"/>
                </a:lnTo>
                <a:lnTo>
                  <a:pt x="79" y="196"/>
                </a:lnTo>
                <a:lnTo>
                  <a:pt x="79" y="197"/>
                </a:lnTo>
                <a:lnTo>
                  <a:pt x="80" y="198"/>
                </a:lnTo>
                <a:lnTo>
                  <a:pt x="93" y="201"/>
                </a:lnTo>
                <a:lnTo>
                  <a:pt x="94" y="200"/>
                </a:lnTo>
                <a:lnTo>
                  <a:pt x="96" y="198"/>
                </a:lnTo>
                <a:lnTo>
                  <a:pt x="96" y="196"/>
                </a:lnTo>
                <a:lnTo>
                  <a:pt x="71" y="156"/>
                </a:lnTo>
                <a:lnTo>
                  <a:pt x="70" y="155"/>
                </a:lnTo>
                <a:lnTo>
                  <a:pt x="69" y="155"/>
                </a:lnTo>
                <a:close/>
                <a:moveTo>
                  <a:pt x="209" y="155"/>
                </a:moveTo>
                <a:lnTo>
                  <a:pt x="208" y="155"/>
                </a:lnTo>
                <a:lnTo>
                  <a:pt x="207" y="156"/>
                </a:lnTo>
                <a:lnTo>
                  <a:pt x="184" y="196"/>
                </a:lnTo>
                <a:lnTo>
                  <a:pt x="184" y="198"/>
                </a:lnTo>
                <a:lnTo>
                  <a:pt x="185" y="200"/>
                </a:lnTo>
                <a:lnTo>
                  <a:pt x="186" y="201"/>
                </a:lnTo>
                <a:lnTo>
                  <a:pt x="204" y="197"/>
                </a:lnTo>
                <a:lnTo>
                  <a:pt x="220" y="192"/>
                </a:lnTo>
                <a:lnTo>
                  <a:pt x="221" y="191"/>
                </a:lnTo>
                <a:lnTo>
                  <a:pt x="221" y="189"/>
                </a:lnTo>
                <a:lnTo>
                  <a:pt x="218" y="173"/>
                </a:lnTo>
                <a:lnTo>
                  <a:pt x="212" y="156"/>
                </a:lnTo>
                <a:lnTo>
                  <a:pt x="211" y="155"/>
                </a:lnTo>
                <a:lnTo>
                  <a:pt x="209" y="155"/>
                </a:lnTo>
                <a:close/>
                <a:moveTo>
                  <a:pt x="230" y="100"/>
                </a:moveTo>
                <a:lnTo>
                  <a:pt x="229" y="101"/>
                </a:lnTo>
                <a:lnTo>
                  <a:pt x="227" y="103"/>
                </a:lnTo>
                <a:lnTo>
                  <a:pt x="222" y="120"/>
                </a:lnTo>
                <a:lnTo>
                  <a:pt x="214" y="140"/>
                </a:lnTo>
                <a:lnTo>
                  <a:pt x="214" y="143"/>
                </a:lnTo>
                <a:lnTo>
                  <a:pt x="214" y="148"/>
                </a:lnTo>
                <a:lnTo>
                  <a:pt x="222" y="168"/>
                </a:lnTo>
                <a:lnTo>
                  <a:pt x="227" y="186"/>
                </a:lnTo>
                <a:lnTo>
                  <a:pt x="229" y="187"/>
                </a:lnTo>
                <a:lnTo>
                  <a:pt x="230" y="187"/>
                </a:lnTo>
                <a:lnTo>
                  <a:pt x="231" y="187"/>
                </a:lnTo>
                <a:lnTo>
                  <a:pt x="248" y="177"/>
                </a:lnTo>
                <a:lnTo>
                  <a:pt x="259" y="164"/>
                </a:lnTo>
                <a:lnTo>
                  <a:pt x="266" y="151"/>
                </a:lnTo>
                <a:lnTo>
                  <a:pt x="266" y="137"/>
                </a:lnTo>
                <a:lnTo>
                  <a:pt x="259" y="124"/>
                </a:lnTo>
                <a:lnTo>
                  <a:pt x="249" y="111"/>
                </a:lnTo>
                <a:lnTo>
                  <a:pt x="231" y="101"/>
                </a:lnTo>
                <a:lnTo>
                  <a:pt x="230" y="100"/>
                </a:lnTo>
                <a:close/>
                <a:moveTo>
                  <a:pt x="50" y="100"/>
                </a:moveTo>
                <a:lnTo>
                  <a:pt x="48" y="100"/>
                </a:lnTo>
                <a:lnTo>
                  <a:pt x="31" y="111"/>
                </a:lnTo>
                <a:lnTo>
                  <a:pt x="19" y="124"/>
                </a:lnTo>
                <a:lnTo>
                  <a:pt x="14" y="137"/>
                </a:lnTo>
                <a:lnTo>
                  <a:pt x="14" y="151"/>
                </a:lnTo>
                <a:lnTo>
                  <a:pt x="19" y="164"/>
                </a:lnTo>
                <a:lnTo>
                  <a:pt x="31" y="177"/>
                </a:lnTo>
                <a:lnTo>
                  <a:pt x="33" y="177"/>
                </a:lnTo>
                <a:lnTo>
                  <a:pt x="34" y="175"/>
                </a:lnTo>
                <a:lnTo>
                  <a:pt x="38" y="171"/>
                </a:lnTo>
                <a:lnTo>
                  <a:pt x="43" y="169"/>
                </a:lnTo>
                <a:lnTo>
                  <a:pt x="48" y="168"/>
                </a:lnTo>
                <a:lnTo>
                  <a:pt x="55" y="168"/>
                </a:lnTo>
                <a:lnTo>
                  <a:pt x="56" y="166"/>
                </a:lnTo>
                <a:lnTo>
                  <a:pt x="57" y="165"/>
                </a:lnTo>
                <a:lnTo>
                  <a:pt x="61" y="156"/>
                </a:lnTo>
                <a:lnTo>
                  <a:pt x="64" y="148"/>
                </a:lnTo>
                <a:lnTo>
                  <a:pt x="65" y="143"/>
                </a:lnTo>
                <a:lnTo>
                  <a:pt x="64" y="140"/>
                </a:lnTo>
                <a:lnTo>
                  <a:pt x="57" y="120"/>
                </a:lnTo>
                <a:lnTo>
                  <a:pt x="52" y="103"/>
                </a:lnTo>
                <a:lnTo>
                  <a:pt x="51" y="101"/>
                </a:lnTo>
                <a:lnTo>
                  <a:pt x="50" y="100"/>
                </a:lnTo>
                <a:close/>
                <a:moveTo>
                  <a:pt x="139" y="94"/>
                </a:moveTo>
                <a:lnTo>
                  <a:pt x="154" y="96"/>
                </a:lnTo>
                <a:lnTo>
                  <a:pt x="167" y="105"/>
                </a:lnTo>
                <a:lnTo>
                  <a:pt x="175" y="118"/>
                </a:lnTo>
                <a:lnTo>
                  <a:pt x="179" y="133"/>
                </a:lnTo>
                <a:lnTo>
                  <a:pt x="175" y="148"/>
                </a:lnTo>
                <a:lnTo>
                  <a:pt x="167" y="160"/>
                </a:lnTo>
                <a:lnTo>
                  <a:pt x="154" y="169"/>
                </a:lnTo>
                <a:lnTo>
                  <a:pt x="139" y="171"/>
                </a:lnTo>
                <a:lnTo>
                  <a:pt x="124" y="169"/>
                </a:lnTo>
                <a:lnTo>
                  <a:pt x="111" y="160"/>
                </a:lnTo>
                <a:lnTo>
                  <a:pt x="102" y="148"/>
                </a:lnTo>
                <a:lnTo>
                  <a:pt x="100" y="133"/>
                </a:lnTo>
                <a:lnTo>
                  <a:pt x="102" y="118"/>
                </a:lnTo>
                <a:lnTo>
                  <a:pt x="111" y="105"/>
                </a:lnTo>
                <a:lnTo>
                  <a:pt x="124" y="96"/>
                </a:lnTo>
                <a:lnTo>
                  <a:pt x="139" y="94"/>
                </a:lnTo>
                <a:close/>
                <a:moveTo>
                  <a:pt x="186" y="87"/>
                </a:moveTo>
                <a:lnTo>
                  <a:pt x="185" y="87"/>
                </a:lnTo>
                <a:lnTo>
                  <a:pt x="184" y="88"/>
                </a:lnTo>
                <a:lnTo>
                  <a:pt x="184" y="91"/>
                </a:lnTo>
                <a:lnTo>
                  <a:pt x="207" y="132"/>
                </a:lnTo>
                <a:lnTo>
                  <a:pt x="208" y="133"/>
                </a:lnTo>
                <a:lnTo>
                  <a:pt x="209" y="133"/>
                </a:lnTo>
                <a:lnTo>
                  <a:pt x="211" y="132"/>
                </a:lnTo>
                <a:lnTo>
                  <a:pt x="212" y="131"/>
                </a:lnTo>
                <a:lnTo>
                  <a:pt x="217" y="114"/>
                </a:lnTo>
                <a:lnTo>
                  <a:pt x="221" y="99"/>
                </a:lnTo>
                <a:lnTo>
                  <a:pt x="221" y="97"/>
                </a:lnTo>
                <a:lnTo>
                  <a:pt x="220" y="95"/>
                </a:lnTo>
                <a:lnTo>
                  <a:pt x="204" y="91"/>
                </a:lnTo>
                <a:lnTo>
                  <a:pt x="186" y="87"/>
                </a:lnTo>
                <a:close/>
                <a:moveTo>
                  <a:pt x="93" y="87"/>
                </a:moveTo>
                <a:lnTo>
                  <a:pt x="75" y="91"/>
                </a:lnTo>
                <a:lnTo>
                  <a:pt x="60" y="96"/>
                </a:lnTo>
                <a:lnTo>
                  <a:pt x="59" y="96"/>
                </a:lnTo>
                <a:lnTo>
                  <a:pt x="57" y="99"/>
                </a:lnTo>
                <a:lnTo>
                  <a:pt x="61" y="114"/>
                </a:lnTo>
                <a:lnTo>
                  <a:pt x="68" y="132"/>
                </a:lnTo>
                <a:lnTo>
                  <a:pt x="68" y="132"/>
                </a:lnTo>
                <a:lnTo>
                  <a:pt x="69" y="133"/>
                </a:lnTo>
                <a:lnTo>
                  <a:pt x="70" y="133"/>
                </a:lnTo>
                <a:lnTo>
                  <a:pt x="71" y="132"/>
                </a:lnTo>
                <a:lnTo>
                  <a:pt x="96" y="91"/>
                </a:lnTo>
                <a:lnTo>
                  <a:pt x="96" y="88"/>
                </a:lnTo>
                <a:lnTo>
                  <a:pt x="94" y="87"/>
                </a:lnTo>
                <a:lnTo>
                  <a:pt x="93" y="87"/>
                </a:lnTo>
                <a:close/>
                <a:moveTo>
                  <a:pt x="139" y="83"/>
                </a:moveTo>
                <a:lnTo>
                  <a:pt x="111" y="85"/>
                </a:lnTo>
                <a:lnTo>
                  <a:pt x="108" y="86"/>
                </a:lnTo>
                <a:lnTo>
                  <a:pt x="105" y="87"/>
                </a:lnTo>
                <a:lnTo>
                  <a:pt x="102" y="90"/>
                </a:lnTo>
                <a:lnTo>
                  <a:pt x="87" y="114"/>
                </a:lnTo>
                <a:lnTo>
                  <a:pt x="74" y="138"/>
                </a:lnTo>
                <a:lnTo>
                  <a:pt x="73" y="143"/>
                </a:lnTo>
                <a:lnTo>
                  <a:pt x="74" y="148"/>
                </a:lnTo>
                <a:lnTo>
                  <a:pt x="87" y="174"/>
                </a:lnTo>
                <a:lnTo>
                  <a:pt x="102" y="198"/>
                </a:lnTo>
                <a:lnTo>
                  <a:pt x="105" y="201"/>
                </a:lnTo>
                <a:lnTo>
                  <a:pt x="108" y="202"/>
                </a:lnTo>
                <a:lnTo>
                  <a:pt x="111" y="202"/>
                </a:lnTo>
                <a:lnTo>
                  <a:pt x="139" y="203"/>
                </a:lnTo>
                <a:lnTo>
                  <a:pt x="168" y="202"/>
                </a:lnTo>
                <a:lnTo>
                  <a:pt x="171" y="202"/>
                </a:lnTo>
                <a:lnTo>
                  <a:pt x="174" y="201"/>
                </a:lnTo>
                <a:lnTo>
                  <a:pt x="176" y="198"/>
                </a:lnTo>
                <a:lnTo>
                  <a:pt x="191" y="174"/>
                </a:lnTo>
                <a:lnTo>
                  <a:pt x="204" y="148"/>
                </a:lnTo>
                <a:lnTo>
                  <a:pt x="206" y="143"/>
                </a:lnTo>
                <a:lnTo>
                  <a:pt x="204" y="138"/>
                </a:lnTo>
                <a:lnTo>
                  <a:pt x="191" y="114"/>
                </a:lnTo>
                <a:lnTo>
                  <a:pt x="176" y="90"/>
                </a:lnTo>
                <a:lnTo>
                  <a:pt x="174" y="87"/>
                </a:lnTo>
                <a:lnTo>
                  <a:pt x="171" y="86"/>
                </a:lnTo>
                <a:lnTo>
                  <a:pt x="168" y="85"/>
                </a:lnTo>
                <a:lnTo>
                  <a:pt x="139" y="83"/>
                </a:lnTo>
                <a:close/>
                <a:moveTo>
                  <a:pt x="139" y="50"/>
                </a:moveTo>
                <a:lnTo>
                  <a:pt x="138" y="50"/>
                </a:lnTo>
                <a:lnTo>
                  <a:pt x="126" y="62"/>
                </a:lnTo>
                <a:lnTo>
                  <a:pt x="114" y="74"/>
                </a:lnTo>
                <a:lnTo>
                  <a:pt x="114" y="77"/>
                </a:lnTo>
                <a:lnTo>
                  <a:pt x="115" y="78"/>
                </a:lnTo>
                <a:lnTo>
                  <a:pt x="116" y="78"/>
                </a:lnTo>
                <a:lnTo>
                  <a:pt x="163" y="80"/>
                </a:lnTo>
                <a:lnTo>
                  <a:pt x="165" y="78"/>
                </a:lnTo>
                <a:lnTo>
                  <a:pt x="166" y="77"/>
                </a:lnTo>
                <a:lnTo>
                  <a:pt x="165" y="74"/>
                </a:lnTo>
                <a:lnTo>
                  <a:pt x="153" y="62"/>
                </a:lnTo>
                <a:lnTo>
                  <a:pt x="142" y="50"/>
                </a:lnTo>
                <a:lnTo>
                  <a:pt x="139" y="50"/>
                </a:lnTo>
                <a:close/>
                <a:moveTo>
                  <a:pt x="170" y="32"/>
                </a:moveTo>
                <a:lnTo>
                  <a:pt x="160" y="36"/>
                </a:lnTo>
                <a:lnTo>
                  <a:pt x="148" y="42"/>
                </a:lnTo>
                <a:lnTo>
                  <a:pt x="147" y="44"/>
                </a:lnTo>
                <a:lnTo>
                  <a:pt x="147" y="46"/>
                </a:lnTo>
                <a:lnTo>
                  <a:pt x="148" y="48"/>
                </a:lnTo>
                <a:lnTo>
                  <a:pt x="161" y="60"/>
                </a:lnTo>
                <a:lnTo>
                  <a:pt x="174" y="76"/>
                </a:lnTo>
                <a:lnTo>
                  <a:pt x="176" y="78"/>
                </a:lnTo>
                <a:lnTo>
                  <a:pt x="179" y="80"/>
                </a:lnTo>
                <a:lnTo>
                  <a:pt x="181" y="81"/>
                </a:lnTo>
                <a:lnTo>
                  <a:pt x="202" y="83"/>
                </a:lnTo>
                <a:lnTo>
                  <a:pt x="218" y="88"/>
                </a:lnTo>
                <a:lnTo>
                  <a:pt x="221" y="88"/>
                </a:lnTo>
                <a:lnTo>
                  <a:pt x="222" y="87"/>
                </a:lnTo>
                <a:lnTo>
                  <a:pt x="222" y="86"/>
                </a:lnTo>
                <a:lnTo>
                  <a:pt x="222" y="71"/>
                </a:lnTo>
                <a:lnTo>
                  <a:pt x="220" y="58"/>
                </a:lnTo>
                <a:lnTo>
                  <a:pt x="216" y="46"/>
                </a:lnTo>
                <a:lnTo>
                  <a:pt x="214" y="46"/>
                </a:lnTo>
                <a:lnTo>
                  <a:pt x="213" y="45"/>
                </a:lnTo>
                <a:lnTo>
                  <a:pt x="212" y="46"/>
                </a:lnTo>
                <a:lnTo>
                  <a:pt x="200" y="50"/>
                </a:lnTo>
                <a:lnTo>
                  <a:pt x="189" y="49"/>
                </a:lnTo>
                <a:lnTo>
                  <a:pt x="180" y="44"/>
                </a:lnTo>
                <a:lnTo>
                  <a:pt x="174" y="34"/>
                </a:lnTo>
                <a:lnTo>
                  <a:pt x="172" y="32"/>
                </a:lnTo>
                <a:lnTo>
                  <a:pt x="170" y="32"/>
                </a:lnTo>
                <a:close/>
                <a:moveTo>
                  <a:pt x="97" y="30"/>
                </a:moveTo>
                <a:lnTo>
                  <a:pt x="83" y="31"/>
                </a:lnTo>
                <a:lnTo>
                  <a:pt x="70" y="39"/>
                </a:lnTo>
                <a:lnTo>
                  <a:pt x="62" y="50"/>
                </a:lnTo>
                <a:lnTo>
                  <a:pt x="57" y="65"/>
                </a:lnTo>
                <a:lnTo>
                  <a:pt x="56" y="86"/>
                </a:lnTo>
                <a:lnTo>
                  <a:pt x="57" y="87"/>
                </a:lnTo>
                <a:lnTo>
                  <a:pt x="59" y="88"/>
                </a:lnTo>
                <a:lnTo>
                  <a:pt x="60" y="88"/>
                </a:lnTo>
                <a:lnTo>
                  <a:pt x="78" y="83"/>
                </a:lnTo>
                <a:lnTo>
                  <a:pt x="98" y="81"/>
                </a:lnTo>
                <a:lnTo>
                  <a:pt x="101" y="80"/>
                </a:lnTo>
                <a:lnTo>
                  <a:pt x="103" y="78"/>
                </a:lnTo>
                <a:lnTo>
                  <a:pt x="106" y="76"/>
                </a:lnTo>
                <a:lnTo>
                  <a:pt x="119" y="60"/>
                </a:lnTo>
                <a:lnTo>
                  <a:pt x="131" y="48"/>
                </a:lnTo>
                <a:lnTo>
                  <a:pt x="133" y="46"/>
                </a:lnTo>
                <a:lnTo>
                  <a:pt x="133" y="44"/>
                </a:lnTo>
                <a:lnTo>
                  <a:pt x="131" y="42"/>
                </a:lnTo>
                <a:lnTo>
                  <a:pt x="114" y="34"/>
                </a:lnTo>
                <a:lnTo>
                  <a:pt x="97" y="30"/>
                </a:lnTo>
                <a:close/>
                <a:moveTo>
                  <a:pt x="197" y="0"/>
                </a:moveTo>
                <a:lnTo>
                  <a:pt x="209" y="3"/>
                </a:lnTo>
                <a:lnTo>
                  <a:pt x="217" y="11"/>
                </a:lnTo>
                <a:lnTo>
                  <a:pt x="222" y="21"/>
                </a:lnTo>
                <a:lnTo>
                  <a:pt x="221" y="32"/>
                </a:lnTo>
                <a:lnTo>
                  <a:pt x="222" y="35"/>
                </a:lnTo>
                <a:lnTo>
                  <a:pt x="229" y="49"/>
                </a:lnTo>
                <a:lnTo>
                  <a:pt x="231" y="67"/>
                </a:lnTo>
                <a:lnTo>
                  <a:pt x="230" y="90"/>
                </a:lnTo>
                <a:lnTo>
                  <a:pt x="230" y="91"/>
                </a:lnTo>
                <a:lnTo>
                  <a:pt x="231" y="92"/>
                </a:lnTo>
                <a:lnTo>
                  <a:pt x="253" y="104"/>
                </a:lnTo>
                <a:lnTo>
                  <a:pt x="267" y="115"/>
                </a:lnTo>
                <a:lnTo>
                  <a:pt x="276" y="129"/>
                </a:lnTo>
                <a:lnTo>
                  <a:pt x="280" y="143"/>
                </a:lnTo>
                <a:lnTo>
                  <a:pt x="276" y="159"/>
                </a:lnTo>
                <a:lnTo>
                  <a:pt x="267" y="171"/>
                </a:lnTo>
                <a:lnTo>
                  <a:pt x="252" y="184"/>
                </a:lnTo>
                <a:lnTo>
                  <a:pt x="231" y="194"/>
                </a:lnTo>
                <a:lnTo>
                  <a:pt x="230" y="196"/>
                </a:lnTo>
                <a:lnTo>
                  <a:pt x="230" y="197"/>
                </a:lnTo>
                <a:lnTo>
                  <a:pt x="231" y="207"/>
                </a:lnTo>
                <a:lnTo>
                  <a:pt x="231" y="209"/>
                </a:lnTo>
                <a:lnTo>
                  <a:pt x="232" y="209"/>
                </a:lnTo>
                <a:lnTo>
                  <a:pt x="240" y="215"/>
                </a:lnTo>
                <a:lnTo>
                  <a:pt x="246" y="223"/>
                </a:lnTo>
                <a:lnTo>
                  <a:pt x="248" y="233"/>
                </a:lnTo>
                <a:lnTo>
                  <a:pt x="245" y="243"/>
                </a:lnTo>
                <a:lnTo>
                  <a:pt x="239" y="252"/>
                </a:lnTo>
                <a:lnTo>
                  <a:pt x="230" y="257"/>
                </a:lnTo>
                <a:lnTo>
                  <a:pt x="220" y="257"/>
                </a:lnTo>
                <a:lnTo>
                  <a:pt x="218" y="258"/>
                </a:lnTo>
                <a:lnTo>
                  <a:pt x="217" y="258"/>
                </a:lnTo>
                <a:lnTo>
                  <a:pt x="206" y="266"/>
                </a:lnTo>
                <a:lnTo>
                  <a:pt x="193" y="270"/>
                </a:lnTo>
                <a:lnTo>
                  <a:pt x="177" y="267"/>
                </a:lnTo>
                <a:lnTo>
                  <a:pt x="160" y="261"/>
                </a:lnTo>
                <a:lnTo>
                  <a:pt x="142" y="248"/>
                </a:lnTo>
                <a:lnTo>
                  <a:pt x="139" y="248"/>
                </a:lnTo>
                <a:lnTo>
                  <a:pt x="138" y="248"/>
                </a:lnTo>
                <a:lnTo>
                  <a:pt x="119" y="262"/>
                </a:lnTo>
                <a:lnTo>
                  <a:pt x="100" y="269"/>
                </a:lnTo>
                <a:lnTo>
                  <a:pt x="83" y="269"/>
                </a:lnTo>
                <a:lnTo>
                  <a:pt x="69" y="265"/>
                </a:lnTo>
                <a:lnTo>
                  <a:pt x="59" y="254"/>
                </a:lnTo>
                <a:lnTo>
                  <a:pt x="51" y="239"/>
                </a:lnTo>
                <a:lnTo>
                  <a:pt x="48" y="219"/>
                </a:lnTo>
                <a:lnTo>
                  <a:pt x="47" y="217"/>
                </a:lnTo>
                <a:lnTo>
                  <a:pt x="46" y="216"/>
                </a:lnTo>
                <a:lnTo>
                  <a:pt x="36" y="210"/>
                </a:lnTo>
                <a:lnTo>
                  <a:pt x="29" y="200"/>
                </a:lnTo>
                <a:lnTo>
                  <a:pt x="29" y="187"/>
                </a:lnTo>
                <a:lnTo>
                  <a:pt x="29" y="186"/>
                </a:lnTo>
                <a:lnTo>
                  <a:pt x="28" y="184"/>
                </a:lnTo>
                <a:lnTo>
                  <a:pt x="13" y="173"/>
                </a:lnTo>
                <a:lnTo>
                  <a:pt x="4" y="159"/>
                </a:lnTo>
                <a:lnTo>
                  <a:pt x="0" y="145"/>
                </a:lnTo>
                <a:lnTo>
                  <a:pt x="2" y="129"/>
                </a:lnTo>
                <a:lnTo>
                  <a:pt x="11" y="115"/>
                </a:lnTo>
                <a:lnTo>
                  <a:pt x="27" y="104"/>
                </a:lnTo>
                <a:lnTo>
                  <a:pt x="48" y="92"/>
                </a:lnTo>
                <a:lnTo>
                  <a:pt x="50" y="91"/>
                </a:lnTo>
                <a:lnTo>
                  <a:pt x="50" y="90"/>
                </a:lnTo>
                <a:lnTo>
                  <a:pt x="48" y="67"/>
                </a:lnTo>
                <a:lnTo>
                  <a:pt x="51" y="48"/>
                </a:lnTo>
                <a:lnTo>
                  <a:pt x="59" y="32"/>
                </a:lnTo>
                <a:lnTo>
                  <a:pt x="70" y="23"/>
                </a:lnTo>
                <a:lnTo>
                  <a:pt x="84" y="18"/>
                </a:lnTo>
                <a:lnTo>
                  <a:pt x="100" y="19"/>
                </a:lnTo>
                <a:lnTo>
                  <a:pt x="119" y="26"/>
                </a:lnTo>
                <a:lnTo>
                  <a:pt x="138" y="39"/>
                </a:lnTo>
                <a:lnTo>
                  <a:pt x="139" y="40"/>
                </a:lnTo>
                <a:lnTo>
                  <a:pt x="142" y="39"/>
                </a:lnTo>
                <a:lnTo>
                  <a:pt x="156" y="28"/>
                </a:lnTo>
                <a:lnTo>
                  <a:pt x="171" y="22"/>
                </a:lnTo>
                <a:lnTo>
                  <a:pt x="172" y="21"/>
                </a:lnTo>
                <a:lnTo>
                  <a:pt x="172" y="19"/>
                </a:lnTo>
                <a:lnTo>
                  <a:pt x="177" y="9"/>
                </a:lnTo>
                <a:lnTo>
                  <a:pt x="186" y="3"/>
                </a:lnTo>
                <a:lnTo>
                  <a:pt x="197" y="0"/>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 name="Freeform 345"/>
          <p:cNvSpPr>
            <a:spLocks noEditPoints="1"/>
          </p:cNvSpPr>
          <p:nvPr userDrawn="1"/>
        </p:nvSpPr>
        <p:spPr bwMode="auto">
          <a:xfrm rot="19951744">
            <a:off x="364002" y="1535222"/>
            <a:ext cx="1624670" cy="3066048"/>
          </a:xfrm>
          <a:custGeom>
            <a:avLst/>
            <a:gdLst>
              <a:gd name="T0" fmla="*/ 190 w 195"/>
              <a:gd name="T1" fmla="*/ 163 h 276"/>
              <a:gd name="T2" fmla="*/ 195 w 195"/>
              <a:gd name="T3" fmla="*/ 174 h 276"/>
              <a:gd name="T4" fmla="*/ 192 w 195"/>
              <a:gd name="T5" fmla="*/ 180 h 276"/>
              <a:gd name="T6" fmla="*/ 105 w 195"/>
              <a:gd name="T7" fmla="*/ 212 h 276"/>
              <a:gd name="T8" fmla="*/ 98 w 195"/>
              <a:gd name="T9" fmla="*/ 202 h 276"/>
              <a:gd name="T10" fmla="*/ 101 w 195"/>
              <a:gd name="T11" fmla="*/ 195 h 276"/>
              <a:gd name="T12" fmla="*/ 187 w 195"/>
              <a:gd name="T13" fmla="*/ 160 h 276"/>
              <a:gd name="T14" fmla="*/ 20 w 195"/>
              <a:gd name="T15" fmla="*/ 147 h 276"/>
              <a:gd name="T16" fmla="*/ 15 w 195"/>
              <a:gd name="T17" fmla="*/ 157 h 276"/>
              <a:gd name="T18" fmla="*/ 20 w 195"/>
              <a:gd name="T19" fmla="*/ 168 h 276"/>
              <a:gd name="T20" fmla="*/ 32 w 195"/>
              <a:gd name="T21" fmla="*/ 169 h 276"/>
              <a:gd name="T22" fmla="*/ 40 w 195"/>
              <a:gd name="T23" fmla="*/ 161 h 276"/>
              <a:gd name="T24" fmla="*/ 37 w 195"/>
              <a:gd name="T25" fmla="*/ 150 h 276"/>
              <a:gd name="T26" fmla="*/ 27 w 195"/>
              <a:gd name="T27" fmla="*/ 145 h 276"/>
              <a:gd name="T28" fmla="*/ 102 w 195"/>
              <a:gd name="T29" fmla="*/ 2 h 276"/>
              <a:gd name="T30" fmla="*/ 105 w 195"/>
              <a:gd name="T31" fmla="*/ 12 h 276"/>
              <a:gd name="T32" fmla="*/ 100 w 195"/>
              <a:gd name="T33" fmla="*/ 14 h 276"/>
              <a:gd name="T34" fmla="*/ 151 w 195"/>
              <a:gd name="T35" fmla="*/ 146 h 276"/>
              <a:gd name="T36" fmla="*/ 148 w 195"/>
              <a:gd name="T37" fmla="*/ 149 h 276"/>
              <a:gd name="T38" fmla="*/ 147 w 195"/>
              <a:gd name="T39" fmla="*/ 151 h 276"/>
              <a:gd name="T40" fmla="*/ 148 w 195"/>
              <a:gd name="T41" fmla="*/ 160 h 276"/>
              <a:gd name="T42" fmla="*/ 144 w 195"/>
              <a:gd name="T43" fmla="*/ 166 h 276"/>
              <a:gd name="T44" fmla="*/ 129 w 195"/>
              <a:gd name="T45" fmla="*/ 169 h 276"/>
              <a:gd name="T46" fmla="*/ 124 w 195"/>
              <a:gd name="T47" fmla="*/ 161 h 276"/>
              <a:gd name="T48" fmla="*/ 120 w 195"/>
              <a:gd name="T49" fmla="*/ 160 h 276"/>
              <a:gd name="T50" fmla="*/ 118 w 195"/>
              <a:gd name="T51" fmla="*/ 160 h 276"/>
              <a:gd name="T52" fmla="*/ 91 w 195"/>
              <a:gd name="T53" fmla="*/ 97 h 276"/>
              <a:gd name="T54" fmla="*/ 84 w 195"/>
              <a:gd name="T55" fmla="*/ 97 h 276"/>
              <a:gd name="T56" fmla="*/ 52 w 195"/>
              <a:gd name="T57" fmla="*/ 136 h 276"/>
              <a:gd name="T58" fmla="*/ 55 w 195"/>
              <a:gd name="T59" fmla="*/ 151 h 276"/>
              <a:gd name="T60" fmla="*/ 52 w 195"/>
              <a:gd name="T61" fmla="*/ 170 h 276"/>
              <a:gd name="T62" fmla="*/ 46 w 195"/>
              <a:gd name="T63" fmla="*/ 180 h 276"/>
              <a:gd name="T64" fmla="*/ 59 w 195"/>
              <a:gd name="T65" fmla="*/ 216 h 276"/>
              <a:gd name="T66" fmla="*/ 87 w 195"/>
              <a:gd name="T67" fmla="*/ 243 h 276"/>
              <a:gd name="T68" fmla="*/ 185 w 195"/>
              <a:gd name="T69" fmla="*/ 244 h 276"/>
              <a:gd name="T70" fmla="*/ 193 w 195"/>
              <a:gd name="T71" fmla="*/ 256 h 276"/>
              <a:gd name="T72" fmla="*/ 189 w 195"/>
              <a:gd name="T73" fmla="*/ 274 h 276"/>
              <a:gd name="T74" fmla="*/ 22 w 195"/>
              <a:gd name="T75" fmla="*/ 276 h 276"/>
              <a:gd name="T76" fmla="*/ 12 w 195"/>
              <a:gd name="T77" fmla="*/ 270 h 276"/>
              <a:gd name="T78" fmla="*/ 12 w 195"/>
              <a:gd name="T79" fmla="*/ 251 h 276"/>
              <a:gd name="T80" fmla="*/ 22 w 195"/>
              <a:gd name="T81" fmla="*/ 244 h 276"/>
              <a:gd name="T82" fmla="*/ 29 w 195"/>
              <a:gd name="T83" fmla="*/ 241 h 276"/>
              <a:gd name="T84" fmla="*/ 17 w 195"/>
              <a:gd name="T85" fmla="*/ 210 h 276"/>
              <a:gd name="T86" fmla="*/ 8 w 195"/>
              <a:gd name="T87" fmla="*/ 177 h 276"/>
              <a:gd name="T88" fmla="*/ 0 w 195"/>
              <a:gd name="T89" fmla="*/ 157 h 276"/>
              <a:gd name="T90" fmla="*/ 15 w 195"/>
              <a:gd name="T91" fmla="*/ 131 h 276"/>
              <a:gd name="T92" fmla="*/ 38 w 195"/>
              <a:gd name="T93" fmla="*/ 91 h 276"/>
              <a:gd name="T94" fmla="*/ 75 w 195"/>
              <a:gd name="T95" fmla="*/ 62 h 276"/>
              <a:gd name="T96" fmla="*/ 65 w 195"/>
              <a:gd name="T97" fmla="*/ 31 h 276"/>
              <a:gd name="T98" fmla="*/ 61 w 195"/>
              <a:gd name="T99" fmla="*/ 30 h 276"/>
              <a:gd name="T100" fmla="*/ 56 w 195"/>
              <a:gd name="T101" fmla="*/ 31 h 276"/>
              <a:gd name="T102" fmla="*/ 52 w 195"/>
              <a:gd name="T103" fmla="*/ 20 h 276"/>
              <a:gd name="T104" fmla="*/ 59 w 195"/>
              <a:gd name="T105" fmla="*/ 16 h 276"/>
              <a:gd name="T106" fmla="*/ 101 w 195"/>
              <a:gd name="T10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276">
                <a:moveTo>
                  <a:pt x="187" y="160"/>
                </a:moveTo>
                <a:lnTo>
                  <a:pt x="189" y="161"/>
                </a:lnTo>
                <a:lnTo>
                  <a:pt x="190" y="163"/>
                </a:lnTo>
                <a:lnTo>
                  <a:pt x="193" y="165"/>
                </a:lnTo>
                <a:lnTo>
                  <a:pt x="195" y="172"/>
                </a:lnTo>
                <a:lnTo>
                  <a:pt x="195" y="174"/>
                </a:lnTo>
                <a:lnTo>
                  <a:pt x="195" y="177"/>
                </a:lnTo>
                <a:lnTo>
                  <a:pt x="193" y="178"/>
                </a:lnTo>
                <a:lnTo>
                  <a:pt x="192" y="180"/>
                </a:lnTo>
                <a:lnTo>
                  <a:pt x="110" y="212"/>
                </a:lnTo>
                <a:lnTo>
                  <a:pt x="107" y="212"/>
                </a:lnTo>
                <a:lnTo>
                  <a:pt x="105" y="212"/>
                </a:lnTo>
                <a:lnTo>
                  <a:pt x="103" y="211"/>
                </a:lnTo>
                <a:lnTo>
                  <a:pt x="101" y="209"/>
                </a:lnTo>
                <a:lnTo>
                  <a:pt x="98" y="202"/>
                </a:lnTo>
                <a:lnTo>
                  <a:pt x="98" y="200"/>
                </a:lnTo>
                <a:lnTo>
                  <a:pt x="98" y="197"/>
                </a:lnTo>
                <a:lnTo>
                  <a:pt x="101" y="195"/>
                </a:lnTo>
                <a:lnTo>
                  <a:pt x="102" y="193"/>
                </a:lnTo>
                <a:lnTo>
                  <a:pt x="184" y="161"/>
                </a:lnTo>
                <a:lnTo>
                  <a:pt x="187" y="160"/>
                </a:lnTo>
                <a:close/>
                <a:moveTo>
                  <a:pt x="27" y="145"/>
                </a:moveTo>
                <a:lnTo>
                  <a:pt x="23" y="145"/>
                </a:lnTo>
                <a:lnTo>
                  <a:pt x="20" y="147"/>
                </a:lnTo>
                <a:lnTo>
                  <a:pt x="17" y="150"/>
                </a:lnTo>
                <a:lnTo>
                  <a:pt x="15" y="154"/>
                </a:lnTo>
                <a:lnTo>
                  <a:pt x="15" y="157"/>
                </a:lnTo>
                <a:lnTo>
                  <a:pt x="15" y="161"/>
                </a:lnTo>
                <a:lnTo>
                  <a:pt x="17" y="165"/>
                </a:lnTo>
                <a:lnTo>
                  <a:pt x="20" y="168"/>
                </a:lnTo>
                <a:lnTo>
                  <a:pt x="23" y="169"/>
                </a:lnTo>
                <a:lnTo>
                  <a:pt x="27" y="170"/>
                </a:lnTo>
                <a:lnTo>
                  <a:pt x="32" y="169"/>
                </a:lnTo>
                <a:lnTo>
                  <a:pt x="35" y="168"/>
                </a:lnTo>
                <a:lnTo>
                  <a:pt x="37" y="165"/>
                </a:lnTo>
                <a:lnTo>
                  <a:pt x="40" y="161"/>
                </a:lnTo>
                <a:lnTo>
                  <a:pt x="40" y="157"/>
                </a:lnTo>
                <a:lnTo>
                  <a:pt x="40" y="154"/>
                </a:lnTo>
                <a:lnTo>
                  <a:pt x="37" y="150"/>
                </a:lnTo>
                <a:lnTo>
                  <a:pt x="35" y="147"/>
                </a:lnTo>
                <a:lnTo>
                  <a:pt x="32" y="145"/>
                </a:lnTo>
                <a:lnTo>
                  <a:pt x="27" y="145"/>
                </a:lnTo>
                <a:close/>
                <a:moveTo>
                  <a:pt x="101" y="0"/>
                </a:moveTo>
                <a:lnTo>
                  <a:pt x="102" y="0"/>
                </a:lnTo>
                <a:lnTo>
                  <a:pt x="102" y="2"/>
                </a:lnTo>
                <a:lnTo>
                  <a:pt x="106" y="9"/>
                </a:lnTo>
                <a:lnTo>
                  <a:pt x="106" y="11"/>
                </a:lnTo>
                <a:lnTo>
                  <a:pt x="105" y="12"/>
                </a:lnTo>
                <a:lnTo>
                  <a:pt x="103" y="13"/>
                </a:lnTo>
                <a:lnTo>
                  <a:pt x="101" y="14"/>
                </a:lnTo>
                <a:lnTo>
                  <a:pt x="100" y="14"/>
                </a:lnTo>
                <a:lnTo>
                  <a:pt x="100" y="16"/>
                </a:lnTo>
                <a:lnTo>
                  <a:pt x="100" y="18"/>
                </a:lnTo>
                <a:lnTo>
                  <a:pt x="151" y="146"/>
                </a:lnTo>
                <a:lnTo>
                  <a:pt x="151" y="147"/>
                </a:lnTo>
                <a:lnTo>
                  <a:pt x="149" y="149"/>
                </a:lnTo>
                <a:lnTo>
                  <a:pt x="148" y="149"/>
                </a:lnTo>
                <a:lnTo>
                  <a:pt x="148" y="150"/>
                </a:lnTo>
                <a:lnTo>
                  <a:pt x="147" y="150"/>
                </a:lnTo>
                <a:lnTo>
                  <a:pt x="147" y="151"/>
                </a:lnTo>
                <a:lnTo>
                  <a:pt x="147" y="152"/>
                </a:lnTo>
                <a:lnTo>
                  <a:pt x="148" y="157"/>
                </a:lnTo>
                <a:lnTo>
                  <a:pt x="148" y="160"/>
                </a:lnTo>
                <a:lnTo>
                  <a:pt x="148" y="163"/>
                </a:lnTo>
                <a:lnTo>
                  <a:pt x="147" y="164"/>
                </a:lnTo>
                <a:lnTo>
                  <a:pt x="144" y="166"/>
                </a:lnTo>
                <a:lnTo>
                  <a:pt x="134" y="169"/>
                </a:lnTo>
                <a:lnTo>
                  <a:pt x="132" y="170"/>
                </a:lnTo>
                <a:lnTo>
                  <a:pt x="129" y="169"/>
                </a:lnTo>
                <a:lnTo>
                  <a:pt x="128" y="168"/>
                </a:lnTo>
                <a:lnTo>
                  <a:pt x="125" y="165"/>
                </a:lnTo>
                <a:lnTo>
                  <a:pt x="124" y="161"/>
                </a:lnTo>
                <a:lnTo>
                  <a:pt x="124" y="161"/>
                </a:lnTo>
                <a:lnTo>
                  <a:pt x="123" y="160"/>
                </a:lnTo>
                <a:lnTo>
                  <a:pt x="120" y="160"/>
                </a:lnTo>
                <a:lnTo>
                  <a:pt x="120" y="160"/>
                </a:lnTo>
                <a:lnTo>
                  <a:pt x="119" y="161"/>
                </a:lnTo>
                <a:lnTo>
                  <a:pt x="118" y="160"/>
                </a:lnTo>
                <a:lnTo>
                  <a:pt x="116" y="159"/>
                </a:lnTo>
                <a:lnTo>
                  <a:pt x="93" y="100"/>
                </a:lnTo>
                <a:lnTo>
                  <a:pt x="91" y="97"/>
                </a:lnTo>
                <a:lnTo>
                  <a:pt x="89" y="96"/>
                </a:lnTo>
                <a:lnTo>
                  <a:pt x="87" y="96"/>
                </a:lnTo>
                <a:lnTo>
                  <a:pt x="84" y="97"/>
                </a:lnTo>
                <a:lnTo>
                  <a:pt x="70" y="108"/>
                </a:lnTo>
                <a:lnTo>
                  <a:pt x="60" y="120"/>
                </a:lnTo>
                <a:lnTo>
                  <a:pt x="52" y="136"/>
                </a:lnTo>
                <a:lnTo>
                  <a:pt x="51" y="140"/>
                </a:lnTo>
                <a:lnTo>
                  <a:pt x="52" y="145"/>
                </a:lnTo>
                <a:lnTo>
                  <a:pt x="55" y="151"/>
                </a:lnTo>
                <a:lnTo>
                  <a:pt x="55" y="157"/>
                </a:lnTo>
                <a:lnTo>
                  <a:pt x="55" y="164"/>
                </a:lnTo>
                <a:lnTo>
                  <a:pt x="52" y="170"/>
                </a:lnTo>
                <a:lnTo>
                  <a:pt x="49" y="175"/>
                </a:lnTo>
                <a:lnTo>
                  <a:pt x="47" y="178"/>
                </a:lnTo>
                <a:lnTo>
                  <a:pt x="46" y="180"/>
                </a:lnTo>
                <a:lnTo>
                  <a:pt x="46" y="184"/>
                </a:lnTo>
                <a:lnTo>
                  <a:pt x="51" y="201"/>
                </a:lnTo>
                <a:lnTo>
                  <a:pt x="59" y="216"/>
                </a:lnTo>
                <a:lnTo>
                  <a:pt x="69" y="230"/>
                </a:lnTo>
                <a:lnTo>
                  <a:pt x="83" y="242"/>
                </a:lnTo>
                <a:lnTo>
                  <a:pt x="87" y="243"/>
                </a:lnTo>
                <a:lnTo>
                  <a:pt x="89" y="244"/>
                </a:lnTo>
                <a:lnTo>
                  <a:pt x="181" y="244"/>
                </a:lnTo>
                <a:lnTo>
                  <a:pt x="185" y="244"/>
                </a:lnTo>
                <a:lnTo>
                  <a:pt x="189" y="247"/>
                </a:lnTo>
                <a:lnTo>
                  <a:pt x="192" y="251"/>
                </a:lnTo>
                <a:lnTo>
                  <a:pt x="193" y="256"/>
                </a:lnTo>
                <a:lnTo>
                  <a:pt x="193" y="265"/>
                </a:lnTo>
                <a:lnTo>
                  <a:pt x="192" y="270"/>
                </a:lnTo>
                <a:lnTo>
                  <a:pt x="189" y="274"/>
                </a:lnTo>
                <a:lnTo>
                  <a:pt x="185" y="276"/>
                </a:lnTo>
                <a:lnTo>
                  <a:pt x="181" y="276"/>
                </a:lnTo>
                <a:lnTo>
                  <a:pt x="22" y="276"/>
                </a:lnTo>
                <a:lnTo>
                  <a:pt x="18" y="276"/>
                </a:lnTo>
                <a:lnTo>
                  <a:pt x="14" y="274"/>
                </a:lnTo>
                <a:lnTo>
                  <a:pt x="12" y="270"/>
                </a:lnTo>
                <a:lnTo>
                  <a:pt x="10" y="265"/>
                </a:lnTo>
                <a:lnTo>
                  <a:pt x="10" y="256"/>
                </a:lnTo>
                <a:lnTo>
                  <a:pt x="12" y="251"/>
                </a:lnTo>
                <a:lnTo>
                  <a:pt x="14" y="247"/>
                </a:lnTo>
                <a:lnTo>
                  <a:pt x="18" y="244"/>
                </a:lnTo>
                <a:lnTo>
                  <a:pt x="22" y="244"/>
                </a:lnTo>
                <a:lnTo>
                  <a:pt x="24" y="244"/>
                </a:lnTo>
                <a:lnTo>
                  <a:pt x="27" y="243"/>
                </a:lnTo>
                <a:lnTo>
                  <a:pt x="29" y="241"/>
                </a:lnTo>
                <a:lnTo>
                  <a:pt x="29" y="238"/>
                </a:lnTo>
                <a:lnTo>
                  <a:pt x="28" y="235"/>
                </a:lnTo>
                <a:lnTo>
                  <a:pt x="17" y="210"/>
                </a:lnTo>
                <a:lnTo>
                  <a:pt x="10" y="183"/>
                </a:lnTo>
                <a:lnTo>
                  <a:pt x="9" y="179"/>
                </a:lnTo>
                <a:lnTo>
                  <a:pt x="8" y="177"/>
                </a:lnTo>
                <a:lnTo>
                  <a:pt x="4" y="170"/>
                </a:lnTo>
                <a:lnTo>
                  <a:pt x="0" y="164"/>
                </a:lnTo>
                <a:lnTo>
                  <a:pt x="0" y="157"/>
                </a:lnTo>
                <a:lnTo>
                  <a:pt x="3" y="143"/>
                </a:lnTo>
                <a:lnTo>
                  <a:pt x="13" y="133"/>
                </a:lnTo>
                <a:lnTo>
                  <a:pt x="15" y="131"/>
                </a:lnTo>
                <a:lnTo>
                  <a:pt x="17" y="128"/>
                </a:lnTo>
                <a:lnTo>
                  <a:pt x="27" y="109"/>
                </a:lnTo>
                <a:lnTo>
                  <a:pt x="38" y="91"/>
                </a:lnTo>
                <a:lnTo>
                  <a:pt x="54" y="76"/>
                </a:lnTo>
                <a:lnTo>
                  <a:pt x="73" y="63"/>
                </a:lnTo>
                <a:lnTo>
                  <a:pt x="75" y="62"/>
                </a:lnTo>
                <a:lnTo>
                  <a:pt x="75" y="59"/>
                </a:lnTo>
                <a:lnTo>
                  <a:pt x="75" y="57"/>
                </a:lnTo>
                <a:lnTo>
                  <a:pt x="65" y="31"/>
                </a:lnTo>
                <a:lnTo>
                  <a:pt x="65" y="30"/>
                </a:lnTo>
                <a:lnTo>
                  <a:pt x="64" y="30"/>
                </a:lnTo>
                <a:lnTo>
                  <a:pt x="61" y="30"/>
                </a:lnTo>
                <a:lnTo>
                  <a:pt x="59" y="31"/>
                </a:lnTo>
                <a:lnTo>
                  <a:pt x="58" y="31"/>
                </a:lnTo>
                <a:lnTo>
                  <a:pt x="56" y="31"/>
                </a:lnTo>
                <a:lnTo>
                  <a:pt x="55" y="30"/>
                </a:lnTo>
                <a:lnTo>
                  <a:pt x="52" y="22"/>
                </a:lnTo>
                <a:lnTo>
                  <a:pt x="52" y="20"/>
                </a:lnTo>
                <a:lnTo>
                  <a:pt x="52" y="18"/>
                </a:lnTo>
                <a:lnTo>
                  <a:pt x="54" y="18"/>
                </a:lnTo>
                <a:lnTo>
                  <a:pt x="59" y="16"/>
                </a:lnTo>
                <a:lnTo>
                  <a:pt x="93" y="2"/>
                </a:lnTo>
                <a:lnTo>
                  <a:pt x="98" y="0"/>
                </a:lnTo>
                <a:lnTo>
                  <a:pt x="101" y="0"/>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 name="Freeform 387"/>
          <p:cNvSpPr>
            <a:spLocks noEditPoints="1"/>
          </p:cNvSpPr>
          <p:nvPr userDrawn="1"/>
        </p:nvSpPr>
        <p:spPr bwMode="auto">
          <a:xfrm rot="1888595">
            <a:off x="1831621" y="392103"/>
            <a:ext cx="1179152" cy="2081915"/>
          </a:xfrm>
          <a:custGeom>
            <a:avLst/>
            <a:gdLst>
              <a:gd name="T0" fmla="*/ 68 w 219"/>
              <a:gd name="T1" fmla="*/ 188 h 290"/>
              <a:gd name="T2" fmla="*/ 108 w 219"/>
              <a:gd name="T3" fmla="*/ 177 h 290"/>
              <a:gd name="T4" fmla="*/ 114 w 219"/>
              <a:gd name="T5" fmla="*/ 174 h 290"/>
              <a:gd name="T6" fmla="*/ 168 w 219"/>
              <a:gd name="T7" fmla="*/ 174 h 290"/>
              <a:gd name="T8" fmla="*/ 52 w 219"/>
              <a:gd name="T9" fmla="*/ 172 h 290"/>
              <a:gd name="T10" fmla="*/ 100 w 219"/>
              <a:gd name="T11" fmla="*/ 170 h 290"/>
              <a:gd name="T12" fmla="*/ 52 w 219"/>
              <a:gd name="T13" fmla="*/ 117 h 290"/>
              <a:gd name="T14" fmla="*/ 44 w 219"/>
              <a:gd name="T15" fmla="*/ 168 h 290"/>
              <a:gd name="T16" fmla="*/ 53 w 219"/>
              <a:gd name="T17" fmla="*/ 118 h 290"/>
              <a:gd name="T18" fmla="*/ 89 w 219"/>
              <a:gd name="T19" fmla="*/ 138 h 290"/>
              <a:gd name="T20" fmla="*/ 137 w 219"/>
              <a:gd name="T21" fmla="*/ 145 h 290"/>
              <a:gd name="T22" fmla="*/ 150 w 219"/>
              <a:gd name="T23" fmla="*/ 141 h 290"/>
              <a:gd name="T24" fmla="*/ 175 w 219"/>
              <a:gd name="T25" fmla="*/ 169 h 290"/>
              <a:gd name="T26" fmla="*/ 172 w 219"/>
              <a:gd name="T27" fmla="*/ 114 h 290"/>
              <a:gd name="T28" fmla="*/ 31 w 219"/>
              <a:gd name="T29" fmla="*/ 152 h 290"/>
              <a:gd name="T30" fmla="*/ 43 w 219"/>
              <a:gd name="T31" fmla="*/ 112 h 290"/>
              <a:gd name="T32" fmla="*/ 115 w 219"/>
              <a:gd name="T33" fmla="*/ 109 h 290"/>
              <a:gd name="T34" fmla="*/ 164 w 219"/>
              <a:gd name="T35" fmla="*/ 112 h 290"/>
              <a:gd name="T36" fmla="*/ 73 w 219"/>
              <a:gd name="T37" fmla="*/ 83 h 290"/>
              <a:gd name="T38" fmla="*/ 83 w 219"/>
              <a:gd name="T39" fmla="*/ 131 h 290"/>
              <a:gd name="T40" fmla="*/ 77 w 219"/>
              <a:gd name="T41" fmla="*/ 82 h 290"/>
              <a:gd name="T42" fmla="*/ 175 w 219"/>
              <a:gd name="T43" fmla="*/ 108 h 290"/>
              <a:gd name="T44" fmla="*/ 196 w 219"/>
              <a:gd name="T45" fmla="*/ 90 h 290"/>
              <a:gd name="T46" fmla="*/ 82 w 219"/>
              <a:gd name="T47" fmla="*/ 77 h 290"/>
              <a:gd name="T48" fmla="*/ 129 w 219"/>
              <a:gd name="T49" fmla="*/ 85 h 290"/>
              <a:gd name="T50" fmla="*/ 174 w 219"/>
              <a:gd name="T51" fmla="*/ 51 h 290"/>
              <a:gd name="T52" fmla="*/ 156 w 219"/>
              <a:gd name="T53" fmla="*/ 96 h 290"/>
              <a:gd name="T54" fmla="*/ 178 w 219"/>
              <a:gd name="T55" fmla="*/ 77 h 290"/>
              <a:gd name="T56" fmla="*/ 43 w 219"/>
              <a:gd name="T57" fmla="*/ 51 h 290"/>
              <a:gd name="T58" fmla="*/ 49 w 219"/>
              <a:gd name="T59" fmla="*/ 104 h 290"/>
              <a:gd name="T60" fmla="*/ 184 w 219"/>
              <a:gd name="T61" fmla="*/ 41 h 290"/>
              <a:gd name="T62" fmla="*/ 202 w 219"/>
              <a:gd name="T63" fmla="*/ 89 h 290"/>
              <a:gd name="T64" fmla="*/ 112 w 219"/>
              <a:gd name="T65" fmla="*/ 205 h 290"/>
              <a:gd name="T66" fmla="*/ 41 w 219"/>
              <a:gd name="T67" fmla="*/ 183 h 290"/>
              <a:gd name="T68" fmla="*/ 137 w 219"/>
              <a:gd name="T69" fmla="*/ 209 h 290"/>
              <a:gd name="T70" fmla="*/ 201 w 219"/>
              <a:gd name="T71" fmla="*/ 64 h 290"/>
              <a:gd name="T72" fmla="*/ 118 w 219"/>
              <a:gd name="T73" fmla="*/ 49 h 290"/>
              <a:gd name="T74" fmla="*/ 138 w 219"/>
              <a:gd name="T75" fmla="*/ 76 h 290"/>
              <a:gd name="T76" fmla="*/ 92 w 219"/>
              <a:gd name="T77" fmla="*/ 23 h 290"/>
              <a:gd name="T78" fmla="*/ 75 w 219"/>
              <a:gd name="T79" fmla="*/ 71 h 290"/>
              <a:gd name="T80" fmla="*/ 95 w 219"/>
              <a:gd name="T81" fmla="*/ 23 h 290"/>
              <a:gd name="T82" fmla="*/ 110 w 219"/>
              <a:gd name="T83" fmla="*/ 43 h 290"/>
              <a:gd name="T84" fmla="*/ 151 w 219"/>
              <a:gd name="T85" fmla="*/ 32 h 290"/>
              <a:gd name="T86" fmla="*/ 219 w 219"/>
              <a:gd name="T87" fmla="*/ 12 h 290"/>
              <a:gd name="T88" fmla="*/ 195 w 219"/>
              <a:gd name="T89" fmla="*/ 30 h 290"/>
              <a:gd name="T90" fmla="*/ 219 w 219"/>
              <a:gd name="T91" fmla="*/ 101 h 290"/>
              <a:gd name="T92" fmla="*/ 118 w 219"/>
              <a:gd name="T93" fmla="*/ 219 h 290"/>
              <a:gd name="T94" fmla="*/ 126 w 219"/>
              <a:gd name="T95" fmla="*/ 243 h 290"/>
              <a:gd name="T96" fmla="*/ 118 w 219"/>
              <a:gd name="T97" fmla="*/ 266 h 290"/>
              <a:gd name="T98" fmla="*/ 183 w 219"/>
              <a:gd name="T99" fmla="*/ 290 h 290"/>
              <a:gd name="T100" fmla="*/ 77 w 219"/>
              <a:gd name="T101" fmla="*/ 269 h 290"/>
              <a:gd name="T102" fmla="*/ 95 w 219"/>
              <a:gd name="T103" fmla="*/ 251 h 290"/>
              <a:gd name="T104" fmla="*/ 103 w 219"/>
              <a:gd name="T105" fmla="*/ 220 h 290"/>
              <a:gd name="T106" fmla="*/ 30 w 219"/>
              <a:gd name="T107" fmla="*/ 193 h 290"/>
              <a:gd name="T108" fmla="*/ 20 w 219"/>
              <a:gd name="T109" fmla="*/ 219 h 290"/>
              <a:gd name="T110" fmla="*/ 13 w 219"/>
              <a:gd name="T111" fmla="*/ 188 h 290"/>
              <a:gd name="T112" fmla="*/ 37 w 219"/>
              <a:gd name="T113" fmla="*/ 173 h 290"/>
              <a:gd name="T114" fmla="*/ 62 w 219"/>
              <a:gd name="T115" fmla="*/ 27 h 290"/>
              <a:gd name="T116" fmla="*/ 177 w 219"/>
              <a:gd name="T117" fmla="*/ 39 h 290"/>
              <a:gd name="T118" fmla="*/ 192 w 219"/>
              <a:gd name="T119" fmla="*/ 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90">
                <a:moveTo>
                  <a:pt x="106" y="175"/>
                </a:moveTo>
                <a:lnTo>
                  <a:pt x="104" y="175"/>
                </a:lnTo>
                <a:lnTo>
                  <a:pt x="87" y="183"/>
                </a:lnTo>
                <a:lnTo>
                  <a:pt x="68" y="187"/>
                </a:lnTo>
                <a:lnTo>
                  <a:pt x="68" y="187"/>
                </a:lnTo>
                <a:lnTo>
                  <a:pt x="67" y="188"/>
                </a:lnTo>
                <a:lnTo>
                  <a:pt x="68" y="188"/>
                </a:lnTo>
                <a:lnTo>
                  <a:pt x="90" y="196"/>
                </a:lnTo>
                <a:lnTo>
                  <a:pt x="113" y="198"/>
                </a:lnTo>
                <a:lnTo>
                  <a:pt x="114" y="198"/>
                </a:lnTo>
                <a:lnTo>
                  <a:pt x="115" y="196"/>
                </a:lnTo>
                <a:lnTo>
                  <a:pt x="115" y="195"/>
                </a:lnTo>
                <a:lnTo>
                  <a:pt x="113" y="186"/>
                </a:lnTo>
                <a:lnTo>
                  <a:pt x="108" y="177"/>
                </a:lnTo>
                <a:lnTo>
                  <a:pt x="108" y="177"/>
                </a:lnTo>
                <a:lnTo>
                  <a:pt x="106" y="175"/>
                </a:lnTo>
                <a:close/>
                <a:moveTo>
                  <a:pt x="142" y="150"/>
                </a:moveTo>
                <a:lnTo>
                  <a:pt x="141" y="150"/>
                </a:lnTo>
                <a:lnTo>
                  <a:pt x="115" y="170"/>
                </a:lnTo>
                <a:lnTo>
                  <a:pt x="114" y="172"/>
                </a:lnTo>
                <a:lnTo>
                  <a:pt x="114" y="174"/>
                </a:lnTo>
                <a:lnTo>
                  <a:pt x="123" y="195"/>
                </a:lnTo>
                <a:lnTo>
                  <a:pt x="124" y="197"/>
                </a:lnTo>
                <a:lnTo>
                  <a:pt x="126" y="197"/>
                </a:lnTo>
                <a:lnTo>
                  <a:pt x="147" y="189"/>
                </a:lnTo>
                <a:lnTo>
                  <a:pt x="168" y="177"/>
                </a:lnTo>
                <a:lnTo>
                  <a:pt x="168" y="175"/>
                </a:lnTo>
                <a:lnTo>
                  <a:pt x="168" y="174"/>
                </a:lnTo>
                <a:lnTo>
                  <a:pt x="168" y="173"/>
                </a:lnTo>
                <a:lnTo>
                  <a:pt x="145" y="150"/>
                </a:lnTo>
                <a:lnTo>
                  <a:pt x="143" y="150"/>
                </a:lnTo>
                <a:lnTo>
                  <a:pt x="142" y="150"/>
                </a:lnTo>
                <a:close/>
                <a:moveTo>
                  <a:pt x="81" y="143"/>
                </a:moveTo>
                <a:lnTo>
                  <a:pt x="80" y="143"/>
                </a:lnTo>
                <a:lnTo>
                  <a:pt x="52" y="172"/>
                </a:lnTo>
                <a:lnTo>
                  <a:pt x="52" y="174"/>
                </a:lnTo>
                <a:lnTo>
                  <a:pt x="52" y="175"/>
                </a:lnTo>
                <a:lnTo>
                  <a:pt x="53" y="177"/>
                </a:lnTo>
                <a:lnTo>
                  <a:pt x="64" y="179"/>
                </a:lnTo>
                <a:lnTo>
                  <a:pt x="77" y="179"/>
                </a:lnTo>
                <a:lnTo>
                  <a:pt x="90" y="175"/>
                </a:lnTo>
                <a:lnTo>
                  <a:pt x="100" y="170"/>
                </a:lnTo>
                <a:lnTo>
                  <a:pt x="101" y="169"/>
                </a:lnTo>
                <a:lnTo>
                  <a:pt x="103" y="168"/>
                </a:lnTo>
                <a:lnTo>
                  <a:pt x="101" y="166"/>
                </a:lnTo>
                <a:lnTo>
                  <a:pt x="85" y="143"/>
                </a:lnTo>
                <a:lnTo>
                  <a:pt x="83" y="143"/>
                </a:lnTo>
                <a:lnTo>
                  <a:pt x="81" y="143"/>
                </a:lnTo>
                <a:close/>
                <a:moveTo>
                  <a:pt x="52" y="117"/>
                </a:moveTo>
                <a:lnTo>
                  <a:pt x="50" y="118"/>
                </a:lnTo>
                <a:lnTo>
                  <a:pt x="49" y="119"/>
                </a:lnTo>
                <a:lnTo>
                  <a:pt x="44" y="129"/>
                </a:lnTo>
                <a:lnTo>
                  <a:pt x="40" y="142"/>
                </a:lnTo>
                <a:lnTo>
                  <a:pt x="40" y="155"/>
                </a:lnTo>
                <a:lnTo>
                  <a:pt x="43" y="166"/>
                </a:lnTo>
                <a:lnTo>
                  <a:pt x="44" y="168"/>
                </a:lnTo>
                <a:lnTo>
                  <a:pt x="45" y="168"/>
                </a:lnTo>
                <a:lnTo>
                  <a:pt x="48" y="168"/>
                </a:lnTo>
                <a:lnTo>
                  <a:pt x="76" y="140"/>
                </a:lnTo>
                <a:lnTo>
                  <a:pt x="76" y="138"/>
                </a:lnTo>
                <a:lnTo>
                  <a:pt x="76" y="136"/>
                </a:lnTo>
                <a:lnTo>
                  <a:pt x="76" y="135"/>
                </a:lnTo>
                <a:lnTo>
                  <a:pt x="53" y="118"/>
                </a:lnTo>
                <a:lnTo>
                  <a:pt x="52" y="117"/>
                </a:lnTo>
                <a:close/>
                <a:moveTo>
                  <a:pt x="110" y="115"/>
                </a:moveTo>
                <a:lnTo>
                  <a:pt x="109" y="115"/>
                </a:lnTo>
                <a:lnTo>
                  <a:pt x="108" y="117"/>
                </a:lnTo>
                <a:lnTo>
                  <a:pt x="89" y="135"/>
                </a:lnTo>
                <a:lnTo>
                  <a:pt x="89" y="136"/>
                </a:lnTo>
                <a:lnTo>
                  <a:pt x="89" y="138"/>
                </a:lnTo>
                <a:lnTo>
                  <a:pt x="89" y="140"/>
                </a:lnTo>
                <a:lnTo>
                  <a:pt x="108" y="164"/>
                </a:lnTo>
                <a:lnTo>
                  <a:pt x="109" y="164"/>
                </a:lnTo>
                <a:lnTo>
                  <a:pt x="110" y="165"/>
                </a:lnTo>
                <a:lnTo>
                  <a:pt x="112" y="164"/>
                </a:lnTo>
                <a:lnTo>
                  <a:pt x="136" y="146"/>
                </a:lnTo>
                <a:lnTo>
                  <a:pt x="137" y="145"/>
                </a:lnTo>
                <a:lnTo>
                  <a:pt x="137" y="142"/>
                </a:lnTo>
                <a:lnTo>
                  <a:pt x="136" y="141"/>
                </a:lnTo>
                <a:lnTo>
                  <a:pt x="112" y="117"/>
                </a:lnTo>
                <a:lnTo>
                  <a:pt x="110" y="115"/>
                </a:lnTo>
                <a:close/>
                <a:moveTo>
                  <a:pt x="172" y="114"/>
                </a:moveTo>
                <a:lnTo>
                  <a:pt x="169" y="115"/>
                </a:lnTo>
                <a:lnTo>
                  <a:pt x="150" y="141"/>
                </a:lnTo>
                <a:lnTo>
                  <a:pt x="149" y="142"/>
                </a:lnTo>
                <a:lnTo>
                  <a:pt x="149" y="145"/>
                </a:lnTo>
                <a:lnTo>
                  <a:pt x="150" y="146"/>
                </a:lnTo>
                <a:lnTo>
                  <a:pt x="172" y="168"/>
                </a:lnTo>
                <a:lnTo>
                  <a:pt x="173" y="169"/>
                </a:lnTo>
                <a:lnTo>
                  <a:pt x="174" y="169"/>
                </a:lnTo>
                <a:lnTo>
                  <a:pt x="175" y="169"/>
                </a:lnTo>
                <a:lnTo>
                  <a:pt x="177" y="168"/>
                </a:lnTo>
                <a:lnTo>
                  <a:pt x="189" y="149"/>
                </a:lnTo>
                <a:lnTo>
                  <a:pt x="196" y="127"/>
                </a:lnTo>
                <a:lnTo>
                  <a:pt x="196" y="124"/>
                </a:lnTo>
                <a:lnTo>
                  <a:pt x="195" y="123"/>
                </a:lnTo>
                <a:lnTo>
                  <a:pt x="173" y="114"/>
                </a:lnTo>
                <a:lnTo>
                  <a:pt x="172" y="114"/>
                </a:lnTo>
                <a:close/>
                <a:moveTo>
                  <a:pt x="25" y="104"/>
                </a:moveTo>
                <a:lnTo>
                  <a:pt x="23" y="104"/>
                </a:lnTo>
                <a:lnTo>
                  <a:pt x="21" y="105"/>
                </a:lnTo>
                <a:lnTo>
                  <a:pt x="21" y="106"/>
                </a:lnTo>
                <a:lnTo>
                  <a:pt x="23" y="129"/>
                </a:lnTo>
                <a:lnTo>
                  <a:pt x="31" y="151"/>
                </a:lnTo>
                <a:lnTo>
                  <a:pt x="31" y="152"/>
                </a:lnTo>
                <a:lnTo>
                  <a:pt x="32" y="151"/>
                </a:lnTo>
                <a:lnTo>
                  <a:pt x="32" y="151"/>
                </a:lnTo>
                <a:lnTo>
                  <a:pt x="36" y="132"/>
                </a:lnTo>
                <a:lnTo>
                  <a:pt x="44" y="115"/>
                </a:lnTo>
                <a:lnTo>
                  <a:pt x="44" y="113"/>
                </a:lnTo>
                <a:lnTo>
                  <a:pt x="43" y="112"/>
                </a:lnTo>
                <a:lnTo>
                  <a:pt x="43" y="112"/>
                </a:lnTo>
                <a:lnTo>
                  <a:pt x="34" y="106"/>
                </a:lnTo>
                <a:lnTo>
                  <a:pt x="25" y="104"/>
                </a:lnTo>
                <a:close/>
                <a:moveTo>
                  <a:pt x="137" y="89"/>
                </a:moveTo>
                <a:lnTo>
                  <a:pt x="136" y="89"/>
                </a:lnTo>
                <a:lnTo>
                  <a:pt x="135" y="90"/>
                </a:lnTo>
                <a:lnTo>
                  <a:pt x="117" y="108"/>
                </a:lnTo>
                <a:lnTo>
                  <a:pt x="115" y="109"/>
                </a:lnTo>
                <a:lnTo>
                  <a:pt x="115" y="110"/>
                </a:lnTo>
                <a:lnTo>
                  <a:pt x="117" y="112"/>
                </a:lnTo>
                <a:lnTo>
                  <a:pt x="141" y="137"/>
                </a:lnTo>
                <a:lnTo>
                  <a:pt x="142" y="137"/>
                </a:lnTo>
                <a:lnTo>
                  <a:pt x="145" y="137"/>
                </a:lnTo>
                <a:lnTo>
                  <a:pt x="164" y="113"/>
                </a:lnTo>
                <a:lnTo>
                  <a:pt x="164" y="112"/>
                </a:lnTo>
                <a:lnTo>
                  <a:pt x="164" y="109"/>
                </a:lnTo>
                <a:lnTo>
                  <a:pt x="163" y="109"/>
                </a:lnTo>
                <a:lnTo>
                  <a:pt x="138" y="90"/>
                </a:lnTo>
                <a:lnTo>
                  <a:pt x="137" y="89"/>
                </a:lnTo>
                <a:close/>
                <a:moveTo>
                  <a:pt x="77" y="82"/>
                </a:moveTo>
                <a:lnTo>
                  <a:pt x="75" y="82"/>
                </a:lnTo>
                <a:lnTo>
                  <a:pt x="73" y="83"/>
                </a:lnTo>
                <a:lnTo>
                  <a:pt x="55" y="108"/>
                </a:lnTo>
                <a:lnTo>
                  <a:pt x="54" y="109"/>
                </a:lnTo>
                <a:lnTo>
                  <a:pt x="55" y="110"/>
                </a:lnTo>
                <a:lnTo>
                  <a:pt x="55" y="112"/>
                </a:lnTo>
                <a:lnTo>
                  <a:pt x="80" y="131"/>
                </a:lnTo>
                <a:lnTo>
                  <a:pt x="81" y="131"/>
                </a:lnTo>
                <a:lnTo>
                  <a:pt x="83" y="131"/>
                </a:lnTo>
                <a:lnTo>
                  <a:pt x="85" y="131"/>
                </a:lnTo>
                <a:lnTo>
                  <a:pt x="103" y="112"/>
                </a:lnTo>
                <a:lnTo>
                  <a:pt x="104" y="110"/>
                </a:lnTo>
                <a:lnTo>
                  <a:pt x="104" y="109"/>
                </a:lnTo>
                <a:lnTo>
                  <a:pt x="103" y="108"/>
                </a:lnTo>
                <a:lnTo>
                  <a:pt x="78" y="83"/>
                </a:lnTo>
                <a:lnTo>
                  <a:pt x="77" y="82"/>
                </a:lnTo>
                <a:close/>
                <a:moveTo>
                  <a:pt x="187" y="68"/>
                </a:moveTo>
                <a:lnTo>
                  <a:pt x="186" y="68"/>
                </a:lnTo>
                <a:lnTo>
                  <a:pt x="186" y="69"/>
                </a:lnTo>
                <a:lnTo>
                  <a:pt x="183" y="87"/>
                </a:lnTo>
                <a:lnTo>
                  <a:pt x="175" y="105"/>
                </a:lnTo>
                <a:lnTo>
                  <a:pt x="175" y="106"/>
                </a:lnTo>
                <a:lnTo>
                  <a:pt x="175" y="108"/>
                </a:lnTo>
                <a:lnTo>
                  <a:pt x="177" y="109"/>
                </a:lnTo>
                <a:lnTo>
                  <a:pt x="186" y="113"/>
                </a:lnTo>
                <a:lnTo>
                  <a:pt x="195" y="117"/>
                </a:lnTo>
                <a:lnTo>
                  <a:pt x="196" y="117"/>
                </a:lnTo>
                <a:lnTo>
                  <a:pt x="197" y="115"/>
                </a:lnTo>
                <a:lnTo>
                  <a:pt x="197" y="114"/>
                </a:lnTo>
                <a:lnTo>
                  <a:pt x="196" y="90"/>
                </a:lnTo>
                <a:lnTo>
                  <a:pt x="187" y="68"/>
                </a:lnTo>
                <a:lnTo>
                  <a:pt x="187" y="68"/>
                </a:lnTo>
                <a:close/>
                <a:moveTo>
                  <a:pt x="108" y="55"/>
                </a:moveTo>
                <a:lnTo>
                  <a:pt x="106" y="55"/>
                </a:lnTo>
                <a:lnTo>
                  <a:pt x="82" y="74"/>
                </a:lnTo>
                <a:lnTo>
                  <a:pt x="82" y="76"/>
                </a:lnTo>
                <a:lnTo>
                  <a:pt x="82" y="77"/>
                </a:lnTo>
                <a:lnTo>
                  <a:pt x="82" y="77"/>
                </a:lnTo>
                <a:lnTo>
                  <a:pt x="82" y="78"/>
                </a:lnTo>
                <a:lnTo>
                  <a:pt x="108" y="103"/>
                </a:lnTo>
                <a:lnTo>
                  <a:pt x="109" y="104"/>
                </a:lnTo>
                <a:lnTo>
                  <a:pt x="110" y="104"/>
                </a:lnTo>
                <a:lnTo>
                  <a:pt x="112" y="103"/>
                </a:lnTo>
                <a:lnTo>
                  <a:pt x="129" y="85"/>
                </a:lnTo>
                <a:lnTo>
                  <a:pt x="131" y="83"/>
                </a:lnTo>
                <a:lnTo>
                  <a:pt x="131" y="82"/>
                </a:lnTo>
                <a:lnTo>
                  <a:pt x="129" y="81"/>
                </a:lnTo>
                <a:lnTo>
                  <a:pt x="110" y="57"/>
                </a:lnTo>
                <a:lnTo>
                  <a:pt x="109" y="55"/>
                </a:lnTo>
                <a:lnTo>
                  <a:pt x="108" y="55"/>
                </a:lnTo>
                <a:close/>
                <a:moveTo>
                  <a:pt x="174" y="51"/>
                </a:moveTo>
                <a:lnTo>
                  <a:pt x="173" y="51"/>
                </a:lnTo>
                <a:lnTo>
                  <a:pt x="172" y="53"/>
                </a:lnTo>
                <a:lnTo>
                  <a:pt x="143" y="81"/>
                </a:lnTo>
                <a:lnTo>
                  <a:pt x="142" y="83"/>
                </a:lnTo>
                <a:lnTo>
                  <a:pt x="145" y="86"/>
                </a:lnTo>
                <a:lnTo>
                  <a:pt x="150" y="91"/>
                </a:lnTo>
                <a:lnTo>
                  <a:pt x="156" y="96"/>
                </a:lnTo>
                <a:lnTo>
                  <a:pt x="161" y="100"/>
                </a:lnTo>
                <a:lnTo>
                  <a:pt x="165" y="103"/>
                </a:lnTo>
                <a:lnTo>
                  <a:pt x="166" y="103"/>
                </a:lnTo>
                <a:lnTo>
                  <a:pt x="169" y="103"/>
                </a:lnTo>
                <a:lnTo>
                  <a:pt x="170" y="101"/>
                </a:lnTo>
                <a:lnTo>
                  <a:pt x="174" y="90"/>
                </a:lnTo>
                <a:lnTo>
                  <a:pt x="178" y="77"/>
                </a:lnTo>
                <a:lnTo>
                  <a:pt x="179" y="64"/>
                </a:lnTo>
                <a:lnTo>
                  <a:pt x="177" y="53"/>
                </a:lnTo>
                <a:lnTo>
                  <a:pt x="175" y="53"/>
                </a:lnTo>
                <a:lnTo>
                  <a:pt x="174" y="51"/>
                </a:lnTo>
                <a:close/>
                <a:moveTo>
                  <a:pt x="45" y="51"/>
                </a:moveTo>
                <a:lnTo>
                  <a:pt x="44" y="51"/>
                </a:lnTo>
                <a:lnTo>
                  <a:pt x="43" y="51"/>
                </a:lnTo>
                <a:lnTo>
                  <a:pt x="30" y="72"/>
                </a:lnTo>
                <a:lnTo>
                  <a:pt x="22" y="94"/>
                </a:lnTo>
                <a:lnTo>
                  <a:pt x="22" y="95"/>
                </a:lnTo>
                <a:lnTo>
                  <a:pt x="25" y="96"/>
                </a:lnTo>
                <a:lnTo>
                  <a:pt x="45" y="105"/>
                </a:lnTo>
                <a:lnTo>
                  <a:pt x="48" y="105"/>
                </a:lnTo>
                <a:lnTo>
                  <a:pt x="49" y="104"/>
                </a:lnTo>
                <a:lnTo>
                  <a:pt x="69" y="78"/>
                </a:lnTo>
                <a:lnTo>
                  <a:pt x="69" y="77"/>
                </a:lnTo>
                <a:lnTo>
                  <a:pt x="69" y="76"/>
                </a:lnTo>
                <a:lnTo>
                  <a:pt x="69" y="74"/>
                </a:lnTo>
                <a:lnTo>
                  <a:pt x="46" y="51"/>
                </a:lnTo>
                <a:lnTo>
                  <a:pt x="45" y="51"/>
                </a:lnTo>
                <a:close/>
                <a:moveTo>
                  <a:pt x="184" y="41"/>
                </a:moveTo>
                <a:lnTo>
                  <a:pt x="183" y="41"/>
                </a:lnTo>
                <a:lnTo>
                  <a:pt x="182" y="43"/>
                </a:lnTo>
                <a:lnTo>
                  <a:pt x="181" y="43"/>
                </a:lnTo>
                <a:lnTo>
                  <a:pt x="181" y="45"/>
                </a:lnTo>
                <a:lnTo>
                  <a:pt x="181" y="48"/>
                </a:lnTo>
                <a:lnTo>
                  <a:pt x="195" y="67"/>
                </a:lnTo>
                <a:lnTo>
                  <a:pt x="202" y="89"/>
                </a:lnTo>
                <a:lnTo>
                  <a:pt x="205" y="112"/>
                </a:lnTo>
                <a:lnTo>
                  <a:pt x="201" y="135"/>
                </a:lnTo>
                <a:lnTo>
                  <a:pt x="192" y="158"/>
                </a:lnTo>
                <a:lnTo>
                  <a:pt x="177" y="177"/>
                </a:lnTo>
                <a:lnTo>
                  <a:pt x="158" y="192"/>
                </a:lnTo>
                <a:lnTo>
                  <a:pt x="136" y="201"/>
                </a:lnTo>
                <a:lnTo>
                  <a:pt x="112" y="205"/>
                </a:lnTo>
                <a:lnTo>
                  <a:pt x="89" y="203"/>
                </a:lnTo>
                <a:lnTo>
                  <a:pt x="67" y="195"/>
                </a:lnTo>
                <a:lnTo>
                  <a:pt x="46" y="182"/>
                </a:lnTo>
                <a:lnTo>
                  <a:pt x="44" y="181"/>
                </a:lnTo>
                <a:lnTo>
                  <a:pt x="43" y="182"/>
                </a:lnTo>
                <a:lnTo>
                  <a:pt x="41" y="183"/>
                </a:lnTo>
                <a:lnTo>
                  <a:pt x="41" y="183"/>
                </a:lnTo>
                <a:lnTo>
                  <a:pt x="40" y="184"/>
                </a:lnTo>
                <a:lnTo>
                  <a:pt x="41" y="186"/>
                </a:lnTo>
                <a:lnTo>
                  <a:pt x="41" y="187"/>
                </a:lnTo>
                <a:lnTo>
                  <a:pt x="63" y="201"/>
                </a:lnTo>
                <a:lnTo>
                  <a:pt x="87" y="210"/>
                </a:lnTo>
                <a:lnTo>
                  <a:pt x="113" y="212"/>
                </a:lnTo>
                <a:lnTo>
                  <a:pt x="137" y="209"/>
                </a:lnTo>
                <a:lnTo>
                  <a:pt x="160" y="198"/>
                </a:lnTo>
                <a:lnTo>
                  <a:pt x="182" y="182"/>
                </a:lnTo>
                <a:lnTo>
                  <a:pt x="198" y="161"/>
                </a:lnTo>
                <a:lnTo>
                  <a:pt x="207" y="138"/>
                </a:lnTo>
                <a:lnTo>
                  <a:pt x="211" y="113"/>
                </a:lnTo>
                <a:lnTo>
                  <a:pt x="209" y="89"/>
                </a:lnTo>
                <a:lnTo>
                  <a:pt x="201" y="64"/>
                </a:lnTo>
                <a:lnTo>
                  <a:pt x="186" y="43"/>
                </a:lnTo>
                <a:lnTo>
                  <a:pt x="186" y="41"/>
                </a:lnTo>
                <a:lnTo>
                  <a:pt x="184" y="41"/>
                </a:lnTo>
                <a:close/>
                <a:moveTo>
                  <a:pt x="155" y="40"/>
                </a:moveTo>
                <a:lnTo>
                  <a:pt x="142" y="41"/>
                </a:lnTo>
                <a:lnTo>
                  <a:pt x="129" y="45"/>
                </a:lnTo>
                <a:lnTo>
                  <a:pt x="118" y="49"/>
                </a:lnTo>
                <a:lnTo>
                  <a:pt x="117" y="50"/>
                </a:lnTo>
                <a:lnTo>
                  <a:pt x="117" y="53"/>
                </a:lnTo>
                <a:lnTo>
                  <a:pt x="117" y="54"/>
                </a:lnTo>
                <a:lnTo>
                  <a:pt x="135" y="76"/>
                </a:lnTo>
                <a:lnTo>
                  <a:pt x="136" y="77"/>
                </a:lnTo>
                <a:lnTo>
                  <a:pt x="137" y="77"/>
                </a:lnTo>
                <a:lnTo>
                  <a:pt x="138" y="76"/>
                </a:lnTo>
                <a:lnTo>
                  <a:pt x="166" y="48"/>
                </a:lnTo>
                <a:lnTo>
                  <a:pt x="168" y="46"/>
                </a:lnTo>
                <a:lnTo>
                  <a:pt x="168" y="45"/>
                </a:lnTo>
                <a:lnTo>
                  <a:pt x="166" y="44"/>
                </a:lnTo>
                <a:lnTo>
                  <a:pt x="166" y="43"/>
                </a:lnTo>
                <a:lnTo>
                  <a:pt x="155" y="40"/>
                </a:lnTo>
                <a:close/>
                <a:moveTo>
                  <a:pt x="92" y="23"/>
                </a:moveTo>
                <a:lnTo>
                  <a:pt x="71" y="30"/>
                </a:lnTo>
                <a:lnTo>
                  <a:pt x="52" y="43"/>
                </a:lnTo>
                <a:lnTo>
                  <a:pt x="50" y="44"/>
                </a:lnTo>
                <a:lnTo>
                  <a:pt x="50" y="46"/>
                </a:lnTo>
                <a:lnTo>
                  <a:pt x="52" y="48"/>
                </a:lnTo>
                <a:lnTo>
                  <a:pt x="73" y="69"/>
                </a:lnTo>
                <a:lnTo>
                  <a:pt x="75" y="71"/>
                </a:lnTo>
                <a:lnTo>
                  <a:pt x="77" y="71"/>
                </a:lnTo>
                <a:lnTo>
                  <a:pt x="78" y="69"/>
                </a:lnTo>
                <a:lnTo>
                  <a:pt x="104" y="50"/>
                </a:lnTo>
                <a:lnTo>
                  <a:pt x="105" y="48"/>
                </a:lnTo>
                <a:lnTo>
                  <a:pt x="105" y="46"/>
                </a:lnTo>
                <a:lnTo>
                  <a:pt x="96" y="25"/>
                </a:lnTo>
                <a:lnTo>
                  <a:pt x="95" y="23"/>
                </a:lnTo>
                <a:lnTo>
                  <a:pt x="92" y="23"/>
                </a:lnTo>
                <a:close/>
                <a:moveTo>
                  <a:pt x="105" y="22"/>
                </a:moveTo>
                <a:lnTo>
                  <a:pt x="104" y="22"/>
                </a:lnTo>
                <a:lnTo>
                  <a:pt x="103" y="23"/>
                </a:lnTo>
                <a:lnTo>
                  <a:pt x="103" y="25"/>
                </a:lnTo>
                <a:lnTo>
                  <a:pt x="106" y="34"/>
                </a:lnTo>
                <a:lnTo>
                  <a:pt x="110" y="43"/>
                </a:lnTo>
                <a:lnTo>
                  <a:pt x="112" y="44"/>
                </a:lnTo>
                <a:lnTo>
                  <a:pt x="113" y="44"/>
                </a:lnTo>
                <a:lnTo>
                  <a:pt x="114" y="44"/>
                </a:lnTo>
                <a:lnTo>
                  <a:pt x="132" y="36"/>
                </a:lnTo>
                <a:lnTo>
                  <a:pt x="150" y="34"/>
                </a:lnTo>
                <a:lnTo>
                  <a:pt x="151" y="34"/>
                </a:lnTo>
                <a:lnTo>
                  <a:pt x="151" y="32"/>
                </a:lnTo>
                <a:lnTo>
                  <a:pt x="151" y="32"/>
                </a:lnTo>
                <a:lnTo>
                  <a:pt x="129" y="23"/>
                </a:lnTo>
                <a:lnTo>
                  <a:pt x="105" y="22"/>
                </a:lnTo>
                <a:close/>
                <a:moveTo>
                  <a:pt x="198" y="0"/>
                </a:moveTo>
                <a:lnTo>
                  <a:pt x="207" y="0"/>
                </a:lnTo>
                <a:lnTo>
                  <a:pt x="214" y="6"/>
                </a:lnTo>
                <a:lnTo>
                  <a:pt x="219" y="12"/>
                </a:lnTo>
                <a:lnTo>
                  <a:pt x="219" y="21"/>
                </a:lnTo>
                <a:lnTo>
                  <a:pt x="214" y="27"/>
                </a:lnTo>
                <a:lnTo>
                  <a:pt x="210" y="31"/>
                </a:lnTo>
                <a:lnTo>
                  <a:pt x="206" y="32"/>
                </a:lnTo>
                <a:lnTo>
                  <a:pt x="201" y="32"/>
                </a:lnTo>
                <a:lnTo>
                  <a:pt x="196" y="31"/>
                </a:lnTo>
                <a:lnTo>
                  <a:pt x="195" y="30"/>
                </a:lnTo>
                <a:lnTo>
                  <a:pt x="193" y="31"/>
                </a:lnTo>
                <a:lnTo>
                  <a:pt x="191" y="34"/>
                </a:lnTo>
                <a:lnTo>
                  <a:pt x="189" y="35"/>
                </a:lnTo>
                <a:lnTo>
                  <a:pt x="191" y="37"/>
                </a:lnTo>
                <a:lnTo>
                  <a:pt x="205" y="57"/>
                </a:lnTo>
                <a:lnTo>
                  <a:pt x="214" y="78"/>
                </a:lnTo>
                <a:lnTo>
                  <a:pt x="219" y="101"/>
                </a:lnTo>
                <a:lnTo>
                  <a:pt x="218" y="124"/>
                </a:lnTo>
                <a:lnTo>
                  <a:pt x="212" y="147"/>
                </a:lnTo>
                <a:lnTo>
                  <a:pt x="202" y="168"/>
                </a:lnTo>
                <a:lnTo>
                  <a:pt x="187" y="187"/>
                </a:lnTo>
                <a:lnTo>
                  <a:pt x="165" y="203"/>
                </a:lnTo>
                <a:lnTo>
                  <a:pt x="142" y="214"/>
                </a:lnTo>
                <a:lnTo>
                  <a:pt x="118" y="219"/>
                </a:lnTo>
                <a:lnTo>
                  <a:pt x="115" y="220"/>
                </a:lnTo>
                <a:lnTo>
                  <a:pt x="115" y="221"/>
                </a:lnTo>
                <a:lnTo>
                  <a:pt x="115" y="225"/>
                </a:lnTo>
                <a:lnTo>
                  <a:pt x="115" y="228"/>
                </a:lnTo>
                <a:lnTo>
                  <a:pt x="117" y="228"/>
                </a:lnTo>
                <a:lnTo>
                  <a:pt x="123" y="234"/>
                </a:lnTo>
                <a:lnTo>
                  <a:pt x="126" y="243"/>
                </a:lnTo>
                <a:lnTo>
                  <a:pt x="123" y="251"/>
                </a:lnTo>
                <a:lnTo>
                  <a:pt x="117" y="257"/>
                </a:lnTo>
                <a:lnTo>
                  <a:pt x="115" y="257"/>
                </a:lnTo>
                <a:lnTo>
                  <a:pt x="115" y="260"/>
                </a:lnTo>
                <a:lnTo>
                  <a:pt x="115" y="264"/>
                </a:lnTo>
                <a:lnTo>
                  <a:pt x="115" y="265"/>
                </a:lnTo>
                <a:lnTo>
                  <a:pt x="118" y="266"/>
                </a:lnTo>
                <a:lnTo>
                  <a:pt x="141" y="269"/>
                </a:lnTo>
                <a:lnTo>
                  <a:pt x="164" y="275"/>
                </a:lnTo>
                <a:lnTo>
                  <a:pt x="184" y="285"/>
                </a:lnTo>
                <a:lnTo>
                  <a:pt x="186" y="287"/>
                </a:lnTo>
                <a:lnTo>
                  <a:pt x="186" y="288"/>
                </a:lnTo>
                <a:lnTo>
                  <a:pt x="184" y="290"/>
                </a:lnTo>
                <a:lnTo>
                  <a:pt x="183" y="290"/>
                </a:lnTo>
                <a:lnTo>
                  <a:pt x="35" y="290"/>
                </a:lnTo>
                <a:lnTo>
                  <a:pt x="34" y="290"/>
                </a:lnTo>
                <a:lnTo>
                  <a:pt x="32" y="288"/>
                </a:lnTo>
                <a:lnTo>
                  <a:pt x="32" y="287"/>
                </a:lnTo>
                <a:lnTo>
                  <a:pt x="34" y="285"/>
                </a:lnTo>
                <a:lnTo>
                  <a:pt x="55" y="275"/>
                </a:lnTo>
                <a:lnTo>
                  <a:pt x="77" y="269"/>
                </a:lnTo>
                <a:lnTo>
                  <a:pt x="100" y="266"/>
                </a:lnTo>
                <a:lnTo>
                  <a:pt x="103" y="265"/>
                </a:lnTo>
                <a:lnTo>
                  <a:pt x="104" y="264"/>
                </a:lnTo>
                <a:lnTo>
                  <a:pt x="104" y="260"/>
                </a:lnTo>
                <a:lnTo>
                  <a:pt x="103" y="257"/>
                </a:lnTo>
                <a:lnTo>
                  <a:pt x="101" y="257"/>
                </a:lnTo>
                <a:lnTo>
                  <a:pt x="95" y="251"/>
                </a:lnTo>
                <a:lnTo>
                  <a:pt x="94" y="243"/>
                </a:lnTo>
                <a:lnTo>
                  <a:pt x="95" y="234"/>
                </a:lnTo>
                <a:lnTo>
                  <a:pt x="101" y="228"/>
                </a:lnTo>
                <a:lnTo>
                  <a:pt x="103" y="228"/>
                </a:lnTo>
                <a:lnTo>
                  <a:pt x="104" y="225"/>
                </a:lnTo>
                <a:lnTo>
                  <a:pt x="104" y="221"/>
                </a:lnTo>
                <a:lnTo>
                  <a:pt x="103" y="220"/>
                </a:lnTo>
                <a:lnTo>
                  <a:pt x="101" y="219"/>
                </a:lnTo>
                <a:lnTo>
                  <a:pt x="78" y="215"/>
                </a:lnTo>
                <a:lnTo>
                  <a:pt x="57" y="206"/>
                </a:lnTo>
                <a:lnTo>
                  <a:pt x="36" y="192"/>
                </a:lnTo>
                <a:lnTo>
                  <a:pt x="35" y="191"/>
                </a:lnTo>
                <a:lnTo>
                  <a:pt x="32" y="192"/>
                </a:lnTo>
                <a:lnTo>
                  <a:pt x="30" y="193"/>
                </a:lnTo>
                <a:lnTo>
                  <a:pt x="30" y="196"/>
                </a:lnTo>
                <a:lnTo>
                  <a:pt x="30" y="197"/>
                </a:lnTo>
                <a:lnTo>
                  <a:pt x="31" y="202"/>
                </a:lnTo>
                <a:lnTo>
                  <a:pt x="31" y="206"/>
                </a:lnTo>
                <a:lnTo>
                  <a:pt x="30" y="211"/>
                </a:lnTo>
                <a:lnTo>
                  <a:pt x="27" y="215"/>
                </a:lnTo>
                <a:lnTo>
                  <a:pt x="20" y="219"/>
                </a:lnTo>
                <a:lnTo>
                  <a:pt x="12" y="219"/>
                </a:lnTo>
                <a:lnTo>
                  <a:pt x="4" y="215"/>
                </a:lnTo>
                <a:lnTo>
                  <a:pt x="0" y="207"/>
                </a:lnTo>
                <a:lnTo>
                  <a:pt x="0" y="200"/>
                </a:lnTo>
                <a:lnTo>
                  <a:pt x="4" y="192"/>
                </a:lnTo>
                <a:lnTo>
                  <a:pt x="8" y="189"/>
                </a:lnTo>
                <a:lnTo>
                  <a:pt x="13" y="188"/>
                </a:lnTo>
                <a:lnTo>
                  <a:pt x="17" y="188"/>
                </a:lnTo>
                <a:lnTo>
                  <a:pt x="22" y="189"/>
                </a:lnTo>
                <a:lnTo>
                  <a:pt x="23" y="189"/>
                </a:lnTo>
                <a:lnTo>
                  <a:pt x="26" y="189"/>
                </a:lnTo>
                <a:lnTo>
                  <a:pt x="37" y="177"/>
                </a:lnTo>
                <a:lnTo>
                  <a:pt x="39" y="175"/>
                </a:lnTo>
                <a:lnTo>
                  <a:pt x="37" y="173"/>
                </a:lnTo>
                <a:lnTo>
                  <a:pt x="25" y="152"/>
                </a:lnTo>
                <a:lnTo>
                  <a:pt x="16" y="131"/>
                </a:lnTo>
                <a:lnTo>
                  <a:pt x="14" y="108"/>
                </a:lnTo>
                <a:lnTo>
                  <a:pt x="18" y="83"/>
                </a:lnTo>
                <a:lnTo>
                  <a:pt x="27" y="62"/>
                </a:lnTo>
                <a:lnTo>
                  <a:pt x="43" y="43"/>
                </a:lnTo>
                <a:lnTo>
                  <a:pt x="62" y="27"/>
                </a:lnTo>
                <a:lnTo>
                  <a:pt x="85" y="18"/>
                </a:lnTo>
                <a:lnTo>
                  <a:pt x="108" y="14"/>
                </a:lnTo>
                <a:lnTo>
                  <a:pt x="131" y="17"/>
                </a:lnTo>
                <a:lnTo>
                  <a:pt x="152" y="25"/>
                </a:lnTo>
                <a:lnTo>
                  <a:pt x="172" y="39"/>
                </a:lnTo>
                <a:lnTo>
                  <a:pt x="174" y="39"/>
                </a:lnTo>
                <a:lnTo>
                  <a:pt x="177" y="39"/>
                </a:lnTo>
                <a:lnTo>
                  <a:pt x="188" y="26"/>
                </a:lnTo>
                <a:lnTo>
                  <a:pt x="189" y="25"/>
                </a:lnTo>
                <a:lnTo>
                  <a:pt x="188" y="23"/>
                </a:lnTo>
                <a:lnTo>
                  <a:pt x="187" y="18"/>
                </a:lnTo>
                <a:lnTo>
                  <a:pt x="187" y="13"/>
                </a:lnTo>
                <a:lnTo>
                  <a:pt x="188" y="9"/>
                </a:lnTo>
                <a:lnTo>
                  <a:pt x="192" y="6"/>
                </a:lnTo>
                <a:lnTo>
                  <a:pt x="198" y="0"/>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 name="文本占位符 7"/>
          <p:cNvSpPr>
            <a:spLocks noGrp="1"/>
          </p:cNvSpPr>
          <p:nvPr>
            <p:ph type="body" sz="quarter" idx="10" hasCustomPrompt="1"/>
          </p:nvPr>
        </p:nvSpPr>
        <p:spPr>
          <a:xfrm>
            <a:off x="577439" y="260401"/>
            <a:ext cx="2491077" cy="529569"/>
          </a:xfrm>
          <a:prstGeom prst="rect">
            <a:avLst/>
          </a:prstGeom>
          <a:ln w="12700" cmpd="sng">
            <a:solidFill>
              <a:schemeClr val="bg1"/>
            </a:solidFill>
          </a:ln>
        </p:spPr>
        <p:txBody>
          <a:bodyPr vert="horz" anchor="ctr"/>
          <a:lstStyle>
            <a:lvl1pPr marL="0" indent="0" algn="l">
              <a:buNone/>
              <a:defRPr sz="2400" b="1">
                <a:solidFill>
                  <a:schemeClr val="bg1"/>
                </a:solidFill>
              </a:defRPr>
            </a:lvl1pPr>
          </a:lstStyle>
          <a:p>
            <a:pPr lvl="0"/>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r>
              <a:rPr kumimoji="1" lang="zh-CN" altLang="en-US" dirty="0" smtClean="0"/>
              <a:t> </a:t>
            </a:r>
            <a:r>
              <a:rPr kumimoji="1" lang="en-US" altLang="zh-CN" dirty="0" smtClean="0"/>
              <a:t>HERE</a:t>
            </a:r>
            <a:endParaRPr kumimoji="1" lang="zh-CN" altLang="en-US" dirty="0"/>
          </a:p>
        </p:txBody>
      </p:sp>
      <p:grpSp>
        <p:nvGrpSpPr>
          <p:cNvPr id="8" name="组 7"/>
          <p:cNvGrpSpPr/>
          <p:nvPr userDrawn="1"/>
        </p:nvGrpSpPr>
        <p:grpSpPr>
          <a:xfrm rot="20632315">
            <a:off x="190940" y="176678"/>
            <a:ext cx="449551" cy="1054299"/>
            <a:chOff x="3087349" y="2393332"/>
            <a:chExt cx="759141" cy="1335268"/>
          </a:xfrm>
        </p:grpSpPr>
        <p:sp>
          <p:nvSpPr>
            <p:cNvPr id="9" name="椭圆 8"/>
            <p:cNvSpPr/>
            <p:nvPr/>
          </p:nvSpPr>
          <p:spPr>
            <a:xfrm>
              <a:off x="3626494" y="2759746"/>
              <a:ext cx="219996" cy="2199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0" name="椭圆 9"/>
            <p:cNvSpPr/>
            <p:nvPr/>
          </p:nvSpPr>
          <p:spPr>
            <a:xfrm>
              <a:off x="3328363" y="2393332"/>
              <a:ext cx="323047" cy="32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 name="椭圆 10"/>
            <p:cNvSpPr/>
            <p:nvPr/>
          </p:nvSpPr>
          <p:spPr>
            <a:xfrm>
              <a:off x="3543238" y="3564449"/>
              <a:ext cx="164151" cy="164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 name="椭圆 11"/>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3" name="组 12"/>
          <p:cNvGrpSpPr/>
          <p:nvPr userDrawn="1"/>
        </p:nvGrpSpPr>
        <p:grpSpPr>
          <a:xfrm rot="13604478">
            <a:off x="2768822" y="444554"/>
            <a:ext cx="599401" cy="790724"/>
            <a:chOff x="3087349" y="2393332"/>
            <a:chExt cx="759141" cy="1335268"/>
          </a:xfrm>
        </p:grpSpPr>
        <p:sp>
          <p:nvSpPr>
            <p:cNvPr id="14" name="椭圆 13"/>
            <p:cNvSpPr/>
            <p:nvPr/>
          </p:nvSpPr>
          <p:spPr>
            <a:xfrm>
              <a:off x="3626494" y="2759746"/>
              <a:ext cx="219996" cy="2199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14"/>
            <p:cNvSpPr/>
            <p:nvPr/>
          </p:nvSpPr>
          <p:spPr>
            <a:xfrm>
              <a:off x="3328363" y="2393332"/>
              <a:ext cx="323047" cy="32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15"/>
            <p:cNvSpPr/>
            <p:nvPr/>
          </p:nvSpPr>
          <p:spPr>
            <a:xfrm>
              <a:off x="3543238" y="3564449"/>
              <a:ext cx="164151" cy="164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16"/>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Tree>
    <p:extLst>
      <p:ext uri="{BB962C8B-B14F-4D97-AF65-F5344CB8AC3E}">
        <p14:creationId xmlns:p14="http://schemas.microsoft.com/office/powerpoint/2010/main" val="48466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标题幻灯片">
    <p:spTree>
      <p:nvGrpSpPr>
        <p:cNvPr id="1" name=""/>
        <p:cNvGrpSpPr/>
        <p:nvPr/>
      </p:nvGrpSpPr>
      <p:grpSpPr>
        <a:xfrm>
          <a:off x="0" y="0"/>
          <a:ext cx="0" cy="0"/>
          <a:chOff x="0" y="0"/>
          <a:chExt cx="0" cy="0"/>
        </a:xfrm>
      </p:grpSpPr>
      <p:sp>
        <p:nvSpPr>
          <p:cNvPr id="7" name="文本占位符 7"/>
          <p:cNvSpPr>
            <a:spLocks noGrp="1"/>
          </p:cNvSpPr>
          <p:nvPr>
            <p:ph type="body" sz="quarter" idx="10" hasCustomPrompt="1"/>
          </p:nvPr>
        </p:nvSpPr>
        <p:spPr>
          <a:xfrm>
            <a:off x="577439" y="260401"/>
            <a:ext cx="2491077" cy="529569"/>
          </a:xfrm>
          <a:prstGeom prst="rect">
            <a:avLst/>
          </a:prstGeom>
          <a:ln w="12700" cmpd="sng">
            <a:solidFill>
              <a:schemeClr val="bg1"/>
            </a:solidFill>
          </a:ln>
        </p:spPr>
        <p:txBody>
          <a:bodyPr vert="horz" anchor="ctr"/>
          <a:lstStyle>
            <a:lvl1pPr marL="0" indent="0" algn="l">
              <a:buNone/>
              <a:defRPr sz="2400" b="1">
                <a:solidFill>
                  <a:schemeClr val="bg1"/>
                </a:solidFill>
              </a:defRPr>
            </a:lvl1pPr>
          </a:lstStyle>
          <a:p>
            <a:pPr lvl="0"/>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r>
              <a:rPr kumimoji="1" lang="zh-CN" altLang="en-US" dirty="0" smtClean="0"/>
              <a:t> </a:t>
            </a:r>
            <a:r>
              <a:rPr kumimoji="1" lang="en-US" altLang="zh-CN" dirty="0" smtClean="0"/>
              <a:t>HERE</a:t>
            </a:r>
            <a:endParaRPr kumimoji="1" lang="zh-CN" altLang="en-US" dirty="0"/>
          </a:p>
        </p:txBody>
      </p:sp>
      <p:grpSp>
        <p:nvGrpSpPr>
          <p:cNvPr id="8" name="组 7"/>
          <p:cNvGrpSpPr/>
          <p:nvPr userDrawn="1"/>
        </p:nvGrpSpPr>
        <p:grpSpPr>
          <a:xfrm rot="20632315">
            <a:off x="190940" y="176678"/>
            <a:ext cx="449551" cy="1054299"/>
            <a:chOff x="3087349" y="2393332"/>
            <a:chExt cx="759141" cy="1335268"/>
          </a:xfrm>
        </p:grpSpPr>
        <p:sp>
          <p:nvSpPr>
            <p:cNvPr id="9" name="椭圆 8"/>
            <p:cNvSpPr/>
            <p:nvPr/>
          </p:nvSpPr>
          <p:spPr>
            <a:xfrm>
              <a:off x="3626494" y="2759746"/>
              <a:ext cx="219996" cy="2199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0" name="椭圆 9"/>
            <p:cNvSpPr/>
            <p:nvPr/>
          </p:nvSpPr>
          <p:spPr>
            <a:xfrm>
              <a:off x="3328363" y="2393332"/>
              <a:ext cx="323047" cy="32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 name="椭圆 10"/>
            <p:cNvSpPr/>
            <p:nvPr/>
          </p:nvSpPr>
          <p:spPr>
            <a:xfrm>
              <a:off x="3543238" y="3564449"/>
              <a:ext cx="164151" cy="164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 name="椭圆 11"/>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3" name="组 12"/>
          <p:cNvGrpSpPr/>
          <p:nvPr userDrawn="1"/>
        </p:nvGrpSpPr>
        <p:grpSpPr>
          <a:xfrm rot="13604478">
            <a:off x="2768822" y="444554"/>
            <a:ext cx="599401" cy="790724"/>
            <a:chOff x="3087349" y="2393332"/>
            <a:chExt cx="759141" cy="1335268"/>
          </a:xfrm>
        </p:grpSpPr>
        <p:sp>
          <p:nvSpPr>
            <p:cNvPr id="14" name="椭圆 13"/>
            <p:cNvSpPr/>
            <p:nvPr/>
          </p:nvSpPr>
          <p:spPr>
            <a:xfrm>
              <a:off x="3626494" y="2759746"/>
              <a:ext cx="219996" cy="2199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14"/>
            <p:cNvSpPr/>
            <p:nvPr/>
          </p:nvSpPr>
          <p:spPr>
            <a:xfrm>
              <a:off x="3328363" y="2393332"/>
              <a:ext cx="323047" cy="32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15"/>
            <p:cNvSpPr/>
            <p:nvPr/>
          </p:nvSpPr>
          <p:spPr>
            <a:xfrm>
              <a:off x="3543238" y="3564449"/>
              <a:ext cx="164151" cy="164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16"/>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Tree>
    <p:extLst>
      <p:ext uri="{BB962C8B-B14F-4D97-AF65-F5344CB8AC3E}">
        <p14:creationId xmlns:p14="http://schemas.microsoft.com/office/powerpoint/2010/main" val="3685357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382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标题幻灯片">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494253" y="258235"/>
            <a:ext cx="3651088" cy="529569"/>
          </a:xfrm>
          <a:prstGeom prst="rect">
            <a:avLst/>
          </a:prstGeom>
          <a:ln w="12700" cmpd="sng">
            <a:solidFill>
              <a:schemeClr val="tx1"/>
            </a:solidFill>
          </a:ln>
        </p:spPr>
        <p:txBody>
          <a:bodyPr vert="horz" anchor="ctr"/>
          <a:lstStyle>
            <a:lvl1pPr marL="0" indent="0" algn="l">
              <a:buNone/>
              <a:defRPr sz="2400" b="1"/>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
        <p:nvSpPr>
          <p:cNvPr id="3" name="文本占位符 7"/>
          <p:cNvSpPr>
            <a:spLocks noGrp="1"/>
          </p:cNvSpPr>
          <p:nvPr>
            <p:ph type="body" sz="quarter" idx="13" hasCustomPrompt="1"/>
          </p:nvPr>
        </p:nvSpPr>
        <p:spPr>
          <a:xfrm>
            <a:off x="8539944" y="171547"/>
            <a:ext cx="604056" cy="616255"/>
          </a:xfrm>
          <a:prstGeom prst="rect">
            <a:avLst/>
          </a:prstGeom>
          <a:solidFill>
            <a:schemeClr val="tx1"/>
          </a:solidFill>
        </p:spPr>
        <p:txBody>
          <a:bodyPr vert="horz" anchor="ctr"/>
          <a:lstStyle>
            <a:lvl1pPr marL="0" indent="0" algn="ctr">
              <a:buNone/>
              <a:defRPr sz="2400" b="1">
                <a:solidFill>
                  <a:srgbClr val="FFFFFF"/>
                </a:solidFill>
              </a:defRPr>
            </a:lvl1pPr>
          </a:lstStyle>
          <a:p>
            <a:pPr lvl="0"/>
            <a:r>
              <a:rPr kumimoji="1" lang="en-US" altLang="zh-CN" dirty="0" smtClean="0"/>
              <a:t>01</a:t>
            </a:r>
            <a:endParaRPr kumimoji="1" lang="zh-CN" altLang="en-US" dirty="0"/>
          </a:p>
        </p:txBody>
      </p:sp>
      <p:sp>
        <p:nvSpPr>
          <p:cNvPr id="4" name="图片占位符 8"/>
          <p:cNvSpPr>
            <a:spLocks noGrp="1"/>
          </p:cNvSpPr>
          <p:nvPr>
            <p:ph type="pic" sz="quarter" idx="14" hasCustomPrompt="1"/>
          </p:nvPr>
        </p:nvSpPr>
        <p:spPr>
          <a:xfrm>
            <a:off x="282581" y="5989475"/>
            <a:ext cx="1470025" cy="533400"/>
          </a:xfrm>
          <a:prstGeom prst="rect">
            <a:avLst/>
          </a:prstGeom>
        </p:spPr>
        <p:txBody>
          <a:bodyPr vert="horz" anchor="ctr"/>
          <a:lstStyle>
            <a:lvl1pPr marL="0" indent="0" algn="ctr">
              <a:buNone/>
              <a:defRPr sz="1600" b="1"/>
            </a:lvl1pPr>
          </a:lstStyle>
          <a:p>
            <a:r>
              <a:rPr kumimoji="1" lang="en-US" altLang="zh-CN" sz="1600" b="1" dirty="0" smtClean="0"/>
              <a:t>LOGO&amp;PIC</a:t>
            </a:r>
            <a:r>
              <a:rPr kumimoji="1" lang="zh-CN" altLang="en-US" sz="1600" b="1" dirty="0" smtClean="0"/>
              <a:t> </a:t>
            </a:r>
            <a:r>
              <a:rPr kumimoji="1" lang="en-US" altLang="zh-CN" sz="1600" b="1" dirty="0" smtClean="0"/>
              <a:t>HERE</a:t>
            </a:r>
            <a:endParaRPr kumimoji="1" lang="zh-CN" altLang="en-US" dirty="0"/>
          </a:p>
        </p:txBody>
      </p:sp>
    </p:spTree>
    <p:extLst>
      <p:ext uri="{BB962C8B-B14F-4D97-AF65-F5344CB8AC3E}">
        <p14:creationId xmlns:p14="http://schemas.microsoft.com/office/powerpoint/2010/main" val="4044500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标题幻灯片">
    <p:spTree>
      <p:nvGrpSpPr>
        <p:cNvPr id="1" name=""/>
        <p:cNvGrpSpPr/>
        <p:nvPr/>
      </p:nvGrpSpPr>
      <p:grpSpPr>
        <a:xfrm>
          <a:off x="0" y="0"/>
          <a:ext cx="0" cy="0"/>
          <a:chOff x="0" y="0"/>
          <a:chExt cx="0" cy="0"/>
        </a:xfrm>
      </p:grpSpPr>
      <p:sp>
        <p:nvSpPr>
          <p:cNvPr id="2" name="矩形 1"/>
          <p:cNvSpPr/>
          <p:nvPr userDrawn="1"/>
        </p:nvSpPr>
        <p:spPr>
          <a:xfrm>
            <a:off x="330463" y="759873"/>
            <a:ext cx="1617751" cy="379656"/>
          </a:xfrm>
          <a:prstGeom prst="rect">
            <a:avLst/>
          </a:prstGeom>
        </p:spPr>
        <p:txBody>
          <a:bodyPr wrap="none">
            <a:spAutoFit/>
          </a:bodyPr>
          <a:lstStyle/>
          <a:p>
            <a:r>
              <a:rPr lang="zh-CN" altLang="en-US" sz="1867" dirty="0">
                <a:solidFill>
                  <a:srgbClr val="000000"/>
                </a:solidFill>
                <a:latin typeface="Segoe UI Light"/>
                <a:ea typeface="微软雅黑"/>
                <a:cs typeface="Segoe UI Light"/>
              </a:rPr>
              <a:t>背景图片素材</a:t>
            </a:r>
          </a:p>
        </p:txBody>
      </p:sp>
      <p:sp>
        <p:nvSpPr>
          <p:cNvPr id="3" name="矩形 2"/>
          <p:cNvSpPr/>
          <p:nvPr userDrawn="1"/>
        </p:nvSpPr>
        <p:spPr>
          <a:xfrm>
            <a:off x="330455" y="182447"/>
            <a:ext cx="816249" cy="256545"/>
          </a:xfrm>
          <a:prstGeom prst="rect">
            <a:avLst/>
          </a:prstGeom>
        </p:spPr>
        <p:txBody>
          <a:bodyPr wrap="none">
            <a:spAutoFit/>
          </a:bodyPr>
          <a:lstStyle/>
          <a:p>
            <a:r>
              <a:rPr kumimoji="1" lang="en-US" altLang="zh-CN" sz="1067">
                <a:solidFill>
                  <a:srgbClr val="000000"/>
                </a:solidFill>
                <a:latin typeface="Segoe UI Light"/>
                <a:cs typeface="Segoe UI Light"/>
              </a:rPr>
              <a:t>OfficePLUS</a:t>
            </a:r>
            <a:endParaRPr lang="zh-CN" altLang="en-US" sz="1067" dirty="0">
              <a:solidFill>
                <a:srgbClr val="000000"/>
              </a:solidFill>
              <a:latin typeface="Segoe UI Light"/>
              <a:cs typeface="Segoe UI Light"/>
            </a:endParaRPr>
          </a:p>
        </p:txBody>
      </p:sp>
    </p:spTree>
    <p:extLst>
      <p:ext uri="{BB962C8B-B14F-4D97-AF65-F5344CB8AC3E}">
        <p14:creationId xmlns:p14="http://schemas.microsoft.com/office/powerpoint/2010/main" val="1349612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标题幻灯片">
    <p:spTree>
      <p:nvGrpSpPr>
        <p:cNvPr id="1" name=""/>
        <p:cNvGrpSpPr/>
        <p:nvPr/>
      </p:nvGrpSpPr>
      <p:grpSpPr>
        <a:xfrm>
          <a:off x="0" y="0"/>
          <a:ext cx="0" cy="0"/>
          <a:chOff x="0" y="0"/>
          <a:chExt cx="0" cy="0"/>
        </a:xfrm>
      </p:grpSpPr>
      <p:sp>
        <p:nvSpPr>
          <p:cNvPr id="7" name="矩形 6"/>
          <p:cNvSpPr/>
          <p:nvPr userDrawn="1"/>
        </p:nvSpPr>
        <p:spPr>
          <a:xfrm>
            <a:off x="330455" y="759873"/>
            <a:ext cx="662361" cy="379656"/>
          </a:xfrm>
          <a:prstGeom prst="rect">
            <a:avLst/>
          </a:prstGeom>
        </p:spPr>
        <p:txBody>
          <a:bodyPr wrap="none">
            <a:spAutoFit/>
          </a:bodyPr>
          <a:lstStyle/>
          <a:p>
            <a:pPr defTabSz="609585"/>
            <a:r>
              <a:rPr lang="zh-CN" altLang="en-US" sz="1867" dirty="0">
                <a:solidFill>
                  <a:srgbClr val="FFFFFF"/>
                </a:solidFill>
                <a:latin typeface="Segoe UI Light"/>
                <a:ea typeface="微软雅黑"/>
                <a:cs typeface="Segoe UI Light"/>
              </a:rPr>
              <a:t>标注</a:t>
            </a:r>
          </a:p>
        </p:txBody>
      </p:sp>
      <p:sp>
        <p:nvSpPr>
          <p:cNvPr id="8" name="矩形 7"/>
          <p:cNvSpPr/>
          <p:nvPr userDrawn="1"/>
        </p:nvSpPr>
        <p:spPr>
          <a:xfrm>
            <a:off x="2143263" y="841948"/>
            <a:ext cx="1051501" cy="3559116"/>
          </a:xfrm>
          <a:prstGeom prst="rect">
            <a:avLst/>
          </a:prstGeom>
        </p:spPr>
        <p:txBody>
          <a:bodyPr wrap="square">
            <a:spAutoFit/>
          </a:bodyPr>
          <a:lstStyle/>
          <a:p>
            <a:pPr defTabSz="609585">
              <a:lnSpc>
                <a:spcPct val="130000"/>
              </a:lnSpc>
            </a:pPr>
            <a:r>
              <a:rPr lang="zh-CN" altLang="en-US" sz="1333" dirty="0">
                <a:solidFill>
                  <a:srgbClr val="FFFFFF"/>
                </a:solidFill>
                <a:latin typeface="Segoe UI Light"/>
                <a:ea typeface="微软雅黑"/>
                <a:cs typeface="Segoe UI Light"/>
              </a:rPr>
              <a:t>字体使用 </a:t>
            </a: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r>
              <a:rPr lang="zh-CN" altLang="en-US" sz="1333" dirty="0">
                <a:solidFill>
                  <a:srgbClr val="FFFFFF"/>
                </a:solidFill>
                <a:latin typeface="Segoe UI Light"/>
                <a:ea typeface="微软雅黑"/>
                <a:cs typeface="Segoe UI Light"/>
              </a:rPr>
              <a:t>行距</a:t>
            </a: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r>
              <a:rPr lang="zh-CN" altLang="en-US" sz="1333" dirty="0">
                <a:solidFill>
                  <a:srgbClr val="FFFFFF"/>
                </a:solidFill>
                <a:latin typeface="Segoe UI Light"/>
                <a:ea typeface="微软雅黑"/>
                <a:cs typeface="Segoe UI Light"/>
              </a:rPr>
              <a:t>背景图片出处</a:t>
            </a:r>
          </a:p>
          <a:p>
            <a:pPr defTabSz="609585">
              <a:lnSpc>
                <a:spcPct val="130000"/>
              </a:lnSpc>
            </a:pPr>
            <a:endParaRPr lang="zh-CN" altLang="en-US" sz="1333" dirty="0">
              <a:solidFill>
                <a:srgbClr val="FFFFFF"/>
              </a:solidFill>
              <a:latin typeface="Segoe UI Light"/>
              <a:ea typeface="微软雅黑"/>
              <a:cs typeface="Segoe UI Light"/>
            </a:endParaRPr>
          </a:p>
          <a:p>
            <a:pPr defTabSz="609585">
              <a:lnSpc>
                <a:spcPct val="130000"/>
              </a:lnSpc>
            </a:pPr>
            <a:endParaRPr lang="zh-CN" altLang="en-US" sz="1333" dirty="0">
              <a:solidFill>
                <a:srgbClr val="FFFFFF"/>
              </a:solidFill>
              <a:latin typeface="Segoe UI Light"/>
              <a:ea typeface="微软雅黑"/>
              <a:cs typeface="Segoe UI Light"/>
            </a:endParaRPr>
          </a:p>
          <a:p>
            <a:pPr defTabSz="609585">
              <a:lnSpc>
                <a:spcPct val="130000"/>
              </a:lnSpc>
            </a:pPr>
            <a:r>
              <a:rPr lang="zh-CN" altLang="en-US" sz="1333" dirty="0">
                <a:solidFill>
                  <a:srgbClr val="FFFFFF"/>
                </a:solidFill>
                <a:latin typeface="Segoe UI Light"/>
                <a:ea typeface="微软雅黑"/>
                <a:cs typeface="Segoe UI Light"/>
              </a:rPr>
              <a:t>声明</a:t>
            </a:r>
            <a:endParaRPr lang="en-US" altLang="zh-CN" sz="1333" dirty="0">
              <a:solidFill>
                <a:srgbClr val="FFFFFF"/>
              </a:solidFill>
              <a:latin typeface="Segoe UI Light"/>
              <a:ea typeface="微软雅黑"/>
              <a:cs typeface="Segoe UI Light"/>
            </a:endParaRPr>
          </a:p>
        </p:txBody>
      </p:sp>
      <p:sp>
        <p:nvSpPr>
          <p:cNvPr id="9" name="矩形 8"/>
          <p:cNvSpPr/>
          <p:nvPr userDrawn="1"/>
        </p:nvSpPr>
        <p:spPr>
          <a:xfrm>
            <a:off x="3296296" y="841948"/>
            <a:ext cx="2795593" cy="4359142"/>
          </a:xfrm>
          <a:prstGeom prst="rect">
            <a:avLst/>
          </a:prstGeom>
        </p:spPr>
        <p:txBody>
          <a:bodyPr wrap="square">
            <a:spAutoFit/>
          </a:bodyPr>
          <a:lstStyle/>
          <a:p>
            <a:pPr defTabSz="609585">
              <a:lnSpc>
                <a:spcPct val="130000"/>
              </a:lnSpc>
            </a:pPr>
            <a:r>
              <a:rPr lang="zh-CN" altLang="en-US" sz="1333" dirty="0">
                <a:solidFill>
                  <a:srgbClr val="FFFFFF"/>
                </a:solidFill>
                <a:latin typeface="Segoe UI Light"/>
                <a:ea typeface="微软雅黑"/>
                <a:cs typeface="Segoe UI Light"/>
              </a:rPr>
              <a:t>英文 </a:t>
            </a:r>
            <a:r>
              <a:rPr lang="en-US" altLang="zh-CN" sz="1333">
                <a:solidFill>
                  <a:srgbClr val="FFFFFF"/>
                </a:solidFill>
                <a:latin typeface="Segoe UI Light"/>
                <a:ea typeface="微软雅黑" charset="0"/>
                <a:cs typeface="Segoe UI Light"/>
              </a:rPr>
              <a:t>Century Gothic</a:t>
            </a:r>
            <a:endParaRPr lang="en-US" altLang="zh-CN" sz="1333" dirty="0">
              <a:solidFill>
                <a:srgbClr val="FFFFFF"/>
              </a:solidFill>
              <a:latin typeface="Segoe UI Light"/>
              <a:ea typeface="微软雅黑" charset="0"/>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r>
              <a:rPr lang="zh-CN" altLang="en-US" sz="1333" dirty="0">
                <a:solidFill>
                  <a:srgbClr val="FFFFFF"/>
                </a:solidFill>
                <a:latin typeface="Segoe UI Light"/>
                <a:ea typeface="微软雅黑"/>
                <a:cs typeface="Segoe UI Light"/>
              </a:rPr>
              <a:t>中文 微软雅黑</a:t>
            </a: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r>
              <a:rPr lang="zh-CN" altLang="en-US" sz="1333" dirty="0">
                <a:solidFill>
                  <a:srgbClr val="FFFFFF"/>
                </a:solidFill>
                <a:latin typeface="Segoe UI Light"/>
                <a:ea typeface="微软雅黑"/>
                <a:cs typeface="Segoe UI Light"/>
              </a:rPr>
              <a:t>正文 </a:t>
            </a:r>
            <a:r>
              <a:rPr lang="en-US" altLang="zh-CN" sz="1333" dirty="0">
                <a:solidFill>
                  <a:srgbClr val="FFFFFF"/>
                </a:solidFill>
                <a:latin typeface="Segoe UI Light"/>
                <a:ea typeface="微软雅黑"/>
                <a:cs typeface="Segoe UI Light"/>
              </a:rPr>
              <a:t>1.3</a:t>
            </a: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r>
              <a:rPr lang="en-US" altLang="zh-CN" sz="1333" dirty="0" err="1">
                <a:solidFill>
                  <a:srgbClr val="FFFFFF"/>
                </a:solidFill>
                <a:latin typeface="Segoe UI Light"/>
                <a:ea typeface="微软雅黑"/>
                <a:cs typeface="Segoe UI Light"/>
              </a:rPr>
              <a:t>cn.bing.com</a:t>
            </a:r>
            <a:endParaRPr lang="zh-CN" altLang="en-US" sz="1333" dirty="0">
              <a:solidFill>
                <a:srgbClr val="FFFFFF"/>
              </a:solidFill>
              <a:latin typeface="Segoe UI Light"/>
              <a:ea typeface="微软雅黑"/>
              <a:cs typeface="Segoe UI Light"/>
            </a:endParaRPr>
          </a:p>
          <a:p>
            <a:pPr defTabSz="609585">
              <a:lnSpc>
                <a:spcPct val="130000"/>
              </a:lnSpc>
            </a:pPr>
            <a:endParaRPr lang="zh-CN" altLang="en-US" sz="1333" dirty="0">
              <a:solidFill>
                <a:srgbClr val="FFFFFF"/>
              </a:solidFill>
              <a:latin typeface="Segoe UI Light"/>
              <a:ea typeface="微软雅黑"/>
              <a:cs typeface="Segoe UI Light"/>
            </a:endParaRPr>
          </a:p>
          <a:p>
            <a:pPr defTabSz="609585">
              <a:lnSpc>
                <a:spcPct val="130000"/>
              </a:lnSpc>
            </a:pPr>
            <a:endParaRPr lang="zh-CN" altLang="en-US" sz="1333" dirty="0">
              <a:solidFill>
                <a:srgbClr val="FFFFFF"/>
              </a:solidFill>
              <a:latin typeface="Segoe UI Light"/>
              <a:ea typeface="微软雅黑"/>
              <a:cs typeface="Segoe UI Light"/>
            </a:endParaRPr>
          </a:p>
          <a:p>
            <a:pPr defTabSz="609585">
              <a:lnSpc>
                <a:spcPct val="130000"/>
              </a:lnSpc>
            </a:pPr>
            <a:r>
              <a:rPr lang="zh-CN" altLang="en-US" sz="1333" dirty="0">
                <a:solidFill>
                  <a:prstClr val="white"/>
                </a:solidFill>
                <a:ea typeface="微软雅黑" charset="0"/>
              </a:rPr>
              <a:t>互联网是一个开放共享的平台</a:t>
            </a:r>
          </a:p>
          <a:p>
            <a:pPr defTabSz="609585">
              <a:lnSpc>
                <a:spcPct val="130000"/>
              </a:lnSpc>
            </a:pPr>
            <a:r>
              <a:rPr kumimoji="1" lang="en-US" altLang="zh-CN" sz="1333" dirty="0">
                <a:solidFill>
                  <a:prstClr val="white"/>
                </a:solidFill>
                <a:latin typeface="Segoe UI Light"/>
                <a:ea typeface="微软雅黑" charset="0"/>
                <a:cs typeface="Segoe UI Light"/>
              </a:rPr>
              <a:t>OfficePLUS</a:t>
            </a:r>
            <a:r>
              <a:rPr lang="zh-CN" altLang="en-US" sz="1333" dirty="0">
                <a:solidFill>
                  <a:prstClr val="white"/>
                </a:solidFill>
                <a:ea typeface="微软雅黑" charset="0"/>
              </a:rPr>
              <a:t> 部分设计灵感与元素来源于网络</a:t>
            </a:r>
          </a:p>
          <a:p>
            <a:pPr defTabSz="609585">
              <a:lnSpc>
                <a:spcPct val="130000"/>
              </a:lnSpc>
            </a:pPr>
            <a:r>
              <a:rPr lang="zh-CN" altLang="en-US" sz="1333" dirty="0">
                <a:solidFill>
                  <a:prstClr val="white"/>
                </a:solidFill>
                <a:ea typeface="微软雅黑" charset="0"/>
              </a:rPr>
              <a:t>如有建议请联系 </a:t>
            </a:r>
            <a:r>
              <a:rPr lang="zh-CN" altLang="en-US" sz="1333" dirty="0">
                <a:solidFill>
                  <a:prstClr val="white"/>
                </a:solidFill>
                <a:latin typeface="Segoe UI Light" charset="0"/>
                <a:ea typeface="Segoe UI Light" charset="0"/>
                <a:cs typeface="Segoe UI Light" charset="0"/>
              </a:rPr>
              <a:t>officeplus@microsoft.com</a:t>
            </a:r>
            <a:endParaRPr lang="en-US" altLang="zh-CN" sz="1333" dirty="0">
              <a:solidFill>
                <a:srgbClr val="FFFFFF"/>
              </a:solidFill>
              <a:latin typeface="Segoe UI Light"/>
              <a:ea typeface="微软雅黑"/>
              <a:cs typeface="Segoe UI Light"/>
            </a:endParaRPr>
          </a:p>
        </p:txBody>
      </p:sp>
      <p:sp>
        <p:nvSpPr>
          <p:cNvPr id="10" name="矩形 9"/>
          <p:cNvSpPr/>
          <p:nvPr userDrawn="1"/>
        </p:nvSpPr>
        <p:spPr>
          <a:xfrm>
            <a:off x="330455" y="182447"/>
            <a:ext cx="816249" cy="256545"/>
          </a:xfrm>
          <a:prstGeom prst="rect">
            <a:avLst/>
          </a:prstGeom>
        </p:spPr>
        <p:txBody>
          <a:bodyPr wrap="none">
            <a:spAutoFit/>
          </a:bodyPr>
          <a:lstStyle/>
          <a:p>
            <a:pPr defTabSz="609585"/>
            <a:r>
              <a:rPr kumimoji="1" lang="en-US" altLang="zh-CN" sz="1067" dirty="0">
                <a:solidFill>
                  <a:prstClr val="white"/>
                </a:solidFill>
                <a:latin typeface="Segoe UI Light"/>
                <a:ea typeface="微软雅黑" charset="0"/>
                <a:cs typeface="Segoe UI Light"/>
              </a:rPr>
              <a:t>OfficePLUS</a:t>
            </a:r>
            <a:endParaRPr lang="zh-CN" altLang="en-US" sz="1067" dirty="0">
              <a:solidFill>
                <a:prstClr val="white"/>
              </a:solidFill>
              <a:latin typeface="Segoe UI Light"/>
              <a:ea typeface="微软雅黑" charset="0"/>
              <a:cs typeface="Segoe UI Light"/>
            </a:endParaRPr>
          </a:p>
        </p:txBody>
      </p:sp>
    </p:spTree>
    <p:extLst>
      <p:ext uri="{BB962C8B-B14F-4D97-AF65-F5344CB8AC3E}">
        <p14:creationId xmlns:p14="http://schemas.microsoft.com/office/powerpoint/2010/main" val="3305184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标题幻灯片">
    <p:spTree>
      <p:nvGrpSpPr>
        <p:cNvPr id="1" name=""/>
        <p:cNvGrpSpPr/>
        <p:nvPr/>
      </p:nvGrpSpPr>
      <p:grpSpPr>
        <a:xfrm>
          <a:off x="0" y="0"/>
          <a:ext cx="0" cy="0"/>
          <a:chOff x="0" y="0"/>
          <a:chExt cx="0" cy="0"/>
        </a:xfrm>
      </p:grpSpPr>
      <p:sp>
        <p:nvSpPr>
          <p:cNvPr id="7" name="文本框 6"/>
          <p:cNvSpPr txBox="1"/>
          <p:nvPr userDrawn="1"/>
        </p:nvSpPr>
        <p:spPr>
          <a:xfrm>
            <a:off x="2923958" y="4458724"/>
            <a:ext cx="3296095" cy="297454"/>
          </a:xfrm>
          <a:prstGeom prst="rect">
            <a:avLst/>
          </a:prstGeom>
          <a:noFill/>
        </p:spPr>
        <p:txBody>
          <a:bodyPr wrap="none" rtlCol="0">
            <a:spAutoFit/>
          </a:bodyPr>
          <a:lstStyle/>
          <a:p>
            <a:pPr algn="ctr" defTabSz="609585"/>
            <a:r>
              <a:rPr kumimoji="1" lang="zh-CN" altLang="en-US" sz="1333" dirty="0">
                <a:solidFill>
                  <a:srgbClr val="000000"/>
                </a:solidFill>
                <a:ea typeface="微软雅黑" charset="0"/>
              </a:rPr>
              <a:t>点击</a:t>
            </a:r>
            <a:r>
              <a:rPr kumimoji="1" lang="en-US" altLang="zh-CN" sz="1333" dirty="0">
                <a:solidFill>
                  <a:srgbClr val="000000"/>
                </a:solidFill>
                <a:latin typeface="Segoe UI Light" charset="0"/>
                <a:ea typeface="Segoe UI Light" charset="0"/>
                <a:cs typeface="Segoe UI Light" charset="0"/>
              </a:rPr>
              <a:t>Logo</a:t>
            </a:r>
            <a:r>
              <a:rPr kumimoji="1" lang="zh-CN" altLang="en-US" sz="1333" dirty="0">
                <a:solidFill>
                  <a:srgbClr val="000000"/>
                </a:solidFill>
                <a:ea typeface="微软雅黑" charset="0"/>
              </a:rPr>
              <a:t>获取更多优质模板（放映模式）</a:t>
            </a:r>
          </a:p>
        </p:txBody>
      </p:sp>
      <p:pic>
        <p:nvPicPr>
          <p:cNvPr id="4" name="图片 3">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3227832"/>
            <a:ext cx="2286000" cy="402336"/>
          </a:xfrm>
          <a:prstGeom prst="rect">
            <a:avLst/>
          </a:prstGeom>
        </p:spPr>
      </p:pic>
    </p:spTree>
    <p:extLst>
      <p:ext uri="{BB962C8B-B14F-4D97-AF65-F5344CB8AC3E}">
        <p14:creationId xmlns:p14="http://schemas.microsoft.com/office/powerpoint/2010/main" val="288874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23" name="Freeform 77"/>
          <p:cNvSpPr>
            <a:spLocks noEditPoints="1"/>
          </p:cNvSpPr>
          <p:nvPr userDrawn="1"/>
        </p:nvSpPr>
        <p:spPr bwMode="auto">
          <a:xfrm rot="20644514">
            <a:off x="785585" y="681857"/>
            <a:ext cx="781513" cy="802702"/>
          </a:xfrm>
          <a:custGeom>
            <a:avLst/>
            <a:gdLst/>
            <a:ahLst/>
            <a:cxnLst>
              <a:cxn ang="0">
                <a:pos x="402" y="8"/>
              </a:cxn>
              <a:cxn ang="0">
                <a:pos x="402" y="6"/>
              </a:cxn>
              <a:cxn ang="0">
                <a:pos x="398" y="2"/>
              </a:cxn>
              <a:cxn ang="0">
                <a:pos x="242" y="0"/>
              </a:cxn>
              <a:cxn ang="0">
                <a:pos x="232" y="2"/>
              </a:cxn>
              <a:cxn ang="0">
                <a:pos x="216" y="10"/>
              </a:cxn>
              <a:cxn ang="0">
                <a:pos x="210" y="18"/>
              </a:cxn>
              <a:cxn ang="0">
                <a:pos x="210" y="18"/>
              </a:cxn>
              <a:cxn ang="0">
                <a:pos x="196" y="6"/>
              </a:cxn>
              <a:cxn ang="0">
                <a:pos x="178" y="0"/>
              </a:cxn>
              <a:cxn ang="0">
                <a:pos x="26" y="0"/>
              </a:cxn>
              <a:cxn ang="0">
                <a:pos x="20" y="4"/>
              </a:cxn>
              <a:cxn ang="0">
                <a:pos x="16" y="8"/>
              </a:cxn>
              <a:cxn ang="0">
                <a:pos x="0" y="34"/>
              </a:cxn>
              <a:cxn ang="0">
                <a:pos x="174" y="306"/>
              </a:cxn>
              <a:cxn ang="0">
                <a:pos x="182" y="314"/>
              </a:cxn>
              <a:cxn ang="0">
                <a:pos x="200" y="322"/>
              </a:cxn>
              <a:cxn ang="0">
                <a:pos x="210" y="322"/>
              </a:cxn>
              <a:cxn ang="0">
                <a:pos x="230" y="318"/>
              </a:cxn>
              <a:cxn ang="0">
                <a:pos x="246" y="306"/>
              </a:cxn>
              <a:cxn ang="0">
                <a:pos x="418" y="34"/>
              </a:cxn>
              <a:cxn ang="0">
                <a:pos x="34" y="18"/>
              </a:cxn>
              <a:cxn ang="0">
                <a:pos x="178" y="18"/>
              </a:cxn>
              <a:cxn ang="0">
                <a:pos x="194" y="24"/>
              </a:cxn>
              <a:cxn ang="0">
                <a:pos x="202" y="42"/>
              </a:cxn>
              <a:cxn ang="0">
                <a:pos x="202" y="194"/>
              </a:cxn>
              <a:cxn ang="0">
                <a:pos x="204" y="200"/>
              </a:cxn>
              <a:cxn ang="0">
                <a:pos x="210" y="202"/>
              </a:cxn>
              <a:cxn ang="0">
                <a:pos x="212" y="202"/>
              </a:cxn>
              <a:cxn ang="0">
                <a:pos x="218" y="198"/>
              </a:cxn>
              <a:cxn ang="0">
                <a:pos x="218" y="42"/>
              </a:cxn>
              <a:cxn ang="0">
                <a:pos x="220" y="32"/>
              </a:cxn>
              <a:cxn ang="0">
                <a:pos x="232" y="18"/>
              </a:cxn>
              <a:cxn ang="0">
                <a:pos x="386" y="18"/>
              </a:cxn>
              <a:cxn ang="0">
                <a:pos x="242" y="274"/>
              </a:cxn>
              <a:cxn ang="0">
                <a:pos x="232" y="276"/>
              </a:cxn>
              <a:cxn ang="0">
                <a:pos x="216" y="284"/>
              </a:cxn>
              <a:cxn ang="0">
                <a:pos x="210" y="290"/>
              </a:cxn>
              <a:cxn ang="0">
                <a:pos x="210" y="290"/>
              </a:cxn>
              <a:cxn ang="0">
                <a:pos x="196" y="278"/>
              </a:cxn>
              <a:cxn ang="0">
                <a:pos x="178" y="274"/>
              </a:cxn>
              <a:cxn ang="0">
                <a:pos x="34" y="18"/>
              </a:cxn>
            </a:cxnLst>
            <a:rect l="0" t="0" r="r" b="b"/>
            <a:pathLst>
              <a:path w="418" h="322">
                <a:moveTo>
                  <a:pt x="402" y="34"/>
                </a:moveTo>
                <a:lnTo>
                  <a:pt x="402" y="8"/>
                </a:lnTo>
                <a:lnTo>
                  <a:pt x="402" y="8"/>
                </a:lnTo>
                <a:lnTo>
                  <a:pt x="402" y="6"/>
                </a:lnTo>
                <a:lnTo>
                  <a:pt x="400" y="4"/>
                </a:lnTo>
                <a:lnTo>
                  <a:pt x="398" y="2"/>
                </a:lnTo>
                <a:lnTo>
                  <a:pt x="394" y="0"/>
                </a:lnTo>
                <a:lnTo>
                  <a:pt x="242" y="0"/>
                </a:lnTo>
                <a:lnTo>
                  <a:pt x="242" y="0"/>
                </a:lnTo>
                <a:lnTo>
                  <a:pt x="232" y="2"/>
                </a:lnTo>
                <a:lnTo>
                  <a:pt x="224" y="6"/>
                </a:lnTo>
                <a:lnTo>
                  <a:pt x="216" y="10"/>
                </a:lnTo>
                <a:lnTo>
                  <a:pt x="210" y="18"/>
                </a:lnTo>
                <a:lnTo>
                  <a:pt x="210" y="18"/>
                </a:lnTo>
                <a:lnTo>
                  <a:pt x="210" y="18"/>
                </a:lnTo>
                <a:lnTo>
                  <a:pt x="210" y="18"/>
                </a:lnTo>
                <a:lnTo>
                  <a:pt x="204" y="10"/>
                </a:lnTo>
                <a:lnTo>
                  <a:pt x="196" y="6"/>
                </a:lnTo>
                <a:lnTo>
                  <a:pt x="188" y="2"/>
                </a:lnTo>
                <a:lnTo>
                  <a:pt x="178" y="0"/>
                </a:lnTo>
                <a:lnTo>
                  <a:pt x="26" y="0"/>
                </a:lnTo>
                <a:lnTo>
                  <a:pt x="26" y="0"/>
                </a:lnTo>
                <a:lnTo>
                  <a:pt x="22" y="2"/>
                </a:lnTo>
                <a:lnTo>
                  <a:pt x="20" y="4"/>
                </a:lnTo>
                <a:lnTo>
                  <a:pt x="18" y="6"/>
                </a:lnTo>
                <a:lnTo>
                  <a:pt x="16" y="8"/>
                </a:lnTo>
                <a:lnTo>
                  <a:pt x="16" y="34"/>
                </a:lnTo>
                <a:lnTo>
                  <a:pt x="0" y="34"/>
                </a:lnTo>
                <a:lnTo>
                  <a:pt x="0" y="306"/>
                </a:lnTo>
                <a:lnTo>
                  <a:pt x="174" y="306"/>
                </a:lnTo>
                <a:lnTo>
                  <a:pt x="174" y="306"/>
                </a:lnTo>
                <a:lnTo>
                  <a:pt x="182" y="314"/>
                </a:lnTo>
                <a:lnTo>
                  <a:pt x="190" y="318"/>
                </a:lnTo>
                <a:lnTo>
                  <a:pt x="200" y="322"/>
                </a:lnTo>
                <a:lnTo>
                  <a:pt x="210" y="322"/>
                </a:lnTo>
                <a:lnTo>
                  <a:pt x="210" y="322"/>
                </a:lnTo>
                <a:lnTo>
                  <a:pt x="220" y="322"/>
                </a:lnTo>
                <a:lnTo>
                  <a:pt x="230" y="318"/>
                </a:lnTo>
                <a:lnTo>
                  <a:pt x="238" y="314"/>
                </a:lnTo>
                <a:lnTo>
                  <a:pt x="246" y="306"/>
                </a:lnTo>
                <a:lnTo>
                  <a:pt x="418" y="306"/>
                </a:lnTo>
                <a:lnTo>
                  <a:pt x="418" y="34"/>
                </a:lnTo>
                <a:lnTo>
                  <a:pt x="402" y="34"/>
                </a:lnTo>
                <a:close/>
                <a:moveTo>
                  <a:pt x="34" y="18"/>
                </a:moveTo>
                <a:lnTo>
                  <a:pt x="178" y="18"/>
                </a:lnTo>
                <a:lnTo>
                  <a:pt x="178" y="18"/>
                </a:lnTo>
                <a:lnTo>
                  <a:pt x="188" y="18"/>
                </a:lnTo>
                <a:lnTo>
                  <a:pt x="194" y="24"/>
                </a:lnTo>
                <a:lnTo>
                  <a:pt x="200" y="32"/>
                </a:lnTo>
                <a:lnTo>
                  <a:pt x="202" y="42"/>
                </a:lnTo>
                <a:lnTo>
                  <a:pt x="202" y="194"/>
                </a:lnTo>
                <a:lnTo>
                  <a:pt x="202" y="194"/>
                </a:lnTo>
                <a:lnTo>
                  <a:pt x="202" y="198"/>
                </a:lnTo>
                <a:lnTo>
                  <a:pt x="204" y="200"/>
                </a:lnTo>
                <a:lnTo>
                  <a:pt x="206" y="202"/>
                </a:lnTo>
                <a:lnTo>
                  <a:pt x="210" y="202"/>
                </a:lnTo>
                <a:lnTo>
                  <a:pt x="210" y="202"/>
                </a:lnTo>
                <a:lnTo>
                  <a:pt x="212" y="202"/>
                </a:lnTo>
                <a:lnTo>
                  <a:pt x="216" y="200"/>
                </a:lnTo>
                <a:lnTo>
                  <a:pt x="218" y="198"/>
                </a:lnTo>
                <a:lnTo>
                  <a:pt x="218" y="194"/>
                </a:lnTo>
                <a:lnTo>
                  <a:pt x="218" y="42"/>
                </a:lnTo>
                <a:lnTo>
                  <a:pt x="218" y="42"/>
                </a:lnTo>
                <a:lnTo>
                  <a:pt x="220" y="32"/>
                </a:lnTo>
                <a:lnTo>
                  <a:pt x="224" y="24"/>
                </a:lnTo>
                <a:lnTo>
                  <a:pt x="232" y="18"/>
                </a:lnTo>
                <a:lnTo>
                  <a:pt x="242" y="18"/>
                </a:lnTo>
                <a:lnTo>
                  <a:pt x="386" y="18"/>
                </a:lnTo>
                <a:lnTo>
                  <a:pt x="386" y="274"/>
                </a:lnTo>
                <a:lnTo>
                  <a:pt x="242" y="274"/>
                </a:lnTo>
                <a:lnTo>
                  <a:pt x="242" y="274"/>
                </a:lnTo>
                <a:lnTo>
                  <a:pt x="232" y="276"/>
                </a:lnTo>
                <a:lnTo>
                  <a:pt x="224" y="278"/>
                </a:lnTo>
                <a:lnTo>
                  <a:pt x="216" y="284"/>
                </a:lnTo>
                <a:lnTo>
                  <a:pt x="210" y="290"/>
                </a:lnTo>
                <a:lnTo>
                  <a:pt x="210" y="290"/>
                </a:lnTo>
                <a:lnTo>
                  <a:pt x="210" y="290"/>
                </a:lnTo>
                <a:lnTo>
                  <a:pt x="210" y="290"/>
                </a:lnTo>
                <a:lnTo>
                  <a:pt x="204" y="284"/>
                </a:lnTo>
                <a:lnTo>
                  <a:pt x="196" y="278"/>
                </a:lnTo>
                <a:lnTo>
                  <a:pt x="188" y="276"/>
                </a:lnTo>
                <a:lnTo>
                  <a:pt x="178" y="274"/>
                </a:lnTo>
                <a:lnTo>
                  <a:pt x="34" y="274"/>
                </a:lnTo>
                <a:lnTo>
                  <a:pt x="34" y="18"/>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 name="Freeform 363"/>
          <p:cNvSpPr>
            <a:spLocks noEditPoints="1"/>
          </p:cNvSpPr>
          <p:nvPr userDrawn="1"/>
        </p:nvSpPr>
        <p:spPr bwMode="auto">
          <a:xfrm rot="1658487">
            <a:off x="4937816" y="312642"/>
            <a:ext cx="580001" cy="770514"/>
          </a:xfrm>
          <a:custGeom>
            <a:avLst/>
            <a:gdLst>
              <a:gd name="T0" fmla="*/ 145 w 274"/>
              <a:gd name="T1" fmla="*/ 262 h 273"/>
              <a:gd name="T2" fmla="*/ 189 w 274"/>
              <a:gd name="T3" fmla="*/ 204 h 273"/>
              <a:gd name="T4" fmla="*/ 263 w 274"/>
              <a:gd name="T5" fmla="*/ 204 h 273"/>
              <a:gd name="T6" fmla="*/ 216 w 274"/>
              <a:gd name="T7" fmla="*/ 217 h 273"/>
              <a:gd name="T8" fmla="*/ 104 w 274"/>
              <a:gd name="T9" fmla="*/ 199 h 273"/>
              <a:gd name="T10" fmla="*/ 55 w 274"/>
              <a:gd name="T11" fmla="*/ 186 h 273"/>
              <a:gd name="T12" fmla="*/ 14 w 274"/>
              <a:gd name="T13" fmla="*/ 168 h 273"/>
              <a:gd name="T14" fmla="*/ 44 w 274"/>
              <a:gd name="T15" fmla="*/ 207 h 273"/>
              <a:gd name="T16" fmla="*/ 45 w 274"/>
              <a:gd name="T17" fmla="*/ 217 h 273"/>
              <a:gd name="T18" fmla="*/ 95 w 274"/>
              <a:gd name="T19" fmla="*/ 254 h 273"/>
              <a:gd name="T20" fmla="*/ 86 w 274"/>
              <a:gd name="T21" fmla="*/ 232 h 273"/>
              <a:gd name="T22" fmla="*/ 114 w 274"/>
              <a:gd name="T23" fmla="*/ 255 h 273"/>
              <a:gd name="T24" fmla="*/ 131 w 274"/>
              <a:gd name="T25" fmla="*/ 196 h 273"/>
              <a:gd name="T26" fmla="*/ 110 w 274"/>
              <a:gd name="T27" fmla="*/ 189 h 273"/>
              <a:gd name="T28" fmla="*/ 132 w 274"/>
              <a:gd name="T29" fmla="*/ 145 h 273"/>
              <a:gd name="T30" fmla="*/ 74 w 274"/>
              <a:gd name="T31" fmla="*/ 145 h 273"/>
              <a:gd name="T32" fmla="*/ 67 w 274"/>
              <a:gd name="T33" fmla="*/ 166 h 273"/>
              <a:gd name="T34" fmla="*/ 205 w 274"/>
              <a:gd name="T35" fmla="*/ 111 h 273"/>
              <a:gd name="T36" fmla="*/ 192 w 274"/>
              <a:gd name="T37" fmla="*/ 159 h 273"/>
              <a:gd name="T38" fmla="*/ 150 w 274"/>
              <a:gd name="T39" fmla="*/ 59 h 273"/>
              <a:gd name="T40" fmla="*/ 114 w 274"/>
              <a:gd name="T41" fmla="*/ 94 h 273"/>
              <a:gd name="T42" fmla="*/ 57 w 274"/>
              <a:gd name="T43" fmla="*/ 42 h 273"/>
              <a:gd name="T44" fmla="*/ 9 w 274"/>
              <a:gd name="T45" fmla="*/ 55 h 273"/>
              <a:gd name="T46" fmla="*/ 178 w 274"/>
              <a:gd name="T47" fmla="*/ 23 h 273"/>
              <a:gd name="T48" fmla="*/ 230 w 274"/>
              <a:gd name="T49" fmla="*/ 57 h 273"/>
              <a:gd name="T50" fmla="*/ 137 w 274"/>
              <a:gd name="T51" fmla="*/ 0 h 273"/>
              <a:gd name="T52" fmla="*/ 271 w 274"/>
              <a:gd name="T53" fmla="*/ 108 h 273"/>
              <a:gd name="T54" fmla="*/ 257 w 274"/>
              <a:gd name="T55" fmla="*/ 189 h 273"/>
              <a:gd name="T56" fmla="*/ 260 w 274"/>
              <a:gd name="T57" fmla="*/ 142 h 273"/>
              <a:gd name="T58" fmla="*/ 238 w 274"/>
              <a:gd name="T59" fmla="*/ 133 h 273"/>
              <a:gd name="T60" fmla="*/ 261 w 274"/>
              <a:gd name="T61" fmla="*/ 105 h 273"/>
              <a:gd name="T62" fmla="*/ 206 w 274"/>
              <a:gd name="T63" fmla="*/ 76 h 273"/>
              <a:gd name="T64" fmla="*/ 206 w 274"/>
              <a:gd name="T65" fmla="*/ 103 h 273"/>
              <a:gd name="T66" fmla="*/ 193 w 274"/>
              <a:gd name="T67" fmla="*/ 82 h 273"/>
              <a:gd name="T68" fmla="*/ 169 w 274"/>
              <a:gd name="T69" fmla="*/ 79 h 273"/>
              <a:gd name="T70" fmla="*/ 189 w 274"/>
              <a:gd name="T71" fmla="*/ 66 h 273"/>
              <a:gd name="T72" fmla="*/ 142 w 274"/>
              <a:gd name="T73" fmla="*/ 13 h 273"/>
              <a:gd name="T74" fmla="*/ 136 w 274"/>
              <a:gd name="T75" fmla="*/ 50 h 273"/>
              <a:gd name="T76" fmla="*/ 127 w 274"/>
              <a:gd name="T77" fmla="*/ 11 h 273"/>
              <a:gd name="T78" fmla="*/ 86 w 274"/>
              <a:gd name="T79" fmla="*/ 71 h 273"/>
              <a:gd name="T80" fmla="*/ 104 w 274"/>
              <a:gd name="T81" fmla="*/ 83 h 273"/>
              <a:gd name="T82" fmla="*/ 76 w 274"/>
              <a:gd name="T83" fmla="*/ 105 h 273"/>
              <a:gd name="T84" fmla="*/ 132 w 274"/>
              <a:gd name="T85" fmla="*/ 130 h 273"/>
              <a:gd name="T86" fmla="*/ 140 w 274"/>
              <a:gd name="T87" fmla="*/ 113 h 273"/>
              <a:gd name="T88" fmla="*/ 146 w 274"/>
              <a:gd name="T89" fmla="*/ 131 h 273"/>
              <a:gd name="T90" fmla="*/ 171 w 274"/>
              <a:gd name="T91" fmla="*/ 140 h 273"/>
              <a:gd name="T92" fmla="*/ 142 w 274"/>
              <a:gd name="T93" fmla="*/ 182 h 273"/>
              <a:gd name="T94" fmla="*/ 193 w 274"/>
              <a:gd name="T95" fmla="*/ 191 h 273"/>
              <a:gd name="T96" fmla="*/ 206 w 274"/>
              <a:gd name="T97" fmla="*/ 170 h 273"/>
              <a:gd name="T98" fmla="*/ 206 w 274"/>
              <a:gd name="T99" fmla="*/ 196 h 273"/>
              <a:gd name="T100" fmla="*/ 209 w 274"/>
              <a:gd name="T101" fmla="*/ 207 h 273"/>
              <a:gd name="T102" fmla="*/ 179 w 274"/>
              <a:gd name="T103" fmla="*/ 249 h 273"/>
              <a:gd name="T104" fmla="*/ 212 w 274"/>
              <a:gd name="T105" fmla="*/ 239 h 273"/>
              <a:gd name="T106" fmla="*/ 219 w 274"/>
              <a:gd name="T107" fmla="*/ 246 h 273"/>
              <a:gd name="T108" fmla="*/ 31 w 274"/>
              <a:gd name="T109" fmla="*/ 222 h 273"/>
              <a:gd name="T110" fmla="*/ 14 w 274"/>
              <a:gd name="T111" fmla="*/ 82 h 273"/>
              <a:gd name="T112" fmla="*/ 11 w 274"/>
              <a:gd name="T113" fmla="*/ 130 h 273"/>
              <a:gd name="T114" fmla="*/ 67 w 274"/>
              <a:gd name="T115" fmla="*/ 103 h 273"/>
              <a:gd name="T116" fmla="*/ 63 w 274"/>
              <a:gd name="T117" fmla="*/ 74 h 273"/>
              <a:gd name="T118" fmla="*/ 72 w 274"/>
              <a:gd name="T119" fmla="*/ 67 h 273"/>
              <a:gd name="T120" fmla="*/ 95 w 274"/>
              <a:gd name="T121" fmla="*/ 19 h 273"/>
              <a:gd name="T122" fmla="*/ 58 w 274"/>
              <a:gd name="T123" fmla="*/ 33 h 273"/>
              <a:gd name="T124" fmla="*/ 109 w 274"/>
              <a:gd name="T125" fmla="*/ 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273">
                <a:moveTo>
                  <a:pt x="146" y="196"/>
                </a:moveTo>
                <a:lnTo>
                  <a:pt x="143" y="196"/>
                </a:lnTo>
                <a:lnTo>
                  <a:pt x="142" y="198"/>
                </a:lnTo>
                <a:lnTo>
                  <a:pt x="142" y="200"/>
                </a:lnTo>
                <a:lnTo>
                  <a:pt x="142" y="258"/>
                </a:lnTo>
                <a:lnTo>
                  <a:pt x="142" y="260"/>
                </a:lnTo>
                <a:lnTo>
                  <a:pt x="145" y="262"/>
                </a:lnTo>
                <a:lnTo>
                  <a:pt x="147" y="262"/>
                </a:lnTo>
                <a:lnTo>
                  <a:pt x="159" y="255"/>
                </a:lnTo>
                <a:lnTo>
                  <a:pt x="169" y="245"/>
                </a:lnTo>
                <a:lnTo>
                  <a:pt x="178" y="234"/>
                </a:lnTo>
                <a:lnTo>
                  <a:pt x="184" y="219"/>
                </a:lnTo>
                <a:lnTo>
                  <a:pt x="189" y="207"/>
                </a:lnTo>
                <a:lnTo>
                  <a:pt x="189" y="204"/>
                </a:lnTo>
                <a:lnTo>
                  <a:pt x="189" y="203"/>
                </a:lnTo>
                <a:lnTo>
                  <a:pt x="187" y="202"/>
                </a:lnTo>
                <a:lnTo>
                  <a:pt x="168" y="198"/>
                </a:lnTo>
                <a:lnTo>
                  <a:pt x="146" y="196"/>
                </a:lnTo>
                <a:close/>
                <a:moveTo>
                  <a:pt x="242" y="191"/>
                </a:moveTo>
                <a:lnTo>
                  <a:pt x="254" y="195"/>
                </a:lnTo>
                <a:lnTo>
                  <a:pt x="263" y="204"/>
                </a:lnTo>
                <a:lnTo>
                  <a:pt x="267" y="217"/>
                </a:lnTo>
                <a:lnTo>
                  <a:pt x="263" y="230"/>
                </a:lnTo>
                <a:lnTo>
                  <a:pt x="254" y="239"/>
                </a:lnTo>
                <a:lnTo>
                  <a:pt x="242" y="242"/>
                </a:lnTo>
                <a:lnTo>
                  <a:pt x="229" y="239"/>
                </a:lnTo>
                <a:lnTo>
                  <a:pt x="219" y="230"/>
                </a:lnTo>
                <a:lnTo>
                  <a:pt x="216" y="217"/>
                </a:lnTo>
                <a:lnTo>
                  <a:pt x="219" y="204"/>
                </a:lnTo>
                <a:lnTo>
                  <a:pt x="229" y="195"/>
                </a:lnTo>
                <a:lnTo>
                  <a:pt x="242" y="191"/>
                </a:lnTo>
                <a:close/>
                <a:moveTo>
                  <a:pt x="78" y="173"/>
                </a:moveTo>
                <a:lnTo>
                  <a:pt x="91" y="177"/>
                </a:lnTo>
                <a:lnTo>
                  <a:pt x="100" y="186"/>
                </a:lnTo>
                <a:lnTo>
                  <a:pt x="104" y="199"/>
                </a:lnTo>
                <a:lnTo>
                  <a:pt x="100" y="212"/>
                </a:lnTo>
                <a:lnTo>
                  <a:pt x="91" y="222"/>
                </a:lnTo>
                <a:lnTo>
                  <a:pt x="78" y="225"/>
                </a:lnTo>
                <a:lnTo>
                  <a:pt x="65" y="222"/>
                </a:lnTo>
                <a:lnTo>
                  <a:pt x="55" y="212"/>
                </a:lnTo>
                <a:lnTo>
                  <a:pt x="53" y="199"/>
                </a:lnTo>
                <a:lnTo>
                  <a:pt x="55" y="186"/>
                </a:lnTo>
                <a:lnTo>
                  <a:pt x="65" y="177"/>
                </a:lnTo>
                <a:lnTo>
                  <a:pt x="78" y="173"/>
                </a:lnTo>
                <a:close/>
                <a:moveTo>
                  <a:pt x="14" y="142"/>
                </a:moveTo>
                <a:lnTo>
                  <a:pt x="12" y="142"/>
                </a:lnTo>
                <a:lnTo>
                  <a:pt x="11" y="144"/>
                </a:lnTo>
                <a:lnTo>
                  <a:pt x="11" y="145"/>
                </a:lnTo>
                <a:lnTo>
                  <a:pt x="14" y="168"/>
                </a:lnTo>
                <a:lnTo>
                  <a:pt x="22" y="189"/>
                </a:lnTo>
                <a:lnTo>
                  <a:pt x="32" y="208"/>
                </a:lnTo>
                <a:lnTo>
                  <a:pt x="34" y="209"/>
                </a:lnTo>
                <a:lnTo>
                  <a:pt x="36" y="211"/>
                </a:lnTo>
                <a:lnTo>
                  <a:pt x="37" y="209"/>
                </a:lnTo>
                <a:lnTo>
                  <a:pt x="42" y="207"/>
                </a:lnTo>
                <a:lnTo>
                  <a:pt x="44" y="207"/>
                </a:lnTo>
                <a:lnTo>
                  <a:pt x="45" y="207"/>
                </a:lnTo>
                <a:lnTo>
                  <a:pt x="46" y="208"/>
                </a:lnTo>
                <a:lnTo>
                  <a:pt x="48" y="211"/>
                </a:lnTo>
                <a:lnTo>
                  <a:pt x="48" y="212"/>
                </a:lnTo>
                <a:lnTo>
                  <a:pt x="48" y="214"/>
                </a:lnTo>
                <a:lnTo>
                  <a:pt x="46" y="216"/>
                </a:lnTo>
                <a:lnTo>
                  <a:pt x="45" y="217"/>
                </a:lnTo>
                <a:lnTo>
                  <a:pt x="42" y="218"/>
                </a:lnTo>
                <a:lnTo>
                  <a:pt x="42" y="221"/>
                </a:lnTo>
                <a:lnTo>
                  <a:pt x="44" y="222"/>
                </a:lnTo>
                <a:lnTo>
                  <a:pt x="65" y="241"/>
                </a:lnTo>
                <a:lnTo>
                  <a:pt x="91" y="255"/>
                </a:lnTo>
                <a:lnTo>
                  <a:pt x="94" y="255"/>
                </a:lnTo>
                <a:lnTo>
                  <a:pt x="95" y="254"/>
                </a:lnTo>
                <a:lnTo>
                  <a:pt x="96" y="253"/>
                </a:lnTo>
                <a:lnTo>
                  <a:pt x="96" y="251"/>
                </a:lnTo>
                <a:lnTo>
                  <a:pt x="95" y="249"/>
                </a:lnTo>
                <a:lnTo>
                  <a:pt x="91" y="242"/>
                </a:lnTo>
                <a:lnTo>
                  <a:pt x="86" y="235"/>
                </a:lnTo>
                <a:lnTo>
                  <a:pt x="86" y="234"/>
                </a:lnTo>
                <a:lnTo>
                  <a:pt x="86" y="232"/>
                </a:lnTo>
                <a:lnTo>
                  <a:pt x="87" y="231"/>
                </a:lnTo>
                <a:lnTo>
                  <a:pt x="90" y="230"/>
                </a:lnTo>
                <a:lnTo>
                  <a:pt x="91" y="228"/>
                </a:lnTo>
                <a:lnTo>
                  <a:pt x="94" y="230"/>
                </a:lnTo>
                <a:lnTo>
                  <a:pt x="95" y="231"/>
                </a:lnTo>
                <a:lnTo>
                  <a:pt x="104" y="244"/>
                </a:lnTo>
                <a:lnTo>
                  <a:pt x="114" y="255"/>
                </a:lnTo>
                <a:lnTo>
                  <a:pt x="127" y="262"/>
                </a:lnTo>
                <a:lnTo>
                  <a:pt x="129" y="262"/>
                </a:lnTo>
                <a:lnTo>
                  <a:pt x="132" y="260"/>
                </a:lnTo>
                <a:lnTo>
                  <a:pt x="132" y="258"/>
                </a:lnTo>
                <a:lnTo>
                  <a:pt x="132" y="200"/>
                </a:lnTo>
                <a:lnTo>
                  <a:pt x="132" y="198"/>
                </a:lnTo>
                <a:lnTo>
                  <a:pt x="131" y="196"/>
                </a:lnTo>
                <a:lnTo>
                  <a:pt x="128" y="196"/>
                </a:lnTo>
                <a:lnTo>
                  <a:pt x="114" y="198"/>
                </a:lnTo>
                <a:lnTo>
                  <a:pt x="111" y="196"/>
                </a:lnTo>
                <a:lnTo>
                  <a:pt x="110" y="195"/>
                </a:lnTo>
                <a:lnTo>
                  <a:pt x="109" y="194"/>
                </a:lnTo>
                <a:lnTo>
                  <a:pt x="109" y="191"/>
                </a:lnTo>
                <a:lnTo>
                  <a:pt x="110" y="189"/>
                </a:lnTo>
                <a:lnTo>
                  <a:pt x="111" y="189"/>
                </a:lnTo>
                <a:lnTo>
                  <a:pt x="113" y="188"/>
                </a:lnTo>
                <a:lnTo>
                  <a:pt x="128" y="186"/>
                </a:lnTo>
                <a:lnTo>
                  <a:pt x="131" y="186"/>
                </a:lnTo>
                <a:lnTo>
                  <a:pt x="132" y="185"/>
                </a:lnTo>
                <a:lnTo>
                  <a:pt x="132" y="182"/>
                </a:lnTo>
                <a:lnTo>
                  <a:pt x="132" y="145"/>
                </a:lnTo>
                <a:lnTo>
                  <a:pt x="132" y="143"/>
                </a:lnTo>
                <a:lnTo>
                  <a:pt x="131" y="142"/>
                </a:lnTo>
                <a:lnTo>
                  <a:pt x="128" y="142"/>
                </a:lnTo>
                <a:lnTo>
                  <a:pt x="78" y="142"/>
                </a:lnTo>
                <a:lnTo>
                  <a:pt x="76" y="142"/>
                </a:lnTo>
                <a:lnTo>
                  <a:pt x="74" y="143"/>
                </a:lnTo>
                <a:lnTo>
                  <a:pt x="74" y="145"/>
                </a:lnTo>
                <a:lnTo>
                  <a:pt x="76" y="163"/>
                </a:lnTo>
                <a:lnTo>
                  <a:pt x="74" y="166"/>
                </a:lnTo>
                <a:lnTo>
                  <a:pt x="73" y="167"/>
                </a:lnTo>
                <a:lnTo>
                  <a:pt x="72" y="168"/>
                </a:lnTo>
                <a:lnTo>
                  <a:pt x="69" y="168"/>
                </a:lnTo>
                <a:lnTo>
                  <a:pt x="68" y="167"/>
                </a:lnTo>
                <a:lnTo>
                  <a:pt x="67" y="166"/>
                </a:lnTo>
                <a:lnTo>
                  <a:pt x="65" y="165"/>
                </a:lnTo>
                <a:lnTo>
                  <a:pt x="64" y="145"/>
                </a:lnTo>
                <a:lnTo>
                  <a:pt x="64" y="143"/>
                </a:lnTo>
                <a:lnTo>
                  <a:pt x="63" y="142"/>
                </a:lnTo>
                <a:lnTo>
                  <a:pt x="60" y="142"/>
                </a:lnTo>
                <a:lnTo>
                  <a:pt x="14" y="142"/>
                </a:lnTo>
                <a:close/>
                <a:moveTo>
                  <a:pt x="205" y="111"/>
                </a:moveTo>
                <a:lnTo>
                  <a:pt x="217" y="115"/>
                </a:lnTo>
                <a:lnTo>
                  <a:pt x="226" y="124"/>
                </a:lnTo>
                <a:lnTo>
                  <a:pt x="230" y="136"/>
                </a:lnTo>
                <a:lnTo>
                  <a:pt x="226" y="149"/>
                </a:lnTo>
                <a:lnTo>
                  <a:pt x="217" y="159"/>
                </a:lnTo>
                <a:lnTo>
                  <a:pt x="205" y="162"/>
                </a:lnTo>
                <a:lnTo>
                  <a:pt x="192" y="159"/>
                </a:lnTo>
                <a:lnTo>
                  <a:pt x="183" y="149"/>
                </a:lnTo>
                <a:lnTo>
                  <a:pt x="179" y="136"/>
                </a:lnTo>
                <a:lnTo>
                  <a:pt x="183" y="124"/>
                </a:lnTo>
                <a:lnTo>
                  <a:pt x="192" y="115"/>
                </a:lnTo>
                <a:lnTo>
                  <a:pt x="205" y="111"/>
                </a:lnTo>
                <a:close/>
                <a:moveTo>
                  <a:pt x="137" y="56"/>
                </a:moveTo>
                <a:lnTo>
                  <a:pt x="150" y="59"/>
                </a:lnTo>
                <a:lnTo>
                  <a:pt x="159" y="69"/>
                </a:lnTo>
                <a:lnTo>
                  <a:pt x="163" y="82"/>
                </a:lnTo>
                <a:lnTo>
                  <a:pt x="159" y="94"/>
                </a:lnTo>
                <a:lnTo>
                  <a:pt x="150" y="103"/>
                </a:lnTo>
                <a:lnTo>
                  <a:pt x="137" y="107"/>
                </a:lnTo>
                <a:lnTo>
                  <a:pt x="124" y="103"/>
                </a:lnTo>
                <a:lnTo>
                  <a:pt x="114" y="94"/>
                </a:lnTo>
                <a:lnTo>
                  <a:pt x="111" y="82"/>
                </a:lnTo>
                <a:lnTo>
                  <a:pt x="114" y="69"/>
                </a:lnTo>
                <a:lnTo>
                  <a:pt x="124" y="59"/>
                </a:lnTo>
                <a:lnTo>
                  <a:pt x="137" y="56"/>
                </a:lnTo>
                <a:close/>
                <a:moveTo>
                  <a:pt x="35" y="29"/>
                </a:moveTo>
                <a:lnTo>
                  <a:pt x="48" y="33"/>
                </a:lnTo>
                <a:lnTo>
                  <a:pt x="57" y="42"/>
                </a:lnTo>
                <a:lnTo>
                  <a:pt x="60" y="55"/>
                </a:lnTo>
                <a:lnTo>
                  <a:pt x="57" y="67"/>
                </a:lnTo>
                <a:lnTo>
                  <a:pt x="48" y="76"/>
                </a:lnTo>
                <a:lnTo>
                  <a:pt x="35" y="80"/>
                </a:lnTo>
                <a:lnTo>
                  <a:pt x="22" y="76"/>
                </a:lnTo>
                <a:lnTo>
                  <a:pt x="13" y="67"/>
                </a:lnTo>
                <a:lnTo>
                  <a:pt x="9" y="55"/>
                </a:lnTo>
                <a:lnTo>
                  <a:pt x="13" y="42"/>
                </a:lnTo>
                <a:lnTo>
                  <a:pt x="22" y="33"/>
                </a:lnTo>
                <a:lnTo>
                  <a:pt x="35" y="29"/>
                </a:lnTo>
                <a:close/>
                <a:moveTo>
                  <a:pt x="182" y="18"/>
                </a:moveTo>
                <a:lnTo>
                  <a:pt x="179" y="19"/>
                </a:lnTo>
                <a:lnTo>
                  <a:pt x="178" y="20"/>
                </a:lnTo>
                <a:lnTo>
                  <a:pt x="178" y="23"/>
                </a:lnTo>
                <a:lnTo>
                  <a:pt x="179" y="24"/>
                </a:lnTo>
                <a:lnTo>
                  <a:pt x="191" y="43"/>
                </a:lnTo>
                <a:lnTo>
                  <a:pt x="200" y="65"/>
                </a:lnTo>
                <a:lnTo>
                  <a:pt x="201" y="66"/>
                </a:lnTo>
                <a:lnTo>
                  <a:pt x="202" y="67"/>
                </a:lnTo>
                <a:lnTo>
                  <a:pt x="205" y="67"/>
                </a:lnTo>
                <a:lnTo>
                  <a:pt x="230" y="57"/>
                </a:lnTo>
                <a:lnTo>
                  <a:pt x="232" y="55"/>
                </a:lnTo>
                <a:lnTo>
                  <a:pt x="232" y="53"/>
                </a:lnTo>
                <a:lnTo>
                  <a:pt x="230" y="51"/>
                </a:lnTo>
                <a:lnTo>
                  <a:pt x="209" y="32"/>
                </a:lnTo>
                <a:lnTo>
                  <a:pt x="183" y="18"/>
                </a:lnTo>
                <a:lnTo>
                  <a:pt x="182" y="18"/>
                </a:lnTo>
                <a:close/>
                <a:moveTo>
                  <a:pt x="137" y="0"/>
                </a:moveTo>
                <a:lnTo>
                  <a:pt x="164" y="2"/>
                </a:lnTo>
                <a:lnTo>
                  <a:pt x="189" y="10"/>
                </a:lnTo>
                <a:lnTo>
                  <a:pt x="212" y="23"/>
                </a:lnTo>
                <a:lnTo>
                  <a:pt x="233" y="39"/>
                </a:lnTo>
                <a:lnTo>
                  <a:pt x="249" y="59"/>
                </a:lnTo>
                <a:lnTo>
                  <a:pt x="262" y="83"/>
                </a:lnTo>
                <a:lnTo>
                  <a:pt x="271" y="108"/>
                </a:lnTo>
                <a:lnTo>
                  <a:pt x="274" y="136"/>
                </a:lnTo>
                <a:lnTo>
                  <a:pt x="271" y="163"/>
                </a:lnTo>
                <a:lnTo>
                  <a:pt x="263" y="188"/>
                </a:lnTo>
                <a:lnTo>
                  <a:pt x="263" y="189"/>
                </a:lnTo>
                <a:lnTo>
                  <a:pt x="262" y="190"/>
                </a:lnTo>
                <a:lnTo>
                  <a:pt x="260" y="190"/>
                </a:lnTo>
                <a:lnTo>
                  <a:pt x="257" y="189"/>
                </a:lnTo>
                <a:lnTo>
                  <a:pt x="254" y="186"/>
                </a:lnTo>
                <a:lnTo>
                  <a:pt x="254" y="184"/>
                </a:lnTo>
                <a:lnTo>
                  <a:pt x="261" y="166"/>
                </a:lnTo>
                <a:lnTo>
                  <a:pt x="263" y="145"/>
                </a:lnTo>
                <a:lnTo>
                  <a:pt x="263" y="144"/>
                </a:lnTo>
                <a:lnTo>
                  <a:pt x="262" y="142"/>
                </a:lnTo>
                <a:lnTo>
                  <a:pt x="260" y="142"/>
                </a:lnTo>
                <a:lnTo>
                  <a:pt x="240" y="142"/>
                </a:lnTo>
                <a:lnTo>
                  <a:pt x="239" y="142"/>
                </a:lnTo>
                <a:lnTo>
                  <a:pt x="238" y="140"/>
                </a:lnTo>
                <a:lnTo>
                  <a:pt x="237" y="139"/>
                </a:lnTo>
                <a:lnTo>
                  <a:pt x="237" y="136"/>
                </a:lnTo>
                <a:lnTo>
                  <a:pt x="237" y="135"/>
                </a:lnTo>
                <a:lnTo>
                  <a:pt x="238" y="133"/>
                </a:lnTo>
                <a:lnTo>
                  <a:pt x="239" y="133"/>
                </a:lnTo>
                <a:lnTo>
                  <a:pt x="240" y="131"/>
                </a:lnTo>
                <a:lnTo>
                  <a:pt x="260" y="131"/>
                </a:lnTo>
                <a:lnTo>
                  <a:pt x="262" y="131"/>
                </a:lnTo>
                <a:lnTo>
                  <a:pt x="263" y="130"/>
                </a:lnTo>
                <a:lnTo>
                  <a:pt x="263" y="127"/>
                </a:lnTo>
                <a:lnTo>
                  <a:pt x="261" y="105"/>
                </a:lnTo>
                <a:lnTo>
                  <a:pt x="253" y="84"/>
                </a:lnTo>
                <a:lnTo>
                  <a:pt x="242" y="65"/>
                </a:lnTo>
                <a:lnTo>
                  <a:pt x="240" y="64"/>
                </a:lnTo>
                <a:lnTo>
                  <a:pt x="239" y="64"/>
                </a:lnTo>
                <a:lnTo>
                  <a:pt x="237" y="64"/>
                </a:lnTo>
                <a:lnTo>
                  <a:pt x="223" y="71"/>
                </a:lnTo>
                <a:lnTo>
                  <a:pt x="206" y="76"/>
                </a:lnTo>
                <a:lnTo>
                  <a:pt x="205" y="78"/>
                </a:lnTo>
                <a:lnTo>
                  <a:pt x="203" y="79"/>
                </a:lnTo>
                <a:lnTo>
                  <a:pt x="203" y="82"/>
                </a:lnTo>
                <a:lnTo>
                  <a:pt x="206" y="90"/>
                </a:lnTo>
                <a:lnTo>
                  <a:pt x="207" y="101"/>
                </a:lnTo>
                <a:lnTo>
                  <a:pt x="207" y="102"/>
                </a:lnTo>
                <a:lnTo>
                  <a:pt x="206" y="103"/>
                </a:lnTo>
                <a:lnTo>
                  <a:pt x="205" y="105"/>
                </a:lnTo>
                <a:lnTo>
                  <a:pt x="203" y="105"/>
                </a:lnTo>
                <a:lnTo>
                  <a:pt x="201" y="105"/>
                </a:lnTo>
                <a:lnTo>
                  <a:pt x="198" y="103"/>
                </a:lnTo>
                <a:lnTo>
                  <a:pt x="198" y="102"/>
                </a:lnTo>
                <a:lnTo>
                  <a:pt x="194" y="84"/>
                </a:lnTo>
                <a:lnTo>
                  <a:pt x="193" y="82"/>
                </a:lnTo>
                <a:lnTo>
                  <a:pt x="192" y="82"/>
                </a:lnTo>
                <a:lnTo>
                  <a:pt x="191" y="82"/>
                </a:lnTo>
                <a:lnTo>
                  <a:pt x="173" y="84"/>
                </a:lnTo>
                <a:lnTo>
                  <a:pt x="171" y="84"/>
                </a:lnTo>
                <a:lnTo>
                  <a:pt x="170" y="83"/>
                </a:lnTo>
                <a:lnTo>
                  <a:pt x="169" y="82"/>
                </a:lnTo>
                <a:lnTo>
                  <a:pt x="169" y="79"/>
                </a:lnTo>
                <a:lnTo>
                  <a:pt x="169" y="78"/>
                </a:lnTo>
                <a:lnTo>
                  <a:pt x="170" y="75"/>
                </a:lnTo>
                <a:lnTo>
                  <a:pt x="171" y="74"/>
                </a:lnTo>
                <a:lnTo>
                  <a:pt x="187" y="71"/>
                </a:lnTo>
                <a:lnTo>
                  <a:pt x="189" y="71"/>
                </a:lnTo>
                <a:lnTo>
                  <a:pt x="189" y="69"/>
                </a:lnTo>
                <a:lnTo>
                  <a:pt x="189" y="66"/>
                </a:lnTo>
                <a:lnTo>
                  <a:pt x="184" y="53"/>
                </a:lnTo>
                <a:lnTo>
                  <a:pt x="178" y="41"/>
                </a:lnTo>
                <a:lnTo>
                  <a:pt x="169" y="28"/>
                </a:lnTo>
                <a:lnTo>
                  <a:pt x="159" y="18"/>
                </a:lnTo>
                <a:lnTo>
                  <a:pt x="147" y="11"/>
                </a:lnTo>
                <a:lnTo>
                  <a:pt x="145" y="11"/>
                </a:lnTo>
                <a:lnTo>
                  <a:pt x="142" y="13"/>
                </a:lnTo>
                <a:lnTo>
                  <a:pt x="142" y="15"/>
                </a:lnTo>
                <a:lnTo>
                  <a:pt x="142" y="46"/>
                </a:lnTo>
                <a:lnTo>
                  <a:pt x="142" y="47"/>
                </a:lnTo>
                <a:lnTo>
                  <a:pt x="141" y="48"/>
                </a:lnTo>
                <a:lnTo>
                  <a:pt x="140" y="50"/>
                </a:lnTo>
                <a:lnTo>
                  <a:pt x="137" y="50"/>
                </a:lnTo>
                <a:lnTo>
                  <a:pt x="136" y="50"/>
                </a:lnTo>
                <a:lnTo>
                  <a:pt x="133" y="48"/>
                </a:lnTo>
                <a:lnTo>
                  <a:pt x="133" y="47"/>
                </a:lnTo>
                <a:lnTo>
                  <a:pt x="132" y="46"/>
                </a:lnTo>
                <a:lnTo>
                  <a:pt x="132" y="15"/>
                </a:lnTo>
                <a:lnTo>
                  <a:pt x="132" y="13"/>
                </a:lnTo>
                <a:lnTo>
                  <a:pt x="129" y="11"/>
                </a:lnTo>
                <a:lnTo>
                  <a:pt x="127" y="11"/>
                </a:lnTo>
                <a:lnTo>
                  <a:pt x="115" y="18"/>
                </a:lnTo>
                <a:lnTo>
                  <a:pt x="105" y="28"/>
                </a:lnTo>
                <a:lnTo>
                  <a:pt x="96" y="41"/>
                </a:lnTo>
                <a:lnTo>
                  <a:pt x="90" y="53"/>
                </a:lnTo>
                <a:lnTo>
                  <a:pt x="85" y="66"/>
                </a:lnTo>
                <a:lnTo>
                  <a:pt x="85" y="69"/>
                </a:lnTo>
                <a:lnTo>
                  <a:pt x="86" y="71"/>
                </a:lnTo>
                <a:lnTo>
                  <a:pt x="87" y="71"/>
                </a:lnTo>
                <a:lnTo>
                  <a:pt x="101" y="74"/>
                </a:lnTo>
                <a:lnTo>
                  <a:pt x="104" y="75"/>
                </a:lnTo>
                <a:lnTo>
                  <a:pt x="104" y="78"/>
                </a:lnTo>
                <a:lnTo>
                  <a:pt x="105" y="79"/>
                </a:lnTo>
                <a:lnTo>
                  <a:pt x="104" y="82"/>
                </a:lnTo>
                <a:lnTo>
                  <a:pt x="104" y="83"/>
                </a:lnTo>
                <a:lnTo>
                  <a:pt x="101" y="84"/>
                </a:lnTo>
                <a:lnTo>
                  <a:pt x="100" y="84"/>
                </a:lnTo>
                <a:lnTo>
                  <a:pt x="85" y="82"/>
                </a:lnTo>
                <a:lnTo>
                  <a:pt x="82" y="82"/>
                </a:lnTo>
                <a:lnTo>
                  <a:pt x="81" y="82"/>
                </a:lnTo>
                <a:lnTo>
                  <a:pt x="80" y="84"/>
                </a:lnTo>
                <a:lnTo>
                  <a:pt x="76" y="105"/>
                </a:lnTo>
                <a:lnTo>
                  <a:pt x="74" y="127"/>
                </a:lnTo>
                <a:lnTo>
                  <a:pt x="74" y="130"/>
                </a:lnTo>
                <a:lnTo>
                  <a:pt x="76" y="131"/>
                </a:lnTo>
                <a:lnTo>
                  <a:pt x="78" y="131"/>
                </a:lnTo>
                <a:lnTo>
                  <a:pt x="128" y="131"/>
                </a:lnTo>
                <a:lnTo>
                  <a:pt x="131" y="131"/>
                </a:lnTo>
                <a:lnTo>
                  <a:pt x="132" y="130"/>
                </a:lnTo>
                <a:lnTo>
                  <a:pt x="132" y="127"/>
                </a:lnTo>
                <a:lnTo>
                  <a:pt x="132" y="117"/>
                </a:lnTo>
                <a:lnTo>
                  <a:pt x="133" y="116"/>
                </a:lnTo>
                <a:lnTo>
                  <a:pt x="133" y="115"/>
                </a:lnTo>
                <a:lnTo>
                  <a:pt x="136" y="113"/>
                </a:lnTo>
                <a:lnTo>
                  <a:pt x="137" y="113"/>
                </a:lnTo>
                <a:lnTo>
                  <a:pt x="140" y="113"/>
                </a:lnTo>
                <a:lnTo>
                  <a:pt x="141" y="115"/>
                </a:lnTo>
                <a:lnTo>
                  <a:pt x="142" y="116"/>
                </a:lnTo>
                <a:lnTo>
                  <a:pt x="142" y="117"/>
                </a:lnTo>
                <a:lnTo>
                  <a:pt x="142" y="127"/>
                </a:lnTo>
                <a:lnTo>
                  <a:pt x="142" y="130"/>
                </a:lnTo>
                <a:lnTo>
                  <a:pt x="143" y="131"/>
                </a:lnTo>
                <a:lnTo>
                  <a:pt x="146" y="131"/>
                </a:lnTo>
                <a:lnTo>
                  <a:pt x="169" y="131"/>
                </a:lnTo>
                <a:lnTo>
                  <a:pt x="170" y="133"/>
                </a:lnTo>
                <a:lnTo>
                  <a:pt x="171" y="133"/>
                </a:lnTo>
                <a:lnTo>
                  <a:pt x="173" y="135"/>
                </a:lnTo>
                <a:lnTo>
                  <a:pt x="173" y="136"/>
                </a:lnTo>
                <a:lnTo>
                  <a:pt x="173" y="139"/>
                </a:lnTo>
                <a:lnTo>
                  <a:pt x="171" y="140"/>
                </a:lnTo>
                <a:lnTo>
                  <a:pt x="170" y="142"/>
                </a:lnTo>
                <a:lnTo>
                  <a:pt x="169" y="142"/>
                </a:lnTo>
                <a:lnTo>
                  <a:pt x="146" y="142"/>
                </a:lnTo>
                <a:lnTo>
                  <a:pt x="143" y="142"/>
                </a:lnTo>
                <a:lnTo>
                  <a:pt x="142" y="143"/>
                </a:lnTo>
                <a:lnTo>
                  <a:pt x="142" y="145"/>
                </a:lnTo>
                <a:lnTo>
                  <a:pt x="142" y="182"/>
                </a:lnTo>
                <a:lnTo>
                  <a:pt x="142" y="185"/>
                </a:lnTo>
                <a:lnTo>
                  <a:pt x="143" y="186"/>
                </a:lnTo>
                <a:lnTo>
                  <a:pt x="146" y="186"/>
                </a:lnTo>
                <a:lnTo>
                  <a:pt x="169" y="189"/>
                </a:lnTo>
                <a:lnTo>
                  <a:pt x="191" y="193"/>
                </a:lnTo>
                <a:lnTo>
                  <a:pt x="192" y="193"/>
                </a:lnTo>
                <a:lnTo>
                  <a:pt x="193" y="191"/>
                </a:lnTo>
                <a:lnTo>
                  <a:pt x="194" y="189"/>
                </a:lnTo>
                <a:lnTo>
                  <a:pt x="198" y="172"/>
                </a:lnTo>
                <a:lnTo>
                  <a:pt x="198" y="170"/>
                </a:lnTo>
                <a:lnTo>
                  <a:pt x="201" y="170"/>
                </a:lnTo>
                <a:lnTo>
                  <a:pt x="202" y="168"/>
                </a:lnTo>
                <a:lnTo>
                  <a:pt x="205" y="170"/>
                </a:lnTo>
                <a:lnTo>
                  <a:pt x="206" y="170"/>
                </a:lnTo>
                <a:lnTo>
                  <a:pt x="207" y="172"/>
                </a:lnTo>
                <a:lnTo>
                  <a:pt x="207" y="173"/>
                </a:lnTo>
                <a:lnTo>
                  <a:pt x="206" y="182"/>
                </a:lnTo>
                <a:lnTo>
                  <a:pt x="203" y="191"/>
                </a:lnTo>
                <a:lnTo>
                  <a:pt x="203" y="194"/>
                </a:lnTo>
                <a:lnTo>
                  <a:pt x="205" y="195"/>
                </a:lnTo>
                <a:lnTo>
                  <a:pt x="206" y="196"/>
                </a:lnTo>
                <a:lnTo>
                  <a:pt x="209" y="198"/>
                </a:lnTo>
                <a:lnTo>
                  <a:pt x="211" y="198"/>
                </a:lnTo>
                <a:lnTo>
                  <a:pt x="212" y="200"/>
                </a:lnTo>
                <a:lnTo>
                  <a:pt x="212" y="202"/>
                </a:lnTo>
                <a:lnTo>
                  <a:pt x="212" y="204"/>
                </a:lnTo>
                <a:lnTo>
                  <a:pt x="211" y="205"/>
                </a:lnTo>
                <a:lnTo>
                  <a:pt x="209" y="207"/>
                </a:lnTo>
                <a:lnTo>
                  <a:pt x="207" y="207"/>
                </a:lnTo>
                <a:lnTo>
                  <a:pt x="205" y="205"/>
                </a:lnTo>
                <a:lnTo>
                  <a:pt x="202" y="205"/>
                </a:lnTo>
                <a:lnTo>
                  <a:pt x="201" y="207"/>
                </a:lnTo>
                <a:lnTo>
                  <a:pt x="200" y="208"/>
                </a:lnTo>
                <a:lnTo>
                  <a:pt x="191" y="230"/>
                </a:lnTo>
                <a:lnTo>
                  <a:pt x="179" y="249"/>
                </a:lnTo>
                <a:lnTo>
                  <a:pt x="178" y="251"/>
                </a:lnTo>
                <a:lnTo>
                  <a:pt x="178" y="253"/>
                </a:lnTo>
                <a:lnTo>
                  <a:pt x="179" y="254"/>
                </a:lnTo>
                <a:lnTo>
                  <a:pt x="182" y="255"/>
                </a:lnTo>
                <a:lnTo>
                  <a:pt x="183" y="255"/>
                </a:lnTo>
                <a:lnTo>
                  <a:pt x="198" y="248"/>
                </a:lnTo>
                <a:lnTo>
                  <a:pt x="212" y="239"/>
                </a:lnTo>
                <a:lnTo>
                  <a:pt x="215" y="237"/>
                </a:lnTo>
                <a:lnTo>
                  <a:pt x="217" y="239"/>
                </a:lnTo>
                <a:lnTo>
                  <a:pt x="219" y="240"/>
                </a:lnTo>
                <a:lnTo>
                  <a:pt x="220" y="241"/>
                </a:lnTo>
                <a:lnTo>
                  <a:pt x="220" y="244"/>
                </a:lnTo>
                <a:lnTo>
                  <a:pt x="220" y="245"/>
                </a:lnTo>
                <a:lnTo>
                  <a:pt x="219" y="246"/>
                </a:lnTo>
                <a:lnTo>
                  <a:pt x="194" y="260"/>
                </a:lnTo>
                <a:lnTo>
                  <a:pt x="166" y="271"/>
                </a:lnTo>
                <a:lnTo>
                  <a:pt x="137" y="273"/>
                </a:lnTo>
                <a:lnTo>
                  <a:pt x="106" y="269"/>
                </a:lnTo>
                <a:lnTo>
                  <a:pt x="77" y="259"/>
                </a:lnTo>
                <a:lnTo>
                  <a:pt x="51" y="244"/>
                </a:lnTo>
                <a:lnTo>
                  <a:pt x="31" y="222"/>
                </a:lnTo>
                <a:lnTo>
                  <a:pt x="14" y="196"/>
                </a:lnTo>
                <a:lnTo>
                  <a:pt x="4" y="168"/>
                </a:lnTo>
                <a:lnTo>
                  <a:pt x="0" y="136"/>
                </a:lnTo>
                <a:lnTo>
                  <a:pt x="3" y="108"/>
                </a:lnTo>
                <a:lnTo>
                  <a:pt x="12" y="83"/>
                </a:lnTo>
                <a:lnTo>
                  <a:pt x="12" y="82"/>
                </a:lnTo>
                <a:lnTo>
                  <a:pt x="14" y="82"/>
                </a:lnTo>
                <a:lnTo>
                  <a:pt x="16" y="82"/>
                </a:lnTo>
                <a:lnTo>
                  <a:pt x="18" y="83"/>
                </a:lnTo>
                <a:lnTo>
                  <a:pt x="21" y="84"/>
                </a:lnTo>
                <a:lnTo>
                  <a:pt x="19" y="88"/>
                </a:lnTo>
                <a:lnTo>
                  <a:pt x="13" y="107"/>
                </a:lnTo>
                <a:lnTo>
                  <a:pt x="11" y="127"/>
                </a:lnTo>
                <a:lnTo>
                  <a:pt x="11" y="130"/>
                </a:lnTo>
                <a:lnTo>
                  <a:pt x="12" y="131"/>
                </a:lnTo>
                <a:lnTo>
                  <a:pt x="14" y="131"/>
                </a:lnTo>
                <a:lnTo>
                  <a:pt x="60" y="131"/>
                </a:lnTo>
                <a:lnTo>
                  <a:pt x="63" y="131"/>
                </a:lnTo>
                <a:lnTo>
                  <a:pt x="64" y="130"/>
                </a:lnTo>
                <a:lnTo>
                  <a:pt x="64" y="127"/>
                </a:lnTo>
                <a:lnTo>
                  <a:pt x="67" y="103"/>
                </a:lnTo>
                <a:lnTo>
                  <a:pt x="71" y="82"/>
                </a:lnTo>
                <a:lnTo>
                  <a:pt x="71" y="79"/>
                </a:lnTo>
                <a:lnTo>
                  <a:pt x="69" y="78"/>
                </a:lnTo>
                <a:lnTo>
                  <a:pt x="68" y="76"/>
                </a:lnTo>
                <a:lnTo>
                  <a:pt x="65" y="76"/>
                </a:lnTo>
                <a:lnTo>
                  <a:pt x="64" y="75"/>
                </a:lnTo>
                <a:lnTo>
                  <a:pt x="63" y="74"/>
                </a:lnTo>
                <a:lnTo>
                  <a:pt x="63" y="71"/>
                </a:lnTo>
                <a:lnTo>
                  <a:pt x="63" y="70"/>
                </a:lnTo>
                <a:lnTo>
                  <a:pt x="64" y="67"/>
                </a:lnTo>
                <a:lnTo>
                  <a:pt x="67" y="66"/>
                </a:lnTo>
                <a:lnTo>
                  <a:pt x="68" y="66"/>
                </a:lnTo>
                <a:lnTo>
                  <a:pt x="71" y="67"/>
                </a:lnTo>
                <a:lnTo>
                  <a:pt x="72" y="67"/>
                </a:lnTo>
                <a:lnTo>
                  <a:pt x="74" y="66"/>
                </a:lnTo>
                <a:lnTo>
                  <a:pt x="76" y="65"/>
                </a:lnTo>
                <a:lnTo>
                  <a:pt x="83" y="43"/>
                </a:lnTo>
                <a:lnTo>
                  <a:pt x="95" y="24"/>
                </a:lnTo>
                <a:lnTo>
                  <a:pt x="96" y="23"/>
                </a:lnTo>
                <a:lnTo>
                  <a:pt x="96" y="20"/>
                </a:lnTo>
                <a:lnTo>
                  <a:pt x="95" y="19"/>
                </a:lnTo>
                <a:lnTo>
                  <a:pt x="94" y="18"/>
                </a:lnTo>
                <a:lnTo>
                  <a:pt x="91" y="18"/>
                </a:lnTo>
                <a:lnTo>
                  <a:pt x="77" y="25"/>
                </a:lnTo>
                <a:lnTo>
                  <a:pt x="63" y="33"/>
                </a:lnTo>
                <a:lnTo>
                  <a:pt x="62" y="34"/>
                </a:lnTo>
                <a:lnTo>
                  <a:pt x="60" y="34"/>
                </a:lnTo>
                <a:lnTo>
                  <a:pt x="58" y="33"/>
                </a:lnTo>
                <a:lnTo>
                  <a:pt x="58" y="32"/>
                </a:lnTo>
                <a:lnTo>
                  <a:pt x="57" y="30"/>
                </a:lnTo>
                <a:lnTo>
                  <a:pt x="57" y="28"/>
                </a:lnTo>
                <a:lnTo>
                  <a:pt x="57" y="27"/>
                </a:lnTo>
                <a:lnTo>
                  <a:pt x="58" y="25"/>
                </a:lnTo>
                <a:lnTo>
                  <a:pt x="82" y="11"/>
                </a:lnTo>
                <a:lnTo>
                  <a:pt x="109" y="4"/>
                </a:lnTo>
                <a:lnTo>
                  <a:pt x="137" y="0"/>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 name="Freeform 463"/>
          <p:cNvSpPr>
            <a:spLocks noEditPoints="1"/>
          </p:cNvSpPr>
          <p:nvPr userDrawn="1"/>
        </p:nvSpPr>
        <p:spPr bwMode="auto">
          <a:xfrm rot="19468345">
            <a:off x="3658486" y="513682"/>
            <a:ext cx="1023115" cy="774137"/>
          </a:xfrm>
          <a:custGeom>
            <a:avLst/>
            <a:gdLst>
              <a:gd name="T0" fmla="*/ 250 w 326"/>
              <a:gd name="T1" fmla="*/ 94 h 185"/>
              <a:gd name="T2" fmla="*/ 253 w 326"/>
              <a:gd name="T3" fmla="*/ 98 h 185"/>
              <a:gd name="T4" fmla="*/ 249 w 326"/>
              <a:gd name="T5" fmla="*/ 148 h 185"/>
              <a:gd name="T6" fmla="*/ 225 w 326"/>
              <a:gd name="T7" fmla="*/ 163 h 185"/>
              <a:gd name="T8" fmla="*/ 185 w 326"/>
              <a:gd name="T9" fmla="*/ 171 h 185"/>
              <a:gd name="T10" fmla="*/ 142 w 326"/>
              <a:gd name="T11" fmla="*/ 171 h 185"/>
              <a:gd name="T12" fmla="*/ 102 w 326"/>
              <a:gd name="T13" fmla="*/ 163 h 185"/>
              <a:gd name="T14" fmla="*/ 78 w 326"/>
              <a:gd name="T15" fmla="*/ 148 h 185"/>
              <a:gd name="T16" fmla="*/ 74 w 326"/>
              <a:gd name="T17" fmla="*/ 99 h 185"/>
              <a:gd name="T18" fmla="*/ 76 w 326"/>
              <a:gd name="T19" fmla="*/ 94 h 185"/>
              <a:gd name="T20" fmla="*/ 82 w 326"/>
              <a:gd name="T21" fmla="*/ 94 h 185"/>
              <a:gd name="T22" fmla="*/ 163 w 326"/>
              <a:gd name="T23" fmla="*/ 126 h 185"/>
              <a:gd name="T24" fmla="*/ 245 w 326"/>
              <a:gd name="T25" fmla="*/ 93 h 185"/>
              <a:gd name="T26" fmla="*/ 163 w 326"/>
              <a:gd name="T27" fmla="*/ 0 h 185"/>
              <a:gd name="T28" fmla="*/ 322 w 326"/>
              <a:gd name="T29" fmla="*/ 46 h 185"/>
              <a:gd name="T30" fmla="*/ 326 w 326"/>
              <a:gd name="T31" fmla="*/ 50 h 185"/>
              <a:gd name="T32" fmla="*/ 324 w 326"/>
              <a:gd name="T33" fmla="*/ 53 h 185"/>
              <a:gd name="T34" fmla="*/ 168 w 326"/>
              <a:gd name="T35" fmla="*/ 120 h 185"/>
              <a:gd name="T36" fmla="*/ 157 w 326"/>
              <a:gd name="T37" fmla="*/ 120 h 185"/>
              <a:gd name="T38" fmla="*/ 42 w 326"/>
              <a:gd name="T39" fmla="*/ 72 h 185"/>
              <a:gd name="T40" fmla="*/ 39 w 326"/>
              <a:gd name="T41" fmla="*/ 75 h 185"/>
              <a:gd name="T42" fmla="*/ 39 w 326"/>
              <a:gd name="T43" fmla="*/ 110 h 185"/>
              <a:gd name="T44" fmla="*/ 42 w 326"/>
              <a:gd name="T45" fmla="*/ 110 h 185"/>
              <a:gd name="T46" fmla="*/ 45 w 326"/>
              <a:gd name="T47" fmla="*/ 110 h 185"/>
              <a:gd name="T48" fmla="*/ 46 w 326"/>
              <a:gd name="T49" fmla="*/ 112 h 185"/>
              <a:gd name="T50" fmla="*/ 46 w 326"/>
              <a:gd name="T51" fmla="*/ 116 h 185"/>
              <a:gd name="T52" fmla="*/ 45 w 326"/>
              <a:gd name="T53" fmla="*/ 122 h 185"/>
              <a:gd name="T54" fmla="*/ 46 w 326"/>
              <a:gd name="T55" fmla="*/ 124 h 185"/>
              <a:gd name="T56" fmla="*/ 46 w 326"/>
              <a:gd name="T57" fmla="*/ 126 h 185"/>
              <a:gd name="T58" fmla="*/ 45 w 326"/>
              <a:gd name="T59" fmla="*/ 127 h 185"/>
              <a:gd name="T60" fmla="*/ 52 w 326"/>
              <a:gd name="T61" fmla="*/ 149 h 185"/>
              <a:gd name="T62" fmla="*/ 50 w 326"/>
              <a:gd name="T63" fmla="*/ 171 h 185"/>
              <a:gd name="T64" fmla="*/ 42 w 326"/>
              <a:gd name="T65" fmla="*/ 181 h 185"/>
              <a:gd name="T66" fmla="*/ 42 w 326"/>
              <a:gd name="T67" fmla="*/ 175 h 185"/>
              <a:gd name="T68" fmla="*/ 42 w 326"/>
              <a:gd name="T69" fmla="*/ 171 h 185"/>
              <a:gd name="T70" fmla="*/ 41 w 326"/>
              <a:gd name="T71" fmla="*/ 172 h 185"/>
              <a:gd name="T72" fmla="*/ 39 w 326"/>
              <a:gd name="T73" fmla="*/ 179 h 185"/>
              <a:gd name="T74" fmla="*/ 36 w 326"/>
              <a:gd name="T75" fmla="*/ 185 h 185"/>
              <a:gd name="T76" fmla="*/ 34 w 326"/>
              <a:gd name="T77" fmla="*/ 185 h 185"/>
              <a:gd name="T78" fmla="*/ 33 w 326"/>
              <a:gd name="T79" fmla="*/ 170 h 185"/>
              <a:gd name="T80" fmla="*/ 32 w 326"/>
              <a:gd name="T81" fmla="*/ 167 h 185"/>
              <a:gd name="T82" fmla="*/ 32 w 326"/>
              <a:gd name="T83" fmla="*/ 171 h 185"/>
              <a:gd name="T84" fmla="*/ 30 w 326"/>
              <a:gd name="T85" fmla="*/ 179 h 185"/>
              <a:gd name="T86" fmla="*/ 30 w 326"/>
              <a:gd name="T87" fmla="*/ 179 h 185"/>
              <a:gd name="T88" fmla="*/ 29 w 326"/>
              <a:gd name="T89" fmla="*/ 172 h 185"/>
              <a:gd name="T90" fmla="*/ 28 w 326"/>
              <a:gd name="T91" fmla="*/ 172 h 185"/>
              <a:gd name="T92" fmla="*/ 28 w 326"/>
              <a:gd name="T93" fmla="*/ 180 h 185"/>
              <a:gd name="T94" fmla="*/ 28 w 326"/>
              <a:gd name="T95" fmla="*/ 181 h 185"/>
              <a:gd name="T96" fmla="*/ 16 w 326"/>
              <a:gd name="T97" fmla="*/ 157 h 185"/>
              <a:gd name="T98" fmla="*/ 25 w 326"/>
              <a:gd name="T99" fmla="*/ 127 h 185"/>
              <a:gd name="T100" fmla="*/ 24 w 326"/>
              <a:gd name="T101" fmla="*/ 126 h 185"/>
              <a:gd name="T102" fmla="*/ 24 w 326"/>
              <a:gd name="T103" fmla="*/ 122 h 185"/>
              <a:gd name="T104" fmla="*/ 27 w 326"/>
              <a:gd name="T105" fmla="*/ 121 h 185"/>
              <a:gd name="T106" fmla="*/ 25 w 326"/>
              <a:gd name="T107" fmla="*/ 116 h 185"/>
              <a:gd name="T108" fmla="*/ 25 w 326"/>
              <a:gd name="T109" fmla="*/ 112 h 185"/>
              <a:gd name="T110" fmla="*/ 28 w 326"/>
              <a:gd name="T111" fmla="*/ 108 h 185"/>
              <a:gd name="T112" fmla="*/ 30 w 326"/>
              <a:gd name="T113" fmla="*/ 110 h 185"/>
              <a:gd name="T114" fmla="*/ 33 w 326"/>
              <a:gd name="T115" fmla="*/ 108 h 185"/>
              <a:gd name="T116" fmla="*/ 32 w 326"/>
              <a:gd name="T117" fmla="*/ 67 h 185"/>
              <a:gd name="T118" fmla="*/ 2 w 326"/>
              <a:gd name="T119" fmla="*/ 55 h 185"/>
              <a:gd name="T120" fmla="*/ 0 w 326"/>
              <a:gd name="T121" fmla="*/ 52 h 185"/>
              <a:gd name="T122" fmla="*/ 1 w 326"/>
              <a:gd name="T123" fmla="*/ 47 h 185"/>
              <a:gd name="T124" fmla="*/ 159 w 326"/>
              <a:gd name="T12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185">
                <a:moveTo>
                  <a:pt x="248" y="93"/>
                </a:moveTo>
                <a:lnTo>
                  <a:pt x="250" y="94"/>
                </a:lnTo>
                <a:lnTo>
                  <a:pt x="251" y="95"/>
                </a:lnTo>
                <a:lnTo>
                  <a:pt x="253" y="98"/>
                </a:lnTo>
                <a:lnTo>
                  <a:pt x="253" y="138"/>
                </a:lnTo>
                <a:lnTo>
                  <a:pt x="249" y="148"/>
                </a:lnTo>
                <a:lnTo>
                  <a:pt x="239" y="157"/>
                </a:lnTo>
                <a:lnTo>
                  <a:pt x="225" y="163"/>
                </a:lnTo>
                <a:lnTo>
                  <a:pt x="207" y="168"/>
                </a:lnTo>
                <a:lnTo>
                  <a:pt x="185" y="171"/>
                </a:lnTo>
                <a:lnTo>
                  <a:pt x="163" y="172"/>
                </a:lnTo>
                <a:lnTo>
                  <a:pt x="142" y="171"/>
                </a:lnTo>
                <a:lnTo>
                  <a:pt x="120" y="168"/>
                </a:lnTo>
                <a:lnTo>
                  <a:pt x="102" y="163"/>
                </a:lnTo>
                <a:lnTo>
                  <a:pt x="87" y="157"/>
                </a:lnTo>
                <a:lnTo>
                  <a:pt x="78" y="148"/>
                </a:lnTo>
                <a:lnTo>
                  <a:pt x="74" y="138"/>
                </a:lnTo>
                <a:lnTo>
                  <a:pt x="74" y="99"/>
                </a:lnTo>
                <a:lnTo>
                  <a:pt x="75" y="97"/>
                </a:lnTo>
                <a:lnTo>
                  <a:pt x="76" y="94"/>
                </a:lnTo>
                <a:lnTo>
                  <a:pt x="79" y="93"/>
                </a:lnTo>
                <a:lnTo>
                  <a:pt x="82" y="94"/>
                </a:lnTo>
                <a:lnTo>
                  <a:pt x="158" y="125"/>
                </a:lnTo>
                <a:lnTo>
                  <a:pt x="163" y="126"/>
                </a:lnTo>
                <a:lnTo>
                  <a:pt x="168" y="125"/>
                </a:lnTo>
                <a:lnTo>
                  <a:pt x="245" y="93"/>
                </a:lnTo>
                <a:lnTo>
                  <a:pt x="248" y="93"/>
                </a:lnTo>
                <a:close/>
                <a:moveTo>
                  <a:pt x="163" y="0"/>
                </a:moveTo>
                <a:lnTo>
                  <a:pt x="167" y="0"/>
                </a:lnTo>
                <a:lnTo>
                  <a:pt x="322" y="46"/>
                </a:lnTo>
                <a:lnTo>
                  <a:pt x="324" y="47"/>
                </a:lnTo>
                <a:lnTo>
                  <a:pt x="326" y="50"/>
                </a:lnTo>
                <a:lnTo>
                  <a:pt x="326" y="52"/>
                </a:lnTo>
                <a:lnTo>
                  <a:pt x="324" y="53"/>
                </a:lnTo>
                <a:lnTo>
                  <a:pt x="323" y="55"/>
                </a:lnTo>
                <a:lnTo>
                  <a:pt x="168" y="120"/>
                </a:lnTo>
                <a:lnTo>
                  <a:pt x="163" y="121"/>
                </a:lnTo>
                <a:lnTo>
                  <a:pt x="157" y="120"/>
                </a:lnTo>
                <a:lnTo>
                  <a:pt x="43" y="72"/>
                </a:lnTo>
                <a:lnTo>
                  <a:pt x="42" y="72"/>
                </a:lnTo>
                <a:lnTo>
                  <a:pt x="39" y="74"/>
                </a:lnTo>
                <a:lnTo>
                  <a:pt x="39" y="75"/>
                </a:lnTo>
                <a:lnTo>
                  <a:pt x="39" y="110"/>
                </a:lnTo>
                <a:lnTo>
                  <a:pt x="39" y="110"/>
                </a:lnTo>
                <a:lnTo>
                  <a:pt x="41" y="111"/>
                </a:lnTo>
                <a:lnTo>
                  <a:pt x="42" y="110"/>
                </a:lnTo>
                <a:lnTo>
                  <a:pt x="43" y="110"/>
                </a:lnTo>
                <a:lnTo>
                  <a:pt x="45" y="110"/>
                </a:lnTo>
                <a:lnTo>
                  <a:pt x="45" y="111"/>
                </a:lnTo>
                <a:lnTo>
                  <a:pt x="46" y="112"/>
                </a:lnTo>
                <a:lnTo>
                  <a:pt x="46" y="115"/>
                </a:lnTo>
                <a:lnTo>
                  <a:pt x="46" y="116"/>
                </a:lnTo>
                <a:lnTo>
                  <a:pt x="46" y="120"/>
                </a:lnTo>
                <a:lnTo>
                  <a:pt x="45" y="122"/>
                </a:lnTo>
                <a:lnTo>
                  <a:pt x="45" y="124"/>
                </a:lnTo>
                <a:lnTo>
                  <a:pt x="46" y="124"/>
                </a:lnTo>
                <a:lnTo>
                  <a:pt x="47" y="125"/>
                </a:lnTo>
                <a:lnTo>
                  <a:pt x="46" y="126"/>
                </a:lnTo>
                <a:lnTo>
                  <a:pt x="45" y="127"/>
                </a:lnTo>
                <a:lnTo>
                  <a:pt x="45" y="127"/>
                </a:lnTo>
                <a:lnTo>
                  <a:pt x="50" y="138"/>
                </a:lnTo>
                <a:lnTo>
                  <a:pt x="52" y="149"/>
                </a:lnTo>
                <a:lnTo>
                  <a:pt x="52" y="161"/>
                </a:lnTo>
                <a:lnTo>
                  <a:pt x="50" y="171"/>
                </a:lnTo>
                <a:lnTo>
                  <a:pt x="42" y="180"/>
                </a:lnTo>
                <a:lnTo>
                  <a:pt x="42" y="181"/>
                </a:lnTo>
                <a:lnTo>
                  <a:pt x="42" y="180"/>
                </a:lnTo>
                <a:lnTo>
                  <a:pt x="42" y="175"/>
                </a:lnTo>
                <a:lnTo>
                  <a:pt x="42" y="172"/>
                </a:lnTo>
                <a:lnTo>
                  <a:pt x="42" y="171"/>
                </a:lnTo>
                <a:lnTo>
                  <a:pt x="42" y="171"/>
                </a:lnTo>
                <a:lnTo>
                  <a:pt x="41" y="172"/>
                </a:lnTo>
                <a:lnTo>
                  <a:pt x="41" y="175"/>
                </a:lnTo>
                <a:lnTo>
                  <a:pt x="39" y="179"/>
                </a:lnTo>
                <a:lnTo>
                  <a:pt x="37" y="182"/>
                </a:lnTo>
                <a:lnTo>
                  <a:pt x="36" y="185"/>
                </a:lnTo>
                <a:lnTo>
                  <a:pt x="34" y="185"/>
                </a:lnTo>
                <a:lnTo>
                  <a:pt x="34" y="185"/>
                </a:lnTo>
                <a:lnTo>
                  <a:pt x="33" y="173"/>
                </a:lnTo>
                <a:lnTo>
                  <a:pt x="33" y="170"/>
                </a:lnTo>
                <a:lnTo>
                  <a:pt x="33" y="168"/>
                </a:lnTo>
                <a:lnTo>
                  <a:pt x="32" y="167"/>
                </a:lnTo>
                <a:lnTo>
                  <a:pt x="32" y="168"/>
                </a:lnTo>
                <a:lnTo>
                  <a:pt x="32" y="171"/>
                </a:lnTo>
                <a:lnTo>
                  <a:pt x="32" y="179"/>
                </a:lnTo>
                <a:lnTo>
                  <a:pt x="30" y="179"/>
                </a:lnTo>
                <a:lnTo>
                  <a:pt x="30" y="180"/>
                </a:lnTo>
                <a:lnTo>
                  <a:pt x="30" y="179"/>
                </a:lnTo>
                <a:lnTo>
                  <a:pt x="29" y="175"/>
                </a:lnTo>
                <a:lnTo>
                  <a:pt x="29" y="172"/>
                </a:lnTo>
                <a:lnTo>
                  <a:pt x="28" y="172"/>
                </a:lnTo>
                <a:lnTo>
                  <a:pt x="28" y="172"/>
                </a:lnTo>
                <a:lnTo>
                  <a:pt x="28" y="175"/>
                </a:lnTo>
                <a:lnTo>
                  <a:pt x="28" y="180"/>
                </a:lnTo>
                <a:lnTo>
                  <a:pt x="28" y="181"/>
                </a:lnTo>
                <a:lnTo>
                  <a:pt x="28" y="181"/>
                </a:lnTo>
                <a:lnTo>
                  <a:pt x="19" y="170"/>
                </a:lnTo>
                <a:lnTo>
                  <a:pt x="16" y="157"/>
                </a:lnTo>
                <a:lnTo>
                  <a:pt x="19" y="141"/>
                </a:lnTo>
                <a:lnTo>
                  <a:pt x="25" y="127"/>
                </a:lnTo>
                <a:lnTo>
                  <a:pt x="25" y="126"/>
                </a:lnTo>
                <a:lnTo>
                  <a:pt x="24" y="126"/>
                </a:lnTo>
                <a:lnTo>
                  <a:pt x="24" y="124"/>
                </a:lnTo>
                <a:lnTo>
                  <a:pt x="24" y="122"/>
                </a:lnTo>
                <a:lnTo>
                  <a:pt x="25" y="122"/>
                </a:lnTo>
                <a:lnTo>
                  <a:pt x="27" y="121"/>
                </a:lnTo>
                <a:lnTo>
                  <a:pt x="25" y="118"/>
                </a:lnTo>
                <a:lnTo>
                  <a:pt x="25" y="116"/>
                </a:lnTo>
                <a:lnTo>
                  <a:pt x="25" y="113"/>
                </a:lnTo>
                <a:lnTo>
                  <a:pt x="25" y="112"/>
                </a:lnTo>
                <a:lnTo>
                  <a:pt x="27" y="110"/>
                </a:lnTo>
                <a:lnTo>
                  <a:pt x="28" y="108"/>
                </a:lnTo>
                <a:lnTo>
                  <a:pt x="30" y="108"/>
                </a:lnTo>
                <a:lnTo>
                  <a:pt x="30" y="110"/>
                </a:lnTo>
                <a:lnTo>
                  <a:pt x="32" y="108"/>
                </a:lnTo>
                <a:lnTo>
                  <a:pt x="33" y="108"/>
                </a:lnTo>
                <a:lnTo>
                  <a:pt x="33" y="70"/>
                </a:lnTo>
                <a:lnTo>
                  <a:pt x="32" y="67"/>
                </a:lnTo>
                <a:lnTo>
                  <a:pt x="30" y="66"/>
                </a:lnTo>
                <a:lnTo>
                  <a:pt x="2" y="55"/>
                </a:lnTo>
                <a:lnTo>
                  <a:pt x="1" y="53"/>
                </a:lnTo>
                <a:lnTo>
                  <a:pt x="0" y="52"/>
                </a:lnTo>
                <a:lnTo>
                  <a:pt x="0" y="50"/>
                </a:lnTo>
                <a:lnTo>
                  <a:pt x="1" y="47"/>
                </a:lnTo>
                <a:lnTo>
                  <a:pt x="4" y="46"/>
                </a:lnTo>
                <a:lnTo>
                  <a:pt x="159" y="0"/>
                </a:lnTo>
                <a:lnTo>
                  <a:pt x="163" y="0"/>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 name="Freeform 381"/>
          <p:cNvSpPr>
            <a:spLocks noEditPoints="1"/>
          </p:cNvSpPr>
          <p:nvPr userDrawn="1"/>
        </p:nvSpPr>
        <p:spPr bwMode="auto">
          <a:xfrm rot="14941924">
            <a:off x="5749547" y="4002929"/>
            <a:ext cx="4181014" cy="3023769"/>
          </a:xfrm>
          <a:custGeom>
            <a:avLst/>
            <a:gdLst>
              <a:gd name="T0" fmla="*/ 138 w 280"/>
              <a:gd name="T1" fmla="*/ 237 h 270"/>
              <a:gd name="T2" fmla="*/ 165 w 280"/>
              <a:gd name="T3" fmla="*/ 210 h 270"/>
              <a:gd name="T4" fmla="*/ 73 w 280"/>
              <a:gd name="T5" fmla="*/ 210 h 270"/>
              <a:gd name="T6" fmla="*/ 61 w 280"/>
              <a:gd name="T7" fmla="*/ 237 h 270"/>
              <a:gd name="T8" fmla="*/ 133 w 280"/>
              <a:gd name="T9" fmla="*/ 243 h 270"/>
              <a:gd name="T10" fmla="*/ 101 w 280"/>
              <a:gd name="T11" fmla="*/ 207 h 270"/>
              <a:gd name="T12" fmla="*/ 181 w 280"/>
              <a:gd name="T13" fmla="*/ 207 h 270"/>
              <a:gd name="T14" fmla="*/ 147 w 280"/>
              <a:gd name="T15" fmla="*/ 242 h 270"/>
              <a:gd name="T16" fmla="*/ 202 w 280"/>
              <a:gd name="T17" fmla="*/ 253 h 270"/>
              <a:gd name="T18" fmla="*/ 202 w 280"/>
              <a:gd name="T19" fmla="*/ 219 h 270"/>
              <a:gd name="T20" fmla="*/ 222 w 280"/>
              <a:gd name="T21" fmla="*/ 200 h 270"/>
              <a:gd name="T22" fmla="*/ 64 w 280"/>
              <a:gd name="T23" fmla="*/ 166 h 270"/>
              <a:gd name="T24" fmla="*/ 79 w 280"/>
              <a:gd name="T25" fmla="*/ 197 h 270"/>
              <a:gd name="T26" fmla="*/ 71 w 280"/>
              <a:gd name="T27" fmla="*/ 156 h 270"/>
              <a:gd name="T28" fmla="*/ 184 w 280"/>
              <a:gd name="T29" fmla="*/ 196 h 270"/>
              <a:gd name="T30" fmla="*/ 221 w 280"/>
              <a:gd name="T31" fmla="*/ 191 h 270"/>
              <a:gd name="T32" fmla="*/ 230 w 280"/>
              <a:gd name="T33" fmla="*/ 100 h 270"/>
              <a:gd name="T34" fmla="*/ 214 w 280"/>
              <a:gd name="T35" fmla="*/ 148 h 270"/>
              <a:gd name="T36" fmla="*/ 248 w 280"/>
              <a:gd name="T37" fmla="*/ 177 h 270"/>
              <a:gd name="T38" fmla="*/ 231 w 280"/>
              <a:gd name="T39" fmla="*/ 101 h 270"/>
              <a:gd name="T40" fmla="*/ 14 w 280"/>
              <a:gd name="T41" fmla="*/ 137 h 270"/>
              <a:gd name="T42" fmla="*/ 38 w 280"/>
              <a:gd name="T43" fmla="*/ 171 h 270"/>
              <a:gd name="T44" fmla="*/ 61 w 280"/>
              <a:gd name="T45" fmla="*/ 156 h 270"/>
              <a:gd name="T46" fmla="*/ 51 w 280"/>
              <a:gd name="T47" fmla="*/ 101 h 270"/>
              <a:gd name="T48" fmla="*/ 179 w 280"/>
              <a:gd name="T49" fmla="*/ 133 h 270"/>
              <a:gd name="T50" fmla="*/ 111 w 280"/>
              <a:gd name="T51" fmla="*/ 160 h 270"/>
              <a:gd name="T52" fmla="*/ 139 w 280"/>
              <a:gd name="T53" fmla="*/ 94 h 270"/>
              <a:gd name="T54" fmla="*/ 208 w 280"/>
              <a:gd name="T55" fmla="*/ 133 h 270"/>
              <a:gd name="T56" fmla="*/ 221 w 280"/>
              <a:gd name="T57" fmla="*/ 97 h 270"/>
              <a:gd name="T58" fmla="*/ 60 w 280"/>
              <a:gd name="T59" fmla="*/ 96 h 270"/>
              <a:gd name="T60" fmla="*/ 69 w 280"/>
              <a:gd name="T61" fmla="*/ 133 h 270"/>
              <a:gd name="T62" fmla="*/ 93 w 280"/>
              <a:gd name="T63" fmla="*/ 87 h 270"/>
              <a:gd name="T64" fmla="*/ 87 w 280"/>
              <a:gd name="T65" fmla="*/ 114 h 270"/>
              <a:gd name="T66" fmla="*/ 105 w 280"/>
              <a:gd name="T67" fmla="*/ 201 h 270"/>
              <a:gd name="T68" fmla="*/ 174 w 280"/>
              <a:gd name="T69" fmla="*/ 201 h 270"/>
              <a:gd name="T70" fmla="*/ 191 w 280"/>
              <a:gd name="T71" fmla="*/ 114 h 270"/>
              <a:gd name="T72" fmla="*/ 139 w 280"/>
              <a:gd name="T73" fmla="*/ 50 h 270"/>
              <a:gd name="T74" fmla="*/ 116 w 280"/>
              <a:gd name="T75" fmla="*/ 78 h 270"/>
              <a:gd name="T76" fmla="*/ 142 w 280"/>
              <a:gd name="T77" fmla="*/ 50 h 270"/>
              <a:gd name="T78" fmla="*/ 147 w 280"/>
              <a:gd name="T79" fmla="*/ 46 h 270"/>
              <a:gd name="T80" fmla="*/ 181 w 280"/>
              <a:gd name="T81" fmla="*/ 81 h 270"/>
              <a:gd name="T82" fmla="*/ 222 w 280"/>
              <a:gd name="T83" fmla="*/ 71 h 270"/>
              <a:gd name="T84" fmla="*/ 200 w 280"/>
              <a:gd name="T85" fmla="*/ 50 h 270"/>
              <a:gd name="T86" fmla="*/ 97 w 280"/>
              <a:gd name="T87" fmla="*/ 30 h 270"/>
              <a:gd name="T88" fmla="*/ 57 w 280"/>
              <a:gd name="T89" fmla="*/ 87 h 270"/>
              <a:gd name="T90" fmla="*/ 103 w 280"/>
              <a:gd name="T91" fmla="*/ 78 h 270"/>
              <a:gd name="T92" fmla="*/ 131 w 280"/>
              <a:gd name="T93" fmla="*/ 42 h 270"/>
              <a:gd name="T94" fmla="*/ 222 w 280"/>
              <a:gd name="T95" fmla="*/ 21 h 270"/>
              <a:gd name="T96" fmla="*/ 230 w 280"/>
              <a:gd name="T97" fmla="*/ 91 h 270"/>
              <a:gd name="T98" fmla="*/ 276 w 280"/>
              <a:gd name="T99" fmla="*/ 159 h 270"/>
              <a:gd name="T100" fmla="*/ 231 w 280"/>
              <a:gd name="T101" fmla="*/ 207 h 270"/>
              <a:gd name="T102" fmla="*/ 245 w 280"/>
              <a:gd name="T103" fmla="*/ 243 h 270"/>
              <a:gd name="T104" fmla="*/ 206 w 280"/>
              <a:gd name="T105" fmla="*/ 266 h 270"/>
              <a:gd name="T106" fmla="*/ 138 w 280"/>
              <a:gd name="T107" fmla="*/ 248 h 270"/>
              <a:gd name="T108" fmla="*/ 51 w 280"/>
              <a:gd name="T109" fmla="*/ 239 h 270"/>
              <a:gd name="T110" fmla="*/ 29 w 280"/>
              <a:gd name="T111" fmla="*/ 187 h 270"/>
              <a:gd name="T112" fmla="*/ 2 w 280"/>
              <a:gd name="T113" fmla="*/ 129 h 270"/>
              <a:gd name="T114" fmla="*/ 48 w 280"/>
              <a:gd name="T115" fmla="*/ 67 h 270"/>
              <a:gd name="T116" fmla="*/ 119 w 280"/>
              <a:gd name="T117" fmla="*/ 26 h 270"/>
              <a:gd name="T118" fmla="*/ 172 w 280"/>
              <a:gd name="T119" fmla="*/ 2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 h="270">
                <a:moveTo>
                  <a:pt x="116" y="209"/>
                </a:moveTo>
                <a:lnTo>
                  <a:pt x="115" y="209"/>
                </a:lnTo>
                <a:lnTo>
                  <a:pt x="114" y="211"/>
                </a:lnTo>
                <a:lnTo>
                  <a:pt x="114" y="212"/>
                </a:lnTo>
                <a:lnTo>
                  <a:pt x="126" y="226"/>
                </a:lnTo>
                <a:lnTo>
                  <a:pt x="138" y="237"/>
                </a:lnTo>
                <a:lnTo>
                  <a:pt x="139" y="238"/>
                </a:lnTo>
                <a:lnTo>
                  <a:pt x="142" y="237"/>
                </a:lnTo>
                <a:lnTo>
                  <a:pt x="153" y="226"/>
                </a:lnTo>
                <a:lnTo>
                  <a:pt x="165" y="212"/>
                </a:lnTo>
                <a:lnTo>
                  <a:pt x="166" y="211"/>
                </a:lnTo>
                <a:lnTo>
                  <a:pt x="165" y="210"/>
                </a:lnTo>
                <a:lnTo>
                  <a:pt x="163" y="209"/>
                </a:lnTo>
                <a:lnTo>
                  <a:pt x="116" y="209"/>
                </a:lnTo>
                <a:close/>
                <a:moveTo>
                  <a:pt x="79" y="203"/>
                </a:moveTo>
                <a:lnTo>
                  <a:pt x="77" y="203"/>
                </a:lnTo>
                <a:lnTo>
                  <a:pt x="75" y="205"/>
                </a:lnTo>
                <a:lnTo>
                  <a:pt x="73" y="210"/>
                </a:lnTo>
                <a:lnTo>
                  <a:pt x="69" y="212"/>
                </a:lnTo>
                <a:lnTo>
                  <a:pt x="64" y="215"/>
                </a:lnTo>
                <a:lnTo>
                  <a:pt x="59" y="217"/>
                </a:lnTo>
                <a:lnTo>
                  <a:pt x="57" y="219"/>
                </a:lnTo>
                <a:lnTo>
                  <a:pt x="57" y="220"/>
                </a:lnTo>
                <a:lnTo>
                  <a:pt x="61" y="237"/>
                </a:lnTo>
                <a:lnTo>
                  <a:pt x="70" y="248"/>
                </a:lnTo>
                <a:lnTo>
                  <a:pt x="82" y="256"/>
                </a:lnTo>
                <a:lnTo>
                  <a:pt x="97" y="258"/>
                </a:lnTo>
                <a:lnTo>
                  <a:pt x="114" y="254"/>
                </a:lnTo>
                <a:lnTo>
                  <a:pt x="131" y="244"/>
                </a:lnTo>
                <a:lnTo>
                  <a:pt x="133" y="243"/>
                </a:lnTo>
                <a:lnTo>
                  <a:pt x="133" y="242"/>
                </a:lnTo>
                <a:lnTo>
                  <a:pt x="131" y="240"/>
                </a:lnTo>
                <a:lnTo>
                  <a:pt x="119" y="228"/>
                </a:lnTo>
                <a:lnTo>
                  <a:pt x="106" y="211"/>
                </a:lnTo>
                <a:lnTo>
                  <a:pt x="103" y="209"/>
                </a:lnTo>
                <a:lnTo>
                  <a:pt x="101" y="207"/>
                </a:lnTo>
                <a:lnTo>
                  <a:pt x="98" y="207"/>
                </a:lnTo>
                <a:lnTo>
                  <a:pt x="88" y="206"/>
                </a:lnTo>
                <a:lnTo>
                  <a:pt x="79" y="203"/>
                </a:lnTo>
                <a:close/>
                <a:moveTo>
                  <a:pt x="220" y="198"/>
                </a:moveTo>
                <a:lnTo>
                  <a:pt x="202" y="203"/>
                </a:lnTo>
                <a:lnTo>
                  <a:pt x="181" y="207"/>
                </a:lnTo>
                <a:lnTo>
                  <a:pt x="179" y="207"/>
                </a:lnTo>
                <a:lnTo>
                  <a:pt x="176" y="209"/>
                </a:lnTo>
                <a:lnTo>
                  <a:pt x="174" y="211"/>
                </a:lnTo>
                <a:lnTo>
                  <a:pt x="161" y="228"/>
                </a:lnTo>
                <a:lnTo>
                  <a:pt x="148" y="240"/>
                </a:lnTo>
                <a:lnTo>
                  <a:pt x="147" y="242"/>
                </a:lnTo>
                <a:lnTo>
                  <a:pt x="147" y="243"/>
                </a:lnTo>
                <a:lnTo>
                  <a:pt x="148" y="244"/>
                </a:lnTo>
                <a:lnTo>
                  <a:pt x="163" y="253"/>
                </a:lnTo>
                <a:lnTo>
                  <a:pt x="177" y="257"/>
                </a:lnTo>
                <a:lnTo>
                  <a:pt x="191" y="257"/>
                </a:lnTo>
                <a:lnTo>
                  <a:pt x="202" y="253"/>
                </a:lnTo>
                <a:lnTo>
                  <a:pt x="203" y="252"/>
                </a:lnTo>
                <a:lnTo>
                  <a:pt x="204" y="251"/>
                </a:lnTo>
                <a:lnTo>
                  <a:pt x="203" y="249"/>
                </a:lnTo>
                <a:lnTo>
                  <a:pt x="198" y="239"/>
                </a:lnTo>
                <a:lnTo>
                  <a:pt x="198" y="228"/>
                </a:lnTo>
                <a:lnTo>
                  <a:pt x="202" y="219"/>
                </a:lnTo>
                <a:lnTo>
                  <a:pt x="209" y="211"/>
                </a:lnTo>
                <a:lnTo>
                  <a:pt x="221" y="207"/>
                </a:lnTo>
                <a:lnTo>
                  <a:pt x="222" y="206"/>
                </a:lnTo>
                <a:lnTo>
                  <a:pt x="223" y="205"/>
                </a:lnTo>
                <a:lnTo>
                  <a:pt x="222" y="201"/>
                </a:lnTo>
                <a:lnTo>
                  <a:pt x="222" y="200"/>
                </a:lnTo>
                <a:lnTo>
                  <a:pt x="221" y="198"/>
                </a:lnTo>
                <a:lnTo>
                  <a:pt x="220" y="198"/>
                </a:lnTo>
                <a:close/>
                <a:moveTo>
                  <a:pt x="69" y="155"/>
                </a:moveTo>
                <a:lnTo>
                  <a:pt x="68" y="155"/>
                </a:lnTo>
                <a:lnTo>
                  <a:pt x="68" y="156"/>
                </a:lnTo>
                <a:lnTo>
                  <a:pt x="64" y="166"/>
                </a:lnTo>
                <a:lnTo>
                  <a:pt x="64" y="168"/>
                </a:lnTo>
                <a:lnTo>
                  <a:pt x="65" y="170"/>
                </a:lnTo>
                <a:lnTo>
                  <a:pt x="73" y="177"/>
                </a:lnTo>
                <a:lnTo>
                  <a:pt x="78" y="186"/>
                </a:lnTo>
                <a:lnTo>
                  <a:pt x="79" y="196"/>
                </a:lnTo>
                <a:lnTo>
                  <a:pt x="79" y="197"/>
                </a:lnTo>
                <a:lnTo>
                  <a:pt x="80" y="198"/>
                </a:lnTo>
                <a:lnTo>
                  <a:pt x="93" y="201"/>
                </a:lnTo>
                <a:lnTo>
                  <a:pt x="94" y="200"/>
                </a:lnTo>
                <a:lnTo>
                  <a:pt x="96" y="198"/>
                </a:lnTo>
                <a:lnTo>
                  <a:pt x="96" y="196"/>
                </a:lnTo>
                <a:lnTo>
                  <a:pt x="71" y="156"/>
                </a:lnTo>
                <a:lnTo>
                  <a:pt x="70" y="155"/>
                </a:lnTo>
                <a:lnTo>
                  <a:pt x="69" y="155"/>
                </a:lnTo>
                <a:close/>
                <a:moveTo>
                  <a:pt x="209" y="155"/>
                </a:moveTo>
                <a:lnTo>
                  <a:pt x="208" y="155"/>
                </a:lnTo>
                <a:lnTo>
                  <a:pt x="207" y="156"/>
                </a:lnTo>
                <a:lnTo>
                  <a:pt x="184" y="196"/>
                </a:lnTo>
                <a:lnTo>
                  <a:pt x="184" y="198"/>
                </a:lnTo>
                <a:lnTo>
                  <a:pt x="185" y="200"/>
                </a:lnTo>
                <a:lnTo>
                  <a:pt x="186" y="201"/>
                </a:lnTo>
                <a:lnTo>
                  <a:pt x="204" y="197"/>
                </a:lnTo>
                <a:lnTo>
                  <a:pt x="220" y="192"/>
                </a:lnTo>
                <a:lnTo>
                  <a:pt x="221" y="191"/>
                </a:lnTo>
                <a:lnTo>
                  <a:pt x="221" y="189"/>
                </a:lnTo>
                <a:lnTo>
                  <a:pt x="218" y="173"/>
                </a:lnTo>
                <a:lnTo>
                  <a:pt x="212" y="156"/>
                </a:lnTo>
                <a:lnTo>
                  <a:pt x="211" y="155"/>
                </a:lnTo>
                <a:lnTo>
                  <a:pt x="209" y="155"/>
                </a:lnTo>
                <a:close/>
                <a:moveTo>
                  <a:pt x="230" y="100"/>
                </a:moveTo>
                <a:lnTo>
                  <a:pt x="229" y="101"/>
                </a:lnTo>
                <a:lnTo>
                  <a:pt x="227" y="103"/>
                </a:lnTo>
                <a:lnTo>
                  <a:pt x="222" y="120"/>
                </a:lnTo>
                <a:lnTo>
                  <a:pt x="214" y="140"/>
                </a:lnTo>
                <a:lnTo>
                  <a:pt x="214" y="143"/>
                </a:lnTo>
                <a:lnTo>
                  <a:pt x="214" y="148"/>
                </a:lnTo>
                <a:lnTo>
                  <a:pt x="222" y="168"/>
                </a:lnTo>
                <a:lnTo>
                  <a:pt x="227" y="186"/>
                </a:lnTo>
                <a:lnTo>
                  <a:pt x="229" y="187"/>
                </a:lnTo>
                <a:lnTo>
                  <a:pt x="230" y="187"/>
                </a:lnTo>
                <a:lnTo>
                  <a:pt x="231" y="187"/>
                </a:lnTo>
                <a:lnTo>
                  <a:pt x="248" y="177"/>
                </a:lnTo>
                <a:lnTo>
                  <a:pt x="259" y="164"/>
                </a:lnTo>
                <a:lnTo>
                  <a:pt x="266" y="151"/>
                </a:lnTo>
                <a:lnTo>
                  <a:pt x="266" y="137"/>
                </a:lnTo>
                <a:lnTo>
                  <a:pt x="259" y="124"/>
                </a:lnTo>
                <a:lnTo>
                  <a:pt x="249" y="111"/>
                </a:lnTo>
                <a:lnTo>
                  <a:pt x="231" y="101"/>
                </a:lnTo>
                <a:lnTo>
                  <a:pt x="230" y="100"/>
                </a:lnTo>
                <a:close/>
                <a:moveTo>
                  <a:pt x="50" y="100"/>
                </a:moveTo>
                <a:lnTo>
                  <a:pt x="48" y="100"/>
                </a:lnTo>
                <a:lnTo>
                  <a:pt x="31" y="111"/>
                </a:lnTo>
                <a:lnTo>
                  <a:pt x="19" y="124"/>
                </a:lnTo>
                <a:lnTo>
                  <a:pt x="14" y="137"/>
                </a:lnTo>
                <a:lnTo>
                  <a:pt x="14" y="151"/>
                </a:lnTo>
                <a:lnTo>
                  <a:pt x="19" y="164"/>
                </a:lnTo>
                <a:lnTo>
                  <a:pt x="31" y="177"/>
                </a:lnTo>
                <a:lnTo>
                  <a:pt x="33" y="177"/>
                </a:lnTo>
                <a:lnTo>
                  <a:pt x="34" y="175"/>
                </a:lnTo>
                <a:lnTo>
                  <a:pt x="38" y="171"/>
                </a:lnTo>
                <a:lnTo>
                  <a:pt x="43" y="169"/>
                </a:lnTo>
                <a:lnTo>
                  <a:pt x="48" y="168"/>
                </a:lnTo>
                <a:lnTo>
                  <a:pt x="55" y="168"/>
                </a:lnTo>
                <a:lnTo>
                  <a:pt x="56" y="166"/>
                </a:lnTo>
                <a:lnTo>
                  <a:pt x="57" y="165"/>
                </a:lnTo>
                <a:lnTo>
                  <a:pt x="61" y="156"/>
                </a:lnTo>
                <a:lnTo>
                  <a:pt x="64" y="148"/>
                </a:lnTo>
                <a:lnTo>
                  <a:pt x="65" y="143"/>
                </a:lnTo>
                <a:lnTo>
                  <a:pt x="64" y="140"/>
                </a:lnTo>
                <a:lnTo>
                  <a:pt x="57" y="120"/>
                </a:lnTo>
                <a:lnTo>
                  <a:pt x="52" y="103"/>
                </a:lnTo>
                <a:lnTo>
                  <a:pt x="51" y="101"/>
                </a:lnTo>
                <a:lnTo>
                  <a:pt x="50" y="100"/>
                </a:lnTo>
                <a:close/>
                <a:moveTo>
                  <a:pt x="139" y="94"/>
                </a:moveTo>
                <a:lnTo>
                  <a:pt x="154" y="96"/>
                </a:lnTo>
                <a:lnTo>
                  <a:pt x="167" y="105"/>
                </a:lnTo>
                <a:lnTo>
                  <a:pt x="175" y="118"/>
                </a:lnTo>
                <a:lnTo>
                  <a:pt x="179" y="133"/>
                </a:lnTo>
                <a:lnTo>
                  <a:pt x="175" y="148"/>
                </a:lnTo>
                <a:lnTo>
                  <a:pt x="167" y="160"/>
                </a:lnTo>
                <a:lnTo>
                  <a:pt x="154" y="169"/>
                </a:lnTo>
                <a:lnTo>
                  <a:pt x="139" y="171"/>
                </a:lnTo>
                <a:lnTo>
                  <a:pt x="124" y="169"/>
                </a:lnTo>
                <a:lnTo>
                  <a:pt x="111" y="160"/>
                </a:lnTo>
                <a:lnTo>
                  <a:pt x="102" y="148"/>
                </a:lnTo>
                <a:lnTo>
                  <a:pt x="100" y="133"/>
                </a:lnTo>
                <a:lnTo>
                  <a:pt x="102" y="118"/>
                </a:lnTo>
                <a:lnTo>
                  <a:pt x="111" y="105"/>
                </a:lnTo>
                <a:lnTo>
                  <a:pt x="124" y="96"/>
                </a:lnTo>
                <a:lnTo>
                  <a:pt x="139" y="94"/>
                </a:lnTo>
                <a:close/>
                <a:moveTo>
                  <a:pt x="186" y="87"/>
                </a:moveTo>
                <a:lnTo>
                  <a:pt x="185" y="87"/>
                </a:lnTo>
                <a:lnTo>
                  <a:pt x="184" y="88"/>
                </a:lnTo>
                <a:lnTo>
                  <a:pt x="184" y="91"/>
                </a:lnTo>
                <a:lnTo>
                  <a:pt x="207" y="132"/>
                </a:lnTo>
                <a:lnTo>
                  <a:pt x="208" y="133"/>
                </a:lnTo>
                <a:lnTo>
                  <a:pt x="209" y="133"/>
                </a:lnTo>
                <a:lnTo>
                  <a:pt x="211" y="132"/>
                </a:lnTo>
                <a:lnTo>
                  <a:pt x="212" y="131"/>
                </a:lnTo>
                <a:lnTo>
                  <a:pt x="217" y="114"/>
                </a:lnTo>
                <a:lnTo>
                  <a:pt x="221" y="99"/>
                </a:lnTo>
                <a:lnTo>
                  <a:pt x="221" y="97"/>
                </a:lnTo>
                <a:lnTo>
                  <a:pt x="220" y="95"/>
                </a:lnTo>
                <a:lnTo>
                  <a:pt x="204" y="91"/>
                </a:lnTo>
                <a:lnTo>
                  <a:pt x="186" y="87"/>
                </a:lnTo>
                <a:close/>
                <a:moveTo>
                  <a:pt x="93" y="87"/>
                </a:moveTo>
                <a:lnTo>
                  <a:pt x="75" y="91"/>
                </a:lnTo>
                <a:lnTo>
                  <a:pt x="60" y="96"/>
                </a:lnTo>
                <a:lnTo>
                  <a:pt x="59" y="96"/>
                </a:lnTo>
                <a:lnTo>
                  <a:pt x="57" y="99"/>
                </a:lnTo>
                <a:lnTo>
                  <a:pt x="61" y="114"/>
                </a:lnTo>
                <a:lnTo>
                  <a:pt x="68" y="132"/>
                </a:lnTo>
                <a:lnTo>
                  <a:pt x="68" y="132"/>
                </a:lnTo>
                <a:lnTo>
                  <a:pt x="69" y="133"/>
                </a:lnTo>
                <a:lnTo>
                  <a:pt x="70" y="133"/>
                </a:lnTo>
                <a:lnTo>
                  <a:pt x="71" y="132"/>
                </a:lnTo>
                <a:lnTo>
                  <a:pt x="96" y="91"/>
                </a:lnTo>
                <a:lnTo>
                  <a:pt x="96" y="88"/>
                </a:lnTo>
                <a:lnTo>
                  <a:pt x="94" y="87"/>
                </a:lnTo>
                <a:lnTo>
                  <a:pt x="93" y="87"/>
                </a:lnTo>
                <a:close/>
                <a:moveTo>
                  <a:pt x="139" y="83"/>
                </a:moveTo>
                <a:lnTo>
                  <a:pt x="111" y="85"/>
                </a:lnTo>
                <a:lnTo>
                  <a:pt x="108" y="86"/>
                </a:lnTo>
                <a:lnTo>
                  <a:pt x="105" y="87"/>
                </a:lnTo>
                <a:lnTo>
                  <a:pt x="102" y="90"/>
                </a:lnTo>
                <a:lnTo>
                  <a:pt x="87" y="114"/>
                </a:lnTo>
                <a:lnTo>
                  <a:pt x="74" y="138"/>
                </a:lnTo>
                <a:lnTo>
                  <a:pt x="73" y="143"/>
                </a:lnTo>
                <a:lnTo>
                  <a:pt x="74" y="148"/>
                </a:lnTo>
                <a:lnTo>
                  <a:pt x="87" y="174"/>
                </a:lnTo>
                <a:lnTo>
                  <a:pt x="102" y="198"/>
                </a:lnTo>
                <a:lnTo>
                  <a:pt x="105" y="201"/>
                </a:lnTo>
                <a:lnTo>
                  <a:pt x="108" y="202"/>
                </a:lnTo>
                <a:lnTo>
                  <a:pt x="111" y="202"/>
                </a:lnTo>
                <a:lnTo>
                  <a:pt x="139" y="203"/>
                </a:lnTo>
                <a:lnTo>
                  <a:pt x="168" y="202"/>
                </a:lnTo>
                <a:lnTo>
                  <a:pt x="171" y="202"/>
                </a:lnTo>
                <a:lnTo>
                  <a:pt x="174" y="201"/>
                </a:lnTo>
                <a:lnTo>
                  <a:pt x="176" y="198"/>
                </a:lnTo>
                <a:lnTo>
                  <a:pt x="191" y="174"/>
                </a:lnTo>
                <a:lnTo>
                  <a:pt x="204" y="148"/>
                </a:lnTo>
                <a:lnTo>
                  <a:pt x="206" y="143"/>
                </a:lnTo>
                <a:lnTo>
                  <a:pt x="204" y="138"/>
                </a:lnTo>
                <a:lnTo>
                  <a:pt x="191" y="114"/>
                </a:lnTo>
                <a:lnTo>
                  <a:pt x="176" y="90"/>
                </a:lnTo>
                <a:lnTo>
                  <a:pt x="174" y="87"/>
                </a:lnTo>
                <a:lnTo>
                  <a:pt x="171" y="86"/>
                </a:lnTo>
                <a:lnTo>
                  <a:pt x="168" y="85"/>
                </a:lnTo>
                <a:lnTo>
                  <a:pt x="139" y="83"/>
                </a:lnTo>
                <a:close/>
                <a:moveTo>
                  <a:pt x="139" y="50"/>
                </a:moveTo>
                <a:lnTo>
                  <a:pt x="138" y="50"/>
                </a:lnTo>
                <a:lnTo>
                  <a:pt x="126" y="62"/>
                </a:lnTo>
                <a:lnTo>
                  <a:pt x="114" y="74"/>
                </a:lnTo>
                <a:lnTo>
                  <a:pt x="114" y="77"/>
                </a:lnTo>
                <a:lnTo>
                  <a:pt x="115" y="78"/>
                </a:lnTo>
                <a:lnTo>
                  <a:pt x="116" y="78"/>
                </a:lnTo>
                <a:lnTo>
                  <a:pt x="163" y="80"/>
                </a:lnTo>
                <a:lnTo>
                  <a:pt x="165" y="78"/>
                </a:lnTo>
                <a:lnTo>
                  <a:pt x="166" y="77"/>
                </a:lnTo>
                <a:lnTo>
                  <a:pt x="165" y="74"/>
                </a:lnTo>
                <a:lnTo>
                  <a:pt x="153" y="62"/>
                </a:lnTo>
                <a:lnTo>
                  <a:pt x="142" y="50"/>
                </a:lnTo>
                <a:lnTo>
                  <a:pt x="139" y="50"/>
                </a:lnTo>
                <a:close/>
                <a:moveTo>
                  <a:pt x="170" y="32"/>
                </a:moveTo>
                <a:lnTo>
                  <a:pt x="160" y="36"/>
                </a:lnTo>
                <a:lnTo>
                  <a:pt x="148" y="42"/>
                </a:lnTo>
                <a:lnTo>
                  <a:pt x="147" y="44"/>
                </a:lnTo>
                <a:lnTo>
                  <a:pt x="147" y="46"/>
                </a:lnTo>
                <a:lnTo>
                  <a:pt x="148" y="48"/>
                </a:lnTo>
                <a:lnTo>
                  <a:pt x="161" y="60"/>
                </a:lnTo>
                <a:lnTo>
                  <a:pt x="174" y="76"/>
                </a:lnTo>
                <a:lnTo>
                  <a:pt x="176" y="78"/>
                </a:lnTo>
                <a:lnTo>
                  <a:pt x="179" y="80"/>
                </a:lnTo>
                <a:lnTo>
                  <a:pt x="181" y="81"/>
                </a:lnTo>
                <a:lnTo>
                  <a:pt x="202" y="83"/>
                </a:lnTo>
                <a:lnTo>
                  <a:pt x="218" y="88"/>
                </a:lnTo>
                <a:lnTo>
                  <a:pt x="221" y="88"/>
                </a:lnTo>
                <a:lnTo>
                  <a:pt x="222" y="87"/>
                </a:lnTo>
                <a:lnTo>
                  <a:pt x="222" y="86"/>
                </a:lnTo>
                <a:lnTo>
                  <a:pt x="222" y="71"/>
                </a:lnTo>
                <a:lnTo>
                  <a:pt x="220" y="58"/>
                </a:lnTo>
                <a:lnTo>
                  <a:pt x="216" y="46"/>
                </a:lnTo>
                <a:lnTo>
                  <a:pt x="214" y="46"/>
                </a:lnTo>
                <a:lnTo>
                  <a:pt x="213" y="45"/>
                </a:lnTo>
                <a:lnTo>
                  <a:pt x="212" y="46"/>
                </a:lnTo>
                <a:lnTo>
                  <a:pt x="200" y="50"/>
                </a:lnTo>
                <a:lnTo>
                  <a:pt x="189" y="49"/>
                </a:lnTo>
                <a:lnTo>
                  <a:pt x="180" y="44"/>
                </a:lnTo>
                <a:lnTo>
                  <a:pt x="174" y="34"/>
                </a:lnTo>
                <a:lnTo>
                  <a:pt x="172" y="32"/>
                </a:lnTo>
                <a:lnTo>
                  <a:pt x="170" y="32"/>
                </a:lnTo>
                <a:close/>
                <a:moveTo>
                  <a:pt x="97" y="30"/>
                </a:moveTo>
                <a:lnTo>
                  <a:pt x="83" y="31"/>
                </a:lnTo>
                <a:lnTo>
                  <a:pt x="70" y="39"/>
                </a:lnTo>
                <a:lnTo>
                  <a:pt x="62" y="50"/>
                </a:lnTo>
                <a:lnTo>
                  <a:pt x="57" y="65"/>
                </a:lnTo>
                <a:lnTo>
                  <a:pt x="56" y="86"/>
                </a:lnTo>
                <a:lnTo>
                  <a:pt x="57" y="87"/>
                </a:lnTo>
                <a:lnTo>
                  <a:pt x="59" y="88"/>
                </a:lnTo>
                <a:lnTo>
                  <a:pt x="60" y="88"/>
                </a:lnTo>
                <a:lnTo>
                  <a:pt x="78" y="83"/>
                </a:lnTo>
                <a:lnTo>
                  <a:pt x="98" y="81"/>
                </a:lnTo>
                <a:lnTo>
                  <a:pt x="101" y="80"/>
                </a:lnTo>
                <a:lnTo>
                  <a:pt x="103" y="78"/>
                </a:lnTo>
                <a:lnTo>
                  <a:pt x="106" y="76"/>
                </a:lnTo>
                <a:lnTo>
                  <a:pt x="119" y="60"/>
                </a:lnTo>
                <a:lnTo>
                  <a:pt x="131" y="48"/>
                </a:lnTo>
                <a:lnTo>
                  <a:pt x="133" y="46"/>
                </a:lnTo>
                <a:lnTo>
                  <a:pt x="133" y="44"/>
                </a:lnTo>
                <a:lnTo>
                  <a:pt x="131" y="42"/>
                </a:lnTo>
                <a:lnTo>
                  <a:pt x="114" y="34"/>
                </a:lnTo>
                <a:lnTo>
                  <a:pt x="97" y="30"/>
                </a:lnTo>
                <a:close/>
                <a:moveTo>
                  <a:pt x="197" y="0"/>
                </a:moveTo>
                <a:lnTo>
                  <a:pt x="209" y="3"/>
                </a:lnTo>
                <a:lnTo>
                  <a:pt x="217" y="11"/>
                </a:lnTo>
                <a:lnTo>
                  <a:pt x="222" y="21"/>
                </a:lnTo>
                <a:lnTo>
                  <a:pt x="221" y="32"/>
                </a:lnTo>
                <a:lnTo>
                  <a:pt x="222" y="35"/>
                </a:lnTo>
                <a:lnTo>
                  <a:pt x="229" y="49"/>
                </a:lnTo>
                <a:lnTo>
                  <a:pt x="231" y="67"/>
                </a:lnTo>
                <a:lnTo>
                  <a:pt x="230" y="90"/>
                </a:lnTo>
                <a:lnTo>
                  <a:pt x="230" y="91"/>
                </a:lnTo>
                <a:lnTo>
                  <a:pt x="231" y="92"/>
                </a:lnTo>
                <a:lnTo>
                  <a:pt x="253" y="104"/>
                </a:lnTo>
                <a:lnTo>
                  <a:pt x="267" y="115"/>
                </a:lnTo>
                <a:lnTo>
                  <a:pt x="276" y="129"/>
                </a:lnTo>
                <a:lnTo>
                  <a:pt x="280" y="143"/>
                </a:lnTo>
                <a:lnTo>
                  <a:pt x="276" y="159"/>
                </a:lnTo>
                <a:lnTo>
                  <a:pt x="267" y="171"/>
                </a:lnTo>
                <a:lnTo>
                  <a:pt x="252" y="184"/>
                </a:lnTo>
                <a:lnTo>
                  <a:pt x="231" y="194"/>
                </a:lnTo>
                <a:lnTo>
                  <a:pt x="230" y="196"/>
                </a:lnTo>
                <a:lnTo>
                  <a:pt x="230" y="197"/>
                </a:lnTo>
                <a:lnTo>
                  <a:pt x="231" y="207"/>
                </a:lnTo>
                <a:lnTo>
                  <a:pt x="231" y="209"/>
                </a:lnTo>
                <a:lnTo>
                  <a:pt x="232" y="209"/>
                </a:lnTo>
                <a:lnTo>
                  <a:pt x="240" y="215"/>
                </a:lnTo>
                <a:lnTo>
                  <a:pt x="246" y="223"/>
                </a:lnTo>
                <a:lnTo>
                  <a:pt x="248" y="233"/>
                </a:lnTo>
                <a:lnTo>
                  <a:pt x="245" y="243"/>
                </a:lnTo>
                <a:lnTo>
                  <a:pt x="239" y="252"/>
                </a:lnTo>
                <a:lnTo>
                  <a:pt x="230" y="257"/>
                </a:lnTo>
                <a:lnTo>
                  <a:pt x="220" y="257"/>
                </a:lnTo>
                <a:lnTo>
                  <a:pt x="218" y="258"/>
                </a:lnTo>
                <a:lnTo>
                  <a:pt x="217" y="258"/>
                </a:lnTo>
                <a:lnTo>
                  <a:pt x="206" y="266"/>
                </a:lnTo>
                <a:lnTo>
                  <a:pt x="193" y="270"/>
                </a:lnTo>
                <a:lnTo>
                  <a:pt x="177" y="267"/>
                </a:lnTo>
                <a:lnTo>
                  <a:pt x="160" y="261"/>
                </a:lnTo>
                <a:lnTo>
                  <a:pt x="142" y="248"/>
                </a:lnTo>
                <a:lnTo>
                  <a:pt x="139" y="248"/>
                </a:lnTo>
                <a:lnTo>
                  <a:pt x="138" y="248"/>
                </a:lnTo>
                <a:lnTo>
                  <a:pt x="119" y="262"/>
                </a:lnTo>
                <a:lnTo>
                  <a:pt x="100" y="269"/>
                </a:lnTo>
                <a:lnTo>
                  <a:pt x="83" y="269"/>
                </a:lnTo>
                <a:lnTo>
                  <a:pt x="69" y="265"/>
                </a:lnTo>
                <a:lnTo>
                  <a:pt x="59" y="254"/>
                </a:lnTo>
                <a:lnTo>
                  <a:pt x="51" y="239"/>
                </a:lnTo>
                <a:lnTo>
                  <a:pt x="48" y="219"/>
                </a:lnTo>
                <a:lnTo>
                  <a:pt x="47" y="217"/>
                </a:lnTo>
                <a:lnTo>
                  <a:pt x="46" y="216"/>
                </a:lnTo>
                <a:lnTo>
                  <a:pt x="36" y="210"/>
                </a:lnTo>
                <a:lnTo>
                  <a:pt x="29" y="200"/>
                </a:lnTo>
                <a:lnTo>
                  <a:pt x="29" y="187"/>
                </a:lnTo>
                <a:lnTo>
                  <a:pt x="29" y="186"/>
                </a:lnTo>
                <a:lnTo>
                  <a:pt x="28" y="184"/>
                </a:lnTo>
                <a:lnTo>
                  <a:pt x="13" y="173"/>
                </a:lnTo>
                <a:lnTo>
                  <a:pt x="4" y="159"/>
                </a:lnTo>
                <a:lnTo>
                  <a:pt x="0" y="145"/>
                </a:lnTo>
                <a:lnTo>
                  <a:pt x="2" y="129"/>
                </a:lnTo>
                <a:lnTo>
                  <a:pt x="11" y="115"/>
                </a:lnTo>
                <a:lnTo>
                  <a:pt x="27" y="104"/>
                </a:lnTo>
                <a:lnTo>
                  <a:pt x="48" y="92"/>
                </a:lnTo>
                <a:lnTo>
                  <a:pt x="50" y="91"/>
                </a:lnTo>
                <a:lnTo>
                  <a:pt x="50" y="90"/>
                </a:lnTo>
                <a:lnTo>
                  <a:pt x="48" y="67"/>
                </a:lnTo>
                <a:lnTo>
                  <a:pt x="51" y="48"/>
                </a:lnTo>
                <a:lnTo>
                  <a:pt x="59" y="32"/>
                </a:lnTo>
                <a:lnTo>
                  <a:pt x="70" y="23"/>
                </a:lnTo>
                <a:lnTo>
                  <a:pt x="84" y="18"/>
                </a:lnTo>
                <a:lnTo>
                  <a:pt x="100" y="19"/>
                </a:lnTo>
                <a:lnTo>
                  <a:pt x="119" y="26"/>
                </a:lnTo>
                <a:lnTo>
                  <a:pt x="138" y="39"/>
                </a:lnTo>
                <a:lnTo>
                  <a:pt x="139" y="40"/>
                </a:lnTo>
                <a:lnTo>
                  <a:pt x="142" y="39"/>
                </a:lnTo>
                <a:lnTo>
                  <a:pt x="156" y="28"/>
                </a:lnTo>
                <a:lnTo>
                  <a:pt x="171" y="22"/>
                </a:lnTo>
                <a:lnTo>
                  <a:pt x="172" y="21"/>
                </a:lnTo>
                <a:lnTo>
                  <a:pt x="172" y="19"/>
                </a:lnTo>
                <a:lnTo>
                  <a:pt x="177" y="9"/>
                </a:lnTo>
                <a:lnTo>
                  <a:pt x="186" y="3"/>
                </a:lnTo>
                <a:lnTo>
                  <a:pt x="197" y="0"/>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 name="Freeform 345"/>
          <p:cNvSpPr>
            <a:spLocks noEditPoints="1"/>
          </p:cNvSpPr>
          <p:nvPr userDrawn="1"/>
        </p:nvSpPr>
        <p:spPr bwMode="auto">
          <a:xfrm rot="19951744">
            <a:off x="364002" y="1535222"/>
            <a:ext cx="1624670" cy="3066048"/>
          </a:xfrm>
          <a:custGeom>
            <a:avLst/>
            <a:gdLst>
              <a:gd name="T0" fmla="*/ 190 w 195"/>
              <a:gd name="T1" fmla="*/ 163 h 276"/>
              <a:gd name="T2" fmla="*/ 195 w 195"/>
              <a:gd name="T3" fmla="*/ 174 h 276"/>
              <a:gd name="T4" fmla="*/ 192 w 195"/>
              <a:gd name="T5" fmla="*/ 180 h 276"/>
              <a:gd name="T6" fmla="*/ 105 w 195"/>
              <a:gd name="T7" fmla="*/ 212 h 276"/>
              <a:gd name="T8" fmla="*/ 98 w 195"/>
              <a:gd name="T9" fmla="*/ 202 h 276"/>
              <a:gd name="T10" fmla="*/ 101 w 195"/>
              <a:gd name="T11" fmla="*/ 195 h 276"/>
              <a:gd name="T12" fmla="*/ 187 w 195"/>
              <a:gd name="T13" fmla="*/ 160 h 276"/>
              <a:gd name="T14" fmla="*/ 20 w 195"/>
              <a:gd name="T15" fmla="*/ 147 h 276"/>
              <a:gd name="T16" fmla="*/ 15 w 195"/>
              <a:gd name="T17" fmla="*/ 157 h 276"/>
              <a:gd name="T18" fmla="*/ 20 w 195"/>
              <a:gd name="T19" fmla="*/ 168 h 276"/>
              <a:gd name="T20" fmla="*/ 32 w 195"/>
              <a:gd name="T21" fmla="*/ 169 h 276"/>
              <a:gd name="T22" fmla="*/ 40 w 195"/>
              <a:gd name="T23" fmla="*/ 161 h 276"/>
              <a:gd name="T24" fmla="*/ 37 w 195"/>
              <a:gd name="T25" fmla="*/ 150 h 276"/>
              <a:gd name="T26" fmla="*/ 27 w 195"/>
              <a:gd name="T27" fmla="*/ 145 h 276"/>
              <a:gd name="T28" fmla="*/ 102 w 195"/>
              <a:gd name="T29" fmla="*/ 2 h 276"/>
              <a:gd name="T30" fmla="*/ 105 w 195"/>
              <a:gd name="T31" fmla="*/ 12 h 276"/>
              <a:gd name="T32" fmla="*/ 100 w 195"/>
              <a:gd name="T33" fmla="*/ 14 h 276"/>
              <a:gd name="T34" fmla="*/ 151 w 195"/>
              <a:gd name="T35" fmla="*/ 146 h 276"/>
              <a:gd name="T36" fmla="*/ 148 w 195"/>
              <a:gd name="T37" fmla="*/ 149 h 276"/>
              <a:gd name="T38" fmla="*/ 147 w 195"/>
              <a:gd name="T39" fmla="*/ 151 h 276"/>
              <a:gd name="T40" fmla="*/ 148 w 195"/>
              <a:gd name="T41" fmla="*/ 160 h 276"/>
              <a:gd name="T42" fmla="*/ 144 w 195"/>
              <a:gd name="T43" fmla="*/ 166 h 276"/>
              <a:gd name="T44" fmla="*/ 129 w 195"/>
              <a:gd name="T45" fmla="*/ 169 h 276"/>
              <a:gd name="T46" fmla="*/ 124 w 195"/>
              <a:gd name="T47" fmla="*/ 161 h 276"/>
              <a:gd name="T48" fmla="*/ 120 w 195"/>
              <a:gd name="T49" fmla="*/ 160 h 276"/>
              <a:gd name="T50" fmla="*/ 118 w 195"/>
              <a:gd name="T51" fmla="*/ 160 h 276"/>
              <a:gd name="T52" fmla="*/ 91 w 195"/>
              <a:gd name="T53" fmla="*/ 97 h 276"/>
              <a:gd name="T54" fmla="*/ 84 w 195"/>
              <a:gd name="T55" fmla="*/ 97 h 276"/>
              <a:gd name="T56" fmla="*/ 52 w 195"/>
              <a:gd name="T57" fmla="*/ 136 h 276"/>
              <a:gd name="T58" fmla="*/ 55 w 195"/>
              <a:gd name="T59" fmla="*/ 151 h 276"/>
              <a:gd name="T60" fmla="*/ 52 w 195"/>
              <a:gd name="T61" fmla="*/ 170 h 276"/>
              <a:gd name="T62" fmla="*/ 46 w 195"/>
              <a:gd name="T63" fmla="*/ 180 h 276"/>
              <a:gd name="T64" fmla="*/ 59 w 195"/>
              <a:gd name="T65" fmla="*/ 216 h 276"/>
              <a:gd name="T66" fmla="*/ 87 w 195"/>
              <a:gd name="T67" fmla="*/ 243 h 276"/>
              <a:gd name="T68" fmla="*/ 185 w 195"/>
              <a:gd name="T69" fmla="*/ 244 h 276"/>
              <a:gd name="T70" fmla="*/ 193 w 195"/>
              <a:gd name="T71" fmla="*/ 256 h 276"/>
              <a:gd name="T72" fmla="*/ 189 w 195"/>
              <a:gd name="T73" fmla="*/ 274 h 276"/>
              <a:gd name="T74" fmla="*/ 22 w 195"/>
              <a:gd name="T75" fmla="*/ 276 h 276"/>
              <a:gd name="T76" fmla="*/ 12 w 195"/>
              <a:gd name="T77" fmla="*/ 270 h 276"/>
              <a:gd name="T78" fmla="*/ 12 w 195"/>
              <a:gd name="T79" fmla="*/ 251 h 276"/>
              <a:gd name="T80" fmla="*/ 22 w 195"/>
              <a:gd name="T81" fmla="*/ 244 h 276"/>
              <a:gd name="T82" fmla="*/ 29 w 195"/>
              <a:gd name="T83" fmla="*/ 241 h 276"/>
              <a:gd name="T84" fmla="*/ 17 w 195"/>
              <a:gd name="T85" fmla="*/ 210 h 276"/>
              <a:gd name="T86" fmla="*/ 8 w 195"/>
              <a:gd name="T87" fmla="*/ 177 h 276"/>
              <a:gd name="T88" fmla="*/ 0 w 195"/>
              <a:gd name="T89" fmla="*/ 157 h 276"/>
              <a:gd name="T90" fmla="*/ 15 w 195"/>
              <a:gd name="T91" fmla="*/ 131 h 276"/>
              <a:gd name="T92" fmla="*/ 38 w 195"/>
              <a:gd name="T93" fmla="*/ 91 h 276"/>
              <a:gd name="T94" fmla="*/ 75 w 195"/>
              <a:gd name="T95" fmla="*/ 62 h 276"/>
              <a:gd name="T96" fmla="*/ 65 w 195"/>
              <a:gd name="T97" fmla="*/ 31 h 276"/>
              <a:gd name="T98" fmla="*/ 61 w 195"/>
              <a:gd name="T99" fmla="*/ 30 h 276"/>
              <a:gd name="T100" fmla="*/ 56 w 195"/>
              <a:gd name="T101" fmla="*/ 31 h 276"/>
              <a:gd name="T102" fmla="*/ 52 w 195"/>
              <a:gd name="T103" fmla="*/ 20 h 276"/>
              <a:gd name="T104" fmla="*/ 59 w 195"/>
              <a:gd name="T105" fmla="*/ 16 h 276"/>
              <a:gd name="T106" fmla="*/ 101 w 195"/>
              <a:gd name="T10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276">
                <a:moveTo>
                  <a:pt x="187" y="160"/>
                </a:moveTo>
                <a:lnTo>
                  <a:pt x="189" y="161"/>
                </a:lnTo>
                <a:lnTo>
                  <a:pt x="190" y="163"/>
                </a:lnTo>
                <a:lnTo>
                  <a:pt x="193" y="165"/>
                </a:lnTo>
                <a:lnTo>
                  <a:pt x="195" y="172"/>
                </a:lnTo>
                <a:lnTo>
                  <a:pt x="195" y="174"/>
                </a:lnTo>
                <a:lnTo>
                  <a:pt x="195" y="177"/>
                </a:lnTo>
                <a:lnTo>
                  <a:pt x="193" y="178"/>
                </a:lnTo>
                <a:lnTo>
                  <a:pt x="192" y="180"/>
                </a:lnTo>
                <a:lnTo>
                  <a:pt x="110" y="212"/>
                </a:lnTo>
                <a:lnTo>
                  <a:pt x="107" y="212"/>
                </a:lnTo>
                <a:lnTo>
                  <a:pt x="105" y="212"/>
                </a:lnTo>
                <a:lnTo>
                  <a:pt x="103" y="211"/>
                </a:lnTo>
                <a:lnTo>
                  <a:pt x="101" y="209"/>
                </a:lnTo>
                <a:lnTo>
                  <a:pt x="98" y="202"/>
                </a:lnTo>
                <a:lnTo>
                  <a:pt x="98" y="200"/>
                </a:lnTo>
                <a:lnTo>
                  <a:pt x="98" y="197"/>
                </a:lnTo>
                <a:lnTo>
                  <a:pt x="101" y="195"/>
                </a:lnTo>
                <a:lnTo>
                  <a:pt x="102" y="193"/>
                </a:lnTo>
                <a:lnTo>
                  <a:pt x="184" y="161"/>
                </a:lnTo>
                <a:lnTo>
                  <a:pt x="187" y="160"/>
                </a:lnTo>
                <a:close/>
                <a:moveTo>
                  <a:pt x="27" y="145"/>
                </a:moveTo>
                <a:lnTo>
                  <a:pt x="23" y="145"/>
                </a:lnTo>
                <a:lnTo>
                  <a:pt x="20" y="147"/>
                </a:lnTo>
                <a:lnTo>
                  <a:pt x="17" y="150"/>
                </a:lnTo>
                <a:lnTo>
                  <a:pt x="15" y="154"/>
                </a:lnTo>
                <a:lnTo>
                  <a:pt x="15" y="157"/>
                </a:lnTo>
                <a:lnTo>
                  <a:pt x="15" y="161"/>
                </a:lnTo>
                <a:lnTo>
                  <a:pt x="17" y="165"/>
                </a:lnTo>
                <a:lnTo>
                  <a:pt x="20" y="168"/>
                </a:lnTo>
                <a:lnTo>
                  <a:pt x="23" y="169"/>
                </a:lnTo>
                <a:lnTo>
                  <a:pt x="27" y="170"/>
                </a:lnTo>
                <a:lnTo>
                  <a:pt x="32" y="169"/>
                </a:lnTo>
                <a:lnTo>
                  <a:pt x="35" y="168"/>
                </a:lnTo>
                <a:lnTo>
                  <a:pt x="37" y="165"/>
                </a:lnTo>
                <a:lnTo>
                  <a:pt x="40" y="161"/>
                </a:lnTo>
                <a:lnTo>
                  <a:pt x="40" y="157"/>
                </a:lnTo>
                <a:lnTo>
                  <a:pt x="40" y="154"/>
                </a:lnTo>
                <a:lnTo>
                  <a:pt x="37" y="150"/>
                </a:lnTo>
                <a:lnTo>
                  <a:pt x="35" y="147"/>
                </a:lnTo>
                <a:lnTo>
                  <a:pt x="32" y="145"/>
                </a:lnTo>
                <a:lnTo>
                  <a:pt x="27" y="145"/>
                </a:lnTo>
                <a:close/>
                <a:moveTo>
                  <a:pt x="101" y="0"/>
                </a:moveTo>
                <a:lnTo>
                  <a:pt x="102" y="0"/>
                </a:lnTo>
                <a:lnTo>
                  <a:pt x="102" y="2"/>
                </a:lnTo>
                <a:lnTo>
                  <a:pt x="106" y="9"/>
                </a:lnTo>
                <a:lnTo>
                  <a:pt x="106" y="11"/>
                </a:lnTo>
                <a:lnTo>
                  <a:pt x="105" y="12"/>
                </a:lnTo>
                <a:lnTo>
                  <a:pt x="103" y="13"/>
                </a:lnTo>
                <a:lnTo>
                  <a:pt x="101" y="14"/>
                </a:lnTo>
                <a:lnTo>
                  <a:pt x="100" y="14"/>
                </a:lnTo>
                <a:lnTo>
                  <a:pt x="100" y="16"/>
                </a:lnTo>
                <a:lnTo>
                  <a:pt x="100" y="18"/>
                </a:lnTo>
                <a:lnTo>
                  <a:pt x="151" y="146"/>
                </a:lnTo>
                <a:lnTo>
                  <a:pt x="151" y="147"/>
                </a:lnTo>
                <a:lnTo>
                  <a:pt x="149" y="149"/>
                </a:lnTo>
                <a:lnTo>
                  <a:pt x="148" y="149"/>
                </a:lnTo>
                <a:lnTo>
                  <a:pt x="148" y="150"/>
                </a:lnTo>
                <a:lnTo>
                  <a:pt x="147" y="150"/>
                </a:lnTo>
                <a:lnTo>
                  <a:pt x="147" y="151"/>
                </a:lnTo>
                <a:lnTo>
                  <a:pt x="147" y="152"/>
                </a:lnTo>
                <a:lnTo>
                  <a:pt x="148" y="157"/>
                </a:lnTo>
                <a:lnTo>
                  <a:pt x="148" y="160"/>
                </a:lnTo>
                <a:lnTo>
                  <a:pt x="148" y="163"/>
                </a:lnTo>
                <a:lnTo>
                  <a:pt x="147" y="164"/>
                </a:lnTo>
                <a:lnTo>
                  <a:pt x="144" y="166"/>
                </a:lnTo>
                <a:lnTo>
                  <a:pt x="134" y="169"/>
                </a:lnTo>
                <a:lnTo>
                  <a:pt x="132" y="170"/>
                </a:lnTo>
                <a:lnTo>
                  <a:pt x="129" y="169"/>
                </a:lnTo>
                <a:lnTo>
                  <a:pt x="128" y="168"/>
                </a:lnTo>
                <a:lnTo>
                  <a:pt x="125" y="165"/>
                </a:lnTo>
                <a:lnTo>
                  <a:pt x="124" y="161"/>
                </a:lnTo>
                <a:lnTo>
                  <a:pt x="124" y="161"/>
                </a:lnTo>
                <a:lnTo>
                  <a:pt x="123" y="160"/>
                </a:lnTo>
                <a:lnTo>
                  <a:pt x="120" y="160"/>
                </a:lnTo>
                <a:lnTo>
                  <a:pt x="120" y="160"/>
                </a:lnTo>
                <a:lnTo>
                  <a:pt x="119" y="161"/>
                </a:lnTo>
                <a:lnTo>
                  <a:pt x="118" y="160"/>
                </a:lnTo>
                <a:lnTo>
                  <a:pt x="116" y="159"/>
                </a:lnTo>
                <a:lnTo>
                  <a:pt x="93" y="100"/>
                </a:lnTo>
                <a:lnTo>
                  <a:pt x="91" y="97"/>
                </a:lnTo>
                <a:lnTo>
                  <a:pt x="89" y="96"/>
                </a:lnTo>
                <a:lnTo>
                  <a:pt x="87" y="96"/>
                </a:lnTo>
                <a:lnTo>
                  <a:pt x="84" y="97"/>
                </a:lnTo>
                <a:lnTo>
                  <a:pt x="70" y="108"/>
                </a:lnTo>
                <a:lnTo>
                  <a:pt x="60" y="120"/>
                </a:lnTo>
                <a:lnTo>
                  <a:pt x="52" y="136"/>
                </a:lnTo>
                <a:lnTo>
                  <a:pt x="51" y="140"/>
                </a:lnTo>
                <a:lnTo>
                  <a:pt x="52" y="145"/>
                </a:lnTo>
                <a:lnTo>
                  <a:pt x="55" y="151"/>
                </a:lnTo>
                <a:lnTo>
                  <a:pt x="55" y="157"/>
                </a:lnTo>
                <a:lnTo>
                  <a:pt x="55" y="164"/>
                </a:lnTo>
                <a:lnTo>
                  <a:pt x="52" y="170"/>
                </a:lnTo>
                <a:lnTo>
                  <a:pt x="49" y="175"/>
                </a:lnTo>
                <a:lnTo>
                  <a:pt x="47" y="178"/>
                </a:lnTo>
                <a:lnTo>
                  <a:pt x="46" y="180"/>
                </a:lnTo>
                <a:lnTo>
                  <a:pt x="46" y="184"/>
                </a:lnTo>
                <a:lnTo>
                  <a:pt x="51" y="201"/>
                </a:lnTo>
                <a:lnTo>
                  <a:pt x="59" y="216"/>
                </a:lnTo>
                <a:lnTo>
                  <a:pt x="69" y="230"/>
                </a:lnTo>
                <a:lnTo>
                  <a:pt x="83" y="242"/>
                </a:lnTo>
                <a:lnTo>
                  <a:pt x="87" y="243"/>
                </a:lnTo>
                <a:lnTo>
                  <a:pt x="89" y="244"/>
                </a:lnTo>
                <a:lnTo>
                  <a:pt x="181" y="244"/>
                </a:lnTo>
                <a:lnTo>
                  <a:pt x="185" y="244"/>
                </a:lnTo>
                <a:lnTo>
                  <a:pt x="189" y="247"/>
                </a:lnTo>
                <a:lnTo>
                  <a:pt x="192" y="251"/>
                </a:lnTo>
                <a:lnTo>
                  <a:pt x="193" y="256"/>
                </a:lnTo>
                <a:lnTo>
                  <a:pt x="193" y="265"/>
                </a:lnTo>
                <a:lnTo>
                  <a:pt x="192" y="270"/>
                </a:lnTo>
                <a:lnTo>
                  <a:pt x="189" y="274"/>
                </a:lnTo>
                <a:lnTo>
                  <a:pt x="185" y="276"/>
                </a:lnTo>
                <a:lnTo>
                  <a:pt x="181" y="276"/>
                </a:lnTo>
                <a:lnTo>
                  <a:pt x="22" y="276"/>
                </a:lnTo>
                <a:lnTo>
                  <a:pt x="18" y="276"/>
                </a:lnTo>
                <a:lnTo>
                  <a:pt x="14" y="274"/>
                </a:lnTo>
                <a:lnTo>
                  <a:pt x="12" y="270"/>
                </a:lnTo>
                <a:lnTo>
                  <a:pt x="10" y="265"/>
                </a:lnTo>
                <a:lnTo>
                  <a:pt x="10" y="256"/>
                </a:lnTo>
                <a:lnTo>
                  <a:pt x="12" y="251"/>
                </a:lnTo>
                <a:lnTo>
                  <a:pt x="14" y="247"/>
                </a:lnTo>
                <a:lnTo>
                  <a:pt x="18" y="244"/>
                </a:lnTo>
                <a:lnTo>
                  <a:pt x="22" y="244"/>
                </a:lnTo>
                <a:lnTo>
                  <a:pt x="24" y="244"/>
                </a:lnTo>
                <a:lnTo>
                  <a:pt x="27" y="243"/>
                </a:lnTo>
                <a:lnTo>
                  <a:pt x="29" y="241"/>
                </a:lnTo>
                <a:lnTo>
                  <a:pt x="29" y="238"/>
                </a:lnTo>
                <a:lnTo>
                  <a:pt x="28" y="235"/>
                </a:lnTo>
                <a:lnTo>
                  <a:pt x="17" y="210"/>
                </a:lnTo>
                <a:lnTo>
                  <a:pt x="10" y="183"/>
                </a:lnTo>
                <a:lnTo>
                  <a:pt x="9" y="179"/>
                </a:lnTo>
                <a:lnTo>
                  <a:pt x="8" y="177"/>
                </a:lnTo>
                <a:lnTo>
                  <a:pt x="4" y="170"/>
                </a:lnTo>
                <a:lnTo>
                  <a:pt x="0" y="164"/>
                </a:lnTo>
                <a:lnTo>
                  <a:pt x="0" y="157"/>
                </a:lnTo>
                <a:lnTo>
                  <a:pt x="3" y="143"/>
                </a:lnTo>
                <a:lnTo>
                  <a:pt x="13" y="133"/>
                </a:lnTo>
                <a:lnTo>
                  <a:pt x="15" y="131"/>
                </a:lnTo>
                <a:lnTo>
                  <a:pt x="17" y="128"/>
                </a:lnTo>
                <a:lnTo>
                  <a:pt x="27" y="109"/>
                </a:lnTo>
                <a:lnTo>
                  <a:pt x="38" y="91"/>
                </a:lnTo>
                <a:lnTo>
                  <a:pt x="54" y="76"/>
                </a:lnTo>
                <a:lnTo>
                  <a:pt x="73" y="63"/>
                </a:lnTo>
                <a:lnTo>
                  <a:pt x="75" y="62"/>
                </a:lnTo>
                <a:lnTo>
                  <a:pt x="75" y="59"/>
                </a:lnTo>
                <a:lnTo>
                  <a:pt x="75" y="57"/>
                </a:lnTo>
                <a:lnTo>
                  <a:pt x="65" y="31"/>
                </a:lnTo>
                <a:lnTo>
                  <a:pt x="65" y="30"/>
                </a:lnTo>
                <a:lnTo>
                  <a:pt x="64" y="30"/>
                </a:lnTo>
                <a:lnTo>
                  <a:pt x="61" y="30"/>
                </a:lnTo>
                <a:lnTo>
                  <a:pt x="59" y="31"/>
                </a:lnTo>
                <a:lnTo>
                  <a:pt x="58" y="31"/>
                </a:lnTo>
                <a:lnTo>
                  <a:pt x="56" y="31"/>
                </a:lnTo>
                <a:lnTo>
                  <a:pt x="55" y="30"/>
                </a:lnTo>
                <a:lnTo>
                  <a:pt x="52" y="22"/>
                </a:lnTo>
                <a:lnTo>
                  <a:pt x="52" y="20"/>
                </a:lnTo>
                <a:lnTo>
                  <a:pt x="52" y="18"/>
                </a:lnTo>
                <a:lnTo>
                  <a:pt x="54" y="18"/>
                </a:lnTo>
                <a:lnTo>
                  <a:pt x="59" y="16"/>
                </a:lnTo>
                <a:lnTo>
                  <a:pt x="93" y="2"/>
                </a:lnTo>
                <a:lnTo>
                  <a:pt x="98" y="0"/>
                </a:lnTo>
                <a:lnTo>
                  <a:pt x="101" y="0"/>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 name="Freeform 387"/>
          <p:cNvSpPr>
            <a:spLocks noEditPoints="1"/>
          </p:cNvSpPr>
          <p:nvPr userDrawn="1"/>
        </p:nvSpPr>
        <p:spPr bwMode="auto">
          <a:xfrm rot="1888595">
            <a:off x="1831621" y="392103"/>
            <a:ext cx="1179152" cy="2081915"/>
          </a:xfrm>
          <a:custGeom>
            <a:avLst/>
            <a:gdLst>
              <a:gd name="T0" fmla="*/ 68 w 219"/>
              <a:gd name="T1" fmla="*/ 188 h 290"/>
              <a:gd name="T2" fmla="*/ 108 w 219"/>
              <a:gd name="T3" fmla="*/ 177 h 290"/>
              <a:gd name="T4" fmla="*/ 114 w 219"/>
              <a:gd name="T5" fmla="*/ 174 h 290"/>
              <a:gd name="T6" fmla="*/ 168 w 219"/>
              <a:gd name="T7" fmla="*/ 174 h 290"/>
              <a:gd name="T8" fmla="*/ 52 w 219"/>
              <a:gd name="T9" fmla="*/ 172 h 290"/>
              <a:gd name="T10" fmla="*/ 100 w 219"/>
              <a:gd name="T11" fmla="*/ 170 h 290"/>
              <a:gd name="T12" fmla="*/ 52 w 219"/>
              <a:gd name="T13" fmla="*/ 117 h 290"/>
              <a:gd name="T14" fmla="*/ 44 w 219"/>
              <a:gd name="T15" fmla="*/ 168 h 290"/>
              <a:gd name="T16" fmla="*/ 53 w 219"/>
              <a:gd name="T17" fmla="*/ 118 h 290"/>
              <a:gd name="T18" fmla="*/ 89 w 219"/>
              <a:gd name="T19" fmla="*/ 138 h 290"/>
              <a:gd name="T20" fmla="*/ 137 w 219"/>
              <a:gd name="T21" fmla="*/ 145 h 290"/>
              <a:gd name="T22" fmla="*/ 150 w 219"/>
              <a:gd name="T23" fmla="*/ 141 h 290"/>
              <a:gd name="T24" fmla="*/ 175 w 219"/>
              <a:gd name="T25" fmla="*/ 169 h 290"/>
              <a:gd name="T26" fmla="*/ 172 w 219"/>
              <a:gd name="T27" fmla="*/ 114 h 290"/>
              <a:gd name="T28" fmla="*/ 31 w 219"/>
              <a:gd name="T29" fmla="*/ 152 h 290"/>
              <a:gd name="T30" fmla="*/ 43 w 219"/>
              <a:gd name="T31" fmla="*/ 112 h 290"/>
              <a:gd name="T32" fmla="*/ 115 w 219"/>
              <a:gd name="T33" fmla="*/ 109 h 290"/>
              <a:gd name="T34" fmla="*/ 164 w 219"/>
              <a:gd name="T35" fmla="*/ 112 h 290"/>
              <a:gd name="T36" fmla="*/ 73 w 219"/>
              <a:gd name="T37" fmla="*/ 83 h 290"/>
              <a:gd name="T38" fmla="*/ 83 w 219"/>
              <a:gd name="T39" fmla="*/ 131 h 290"/>
              <a:gd name="T40" fmla="*/ 77 w 219"/>
              <a:gd name="T41" fmla="*/ 82 h 290"/>
              <a:gd name="T42" fmla="*/ 175 w 219"/>
              <a:gd name="T43" fmla="*/ 108 h 290"/>
              <a:gd name="T44" fmla="*/ 196 w 219"/>
              <a:gd name="T45" fmla="*/ 90 h 290"/>
              <a:gd name="T46" fmla="*/ 82 w 219"/>
              <a:gd name="T47" fmla="*/ 77 h 290"/>
              <a:gd name="T48" fmla="*/ 129 w 219"/>
              <a:gd name="T49" fmla="*/ 85 h 290"/>
              <a:gd name="T50" fmla="*/ 174 w 219"/>
              <a:gd name="T51" fmla="*/ 51 h 290"/>
              <a:gd name="T52" fmla="*/ 156 w 219"/>
              <a:gd name="T53" fmla="*/ 96 h 290"/>
              <a:gd name="T54" fmla="*/ 178 w 219"/>
              <a:gd name="T55" fmla="*/ 77 h 290"/>
              <a:gd name="T56" fmla="*/ 43 w 219"/>
              <a:gd name="T57" fmla="*/ 51 h 290"/>
              <a:gd name="T58" fmla="*/ 49 w 219"/>
              <a:gd name="T59" fmla="*/ 104 h 290"/>
              <a:gd name="T60" fmla="*/ 184 w 219"/>
              <a:gd name="T61" fmla="*/ 41 h 290"/>
              <a:gd name="T62" fmla="*/ 202 w 219"/>
              <a:gd name="T63" fmla="*/ 89 h 290"/>
              <a:gd name="T64" fmla="*/ 112 w 219"/>
              <a:gd name="T65" fmla="*/ 205 h 290"/>
              <a:gd name="T66" fmla="*/ 41 w 219"/>
              <a:gd name="T67" fmla="*/ 183 h 290"/>
              <a:gd name="T68" fmla="*/ 137 w 219"/>
              <a:gd name="T69" fmla="*/ 209 h 290"/>
              <a:gd name="T70" fmla="*/ 201 w 219"/>
              <a:gd name="T71" fmla="*/ 64 h 290"/>
              <a:gd name="T72" fmla="*/ 118 w 219"/>
              <a:gd name="T73" fmla="*/ 49 h 290"/>
              <a:gd name="T74" fmla="*/ 138 w 219"/>
              <a:gd name="T75" fmla="*/ 76 h 290"/>
              <a:gd name="T76" fmla="*/ 92 w 219"/>
              <a:gd name="T77" fmla="*/ 23 h 290"/>
              <a:gd name="T78" fmla="*/ 75 w 219"/>
              <a:gd name="T79" fmla="*/ 71 h 290"/>
              <a:gd name="T80" fmla="*/ 95 w 219"/>
              <a:gd name="T81" fmla="*/ 23 h 290"/>
              <a:gd name="T82" fmla="*/ 110 w 219"/>
              <a:gd name="T83" fmla="*/ 43 h 290"/>
              <a:gd name="T84" fmla="*/ 151 w 219"/>
              <a:gd name="T85" fmla="*/ 32 h 290"/>
              <a:gd name="T86" fmla="*/ 219 w 219"/>
              <a:gd name="T87" fmla="*/ 12 h 290"/>
              <a:gd name="T88" fmla="*/ 195 w 219"/>
              <a:gd name="T89" fmla="*/ 30 h 290"/>
              <a:gd name="T90" fmla="*/ 219 w 219"/>
              <a:gd name="T91" fmla="*/ 101 h 290"/>
              <a:gd name="T92" fmla="*/ 118 w 219"/>
              <a:gd name="T93" fmla="*/ 219 h 290"/>
              <a:gd name="T94" fmla="*/ 126 w 219"/>
              <a:gd name="T95" fmla="*/ 243 h 290"/>
              <a:gd name="T96" fmla="*/ 118 w 219"/>
              <a:gd name="T97" fmla="*/ 266 h 290"/>
              <a:gd name="T98" fmla="*/ 183 w 219"/>
              <a:gd name="T99" fmla="*/ 290 h 290"/>
              <a:gd name="T100" fmla="*/ 77 w 219"/>
              <a:gd name="T101" fmla="*/ 269 h 290"/>
              <a:gd name="T102" fmla="*/ 95 w 219"/>
              <a:gd name="T103" fmla="*/ 251 h 290"/>
              <a:gd name="T104" fmla="*/ 103 w 219"/>
              <a:gd name="T105" fmla="*/ 220 h 290"/>
              <a:gd name="T106" fmla="*/ 30 w 219"/>
              <a:gd name="T107" fmla="*/ 193 h 290"/>
              <a:gd name="T108" fmla="*/ 20 w 219"/>
              <a:gd name="T109" fmla="*/ 219 h 290"/>
              <a:gd name="T110" fmla="*/ 13 w 219"/>
              <a:gd name="T111" fmla="*/ 188 h 290"/>
              <a:gd name="T112" fmla="*/ 37 w 219"/>
              <a:gd name="T113" fmla="*/ 173 h 290"/>
              <a:gd name="T114" fmla="*/ 62 w 219"/>
              <a:gd name="T115" fmla="*/ 27 h 290"/>
              <a:gd name="T116" fmla="*/ 177 w 219"/>
              <a:gd name="T117" fmla="*/ 39 h 290"/>
              <a:gd name="T118" fmla="*/ 192 w 219"/>
              <a:gd name="T119" fmla="*/ 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90">
                <a:moveTo>
                  <a:pt x="106" y="175"/>
                </a:moveTo>
                <a:lnTo>
                  <a:pt x="104" y="175"/>
                </a:lnTo>
                <a:lnTo>
                  <a:pt x="87" y="183"/>
                </a:lnTo>
                <a:lnTo>
                  <a:pt x="68" y="187"/>
                </a:lnTo>
                <a:lnTo>
                  <a:pt x="68" y="187"/>
                </a:lnTo>
                <a:lnTo>
                  <a:pt x="67" y="188"/>
                </a:lnTo>
                <a:lnTo>
                  <a:pt x="68" y="188"/>
                </a:lnTo>
                <a:lnTo>
                  <a:pt x="90" y="196"/>
                </a:lnTo>
                <a:lnTo>
                  <a:pt x="113" y="198"/>
                </a:lnTo>
                <a:lnTo>
                  <a:pt x="114" y="198"/>
                </a:lnTo>
                <a:lnTo>
                  <a:pt x="115" y="196"/>
                </a:lnTo>
                <a:lnTo>
                  <a:pt x="115" y="195"/>
                </a:lnTo>
                <a:lnTo>
                  <a:pt x="113" y="186"/>
                </a:lnTo>
                <a:lnTo>
                  <a:pt x="108" y="177"/>
                </a:lnTo>
                <a:lnTo>
                  <a:pt x="108" y="177"/>
                </a:lnTo>
                <a:lnTo>
                  <a:pt x="106" y="175"/>
                </a:lnTo>
                <a:close/>
                <a:moveTo>
                  <a:pt x="142" y="150"/>
                </a:moveTo>
                <a:lnTo>
                  <a:pt x="141" y="150"/>
                </a:lnTo>
                <a:lnTo>
                  <a:pt x="115" y="170"/>
                </a:lnTo>
                <a:lnTo>
                  <a:pt x="114" y="172"/>
                </a:lnTo>
                <a:lnTo>
                  <a:pt x="114" y="174"/>
                </a:lnTo>
                <a:lnTo>
                  <a:pt x="123" y="195"/>
                </a:lnTo>
                <a:lnTo>
                  <a:pt x="124" y="197"/>
                </a:lnTo>
                <a:lnTo>
                  <a:pt x="126" y="197"/>
                </a:lnTo>
                <a:lnTo>
                  <a:pt x="147" y="189"/>
                </a:lnTo>
                <a:lnTo>
                  <a:pt x="168" y="177"/>
                </a:lnTo>
                <a:lnTo>
                  <a:pt x="168" y="175"/>
                </a:lnTo>
                <a:lnTo>
                  <a:pt x="168" y="174"/>
                </a:lnTo>
                <a:lnTo>
                  <a:pt x="168" y="173"/>
                </a:lnTo>
                <a:lnTo>
                  <a:pt x="145" y="150"/>
                </a:lnTo>
                <a:lnTo>
                  <a:pt x="143" y="150"/>
                </a:lnTo>
                <a:lnTo>
                  <a:pt x="142" y="150"/>
                </a:lnTo>
                <a:close/>
                <a:moveTo>
                  <a:pt x="81" y="143"/>
                </a:moveTo>
                <a:lnTo>
                  <a:pt x="80" y="143"/>
                </a:lnTo>
                <a:lnTo>
                  <a:pt x="52" y="172"/>
                </a:lnTo>
                <a:lnTo>
                  <a:pt x="52" y="174"/>
                </a:lnTo>
                <a:lnTo>
                  <a:pt x="52" y="175"/>
                </a:lnTo>
                <a:lnTo>
                  <a:pt x="53" y="177"/>
                </a:lnTo>
                <a:lnTo>
                  <a:pt x="64" y="179"/>
                </a:lnTo>
                <a:lnTo>
                  <a:pt x="77" y="179"/>
                </a:lnTo>
                <a:lnTo>
                  <a:pt x="90" y="175"/>
                </a:lnTo>
                <a:lnTo>
                  <a:pt x="100" y="170"/>
                </a:lnTo>
                <a:lnTo>
                  <a:pt x="101" y="169"/>
                </a:lnTo>
                <a:lnTo>
                  <a:pt x="103" y="168"/>
                </a:lnTo>
                <a:lnTo>
                  <a:pt x="101" y="166"/>
                </a:lnTo>
                <a:lnTo>
                  <a:pt x="85" y="143"/>
                </a:lnTo>
                <a:lnTo>
                  <a:pt x="83" y="143"/>
                </a:lnTo>
                <a:lnTo>
                  <a:pt x="81" y="143"/>
                </a:lnTo>
                <a:close/>
                <a:moveTo>
                  <a:pt x="52" y="117"/>
                </a:moveTo>
                <a:lnTo>
                  <a:pt x="50" y="118"/>
                </a:lnTo>
                <a:lnTo>
                  <a:pt x="49" y="119"/>
                </a:lnTo>
                <a:lnTo>
                  <a:pt x="44" y="129"/>
                </a:lnTo>
                <a:lnTo>
                  <a:pt x="40" y="142"/>
                </a:lnTo>
                <a:lnTo>
                  <a:pt x="40" y="155"/>
                </a:lnTo>
                <a:lnTo>
                  <a:pt x="43" y="166"/>
                </a:lnTo>
                <a:lnTo>
                  <a:pt x="44" y="168"/>
                </a:lnTo>
                <a:lnTo>
                  <a:pt x="45" y="168"/>
                </a:lnTo>
                <a:lnTo>
                  <a:pt x="48" y="168"/>
                </a:lnTo>
                <a:lnTo>
                  <a:pt x="76" y="140"/>
                </a:lnTo>
                <a:lnTo>
                  <a:pt x="76" y="138"/>
                </a:lnTo>
                <a:lnTo>
                  <a:pt x="76" y="136"/>
                </a:lnTo>
                <a:lnTo>
                  <a:pt x="76" y="135"/>
                </a:lnTo>
                <a:lnTo>
                  <a:pt x="53" y="118"/>
                </a:lnTo>
                <a:lnTo>
                  <a:pt x="52" y="117"/>
                </a:lnTo>
                <a:close/>
                <a:moveTo>
                  <a:pt x="110" y="115"/>
                </a:moveTo>
                <a:lnTo>
                  <a:pt x="109" y="115"/>
                </a:lnTo>
                <a:lnTo>
                  <a:pt x="108" y="117"/>
                </a:lnTo>
                <a:lnTo>
                  <a:pt x="89" y="135"/>
                </a:lnTo>
                <a:lnTo>
                  <a:pt x="89" y="136"/>
                </a:lnTo>
                <a:lnTo>
                  <a:pt x="89" y="138"/>
                </a:lnTo>
                <a:lnTo>
                  <a:pt x="89" y="140"/>
                </a:lnTo>
                <a:lnTo>
                  <a:pt x="108" y="164"/>
                </a:lnTo>
                <a:lnTo>
                  <a:pt x="109" y="164"/>
                </a:lnTo>
                <a:lnTo>
                  <a:pt x="110" y="165"/>
                </a:lnTo>
                <a:lnTo>
                  <a:pt x="112" y="164"/>
                </a:lnTo>
                <a:lnTo>
                  <a:pt x="136" y="146"/>
                </a:lnTo>
                <a:lnTo>
                  <a:pt x="137" y="145"/>
                </a:lnTo>
                <a:lnTo>
                  <a:pt x="137" y="142"/>
                </a:lnTo>
                <a:lnTo>
                  <a:pt x="136" y="141"/>
                </a:lnTo>
                <a:lnTo>
                  <a:pt x="112" y="117"/>
                </a:lnTo>
                <a:lnTo>
                  <a:pt x="110" y="115"/>
                </a:lnTo>
                <a:close/>
                <a:moveTo>
                  <a:pt x="172" y="114"/>
                </a:moveTo>
                <a:lnTo>
                  <a:pt x="169" y="115"/>
                </a:lnTo>
                <a:lnTo>
                  <a:pt x="150" y="141"/>
                </a:lnTo>
                <a:lnTo>
                  <a:pt x="149" y="142"/>
                </a:lnTo>
                <a:lnTo>
                  <a:pt x="149" y="145"/>
                </a:lnTo>
                <a:lnTo>
                  <a:pt x="150" y="146"/>
                </a:lnTo>
                <a:lnTo>
                  <a:pt x="172" y="168"/>
                </a:lnTo>
                <a:lnTo>
                  <a:pt x="173" y="169"/>
                </a:lnTo>
                <a:lnTo>
                  <a:pt x="174" y="169"/>
                </a:lnTo>
                <a:lnTo>
                  <a:pt x="175" y="169"/>
                </a:lnTo>
                <a:lnTo>
                  <a:pt x="177" y="168"/>
                </a:lnTo>
                <a:lnTo>
                  <a:pt x="189" y="149"/>
                </a:lnTo>
                <a:lnTo>
                  <a:pt x="196" y="127"/>
                </a:lnTo>
                <a:lnTo>
                  <a:pt x="196" y="124"/>
                </a:lnTo>
                <a:lnTo>
                  <a:pt x="195" y="123"/>
                </a:lnTo>
                <a:lnTo>
                  <a:pt x="173" y="114"/>
                </a:lnTo>
                <a:lnTo>
                  <a:pt x="172" y="114"/>
                </a:lnTo>
                <a:close/>
                <a:moveTo>
                  <a:pt x="25" y="104"/>
                </a:moveTo>
                <a:lnTo>
                  <a:pt x="23" y="104"/>
                </a:lnTo>
                <a:lnTo>
                  <a:pt x="21" y="105"/>
                </a:lnTo>
                <a:lnTo>
                  <a:pt x="21" y="106"/>
                </a:lnTo>
                <a:lnTo>
                  <a:pt x="23" y="129"/>
                </a:lnTo>
                <a:lnTo>
                  <a:pt x="31" y="151"/>
                </a:lnTo>
                <a:lnTo>
                  <a:pt x="31" y="152"/>
                </a:lnTo>
                <a:lnTo>
                  <a:pt x="32" y="151"/>
                </a:lnTo>
                <a:lnTo>
                  <a:pt x="32" y="151"/>
                </a:lnTo>
                <a:lnTo>
                  <a:pt x="36" y="132"/>
                </a:lnTo>
                <a:lnTo>
                  <a:pt x="44" y="115"/>
                </a:lnTo>
                <a:lnTo>
                  <a:pt x="44" y="113"/>
                </a:lnTo>
                <a:lnTo>
                  <a:pt x="43" y="112"/>
                </a:lnTo>
                <a:lnTo>
                  <a:pt x="43" y="112"/>
                </a:lnTo>
                <a:lnTo>
                  <a:pt x="34" y="106"/>
                </a:lnTo>
                <a:lnTo>
                  <a:pt x="25" y="104"/>
                </a:lnTo>
                <a:close/>
                <a:moveTo>
                  <a:pt x="137" y="89"/>
                </a:moveTo>
                <a:lnTo>
                  <a:pt x="136" y="89"/>
                </a:lnTo>
                <a:lnTo>
                  <a:pt x="135" y="90"/>
                </a:lnTo>
                <a:lnTo>
                  <a:pt x="117" y="108"/>
                </a:lnTo>
                <a:lnTo>
                  <a:pt x="115" y="109"/>
                </a:lnTo>
                <a:lnTo>
                  <a:pt x="115" y="110"/>
                </a:lnTo>
                <a:lnTo>
                  <a:pt x="117" y="112"/>
                </a:lnTo>
                <a:lnTo>
                  <a:pt x="141" y="137"/>
                </a:lnTo>
                <a:lnTo>
                  <a:pt x="142" y="137"/>
                </a:lnTo>
                <a:lnTo>
                  <a:pt x="145" y="137"/>
                </a:lnTo>
                <a:lnTo>
                  <a:pt x="164" y="113"/>
                </a:lnTo>
                <a:lnTo>
                  <a:pt x="164" y="112"/>
                </a:lnTo>
                <a:lnTo>
                  <a:pt x="164" y="109"/>
                </a:lnTo>
                <a:lnTo>
                  <a:pt x="163" y="109"/>
                </a:lnTo>
                <a:lnTo>
                  <a:pt x="138" y="90"/>
                </a:lnTo>
                <a:lnTo>
                  <a:pt x="137" y="89"/>
                </a:lnTo>
                <a:close/>
                <a:moveTo>
                  <a:pt x="77" y="82"/>
                </a:moveTo>
                <a:lnTo>
                  <a:pt x="75" y="82"/>
                </a:lnTo>
                <a:lnTo>
                  <a:pt x="73" y="83"/>
                </a:lnTo>
                <a:lnTo>
                  <a:pt x="55" y="108"/>
                </a:lnTo>
                <a:lnTo>
                  <a:pt x="54" y="109"/>
                </a:lnTo>
                <a:lnTo>
                  <a:pt x="55" y="110"/>
                </a:lnTo>
                <a:lnTo>
                  <a:pt x="55" y="112"/>
                </a:lnTo>
                <a:lnTo>
                  <a:pt x="80" y="131"/>
                </a:lnTo>
                <a:lnTo>
                  <a:pt x="81" y="131"/>
                </a:lnTo>
                <a:lnTo>
                  <a:pt x="83" y="131"/>
                </a:lnTo>
                <a:lnTo>
                  <a:pt x="85" y="131"/>
                </a:lnTo>
                <a:lnTo>
                  <a:pt x="103" y="112"/>
                </a:lnTo>
                <a:lnTo>
                  <a:pt x="104" y="110"/>
                </a:lnTo>
                <a:lnTo>
                  <a:pt x="104" y="109"/>
                </a:lnTo>
                <a:lnTo>
                  <a:pt x="103" y="108"/>
                </a:lnTo>
                <a:lnTo>
                  <a:pt x="78" y="83"/>
                </a:lnTo>
                <a:lnTo>
                  <a:pt x="77" y="82"/>
                </a:lnTo>
                <a:close/>
                <a:moveTo>
                  <a:pt x="187" y="68"/>
                </a:moveTo>
                <a:lnTo>
                  <a:pt x="186" y="68"/>
                </a:lnTo>
                <a:lnTo>
                  <a:pt x="186" y="69"/>
                </a:lnTo>
                <a:lnTo>
                  <a:pt x="183" y="87"/>
                </a:lnTo>
                <a:lnTo>
                  <a:pt x="175" y="105"/>
                </a:lnTo>
                <a:lnTo>
                  <a:pt x="175" y="106"/>
                </a:lnTo>
                <a:lnTo>
                  <a:pt x="175" y="108"/>
                </a:lnTo>
                <a:lnTo>
                  <a:pt x="177" y="109"/>
                </a:lnTo>
                <a:lnTo>
                  <a:pt x="186" y="113"/>
                </a:lnTo>
                <a:lnTo>
                  <a:pt x="195" y="117"/>
                </a:lnTo>
                <a:lnTo>
                  <a:pt x="196" y="117"/>
                </a:lnTo>
                <a:lnTo>
                  <a:pt x="197" y="115"/>
                </a:lnTo>
                <a:lnTo>
                  <a:pt x="197" y="114"/>
                </a:lnTo>
                <a:lnTo>
                  <a:pt x="196" y="90"/>
                </a:lnTo>
                <a:lnTo>
                  <a:pt x="187" y="68"/>
                </a:lnTo>
                <a:lnTo>
                  <a:pt x="187" y="68"/>
                </a:lnTo>
                <a:close/>
                <a:moveTo>
                  <a:pt x="108" y="55"/>
                </a:moveTo>
                <a:lnTo>
                  <a:pt x="106" y="55"/>
                </a:lnTo>
                <a:lnTo>
                  <a:pt x="82" y="74"/>
                </a:lnTo>
                <a:lnTo>
                  <a:pt x="82" y="76"/>
                </a:lnTo>
                <a:lnTo>
                  <a:pt x="82" y="77"/>
                </a:lnTo>
                <a:lnTo>
                  <a:pt x="82" y="77"/>
                </a:lnTo>
                <a:lnTo>
                  <a:pt x="82" y="78"/>
                </a:lnTo>
                <a:lnTo>
                  <a:pt x="108" y="103"/>
                </a:lnTo>
                <a:lnTo>
                  <a:pt x="109" y="104"/>
                </a:lnTo>
                <a:lnTo>
                  <a:pt x="110" y="104"/>
                </a:lnTo>
                <a:lnTo>
                  <a:pt x="112" y="103"/>
                </a:lnTo>
                <a:lnTo>
                  <a:pt x="129" y="85"/>
                </a:lnTo>
                <a:lnTo>
                  <a:pt x="131" y="83"/>
                </a:lnTo>
                <a:lnTo>
                  <a:pt x="131" y="82"/>
                </a:lnTo>
                <a:lnTo>
                  <a:pt x="129" y="81"/>
                </a:lnTo>
                <a:lnTo>
                  <a:pt x="110" y="57"/>
                </a:lnTo>
                <a:lnTo>
                  <a:pt x="109" y="55"/>
                </a:lnTo>
                <a:lnTo>
                  <a:pt x="108" y="55"/>
                </a:lnTo>
                <a:close/>
                <a:moveTo>
                  <a:pt x="174" y="51"/>
                </a:moveTo>
                <a:lnTo>
                  <a:pt x="173" y="51"/>
                </a:lnTo>
                <a:lnTo>
                  <a:pt x="172" y="53"/>
                </a:lnTo>
                <a:lnTo>
                  <a:pt x="143" y="81"/>
                </a:lnTo>
                <a:lnTo>
                  <a:pt x="142" y="83"/>
                </a:lnTo>
                <a:lnTo>
                  <a:pt x="145" y="86"/>
                </a:lnTo>
                <a:lnTo>
                  <a:pt x="150" y="91"/>
                </a:lnTo>
                <a:lnTo>
                  <a:pt x="156" y="96"/>
                </a:lnTo>
                <a:lnTo>
                  <a:pt x="161" y="100"/>
                </a:lnTo>
                <a:lnTo>
                  <a:pt x="165" y="103"/>
                </a:lnTo>
                <a:lnTo>
                  <a:pt x="166" y="103"/>
                </a:lnTo>
                <a:lnTo>
                  <a:pt x="169" y="103"/>
                </a:lnTo>
                <a:lnTo>
                  <a:pt x="170" y="101"/>
                </a:lnTo>
                <a:lnTo>
                  <a:pt x="174" y="90"/>
                </a:lnTo>
                <a:lnTo>
                  <a:pt x="178" y="77"/>
                </a:lnTo>
                <a:lnTo>
                  <a:pt x="179" y="64"/>
                </a:lnTo>
                <a:lnTo>
                  <a:pt x="177" y="53"/>
                </a:lnTo>
                <a:lnTo>
                  <a:pt x="175" y="53"/>
                </a:lnTo>
                <a:lnTo>
                  <a:pt x="174" y="51"/>
                </a:lnTo>
                <a:close/>
                <a:moveTo>
                  <a:pt x="45" y="51"/>
                </a:moveTo>
                <a:lnTo>
                  <a:pt x="44" y="51"/>
                </a:lnTo>
                <a:lnTo>
                  <a:pt x="43" y="51"/>
                </a:lnTo>
                <a:lnTo>
                  <a:pt x="30" y="72"/>
                </a:lnTo>
                <a:lnTo>
                  <a:pt x="22" y="94"/>
                </a:lnTo>
                <a:lnTo>
                  <a:pt x="22" y="95"/>
                </a:lnTo>
                <a:lnTo>
                  <a:pt x="25" y="96"/>
                </a:lnTo>
                <a:lnTo>
                  <a:pt x="45" y="105"/>
                </a:lnTo>
                <a:lnTo>
                  <a:pt x="48" y="105"/>
                </a:lnTo>
                <a:lnTo>
                  <a:pt x="49" y="104"/>
                </a:lnTo>
                <a:lnTo>
                  <a:pt x="69" y="78"/>
                </a:lnTo>
                <a:lnTo>
                  <a:pt x="69" y="77"/>
                </a:lnTo>
                <a:lnTo>
                  <a:pt x="69" y="76"/>
                </a:lnTo>
                <a:lnTo>
                  <a:pt x="69" y="74"/>
                </a:lnTo>
                <a:lnTo>
                  <a:pt x="46" y="51"/>
                </a:lnTo>
                <a:lnTo>
                  <a:pt x="45" y="51"/>
                </a:lnTo>
                <a:close/>
                <a:moveTo>
                  <a:pt x="184" y="41"/>
                </a:moveTo>
                <a:lnTo>
                  <a:pt x="183" y="41"/>
                </a:lnTo>
                <a:lnTo>
                  <a:pt x="182" y="43"/>
                </a:lnTo>
                <a:lnTo>
                  <a:pt x="181" y="43"/>
                </a:lnTo>
                <a:lnTo>
                  <a:pt x="181" y="45"/>
                </a:lnTo>
                <a:lnTo>
                  <a:pt x="181" y="48"/>
                </a:lnTo>
                <a:lnTo>
                  <a:pt x="195" y="67"/>
                </a:lnTo>
                <a:lnTo>
                  <a:pt x="202" y="89"/>
                </a:lnTo>
                <a:lnTo>
                  <a:pt x="205" y="112"/>
                </a:lnTo>
                <a:lnTo>
                  <a:pt x="201" y="135"/>
                </a:lnTo>
                <a:lnTo>
                  <a:pt x="192" y="158"/>
                </a:lnTo>
                <a:lnTo>
                  <a:pt x="177" y="177"/>
                </a:lnTo>
                <a:lnTo>
                  <a:pt x="158" y="192"/>
                </a:lnTo>
                <a:lnTo>
                  <a:pt x="136" y="201"/>
                </a:lnTo>
                <a:lnTo>
                  <a:pt x="112" y="205"/>
                </a:lnTo>
                <a:lnTo>
                  <a:pt x="89" y="203"/>
                </a:lnTo>
                <a:lnTo>
                  <a:pt x="67" y="195"/>
                </a:lnTo>
                <a:lnTo>
                  <a:pt x="46" y="182"/>
                </a:lnTo>
                <a:lnTo>
                  <a:pt x="44" y="181"/>
                </a:lnTo>
                <a:lnTo>
                  <a:pt x="43" y="182"/>
                </a:lnTo>
                <a:lnTo>
                  <a:pt x="41" y="183"/>
                </a:lnTo>
                <a:lnTo>
                  <a:pt x="41" y="183"/>
                </a:lnTo>
                <a:lnTo>
                  <a:pt x="40" y="184"/>
                </a:lnTo>
                <a:lnTo>
                  <a:pt x="41" y="186"/>
                </a:lnTo>
                <a:lnTo>
                  <a:pt x="41" y="187"/>
                </a:lnTo>
                <a:lnTo>
                  <a:pt x="63" y="201"/>
                </a:lnTo>
                <a:lnTo>
                  <a:pt x="87" y="210"/>
                </a:lnTo>
                <a:lnTo>
                  <a:pt x="113" y="212"/>
                </a:lnTo>
                <a:lnTo>
                  <a:pt x="137" y="209"/>
                </a:lnTo>
                <a:lnTo>
                  <a:pt x="160" y="198"/>
                </a:lnTo>
                <a:lnTo>
                  <a:pt x="182" y="182"/>
                </a:lnTo>
                <a:lnTo>
                  <a:pt x="198" y="161"/>
                </a:lnTo>
                <a:lnTo>
                  <a:pt x="207" y="138"/>
                </a:lnTo>
                <a:lnTo>
                  <a:pt x="211" y="113"/>
                </a:lnTo>
                <a:lnTo>
                  <a:pt x="209" y="89"/>
                </a:lnTo>
                <a:lnTo>
                  <a:pt x="201" y="64"/>
                </a:lnTo>
                <a:lnTo>
                  <a:pt x="186" y="43"/>
                </a:lnTo>
                <a:lnTo>
                  <a:pt x="186" y="41"/>
                </a:lnTo>
                <a:lnTo>
                  <a:pt x="184" y="41"/>
                </a:lnTo>
                <a:close/>
                <a:moveTo>
                  <a:pt x="155" y="40"/>
                </a:moveTo>
                <a:lnTo>
                  <a:pt x="142" y="41"/>
                </a:lnTo>
                <a:lnTo>
                  <a:pt x="129" y="45"/>
                </a:lnTo>
                <a:lnTo>
                  <a:pt x="118" y="49"/>
                </a:lnTo>
                <a:lnTo>
                  <a:pt x="117" y="50"/>
                </a:lnTo>
                <a:lnTo>
                  <a:pt x="117" y="53"/>
                </a:lnTo>
                <a:lnTo>
                  <a:pt x="117" y="54"/>
                </a:lnTo>
                <a:lnTo>
                  <a:pt x="135" y="76"/>
                </a:lnTo>
                <a:lnTo>
                  <a:pt x="136" y="77"/>
                </a:lnTo>
                <a:lnTo>
                  <a:pt x="137" y="77"/>
                </a:lnTo>
                <a:lnTo>
                  <a:pt x="138" y="76"/>
                </a:lnTo>
                <a:lnTo>
                  <a:pt x="166" y="48"/>
                </a:lnTo>
                <a:lnTo>
                  <a:pt x="168" y="46"/>
                </a:lnTo>
                <a:lnTo>
                  <a:pt x="168" y="45"/>
                </a:lnTo>
                <a:lnTo>
                  <a:pt x="166" y="44"/>
                </a:lnTo>
                <a:lnTo>
                  <a:pt x="166" y="43"/>
                </a:lnTo>
                <a:lnTo>
                  <a:pt x="155" y="40"/>
                </a:lnTo>
                <a:close/>
                <a:moveTo>
                  <a:pt x="92" y="23"/>
                </a:moveTo>
                <a:lnTo>
                  <a:pt x="71" y="30"/>
                </a:lnTo>
                <a:lnTo>
                  <a:pt x="52" y="43"/>
                </a:lnTo>
                <a:lnTo>
                  <a:pt x="50" y="44"/>
                </a:lnTo>
                <a:lnTo>
                  <a:pt x="50" y="46"/>
                </a:lnTo>
                <a:lnTo>
                  <a:pt x="52" y="48"/>
                </a:lnTo>
                <a:lnTo>
                  <a:pt x="73" y="69"/>
                </a:lnTo>
                <a:lnTo>
                  <a:pt x="75" y="71"/>
                </a:lnTo>
                <a:lnTo>
                  <a:pt x="77" y="71"/>
                </a:lnTo>
                <a:lnTo>
                  <a:pt x="78" y="69"/>
                </a:lnTo>
                <a:lnTo>
                  <a:pt x="104" y="50"/>
                </a:lnTo>
                <a:lnTo>
                  <a:pt x="105" y="48"/>
                </a:lnTo>
                <a:lnTo>
                  <a:pt x="105" y="46"/>
                </a:lnTo>
                <a:lnTo>
                  <a:pt x="96" y="25"/>
                </a:lnTo>
                <a:lnTo>
                  <a:pt x="95" y="23"/>
                </a:lnTo>
                <a:lnTo>
                  <a:pt x="92" y="23"/>
                </a:lnTo>
                <a:close/>
                <a:moveTo>
                  <a:pt x="105" y="22"/>
                </a:moveTo>
                <a:lnTo>
                  <a:pt x="104" y="22"/>
                </a:lnTo>
                <a:lnTo>
                  <a:pt x="103" y="23"/>
                </a:lnTo>
                <a:lnTo>
                  <a:pt x="103" y="25"/>
                </a:lnTo>
                <a:lnTo>
                  <a:pt x="106" y="34"/>
                </a:lnTo>
                <a:lnTo>
                  <a:pt x="110" y="43"/>
                </a:lnTo>
                <a:lnTo>
                  <a:pt x="112" y="44"/>
                </a:lnTo>
                <a:lnTo>
                  <a:pt x="113" y="44"/>
                </a:lnTo>
                <a:lnTo>
                  <a:pt x="114" y="44"/>
                </a:lnTo>
                <a:lnTo>
                  <a:pt x="132" y="36"/>
                </a:lnTo>
                <a:lnTo>
                  <a:pt x="150" y="34"/>
                </a:lnTo>
                <a:lnTo>
                  <a:pt x="151" y="34"/>
                </a:lnTo>
                <a:lnTo>
                  <a:pt x="151" y="32"/>
                </a:lnTo>
                <a:lnTo>
                  <a:pt x="151" y="32"/>
                </a:lnTo>
                <a:lnTo>
                  <a:pt x="129" y="23"/>
                </a:lnTo>
                <a:lnTo>
                  <a:pt x="105" y="22"/>
                </a:lnTo>
                <a:close/>
                <a:moveTo>
                  <a:pt x="198" y="0"/>
                </a:moveTo>
                <a:lnTo>
                  <a:pt x="207" y="0"/>
                </a:lnTo>
                <a:lnTo>
                  <a:pt x="214" y="6"/>
                </a:lnTo>
                <a:lnTo>
                  <a:pt x="219" y="12"/>
                </a:lnTo>
                <a:lnTo>
                  <a:pt x="219" y="21"/>
                </a:lnTo>
                <a:lnTo>
                  <a:pt x="214" y="27"/>
                </a:lnTo>
                <a:lnTo>
                  <a:pt x="210" y="31"/>
                </a:lnTo>
                <a:lnTo>
                  <a:pt x="206" y="32"/>
                </a:lnTo>
                <a:lnTo>
                  <a:pt x="201" y="32"/>
                </a:lnTo>
                <a:lnTo>
                  <a:pt x="196" y="31"/>
                </a:lnTo>
                <a:lnTo>
                  <a:pt x="195" y="30"/>
                </a:lnTo>
                <a:lnTo>
                  <a:pt x="193" y="31"/>
                </a:lnTo>
                <a:lnTo>
                  <a:pt x="191" y="34"/>
                </a:lnTo>
                <a:lnTo>
                  <a:pt x="189" y="35"/>
                </a:lnTo>
                <a:lnTo>
                  <a:pt x="191" y="37"/>
                </a:lnTo>
                <a:lnTo>
                  <a:pt x="205" y="57"/>
                </a:lnTo>
                <a:lnTo>
                  <a:pt x="214" y="78"/>
                </a:lnTo>
                <a:lnTo>
                  <a:pt x="219" y="101"/>
                </a:lnTo>
                <a:lnTo>
                  <a:pt x="218" y="124"/>
                </a:lnTo>
                <a:lnTo>
                  <a:pt x="212" y="147"/>
                </a:lnTo>
                <a:lnTo>
                  <a:pt x="202" y="168"/>
                </a:lnTo>
                <a:lnTo>
                  <a:pt x="187" y="187"/>
                </a:lnTo>
                <a:lnTo>
                  <a:pt x="165" y="203"/>
                </a:lnTo>
                <a:lnTo>
                  <a:pt x="142" y="214"/>
                </a:lnTo>
                <a:lnTo>
                  <a:pt x="118" y="219"/>
                </a:lnTo>
                <a:lnTo>
                  <a:pt x="115" y="220"/>
                </a:lnTo>
                <a:lnTo>
                  <a:pt x="115" y="221"/>
                </a:lnTo>
                <a:lnTo>
                  <a:pt x="115" y="225"/>
                </a:lnTo>
                <a:lnTo>
                  <a:pt x="115" y="228"/>
                </a:lnTo>
                <a:lnTo>
                  <a:pt x="117" y="228"/>
                </a:lnTo>
                <a:lnTo>
                  <a:pt x="123" y="234"/>
                </a:lnTo>
                <a:lnTo>
                  <a:pt x="126" y="243"/>
                </a:lnTo>
                <a:lnTo>
                  <a:pt x="123" y="251"/>
                </a:lnTo>
                <a:lnTo>
                  <a:pt x="117" y="257"/>
                </a:lnTo>
                <a:lnTo>
                  <a:pt x="115" y="257"/>
                </a:lnTo>
                <a:lnTo>
                  <a:pt x="115" y="260"/>
                </a:lnTo>
                <a:lnTo>
                  <a:pt x="115" y="264"/>
                </a:lnTo>
                <a:lnTo>
                  <a:pt x="115" y="265"/>
                </a:lnTo>
                <a:lnTo>
                  <a:pt x="118" y="266"/>
                </a:lnTo>
                <a:lnTo>
                  <a:pt x="141" y="269"/>
                </a:lnTo>
                <a:lnTo>
                  <a:pt x="164" y="275"/>
                </a:lnTo>
                <a:lnTo>
                  <a:pt x="184" y="285"/>
                </a:lnTo>
                <a:lnTo>
                  <a:pt x="186" y="287"/>
                </a:lnTo>
                <a:lnTo>
                  <a:pt x="186" y="288"/>
                </a:lnTo>
                <a:lnTo>
                  <a:pt x="184" y="290"/>
                </a:lnTo>
                <a:lnTo>
                  <a:pt x="183" y="290"/>
                </a:lnTo>
                <a:lnTo>
                  <a:pt x="35" y="290"/>
                </a:lnTo>
                <a:lnTo>
                  <a:pt x="34" y="290"/>
                </a:lnTo>
                <a:lnTo>
                  <a:pt x="32" y="288"/>
                </a:lnTo>
                <a:lnTo>
                  <a:pt x="32" y="287"/>
                </a:lnTo>
                <a:lnTo>
                  <a:pt x="34" y="285"/>
                </a:lnTo>
                <a:lnTo>
                  <a:pt x="55" y="275"/>
                </a:lnTo>
                <a:lnTo>
                  <a:pt x="77" y="269"/>
                </a:lnTo>
                <a:lnTo>
                  <a:pt x="100" y="266"/>
                </a:lnTo>
                <a:lnTo>
                  <a:pt x="103" y="265"/>
                </a:lnTo>
                <a:lnTo>
                  <a:pt x="104" y="264"/>
                </a:lnTo>
                <a:lnTo>
                  <a:pt x="104" y="260"/>
                </a:lnTo>
                <a:lnTo>
                  <a:pt x="103" y="257"/>
                </a:lnTo>
                <a:lnTo>
                  <a:pt x="101" y="257"/>
                </a:lnTo>
                <a:lnTo>
                  <a:pt x="95" y="251"/>
                </a:lnTo>
                <a:lnTo>
                  <a:pt x="94" y="243"/>
                </a:lnTo>
                <a:lnTo>
                  <a:pt x="95" y="234"/>
                </a:lnTo>
                <a:lnTo>
                  <a:pt x="101" y="228"/>
                </a:lnTo>
                <a:lnTo>
                  <a:pt x="103" y="228"/>
                </a:lnTo>
                <a:lnTo>
                  <a:pt x="104" y="225"/>
                </a:lnTo>
                <a:lnTo>
                  <a:pt x="104" y="221"/>
                </a:lnTo>
                <a:lnTo>
                  <a:pt x="103" y="220"/>
                </a:lnTo>
                <a:lnTo>
                  <a:pt x="101" y="219"/>
                </a:lnTo>
                <a:lnTo>
                  <a:pt x="78" y="215"/>
                </a:lnTo>
                <a:lnTo>
                  <a:pt x="57" y="206"/>
                </a:lnTo>
                <a:lnTo>
                  <a:pt x="36" y="192"/>
                </a:lnTo>
                <a:lnTo>
                  <a:pt x="35" y="191"/>
                </a:lnTo>
                <a:lnTo>
                  <a:pt x="32" y="192"/>
                </a:lnTo>
                <a:lnTo>
                  <a:pt x="30" y="193"/>
                </a:lnTo>
                <a:lnTo>
                  <a:pt x="30" y="196"/>
                </a:lnTo>
                <a:lnTo>
                  <a:pt x="30" y="197"/>
                </a:lnTo>
                <a:lnTo>
                  <a:pt x="31" y="202"/>
                </a:lnTo>
                <a:lnTo>
                  <a:pt x="31" y="206"/>
                </a:lnTo>
                <a:lnTo>
                  <a:pt x="30" y="211"/>
                </a:lnTo>
                <a:lnTo>
                  <a:pt x="27" y="215"/>
                </a:lnTo>
                <a:lnTo>
                  <a:pt x="20" y="219"/>
                </a:lnTo>
                <a:lnTo>
                  <a:pt x="12" y="219"/>
                </a:lnTo>
                <a:lnTo>
                  <a:pt x="4" y="215"/>
                </a:lnTo>
                <a:lnTo>
                  <a:pt x="0" y="207"/>
                </a:lnTo>
                <a:lnTo>
                  <a:pt x="0" y="200"/>
                </a:lnTo>
                <a:lnTo>
                  <a:pt x="4" y="192"/>
                </a:lnTo>
                <a:lnTo>
                  <a:pt x="8" y="189"/>
                </a:lnTo>
                <a:lnTo>
                  <a:pt x="13" y="188"/>
                </a:lnTo>
                <a:lnTo>
                  <a:pt x="17" y="188"/>
                </a:lnTo>
                <a:lnTo>
                  <a:pt x="22" y="189"/>
                </a:lnTo>
                <a:lnTo>
                  <a:pt x="23" y="189"/>
                </a:lnTo>
                <a:lnTo>
                  <a:pt x="26" y="189"/>
                </a:lnTo>
                <a:lnTo>
                  <a:pt x="37" y="177"/>
                </a:lnTo>
                <a:lnTo>
                  <a:pt x="39" y="175"/>
                </a:lnTo>
                <a:lnTo>
                  <a:pt x="37" y="173"/>
                </a:lnTo>
                <a:lnTo>
                  <a:pt x="25" y="152"/>
                </a:lnTo>
                <a:lnTo>
                  <a:pt x="16" y="131"/>
                </a:lnTo>
                <a:lnTo>
                  <a:pt x="14" y="108"/>
                </a:lnTo>
                <a:lnTo>
                  <a:pt x="18" y="83"/>
                </a:lnTo>
                <a:lnTo>
                  <a:pt x="27" y="62"/>
                </a:lnTo>
                <a:lnTo>
                  <a:pt x="43" y="43"/>
                </a:lnTo>
                <a:lnTo>
                  <a:pt x="62" y="27"/>
                </a:lnTo>
                <a:lnTo>
                  <a:pt x="85" y="18"/>
                </a:lnTo>
                <a:lnTo>
                  <a:pt x="108" y="14"/>
                </a:lnTo>
                <a:lnTo>
                  <a:pt x="131" y="17"/>
                </a:lnTo>
                <a:lnTo>
                  <a:pt x="152" y="25"/>
                </a:lnTo>
                <a:lnTo>
                  <a:pt x="172" y="39"/>
                </a:lnTo>
                <a:lnTo>
                  <a:pt x="174" y="39"/>
                </a:lnTo>
                <a:lnTo>
                  <a:pt x="177" y="39"/>
                </a:lnTo>
                <a:lnTo>
                  <a:pt x="188" y="26"/>
                </a:lnTo>
                <a:lnTo>
                  <a:pt x="189" y="25"/>
                </a:lnTo>
                <a:lnTo>
                  <a:pt x="188" y="23"/>
                </a:lnTo>
                <a:lnTo>
                  <a:pt x="187" y="18"/>
                </a:lnTo>
                <a:lnTo>
                  <a:pt x="187" y="13"/>
                </a:lnTo>
                <a:lnTo>
                  <a:pt x="188" y="9"/>
                </a:lnTo>
                <a:lnTo>
                  <a:pt x="192" y="6"/>
                </a:lnTo>
                <a:lnTo>
                  <a:pt x="198" y="0"/>
                </a:lnTo>
                <a:close/>
              </a:path>
            </a:pathLst>
          </a:custGeom>
          <a:solidFill>
            <a:schemeClr val="bg1">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 name="文本占位符 7"/>
          <p:cNvSpPr>
            <a:spLocks noGrp="1"/>
          </p:cNvSpPr>
          <p:nvPr>
            <p:ph type="body" sz="quarter" idx="10" hasCustomPrompt="1"/>
          </p:nvPr>
        </p:nvSpPr>
        <p:spPr>
          <a:xfrm>
            <a:off x="577439" y="260401"/>
            <a:ext cx="2491077" cy="529569"/>
          </a:xfrm>
          <a:prstGeom prst="rect">
            <a:avLst/>
          </a:prstGeom>
          <a:ln w="12700" cmpd="sng">
            <a:solidFill>
              <a:schemeClr val="bg1"/>
            </a:solidFill>
          </a:ln>
        </p:spPr>
        <p:txBody>
          <a:bodyPr vert="horz" anchor="ctr"/>
          <a:lstStyle>
            <a:lvl1pPr marL="0" indent="0" algn="l">
              <a:buNone/>
              <a:defRPr sz="2400" b="1">
                <a:solidFill>
                  <a:schemeClr val="bg1"/>
                </a:solidFill>
              </a:defRPr>
            </a:lvl1pPr>
          </a:lstStyle>
          <a:p>
            <a:pPr lvl="0"/>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r>
              <a:rPr kumimoji="1" lang="zh-CN" altLang="en-US" dirty="0" smtClean="0"/>
              <a:t> </a:t>
            </a:r>
            <a:r>
              <a:rPr kumimoji="1" lang="en-US" altLang="zh-CN" dirty="0" smtClean="0"/>
              <a:t>HERE</a:t>
            </a:r>
            <a:endParaRPr kumimoji="1" lang="zh-CN" altLang="en-US" dirty="0"/>
          </a:p>
        </p:txBody>
      </p:sp>
      <p:grpSp>
        <p:nvGrpSpPr>
          <p:cNvPr id="8" name="组 7"/>
          <p:cNvGrpSpPr/>
          <p:nvPr userDrawn="1"/>
        </p:nvGrpSpPr>
        <p:grpSpPr>
          <a:xfrm rot="20632315">
            <a:off x="190940" y="176678"/>
            <a:ext cx="449551" cy="1054299"/>
            <a:chOff x="3087349" y="2393332"/>
            <a:chExt cx="759141" cy="1335268"/>
          </a:xfrm>
        </p:grpSpPr>
        <p:sp>
          <p:nvSpPr>
            <p:cNvPr id="9" name="椭圆 8"/>
            <p:cNvSpPr/>
            <p:nvPr/>
          </p:nvSpPr>
          <p:spPr>
            <a:xfrm>
              <a:off x="3626494" y="2759746"/>
              <a:ext cx="219996" cy="2199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0" name="椭圆 9"/>
            <p:cNvSpPr/>
            <p:nvPr/>
          </p:nvSpPr>
          <p:spPr>
            <a:xfrm>
              <a:off x="3328363" y="2393332"/>
              <a:ext cx="323047" cy="32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 name="椭圆 10"/>
            <p:cNvSpPr/>
            <p:nvPr/>
          </p:nvSpPr>
          <p:spPr>
            <a:xfrm>
              <a:off x="3543238" y="3564449"/>
              <a:ext cx="164151" cy="164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 name="椭圆 11"/>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3" name="组 12"/>
          <p:cNvGrpSpPr/>
          <p:nvPr userDrawn="1"/>
        </p:nvGrpSpPr>
        <p:grpSpPr>
          <a:xfrm rot="13604478">
            <a:off x="2768819" y="444554"/>
            <a:ext cx="599401" cy="790724"/>
            <a:chOff x="3087349" y="2393332"/>
            <a:chExt cx="759141" cy="1335268"/>
          </a:xfrm>
        </p:grpSpPr>
        <p:sp>
          <p:nvSpPr>
            <p:cNvPr id="14" name="椭圆 13"/>
            <p:cNvSpPr/>
            <p:nvPr/>
          </p:nvSpPr>
          <p:spPr>
            <a:xfrm>
              <a:off x="3626494" y="2759746"/>
              <a:ext cx="219996" cy="2199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14"/>
            <p:cNvSpPr/>
            <p:nvPr/>
          </p:nvSpPr>
          <p:spPr>
            <a:xfrm>
              <a:off x="3328363" y="2393332"/>
              <a:ext cx="323047" cy="32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15"/>
            <p:cNvSpPr/>
            <p:nvPr/>
          </p:nvSpPr>
          <p:spPr>
            <a:xfrm>
              <a:off x="3543238" y="3564449"/>
              <a:ext cx="164151" cy="164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16"/>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Tree>
    <p:extLst>
      <p:ext uri="{BB962C8B-B14F-4D97-AF65-F5344CB8AC3E}">
        <p14:creationId xmlns:p14="http://schemas.microsoft.com/office/powerpoint/2010/main" val="62034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7" name="文本占位符 7"/>
          <p:cNvSpPr>
            <a:spLocks noGrp="1"/>
          </p:cNvSpPr>
          <p:nvPr>
            <p:ph type="body" sz="quarter" idx="10" hasCustomPrompt="1"/>
          </p:nvPr>
        </p:nvSpPr>
        <p:spPr>
          <a:xfrm>
            <a:off x="577439" y="260401"/>
            <a:ext cx="2491077" cy="529569"/>
          </a:xfrm>
          <a:prstGeom prst="rect">
            <a:avLst/>
          </a:prstGeom>
          <a:ln w="12700" cmpd="sng">
            <a:solidFill>
              <a:schemeClr val="bg1"/>
            </a:solidFill>
          </a:ln>
        </p:spPr>
        <p:txBody>
          <a:bodyPr vert="horz" anchor="ctr"/>
          <a:lstStyle>
            <a:lvl1pPr marL="0" indent="0" algn="l">
              <a:buNone/>
              <a:defRPr sz="2400" b="1">
                <a:solidFill>
                  <a:schemeClr val="bg1"/>
                </a:solidFill>
              </a:defRPr>
            </a:lvl1pPr>
          </a:lstStyle>
          <a:p>
            <a:pPr lvl="0"/>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r>
              <a:rPr kumimoji="1" lang="zh-CN" altLang="en-US" dirty="0" smtClean="0"/>
              <a:t> </a:t>
            </a:r>
            <a:r>
              <a:rPr kumimoji="1" lang="en-US" altLang="zh-CN" dirty="0" smtClean="0"/>
              <a:t>HERE</a:t>
            </a:r>
            <a:endParaRPr kumimoji="1" lang="zh-CN" altLang="en-US" dirty="0"/>
          </a:p>
        </p:txBody>
      </p:sp>
      <p:grpSp>
        <p:nvGrpSpPr>
          <p:cNvPr id="8" name="组 7"/>
          <p:cNvGrpSpPr/>
          <p:nvPr userDrawn="1"/>
        </p:nvGrpSpPr>
        <p:grpSpPr>
          <a:xfrm rot="20632315">
            <a:off x="190940" y="176678"/>
            <a:ext cx="449551" cy="1054299"/>
            <a:chOff x="3087349" y="2393332"/>
            <a:chExt cx="759141" cy="1335268"/>
          </a:xfrm>
        </p:grpSpPr>
        <p:sp>
          <p:nvSpPr>
            <p:cNvPr id="9" name="椭圆 8"/>
            <p:cNvSpPr/>
            <p:nvPr/>
          </p:nvSpPr>
          <p:spPr>
            <a:xfrm>
              <a:off x="3626494" y="2759746"/>
              <a:ext cx="219996" cy="2199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0" name="椭圆 9"/>
            <p:cNvSpPr/>
            <p:nvPr/>
          </p:nvSpPr>
          <p:spPr>
            <a:xfrm>
              <a:off x="3328363" y="2393332"/>
              <a:ext cx="323047" cy="32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 name="椭圆 10"/>
            <p:cNvSpPr/>
            <p:nvPr/>
          </p:nvSpPr>
          <p:spPr>
            <a:xfrm>
              <a:off x="3543238" y="3564449"/>
              <a:ext cx="164151" cy="164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 name="椭圆 11"/>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3" name="组 12"/>
          <p:cNvGrpSpPr/>
          <p:nvPr userDrawn="1"/>
        </p:nvGrpSpPr>
        <p:grpSpPr>
          <a:xfrm rot="13604478">
            <a:off x="2768819" y="444554"/>
            <a:ext cx="599401" cy="790724"/>
            <a:chOff x="3087349" y="2393332"/>
            <a:chExt cx="759141" cy="1335268"/>
          </a:xfrm>
        </p:grpSpPr>
        <p:sp>
          <p:nvSpPr>
            <p:cNvPr id="14" name="椭圆 13"/>
            <p:cNvSpPr/>
            <p:nvPr/>
          </p:nvSpPr>
          <p:spPr>
            <a:xfrm>
              <a:off x="3626494" y="2759746"/>
              <a:ext cx="219996" cy="2199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14"/>
            <p:cNvSpPr/>
            <p:nvPr/>
          </p:nvSpPr>
          <p:spPr>
            <a:xfrm>
              <a:off x="3328363" y="2393332"/>
              <a:ext cx="323047" cy="32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15"/>
            <p:cNvSpPr/>
            <p:nvPr/>
          </p:nvSpPr>
          <p:spPr>
            <a:xfrm>
              <a:off x="3543238" y="3564449"/>
              <a:ext cx="164151" cy="164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16"/>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Tree>
    <p:extLst>
      <p:ext uri="{BB962C8B-B14F-4D97-AF65-F5344CB8AC3E}">
        <p14:creationId xmlns:p14="http://schemas.microsoft.com/office/powerpoint/2010/main" val="753542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4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494253" y="258235"/>
            <a:ext cx="3651088" cy="529569"/>
          </a:xfrm>
          <a:prstGeom prst="rect">
            <a:avLst/>
          </a:prstGeom>
          <a:ln w="12700" cmpd="sng">
            <a:solidFill>
              <a:schemeClr val="tx1"/>
            </a:solidFill>
          </a:ln>
        </p:spPr>
        <p:txBody>
          <a:bodyPr vert="horz" anchor="ctr"/>
          <a:lstStyle>
            <a:lvl1pPr marL="0" indent="0" algn="l">
              <a:buNone/>
              <a:defRPr sz="2400" b="1"/>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
        <p:nvSpPr>
          <p:cNvPr id="3" name="文本占位符 7"/>
          <p:cNvSpPr>
            <a:spLocks noGrp="1"/>
          </p:cNvSpPr>
          <p:nvPr>
            <p:ph type="body" sz="quarter" idx="13" hasCustomPrompt="1"/>
          </p:nvPr>
        </p:nvSpPr>
        <p:spPr>
          <a:xfrm>
            <a:off x="8539944" y="171547"/>
            <a:ext cx="604056" cy="616255"/>
          </a:xfrm>
          <a:prstGeom prst="rect">
            <a:avLst/>
          </a:prstGeom>
          <a:solidFill>
            <a:schemeClr val="tx1"/>
          </a:solidFill>
        </p:spPr>
        <p:txBody>
          <a:bodyPr vert="horz" anchor="ctr"/>
          <a:lstStyle>
            <a:lvl1pPr marL="0" indent="0" algn="ctr">
              <a:buNone/>
              <a:defRPr sz="2400" b="1">
                <a:solidFill>
                  <a:srgbClr val="FFFFFF"/>
                </a:solidFill>
              </a:defRPr>
            </a:lvl1pPr>
          </a:lstStyle>
          <a:p>
            <a:pPr lvl="0"/>
            <a:r>
              <a:rPr kumimoji="1" lang="en-US" altLang="zh-CN" dirty="0" smtClean="0"/>
              <a:t>01</a:t>
            </a:r>
            <a:endParaRPr kumimoji="1" lang="zh-CN" altLang="en-US" dirty="0"/>
          </a:p>
        </p:txBody>
      </p:sp>
      <p:sp>
        <p:nvSpPr>
          <p:cNvPr id="4" name="图片占位符 8"/>
          <p:cNvSpPr>
            <a:spLocks noGrp="1"/>
          </p:cNvSpPr>
          <p:nvPr>
            <p:ph type="pic" sz="quarter" idx="14" hasCustomPrompt="1"/>
          </p:nvPr>
        </p:nvSpPr>
        <p:spPr>
          <a:xfrm>
            <a:off x="282580" y="5989475"/>
            <a:ext cx="1470025" cy="533400"/>
          </a:xfrm>
          <a:prstGeom prst="rect">
            <a:avLst/>
          </a:prstGeom>
        </p:spPr>
        <p:txBody>
          <a:bodyPr vert="horz" anchor="ctr"/>
          <a:lstStyle>
            <a:lvl1pPr marL="0" indent="0" algn="ctr">
              <a:buNone/>
              <a:defRPr sz="1600" b="1"/>
            </a:lvl1pPr>
          </a:lstStyle>
          <a:p>
            <a:r>
              <a:rPr kumimoji="1" lang="en-US" altLang="zh-CN" sz="1600" b="1" dirty="0" smtClean="0"/>
              <a:t>LOGO&amp;PIC</a:t>
            </a:r>
            <a:r>
              <a:rPr kumimoji="1" lang="zh-CN" altLang="en-US" sz="1600" b="1" dirty="0" smtClean="0"/>
              <a:t> </a:t>
            </a:r>
            <a:r>
              <a:rPr kumimoji="1" lang="en-US" altLang="zh-CN" sz="1600" b="1" dirty="0" smtClean="0"/>
              <a:t>HERE</a:t>
            </a:r>
            <a:endParaRPr kumimoji="1" lang="zh-CN" altLang="en-US" dirty="0"/>
          </a:p>
        </p:txBody>
      </p:sp>
    </p:spTree>
    <p:extLst>
      <p:ext uri="{BB962C8B-B14F-4D97-AF65-F5344CB8AC3E}">
        <p14:creationId xmlns:p14="http://schemas.microsoft.com/office/powerpoint/2010/main" val="92517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2" name="矩形 1"/>
          <p:cNvSpPr/>
          <p:nvPr userDrawn="1"/>
        </p:nvSpPr>
        <p:spPr>
          <a:xfrm>
            <a:off x="330460" y="759873"/>
            <a:ext cx="1617751" cy="379656"/>
          </a:xfrm>
          <a:prstGeom prst="rect">
            <a:avLst/>
          </a:prstGeom>
        </p:spPr>
        <p:txBody>
          <a:bodyPr wrap="none">
            <a:spAutoFit/>
          </a:bodyPr>
          <a:lstStyle/>
          <a:p>
            <a:r>
              <a:rPr lang="zh-CN" altLang="en-US" sz="1867" dirty="0">
                <a:solidFill>
                  <a:srgbClr val="000000"/>
                </a:solidFill>
                <a:latin typeface="Segoe UI Light"/>
                <a:ea typeface="微软雅黑"/>
                <a:cs typeface="Segoe UI Light"/>
              </a:rPr>
              <a:t>背景图片素材</a:t>
            </a:r>
          </a:p>
        </p:txBody>
      </p:sp>
      <p:sp>
        <p:nvSpPr>
          <p:cNvPr id="3" name="矩形 2"/>
          <p:cNvSpPr/>
          <p:nvPr userDrawn="1"/>
        </p:nvSpPr>
        <p:spPr>
          <a:xfrm>
            <a:off x="330455" y="182447"/>
            <a:ext cx="816249" cy="256545"/>
          </a:xfrm>
          <a:prstGeom prst="rect">
            <a:avLst/>
          </a:prstGeom>
        </p:spPr>
        <p:txBody>
          <a:bodyPr wrap="none">
            <a:spAutoFit/>
          </a:bodyPr>
          <a:lstStyle/>
          <a:p>
            <a:r>
              <a:rPr kumimoji="1" lang="en-US" altLang="zh-CN" sz="1067">
                <a:solidFill>
                  <a:srgbClr val="000000"/>
                </a:solidFill>
                <a:latin typeface="Segoe UI Light"/>
                <a:cs typeface="Segoe UI Light"/>
              </a:rPr>
              <a:t>OfficePLUS</a:t>
            </a:r>
            <a:endParaRPr lang="zh-CN" altLang="en-US" sz="1067" dirty="0">
              <a:solidFill>
                <a:srgbClr val="000000"/>
              </a:solidFill>
              <a:latin typeface="Segoe UI Light"/>
              <a:cs typeface="Segoe UI Light"/>
            </a:endParaRPr>
          </a:p>
        </p:txBody>
      </p:sp>
    </p:spTree>
    <p:extLst>
      <p:ext uri="{BB962C8B-B14F-4D97-AF65-F5344CB8AC3E}">
        <p14:creationId xmlns:p14="http://schemas.microsoft.com/office/powerpoint/2010/main" val="101563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7" name="矩形 6"/>
          <p:cNvSpPr/>
          <p:nvPr userDrawn="1"/>
        </p:nvSpPr>
        <p:spPr>
          <a:xfrm>
            <a:off x="330455" y="759873"/>
            <a:ext cx="662361" cy="379656"/>
          </a:xfrm>
          <a:prstGeom prst="rect">
            <a:avLst/>
          </a:prstGeom>
        </p:spPr>
        <p:txBody>
          <a:bodyPr wrap="none">
            <a:spAutoFit/>
          </a:bodyPr>
          <a:lstStyle/>
          <a:p>
            <a:pPr defTabSz="609585"/>
            <a:r>
              <a:rPr lang="zh-CN" altLang="en-US" sz="1867" dirty="0">
                <a:solidFill>
                  <a:srgbClr val="FFFFFF"/>
                </a:solidFill>
                <a:latin typeface="Segoe UI Light"/>
                <a:ea typeface="微软雅黑"/>
                <a:cs typeface="Segoe UI Light"/>
              </a:rPr>
              <a:t>标注</a:t>
            </a:r>
          </a:p>
        </p:txBody>
      </p:sp>
      <p:sp>
        <p:nvSpPr>
          <p:cNvPr id="8" name="矩形 7"/>
          <p:cNvSpPr/>
          <p:nvPr userDrawn="1"/>
        </p:nvSpPr>
        <p:spPr>
          <a:xfrm>
            <a:off x="2143260" y="841948"/>
            <a:ext cx="1051501" cy="3559116"/>
          </a:xfrm>
          <a:prstGeom prst="rect">
            <a:avLst/>
          </a:prstGeom>
        </p:spPr>
        <p:txBody>
          <a:bodyPr wrap="square">
            <a:spAutoFit/>
          </a:bodyPr>
          <a:lstStyle/>
          <a:p>
            <a:pPr defTabSz="609585">
              <a:lnSpc>
                <a:spcPct val="130000"/>
              </a:lnSpc>
            </a:pPr>
            <a:r>
              <a:rPr lang="zh-CN" altLang="en-US" sz="1333" dirty="0">
                <a:solidFill>
                  <a:srgbClr val="FFFFFF"/>
                </a:solidFill>
                <a:latin typeface="Segoe UI Light"/>
                <a:ea typeface="微软雅黑"/>
                <a:cs typeface="Segoe UI Light"/>
              </a:rPr>
              <a:t>字体使用 </a:t>
            </a: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r>
              <a:rPr lang="zh-CN" altLang="en-US" sz="1333" dirty="0">
                <a:solidFill>
                  <a:srgbClr val="FFFFFF"/>
                </a:solidFill>
                <a:latin typeface="Segoe UI Light"/>
                <a:ea typeface="微软雅黑"/>
                <a:cs typeface="Segoe UI Light"/>
              </a:rPr>
              <a:t>行距</a:t>
            </a: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r>
              <a:rPr lang="zh-CN" altLang="en-US" sz="1333" dirty="0">
                <a:solidFill>
                  <a:srgbClr val="FFFFFF"/>
                </a:solidFill>
                <a:latin typeface="Segoe UI Light"/>
                <a:ea typeface="微软雅黑"/>
                <a:cs typeface="Segoe UI Light"/>
              </a:rPr>
              <a:t>背景图片出处</a:t>
            </a:r>
          </a:p>
          <a:p>
            <a:pPr defTabSz="609585">
              <a:lnSpc>
                <a:spcPct val="130000"/>
              </a:lnSpc>
            </a:pPr>
            <a:endParaRPr lang="zh-CN" altLang="en-US" sz="1333" dirty="0">
              <a:solidFill>
                <a:srgbClr val="FFFFFF"/>
              </a:solidFill>
              <a:latin typeface="Segoe UI Light"/>
              <a:ea typeface="微软雅黑"/>
              <a:cs typeface="Segoe UI Light"/>
            </a:endParaRPr>
          </a:p>
          <a:p>
            <a:pPr defTabSz="609585">
              <a:lnSpc>
                <a:spcPct val="130000"/>
              </a:lnSpc>
            </a:pPr>
            <a:endParaRPr lang="zh-CN" altLang="en-US" sz="1333" dirty="0">
              <a:solidFill>
                <a:srgbClr val="FFFFFF"/>
              </a:solidFill>
              <a:latin typeface="Segoe UI Light"/>
              <a:ea typeface="微软雅黑"/>
              <a:cs typeface="Segoe UI Light"/>
            </a:endParaRPr>
          </a:p>
          <a:p>
            <a:pPr defTabSz="609585">
              <a:lnSpc>
                <a:spcPct val="130000"/>
              </a:lnSpc>
            </a:pPr>
            <a:r>
              <a:rPr lang="zh-CN" altLang="en-US" sz="1333" dirty="0">
                <a:solidFill>
                  <a:srgbClr val="FFFFFF"/>
                </a:solidFill>
                <a:latin typeface="Segoe UI Light"/>
                <a:ea typeface="微软雅黑"/>
                <a:cs typeface="Segoe UI Light"/>
              </a:rPr>
              <a:t>声明</a:t>
            </a:r>
            <a:endParaRPr lang="en-US" altLang="zh-CN" sz="1333" dirty="0">
              <a:solidFill>
                <a:srgbClr val="FFFFFF"/>
              </a:solidFill>
              <a:latin typeface="Segoe UI Light"/>
              <a:ea typeface="微软雅黑"/>
              <a:cs typeface="Segoe UI Light"/>
            </a:endParaRPr>
          </a:p>
        </p:txBody>
      </p:sp>
      <p:sp>
        <p:nvSpPr>
          <p:cNvPr id="9" name="矩形 8"/>
          <p:cNvSpPr/>
          <p:nvPr userDrawn="1"/>
        </p:nvSpPr>
        <p:spPr>
          <a:xfrm>
            <a:off x="3296293" y="841948"/>
            <a:ext cx="2795593" cy="4359142"/>
          </a:xfrm>
          <a:prstGeom prst="rect">
            <a:avLst/>
          </a:prstGeom>
        </p:spPr>
        <p:txBody>
          <a:bodyPr wrap="square">
            <a:spAutoFit/>
          </a:bodyPr>
          <a:lstStyle/>
          <a:p>
            <a:pPr defTabSz="609585">
              <a:lnSpc>
                <a:spcPct val="130000"/>
              </a:lnSpc>
            </a:pPr>
            <a:r>
              <a:rPr lang="zh-CN" altLang="en-US" sz="1333" dirty="0">
                <a:solidFill>
                  <a:srgbClr val="FFFFFF"/>
                </a:solidFill>
                <a:latin typeface="Segoe UI Light"/>
                <a:ea typeface="微软雅黑"/>
                <a:cs typeface="Segoe UI Light"/>
              </a:rPr>
              <a:t>英文 </a:t>
            </a:r>
            <a:r>
              <a:rPr lang="en-US" altLang="zh-CN" sz="1333">
                <a:solidFill>
                  <a:srgbClr val="FFFFFF"/>
                </a:solidFill>
                <a:latin typeface="Segoe UI Light"/>
                <a:ea typeface="微软雅黑" charset="0"/>
                <a:cs typeface="Segoe UI Light"/>
              </a:rPr>
              <a:t>Century Gothic</a:t>
            </a:r>
            <a:endParaRPr lang="en-US" altLang="zh-CN" sz="1333" dirty="0">
              <a:solidFill>
                <a:srgbClr val="FFFFFF"/>
              </a:solidFill>
              <a:latin typeface="Segoe UI Light"/>
              <a:ea typeface="微软雅黑" charset="0"/>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r>
              <a:rPr lang="zh-CN" altLang="en-US" sz="1333" dirty="0">
                <a:solidFill>
                  <a:srgbClr val="FFFFFF"/>
                </a:solidFill>
                <a:latin typeface="Segoe UI Light"/>
                <a:ea typeface="微软雅黑"/>
                <a:cs typeface="Segoe UI Light"/>
              </a:rPr>
              <a:t>中文 微软雅黑</a:t>
            </a: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r>
              <a:rPr lang="zh-CN" altLang="en-US" sz="1333" dirty="0">
                <a:solidFill>
                  <a:srgbClr val="FFFFFF"/>
                </a:solidFill>
                <a:latin typeface="Segoe UI Light"/>
                <a:ea typeface="微软雅黑"/>
                <a:cs typeface="Segoe UI Light"/>
              </a:rPr>
              <a:t>正文 </a:t>
            </a:r>
            <a:r>
              <a:rPr lang="en-US" altLang="zh-CN" sz="1333" dirty="0">
                <a:solidFill>
                  <a:srgbClr val="FFFFFF"/>
                </a:solidFill>
                <a:latin typeface="Segoe UI Light"/>
                <a:ea typeface="微软雅黑"/>
                <a:cs typeface="Segoe UI Light"/>
              </a:rPr>
              <a:t>1.3</a:t>
            </a: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endParaRPr lang="en-US" altLang="zh-CN" sz="1333" dirty="0">
              <a:solidFill>
                <a:srgbClr val="FFFFFF"/>
              </a:solidFill>
              <a:latin typeface="Segoe UI Light"/>
              <a:ea typeface="微软雅黑"/>
              <a:cs typeface="Segoe UI Light"/>
            </a:endParaRPr>
          </a:p>
          <a:p>
            <a:pPr defTabSz="609585">
              <a:lnSpc>
                <a:spcPct val="130000"/>
              </a:lnSpc>
            </a:pPr>
            <a:r>
              <a:rPr lang="en-US" altLang="zh-CN" sz="1333" dirty="0" err="1">
                <a:solidFill>
                  <a:srgbClr val="FFFFFF"/>
                </a:solidFill>
                <a:latin typeface="Segoe UI Light"/>
                <a:ea typeface="微软雅黑"/>
                <a:cs typeface="Segoe UI Light"/>
              </a:rPr>
              <a:t>cn.bing.com</a:t>
            </a:r>
            <a:endParaRPr lang="zh-CN" altLang="en-US" sz="1333" dirty="0">
              <a:solidFill>
                <a:srgbClr val="FFFFFF"/>
              </a:solidFill>
              <a:latin typeface="Segoe UI Light"/>
              <a:ea typeface="微软雅黑"/>
              <a:cs typeface="Segoe UI Light"/>
            </a:endParaRPr>
          </a:p>
          <a:p>
            <a:pPr defTabSz="609585">
              <a:lnSpc>
                <a:spcPct val="130000"/>
              </a:lnSpc>
            </a:pPr>
            <a:endParaRPr lang="zh-CN" altLang="en-US" sz="1333" dirty="0">
              <a:solidFill>
                <a:srgbClr val="FFFFFF"/>
              </a:solidFill>
              <a:latin typeface="Segoe UI Light"/>
              <a:ea typeface="微软雅黑"/>
              <a:cs typeface="Segoe UI Light"/>
            </a:endParaRPr>
          </a:p>
          <a:p>
            <a:pPr defTabSz="609585">
              <a:lnSpc>
                <a:spcPct val="130000"/>
              </a:lnSpc>
            </a:pPr>
            <a:endParaRPr lang="zh-CN" altLang="en-US" sz="1333" dirty="0">
              <a:solidFill>
                <a:srgbClr val="FFFFFF"/>
              </a:solidFill>
              <a:latin typeface="Segoe UI Light"/>
              <a:ea typeface="微软雅黑"/>
              <a:cs typeface="Segoe UI Light"/>
            </a:endParaRPr>
          </a:p>
          <a:p>
            <a:pPr defTabSz="609585">
              <a:lnSpc>
                <a:spcPct val="130000"/>
              </a:lnSpc>
            </a:pPr>
            <a:r>
              <a:rPr lang="zh-CN" altLang="en-US" sz="1333" dirty="0">
                <a:solidFill>
                  <a:prstClr val="white"/>
                </a:solidFill>
                <a:ea typeface="微软雅黑" charset="0"/>
              </a:rPr>
              <a:t>互联网是一个开放共享的平台</a:t>
            </a:r>
          </a:p>
          <a:p>
            <a:pPr defTabSz="609585">
              <a:lnSpc>
                <a:spcPct val="130000"/>
              </a:lnSpc>
            </a:pPr>
            <a:r>
              <a:rPr kumimoji="1" lang="en-US" altLang="zh-CN" sz="1333" dirty="0">
                <a:solidFill>
                  <a:prstClr val="white"/>
                </a:solidFill>
                <a:latin typeface="Segoe UI Light"/>
                <a:ea typeface="微软雅黑" charset="0"/>
                <a:cs typeface="Segoe UI Light"/>
              </a:rPr>
              <a:t>OfficePLUS</a:t>
            </a:r>
            <a:r>
              <a:rPr lang="zh-CN" altLang="en-US" sz="1333" dirty="0">
                <a:solidFill>
                  <a:prstClr val="white"/>
                </a:solidFill>
                <a:ea typeface="微软雅黑" charset="0"/>
              </a:rPr>
              <a:t> 部分设计灵感与元素来源于网络</a:t>
            </a:r>
          </a:p>
          <a:p>
            <a:pPr defTabSz="609585">
              <a:lnSpc>
                <a:spcPct val="130000"/>
              </a:lnSpc>
            </a:pPr>
            <a:r>
              <a:rPr lang="zh-CN" altLang="en-US" sz="1333" dirty="0">
                <a:solidFill>
                  <a:prstClr val="white"/>
                </a:solidFill>
                <a:ea typeface="微软雅黑" charset="0"/>
              </a:rPr>
              <a:t>如有建议请联系 </a:t>
            </a:r>
            <a:r>
              <a:rPr lang="zh-CN" altLang="en-US" sz="1333" dirty="0">
                <a:solidFill>
                  <a:prstClr val="white"/>
                </a:solidFill>
                <a:latin typeface="Segoe UI Light" charset="0"/>
                <a:ea typeface="Segoe UI Light" charset="0"/>
                <a:cs typeface="Segoe UI Light" charset="0"/>
              </a:rPr>
              <a:t>officeplus@microsoft.com</a:t>
            </a:r>
            <a:endParaRPr lang="en-US" altLang="zh-CN" sz="1333" dirty="0">
              <a:solidFill>
                <a:srgbClr val="FFFFFF"/>
              </a:solidFill>
              <a:latin typeface="Segoe UI Light"/>
              <a:ea typeface="微软雅黑"/>
              <a:cs typeface="Segoe UI Light"/>
            </a:endParaRPr>
          </a:p>
        </p:txBody>
      </p:sp>
      <p:sp>
        <p:nvSpPr>
          <p:cNvPr id="10" name="矩形 9"/>
          <p:cNvSpPr/>
          <p:nvPr userDrawn="1"/>
        </p:nvSpPr>
        <p:spPr>
          <a:xfrm>
            <a:off x="330455" y="182447"/>
            <a:ext cx="816249" cy="256545"/>
          </a:xfrm>
          <a:prstGeom prst="rect">
            <a:avLst/>
          </a:prstGeom>
        </p:spPr>
        <p:txBody>
          <a:bodyPr wrap="none">
            <a:spAutoFit/>
          </a:bodyPr>
          <a:lstStyle/>
          <a:p>
            <a:pPr defTabSz="609585"/>
            <a:r>
              <a:rPr kumimoji="1" lang="en-US" altLang="zh-CN" sz="1067" dirty="0">
                <a:solidFill>
                  <a:prstClr val="white"/>
                </a:solidFill>
                <a:latin typeface="Segoe UI Light"/>
                <a:ea typeface="微软雅黑" charset="0"/>
                <a:cs typeface="Segoe UI Light"/>
              </a:rPr>
              <a:t>OfficePLUS</a:t>
            </a:r>
            <a:endParaRPr lang="zh-CN" altLang="en-US" sz="1067" dirty="0">
              <a:solidFill>
                <a:prstClr val="white"/>
              </a:solidFill>
              <a:latin typeface="Segoe UI Light"/>
              <a:ea typeface="微软雅黑" charset="0"/>
              <a:cs typeface="Segoe UI Light"/>
            </a:endParaRPr>
          </a:p>
        </p:txBody>
      </p:sp>
    </p:spTree>
    <p:extLst>
      <p:ext uri="{BB962C8B-B14F-4D97-AF65-F5344CB8AC3E}">
        <p14:creationId xmlns:p14="http://schemas.microsoft.com/office/powerpoint/2010/main" val="74685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7" name="文本框 6"/>
          <p:cNvSpPr txBox="1"/>
          <p:nvPr userDrawn="1"/>
        </p:nvSpPr>
        <p:spPr>
          <a:xfrm>
            <a:off x="2923958" y="4458724"/>
            <a:ext cx="3296095" cy="297454"/>
          </a:xfrm>
          <a:prstGeom prst="rect">
            <a:avLst/>
          </a:prstGeom>
          <a:noFill/>
        </p:spPr>
        <p:txBody>
          <a:bodyPr wrap="none" rtlCol="0">
            <a:spAutoFit/>
          </a:bodyPr>
          <a:lstStyle/>
          <a:p>
            <a:pPr algn="ctr" defTabSz="609585"/>
            <a:r>
              <a:rPr kumimoji="1" lang="zh-CN" altLang="en-US" sz="1333" dirty="0">
                <a:solidFill>
                  <a:srgbClr val="000000"/>
                </a:solidFill>
                <a:ea typeface="微软雅黑" charset="0"/>
              </a:rPr>
              <a:t>点击</a:t>
            </a:r>
            <a:r>
              <a:rPr kumimoji="1" lang="en-US" altLang="zh-CN" sz="1333" dirty="0">
                <a:solidFill>
                  <a:srgbClr val="000000"/>
                </a:solidFill>
                <a:latin typeface="Segoe UI Light" charset="0"/>
                <a:ea typeface="Segoe UI Light" charset="0"/>
                <a:cs typeface="Segoe UI Light" charset="0"/>
              </a:rPr>
              <a:t>Logo</a:t>
            </a:r>
            <a:r>
              <a:rPr kumimoji="1" lang="zh-CN" altLang="en-US" sz="1333" dirty="0">
                <a:solidFill>
                  <a:srgbClr val="000000"/>
                </a:solidFill>
                <a:ea typeface="微软雅黑" charset="0"/>
              </a:rPr>
              <a:t>获取更多优质模板（放映模式）</a:t>
            </a:r>
          </a:p>
        </p:txBody>
      </p:sp>
      <p:pic>
        <p:nvPicPr>
          <p:cNvPr id="4" name="图片 3">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3227832"/>
            <a:ext cx="2286000" cy="402336"/>
          </a:xfrm>
          <a:prstGeom prst="rect">
            <a:avLst/>
          </a:prstGeom>
        </p:spPr>
      </p:pic>
    </p:spTree>
    <p:extLst>
      <p:ext uri="{BB962C8B-B14F-4D97-AF65-F5344CB8AC3E}">
        <p14:creationId xmlns:p14="http://schemas.microsoft.com/office/powerpoint/2010/main" val="30882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62746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61" r:id="rId19"/>
    <p:sldLayoutId id="2147483662" r:id="rId20"/>
    <p:sldLayoutId id="2147483663" r:id="rId21"/>
    <p:sldLayoutId id="2147483664" r:id="rId22"/>
    <p:sldLayoutId id="2147483665" r:id="rId23"/>
    <p:sldLayoutId id="2147483666" r:id="rId24"/>
    <p:sldLayoutId id="2147483667" r:id="rId25"/>
    <p:sldLayoutId id="2147483668" r:id="rId26"/>
    <p:sldLayoutId id="214748366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gif"/><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7" Type="http://schemas.microsoft.com/office/2007/relationships/hdphoto" Target="../media/hdphoto7.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3.png"/><Relationship Id="rId5" Type="http://schemas.microsoft.com/office/2007/relationships/hdphoto" Target="../media/hdphoto6.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8.wdp"/><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gif"/><Relationship Id="rId1" Type="http://schemas.openxmlformats.org/officeDocument/2006/relationships/slideLayout" Target="../slideLayouts/slideLayout3.xml"/><Relationship Id="rId6" Type="http://schemas.microsoft.com/office/2007/relationships/hdphoto" Target="../media/hdphoto10.wdp"/><Relationship Id="rId5" Type="http://schemas.openxmlformats.org/officeDocument/2006/relationships/image" Target="../media/image28.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3.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19981;&#25026;&#22609;&#33184;&#30340;&#31278;&#39006;&#21966;&#65311;&#36319;&#33879;&#22609;&#33184;&#32232;&#30908;&#22823;&#24107;&#20358;&#35299;&#30908;.mp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 Id="rId9" Type="http://schemas.openxmlformats.org/officeDocument/2006/relationships/image" Target="../media/image10.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4.wdp"/><Relationship Id="rId2" Type="http://schemas.openxmlformats.org/officeDocument/2006/relationships/image" Target="../media/image5.gif"/><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矩形 116"/>
          <p:cNvSpPr/>
          <p:nvPr/>
        </p:nvSpPr>
        <p:spPr>
          <a:xfrm>
            <a:off x="2290306" y="2894719"/>
            <a:ext cx="4508240" cy="12980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6" name="文本框 115"/>
          <p:cNvSpPr txBox="1"/>
          <p:nvPr/>
        </p:nvSpPr>
        <p:spPr>
          <a:xfrm>
            <a:off x="2267746" y="2996952"/>
            <a:ext cx="4706546" cy="1107996"/>
          </a:xfrm>
          <a:prstGeom prst="rect">
            <a:avLst/>
          </a:prstGeom>
          <a:noFill/>
          <a:ln>
            <a:noFill/>
          </a:ln>
        </p:spPr>
        <p:txBody>
          <a:bodyPr wrap="square" rtlCol="0">
            <a:spAutoFit/>
          </a:bodyPr>
          <a:lstStyle/>
          <a:p>
            <a:pPr algn="ctr"/>
            <a:r>
              <a:rPr kumimoji="1" lang="zh-TW" altLang="en-US" sz="6600" b="1" dirty="0" smtClean="0">
                <a:latin typeface="微軟正黑體" panose="020B0604030504040204" pitchFamily="34" charset="-120"/>
                <a:ea typeface="微軟正黑體" panose="020B0604030504040204" pitchFamily="34" charset="-120"/>
              </a:rPr>
              <a:t>消費小達人</a:t>
            </a:r>
            <a:endParaRPr kumimoji="1" lang="zh-CN" altLang="en-US" sz="6600" b="1" dirty="0">
              <a:latin typeface="微軟正黑體" panose="020B0604030504040204" pitchFamily="34" charset="-120"/>
              <a:ea typeface="微軟正黑體" panose="020B0604030504040204" pitchFamily="34" charset="-120"/>
            </a:endParaRPr>
          </a:p>
        </p:txBody>
      </p:sp>
      <p:grpSp>
        <p:nvGrpSpPr>
          <p:cNvPr id="119" name="组 118"/>
          <p:cNvGrpSpPr/>
          <p:nvPr/>
        </p:nvGrpSpPr>
        <p:grpSpPr>
          <a:xfrm>
            <a:off x="5673054" y="-675456"/>
            <a:ext cx="4371556" cy="5077125"/>
            <a:chOff x="8211887" y="-221648"/>
            <a:chExt cx="5036226" cy="4386805"/>
          </a:xfrm>
        </p:grpSpPr>
        <p:sp>
          <p:nvSpPr>
            <p:cNvPr id="2" name="椭圆 1"/>
            <p:cNvSpPr/>
            <p:nvPr/>
          </p:nvSpPr>
          <p:spPr>
            <a:xfrm>
              <a:off x="10489704" y="-221648"/>
              <a:ext cx="662879" cy="66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3" name="椭圆 2"/>
            <p:cNvSpPr/>
            <p:nvPr/>
          </p:nvSpPr>
          <p:spPr>
            <a:xfrm>
              <a:off x="9651968" y="2802434"/>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 name="椭圆 3"/>
            <p:cNvSpPr/>
            <p:nvPr/>
          </p:nvSpPr>
          <p:spPr>
            <a:xfrm>
              <a:off x="10639523" y="2032304"/>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 name="椭圆 4"/>
            <p:cNvSpPr/>
            <p:nvPr/>
          </p:nvSpPr>
          <p:spPr>
            <a:xfrm>
              <a:off x="9102910" y="1300795"/>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椭圆 5"/>
            <p:cNvSpPr/>
            <p:nvPr/>
          </p:nvSpPr>
          <p:spPr>
            <a:xfrm>
              <a:off x="11508358" y="295596"/>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椭圆 6"/>
            <p:cNvSpPr/>
            <p:nvPr/>
          </p:nvSpPr>
          <p:spPr>
            <a:xfrm>
              <a:off x="11994214" y="1135914"/>
              <a:ext cx="778383" cy="7783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椭圆 7"/>
            <p:cNvSpPr/>
            <p:nvPr/>
          </p:nvSpPr>
          <p:spPr>
            <a:xfrm>
              <a:off x="10583784" y="1156965"/>
              <a:ext cx="259511" cy="25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9" name="椭圆 8"/>
            <p:cNvSpPr/>
            <p:nvPr/>
          </p:nvSpPr>
          <p:spPr>
            <a:xfrm>
              <a:off x="11397020" y="2470997"/>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0" name="椭圆 9"/>
            <p:cNvSpPr/>
            <p:nvPr/>
          </p:nvSpPr>
          <p:spPr>
            <a:xfrm>
              <a:off x="9937372" y="1963317"/>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 name="椭圆 10"/>
            <p:cNvSpPr/>
            <p:nvPr/>
          </p:nvSpPr>
          <p:spPr>
            <a:xfrm>
              <a:off x="10885843" y="3143928"/>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 name="椭圆 11"/>
            <p:cNvSpPr/>
            <p:nvPr/>
          </p:nvSpPr>
          <p:spPr>
            <a:xfrm>
              <a:off x="8963628" y="526943"/>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3" name="椭圆 12"/>
            <p:cNvSpPr/>
            <p:nvPr/>
          </p:nvSpPr>
          <p:spPr>
            <a:xfrm>
              <a:off x="8211887" y="-76771"/>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17" name="直线连接符 16"/>
            <p:cNvCxnSpPr>
              <a:stCxn id="2" idx="5"/>
              <a:endCxn id="7" idx="1"/>
            </p:cNvCxnSpPr>
            <p:nvPr/>
          </p:nvCxnSpPr>
          <p:spPr>
            <a:xfrm>
              <a:off x="11055507" y="344156"/>
              <a:ext cx="1052698" cy="9057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a:stCxn id="4" idx="7"/>
              <a:endCxn id="7" idx="3"/>
            </p:cNvCxnSpPr>
            <p:nvPr/>
          </p:nvCxnSpPr>
          <p:spPr>
            <a:xfrm flipV="1">
              <a:off x="10949570" y="1800306"/>
              <a:ext cx="1158635" cy="2851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直线连接符 21"/>
            <p:cNvCxnSpPr>
              <a:stCxn id="9" idx="7"/>
              <a:endCxn id="7" idx="4"/>
            </p:cNvCxnSpPr>
            <p:nvPr/>
          </p:nvCxnSpPr>
          <p:spPr>
            <a:xfrm flipV="1">
              <a:off x="11962824" y="1914297"/>
              <a:ext cx="420583" cy="6537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28"/>
            <p:cNvCxnSpPr>
              <a:stCxn id="3" idx="7"/>
              <a:endCxn id="4" idx="3"/>
            </p:cNvCxnSpPr>
            <p:nvPr/>
          </p:nvCxnSpPr>
          <p:spPr>
            <a:xfrm flipV="1">
              <a:off x="10217772" y="2342352"/>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直线连接符 43"/>
            <p:cNvCxnSpPr>
              <a:stCxn id="5" idx="7"/>
              <a:endCxn id="2" idx="3"/>
            </p:cNvCxnSpPr>
            <p:nvPr/>
          </p:nvCxnSpPr>
          <p:spPr>
            <a:xfrm flipV="1">
              <a:off x="9485831" y="344156"/>
              <a:ext cx="1100949" cy="102233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直线连接符 47"/>
            <p:cNvCxnSpPr>
              <a:stCxn id="8" idx="0"/>
              <a:endCxn id="2" idx="4"/>
            </p:cNvCxnSpPr>
            <p:nvPr/>
          </p:nvCxnSpPr>
          <p:spPr>
            <a:xfrm flipV="1">
              <a:off x="10713540" y="441231"/>
              <a:ext cx="107605" cy="7157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直线连接符 50"/>
            <p:cNvCxnSpPr>
              <a:stCxn id="7" idx="2"/>
              <a:endCxn id="8" idx="6"/>
            </p:cNvCxnSpPr>
            <p:nvPr/>
          </p:nvCxnSpPr>
          <p:spPr>
            <a:xfrm flipH="1" flipV="1">
              <a:off x="10843295" y="1286721"/>
              <a:ext cx="1150919" cy="2383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直线连接符 54"/>
            <p:cNvCxnSpPr>
              <a:stCxn id="8" idx="4"/>
              <a:endCxn id="4" idx="0"/>
            </p:cNvCxnSpPr>
            <p:nvPr/>
          </p:nvCxnSpPr>
          <p:spPr>
            <a:xfrm>
              <a:off x="10713540" y="1416476"/>
              <a:ext cx="107606" cy="6158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直线连接符 57"/>
            <p:cNvCxnSpPr>
              <a:stCxn id="4" idx="5"/>
              <a:endCxn id="9" idx="1"/>
            </p:cNvCxnSpPr>
            <p:nvPr/>
          </p:nvCxnSpPr>
          <p:spPr>
            <a:xfrm>
              <a:off x="10949570" y="2342352"/>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直线连接符 60"/>
            <p:cNvCxnSpPr>
              <a:stCxn id="5" idx="7"/>
              <a:endCxn id="8" idx="2"/>
            </p:cNvCxnSpPr>
            <p:nvPr/>
          </p:nvCxnSpPr>
          <p:spPr>
            <a:xfrm flipV="1">
              <a:off x="9485831" y="1286721"/>
              <a:ext cx="1097953"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直线连接符 63"/>
            <p:cNvCxnSpPr>
              <a:stCxn id="5" idx="4"/>
              <a:endCxn id="3" idx="1"/>
            </p:cNvCxnSpPr>
            <p:nvPr/>
          </p:nvCxnSpPr>
          <p:spPr>
            <a:xfrm>
              <a:off x="9327220" y="1749415"/>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10064447" y="3739900"/>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71" name="直线连接符 70"/>
            <p:cNvCxnSpPr>
              <a:stCxn id="5" idx="5"/>
              <a:endCxn id="10" idx="1"/>
            </p:cNvCxnSpPr>
            <p:nvPr/>
          </p:nvCxnSpPr>
          <p:spPr>
            <a:xfrm>
              <a:off x="9485831" y="1683716"/>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直线连接符 75"/>
            <p:cNvCxnSpPr>
              <a:stCxn id="10" idx="7"/>
              <a:endCxn id="8" idx="3"/>
            </p:cNvCxnSpPr>
            <p:nvPr/>
          </p:nvCxnSpPr>
          <p:spPr>
            <a:xfrm flipV="1">
              <a:off x="10144182" y="1378472"/>
              <a:ext cx="477606" cy="6203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直线连接符 78"/>
            <p:cNvCxnSpPr>
              <a:stCxn id="10" idx="6"/>
              <a:endCxn id="4" idx="2"/>
            </p:cNvCxnSpPr>
            <p:nvPr/>
          </p:nvCxnSpPr>
          <p:spPr>
            <a:xfrm>
              <a:off x="10179665" y="2084463"/>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直线连接符 84"/>
            <p:cNvCxnSpPr>
              <a:stCxn id="3" idx="0"/>
              <a:endCxn id="10" idx="4"/>
            </p:cNvCxnSpPr>
            <p:nvPr/>
          </p:nvCxnSpPr>
          <p:spPr>
            <a:xfrm flipV="1">
              <a:off x="9983409" y="2205609"/>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直线连接符 91"/>
            <p:cNvCxnSpPr>
              <a:stCxn id="3" idx="6"/>
              <a:endCxn id="9" idx="2"/>
            </p:cNvCxnSpPr>
            <p:nvPr/>
          </p:nvCxnSpPr>
          <p:spPr>
            <a:xfrm flipV="1">
              <a:off x="10314847" y="2802437"/>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8858139" y="2342352"/>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97" name="椭圆 96"/>
            <p:cNvSpPr/>
            <p:nvPr/>
          </p:nvSpPr>
          <p:spPr>
            <a:xfrm>
              <a:off x="12963106" y="1871826"/>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4" name="组 13"/>
          <p:cNvGrpSpPr/>
          <p:nvPr/>
        </p:nvGrpSpPr>
        <p:grpSpPr>
          <a:xfrm>
            <a:off x="-1423390" y="3860317"/>
            <a:ext cx="3820574" cy="4344867"/>
            <a:chOff x="-1897854" y="3860312"/>
            <a:chExt cx="5094099" cy="4344867"/>
          </a:xfrm>
        </p:grpSpPr>
        <p:sp>
          <p:nvSpPr>
            <p:cNvPr id="75"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7"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8"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0"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1"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2"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3"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4"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6"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7"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8"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9"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90" name="直线连接符 89"/>
            <p:cNvCxnSpPr>
              <a:stCxn id="75" idx="5"/>
              <a:endCxn id="82"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直线连接符 90"/>
            <p:cNvCxnSpPr>
              <a:stCxn id="78" idx="7"/>
              <a:endCxn id="82"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3" name="直线连接符 92"/>
            <p:cNvCxnSpPr>
              <a:stCxn id="84" idx="7"/>
              <a:endCxn id="82"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4" name="直线连接符 93"/>
            <p:cNvCxnSpPr>
              <a:stCxn id="77" idx="7"/>
              <a:endCxn id="78"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5" name="直线连接符 94"/>
            <p:cNvCxnSpPr>
              <a:stCxn id="80" idx="7"/>
              <a:endCxn id="75"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9" name="直线连接符 98"/>
            <p:cNvCxnSpPr>
              <a:stCxn id="83" idx="0"/>
              <a:endCxn id="75"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0" name="直线连接符 99"/>
            <p:cNvCxnSpPr>
              <a:stCxn id="82" idx="2"/>
              <a:endCxn id="83"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1" name="直线连接符 100"/>
            <p:cNvCxnSpPr>
              <a:stCxn id="83" idx="4"/>
              <a:endCxn id="78"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2" name="直线连接符 101"/>
            <p:cNvCxnSpPr>
              <a:stCxn id="78" idx="5"/>
              <a:endCxn id="84"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直线连接符 102"/>
            <p:cNvCxnSpPr>
              <a:stCxn id="80" idx="7"/>
              <a:endCxn id="83"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4" name="直线连接符 103"/>
            <p:cNvCxnSpPr>
              <a:stCxn id="80" idx="4"/>
              <a:endCxn id="77"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106" name="直线连接符 105"/>
            <p:cNvCxnSpPr>
              <a:stCxn id="80" idx="5"/>
              <a:endCxn id="86"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7" name="直线连接符 106"/>
            <p:cNvCxnSpPr>
              <a:stCxn id="86" idx="7"/>
              <a:endCxn id="83"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8" name="直线连接符 107"/>
            <p:cNvCxnSpPr>
              <a:stCxn id="86" idx="6"/>
              <a:endCxn id="78"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直线连接符 108"/>
            <p:cNvCxnSpPr>
              <a:stCxn id="77" idx="0"/>
              <a:endCxn id="86"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直线连接符 109"/>
            <p:cNvCxnSpPr>
              <a:stCxn id="77" idx="6"/>
              <a:endCxn id="84"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1"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2"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3"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4"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5"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5" name="组 14"/>
          <p:cNvGrpSpPr/>
          <p:nvPr/>
        </p:nvGrpSpPr>
        <p:grpSpPr>
          <a:xfrm rot="1581025">
            <a:off x="1884310" y="1996589"/>
            <a:ext cx="1064513" cy="1398348"/>
            <a:chOff x="3087349" y="2414413"/>
            <a:chExt cx="1024513" cy="1398348"/>
          </a:xfrm>
        </p:grpSpPr>
        <p:sp>
          <p:nvSpPr>
            <p:cNvPr id="120" name="椭圆 119"/>
            <p:cNvSpPr/>
            <p:nvPr/>
          </p:nvSpPr>
          <p:spPr>
            <a:xfrm>
              <a:off x="3758271" y="2705683"/>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3" name="椭圆 122"/>
            <p:cNvSpPr/>
            <p:nvPr/>
          </p:nvSpPr>
          <p:spPr>
            <a:xfrm>
              <a:off x="3439319" y="2414413"/>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4" name="椭圆 123"/>
            <p:cNvSpPr/>
            <p:nvPr/>
          </p:nvSpPr>
          <p:spPr>
            <a:xfrm>
              <a:off x="3498535" y="3661908"/>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5" name="椭圆 124"/>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6" name="组 15"/>
          <p:cNvGrpSpPr/>
          <p:nvPr/>
        </p:nvGrpSpPr>
        <p:grpSpPr>
          <a:xfrm>
            <a:off x="5479726" y="4556172"/>
            <a:ext cx="1190623" cy="1201908"/>
            <a:chOff x="7306290" y="4556172"/>
            <a:chExt cx="1587497" cy="1201908"/>
          </a:xfrm>
        </p:grpSpPr>
        <p:sp>
          <p:nvSpPr>
            <p:cNvPr id="126" name="椭圆 125"/>
            <p:cNvSpPr/>
            <p:nvPr/>
          </p:nvSpPr>
          <p:spPr>
            <a:xfrm>
              <a:off x="7306290" y="5384416"/>
              <a:ext cx="373664" cy="3736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7" name="椭圆 126"/>
            <p:cNvSpPr/>
            <p:nvPr/>
          </p:nvSpPr>
          <p:spPr>
            <a:xfrm>
              <a:off x="8478566" y="4826138"/>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8" name="椭圆 127"/>
            <p:cNvSpPr/>
            <p:nvPr/>
          </p:nvSpPr>
          <p:spPr>
            <a:xfrm>
              <a:off x="8742934" y="5142940"/>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9" name="椭圆 128"/>
            <p:cNvSpPr/>
            <p:nvPr/>
          </p:nvSpPr>
          <p:spPr>
            <a:xfrm>
              <a:off x="7705441" y="4556172"/>
              <a:ext cx="351970" cy="3519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Tree>
    <p:extLst>
      <p:ext uri="{BB962C8B-B14F-4D97-AF65-F5344CB8AC3E}">
        <p14:creationId xmlns:p14="http://schemas.microsoft.com/office/powerpoint/2010/main" val="329409813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83568" y="260648"/>
            <a:ext cx="2016224" cy="576064"/>
          </a:xfrm>
          <a:ln>
            <a:solidFill>
              <a:schemeClr val="tx1"/>
            </a:solidFill>
          </a:ln>
        </p:spPr>
        <p:txBody>
          <a:bodyPr>
            <a:noAutofit/>
          </a:bodyPr>
          <a:lstStyle/>
          <a:p>
            <a:pPr algn="ctr"/>
            <a:r>
              <a:rPr kumimoji="1" lang="zh-TW" altLang="en-US" sz="3200" dirty="0" smtClean="0">
                <a:solidFill>
                  <a:schemeClr val="tx1"/>
                </a:solidFill>
                <a:latin typeface="微軟正黑體" panose="020B0604030504040204" pitchFamily="34" charset="-120"/>
                <a:ea typeface="微軟正黑體" panose="020B0604030504040204" pitchFamily="34" charset="-120"/>
                <a:cs typeface="Microsoft YaHei" charset="0"/>
              </a:rPr>
              <a:t>認識塑膠</a:t>
            </a:r>
            <a:endParaRPr kumimoji="1" lang="zh-CN" altLang="en-US" sz="3200" dirty="0">
              <a:solidFill>
                <a:schemeClr val="tx1"/>
              </a:solidFill>
              <a:latin typeface="微軟正黑體" panose="020B0604030504040204" pitchFamily="34" charset="-120"/>
              <a:ea typeface="微軟正黑體" panose="020B0604030504040204" pitchFamily="34" charset="-120"/>
              <a:cs typeface="Microsoft YaHei" charset="0"/>
            </a:endParaRPr>
          </a:p>
        </p:txBody>
      </p:sp>
      <p:sp>
        <p:nvSpPr>
          <p:cNvPr id="4" name="矩形 3"/>
          <p:cNvSpPr/>
          <p:nvPr/>
        </p:nvSpPr>
        <p:spPr>
          <a:xfrm>
            <a:off x="648964" y="260648"/>
            <a:ext cx="2050831" cy="50405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916832"/>
            <a:ext cx="1945178" cy="1945178"/>
          </a:xfrm>
          <a:prstGeom prst="roundRect">
            <a:avLst>
              <a:gd name="adj" fmla="val 8594"/>
            </a:avLst>
          </a:prstGeom>
          <a:solidFill>
            <a:srgbClr val="FFFFFF">
              <a:shade val="85000"/>
            </a:srgbClr>
          </a:solidFill>
          <a:ln>
            <a:noFill/>
          </a:ln>
          <a:effectLst/>
        </p:spPr>
      </p:pic>
      <p:sp>
        <p:nvSpPr>
          <p:cNvPr id="7" name="圓角矩形圖說文字 6"/>
          <p:cNvSpPr/>
          <p:nvPr/>
        </p:nvSpPr>
        <p:spPr>
          <a:xfrm>
            <a:off x="2843808" y="1556792"/>
            <a:ext cx="5976664" cy="4752528"/>
          </a:xfrm>
          <a:prstGeom prst="wedgeRoundRectCallout">
            <a:avLst>
              <a:gd name="adj1" fmla="val -57252"/>
              <a:gd name="adj2" fmla="val -23826"/>
              <a:gd name="adj3" fmla="val 16667"/>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3923929" y="5589246"/>
            <a:ext cx="1152128"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塑膠袋</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6732240" y="5589246"/>
            <a:ext cx="1516474" cy="461665"/>
          </a:xfrm>
          <a:prstGeom prst="rect">
            <a:avLst/>
          </a:prstGeom>
          <a:noFill/>
        </p:spPr>
        <p:txBody>
          <a:bodyPr wrap="square" rtlCol="0">
            <a:spAutoFit/>
          </a:bodyPr>
          <a:lstStyle/>
          <a:p>
            <a:r>
              <a:rPr lang="en-US" altLang="zh-TW" sz="2400" b="1" dirty="0" smtClean="0">
                <a:solidFill>
                  <a:srgbClr val="FF0000"/>
                </a:solidFill>
                <a:latin typeface="微軟正黑體" panose="020B0604030504040204" pitchFamily="34" charset="-120"/>
                <a:ea typeface="微軟正黑體" panose="020B0604030504040204" pitchFamily="34" charset="-120"/>
              </a:rPr>
              <a:t>PE</a:t>
            </a:r>
            <a:r>
              <a:rPr lang="zh-TW" altLang="en-US" sz="2400" b="1" dirty="0" smtClean="0">
                <a:solidFill>
                  <a:srgbClr val="FF0000"/>
                </a:solidFill>
                <a:latin typeface="微軟正黑體" panose="020B0604030504040204" pitchFamily="34" charset="-120"/>
                <a:ea typeface="微軟正黑體" panose="020B0604030504040204" pitchFamily="34" charset="-120"/>
              </a:rPr>
              <a:t>保鮮膜</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grpSp>
        <p:nvGrpSpPr>
          <p:cNvPr id="15" name="组 13"/>
          <p:cNvGrpSpPr/>
          <p:nvPr/>
        </p:nvGrpSpPr>
        <p:grpSpPr>
          <a:xfrm>
            <a:off x="-1423390" y="3860317"/>
            <a:ext cx="3820574" cy="4344867"/>
            <a:chOff x="-1897854" y="3860312"/>
            <a:chExt cx="5094099" cy="4344867"/>
          </a:xfrm>
        </p:grpSpPr>
        <p:sp>
          <p:nvSpPr>
            <p:cNvPr id="16"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8"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9"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0"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1"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2"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3"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4"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5"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6"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7"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28" name="直线连接符 89"/>
            <p:cNvCxnSpPr>
              <a:stCxn id="16" idx="5"/>
              <a:endCxn id="21"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90"/>
            <p:cNvCxnSpPr>
              <a:stCxn id="18" idx="7"/>
              <a:endCxn id="21"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线连接符 92"/>
            <p:cNvCxnSpPr>
              <a:stCxn id="23" idx="7"/>
              <a:endCxn id="21"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直线连接符 93"/>
            <p:cNvCxnSpPr>
              <a:stCxn id="17" idx="7"/>
              <a:endCxn id="18"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线连接符 94"/>
            <p:cNvCxnSpPr>
              <a:stCxn id="19" idx="7"/>
              <a:endCxn id="16"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直线连接符 98"/>
            <p:cNvCxnSpPr>
              <a:stCxn id="22" idx="0"/>
              <a:endCxn id="16"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直线连接符 99"/>
            <p:cNvCxnSpPr>
              <a:stCxn id="21" idx="2"/>
              <a:endCxn id="22"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线连接符 100"/>
            <p:cNvCxnSpPr>
              <a:stCxn id="22" idx="4"/>
              <a:endCxn id="18"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直线连接符 101"/>
            <p:cNvCxnSpPr>
              <a:stCxn id="18" idx="5"/>
              <a:endCxn id="23"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直线连接符 102"/>
            <p:cNvCxnSpPr>
              <a:stCxn id="19" idx="7"/>
              <a:endCxn id="22"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直线连接符 103"/>
            <p:cNvCxnSpPr>
              <a:stCxn id="19" idx="4"/>
              <a:endCxn id="17"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40" name="直线连接符 105"/>
            <p:cNvCxnSpPr>
              <a:stCxn id="19" idx="5"/>
              <a:endCxn id="24"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直线连接符 106"/>
            <p:cNvCxnSpPr>
              <a:stCxn id="24" idx="7"/>
              <a:endCxn id="22"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直线连接符 107"/>
            <p:cNvCxnSpPr>
              <a:stCxn id="24" idx="6"/>
              <a:endCxn id="18"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直线连接符 108"/>
            <p:cNvCxnSpPr>
              <a:stCxn id="17" idx="0"/>
              <a:endCxn id="24"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直线连接符 109"/>
            <p:cNvCxnSpPr>
              <a:stCxn id="17" idx="6"/>
              <a:endCxn id="23"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6"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7"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8"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9"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pic>
        <p:nvPicPr>
          <p:cNvPr id="3" name="圖片 2"/>
          <p:cNvPicPr>
            <a:picLocks noChangeAspect="1"/>
          </p:cNvPicPr>
          <p:nvPr/>
        </p:nvPicPr>
        <p:blipFill>
          <a:blip r:embed="rId3" cstate="print">
            <a:extLst>
              <a:ext uri="{BEBA8EAE-BF5A-486C-A8C5-ECC9F3942E4B}">
                <a14:imgProps xmlns:a14="http://schemas.microsoft.com/office/drawing/2010/main">
                  <a14:imgLayer r:embed="rId4">
                    <a14:imgEffect>
                      <a14:backgroundRemoval t="17500" b="69375" l="0" r="100000">
                        <a14:foregroundMark x1="14625" y1="35250" x2="14625" y2="35250"/>
                        <a14:foregroundMark x1="27250" y1="36375" x2="27250" y2="36375"/>
                        <a14:foregroundMark x1="35125" y1="37875" x2="35125" y2="37875"/>
                      </a14:backgroundRemoval>
                    </a14:imgEffect>
                  </a14:imgLayer>
                </a14:imgProps>
              </a:ext>
              <a:ext uri="{28A0092B-C50C-407E-A947-70E740481C1C}">
                <a14:useLocalDpi xmlns:a14="http://schemas.microsoft.com/office/drawing/2010/main" val="0"/>
              </a:ext>
            </a:extLst>
          </a:blip>
          <a:stretch>
            <a:fillRect/>
          </a:stretch>
        </p:blipFill>
        <p:spPr>
          <a:xfrm>
            <a:off x="5755360" y="3490362"/>
            <a:ext cx="3065112" cy="3065112"/>
          </a:xfrm>
          <a:prstGeom prst="rect">
            <a:avLst/>
          </a:prstGeom>
        </p:spPr>
      </p:pic>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808" y="3322578"/>
            <a:ext cx="2574997" cy="2074769"/>
          </a:xfrm>
          <a:prstGeom prst="rect">
            <a:avLst/>
          </a:prstGeom>
        </p:spPr>
      </p:pic>
      <p:pic>
        <p:nvPicPr>
          <p:cNvPr id="9" name="圖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5281" y="1066837"/>
            <a:ext cx="3551505" cy="3551505"/>
          </a:xfrm>
          <a:prstGeom prst="rect">
            <a:avLst/>
          </a:prstGeom>
        </p:spPr>
      </p:pic>
    </p:spTree>
    <p:extLst>
      <p:ext uri="{BB962C8B-B14F-4D97-AF65-F5344CB8AC3E}">
        <p14:creationId xmlns:p14="http://schemas.microsoft.com/office/powerpoint/2010/main" val="174374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83568" y="260648"/>
            <a:ext cx="2016224" cy="576064"/>
          </a:xfrm>
          <a:ln>
            <a:noFill/>
          </a:ln>
        </p:spPr>
        <p:txBody>
          <a:bodyPr>
            <a:noAutofit/>
          </a:bodyPr>
          <a:lstStyle/>
          <a:p>
            <a:pPr algn="ctr"/>
            <a:r>
              <a:rPr kumimoji="1" lang="zh-TW" altLang="en-US" sz="3200" dirty="0" smtClean="0">
                <a:solidFill>
                  <a:schemeClr val="tx1"/>
                </a:solidFill>
                <a:latin typeface="微軟正黑體" panose="020B0604030504040204" pitchFamily="34" charset="-120"/>
                <a:ea typeface="微軟正黑體" panose="020B0604030504040204" pitchFamily="34" charset="-120"/>
                <a:cs typeface="Microsoft YaHei" charset="0"/>
              </a:rPr>
              <a:t>認識塑膠</a:t>
            </a:r>
            <a:endParaRPr kumimoji="1" lang="zh-CN" altLang="en-US" sz="3200" dirty="0">
              <a:solidFill>
                <a:schemeClr val="tx1"/>
              </a:solidFill>
              <a:latin typeface="微軟正黑體" panose="020B0604030504040204" pitchFamily="34" charset="-120"/>
              <a:ea typeface="微軟正黑體" panose="020B0604030504040204" pitchFamily="34" charset="-120"/>
              <a:cs typeface="Microsoft YaHei" charset="0"/>
            </a:endParaRPr>
          </a:p>
        </p:txBody>
      </p:sp>
      <p:sp>
        <p:nvSpPr>
          <p:cNvPr id="4" name="矩形 3"/>
          <p:cNvSpPr/>
          <p:nvPr/>
        </p:nvSpPr>
        <p:spPr>
          <a:xfrm>
            <a:off x="648964" y="260648"/>
            <a:ext cx="2050831" cy="5040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916832"/>
            <a:ext cx="1945178" cy="1945178"/>
          </a:xfrm>
          <a:prstGeom prst="roundRect">
            <a:avLst>
              <a:gd name="adj" fmla="val 8594"/>
            </a:avLst>
          </a:prstGeom>
          <a:solidFill>
            <a:srgbClr val="FFFFFF">
              <a:shade val="85000"/>
            </a:srgbClr>
          </a:solidFill>
          <a:ln>
            <a:noFill/>
          </a:ln>
          <a:effectLst/>
        </p:spPr>
      </p:pic>
      <p:sp>
        <p:nvSpPr>
          <p:cNvPr id="7" name="圓角矩形圖說文字 6"/>
          <p:cNvSpPr/>
          <p:nvPr/>
        </p:nvSpPr>
        <p:spPr>
          <a:xfrm>
            <a:off x="2915817" y="1556792"/>
            <a:ext cx="5976664" cy="4752528"/>
          </a:xfrm>
          <a:prstGeom prst="wedgeRoundRectCallout">
            <a:avLst>
              <a:gd name="adj1" fmla="val -57252"/>
              <a:gd name="adj2" fmla="val -23826"/>
              <a:gd name="adj3" fmla="val 16667"/>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779913" y="5301214"/>
            <a:ext cx="1768502" cy="461665"/>
          </a:xfrm>
          <a:prstGeom prst="rect">
            <a:avLst/>
          </a:prstGeom>
          <a:noFill/>
        </p:spPr>
        <p:txBody>
          <a:bodyPr wrap="square" rtlCol="0">
            <a:spAutoFit/>
          </a:bodyPr>
          <a:lstStyle/>
          <a:p>
            <a:r>
              <a:rPr lang="zh-TW" altLang="en-US" sz="2400" b="1" dirty="0">
                <a:solidFill>
                  <a:srgbClr val="FF0000"/>
                </a:solidFill>
                <a:latin typeface="微軟正黑體" panose="020B0604030504040204" pitchFamily="34" charset="-120"/>
                <a:ea typeface="微軟正黑體" panose="020B0604030504040204" pitchFamily="34" charset="-120"/>
              </a:rPr>
              <a:t>微波</a:t>
            </a:r>
            <a:r>
              <a:rPr lang="zh-TW" altLang="en-US" sz="2400" b="1" dirty="0" smtClean="0">
                <a:solidFill>
                  <a:srgbClr val="FF0000"/>
                </a:solidFill>
                <a:latin typeface="微軟正黑體" panose="020B0604030504040204" pitchFamily="34" charset="-120"/>
                <a:ea typeface="微軟正黑體" panose="020B0604030504040204" pitchFamily="34" charset="-120"/>
              </a:rPr>
              <a:t>塑膠盒</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6818019" y="5295131"/>
            <a:ext cx="1296144"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布丁盒</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grpSp>
        <p:nvGrpSpPr>
          <p:cNvPr id="10" name="组 13"/>
          <p:cNvGrpSpPr/>
          <p:nvPr/>
        </p:nvGrpSpPr>
        <p:grpSpPr>
          <a:xfrm>
            <a:off x="-1423390" y="3860317"/>
            <a:ext cx="3820574" cy="4344867"/>
            <a:chOff x="-1897854" y="3860312"/>
            <a:chExt cx="5094099" cy="4344867"/>
          </a:xfrm>
        </p:grpSpPr>
        <p:sp>
          <p:nvSpPr>
            <p:cNvPr id="12"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3"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4"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8"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9"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0"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1"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2"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3"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24" name="直线连接符 89"/>
            <p:cNvCxnSpPr>
              <a:stCxn id="12" idx="5"/>
              <a:endCxn id="17"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直线连接符 90"/>
            <p:cNvCxnSpPr>
              <a:stCxn id="14" idx="7"/>
              <a:endCxn id="17"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直线连接符 92"/>
            <p:cNvCxnSpPr>
              <a:stCxn id="19" idx="7"/>
              <a:endCxn id="17"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直线连接符 93"/>
            <p:cNvCxnSpPr>
              <a:stCxn id="13" idx="7"/>
              <a:endCxn id="14"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线连接符 94"/>
            <p:cNvCxnSpPr>
              <a:stCxn id="15" idx="7"/>
              <a:endCxn id="12"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98"/>
            <p:cNvCxnSpPr>
              <a:stCxn id="18" idx="0"/>
              <a:endCxn id="12"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线连接符 99"/>
            <p:cNvCxnSpPr>
              <a:stCxn id="17" idx="2"/>
              <a:endCxn id="18"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直线连接符 100"/>
            <p:cNvCxnSpPr>
              <a:stCxn id="18" idx="4"/>
              <a:endCxn id="14"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线连接符 101"/>
            <p:cNvCxnSpPr>
              <a:stCxn id="14" idx="5"/>
              <a:endCxn id="19"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直线连接符 102"/>
            <p:cNvCxnSpPr>
              <a:stCxn id="15" idx="7"/>
              <a:endCxn id="18"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直线连接符 103"/>
            <p:cNvCxnSpPr>
              <a:stCxn id="15" idx="4"/>
              <a:endCxn id="13"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36" name="直线连接符 105"/>
            <p:cNvCxnSpPr>
              <a:stCxn id="15" idx="5"/>
              <a:endCxn id="20"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直线连接符 106"/>
            <p:cNvCxnSpPr>
              <a:stCxn id="20" idx="7"/>
              <a:endCxn id="18"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直线连接符 107"/>
            <p:cNvCxnSpPr>
              <a:stCxn id="20" idx="6"/>
              <a:endCxn id="14"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直线连接符 108"/>
            <p:cNvCxnSpPr>
              <a:stCxn id="13" idx="0"/>
              <a:endCxn id="20"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直线连接符 109"/>
            <p:cNvCxnSpPr>
              <a:stCxn id="13" idx="6"/>
              <a:endCxn id="19"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2"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3"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4"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5"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pic>
        <p:nvPicPr>
          <p:cNvPr id="1026" name="Picture 2" descr="C:\Users\E1515\Desktop\20151124105607.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57601" y="2094227"/>
            <a:ext cx="3940766" cy="29609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1515\Desktop\130gJ.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94519" y="2676497"/>
            <a:ext cx="2988176" cy="224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74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83568" y="260648"/>
            <a:ext cx="2016224" cy="576064"/>
          </a:xfrm>
          <a:ln>
            <a:solidFill>
              <a:schemeClr val="tx1"/>
            </a:solidFill>
          </a:ln>
        </p:spPr>
        <p:txBody>
          <a:bodyPr>
            <a:noAutofit/>
          </a:bodyPr>
          <a:lstStyle/>
          <a:p>
            <a:pPr algn="ctr"/>
            <a:r>
              <a:rPr kumimoji="1" lang="zh-TW" altLang="en-US" sz="3200" dirty="0" smtClean="0">
                <a:solidFill>
                  <a:schemeClr val="tx1"/>
                </a:solidFill>
                <a:latin typeface="微軟正黑體" panose="020B0604030504040204" pitchFamily="34" charset="-120"/>
                <a:ea typeface="微軟正黑體" panose="020B0604030504040204" pitchFamily="34" charset="-120"/>
                <a:cs typeface="Microsoft YaHei" charset="0"/>
              </a:rPr>
              <a:t>認識塑膠</a:t>
            </a:r>
            <a:endParaRPr kumimoji="1" lang="zh-CN" altLang="en-US" sz="3200" dirty="0">
              <a:solidFill>
                <a:schemeClr val="tx1"/>
              </a:solidFill>
              <a:latin typeface="微軟正黑體" panose="020B0604030504040204" pitchFamily="34" charset="-120"/>
              <a:ea typeface="微軟正黑體" panose="020B0604030504040204" pitchFamily="34" charset="-120"/>
              <a:cs typeface="Microsoft YaHei" charset="0"/>
            </a:endParaRPr>
          </a:p>
        </p:txBody>
      </p:sp>
      <p:sp>
        <p:nvSpPr>
          <p:cNvPr id="4" name="矩形 3"/>
          <p:cNvSpPr/>
          <p:nvPr/>
        </p:nvSpPr>
        <p:spPr>
          <a:xfrm>
            <a:off x="648964" y="260648"/>
            <a:ext cx="2050831" cy="50405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916832"/>
            <a:ext cx="1945178" cy="1945178"/>
          </a:xfrm>
          <a:prstGeom prst="roundRect">
            <a:avLst>
              <a:gd name="adj" fmla="val 8594"/>
            </a:avLst>
          </a:prstGeom>
          <a:solidFill>
            <a:srgbClr val="FFFFFF">
              <a:shade val="85000"/>
            </a:srgbClr>
          </a:solidFill>
          <a:ln>
            <a:noFill/>
          </a:ln>
          <a:effectLst/>
        </p:spPr>
      </p:pic>
      <p:sp>
        <p:nvSpPr>
          <p:cNvPr id="7" name="圓角矩形圖說文字 6"/>
          <p:cNvSpPr/>
          <p:nvPr/>
        </p:nvSpPr>
        <p:spPr>
          <a:xfrm>
            <a:off x="2843808" y="1593286"/>
            <a:ext cx="5976664" cy="4752528"/>
          </a:xfrm>
          <a:prstGeom prst="wedgeRoundRectCallout">
            <a:avLst>
              <a:gd name="adj1" fmla="val -57252"/>
              <a:gd name="adj2" fmla="val -23826"/>
              <a:gd name="adj3" fmla="val 16667"/>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098" name="Picture 2" descr="ãä¿éºé¾çãçåçæå°çµ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722" y="1646030"/>
            <a:ext cx="3333750" cy="2095501"/>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3729568" y="4604477"/>
            <a:ext cx="1768502"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養樂多瓶</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5300233" y="5837748"/>
            <a:ext cx="1497648"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保麗龍杯</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7351272" y="3390958"/>
            <a:ext cx="1469200"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保麗龍盒</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grpSp>
        <p:nvGrpSpPr>
          <p:cNvPr id="13" name="组 13"/>
          <p:cNvGrpSpPr/>
          <p:nvPr/>
        </p:nvGrpSpPr>
        <p:grpSpPr>
          <a:xfrm>
            <a:off x="-1423390" y="3860317"/>
            <a:ext cx="3820574" cy="4344867"/>
            <a:chOff x="-1897854" y="3860312"/>
            <a:chExt cx="5094099" cy="4344867"/>
          </a:xfrm>
        </p:grpSpPr>
        <p:sp>
          <p:nvSpPr>
            <p:cNvPr id="14"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8"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9"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0"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1"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2"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3"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4"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5"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26" name="直线连接符 89"/>
            <p:cNvCxnSpPr>
              <a:stCxn id="14" idx="5"/>
              <a:endCxn id="19"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直线连接符 90"/>
            <p:cNvCxnSpPr>
              <a:stCxn id="16" idx="7"/>
              <a:endCxn id="19"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线连接符 92"/>
            <p:cNvCxnSpPr>
              <a:stCxn id="21" idx="7"/>
              <a:endCxn id="19"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93"/>
            <p:cNvCxnSpPr>
              <a:stCxn id="15" idx="7"/>
              <a:endCxn id="16"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线连接符 94"/>
            <p:cNvCxnSpPr>
              <a:stCxn id="17" idx="7"/>
              <a:endCxn id="14"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直线连接符 98"/>
            <p:cNvCxnSpPr>
              <a:stCxn id="20" idx="0"/>
              <a:endCxn id="14"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线连接符 99"/>
            <p:cNvCxnSpPr>
              <a:stCxn id="19" idx="2"/>
              <a:endCxn id="20"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直线连接符 100"/>
            <p:cNvCxnSpPr>
              <a:stCxn id="20" idx="4"/>
              <a:endCxn id="16"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直线连接符 101"/>
            <p:cNvCxnSpPr>
              <a:stCxn id="16" idx="5"/>
              <a:endCxn id="21"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线连接符 102"/>
            <p:cNvCxnSpPr>
              <a:stCxn id="17" idx="7"/>
              <a:endCxn id="20"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直线连接符 103"/>
            <p:cNvCxnSpPr>
              <a:stCxn id="17" idx="4"/>
              <a:endCxn id="15"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38" name="直线连接符 105"/>
            <p:cNvCxnSpPr>
              <a:stCxn id="17" idx="5"/>
              <a:endCxn id="22"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直线连接符 106"/>
            <p:cNvCxnSpPr>
              <a:stCxn id="22" idx="7"/>
              <a:endCxn id="20"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直线连接符 107"/>
            <p:cNvCxnSpPr>
              <a:stCxn id="22" idx="6"/>
              <a:endCxn id="16"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直线连接符 108"/>
            <p:cNvCxnSpPr>
              <a:stCxn id="15" idx="0"/>
              <a:endCxn id="22"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直线连接符 109"/>
            <p:cNvCxnSpPr>
              <a:stCxn id="15" idx="6"/>
              <a:endCxn id="21"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4"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5"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6"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7"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pic>
        <p:nvPicPr>
          <p:cNvPr id="3" name="圖片 2"/>
          <p:cNvPicPr>
            <a:picLocks noChangeAspect="1"/>
          </p:cNvPicPr>
          <p:nvPr/>
        </p:nvPicPr>
        <p:blipFill>
          <a:blip r:embed="rId5">
            <a:extLst>
              <a:ext uri="{BEBA8EAE-BF5A-486C-A8C5-ECC9F3942E4B}">
                <a14:imgProps xmlns:a14="http://schemas.microsoft.com/office/drawing/2010/main">
                  <a14:imgLayer r:embed="rId6">
                    <a14:imgEffect>
                      <a14:backgroundRemoval t="0" b="96857" l="10000" r="90000">
                        <a14:foregroundMark x1="45000" y1="12857" x2="45000" y2="12857"/>
                        <a14:foregroundMark x1="53000" y1="10000" x2="53000" y2="10000"/>
                        <a14:foregroundMark x1="64000" y1="16286" x2="64000" y2="16286"/>
                        <a14:foregroundMark x1="35000" y1="14571" x2="35000" y2="14571"/>
                        <a14:foregroundMark x1="38000" y1="11714" x2="38000" y2="11714"/>
                      </a14:backgroundRemoval>
                    </a14:imgEffect>
                  </a14:imgLayer>
                </a14:imgProps>
              </a:ext>
              <a:ext uri="{28A0092B-C50C-407E-A947-70E740481C1C}">
                <a14:useLocalDpi xmlns:a14="http://schemas.microsoft.com/office/drawing/2010/main" val="0"/>
              </a:ext>
            </a:extLst>
          </a:blip>
          <a:stretch>
            <a:fillRect/>
          </a:stretch>
        </p:blipFill>
        <p:spPr>
          <a:xfrm>
            <a:off x="3729568" y="1916832"/>
            <a:ext cx="1570665" cy="2748664"/>
          </a:xfrm>
          <a:prstGeom prst="rect">
            <a:avLst/>
          </a:prstGeom>
        </p:spPr>
      </p:pic>
      <p:pic>
        <p:nvPicPr>
          <p:cNvPr id="5" name="圖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1835" y="3364940"/>
            <a:ext cx="2734444" cy="2734444"/>
          </a:xfrm>
          <a:prstGeom prst="rect">
            <a:avLst/>
          </a:prstGeom>
        </p:spPr>
      </p:pic>
    </p:spTree>
    <p:extLst>
      <p:ext uri="{BB962C8B-B14F-4D97-AF65-F5344CB8AC3E}">
        <p14:creationId xmlns:p14="http://schemas.microsoft.com/office/powerpoint/2010/main" val="174374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83568" y="260648"/>
            <a:ext cx="2016224" cy="576064"/>
          </a:xfrm>
          <a:ln>
            <a:solidFill>
              <a:schemeClr val="tx1"/>
            </a:solidFill>
          </a:ln>
        </p:spPr>
        <p:txBody>
          <a:bodyPr>
            <a:noAutofit/>
          </a:bodyPr>
          <a:lstStyle/>
          <a:p>
            <a:pPr algn="ctr"/>
            <a:r>
              <a:rPr kumimoji="1" lang="zh-TW" altLang="en-US" sz="3200" dirty="0" smtClean="0">
                <a:solidFill>
                  <a:schemeClr val="tx1"/>
                </a:solidFill>
                <a:latin typeface="微軟正黑體" panose="020B0604030504040204" pitchFamily="34" charset="-120"/>
                <a:ea typeface="微軟正黑體" panose="020B0604030504040204" pitchFamily="34" charset="-120"/>
                <a:cs typeface="Microsoft YaHei" charset="0"/>
              </a:rPr>
              <a:t>認識塑膠</a:t>
            </a:r>
            <a:endParaRPr kumimoji="1" lang="zh-CN" altLang="en-US" sz="3200" dirty="0">
              <a:solidFill>
                <a:schemeClr val="tx1"/>
              </a:solidFill>
              <a:latin typeface="微軟正黑體" panose="020B0604030504040204" pitchFamily="34" charset="-120"/>
              <a:ea typeface="微軟正黑體" panose="020B0604030504040204" pitchFamily="34" charset="-120"/>
              <a:cs typeface="Microsoft YaHei" charset="0"/>
            </a:endParaRPr>
          </a:p>
        </p:txBody>
      </p:sp>
      <p:sp>
        <p:nvSpPr>
          <p:cNvPr id="4" name="矩形 3"/>
          <p:cNvSpPr/>
          <p:nvPr/>
        </p:nvSpPr>
        <p:spPr>
          <a:xfrm>
            <a:off x="648964" y="260648"/>
            <a:ext cx="2050831" cy="50405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pic>
        <p:nvPicPr>
          <p:cNvPr id="11" name="圖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916832"/>
            <a:ext cx="1945178" cy="1945178"/>
          </a:xfrm>
          <a:prstGeom prst="roundRect">
            <a:avLst>
              <a:gd name="adj" fmla="val 8594"/>
            </a:avLst>
          </a:prstGeom>
          <a:solidFill>
            <a:srgbClr val="FFFFFF">
              <a:shade val="85000"/>
            </a:srgbClr>
          </a:solidFill>
          <a:ln>
            <a:noFill/>
          </a:ln>
          <a:effectLst/>
        </p:spPr>
      </p:pic>
      <p:sp>
        <p:nvSpPr>
          <p:cNvPr id="7" name="圓角矩形圖說文字 6"/>
          <p:cNvSpPr/>
          <p:nvPr/>
        </p:nvSpPr>
        <p:spPr>
          <a:xfrm>
            <a:off x="2843808" y="1556792"/>
            <a:ext cx="5976664" cy="4752528"/>
          </a:xfrm>
          <a:prstGeom prst="wedgeRoundRectCallout">
            <a:avLst>
              <a:gd name="adj1" fmla="val -57252"/>
              <a:gd name="adj2" fmla="val -23826"/>
              <a:gd name="adj3" fmla="val 16667"/>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4061350" y="5393260"/>
            <a:ext cx="1768502"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塑膠餐具</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grpSp>
        <p:nvGrpSpPr>
          <p:cNvPr id="13" name="组 13"/>
          <p:cNvGrpSpPr/>
          <p:nvPr/>
        </p:nvGrpSpPr>
        <p:grpSpPr>
          <a:xfrm>
            <a:off x="-1423390" y="3860317"/>
            <a:ext cx="3820574" cy="4344867"/>
            <a:chOff x="-1897854" y="3860312"/>
            <a:chExt cx="5094099" cy="4344867"/>
          </a:xfrm>
        </p:grpSpPr>
        <p:sp>
          <p:nvSpPr>
            <p:cNvPr id="14"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8"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9"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0"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1"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2"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3"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4"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5"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26" name="直线连接符 89"/>
            <p:cNvCxnSpPr>
              <a:stCxn id="14" idx="5"/>
              <a:endCxn id="19"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直线连接符 90"/>
            <p:cNvCxnSpPr>
              <a:stCxn id="16" idx="7"/>
              <a:endCxn id="19"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线连接符 92"/>
            <p:cNvCxnSpPr>
              <a:stCxn id="21" idx="7"/>
              <a:endCxn id="19"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93"/>
            <p:cNvCxnSpPr>
              <a:stCxn id="15" idx="7"/>
              <a:endCxn id="16"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线连接符 94"/>
            <p:cNvCxnSpPr>
              <a:stCxn id="17" idx="7"/>
              <a:endCxn id="14"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直线连接符 98"/>
            <p:cNvCxnSpPr>
              <a:stCxn id="20" idx="0"/>
              <a:endCxn id="14"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线连接符 99"/>
            <p:cNvCxnSpPr>
              <a:stCxn id="19" idx="2"/>
              <a:endCxn id="20"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直线连接符 100"/>
            <p:cNvCxnSpPr>
              <a:stCxn id="20" idx="4"/>
              <a:endCxn id="16"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直线连接符 101"/>
            <p:cNvCxnSpPr>
              <a:stCxn id="16" idx="5"/>
              <a:endCxn id="21"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线连接符 102"/>
            <p:cNvCxnSpPr>
              <a:stCxn id="17" idx="7"/>
              <a:endCxn id="20"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直线连接符 103"/>
            <p:cNvCxnSpPr>
              <a:stCxn id="17" idx="4"/>
              <a:endCxn id="15"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38" name="直线连接符 105"/>
            <p:cNvCxnSpPr>
              <a:stCxn id="17" idx="5"/>
              <a:endCxn id="22"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直线连接符 106"/>
            <p:cNvCxnSpPr>
              <a:stCxn id="22" idx="7"/>
              <a:endCxn id="20"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直线连接符 107"/>
            <p:cNvCxnSpPr>
              <a:stCxn id="22" idx="6"/>
              <a:endCxn id="16"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直线连接符 108"/>
            <p:cNvCxnSpPr>
              <a:stCxn id="15" idx="0"/>
              <a:endCxn id="22"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直线连接符 109"/>
            <p:cNvCxnSpPr>
              <a:stCxn id="15" idx="6"/>
              <a:endCxn id="21"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4"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5"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6"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7"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pic>
        <p:nvPicPr>
          <p:cNvPr id="3" name="圖片 2"/>
          <p:cNvPicPr>
            <a:picLocks noChangeAspect="1"/>
          </p:cNvPicPr>
          <p:nvPr/>
        </p:nvPicPr>
        <p:blipFill rotWithShape="1">
          <a:blip r:embed="rId3">
            <a:clrChange>
              <a:clrFrom>
                <a:srgbClr val="181743"/>
              </a:clrFrom>
              <a:clrTo>
                <a:srgbClr val="181743">
                  <a:alpha val="0"/>
                </a:srgbClr>
              </a:clrTo>
            </a:clrChange>
            <a:extLst>
              <a:ext uri="{BEBA8EAE-BF5A-486C-A8C5-ECC9F3942E4B}">
                <a14:imgProps xmlns:a14="http://schemas.microsoft.com/office/drawing/2010/main">
                  <a14:imgLayer r:embed="rId4">
                    <a14:imgEffect>
                      <a14:backgroundRemoval t="16364" b="100000" l="0" r="100000">
                        <a14:foregroundMark x1="20909" y1="37727" x2="20909" y2="37727"/>
                        <a14:foregroundMark x1="18636" y1="25000" x2="18636" y2="25000"/>
                        <a14:foregroundMark x1="34091" y1="76818" x2="34091" y2="76818"/>
                        <a14:backgroundMark x1="69545" y1="20909" x2="69545" y2="20909"/>
                        <a14:backgroundMark x1="69545" y1="69545" x2="69545" y2="69545"/>
                        <a14:backgroundMark x1="68636" y1="76364" x2="68636" y2="76364"/>
                      </a14:backgroundRemoval>
                    </a14:imgEffect>
                  </a14:imgLayer>
                </a14:imgProps>
              </a:ext>
              <a:ext uri="{28A0092B-C50C-407E-A947-70E740481C1C}">
                <a14:useLocalDpi xmlns:a14="http://schemas.microsoft.com/office/drawing/2010/main" val="0"/>
              </a:ext>
            </a:extLst>
          </a:blip>
          <a:srcRect t="13568" b="7320"/>
          <a:stretch/>
        </p:blipFill>
        <p:spPr>
          <a:xfrm rot="4973723" flipV="1">
            <a:off x="2810423" y="2496341"/>
            <a:ext cx="3255157" cy="2575202"/>
          </a:xfrm>
          <a:prstGeom prst="rect">
            <a:avLst/>
          </a:prstGeom>
        </p:spPr>
      </p:pic>
      <p:pic>
        <p:nvPicPr>
          <p:cNvPr id="48" name="圖片 4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22000" r="90000"/>
                    </a14:imgEffect>
                  </a14:imgLayer>
                </a14:imgProps>
              </a:ext>
              <a:ext uri="{28A0092B-C50C-407E-A947-70E740481C1C}">
                <a14:useLocalDpi xmlns:a14="http://schemas.microsoft.com/office/drawing/2010/main" val="0"/>
              </a:ext>
            </a:extLst>
          </a:blip>
          <a:srcRect l="27346" r="30239" b="7795"/>
          <a:stretch/>
        </p:blipFill>
        <p:spPr>
          <a:xfrm>
            <a:off x="6400800" y="1142615"/>
            <a:ext cx="1943100" cy="4224019"/>
          </a:xfrm>
          <a:prstGeom prst="rect">
            <a:avLst/>
          </a:prstGeom>
        </p:spPr>
      </p:pic>
      <p:sp>
        <p:nvSpPr>
          <p:cNvPr id="49" name="文字方塊 48"/>
          <p:cNvSpPr txBox="1"/>
          <p:nvPr/>
        </p:nvSpPr>
        <p:spPr>
          <a:xfrm>
            <a:off x="6731607" y="5545660"/>
            <a:ext cx="1612293" cy="457684"/>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運動水壺</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0907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 118"/>
          <p:cNvGrpSpPr/>
          <p:nvPr/>
        </p:nvGrpSpPr>
        <p:grpSpPr>
          <a:xfrm>
            <a:off x="5673054" y="-675456"/>
            <a:ext cx="4371556" cy="5077125"/>
            <a:chOff x="8211887" y="-221648"/>
            <a:chExt cx="5036226" cy="4386805"/>
          </a:xfrm>
        </p:grpSpPr>
        <p:sp>
          <p:nvSpPr>
            <p:cNvPr id="49" name="椭圆 1"/>
            <p:cNvSpPr/>
            <p:nvPr/>
          </p:nvSpPr>
          <p:spPr>
            <a:xfrm>
              <a:off x="10489704" y="-221648"/>
              <a:ext cx="662879" cy="66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0" name="椭圆 2"/>
            <p:cNvSpPr/>
            <p:nvPr/>
          </p:nvSpPr>
          <p:spPr>
            <a:xfrm>
              <a:off x="9651968" y="2802434"/>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1" name="椭圆 3"/>
            <p:cNvSpPr/>
            <p:nvPr/>
          </p:nvSpPr>
          <p:spPr>
            <a:xfrm>
              <a:off x="10639523" y="2032304"/>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2" name="椭圆 4"/>
            <p:cNvSpPr/>
            <p:nvPr/>
          </p:nvSpPr>
          <p:spPr>
            <a:xfrm>
              <a:off x="9102910" y="1300795"/>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3" name="椭圆 5"/>
            <p:cNvSpPr/>
            <p:nvPr/>
          </p:nvSpPr>
          <p:spPr>
            <a:xfrm>
              <a:off x="11508358" y="295596"/>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4" name="椭圆 6"/>
            <p:cNvSpPr/>
            <p:nvPr/>
          </p:nvSpPr>
          <p:spPr>
            <a:xfrm>
              <a:off x="11994214" y="1135914"/>
              <a:ext cx="778383" cy="7783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5" name="椭圆 7"/>
            <p:cNvSpPr/>
            <p:nvPr/>
          </p:nvSpPr>
          <p:spPr>
            <a:xfrm>
              <a:off x="10583784" y="1156965"/>
              <a:ext cx="259511" cy="25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6" name="椭圆 8"/>
            <p:cNvSpPr/>
            <p:nvPr/>
          </p:nvSpPr>
          <p:spPr>
            <a:xfrm>
              <a:off x="11397020" y="2470997"/>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7" name="椭圆 9"/>
            <p:cNvSpPr/>
            <p:nvPr/>
          </p:nvSpPr>
          <p:spPr>
            <a:xfrm>
              <a:off x="9937372" y="1963317"/>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8" name="椭圆 10"/>
            <p:cNvSpPr/>
            <p:nvPr/>
          </p:nvSpPr>
          <p:spPr>
            <a:xfrm>
              <a:off x="10885843" y="3143928"/>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9" name="椭圆 11"/>
            <p:cNvSpPr/>
            <p:nvPr/>
          </p:nvSpPr>
          <p:spPr>
            <a:xfrm>
              <a:off x="8963628" y="526943"/>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0" name="椭圆 12"/>
            <p:cNvSpPr/>
            <p:nvPr/>
          </p:nvSpPr>
          <p:spPr>
            <a:xfrm>
              <a:off x="8211887" y="-76771"/>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61" name="直线连接符 16"/>
            <p:cNvCxnSpPr>
              <a:stCxn id="49" idx="5"/>
              <a:endCxn id="54" idx="1"/>
            </p:cNvCxnSpPr>
            <p:nvPr/>
          </p:nvCxnSpPr>
          <p:spPr>
            <a:xfrm>
              <a:off x="11055507" y="344156"/>
              <a:ext cx="1052698" cy="9057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直线连接符 17"/>
            <p:cNvCxnSpPr>
              <a:stCxn id="51" idx="7"/>
              <a:endCxn id="54" idx="3"/>
            </p:cNvCxnSpPr>
            <p:nvPr/>
          </p:nvCxnSpPr>
          <p:spPr>
            <a:xfrm flipV="1">
              <a:off x="10949570" y="1800306"/>
              <a:ext cx="1158635" cy="2851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直线连接符 21"/>
            <p:cNvCxnSpPr>
              <a:stCxn id="56" idx="7"/>
              <a:endCxn id="54" idx="4"/>
            </p:cNvCxnSpPr>
            <p:nvPr/>
          </p:nvCxnSpPr>
          <p:spPr>
            <a:xfrm flipV="1">
              <a:off x="11962824" y="1914297"/>
              <a:ext cx="420583" cy="6537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直线连接符 28"/>
            <p:cNvCxnSpPr>
              <a:stCxn id="50" idx="7"/>
              <a:endCxn id="51" idx="3"/>
            </p:cNvCxnSpPr>
            <p:nvPr/>
          </p:nvCxnSpPr>
          <p:spPr>
            <a:xfrm flipV="1">
              <a:off x="10217772" y="2342352"/>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直线连接符 43"/>
            <p:cNvCxnSpPr>
              <a:stCxn id="52" idx="7"/>
              <a:endCxn id="49" idx="3"/>
            </p:cNvCxnSpPr>
            <p:nvPr/>
          </p:nvCxnSpPr>
          <p:spPr>
            <a:xfrm flipV="1">
              <a:off x="9485831" y="344156"/>
              <a:ext cx="1100949" cy="102233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直线连接符 47"/>
            <p:cNvCxnSpPr>
              <a:stCxn id="55" idx="0"/>
              <a:endCxn id="49" idx="4"/>
            </p:cNvCxnSpPr>
            <p:nvPr/>
          </p:nvCxnSpPr>
          <p:spPr>
            <a:xfrm flipV="1">
              <a:off x="10713540" y="441231"/>
              <a:ext cx="107605" cy="7157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直线连接符 50"/>
            <p:cNvCxnSpPr>
              <a:stCxn id="54" idx="2"/>
              <a:endCxn id="55" idx="6"/>
            </p:cNvCxnSpPr>
            <p:nvPr/>
          </p:nvCxnSpPr>
          <p:spPr>
            <a:xfrm flipH="1" flipV="1">
              <a:off x="10843295" y="1286721"/>
              <a:ext cx="1150919" cy="2383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直线连接符 54"/>
            <p:cNvCxnSpPr>
              <a:stCxn id="55" idx="4"/>
              <a:endCxn id="51" idx="0"/>
            </p:cNvCxnSpPr>
            <p:nvPr/>
          </p:nvCxnSpPr>
          <p:spPr>
            <a:xfrm>
              <a:off x="10713540" y="1416476"/>
              <a:ext cx="107606" cy="6158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直线连接符 57"/>
            <p:cNvCxnSpPr>
              <a:stCxn id="51" idx="5"/>
              <a:endCxn id="56" idx="1"/>
            </p:cNvCxnSpPr>
            <p:nvPr/>
          </p:nvCxnSpPr>
          <p:spPr>
            <a:xfrm>
              <a:off x="10949570" y="2342352"/>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直线连接符 60"/>
            <p:cNvCxnSpPr>
              <a:stCxn id="52" idx="7"/>
              <a:endCxn id="55" idx="2"/>
            </p:cNvCxnSpPr>
            <p:nvPr/>
          </p:nvCxnSpPr>
          <p:spPr>
            <a:xfrm flipV="1">
              <a:off x="9485831" y="1286721"/>
              <a:ext cx="1097953"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1" name="直线连接符 63"/>
            <p:cNvCxnSpPr>
              <a:stCxn id="52" idx="4"/>
              <a:endCxn id="50" idx="1"/>
            </p:cNvCxnSpPr>
            <p:nvPr/>
          </p:nvCxnSpPr>
          <p:spPr>
            <a:xfrm>
              <a:off x="9327220" y="1749415"/>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椭圆 69"/>
            <p:cNvSpPr/>
            <p:nvPr/>
          </p:nvSpPr>
          <p:spPr>
            <a:xfrm>
              <a:off x="10064447" y="3739900"/>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73" name="直线连接符 70"/>
            <p:cNvCxnSpPr>
              <a:stCxn id="52" idx="5"/>
              <a:endCxn id="57" idx="1"/>
            </p:cNvCxnSpPr>
            <p:nvPr/>
          </p:nvCxnSpPr>
          <p:spPr>
            <a:xfrm>
              <a:off x="9485831" y="1683716"/>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直线连接符 75"/>
            <p:cNvCxnSpPr>
              <a:stCxn id="57" idx="7"/>
              <a:endCxn id="55" idx="3"/>
            </p:cNvCxnSpPr>
            <p:nvPr/>
          </p:nvCxnSpPr>
          <p:spPr>
            <a:xfrm flipV="1">
              <a:off x="10144182" y="1378472"/>
              <a:ext cx="477606" cy="6203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直线连接符 78"/>
            <p:cNvCxnSpPr>
              <a:stCxn id="57" idx="6"/>
              <a:endCxn id="51" idx="2"/>
            </p:cNvCxnSpPr>
            <p:nvPr/>
          </p:nvCxnSpPr>
          <p:spPr>
            <a:xfrm>
              <a:off x="10179665" y="2084463"/>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直线连接符 84"/>
            <p:cNvCxnSpPr>
              <a:stCxn id="50" idx="0"/>
              <a:endCxn id="57" idx="4"/>
            </p:cNvCxnSpPr>
            <p:nvPr/>
          </p:nvCxnSpPr>
          <p:spPr>
            <a:xfrm flipV="1">
              <a:off x="9983409" y="2205609"/>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直线连接符 91"/>
            <p:cNvCxnSpPr>
              <a:stCxn id="50" idx="6"/>
              <a:endCxn id="56" idx="2"/>
            </p:cNvCxnSpPr>
            <p:nvPr/>
          </p:nvCxnSpPr>
          <p:spPr>
            <a:xfrm flipV="1">
              <a:off x="10314847" y="2802437"/>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8" name="椭圆 95"/>
            <p:cNvSpPr/>
            <p:nvPr/>
          </p:nvSpPr>
          <p:spPr>
            <a:xfrm>
              <a:off x="8858139" y="2342352"/>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9" name="椭圆 96"/>
            <p:cNvSpPr/>
            <p:nvPr/>
          </p:nvSpPr>
          <p:spPr>
            <a:xfrm>
              <a:off x="12963106" y="1871826"/>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1" name="组 13"/>
          <p:cNvGrpSpPr/>
          <p:nvPr/>
        </p:nvGrpSpPr>
        <p:grpSpPr>
          <a:xfrm>
            <a:off x="-1423390" y="3860317"/>
            <a:ext cx="3820574" cy="4344867"/>
            <a:chOff x="-1897854" y="3860312"/>
            <a:chExt cx="5094099" cy="4344867"/>
          </a:xfrm>
        </p:grpSpPr>
        <p:sp>
          <p:nvSpPr>
            <p:cNvPr id="14"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8"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9"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0"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1"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2"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3"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4"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5"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26" name="直线连接符 89"/>
            <p:cNvCxnSpPr>
              <a:stCxn id="14" idx="5"/>
              <a:endCxn id="19"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直线连接符 90"/>
            <p:cNvCxnSpPr>
              <a:stCxn id="16" idx="7"/>
              <a:endCxn id="19"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线连接符 92"/>
            <p:cNvCxnSpPr>
              <a:stCxn id="21" idx="7"/>
              <a:endCxn id="19"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93"/>
            <p:cNvCxnSpPr>
              <a:stCxn id="15" idx="7"/>
              <a:endCxn id="16"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线连接符 94"/>
            <p:cNvCxnSpPr>
              <a:stCxn id="17" idx="7"/>
              <a:endCxn id="14"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直线连接符 98"/>
            <p:cNvCxnSpPr>
              <a:stCxn id="20" idx="0"/>
              <a:endCxn id="14"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线连接符 99"/>
            <p:cNvCxnSpPr>
              <a:stCxn id="19" idx="2"/>
              <a:endCxn id="20"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直线连接符 100"/>
            <p:cNvCxnSpPr>
              <a:stCxn id="20" idx="4"/>
              <a:endCxn id="16"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直线连接符 101"/>
            <p:cNvCxnSpPr>
              <a:stCxn id="16" idx="5"/>
              <a:endCxn id="21"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线连接符 102"/>
            <p:cNvCxnSpPr>
              <a:stCxn id="17" idx="7"/>
              <a:endCxn id="20"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直线连接符 103"/>
            <p:cNvCxnSpPr>
              <a:stCxn id="17" idx="4"/>
              <a:endCxn id="15"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38" name="直线连接符 105"/>
            <p:cNvCxnSpPr>
              <a:stCxn id="17" idx="5"/>
              <a:endCxn id="22"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直线连接符 106"/>
            <p:cNvCxnSpPr>
              <a:stCxn id="22" idx="7"/>
              <a:endCxn id="20"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直线连接符 107"/>
            <p:cNvCxnSpPr>
              <a:stCxn id="22" idx="6"/>
              <a:endCxn id="16"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直线连接符 108"/>
            <p:cNvCxnSpPr>
              <a:stCxn id="15" idx="0"/>
              <a:endCxn id="22"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直线连接符 109"/>
            <p:cNvCxnSpPr>
              <a:stCxn id="15" idx="6"/>
              <a:endCxn id="21"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4"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5"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6"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7"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
        <p:nvSpPr>
          <p:cNvPr id="2" name="文本占位符 1"/>
          <p:cNvSpPr>
            <a:spLocks noGrp="1"/>
          </p:cNvSpPr>
          <p:nvPr>
            <p:ph type="body" sz="quarter" idx="10"/>
          </p:nvPr>
        </p:nvSpPr>
        <p:spPr>
          <a:xfrm>
            <a:off x="683568" y="260648"/>
            <a:ext cx="2016224" cy="576064"/>
          </a:xfrm>
          <a:ln>
            <a:solidFill>
              <a:schemeClr val="tx1"/>
            </a:solidFill>
          </a:ln>
        </p:spPr>
        <p:txBody>
          <a:bodyPr>
            <a:noAutofit/>
          </a:bodyPr>
          <a:lstStyle/>
          <a:p>
            <a:pPr algn="ctr"/>
            <a:r>
              <a:rPr kumimoji="1" lang="zh-TW" altLang="en-US" sz="3200" dirty="0" smtClean="0">
                <a:solidFill>
                  <a:schemeClr val="tx1"/>
                </a:solidFill>
                <a:latin typeface="微軟正黑體" panose="020B0604030504040204" pitchFamily="34" charset="-120"/>
                <a:ea typeface="微軟正黑體" panose="020B0604030504040204" pitchFamily="34" charset="-120"/>
                <a:cs typeface="Microsoft YaHei" charset="0"/>
              </a:rPr>
              <a:t>認識塑膠</a:t>
            </a:r>
            <a:endParaRPr kumimoji="1" lang="zh-CN" altLang="en-US" sz="3200" dirty="0">
              <a:solidFill>
                <a:schemeClr val="tx1"/>
              </a:solidFill>
              <a:latin typeface="微軟正黑體" panose="020B0604030504040204" pitchFamily="34" charset="-120"/>
              <a:ea typeface="微軟正黑體" panose="020B0604030504040204" pitchFamily="34" charset="-120"/>
              <a:cs typeface="Microsoft YaHei" charset="0"/>
            </a:endParaRPr>
          </a:p>
        </p:txBody>
      </p:sp>
      <p:sp>
        <p:nvSpPr>
          <p:cNvPr id="4" name="矩形 3"/>
          <p:cNvSpPr/>
          <p:nvPr/>
        </p:nvSpPr>
        <p:spPr>
          <a:xfrm>
            <a:off x="648964" y="260648"/>
            <a:ext cx="2050831" cy="50405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圖說文字 6"/>
          <p:cNvSpPr/>
          <p:nvPr/>
        </p:nvSpPr>
        <p:spPr>
          <a:xfrm>
            <a:off x="1547664" y="1772816"/>
            <a:ext cx="5976664" cy="4752528"/>
          </a:xfrm>
          <a:prstGeom prst="wedgeRoundRectCallout">
            <a:avLst>
              <a:gd name="adj1" fmla="val -43845"/>
              <a:gd name="adj2" fmla="val -19264"/>
              <a:gd name="adj3" fmla="val 16667"/>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9" name="群組 8"/>
          <p:cNvGrpSpPr/>
          <p:nvPr/>
        </p:nvGrpSpPr>
        <p:grpSpPr>
          <a:xfrm>
            <a:off x="1547664" y="3828952"/>
            <a:ext cx="6048672" cy="2912416"/>
            <a:chOff x="2803895" y="2780927"/>
            <a:chExt cx="6048672" cy="2912416"/>
          </a:xfrm>
        </p:grpSpPr>
        <p:pic>
          <p:nvPicPr>
            <p:cNvPr id="3073" name="Picture 1" descr="C:\Users\E1515\Downloads\p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780928"/>
              <a:ext cx="2912415" cy="29124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C:\Users\E1515\Downloads\p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780928"/>
              <a:ext cx="2912415" cy="29124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descr="C:\Users\E1515\Downloads\pe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79"/>
            <a:stretch/>
          </p:blipFill>
          <p:spPr bwMode="auto">
            <a:xfrm>
              <a:off x="2803895" y="2780927"/>
              <a:ext cx="2448272" cy="291241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文字方塊 9"/>
          <p:cNvSpPr txBox="1"/>
          <p:nvPr/>
        </p:nvSpPr>
        <p:spPr>
          <a:xfrm>
            <a:off x="2151184" y="2131430"/>
            <a:ext cx="5085115" cy="1569660"/>
          </a:xfrm>
          <a:prstGeom prst="rect">
            <a:avLst/>
          </a:prstGeom>
          <a:noFill/>
        </p:spPr>
        <p:txBody>
          <a:bodyPr wrap="square" rtlCol="0">
            <a:spAutoFit/>
          </a:bodyPr>
          <a:lstStyle/>
          <a:p>
            <a:pPr algn="ctr"/>
            <a:r>
              <a:rPr lang="zh-TW" altLang="en-US" sz="3200" b="1" dirty="0" smtClean="0">
                <a:solidFill>
                  <a:schemeClr val="accent1"/>
                </a:solidFill>
                <a:latin typeface="微軟正黑體" panose="020B0604030504040204" pitchFamily="34" charset="-120"/>
                <a:ea typeface="微軟正黑體" panose="020B0604030504040204" pitchFamily="34" charset="-120"/>
              </a:rPr>
              <a:t>塑膠已經危害我們的生態</a:t>
            </a:r>
            <a:endParaRPr lang="en-US" altLang="zh-TW" sz="3200" b="1" dirty="0" smtClean="0">
              <a:solidFill>
                <a:schemeClr val="accent1"/>
              </a:solidFill>
              <a:latin typeface="微軟正黑體" panose="020B0604030504040204" pitchFamily="34" charset="-120"/>
              <a:ea typeface="微軟正黑體" panose="020B0604030504040204" pitchFamily="34" charset="-120"/>
            </a:endParaRPr>
          </a:p>
          <a:p>
            <a:pPr algn="ctr"/>
            <a:r>
              <a:rPr lang="zh-TW" altLang="en-US" sz="3200" b="1" dirty="0" smtClean="0">
                <a:solidFill>
                  <a:schemeClr val="accent1"/>
                </a:solidFill>
                <a:latin typeface="微軟正黑體" panose="020B0604030504040204" pitchFamily="34" charset="-120"/>
                <a:ea typeface="微軟正黑體" panose="020B0604030504040204" pitchFamily="34" charset="-120"/>
              </a:rPr>
              <a:t>更會對人體造成負擔</a:t>
            </a:r>
            <a:endParaRPr lang="en-US" altLang="zh-TW" sz="3200" b="1" dirty="0" smtClean="0">
              <a:solidFill>
                <a:schemeClr val="accent1"/>
              </a:solidFill>
              <a:latin typeface="微軟正黑體" panose="020B0604030504040204" pitchFamily="34" charset="-120"/>
              <a:ea typeface="微軟正黑體" panose="020B0604030504040204" pitchFamily="34" charset="-120"/>
            </a:endParaRPr>
          </a:p>
          <a:p>
            <a:pPr algn="ctr"/>
            <a:r>
              <a:rPr lang="zh-TW" altLang="en-US" sz="3200" b="1" dirty="0" smtClean="0">
                <a:solidFill>
                  <a:schemeClr val="accent1"/>
                </a:solidFill>
                <a:latin typeface="微軟正黑體" panose="020B0604030504040204" pitchFamily="34" charset="-120"/>
                <a:ea typeface="微軟正黑體" panose="020B0604030504040204" pitchFamily="34" charset="-120"/>
              </a:rPr>
              <a:t>我們應該要「減少使用」</a:t>
            </a:r>
            <a:endParaRPr lang="zh-TW" altLang="en-US" sz="3200" b="1" dirty="0">
              <a:solidFill>
                <a:schemeClr val="accent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4374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 118"/>
          <p:cNvGrpSpPr/>
          <p:nvPr/>
        </p:nvGrpSpPr>
        <p:grpSpPr>
          <a:xfrm>
            <a:off x="6197742" y="-1192393"/>
            <a:ext cx="4371556" cy="5077125"/>
            <a:chOff x="8211887" y="-221648"/>
            <a:chExt cx="5036226" cy="4386805"/>
          </a:xfrm>
        </p:grpSpPr>
        <p:sp>
          <p:nvSpPr>
            <p:cNvPr id="48" name="椭圆 1"/>
            <p:cNvSpPr/>
            <p:nvPr/>
          </p:nvSpPr>
          <p:spPr>
            <a:xfrm>
              <a:off x="10489704" y="-221648"/>
              <a:ext cx="662879" cy="66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9" name="椭圆 2"/>
            <p:cNvSpPr/>
            <p:nvPr/>
          </p:nvSpPr>
          <p:spPr>
            <a:xfrm>
              <a:off x="9651968" y="2802434"/>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0" name="椭圆 3"/>
            <p:cNvSpPr/>
            <p:nvPr/>
          </p:nvSpPr>
          <p:spPr>
            <a:xfrm>
              <a:off x="10639523" y="2032304"/>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1" name="椭圆 4"/>
            <p:cNvSpPr/>
            <p:nvPr/>
          </p:nvSpPr>
          <p:spPr>
            <a:xfrm>
              <a:off x="9102910" y="1300795"/>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2" name="椭圆 5"/>
            <p:cNvSpPr/>
            <p:nvPr/>
          </p:nvSpPr>
          <p:spPr>
            <a:xfrm>
              <a:off x="11508358" y="295596"/>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3" name="椭圆 6"/>
            <p:cNvSpPr/>
            <p:nvPr/>
          </p:nvSpPr>
          <p:spPr>
            <a:xfrm>
              <a:off x="11994214" y="1135914"/>
              <a:ext cx="778383" cy="7783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4" name="椭圆 7"/>
            <p:cNvSpPr/>
            <p:nvPr/>
          </p:nvSpPr>
          <p:spPr>
            <a:xfrm>
              <a:off x="10583784" y="1156965"/>
              <a:ext cx="259511" cy="25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5" name="椭圆 8"/>
            <p:cNvSpPr/>
            <p:nvPr/>
          </p:nvSpPr>
          <p:spPr>
            <a:xfrm>
              <a:off x="11397020" y="2470997"/>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6" name="椭圆 9"/>
            <p:cNvSpPr/>
            <p:nvPr/>
          </p:nvSpPr>
          <p:spPr>
            <a:xfrm>
              <a:off x="9937372" y="1963317"/>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7" name="椭圆 10"/>
            <p:cNvSpPr/>
            <p:nvPr/>
          </p:nvSpPr>
          <p:spPr>
            <a:xfrm>
              <a:off x="10885843" y="3143928"/>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8" name="椭圆 11"/>
            <p:cNvSpPr/>
            <p:nvPr/>
          </p:nvSpPr>
          <p:spPr>
            <a:xfrm>
              <a:off x="8963628" y="526943"/>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9" name="椭圆 12"/>
            <p:cNvSpPr/>
            <p:nvPr/>
          </p:nvSpPr>
          <p:spPr>
            <a:xfrm>
              <a:off x="8211887" y="-76771"/>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60" name="直线连接符 16"/>
            <p:cNvCxnSpPr>
              <a:stCxn id="48" idx="5"/>
              <a:endCxn id="53" idx="1"/>
            </p:cNvCxnSpPr>
            <p:nvPr/>
          </p:nvCxnSpPr>
          <p:spPr>
            <a:xfrm>
              <a:off x="11055507" y="344156"/>
              <a:ext cx="1052698" cy="9057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直线连接符 17"/>
            <p:cNvCxnSpPr>
              <a:stCxn id="50" idx="7"/>
              <a:endCxn id="53" idx="3"/>
            </p:cNvCxnSpPr>
            <p:nvPr/>
          </p:nvCxnSpPr>
          <p:spPr>
            <a:xfrm flipV="1">
              <a:off x="10949570" y="1800306"/>
              <a:ext cx="1158635" cy="2851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直线连接符 21"/>
            <p:cNvCxnSpPr>
              <a:stCxn id="55" idx="7"/>
              <a:endCxn id="53" idx="4"/>
            </p:cNvCxnSpPr>
            <p:nvPr/>
          </p:nvCxnSpPr>
          <p:spPr>
            <a:xfrm flipV="1">
              <a:off x="11962824" y="1914297"/>
              <a:ext cx="420583" cy="6537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直线连接符 28"/>
            <p:cNvCxnSpPr>
              <a:stCxn id="49" idx="7"/>
              <a:endCxn id="50" idx="3"/>
            </p:cNvCxnSpPr>
            <p:nvPr/>
          </p:nvCxnSpPr>
          <p:spPr>
            <a:xfrm flipV="1">
              <a:off x="10217772" y="2342352"/>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直线连接符 43"/>
            <p:cNvCxnSpPr>
              <a:stCxn id="51" idx="7"/>
              <a:endCxn id="48" idx="3"/>
            </p:cNvCxnSpPr>
            <p:nvPr/>
          </p:nvCxnSpPr>
          <p:spPr>
            <a:xfrm flipV="1">
              <a:off x="9485831" y="344156"/>
              <a:ext cx="1100949" cy="102233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直线连接符 47"/>
            <p:cNvCxnSpPr>
              <a:stCxn id="54" idx="0"/>
              <a:endCxn id="48" idx="4"/>
            </p:cNvCxnSpPr>
            <p:nvPr/>
          </p:nvCxnSpPr>
          <p:spPr>
            <a:xfrm flipV="1">
              <a:off x="10713540" y="441231"/>
              <a:ext cx="107605" cy="7157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直线连接符 50"/>
            <p:cNvCxnSpPr>
              <a:stCxn id="53" idx="2"/>
              <a:endCxn id="54" idx="6"/>
            </p:cNvCxnSpPr>
            <p:nvPr/>
          </p:nvCxnSpPr>
          <p:spPr>
            <a:xfrm flipH="1" flipV="1">
              <a:off x="10843295" y="1286721"/>
              <a:ext cx="1150919" cy="2383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直线连接符 54"/>
            <p:cNvCxnSpPr>
              <a:stCxn id="54" idx="4"/>
              <a:endCxn id="50" idx="0"/>
            </p:cNvCxnSpPr>
            <p:nvPr/>
          </p:nvCxnSpPr>
          <p:spPr>
            <a:xfrm>
              <a:off x="10713540" y="1416476"/>
              <a:ext cx="107606" cy="6158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直线连接符 57"/>
            <p:cNvCxnSpPr>
              <a:stCxn id="50" idx="5"/>
              <a:endCxn id="55" idx="1"/>
            </p:cNvCxnSpPr>
            <p:nvPr/>
          </p:nvCxnSpPr>
          <p:spPr>
            <a:xfrm>
              <a:off x="10949570" y="2342352"/>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直线连接符 60"/>
            <p:cNvCxnSpPr>
              <a:stCxn id="51" idx="7"/>
              <a:endCxn id="54" idx="2"/>
            </p:cNvCxnSpPr>
            <p:nvPr/>
          </p:nvCxnSpPr>
          <p:spPr>
            <a:xfrm flipV="1">
              <a:off x="9485831" y="1286721"/>
              <a:ext cx="1097953"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直线连接符 63"/>
            <p:cNvCxnSpPr>
              <a:stCxn id="51" idx="4"/>
              <a:endCxn id="49" idx="1"/>
            </p:cNvCxnSpPr>
            <p:nvPr/>
          </p:nvCxnSpPr>
          <p:spPr>
            <a:xfrm>
              <a:off x="9327220" y="1749415"/>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椭圆 69"/>
            <p:cNvSpPr/>
            <p:nvPr/>
          </p:nvSpPr>
          <p:spPr>
            <a:xfrm>
              <a:off x="10064447" y="3739900"/>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72" name="直线连接符 70"/>
            <p:cNvCxnSpPr>
              <a:stCxn id="51" idx="5"/>
              <a:endCxn id="56" idx="1"/>
            </p:cNvCxnSpPr>
            <p:nvPr/>
          </p:nvCxnSpPr>
          <p:spPr>
            <a:xfrm>
              <a:off x="9485831" y="1683716"/>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3" name="直线连接符 75"/>
            <p:cNvCxnSpPr>
              <a:stCxn id="56" idx="7"/>
              <a:endCxn id="54" idx="3"/>
            </p:cNvCxnSpPr>
            <p:nvPr/>
          </p:nvCxnSpPr>
          <p:spPr>
            <a:xfrm flipV="1">
              <a:off x="10144182" y="1378472"/>
              <a:ext cx="477606" cy="6203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直线连接符 78"/>
            <p:cNvCxnSpPr>
              <a:stCxn id="56" idx="6"/>
              <a:endCxn id="50" idx="2"/>
            </p:cNvCxnSpPr>
            <p:nvPr/>
          </p:nvCxnSpPr>
          <p:spPr>
            <a:xfrm>
              <a:off x="10179665" y="2084463"/>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直线连接符 84"/>
            <p:cNvCxnSpPr>
              <a:stCxn id="49" idx="0"/>
              <a:endCxn id="56" idx="4"/>
            </p:cNvCxnSpPr>
            <p:nvPr/>
          </p:nvCxnSpPr>
          <p:spPr>
            <a:xfrm flipV="1">
              <a:off x="9983409" y="2205609"/>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直线连接符 91"/>
            <p:cNvCxnSpPr>
              <a:stCxn id="49" idx="6"/>
              <a:endCxn id="55" idx="2"/>
            </p:cNvCxnSpPr>
            <p:nvPr/>
          </p:nvCxnSpPr>
          <p:spPr>
            <a:xfrm flipV="1">
              <a:off x="10314847" y="2802437"/>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7" name="椭圆 95"/>
            <p:cNvSpPr/>
            <p:nvPr/>
          </p:nvSpPr>
          <p:spPr>
            <a:xfrm>
              <a:off x="8858139" y="2342352"/>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8" name="椭圆 96"/>
            <p:cNvSpPr/>
            <p:nvPr/>
          </p:nvSpPr>
          <p:spPr>
            <a:xfrm>
              <a:off x="12963106" y="1871826"/>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2" name="组 1"/>
          <p:cNvGrpSpPr/>
          <p:nvPr/>
        </p:nvGrpSpPr>
        <p:grpSpPr>
          <a:xfrm>
            <a:off x="2051720" y="2750728"/>
            <a:ext cx="5616624" cy="1038312"/>
            <a:chOff x="3242027" y="1256683"/>
            <a:chExt cx="6437273" cy="1038312"/>
          </a:xfrm>
        </p:grpSpPr>
        <p:sp>
          <p:nvSpPr>
            <p:cNvPr id="3" name="矩形 2"/>
            <p:cNvSpPr/>
            <p:nvPr/>
          </p:nvSpPr>
          <p:spPr>
            <a:xfrm>
              <a:off x="3957557" y="1256683"/>
              <a:ext cx="4949101" cy="1038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4" name="文本框 3"/>
            <p:cNvSpPr txBox="1"/>
            <p:nvPr/>
          </p:nvSpPr>
          <p:spPr>
            <a:xfrm>
              <a:off x="3242027" y="1328691"/>
              <a:ext cx="6437273" cy="923330"/>
            </a:xfrm>
            <a:prstGeom prst="rect">
              <a:avLst/>
            </a:prstGeom>
            <a:noFill/>
            <a:ln>
              <a:noFill/>
            </a:ln>
          </p:spPr>
          <p:txBody>
            <a:bodyPr wrap="square" rtlCol="0">
              <a:spAutoFit/>
            </a:bodyPr>
            <a:lstStyle/>
            <a:p>
              <a:pPr algn="ctr"/>
              <a:r>
                <a:rPr kumimoji="1" lang="zh-TW" altLang="en-US" sz="5400" b="1" dirty="0" smtClean="0">
                  <a:latin typeface="微軟正黑體" panose="020B0604030504040204" pitchFamily="34" charset="-120"/>
                  <a:ea typeface="微軟正黑體" panose="020B0604030504040204" pitchFamily="34" charset="-120"/>
                </a:rPr>
                <a:t>購買環保用具</a:t>
              </a:r>
              <a:endParaRPr kumimoji="1" lang="zh-CN" altLang="en-US" sz="5400" b="1" dirty="0">
                <a:latin typeface="微軟正黑體" panose="020B0604030504040204" pitchFamily="34" charset="-120"/>
                <a:ea typeface="微軟正黑體" panose="020B0604030504040204" pitchFamily="34" charset="-120"/>
              </a:endParaRPr>
            </a:p>
          </p:txBody>
        </p:sp>
      </p:grpSp>
      <p:grpSp>
        <p:nvGrpSpPr>
          <p:cNvPr id="7" name="组 6"/>
          <p:cNvGrpSpPr/>
          <p:nvPr/>
        </p:nvGrpSpPr>
        <p:grpSpPr>
          <a:xfrm rot="1718587">
            <a:off x="2324597" y="1985857"/>
            <a:ext cx="768385" cy="1034233"/>
            <a:chOff x="3087349" y="2414413"/>
            <a:chExt cx="1024513" cy="1398348"/>
          </a:xfrm>
        </p:grpSpPr>
        <p:sp>
          <p:nvSpPr>
            <p:cNvPr id="8" name="椭圆 7"/>
            <p:cNvSpPr/>
            <p:nvPr/>
          </p:nvSpPr>
          <p:spPr>
            <a:xfrm>
              <a:off x="3758271" y="2705683"/>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9" name="椭圆 8"/>
            <p:cNvSpPr/>
            <p:nvPr/>
          </p:nvSpPr>
          <p:spPr>
            <a:xfrm>
              <a:off x="3439319" y="2414413"/>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0" name="椭圆 9"/>
            <p:cNvSpPr/>
            <p:nvPr/>
          </p:nvSpPr>
          <p:spPr>
            <a:xfrm>
              <a:off x="3498535" y="3661908"/>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 name="椭圆 10"/>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2" name="组 13"/>
          <p:cNvGrpSpPr/>
          <p:nvPr/>
        </p:nvGrpSpPr>
        <p:grpSpPr>
          <a:xfrm>
            <a:off x="-1423390" y="3860317"/>
            <a:ext cx="3820574" cy="4344867"/>
            <a:chOff x="-1897854" y="3860312"/>
            <a:chExt cx="5094099" cy="4344867"/>
          </a:xfrm>
        </p:grpSpPr>
        <p:sp>
          <p:nvSpPr>
            <p:cNvPr id="13"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4"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8"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9"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0"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1"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2"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3"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4"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25" name="直线连接符 89"/>
            <p:cNvCxnSpPr>
              <a:stCxn id="13" idx="5"/>
              <a:endCxn id="18"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直线连接符 90"/>
            <p:cNvCxnSpPr>
              <a:stCxn id="15" idx="7"/>
              <a:endCxn id="18"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直线连接符 92"/>
            <p:cNvCxnSpPr>
              <a:stCxn id="20" idx="7"/>
              <a:endCxn id="18"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线连接符 93"/>
            <p:cNvCxnSpPr>
              <a:stCxn id="14" idx="7"/>
              <a:endCxn id="15"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94"/>
            <p:cNvCxnSpPr>
              <a:stCxn id="16" idx="7"/>
              <a:endCxn id="13"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线连接符 98"/>
            <p:cNvCxnSpPr>
              <a:stCxn id="19" idx="0"/>
              <a:endCxn id="13"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直线连接符 99"/>
            <p:cNvCxnSpPr>
              <a:stCxn id="18" idx="2"/>
              <a:endCxn id="19"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线连接符 100"/>
            <p:cNvCxnSpPr>
              <a:stCxn id="19" idx="4"/>
              <a:endCxn id="15"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直线连接符 101"/>
            <p:cNvCxnSpPr>
              <a:stCxn id="15" idx="5"/>
              <a:endCxn id="20"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直线连接符 102"/>
            <p:cNvCxnSpPr>
              <a:stCxn id="16" idx="7"/>
              <a:endCxn id="19"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线连接符 103"/>
            <p:cNvCxnSpPr>
              <a:stCxn id="16" idx="4"/>
              <a:endCxn id="14"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37" name="直线连接符 105"/>
            <p:cNvCxnSpPr>
              <a:stCxn id="16" idx="5"/>
              <a:endCxn id="21"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直线连接符 106"/>
            <p:cNvCxnSpPr>
              <a:stCxn id="21" idx="7"/>
              <a:endCxn id="19"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直线连接符 107"/>
            <p:cNvCxnSpPr>
              <a:stCxn id="21" idx="6"/>
              <a:endCxn id="15"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直线连接符 108"/>
            <p:cNvCxnSpPr>
              <a:stCxn id="14" idx="0"/>
              <a:endCxn id="21"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直线连接符 109"/>
            <p:cNvCxnSpPr>
              <a:stCxn id="14" idx="6"/>
              <a:endCxn id="20"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3"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4"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5"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6"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Tree>
    <p:extLst>
      <p:ext uri="{BB962C8B-B14F-4D97-AF65-F5344CB8AC3E}">
        <p14:creationId xmlns:p14="http://schemas.microsoft.com/office/powerpoint/2010/main" val="11234938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83568" y="260648"/>
            <a:ext cx="2016224" cy="576064"/>
          </a:xfrm>
          <a:ln>
            <a:solidFill>
              <a:schemeClr val="tx1"/>
            </a:solidFill>
          </a:ln>
        </p:spPr>
        <p:txBody>
          <a:bodyPr>
            <a:noAutofit/>
          </a:bodyPr>
          <a:lstStyle/>
          <a:p>
            <a:pPr algn="ctr"/>
            <a:r>
              <a:rPr kumimoji="1" lang="zh-TW" altLang="en-US" dirty="0" smtClean="0">
                <a:solidFill>
                  <a:schemeClr val="tx1"/>
                </a:solidFill>
                <a:latin typeface="微軟正黑體" panose="020B0604030504040204" pitchFamily="34" charset="-120"/>
                <a:ea typeface="微軟正黑體" panose="020B0604030504040204" pitchFamily="34" charset="-120"/>
                <a:cs typeface="Microsoft YaHei" charset="0"/>
              </a:rPr>
              <a:t>購買環保用具</a:t>
            </a:r>
            <a:endParaRPr kumimoji="1" lang="zh-CN" altLang="en-US" dirty="0">
              <a:solidFill>
                <a:schemeClr val="tx1"/>
              </a:solidFill>
              <a:latin typeface="微軟正黑體" panose="020B0604030504040204" pitchFamily="34" charset="-120"/>
              <a:ea typeface="微軟正黑體" panose="020B0604030504040204" pitchFamily="34" charset="-120"/>
              <a:cs typeface="Microsoft YaHei" charset="0"/>
            </a:endParaRPr>
          </a:p>
        </p:txBody>
      </p:sp>
      <p:sp>
        <p:nvSpPr>
          <p:cNvPr id="4" name="矩形 3"/>
          <p:cNvSpPr/>
          <p:nvPr/>
        </p:nvSpPr>
        <p:spPr>
          <a:xfrm>
            <a:off x="648964" y="260648"/>
            <a:ext cx="2050831" cy="50405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2983873"/>
            <a:ext cx="2952328" cy="2952328"/>
          </a:xfrm>
          <a:prstGeom prst="rect">
            <a:avLst/>
          </a:prstGeom>
        </p:spPr>
      </p:pic>
      <p:pic>
        <p:nvPicPr>
          <p:cNvPr id="14" name="圖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4743" y="1611303"/>
            <a:ext cx="2753801" cy="2753801"/>
          </a:xfrm>
          <a:prstGeom prst="rect">
            <a:avLst/>
          </a:prstGeom>
        </p:spPr>
      </p:pic>
      <p:pic>
        <p:nvPicPr>
          <p:cNvPr id="15" name="圖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4314">
            <a:off x="2485957" y="798508"/>
            <a:ext cx="2648880" cy="2648880"/>
          </a:xfrm>
          <a:prstGeom prst="rect">
            <a:avLst/>
          </a:prstGeom>
        </p:spPr>
      </p:pic>
      <p:sp>
        <p:nvSpPr>
          <p:cNvPr id="8" name="文字方塊 7"/>
          <p:cNvSpPr txBox="1"/>
          <p:nvPr/>
        </p:nvSpPr>
        <p:spPr>
          <a:xfrm>
            <a:off x="827583" y="6237312"/>
            <a:ext cx="1872211"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環保筷、匙</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4499992" y="6063679"/>
            <a:ext cx="1410839"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購物袋</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7357043" y="1019152"/>
            <a:ext cx="1031381"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水壺</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1763688" y="1590955"/>
            <a:ext cx="1440160"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環保吸管</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pic>
        <p:nvPicPr>
          <p:cNvPr id="1026" name="Picture 2" descr="D:\pic\restaurant-cutlery.png"/>
          <p:cNvPicPr>
            <a:picLocks noChangeAspect="1" noChangeArrowheads="1"/>
          </p:cNvPicPr>
          <p:nvPr/>
        </p:nvPicPr>
        <p:blipFill rotWithShape="1">
          <a:blip r:embed="rId6">
            <a:extLst>
              <a:ext uri="{28A0092B-C50C-407E-A947-70E740481C1C}">
                <a14:useLocalDpi xmlns:a14="http://schemas.microsoft.com/office/drawing/2010/main" val="0"/>
              </a:ext>
            </a:extLst>
          </a:blip>
          <a:srcRect r="60720"/>
          <a:stretch/>
        </p:blipFill>
        <p:spPr bwMode="auto">
          <a:xfrm rot="11443640">
            <a:off x="1595430" y="3276223"/>
            <a:ext cx="95780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ic\japanese-chopstick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98494">
            <a:off x="-338559" y="3240837"/>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9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051720" y="2750728"/>
            <a:ext cx="5616624" cy="1038312"/>
            <a:chOff x="3242027" y="1256683"/>
            <a:chExt cx="6437273" cy="1038312"/>
          </a:xfrm>
        </p:grpSpPr>
        <p:sp>
          <p:nvSpPr>
            <p:cNvPr id="3" name="矩形 2"/>
            <p:cNvSpPr/>
            <p:nvPr/>
          </p:nvSpPr>
          <p:spPr>
            <a:xfrm>
              <a:off x="3957557" y="1256683"/>
              <a:ext cx="4949101" cy="1038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 name="文本框 3"/>
            <p:cNvSpPr txBox="1"/>
            <p:nvPr/>
          </p:nvSpPr>
          <p:spPr>
            <a:xfrm>
              <a:off x="3242027" y="1328691"/>
              <a:ext cx="6437273" cy="923330"/>
            </a:xfrm>
            <a:prstGeom prst="rect">
              <a:avLst/>
            </a:prstGeom>
            <a:noFill/>
            <a:ln>
              <a:noFill/>
            </a:ln>
          </p:spPr>
          <p:txBody>
            <a:bodyPr wrap="square" rtlCol="0">
              <a:spAutoFit/>
            </a:bodyPr>
            <a:lstStyle/>
            <a:p>
              <a:pPr algn="ctr"/>
              <a:r>
                <a:rPr kumimoji="1" lang="zh-TW" altLang="en-US" sz="5400" b="1" dirty="0">
                  <a:latin typeface="微軟正黑體" panose="020B0604030504040204" pitchFamily="34" charset="-120"/>
                  <a:ea typeface="微軟正黑體" panose="020B0604030504040204" pitchFamily="34" charset="-120"/>
                </a:rPr>
                <a:t>不</a:t>
              </a:r>
              <a:r>
                <a:rPr kumimoji="1" lang="zh-TW" altLang="en-US" sz="5400" b="1" dirty="0" smtClean="0">
                  <a:latin typeface="微軟正黑體" panose="020B0604030504040204" pitchFamily="34" charset="-120"/>
                  <a:ea typeface="微軟正黑體" panose="020B0604030504040204" pitchFamily="34" charset="-120"/>
                </a:rPr>
                <a:t>同環保材質</a:t>
              </a:r>
              <a:endParaRPr kumimoji="1" lang="zh-CN" altLang="en-US" sz="5400" b="1" dirty="0">
                <a:latin typeface="微軟正黑體" panose="020B0604030504040204" pitchFamily="34" charset="-120"/>
                <a:ea typeface="微軟正黑體" panose="020B0604030504040204" pitchFamily="34" charset="-120"/>
              </a:endParaRPr>
            </a:p>
          </p:txBody>
        </p:sp>
      </p:grpSp>
      <p:grpSp>
        <p:nvGrpSpPr>
          <p:cNvPr id="7" name="组 6"/>
          <p:cNvGrpSpPr/>
          <p:nvPr/>
        </p:nvGrpSpPr>
        <p:grpSpPr>
          <a:xfrm rot="1718587">
            <a:off x="2324597" y="1985857"/>
            <a:ext cx="768385" cy="1034233"/>
            <a:chOff x="3087349" y="2414413"/>
            <a:chExt cx="1024513" cy="1398348"/>
          </a:xfrm>
        </p:grpSpPr>
        <p:sp>
          <p:nvSpPr>
            <p:cNvPr id="8" name="椭圆 7"/>
            <p:cNvSpPr/>
            <p:nvPr/>
          </p:nvSpPr>
          <p:spPr>
            <a:xfrm>
              <a:off x="3758271" y="2705683"/>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9" name="椭圆 8"/>
            <p:cNvSpPr/>
            <p:nvPr/>
          </p:nvSpPr>
          <p:spPr>
            <a:xfrm>
              <a:off x="3439319" y="2414413"/>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0" name="椭圆 9"/>
            <p:cNvSpPr/>
            <p:nvPr/>
          </p:nvSpPr>
          <p:spPr>
            <a:xfrm>
              <a:off x="3498535" y="3661908"/>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 name="椭圆 10"/>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2" name="组 13"/>
          <p:cNvGrpSpPr/>
          <p:nvPr/>
        </p:nvGrpSpPr>
        <p:grpSpPr>
          <a:xfrm>
            <a:off x="-1423390" y="3860317"/>
            <a:ext cx="3820574" cy="4344867"/>
            <a:chOff x="-1897854" y="3860312"/>
            <a:chExt cx="5094099" cy="4344867"/>
          </a:xfrm>
        </p:grpSpPr>
        <p:sp>
          <p:nvSpPr>
            <p:cNvPr id="13"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4"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8"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9"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0"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1"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2"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3"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4"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25" name="直线连接符 89"/>
            <p:cNvCxnSpPr>
              <a:stCxn id="13" idx="5"/>
              <a:endCxn id="18"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直线连接符 90"/>
            <p:cNvCxnSpPr>
              <a:stCxn id="15" idx="7"/>
              <a:endCxn id="18"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直线连接符 92"/>
            <p:cNvCxnSpPr>
              <a:stCxn id="20" idx="7"/>
              <a:endCxn id="18"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线连接符 93"/>
            <p:cNvCxnSpPr>
              <a:stCxn id="14" idx="7"/>
              <a:endCxn id="15"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94"/>
            <p:cNvCxnSpPr>
              <a:stCxn id="16" idx="7"/>
              <a:endCxn id="13"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线连接符 98"/>
            <p:cNvCxnSpPr>
              <a:stCxn id="19" idx="0"/>
              <a:endCxn id="13"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直线连接符 99"/>
            <p:cNvCxnSpPr>
              <a:stCxn id="18" idx="2"/>
              <a:endCxn id="19"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线连接符 100"/>
            <p:cNvCxnSpPr>
              <a:stCxn id="19" idx="4"/>
              <a:endCxn id="15"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直线连接符 101"/>
            <p:cNvCxnSpPr>
              <a:stCxn id="15" idx="5"/>
              <a:endCxn id="20"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直线连接符 102"/>
            <p:cNvCxnSpPr>
              <a:stCxn id="16" idx="7"/>
              <a:endCxn id="19"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线连接符 103"/>
            <p:cNvCxnSpPr>
              <a:stCxn id="16" idx="4"/>
              <a:endCxn id="14"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37" name="直线连接符 105"/>
            <p:cNvCxnSpPr>
              <a:stCxn id="16" idx="5"/>
              <a:endCxn id="21"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直线连接符 106"/>
            <p:cNvCxnSpPr>
              <a:stCxn id="21" idx="7"/>
              <a:endCxn id="19"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直线连接符 107"/>
            <p:cNvCxnSpPr>
              <a:stCxn id="21" idx="6"/>
              <a:endCxn id="15"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直线连接符 108"/>
            <p:cNvCxnSpPr>
              <a:stCxn id="14" idx="0"/>
              <a:endCxn id="21"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直线连接符 109"/>
            <p:cNvCxnSpPr>
              <a:stCxn id="14" idx="6"/>
              <a:endCxn id="20"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3"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4"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5"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6"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47" name="组 118"/>
          <p:cNvGrpSpPr/>
          <p:nvPr/>
        </p:nvGrpSpPr>
        <p:grpSpPr>
          <a:xfrm>
            <a:off x="5673054" y="-675456"/>
            <a:ext cx="4371556" cy="5077125"/>
            <a:chOff x="8211887" y="-221648"/>
            <a:chExt cx="5036226" cy="4386805"/>
          </a:xfrm>
        </p:grpSpPr>
        <p:sp>
          <p:nvSpPr>
            <p:cNvPr id="48" name="椭圆 1"/>
            <p:cNvSpPr/>
            <p:nvPr/>
          </p:nvSpPr>
          <p:spPr>
            <a:xfrm>
              <a:off x="10489704" y="-221648"/>
              <a:ext cx="662879" cy="66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9" name="椭圆 2"/>
            <p:cNvSpPr/>
            <p:nvPr/>
          </p:nvSpPr>
          <p:spPr>
            <a:xfrm>
              <a:off x="9651968" y="2802434"/>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0" name="椭圆 3"/>
            <p:cNvSpPr/>
            <p:nvPr/>
          </p:nvSpPr>
          <p:spPr>
            <a:xfrm>
              <a:off x="10639523" y="2032304"/>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1" name="椭圆 4"/>
            <p:cNvSpPr/>
            <p:nvPr/>
          </p:nvSpPr>
          <p:spPr>
            <a:xfrm>
              <a:off x="9102910" y="1300795"/>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2" name="椭圆 5"/>
            <p:cNvSpPr/>
            <p:nvPr/>
          </p:nvSpPr>
          <p:spPr>
            <a:xfrm>
              <a:off x="11508358" y="295596"/>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3" name="椭圆 6"/>
            <p:cNvSpPr/>
            <p:nvPr/>
          </p:nvSpPr>
          <p:spPr>
            <a:xfrm>
              <a:off x="11994214" y="1135914"/>
              <a:ext cx="778383" cy="7783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4" name="椭圆 7"/>
            <p:cNvSpPr/>
            <p:nvPr/>
          </p:nvSpPr>
          <p:spPr>
            <a:xfrm>
              <a:off x="10583784" y="1156965"/>
              <a:ext cx="259511" cy="25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5" name="椭圆 8"/>
            <p:cNvSpPr/>
            <p:nvPr/>
          </p:nvSpPr>
          <p:spPr>
            <a:xfrm>
              <a:off x="11397020" y="2470997"/>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6" name="椭圆 9"/>
            <p:cNvSpPr/>
            <p:nvPr/>
          </p:nvSpPr>
          <p:spPr>
            <a:xfrm>
              <a:off x="9937372" y="1963317"/>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7" name="椭圆 10"/>
            <p:cNvSpPr/>
            <p:nvPr/>
          </p:nvSpPr>
          <p:spPr>
            <a:xfrm>
              <a:off x="10885843" y="3143928"/>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8" name="椭圆 11"/>
            <p:cNvSpPr/>
            <p:nvPr/>
          </p:nvSpPr>
          <p:spPr>
            <a:xfrm>
              <a:off x="8963628" y="526943"/>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9" name="椭圆 12"/>
            <p:cNvSpPr/>
            <p:nvPr/>
          </p:nvSpPr>
          <p:spPr>
            <a:xfrm>
              <a:off x="8211887" y="-76771"/>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60" name="直线连接符 16"/>
            <p:cNvCxnSpPr>
              <a:stCxn id="48" idx="5"/>
              <a:endCxn id="53" idx="1"/>
            </p:cNvCxnSpPr>
            <p:nvPr/>
          </p:nvCxnSpPr>
          <p:spPr>
            <a:xfrm>
              <a:off x="11055507" y="344156"/>
              <a:ext cx="1052698" cy="9057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直线连接符 17"/>
            <p:cNvCxnSpPr>
              <a:stCxn id="50" idx="7"/>
              <a:endCxn id="53" idx="3"/>
            </p:cNvCxnSpPr>
            <p:nvPr/>
          </p:nvCxnSpPr>
          <p:spPr>
            <a:xfrm flipV="1">
              <a:off x="10949570" y="1800306"/>
              <a:ext cx="1158635" cy="2851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直线连接符 21"/>
            <p:cNvCxnSpPr>
              <a:stCxn id="55" idx="7"/>
              <a:endCxn id="53" idx="4"/>
            </p:cNvCxnSpPr>
            <p:nvPr/>
          </p:nvCxnSpPr>
          <p:spPr>
            <a:xfrm flipV="1">
              <a:off x="11962824" y="1914297"/>
              <a:ext cx="420583" cy="6537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直线连接符 28"/>
            <p:cNvCxnSpPr>
              <a:stCxn id="49" idx="7"/>
              <a:endCxn id="50" idx="3"/>
            </p:cNvCxnSpPr>
            <p:nvPr/>
          </p:nvCxnSpPr>
          <p:spPr>
            <a:xfrm flipV="1">
              <a:off x="10217772" y="2342352"/>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直线连接符 43"/>
            <p:cNvCxnSpPr>
              <a:stCxn id="51" idx="7"/>
              <a:endCxn id="48" idx="3"/>
            </p:cNvCxnSpPr>
            <p:nvPr/>
          </p:nvCxnSpPr>
          <p:spPr>
            <a:xfrm flipV="1">
              <a:off x="9485831" y="344156"/>
              <a:ext cx="1100949" cy="102233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直线连接符 47"/>
            <p:cNvCxnSpPr>
              <a:stCxn id="54" idx="0"/>
              <a:endCxn id="48" idx="4"/>
            </p:cNvCxnSpPr>
            <p:nvPr/>
          </p:nvCxnSpPr>
          <p:spPr>
            <a:xfrm flipV="1">
              <a:off x="10713540" y="441231"/>
              <a:ext cx="107605" cy="7157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直线连接符 50"/>
            <p:cNvCxnSpPr>
              <a:stCxn id="53" idx="2"/>
              <a:endCxn id="54" idx="6"/>
            </p:cNvCxnSpPr>
            <p:nvPr/>
          </p:nvCxnSpPr>
          <p:spPr>
            <a:xfrm flipH="1" flipV="1">
              <a:off x="10843295" y="1286721"/>
              <a:ext cx="1150919" cy="2383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直线连接符 54"/>
            <p:cNvCxnSpPr>
              <a:stCxn id="54" idx="4"/>
              <a:endCxn id="50" idx="0"/>
            </p:cNvCxnSpPr>
            <p:nvPr/>
          </p:nvCxnSpPr>
          <p:spPr>
            <a:xfrm>
              <a:off x="10713540" y="1416476"/>
              <a:ext cx="107606" cy="6158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直线连接符 57"/>
            <p:cNvCxnSpPr>
              <a:stCxn id="50" idx="5"/>
              <a:endCxn id="55" idx="1"/>
            </p:cNvCxnSpPr>
            <p:nvPr/>
          </p:nvCxnSpPr>
          <p:spPr>
            <a:xfrm>
              <a:off x="10949570" y="2342352"/>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直线连接符 60"/>
            <p:cNvCxnSpPr>
              <a:stCxn id="51" idx="7"/>
              <a:endCxn id="54" idx="2"/>
            </p:cNvCxnSpPr>
            <p:nvPr/>
          </p:nvCxnSpPr>
          <p:spPr>
            <a:xfrm flipV="1">
              <a:off x="9485831" y="1286721"/>
              <a:ext cx="1097953"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直线连接符 63"/>
            <p:cNvCxnSpPr>
              <a:stCxn id="51" idx="4"/>
              <a:endCxn id="49" idx="1"/>
            </p:cNvCxnSpPr>
            <p:nvPr/>
          </p:nvCxnSpPr>
          <p:spPr>
            <a:xfrm>
              <a:off x="9327220" y="1749415"/>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椭圆 69"/>
            <p:cNvSpPr/>
            <p:nvPr/>
          </p:nvSpPr>
          <p:spPr>
            <a:xfrm>
              <a:off x="10064447" y="3739900"/>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72" name="直线连接符 70"/>
            <p:cNvCxnSpPr>
              <a:stCxn id="51" idx="5"/>
              <a:endCxn id="56" idx="1"/>
            </p:cNvCxnSpPr>
            <p:nvPr/>
          </p:nvCxnSpPr>
          <p:spPr>
            <a:xfrm>
              <a:off x="9485831" y="1683716"/>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3" name="直线连接符 75"/>
            <p:cNvCxnSpPr>
              <a:stCxn id="56" idx="7"/>
              <a:endCxn id="54" idx="3"/>
            </p:cNvCxnSpPr>
            <p:nvPr/>
          </p:nvCxnSpPr>
          <p:spPr>
            <a:xfrm flipV="1">
              <a:off x="10144182" y="1378472"/>
              <a:ext cx="477606" cy="6203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直线连接符 78"/>
            <p:cNvCxnSpPr>
              <a:stCxn id="56" idx="6"/>
              <a:endCxn id="50" idx="2"/>
            </p:cNvCxnSpPr>
            <p:nvPr/>
          </p:nvCxnSpPr>
          <p:spPr>
            <a:xfrm>
              <a:off x="10179665" y="2084463"/>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直线连接符 84"/>
            <p:cNvCxnSpPr>
              <a:stCxn id="49" idx="0"/>
              <a:endCxn id="56" idx="4"/>
            </p:cNvCxnSpPr>
            <p:nvPr/>
          </p:nvCxnSpPr>
          <p:spPr>
            <a:xfrm flipV="1">
              <a:off x="9983409" y="2205609"/>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直线连接符 91"/>
            <p:cNvCxnSpPr>
              <a:stCxn id="49" idx="6"/>
              <a:endCxn id="55" idx="2"/>
            </p:cNvCxnSpPr>
            <p:nvPr/>
          </p:nvCxnSpPr>
          <p:spPr>
            <a:xfrm flipV="1">
              <a:off x="10314847" y="2802437"/>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7" name="椭圆 95"/>
            <p:cNvSpPr/>
            <p:nvPr/>
          </p:nvSpPr>
          <p:spPr>
            <a:xfrm>
              <a:off x="8858139" y="2342352"/>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8" name="椭圆 96"/>
            <p:cNvSpPr/>
            <p:nvPr/>
          </p:nvSpPr>
          <p:spPr>
            <a:xfrm>
              <a:off x="12963106" y="1871826"/>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Tree>
    <p:extLst>
      <p:ext uri="{BB962C8B-B14F-4D97-AF65-F5344CB8AC3E}">
        <p14:creationId xmlns:p14="http://schemas.microsoft.com/office/powerpoint/2010/main" val="5530136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83568" y="260648"/>
            <a:ext cx="2016224" cy="576064"/>
          </a:xfrm>
          <a:ln>
            <a:noFill/>
          </a:ln>
        </p:spPr>
        <p:txBody>
          <a:bodyPr>
            <a:noAutofit/>
          </a:bodyPr>
          <a:lstStyle/>
          <a:p>
            <a:pPr algn="ctr"/>
            <a:r>
              <a:rPr kumimoji="1" lang="zh-TW" altLang="en-US" dirty="0" smtClean="0">
                <a:solidFill>
                  <a:schemeClr val="tx1"/>
                </a:solidFill>
                <a:latin typeface="微軟正黑體" panose="020B0604030504040204" pitchFamily="34" charset="-120"/>
                <a:ea typeface="微軟正黑體" panose="020B0604030504040204" pitchFamily="34" charset="-120"/>
                <a:cs typeface="Microsoft YaHei" charset="0"/>
              </a:rPr>
              <a:t>不同環保材質</a:t>
            </a:r>
            <a:endParaRPr kumimoji="1" lang="zh-CN" altLang="en-US" dirty="0">
              <a:solidFill>
                <a:schemeClr val="tx1"/>
              </a:solidFill>
              <a:latin typeface="微軟正黑體" panose="020B0604030504040204" pitchFamily="34" charset="-120"/>
              <a:ea typeface="微軟正黑體" panose="020B0604030504040204" pitchFamily="34" charset="-120"/>
              <a:cs typeface="Microsoft YaHei" charset="0"/>
            </a:endParaRPr>
          </a:p>
        </p:txBody>
      </p:sp>
      <p:sp>
        <p:nvSpPr>
          <p:cNvPr id="4" name="矩形 3"/>
          <p:cNvSpPr/>
          <p:nvPr/>
        </p:nvSpPr>
        <p:spPr>
          <a:xfrm>
            <a:off x="648964" y="260648"/>
            <a:ext cx="2050831" cy="5040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60" y="980728"/>
            <a:ext cx="2950648" cy="295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表格 4"/>
          <p:cNvGraphicFramePr>
            <a:graphicFrameLocks noGrp="1"/>
          </p:cNvGraphicFramePr>
          <p:nvPr>
            <p:extLst>
              <p:ext uri="{D42A27DB-BD31-4B8C-83A1-F6EECF244321}">
                <p14:modId xmlns:p14="http://schemas.microsoft.com/office/powerpoint/2010/main" val="1256559673"/>
              </p:ext>
            </p:extLst>
          </p:nvPr>
        </p:nvGraphicFramePr>
        <p:xfrm>
          <a:off x="2195736" y="860652"/>
          <a:ext cx="6480721" cy="5847951"/>
        </p:xfrm>
        <a:graphic>
          <a:graphicData uri="http://schemas.openxmlformats.org/drawingml/2006/table">
            <a:tbl>
              <a:tblPr firstRow="1" firstCol="1" bandRow="1">
                <a:tableStyleId>{21E4AEA4-8DFA-4A89-87EB-49C32662AFE0}</a:tableStyleId>
              </a:tblPr>
              <a:tblGrid>
                <a:gridCol w="900647"/>
                <a:gridCol w="1907914"/>
                <a:gridCol w="1836080"/>
                <a:gridCol w="1836080"/>
              </a:tblGrid>
              <a:tr h="407271">
                <a:tc>
                  <a:txBody>
                    <a:bodyPr/>
                    <a:lstStyle/>
                    <a:p>
                      <a:pPr algn="ctr">
                        <a:spcAft>
                          <a:spcPts val="0"/>
                        </a:spcAft>
                      </a:pPr>
                      <a:endParaRPr lang="zh-TW" sz="1200" b="1"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1600" b="1" kern="100" dirty="0" smtClean="0">
                          <a:effectLst/>
                          <a:latin typeface="微軟正黑體" panose="020B0604030504040204" pitchFamily="34" charset="-120"/>
                          <a:ea typeface="微軟正黑體" panose="020B0604030504040204" pitchFamily="34" charset="-120"/>
                        </a:rPr>
                        <a:t>塑膠</a:t>
                      </a:r>
                      <a:r>
                        <a:rPr lang="en-US" altLang="zh-TW" sz="1600" b="1" kern="100" dirty="0" smtClean="0">
                          <a:effectLst/>
                          <a:latin typeface="微軟正黑體" panose="020B0604030504040204" pitchFamily="34" charset="-120"/>
                          <a:ea typeface="微軟正黑體" panose="020B0604030504040204" pitchFamily="34" charset="-120"/>
                        </a:rPr>
                        <a:t>PP</a:t>
                      </a:r>
                      <a:r>
                        <a:rPr lang="zh-TW" altLang="en-US" sz="1600" b="1" kern="100" dirty="0" smtClean="0">
                          <a:effectLst/>
                          <a:latin typeface="微軟正黑體" panose="020B0604030504040204" pitchFamily="34" charset="-120"/>
                          <a:ea typeface="微軟正黑體" panose="020B0604030504040204" pitchFamily="34" charset="-120"/>
                        </a:rPr>
                        <a:t>材質</a:t>
                      </a:r>
                      <a:endParaRPr lang="zh-TW" sz="1200" b="1"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不鏽鋼</a:t>
                      </a:r>
                      <a:endParaRPr lang="zh-TW" sz="1200" b="1"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玻璃</a:t>
                      </a:r>
                      <a:endParaRPr lang="zh-TW" sz="1200" b="1"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r>
              <a:tr h="1755339">
                <a:tc>
                  <a:txBody>
                    <a:bodyPr/>
                    <a:lstStyle/>
                    <a:p>
                      <a:pPr marL="0" lvl="0" indent="0" algn="ctr">
                        <a:lnSpc>
                          <a:spcPct val="150000"/>
                        </a:lnSpc>
                        <a:spcAft>
                          <a:spcPts val="0"/>
                        </a:spcAft>
                        <a:buFont typeface="Wingdings"/>
                        <a:buNone/>
                      </a:pPr>
                      <a:r>
                        <a:rPr lang="zh-TW" altLang="en-US" sz="2000" b="1"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a:rPr>
                        <a:t>優點</a:t>
                      </a:r>
                      <a:endParaRPr lang="zh-TW" sz="2000" b="1" kern="100" dirty="0">
                        <a:solidFill>
                          <a:sysClr val="windowText" lastClr="00000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solidFill>
                      <a:schemeClr val="accent2">
                        <a:lumMod val="20000"/>
                        <a:lumOff val="80000"/>
                      </a:schemeClr>
                    </a:solidFill>
                  </a:tcPr>
                </a:tc>
                <a:tc>
                  <a:txBody>
                    <a:bodyPr/>
                    <a:lstStyle/>
                    <a:p>
                      <a:pPr marL="171450" lvl="0" indent="-171450" algn="l">
                        <a:lnSpc>
                          <a:spcPct val="150000"/>
                        </a:lnSpc>
                        <a:spcAft>
                          <a:spcPts val="0"/>
                        </a:spcAft>
                        <a:buFont typeface="Wingdings" panose="05000000000000000000" pitchFamily="2" charset="2"/>
                        <a:buChar char="l"/>
                      </a:pPr>
                      <a:endParaRPr lang="en-US" altLang="zh-TW" sz="1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marL="171450" lvl="0" indent="-171450" algn="l">
                        <a:lnSpc>
                          <a:spcPct val="150000"/>
                        </a:lnSpc>
                        <a:spcAft>
                          <a:spcPts val="0"/>
                        </a:spcAft>
                        <a:buFont typeface="Wingdings" panose="05000000000000000000" pitchFamily="2" charset="2"/>
                        <a:buChar char="l"/>
                      </a:pPr>
                      <a:r>
                        <a:rPr lang="zh-TW" altLang="en-US" sz="1400" b="0" kern="100" dirty="0" smtClean="0">
                          <a:solidFill>
                            <a:sysClr val="windowText" lastClr="000000"/>
                          </a:solidFill>
                          <a:effectLst/>
                          <a:latin typeface="微軟正黑體" panose="020B0604030504040204" pitchFamily="34" charset="-120"/>
                          <a:ea typeface="微軟正黑體" panose="020B0604030504040204" pitchFamily="34" charset="-120"/>
                        </a:rPr>
                        <a:t>重量輕</a:t>
                      </a:r>
                      <a:endParaRPr lang="en-US" altLang="zh-TW" sz="1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txBody>
                  <a:tcPr marL="68580" marR="68580" marT="0" marB="0">
                    <a:solidFill>
                      <a:schemeClr val="accent2">
                        <a:lumMod val="20000"/>
                        <a:lumOff val="80000"/>
                      </a:schemeClr>
                    </a:solidFill>
                  </a:tcPr>
                </a:tc>
                <a:tc>
                  <a:txBody>
                    <a:bodyPr/>
                    <a:lstStyle/>
                    <a:p>
                      <a:pPr marL="342900" lvl="0" indent="-342900" algn="l">
                        <a:lnSpc>
                          <a:spcPct val="150000"/>
                        </a:lnSpc>
                        <a:spcAft>
                          <a:spcPts val="0"/>
                        </a:spcAft>
                        <a:buFont typeface="Wingdings"/>
                        <a:buChar char=""/>
                      </a:pPr>
                      <a:endParaRPr lang="en-US" altLang="zh-TW" sz="1400" b="0" kern="100" dirty="0" smtClean="0">
                        <a:effectLst/>
                        <a:latin typeface="微軟正黑體" panose="020B0604030504040204" pitchFamily="34" charset="-120"/>
                        <a:ea typeface="微軟正黑體" panose="020B0604030504040204" pitchFamily="34" charset="-120"/>
                      </a:endParaRPr>
                    </a:p>
                    <a:p>
                      <a:pPr marL="342900" lvl="0" indent="-342900" algn="l">
                        <a:lnSpc>
                          <a:spcPct val="150000"/>
                        </a:lnSpc>
                        <a:spcAft>
                          <a:spcPts val="0"/>
                        </a:spcAft>
                        <a:buFont typeface="Wingdings"/>
                        <a:buChar char=""/>
                      </a:pPr>
                      <a:r>
                        <a:rPr lang="zh-TW" sz="1400" b="0" kern="100" dirty="0" smtClean="0">
                          <a:effectLst/>
                          <a:latin typeface="微軟正黑體" panose="020B0604030504040204" pitchFamily="34" charset="-120"/>
                          <a:ea typeface="微軟正黑體" panose="020B0604030504040204" pitchFamily="34" charset="-120"/>
                        </a:rPr>
                        <a:t>耐</a:t>
                      </a:r>
                      <a:r>
                        <a:rPr lang="zh-TW" sz="1400" b="0" kern="100" dirty="0">
                          <a:effectLst/>
                          <a:latin typeface="微軟正黑體" panose="020B0604030504040204" pitchFamily="34" charset="-120"/>
                          <a:ea typeface="微軟正黑體" panose="020B0604030504040204" pitchFamily="34" charset="-120"/>
                        </a:rPr>
                        <a:t>摔</a:t>
                      </a:r>
                    </a:p>
                    <a:p>
                      <a:pPr marL="342900" lvl="0" indent="-342900" algn="l">
                        <a:lnSpc>
                          <a:spcPct val="150000"/>
                        </a:lnSpc>
                        <a:spcAft>
                          <a:spcPts val="0"/>
                        </a:spcAft>
                        <a:buFont typeface="Wingdings"/>
                        <a:buChar char=""/>
                      </a:pPr>
                      <a:r>
                        <a:rPr lang="zh-TW" sz="1400" b="0" kern="100" dirty="0">
                          <a:effectLst/>
                          <a:latin typeface="微軟正黑體" panose="020B0604030504040204" pitchFamily="34" charset="-120"/>
                          <a:ea typeface="微軟正黑體" panose="020B0604030504040204" pitchFamily="34" charset="-120"/>
                        </a:rPr>
                        <a:t>建議挑選食品級不鏽鋼</a:t>
                      </a:r>
                      <a:r>
                        <a:rPr lang="en-US" sz="1400" b="0" kern="100" dirty="0">
                          <a:effectLst/>
                          <a:latin typeface="微軟正黑體" panose="020B0604030504040204" pitchFamily="34" charset="-120"/>
                          <a:ea typeface="微軟正黑體" panose="020B0604030504040204" pitchFamily="34" charset="-120"/>
                        </a:rPr>
                        <a:t>304</a:t>
                      </a:r>
                      <a:r>
                        <a:rPr lang="zh-TW" sz="1400" b="0" kern="100" dirty="0">
                          <a:effectLst/>
                          <a:latin typeface="微軟正黑體" panose="020B0604030504040204" pitchFamily="34" charset="-120"/>
                          <a:ea typeface="微軟正黑體" panose="020B0604030504040204" pitchFamily="34" charset="-120"/>
                        </a:rPr>
                        <a:t>鋼、</a:t>
                      </a:r>
                      <a:r>
                        <a:rPr lang="en-US" sz="1400" b="0" kern="100" dirty="0">
                          <a:effectLst/>
                          <a:latin typeface="微軟正黑體" panose="020B0604030504040204" pitchFamily="34" charset="-120"/>
                          <a:ea typeface="微軟正黑體" panose="020B0604030504040204" pitchFamily="34" charset="-120"/>
                        </a:rPr>
                        <a:t>316</a:t>
                      </a:r>
                      <a:r>
                        <a:rPr lang="zh-TW" sz="1400" b="0" kern="100" dirty="0" smtClean="0">
                          <a:effectLst/>
                          <a:latin typeface="微軟正黑體" panose="020B0604030504040204" pitchFamily="34" charset="-120"/>
                          <a:ea typeface="微軟正黑體" panose="020B0604030504040204" pitchFamily="34" charset="-120"/>
                        </a:rPr>
                        <a:t>鋼</a:t>
                      </a:r>
                      <a:endParaRPr lang="zh-TW" sz="1400" b="0"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marL="342900" lvl="0" indent="-342900" algn="l">
                        <a:lnSpc>
                          <a:spcPct val="150000"/>
                        </a:lnSpc>
                        <a:spcAft>
                          <a:spcPts val="0"/>
                        </a:spcAft>
                        <a:buFont typeface="Wingdings"/>
                        <a:buChar char=""/>
                      </a:pPr>
                      <a:endParaRPr lang="en-US" altLang="zh-TW" sz="1400" b="0" kern="100" dirty="0" smtClean="0">
                        <a:effectLst/>
                        <a:latin typeface="微軟正黑體" panose="020B0604030504040204" pitchFamily="34" charset="-120"/>
                        <a:ea typeface="微軟正黑體" panose="020B0604030504040204" pitchFamily="34" charset="-120"/>
                      </a:endParaRPr>
                    </a:p>
                    <a:p>
                      <a:pPr marL="342900" lvl="0" indent="-342900" algn="l">
                        <a:lnSpc>
                          <a:spcPct val="150000"/>
                        </a:lnSpc>
                        <a:spcAft>
                          <a:spcPts val="0"/>
                        </a:spcAft>
                        <a:buFont typeface="Wingdings"/>
                        <a:buChar char=""/>
                      </a:pPr>
                      <a:r>
                        <a:rPr lang="zh-TW" sz="1400" b="0" kern="100" dirty="0" smtClean="0">
                          <a:effectLst/>
                          <a:latin typeface="微軟正黑體" panose="020B0604030504040204" pitchFamily="34" charset="-120"/>
                          <a:ea typeface="微軟正黑體" panose="020B0604030504040204" pitchFamily="34" charset="-120"/>
                        </a:rPr>
                        <a:t>最</a:t>
                      </a:r>
                      <a:r>
                        <a:rPr lang="zh-TW" sz="1400" b="0" kern="100" dirty="0">
                          <a:effectLst/>
                          <a:latin typeface="微軟正黑體" panose="020B0604030504040204" pitchFamily="34" charset="-120"/>
                          <a:ea typeface="微軟正黑體" panose="020B0604030504040204" pitchFamily="34" charset="-120"/>
                        </a:rPr>
                        <a:t>適合裝酸性的飲料</a:t>
                      </a:r>
                    </a:p>
                    <a:p>
                      <a:pPr marL="342900" lvl="0" indent="-342900" algn="l">
                        <a:lnSpc>
                          <a:spcPct val="150000"/>
                        </a:lnSpc>
                        <a:spcAft>
                          <a:spcPts val="0"/>
                        </a:spcAft>
                        <a:buFont typeface="Wingdings"/>
                        <a:buChar char=""/>
                      </a:pPr>
                      <a:r>
                        <a:rPr lang="zh-TW" sz="1400" b="0" kern="100" dirty="0" smtClean="0">
                          <a:effectLst/>
                          <a:latin typeface="微軟正黑體" panose="020B0604030504040204" pitchFamily="34" charset="-120"/>
                          <a:ea typeface="微軟正黑體" panose="020B0604030504040204" pitchFamily="34" charset="-120"/>
                        </a:rPr>
                        <a:t>基本</a:t>
                      </a:r>
                      <a:r>
                        <a:rPr lang="zh-TW" sz="1400" b="0" kern="100" dirty="0">
                          <a:effectLst/>
                          <a:latin typeface="微軟正黑體" panose="020B0604030504040204" pitchFamily="34" charset="-120"/>
                          <a:ea typeface="微軟正黑體" panose="020B0604030504040204" pitchFamily="34" charset="-120"/>
                        </a:rPr>
                        <a:t>是不會滲出有害物質</a:t>
                      </a:r>
                    </a:p>
                    <a:p>
                      <a:pPr algn="l">
                        <a:lnSpc>
                          <a:spcPct val="150000"/>
                        </a:lnSpc>
                        <a:spcAft>
                          <a:spcPts val="0"/>
                        </a:spcAft>
                      </a:pPr>
                      <a:r>
                        <a:rPr lang="en-US" sz="1400" b="0" kern="100" dirty="0">
                          <a:effectLst/>
                          <a:latin typeface="微軟正黑體" panose="020B0604030504040204" pitchFamily="34" charset="-120"/>
                          <a:ea typeface="微軟正黑體" panose="020B0604030504040204" pitchFamily="34" charset="-120"/>
                        </a:rPr>
                        <a:t> </a:t>
                      </a:r>
                      <a:endParaRPr lang="zh-TW" sz="1400" b="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r>
              <a:tr h="3472184">
                <a:tc>
                  <a:txBody>
                    <a:bodyPr/>
                    <a:lstStyle/>
                    <a:p>
                      <a:pPr marL="0" lvl="0" indent="0" algn="ctr">
                        <a:lnSpc>
                          <a:spcPct val="150000"/>
                        </a:lnSpc>
                        <a:spcAft>
                          <a:spcPts val="0"/>
                        </a:spcAft>
                        <a:buFont typeface="Wingdings"/>
                        <a:buNone/>
                      </a:pPr>
                      <a:r>
                        <a:rPr lang="zh-TW" altLang="en-US" sz="2000" b="1"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a:rPr>
                        <a:t>缺點</a:t>
                      </a:r>
                      <a:endParaRPr lang="zh-TW" sz="2000" b="1" kern="100" dirty="0">
                        <a:solidFill>
                          <a:sysClr val="windowText" lastClr="00000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solidFill>
                      <a:schemeClr val="accent2">
                        <a:lumMod val="20000"/>
                        <a:lumOff val="80000"/>
                      </a:schemeClr>
                    </a:solidFill>
                  </a:tcPr>
                </a:tc>
                <a:tc>
                  <a:txBody>
                    <a:bodyPr/>
                    <a:lstStyle/>
                    <a:p>
                      <a:pPr marL="342900" lvl="0" indent="-342900" algn="l">
                        <a:lnSpc>
                          <a:spcPct val="150000"/>
                        </a:lnSpc>
                        <a:spcAft>
                          <a:spcPts val="0"/>
                        </a:spcAft>
                        <a:buFont typeface="Wingdings"/>
                        <a:buChar char=""/>
                      </a:pPr>
                      <a:endParaRPr lang="en-US" altLang="zh-TW" sz="1400" b="0" kern="100" dirty="0" smtClean="0">
                        <a:solidFill>
                          <a:schemeClr val="tx1"/>
                        </a:solidFill>
                        <a:effectLst/>
                        <a:latin typeface="微軟正黑體" panose="020B0604030504040204" pitchFamily="34" charset="-120"/>
                        <a:ea typeface="微軟正黑體" panose="020B0604030504040204" pitchFamily="34" charset="-120"/>
                      </a:endParaRPr>
                    </a:p>
                    <a:p>
                      <a:pPr marL="342900" lvl="0" indent="-342900" algn="l">
                        <a:lnSpc>
                          <a:spcPct val="150000"/>
                        </a:lnSpc>
                        <a:spcAft>
                          <a:spcPts val="0"/>
                        </a:spcAft>
                        <a:buFont typeface="Wingdings"/>
                        <a:buChar char=""/>
                      </a:pPr>
                      <a:r>
                        <a:rPr lang="zh-TW" altLang="zh-TW" sz="1400" b="0" kern="100" dirty="0" smtClean="0">
                          <a:solidFill>
                            <a:schemeClr val="tx1"/>
                          </a:solidFill>
                          <a:effectLst/>
                          <a:latin typeface="微軟正黑體" panose="020B0604030504040204" pitchFamily="34" charset="-120"/>
                          <a:ea typeface="微軟正黑體" panose="020B0604030504040204" pitchFamily="34" charset="-120"/>
                        </a:rPr>
                        <a:t>不</a:t>
                      </a:r>
                      <a:r>
                        <a:rPr lang="zh-TW" altLang="en-US" sz="1400" b="0" kern="100" dirty="0" smtClean="0">
                          <a:solidFill>
                            <a:schemeClr val="tx1"/>
                          </a:solidFill>
                          <a:effectLst/>
                          <a:latin typeface="微軟正黑體" panose="020B0604030504040204" pitchFamily="34" charset="-120"/>
                          <a:ea typeface="微軟正黑體" panose="020B0604030504040204" pitchFamily="34" charset="-120"/>
                        </a:rPr>
                        <a:t>可</a:t>
                      </a: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rPr>
                        <a:t>裝</a:t>
                      </a:r>
                      <a:r>
                        <a:rPr lang="zh-TW" altLang="zh-TW" sz="1400" b="1" kern="100" dirty="0" smtClean="0">
                          <a:solidFill>
                            <a:srgbClr val="FF0000"/>
                          </a:solidFill>
                          <a:effectLst/>
                          <a:latin typeface="微軟正黑體" panose="020B0604030504040204" pitchFamily="34" charset="-120"/>
                          <a:ea typeface="微軟正黑體" panose="020B0604030504040204" pitchFamily="34" charset="-120"/>
                        </a:rPr>
                        <a:t>酸性</a:t>
                      </a:r>
                      <a:r>
                        <a:rPr lang="zh-TW" altLang="zh-TW" sz="1400" b="0" kern="100" dirty="0" smtClean="0">
                          <a:solidFill>
                            <a:sysClr val="windowText" lastClr="000000"/>
                          </a:solidFill>
                          <a:effectLst/>
                          <a:latin typeface="微軟正黑體" panose="020B0604030504040204" pitchFamily="34" charset="-120"/>
                          <a:ea typeface="微軟正黑體" panose="020B0604030504040204" pitchFamily="34" charset="-120"/>
                        </a:rPr>
                        <a:t>的飲料</a:t>
                      </a:r>
                    </a:p>
                    <a:p>
                      <a:pPr marL="342900" lvl="0" indent="-342900" algn="l">
                        <a:lnSpc>
                          <a:spcPct val="150000"/>
                        </a:lnSpc>
                        <a:spcAft>
                          <a:spcPts val="0"/>
                        </a:spcAft>
                        <a:buFont typeface="Wingdings"/>
                        <a:buChar char=""/>
                      </a:pPr>
                      <a:r>
                        <a:rPr lang="zh-TW" altLang="zh-TW" sz="1400" b="0" kern="100" dirty="0" smtClean="0">
                          <a:solidFill>
                            <a:sysClr val="windowText" lastClr="000000"/>
                          </a:solidFill>
                          <a:effectLst/>
                          <a:latin typeface="微軟正黑體" panose="020B0604030504040204" pitchFamily="34" charset="-120"/>
                          <a:ea typeface="微軟正黑體" panose="020B0604030504040204" pitchFamily="34" charset="-120"/>
                        </a:rPr>
                        <a:t>不能</a:t>
                      </a:r>
                      <a:r>
                        <a:rPr lang="zh-TW" altLang="zh-TW" sz="1400" b="1" kern="100" dirty="0" smtClean="0">
                          <a:solidFill>
                            <a:srgbClr val="FF0000"/>
                          </a:solidFill>
                          <a:effectLst/>
                          <a:latin typeface="微軟正黑體" panose="020B0604030504040204" pitchFamily="34" charset="-120"/>
                          <a:ea typeface="微軟正黑體" panose="020B0604030504040204" pitchFamily="34" charset="-120"/>
                        </a:rPr>
                        <a:t>裝熱水</a:t>
                      </a:r>
                    </a:p>
                    <a:p>
                      <a:pPr marL="342900" lvl="0" indent="-342900" algn="l">
                        <a:lnSpc>
                          <a:spcPct val="150000"/>
                        </a:lnSpc>
                        <a:spcAft>
                          <a:spcPts val="0"/>
                        </a:spcAft>
                        <a:buFont typeface="Wingdings"/>
                        <a:buChar char=""/>
                      </a:pPr>
                      <a:r>
                        <a:rPr lang="zh-TW" altLang="zh-TW" sz="1400" b="0" kern="100" dirty="0" smtClean="0">
                          <a:solidFill>
                            <a:sysClr val="windowText" lastClr="000000"/>
                          </a:solidFill>
                          <a:effectLst/>
                          <a:latin typeface="微軟正黑體" panose="020B0604030504040204" pitchFamily="34" charset="-120"/>
                          <a:ea typeface="微軟正黑體" panose="020B0604030504040204" pitchFamily="34" charset="-120"/>
                        </a:rPr>
                        <a:t>不能長期放</a:t>
                      </a:r>
                      <a:r>
                        <a:rPr lang="zh-TW" altLang="zh-TW" sz="1400" b="1" kern="100" dirty="0" smtClean="0">
                          <a:solidFill>
                            <a:srgbClr val="FF0000"/>
                          </a:solidFill>
                          <a:effectLst/>
                          <a:latin typeface="微軟正黑體" panose="020B0604030504040204" pitchFamily="34" charset="-120"/>
                          <a:ea typeface="微軟正黑體" panose="020B0604030504040204" pitchFamily="34" charset="-120"/>
                        </a:rPr>
                        <a:t>牛奶</a:t>
                      </a:r>
                      <a:r>
                        <a:rPr lang="zh-TW" altLang="zh-TW" sz="1400" b="0" kern="100" dirty="0" smtClean="0">
                          <a:solidFill>
                            <a:sysClr val="windowText" lastClr="000000"/>
                          </a:solidFill>
                          <a:effectLst/>
                          <a:latin typeface="微軟正黑體" panose="020B0604030504040204" pitchFamily="34" charset="-120"/>
                          <a:ea typeface="微軟正黑體" panose="020B0604030504040204" pitchFamily="34" charset="-120"/>
                        </a:rPr>
                        <a:t>、</a:t>
                      </a:r>
                      <a:r>
                        <a:rPr lang="zh-TW" altLang="zh-TW" sz="1400" b="1" kern="100" dirty="0" smtClean="0">
                          <a:solidFill>
                            <a:srgbClr val="FF0000"/>
                          </a:solidFill>
                          <a:effectLst/>
                          <a:latin typeface="微軟正黑體" panose="020B0604030504040204" pitchFamily="34" charset="-120"/>
                          <a:ea typeface="微軟正黑體" panose="020B0604030504040204" pitchFamily="34" charset="-120"/>
                        </a:rPr>
                        <a:t>果汁</a:t>
                      </a:r>
                      <a:r>
                        <a:rPr lang="zh-TW" altLang="zh-TW" sz="1400" b="0" kern="100" dirty="0" smtClean="0">
                          <a:solidFill>
                            <a:sysClr val="windowText" lastClr="000000"/>
                          </a:solidFill>
                          <a:effectLst/>
                          <a:latin typeface="微軟正黑體" panose="020B0604030504040204" pitchFamily="34" charset="-120"/>
                          <a:ea typeface="微軟正黑體" panose="020B0604030504040204" pitchFamily="34" charset="-120"/>
                        </a:rPr>
                        <a:t>、</a:t>
                      </a:r>
                      <a:r>
                        <a:rPr lang="zh-TW" altLang="zh-TW" sz="1400" b="1" kern="100" dirty="0" smtClean="0">
                          <a:solidFill>
                            <a:srgbClr val="FF0000"/>
                          </a:solidFill>
                          <a:effectLst/>
                          <a:latin typeface="微軟正黑體" panose="020B0604030504040204" pitchFamily="34" charset="-120"/>
                          <a:ea typeface="微軟正黑體" panose="020B0604030504040204" pitchFamily="34" charset="-120"/>
                        </a:rPr>
                        <a:t>乳酸飲料</a:t>
                      </a:r>
                      <a:endParaRPr lang="zh-TW" alt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a:endParaRPr>
                    </a:p>
                    <a:p>
                      <a:pPr marL="342900" marR="0" lvl="0" indent="-342900" algn="l" defTabSz="914400" rtl="0" eaLnBrk="1" fontAlgn="auto" latinLnBrk="0" hangingPunct="1">
                        <a:lnSpc>
                          <a:spcPct val="150000"/>
                        </a:lnSpc>
                        <a:spcBef>
                          <a:spcPts val="0"/>
                        </a:spcBef>
                        <a:spcAft>
                          <a:spcPts val="0"/>
                        </a:spcAft>
                        <a:buClrTx/>
                        <a:buSzTx/>
                        <a:buFont typeface="Wingdings"/>
                        <a:buChar char=""/>
                        <a:tabLst/>
                        <a:defRPr/>
                      </a:pPr>
                      <a:r>
                        <a:rPr lang="zh-TW" altLang="zh-TW" sz="1400" b="0" kern="100" dirty="0" smtClean="0">
                          <a:solidFill>
                            <a:sysClr val="windowText" lastClr="000000"/>
                          </a:solidFill>
                          <a:effectLst/>
                          <a:latin typeface="微軟正黑體" panose="020B0604030504040204" pitchFamily="34" charset="-120"/>
                          <a:ea typeface="微軟正黑體" panose="020B0604030504040204" pitchFamily="34" charset="-120"/>
                        </a:rPr>
                        <a:t>放熱飲會釋出雙酚</a:t>
                      </a:r>
                      <a:r>
                        <a:rPr lang="en-US" altLang="zh-TW" sz="1400" b="0" kern="100" dirty="0" smtClean="0">
                          <a:solidFill>
                            <a:sysClr val="windowText" lastClr="000000"/>
                          </a:solidFill>
                          <a:effectLst/>
                          <a:latin typeface="微軟正黑體" panose="020B0604030504040204" pitchFamily="34" charset="-120"/>
                          <a:ea typeface="微軟正黑體" panose="020B0604030504040204" pitchFamily="34" charset="-120"/>
                        </a:rPr>
                        <a:t>A…</a:t>
                      </a:r>
                      <a:r>
                        <a:rPr lang="zh-TW" altLang="zh-TW" sz="1400" b="0" kern="100" dirty="0" smtClean="0">
                          <a:solidFill>
                            <a:sysClr val="windowText" lastClr="000000"/>
                          </a:solidFill>
                          <a:effectLst/>
                          <a:latin typeface="微軟正黑體" panose="020B0604030504040204" pitchFamily="34" charset="-120"/>
                          <a:ea typeface="微軟正黑體" panose="020B0604030504040204" pitchFamily="34" charset="-120"/>
                        </a:rPr>
                        <a:t>等</a:t>
                      </a:r>
                      <a:r>
                        <a:rPr lang="zh-TW" altLang="zh-TW" sz="1400" b="1" kern="100" dirty="0" smtClean="0">
                          <a:solidFill>
                            <a:srgbClr val="FF0000"/>
                          </a:solidFill>
                          <a:effectLst/>
                          <a:latin typeface="微軟正黑體" panose="020B0604030504040204" pitchFamily="34" charset="-120"/>
                          <a:ea typeface="微軟正黑體" panose="020B0604030504040204" pitchFamily="34" charset="-120"/>
                        </a:rPr>
                        <a:t>有害物質</a:t>
                      </a:r>
                      <a:r>
                        <a:rPr lang="zh-TW" altLang="zh-TW" sz="1400" b="0" kern="100" dirty="0" smtClean="0">
                          <a:solidFill>
                            <a:sysClr val="windowText" lastClr="000000"/>
                          </a:solidFill>
                          <a:effectLst/>
                          <a:latin typeface="微軟正黑體" panose="020B0604030504040204" pitchFamily="34" charset="-120"/>
                          <a:ea typeface="微軟正黑體" panose="020B0604030504040204" pitchFamily="34" charset="-120"/>
                        </a:rPr>
                        <a:t>，較高機率與乳腺癌、攝護腺癌及性早熟有關</a:t>
                      </a:r>
                    </a:p>
                    <a:p>
                      <a:pPr marL="342900" lvl="0" indent="-342900" algn="l">
                        <a:lnSpc>
                          <a:spcPct val="150000"/>
                        </a:lnSpc>
                        <a:spcAft>
                          <a:spcPts val="0"/>
                        </a:spcAft>
                        <a:buFont typeface="Wingdings"/>
                        <a:buChar char=""/>
                      </a:pPr>
                      <a:endParaRPr lang="zh-TW" sz="1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a:endParaRPr>
                    </a:p>
                  </a:txBody>
                  <a:tcPr marL="68580" marR="68580" marT="0" marB="0">
                    <a:solidFill>
                      <a:schemeClr val="accent2">
                        <a:lumMod val="20000"/>
                        <a:lumOff val="80000"/>
                      </a:schemeClr>
                    </a:solidFill>
                  </a:tcPr>
                </a:tc>
                <a:tc>
                  <a:txBody>
                    <a:bodyPr/>
                    <a:lstStyle/>
                    <a:p>
                      <a:pPr marL="342900" lvl="0" indent="-342900" algn="l">
                        <a:lnSpc>
                          <a:spcPct val="150000"/>
                        </a:lnSpc>
                        <a:spcAft>
                          <a:spcPts val="0"/>
                        </a:spcAft>
                        <a:buFont typeface="Wingdings"/>
                        <a:buChar char=""/>
                      </a:pPr>
                      <a:endParaRPr lang="en-US" altLang="zh-TW" sz="1400" b="0" kern="100" dirty="0" smtClean="0">
                        <a:effectLst/>
                        <a:latin typeface="微軟正黑體" panose="020B0604030504040204" pitchFamily="34" charset="-120"/>
                        <a:ea typeface="微軟正黑體" panose="020B0604030504040204" pitchFamily="34" charset="-120"/>
                      </a:endParaRPr>
                    </a:p>
                    <a:p>
                      <a:pPr marL="342900" lvl="0" indent="-342900" algn="l">
                        <a:lnSpc>
                          <a:spcPct val="150000"/>
                        </a:lnSpc>
                        <a:spcAft>
                          <a:spcPts val="0"/>
                        </a:spcAft>
                        <a:buFont typeface="Wingdings"/>
                        <a:buChar char=""/>
                      </a:pPr>
                      <a:r>
                        <a:rPr lang="zh-TW" altLang="zh-TW" sz="1400" b="0" kern="100" dirty="0" smtClean="0">
                          <a:effectLst/>
                          <a:latin typeface="微軟正黑體" panose="020B0604030504040204" pitchFamily="34" charset="-120"/>
                          <a:ea typeface="微軟正黑體" panose="020B0604030504040204" pitchFamily="34" charset="-120"/>
                        </a:rPr>
                        <a:t>不能長期存放</a:t>
                      </a:r>
                      <a:r>
                        <a:rPr lang="zh-TW" altLang="zh-TW" sz="1400" b="1" kern="100" dirty="0" smtClean="0">
                          <a:solidFill>
                            <a:srgbClr val="FF0000"/>
                          </a:solidFill>
                          <a:effectLst/>
                          <a:latin typeface="微軟正黑體" panose="020B0604030504040204" pitchFamily="34" charset="-120"/>
                          <a:ea typeface="微軟正黑體" panose="020B0604030504040204" pitchFamily="34" charset="-120"/>
                        </a:rPr>
                        <a:t>酸性</a:t>
                      </a:r>
                      <a:r>
                        <a:rPr lang="zh-TW" altLang="zh-TW" sz="1400" b="0" kern="100" dirty="0" smtClean="0">
                          <a:effectLst/>
                          <a:latin typeface="微軟正黑體" panose="020B0604030504040204" pitchFamily="34" charset="-120"/>
                          <a:ea typeface="微軟正黑體" panose="020B0604030504040204" pitchFamily="34" charset="-120"/>
                        </a:rPr>
                        <a:t>、</a:t>
                      </a:r>
                      <a:r>
                        <a:rPr lang="zh-TW" altLang="zh-TW" sz="1400" b="1" kern="100" dirty="0" smtClean="0">
                          <a:solidFill>
                            <a:srgbClr val="FF0000"/>
                          </a:solidFill>
                          <a:effectLst/>
                          <a:latin typeface="微軟正黑體" panose="020B0604030504040204" pitchFamily="34" charset="-120"/>
                          <a:ea typeface="微軟正黑體" panose="020B0604030504040204" pitchFamily="34" charset="-120"/>
                        </a:rPr>
                        <a:t>鹼性</a:t>
                      </a:r>
                      <a:r>
                        <a:rPr lang="zh-TW" altLang="zh-TW" sz="1400" b="0" kern="100" dirty="0" smtClean="0">
                          <a:effectLst/>
                          <a:latin typeface="微軟正黑體" panose="020B0604030504040204" pitchFamily="34" charset="-120"/>
                          <a:ea typeface="微軟正黑體" panose="020B0604030504040204" pitchFamily="34" charset="-120"/>
                        </a:rPr>
                        <a:t>、</a:t>
                      </a:r>
                      <a:r>
                        <a:rPr lang="zh-TW" altLang="zh-TW" sz="1400" b="1" kern="100" dirty="0" smtClean="0">
                          <a:solidFill>
                            <a:srgbClr val="FF0000"/>
                          </a:solidFill>
                          <a:effectLst/>
                          <a:latin typeface="微軟正黑體" panose="020B0604030504040204" pitchFamily="34" charset="-120"/>
                          <a:ea typeface="微軟正黑體" panose="020B0604030504040204" pitchFamily="34" charset="-120"/>
                        </a:rPr>
                        <a:t>含鹽</a:t>
                      </a:r>
                      <a:r>
                        <a:rPr lang="zh-TW" altLang="zh-TW" sz="1400" b="0" kern="100" dirty="0" smtClean="0">
                          <a:effectLst/>
                          <a:latin typeface="微軟正黑體" panose="020B0604030504040204" pitchFamily="34" charset="-120"/>
                          <a:ea typeface="微軟正黑體" panose="020B0604030504040204" pitchFamily="34" charset="-120"/>
                        </a:rPr>
                        <a:t>的所有食物</a:t>
                      </a:r>
                    </a:p>
                    <a:p>
                      <a:pPr marL="342900" lvl="0" indent="-342900" algn="l">
                        <a:lnSpc>
                          <a:spcPct val="150000"/>
                        </a:lnSpc>
                        <a:spcAft>
                          <a:spcPts val="0"/>
                        </a:spcAft>
                        <a:buFont typeface="Wingdings"/>
                        <a:buChar char=""/>
                      </a:pPr>
                      <a:r>
                        <a:rPr lang="zh-TW" altLang="zh-TW" sz="1400" b="0" kern="100" dirty="0" smtClean="0">
                          <a:effectLst/>
                          <a:latin typeface="微軟正黑體" panose="020B0604030504040204" pitchFamily="34" charset="-120"/>
                          <a:ea typeface="微軟正黑體" panose="020B0604030504040204" pitchFamily="34" charset="-120"/>
                        </a:rPr>
                        <a:t>不可以裝</a:t>
                      </a:r>
                      <a:r>
                        <a:rPr lang="zh-TW" altLang="zh-TW" sz="1400" b="1" kern="100" dirty="0" smtClean="0">
                          <a:solidFill>
                            <a:srgbClr val="FF0000"/>
                          </a:solidFill>
                          <a:effectLst/>
                          <a:latin typeface="微軟正黑體" panose="020B0604030504040204" pitchFamily="34" charset="-120"/>
                          <a:ea typeface="微軟正黑體" panose="020B0604030504040204" pitchFamily="34" charset="-120"/>
                        </a:rPr>
                        <a:t>中藥</a:t>
                      </a:r>
                    </a:p>
                    <a:p>
                      <a:pPr marL="342900" lvl="0" indent="-342900" algn="l">
                        <a:lnSpc>
                          <a:spcPct val="150000"/>
                        </a:lnSpc>
                        <a:spcAft>
                          <a:spcPts val="0"/>
                        </a:spcAft>
                        <a:buFont typeface="Wingdings"/>
                        <a:buChar char=""/>
                      </a:pPr>
                      <a:r>
                        <a:rPr lang="zh-TW" altLang="zh-TW" sz="1400" b="0" kern="100" dirty="0" smtClean="0">
                          <a:effectLst/>
                          <a:latin typeface="微軟正黑體" panose="020B0604030504040204" pitchFamily="34" charset="-120"/>
                          <a:ea typeface="微軟正黑體" panose="020B0604030504040204" pitchFamily="34" charset="-120"/>
                        </a:rPr>
                        <a:t>較容易氣味殘留</a:t>
                      </a:r>
                      <a:endParaRPr lang="zh-TW" altLang="zh-TW" sz="1400" b="0" kern="100" dirty="0" smtClean="0">
                        <a:effectLst/>
                        <a:latin typeface="微軟正黑體" panose="020B0604030504040204" pitchFamily="34" charset="-120"/>
                        <a:ea typeface="微軟正黑體" panose="020B0604030504040204" pitchFamily="34" charset="-120"/>
                        <a:cs typeface="Times New Roman"/>
                      </a:endParaRPr>
                    </a:p>
                    <a:p>
                      <a:pPr marL="342900" lvl="0" indent="-342900" algn="l">
                        <a:lnSpc>
                          <a:spcPct val="150000"/>
                        </a:lnSpc>
                        <a:spcAft>
                          <a:spcPts val="0"/>
                        </a:spcAft>
                        <a:buFont typeface="Wingdings"/>
                        <a:buChar char=""/>
                      </a:pPr>
                      <a:endParaRPr lang="zh-TW" sz="1400" b="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solidFill>
                      <a:schemeClr val="accent2">
                        <a:lumMod val="20000"/>
                        <a:lumOff val="80000"/>
                      </a:schemeClr>
                    </a:solidFill>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a:buChar char=""/>
                        <a:tabLst/>
                        <a:defRPr/>
                      </a:pPr>
                      <a:endParaRPr lang="en-US" altLang="zh-TW" sz="1400" b="0" kern="100" dirty="0" smtClean="0">
                        <a:solidFill>
                          <a:schemeClr val="dk1"/>
                        </a:solidFill>
                        <a:effectLst/>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a:buChar char=""/>
                        <a:tabLst/>
                        <a:defRPr/>
                      </a:pPr>
                      <a:r>
                        <a:rPr lang="zh-TW" altLang="zh-TW" sz="1400" b="0" kern="100" dirty="0" smtClean="0">
                          <a:solidFill>
                            <a:schemeClr val="dk1"/>
                          </a:solidFill>
                          <a:effectLst/>
                          <a:latin typeface="微軟正黑體" panose="020B0604030504040204" pitchFamily="34" charset="-120"/>
                          <a:ea typeface="微軟正黑體" panose="020B0604030504040204" pitchFamily="34" charset="-120"/>
                          <a:cs typeface="+mn-cs"/>
                        </a:rPr>
                        <a:t>只是冷熱溫度要注意</a:t>
                      </a:r>
                      <a:r>
                        <a:rPr lang="zh-TW" altLang="en-US" sz="1400" b="0" kern="1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400" b="0" kern="100" dirty="0" smtClean="0">
                          <a:solidFill>
                            <a:schemeClr val="dk1"/>
                          </a:solidFill>
                          <a:effectLst/>
                          <a:latin typeface="微軟正黑體" panose="020B0604030504040204" pitchFamily="34" charset="-120"/>
                          <a:ea typeface="微軟正黑體" panose="020B0604030504040204" pitchFamily="34" charset="-120"/>
                          <a:cs typeface="+mn-cs"/>
                        </a:rPr>
                        <a:t>不然</a:t>
                      </a:r>
                      <a:r>
                        <a:rPr lang="zh-TW" altLang="zh-TW" sz="1400" b="1" kern="100" dirty="0" smtClean="0">
                          <a:solidFill>
                            <a:srgbClr val="FF0000"/>
                          </a:solidFill>
                          <a:effectLst/>
                          <a:latin typeface="微軟正黑體" panose="020B0604030504040204" pitchFamily="34" charset="-120"/>
                          <a:ea typeface="微軟正黑體" panose="020B0604030504040204" pitchFamily="34" charset="-120"/>
                          <a:cs typeface="+mn-cs"/>
                        </a:rPr>
                        <a:t>容易破裂</a:t>
                      </a:r>
                    </a:p>
                    <a:p>
                      <a:pPr algn="l">
                        <a:lnSpc>
                          <a:spcPct val="150000"/>
                        </a:lnSpc>
                        <a:spcAft>
                          <a:spcPts val="0"/>
                        </a:spcAft>
                      </a:pPr>
                      <a:endParaRPr lang="zh-TW" sz="1400" b="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solidFill>
                      <a:schemeClr val="accent2">
                        <a:lumMod val="20000"/>
                        <a:lumOff val="80000"/>
                      </a:schemeClr>
                    </a:solidFill>
                  </a:tcPr>
                </a:tc>
              </a:tr>
            </a:tbl>
          </a:graphicData>
        </a:graphic>
      </p:graphicFrame>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31524">
            <a:off x="5721829" y="397777"/>
            <a:ext cx="1521354" cy="1521354"/>
          </a:xfrm>
          <a:prstGeom prst="rect">
            <a:avLst/>
          </a:prstGeom>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39957">
            <a:off x="7633930" y="268247"/>
            <a:ext cx="1424963" cy="1424963"/>
          </a:xfrm>
          <a:prstGeom prst="rect">
            <a:avLst/>
          </a:prstGeom>
        </p:spPr>
      </p:pic>
      <p:pic>
        <p:nvPicPr>
          <p:cNvPr id="1026" name="Picture 2" descr="C:\Users\E1515\Downloads\IQDO21L.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00"/>
          <a:stretch/>
        </p:blipFill>
        <p:spPr bwMode="auto">
          <a:xfrm rot="561655">
            <a:off x="4009079" y="1398066"/>
            <a:ext cx="842513" cy="168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72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83568" y="260648"/>
            <a:ext cx="2016224" cy="576064"/>
          </a:xfrm>
          <a:ln>
            <a:noFill/>
          </a:ln>
        </p:spPr>
        <p:txBody>
          <a:bodyPr>
            <a:noAutofit/>
          </a:bodyPr>
          <a:lstStyle/>
          <a:p>
            <a:pPr algn="ctr"/>
            <a:r>
              <a:rPr kumimoji="1" lang="zh-TW" altLang="en-US" dirty="0" smtClean="0">
                <a:solidFill>
                  <a:schemeClr val="tx1"/>
                </a:solidFill>
                <a:latin typeface="微軟正黑體" panose="020B0604030504040204" pitchFamily="34" charset="-120"/>
                <a:ea typeface="微軟正黑體" panose="020B0604030504040204" pitchFamily="34" charset="-120"/>
                <a:cs typeface="Microsoft YaHei" charset="0"/>
              </a:rPr>
              <a:t>不同環保材質</a:t>
            </a:r>
            <a:endParaRPr kumimoji="1" lang="zh-CN" altLang="en-US" dirty="0">
              <a:solidFill>
                <a:schemeClr val="tx1"/>
              </a:solidFill>
              <a:latin typeface="微軟正黑體" panose="020B0604030504040204" pitchFamily="34" charset="-120"/>
              <a:ea typeface="微軟正黑體" panose="020B0604030504040204" pitchFamily="34" charset="-120"/>
              <a:cs typeface="Microsoft YaHei" charset="0"/>
            </a:endParaRPr>
          </a:p>
        </p:txBody>
      </p:sp>
      <p:sp>
        <p:nvSpPr>
          <p:cNvPr id="4" name="矩形 3"/>
          <p:cNvSpPr/>
          <p:nvPr/>
        </p:nvSpPr>
        <p:spPr>
          <a:xfrm>
            <a:off x="648964" y="260648"/>
            <a:ext cx="2050831" cy="5040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439103833"/>
              </p:ext>
            </p:extLst>
          </p:nvPr>
        </p:nvGraphicFramePr>
        <p:xfrm>
          <a:off x="1475656" y="1268760"/>
          <a:ext cx="6840760" cy="5544616"/>
        </p:xfrm>
        <a:graphic>
          <a:graphicData uri="http://schemas.openxmlformats.org/drawingml/2006/table">
            <a:tbl>
              <a:tblPr firstRow="1" firstCol="1" bandRow="1">
                <a:tableStyleId>{5C22544A-7EE6-4342-B048-85BDC9FD1C3A}</a:tableStyleId>
              </a:tblPr>
              <a:tblGrid>
                <a:gridCol w="683253"/>
                <a:gridCol w="2433092"/>
                <a:gridCol w="1930495"/>
                <a:gridCol w="1793920"/>
              </a:tblGrid>
              <a:tr h="504056">
                <a:tc>
                  <a:txBody>
                    <a:bodyPr/>
                    <a:lstStyle/>
                    <a:p>
                      <a:pPr algn="ctr">
                        <a:spcAft>
                          <a:spcPts val="0"/>
                        </a:spcAft>
                      </a:pPr>
                      <a:endParaRPr lang="en-US" sz="16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直接喝</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紙吸管</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不鏽鋼</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r>
              <a:tr h="1303267">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優點</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spcAft>
                          <a:spcPts val="0"/>
                        </a:spcAft>
                      </a:pPr>
                      <a:r>
                        <a:rPr lang="zh-TW" sz="1400" kern="100" dirty="0">
                          <a:effectLst/>
                          <a:latin typeface="微軟正黑體" panose="020B0604030504040204" pitchFamily="34" charset="-120"/>
                          <a:ea typeface="微軟正黑體" panose="020B0604030504040204" pitchFamily="34" charset="-120"/>
                        </a:rPr>
                        <a:t>只需開蓋即可飲用，不會為環境多一件垃圾</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spcAft>
                          <a:spcPts val="0"/>
                        </a:spcAft>
                      </a:pPr>
                      <a:r>
                        <a:rPr lang="zh-TW" sz="1400" kern="100" dirty="0">
                          <a:effectLst/>
                          <a:latin typeface="微軟正黑體" panose="020B0604030504040204" pitchFamily="34" charset="-120"/>
                          <a:ea typeface="微軟正黑體" panose="020B0604030504040204" pitchFamily="34" charset="-120"/>
                        </a:rPr>
                        <a:t>為一次性使用吸管</a:t>
                      </a:r>
                      <a:r>
                        <a:rPr lang="zh-TW" sz="1400" kern="100" dirty="0" smtClean="0">
                          <a:effectLst/>
                          <a:latin typeface="微軟正黑體" panose="020B0604030504040204" pitchFamily="34" charset="-120"/>
                          <a:ea typeface="微軟正黑體" panose="020B0604030504040204" pitchFamily="34" charset="-120"/>
                        </a:rPr>
                        <a:t>，其</a:t>
                      </a:r>
                      <a:r>
                        <a:rPr lang="zh-TW" sz="1400" kern="100" dirty="0">
                          <a:effectLst/>
                          <a:latin typeface="微軟正黑體" panose="020B0604030504040204" pitchFamily="34" charset="-120"/>
                          <a:ea typeface="微軟正黑體" panose="020B0604030504040204" pitchFamily="34" charset="-120"/>
                        </a:rPr>
                        <a:t>可回收</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spcAft>
                          <a:spcPts val="0"/>
                        </a:spcAft>
                      </a:pPr>
                      <a:r>
                        <a:rPr lang="zh-TW" sz="1400" kern="100" dirty="0">
                          <a:effectLst/>
                          <a:latin typeface="微軟正黑體" panose="020B0604030504040204" pitchFamily="34" charset="-120"/>
                          <a:ea typeface="微軟正黑體" panose="020B0604030504040204" pitchFamily="34" charset="-120"/>
                        </a:rPr>
                        <a:t>耐用、摔到不易壞、最常見好買、品質好的可耐酸鹼</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r>
              <a:tr h="1466846">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缺點</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spcAft>
                          <a:spcPts val="0"/>
                        </a:spcAft>
                      </a:pPr>
                      <a:r>
                        <a:rPr lang="zh-TW" sz="1400" kern="100" spc="30" dirty="0">
                          <a:effectLst/>
                          <a:latin typeface="微軟正黑體" panose="020B0604030504040204" pitchFamily="34" charset="-120"/>
                          <a:ea typeface="微軟正黑體" panose="020B0604030504040204" pitchFamily="34" charset="-120"/>
                        </a:rPr>
                        <a:t>不耐高溫</a:t>
                      </a:r>
                      <a:r>
                        <a:rPr lang="zh-TW" sz="1400" kern="100" spc="30" dirty="0" smtClean="0">
                          <a:effectLst/>
                          <a:latin typeface="微軟正黑體" panose="020B0604030504040204" pitchFamily="34" charset="-120"/>
                          <a:ea typeface="微軟正黑體" panose="020B0604030504040204" pitchFamily="34" charset="-120"/>
                        </a:rPr>
                        <a:t>，易溶解</a:t>
                      </a:r>
                      <a:r>
                        <a:rPr lang="zh-TW" altLang="zh-TW" sz="1400" kern="100" spc="30" dirty="0" smtClean="0">
                          <a:effectLst/>
                          <a:latin typeface="微軟正黑體" panose="020B0604030504040204" pitchFamily="34" charset="-120"/>
                          <a:ea typeface="微軟正黑體" panose="020B0604030504040204" pitchFamily="34" charset="-120"/>
                        </a:rPr>
                        <a:t>且</a:t>
                      </a:r>
                      <a:r>
                        <a:rPr lang="zh-TW" altLang="en-US" sz="1400" kern="100" spc="30" dirty="0" smtClean="0">
                          <a:effectLst/>
                          <a:latin typeface="微軟正黑體" panose="020B0604030504040204" pitchFamily="34" charset="-120"/>
                          <a:ea typeface="微軟正黑體" panose="020B0604030504040204" pitchFamily="34" charset="-120"/>
                        </a:rPr>
                        <a:t>容易</a:t>
                      </a:r>
                      <a:r>
                        <a:rPr lang="zh-TW" sz="1400" kern="100" spc="30" dirty="0" smtClean="0">
                          <a:effectLst/>
                          <a:latin typeface="微軟正黑體" panose="020B0604030504040204" pitchFamily="34" charset="-120"/>
                          <a:ea typeface="微軟正黑體" panose="020B0604030504040204" pitchFamily="34" charset="-120"/>
                        </a:rPr>
                        <a:t>泡</a:t>
                      </a:r>
                      <a:r>
                        <a:rPr lang="zh-TW" sz="1400" kern="100" spc="30" dirty="0">
                          <a:effectLst/>
                          <a:latin typeface="微軟正黑體" panose="020B0604030504040204" pitchFamily="34" charset="-120"/>
                          <a:ea typeface="微軟正黑體" panose="020B0604030504040204" pitchFamily="34" charset="-120"/>
                        </a:rPr>
                        <a:t>軟</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spcAft>
                          <a:spcPts val="0"/>
                        </a:spcAft>
                      </a:pPr>
                      <a:r>
                        <a:rPr lang="zh-TW" sz="1400" kern="100" dirty="0">
                          <a:effectLst/>
                          <a:latin typeface="微軟正黑體" panose="020B0604030504040204" pitchFamily="34" charset="-120"/>
                          <a:ea typeface="微軟正黑體" panose="020B0604030504040204" pitchFamily="34" charset="-120"/>
                        </a:rPr>
                        <a:t>口感較冰冷、可能會戳到牙齒、小朋友較危險、導冰導熱</a:t>
                      </a:r>
                      <a:r>
                        <a:rPr lang="zh-TW" sz="1400" kern="100" dirty="0" smtClean="0">
                          <a:effectLst/>
                          <a:latin typeface="微軟正黑體" panose="020B0604030504040204" pitchFamily="34" charset="-120"/>
                          <a:ea typeface="微軟正黑體" panose="020B0604030504040204" pitchFamily="34" charset="-120"/>
                        </a:rPr>
                        <a:t>快</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r>
              <a:tr h="2270447">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備註</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kern="100" dirty="0" smtClean="0">
                          <a:effectLst/>
                          <a:latin typeface="微軟正黑體" panose="020B0604030504040204" pitchFamily="34" charset="-120"/>
                          <a:ea typeface="微軟正黑體" panose="020B0604030504040204" pitchFamily="34" charset="-120"/>
                        </a:rPr>
                        <a:t>316 </a:t>
                      </a:r>
                      <a:r>
                        <a:rPr lang="zh-TW" altLang="en-US" sz="1400" kern="100" dirty="0" smtClean="0">
                          <a:effectLst/>
                          <a:latin typeface="微軟正黑體" panose="020B0604030504040204" pitchFamily="34" charset="-120"/>
                          <a:ea typeface="微軟正黑體" panose="020B0604030504040204" pitchFamily="34" charset="-120"/>
                        </a:rPr>
                        <a:t>屬於</a:t>
                      </a:r>
                      <a:r>
                        <a:rPr lang="zh-TW" sz="1400" kern="100" dirty="0" smtClean="0">
                          <a:effectLst/>
                          <a:latin typeface="微軟正黑體" panose="020B0604030504040204" pitchFamily="34" charset="-120"/>
                          <a:ea typeface="微軟正黑體" panose="020B0604030504040204" pitchFamily="34" charset="-120"/>
                        </a:rPr>
                        <a:t>醫療</a:t>
                      </a:r>
                      <a:r>
                        <a:rPr lang="zh-TW" altLang="en-US" sz="1400" kern="100" dirty="0" smtClean="0">
                          <a:effectLst/>
                          <a:latin typeface="微軟正黑體" panose="020B0604030504040204" pitchFamily="34" charset="-120"/>
                          <a:ea typeface="微軟正黑體" panose="020B0604030504040204" pitchFamily="34" charset="-120"/>
                        </a:rPr>
                        <a:t>等級，因此價位較高。</a:t>
                      </a:r>
                      <a:r>
                        <a:rPr lang="en-US" sz="1400" kern="100" dirty="0">
                          <a:effectLst/>
                          <a:latin typeface="微軟正黑體" panose="020B0604030504040204" pitchFamily="34" charset="-120"/>
                          <a:ea typeface="微軟正黑體" panose="020B0604030504040204" pitchFamily="34" charset="-120"/>
                        </a:rPr>
                        <a:t/>
                      </a:r>
                      <a:br>
                        <a:rPr lang="en-US" sz="1400" kern="100" dirty="0">
                          <a:effectLst/>
                          <a:latin typeface="微軟正黑體" panose="020B0604030504040204" pitchFamily="34" charset="-120"/>
                          <a:ea typeface="微軟正黑體" panose="020B0604030504040204" pitchFamily="34" charset="-120"/>
                        </a:rPr>
                      </a:br>
                      <a:endParaRPr lang="zh-TW" sz="1400" kern="100" dirty="0">
                        <a:effectLst/>
                        <a:latin typeface="微軟正黑體" panose="020B0604030504040204" pitchFamily="34" charset="-120"/>
                        <a:ea typeface="微軟正黑體" panose="020B0604030504040204" pitchFamily="34" charset="-120"/>
                      </a:endParaRPr>
                    </a:p>
                  </a:txBody>
                  <a:tcPr marL="68580" marR="68580" marT="0" marB="0" anchor="ctr"/>
                </a:tc>
              </a:tr>
            </a:tbl>
          </a:graphicData>
        </a:graphic>
      </p:graphicFrame>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4908376"/>
            <a:ext cx="1905000" cy="1905000"/>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308304" y="5112171"/>
            <a:ext cx="2132856" cy="2132856"/>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1300" y="5074379"/>
            <a:ext cx="2550530" cy="1738997"/>
          </a:xfrm>
          <a:prstGeom prst="rect">
            <a:avLst/>
          </a:prstGeom>
        </p:spPr>
      </p:pic>
      <p:pic>
        <p:nvPicPr>
          <p:cNvPr id="122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659398">
            <a:off x="-1128940" y="1482469"/>
            <a:ext cx="3687763"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32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 118"/>
          <p:cNvGrpSpPr/>
          <p:nvPr/>
        </p:nvGrpSpPr>
        <p:grpSpPr>
          <a:xfrm>
            <a:off x="5673054" y="-675456"/>
            <a:ext cx="4371556" cy="5077125"/>
            <a:chOff x="8211887" y="-221648"/>
            <a:chExt cx="5036226" cy="4386805"/>
          </a:xfrm>
        </p:grpSpPr>
        <p:sp>
          <p:nvSpPr>
            <p:cNvPr id="64" name="椭圆 1"/>
            <p:cNvSpPr/>
            <p:nvPr/>
          </p:nvSpPr>
          <p:spPr>
            <a:xfrm>
              <a:off x="10489704" y="-221648"/>
              <a:ext cx="662879" cy="66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5" name="椭圆 2"/>
            <p:cNvSpPr/>
            <p:nvPr/>
          </p:nvSpPr>
          <p:spPr>
            <a:xfrm>
              <a:off x="9651968" y="2802434"/>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6" name="椭圆 3"/>
            <p:cNvSpPr/>
            <p:nvPr/>
          </p:nvSpPr>
          <p:spPr>
            <a:xfrm>
              <a:off x="10639523" y="2032304"/>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7" name="椭圆 4"/>
            <p:cNvSpPr/>
            <p:nvPr/>
          </p:nvSpPr>
          <p:spPr>
            <a:xfrm>
              <a:off x="9102910" y="1300795"/>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8" name="椭圆 5"/>
            <p:cNvSpPr/>
            <p:nvPr/>
          </p:nvSpPr>
          <p:spPr>
            <a:xfrm>
              <a:off x="11508358" y="295596"/>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9" name="椭圆 6"/>
            <p:cNvSpPr/>
            <p:nvPr/>
          </p:nvSpPr>
          <p:spPr>
            <a:xfrm>
              <a:off x="11994214" y="1135914"/>
              <a:ext cx="778383" cy="7783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0" name="椭圆 7"/>
            <p:cNvSpPr/>
            <p:nvPr/>
          </p:nvSpPr>
          <p:spPr>
            <a:xfrm>
              <a:off x="10583784" y="1156965"/>
              <a:ext cx="259511" cy="25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1" name="椭圆 8"/>
            <p:cNvSpPr/>
            <p:nvPr/>
          </p:nvSpPr>
          <p:spPr>
            <a:xfrm>
              <a:off x="11397020" y="2470997"/>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2" name="椭圆 9"/>
            <p:cNvSpPr/>
            <p:nvPr/>
          </p:nvSpPr>
          <p:spPr>
            <a:xfrm>
              <a:off x="9937372" y="1963317"/>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3" name="椭圆 10"/>
            <p:cNvSpPr/>
            <p:nvPr/>
          </p:nvSpPr>
          <p:spPr>
            <a:xfrm>
              <a:off x="10885843" y="3143928"/>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4" name="椭圆 11"/>
            <p:cNvSpPr/>
            <p:nvPr/>
          </p:nvSpPr>
          <p:spPr>
            <a:xfrm>
              <a:off x="8963628" y="526943"/>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5" name="椭圆 12"/>
            <p:cNvSpPr/>
            <p:nvPr/>
          </p:nvSpPr>
          <p:spPr>
            <a:xfrm>
              <a:off x="8211887" y="-76771"/>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76" name="直线连接符 16"/>
            <p:cNvCxnSpPr>
              <a:stCxn id="64" idx="5"/>
              <a:endCxn id="69" idx="1"/>
            </p:cNvCxnSpPr>
            <p:nvPr/>
          </p:nvCxnSpPr>
          <p:spPr>
            <a:xfrm>
              <a:off x="11055507" y="344156"/>
              <a:ext cx="1052698" cy="9057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直线连接符 17"/>
            <p:cNvCxnSpPr>
              <a:stCxn id="66" idx="7"/>
              <a:endCxn id="69" idx="3"/>
            </p:cNvCxnSpPr>
            <p:nvPr/>
          </p:nvCxnSpPr>
          <p:spPr>
            <a:xfrm flipV="1">
              <a:off x="10949570" y="1800306"/>
              <a:ext cx="1158635" cy="2851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8" name="直线连接符 21"/>
            <p:cNvCxnSpPr>
              <a:stCxn id="71" idx="7"/>
              <a:endCxn id="69" idx="4"/>
            </p:cNvCxnSpPr>
            <p:nvPr/>
          </p:nvCxnSpPr>
          <p:spPr>
            <a:xfrm flipV="1">
              <a:off x="11962824" y="1914297"/>
              <a:ext cx="420583" cy="6537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直线连接符 28"/>
            <p:cNvCxnSpPr>
              <a:stCxn id="65" idx="7"/>
              <a:endCxn id="66" idx="3"/>
            </p:cNvCxnSpPr>
            <p:nvPr/>
          </p:nvCxnSpPr>
          <p:spPr>
            <a:xfrm flipV="1">
              <a:off x="10217772" y="2342352"/>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0" name="直线连接符 43"/>
            <p:cNvCxnSpPr>
              <a:stCxn id="67" idx="7"/>
              <a:endCxn id="64" idx="3"/>
            </p:cNvCxnSpPr>
            <p:nvPr/>
          </p:nvCxnSpPr>
          <p:spPr>
            <a:xfrm flipV="1">
              <a:off x="9485831" y="344156"/>
              <a:ext cx="1100949" cy="102233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1" name="直线连接符 47"/>
            <p:cNvCxnSpPr>
              <a:stCxn id="70" idx="0"/>
              <a:endCxn id="64" idx="4"/>
            </p:cNvCxnSpPr>
            <p:nvPr/>
          </p:nvCxnSpPr>
          <p:spPr>
            <a:xfrm flipV="1">
              <a:off x="10713540" y="441231"/>
              <a:ext cx="107605" cy="7157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直线连接符 50"/>
            <p:cNvCxnSpPr>
              <a:stCxn id="69" idx="2"/>
              <a:endCxn id="70" idx="6"/>
            </p:cNvCxnSpPr>
            <p:nvPr/>
          </p:nvCxnSpPr>
          <p:spPr>
            <a:xfrm flipH="1" flipV="1">
              <a:off x="10843295" y="1286721"/>
              <a:ext cx="1150919" cy="2383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3" name="直线连接符 54"/>
            <p:cNvCxnSpPr>
              <a:stCxn id="70" idx="4"/>
              <a:endCxn id="66" idx="0"/>
            </p:cNvCxnSpPr>
            <p:nvPr/>
          </p:nvCxnSpPr>
          <p:spPr>
            <a:xfrm>
              <a:off x="10713540" y="1416476"/>
              <a:ext cx="107606" cy="6158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直线连接符 57"/>
            <p:cNvCxnSpPr>
              <a:stCxn id="66" idx="5"/>
              <a:endCxn id="71" idx="1"/>
            </p:cNvCxnSpPr>
            <p:nvPr/>
          </p:nvCxnSpPr>
          <p:spPr>
            <a:xfrm>
              <a:off x="10949570" y="2342352"/>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直线连接符 60"/>
            <p:cNvCxnSpPr>
              <a:stCxn id="67" idx="7"/>
              <a:endCxn id="70" idx="2"/>
            </p:cNvCxnSpPr>
            <p:nvPr/>
          </p:nvCxnSpPr>
          <p:spPr>
            <a:xfrm flipV="1">
              <a:off x="9485831" y="1286721"/>
              <a:ext cx="1097953"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直线连接符 63"/>
            <p:cNvCxnSpPr>
              <a:stCxn id="67" idx="4"/>
              <a:endCxn id="65" idx="1"/>
            </p:cNvCxnSpPr>
            <p:nvPr/>
          </p:nvCxnSpPr>
          <p:spPr>
            <a:xfrm>
              <a:off x="9327220" y="1749415"/>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7" name="椭圆 69"/>
            <p:cNvSpPr/>
            <p:nvPr/>
          </p:nvSpPr>
          <p:spPr>
            <a:xfrm>
              <a:off x="10064447" y="3739900"/>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88" name="直线连接符 70"/>
            <p:cNvCxnSpPr>
              <a:stCxn id="67" idx="5"/>
              <a:endCxn id="72" idx="1"/>
            </p:cNvCxnSpPr>
            <p:nvPr/>
          </p:nvCxnSpPr>
          <p:spPr>
            <a:xfrm>
              <a:off x="9485831" y="1683716"/>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直线连接符 75"/>
            <p:cNvCxnSpPr>
              <a:stCxn id="72" idx="7"/>
              <a:endCxn id="70" idx="3"/>
            </p:cNvCxnSpPr>
            <p:nvPr/>
          </p:nvCxnSpPr>
          <p:spPr>
            <a:xfrm flipV="1">
              <a:off x="10144182" y="1378472"/>
              <a:ext cx="477606" cy="6203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0" name="直线连接符 78"/>
            <p:cNvCxnSpPr>
              <a:stCxn id="72" idx="6"/>
              <a:endCxn id="66" idx="2"/>
            </p:cNvCxnSpPr>
            <p:nvPr/>
          </p:nvCxnSpPr>
          <p:spPr>
            <a:xfrm>
              <a:off x="10179665" y="2084463"/>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直线连接符 84"/>
            <p:cNvCxnSpPr>
              <a:stCxn id="65" idx="0"/>
              <a:endCxn id="72" idx="4"/>
            </p:cNvCxnSpPr>
            <p:nvPr/>
          </p:nvCxnSpPr>
          <p:spPr>
            <a:xfrm flipV="1">
              <a:off x="9983409" y="2205609"/>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直线连接符 91"/>
            <p:cNvCxnSpPr>
              <a:stCxn id="65" idx="6"/>
              <a:endCxn id="71" idx="2"/>
            </p:cNvCxnSpPr>
            <p:nvPr/>
          </p:nvCxnSpPr>
          <p:spPr>
            <a:xfrm flipV="1">
              <a:off x="10314847" y="2802437"/>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3" name="椭圆 95"/>
            <p:cNvSpPr/>
            <p:nvPr/>
          </p:nvSpPr>
          <p:spPr>
            <a:xfrm>
              <a:off x="8858139" y="2342352"/>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94" name="椭圆 96"/>
            <p:cNvSpPr/>
            <p:nvPr/>
          </p:nvSpPr>
          <p:spPr>
            <a:xfrm>
              <a:off x="12963106" y="1871826"/>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9" name="组 8"/>
          <p:cNvGrpSpPr/>
          <p:nvPr/>
        </p:nvGrpSpPr>
        <p:grpSpPr>
          <a:xfrm>
            <a:off x="2948407" y="578417"/>
            <a:ext cx="3247190" cy="1038313"/>
            <a:chOff x="3957557" y="1328691"/>
            <a:chExt cx="4329586" cy="1038313"/>
          </a:xfrm>
        </p:grpSpPr>
        <p:sp>
          <p:nvSpPr>
            <p:cNvPr id="7" name="矩形 6"/>
            <p:cNvSpPr/>
            <p:nvPr/>
          </p:nvSpPr>
          <p:spPr>
            <a:xfrm>
              <a:off x="3957557" y="1328692"/>
              <a:ext cx="4329586" cy="1038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文本框 7"/>
            <p:cNvSpPr txBox="1"/>
            <p:nvPr/>
          </p:nvSpPr>
          <p:spPr>
            <a:xfrm>
              <a:off x="4101566" y="1328691"/>
              <a:ext cx="4041471" cy="1015663"/>
            </a:xfrm>
            <a:prstGeom prst="rect">
              <a:avLst/>
            </a:prstGeom>
            <a:noFill/>
            <a:ln>
              <a:noFill/>
            </a:ln>
          </p:spPr>
          <p:txBody>
            <a:bodyPr wrap="square" rtlCol="0">
              <a:spAutoFit/>
            </a:bodyPr>
            <a:lstStyle/>
            <a:p>
              <a:pPr algn="ctr"/>
              <a:r>
                <a:rPr kumimoji="1" lang="zh-TW" altLang="en-US" sz="6000" b="1" dirty="0" smtClean="0">
                  <a:latin typeface="微軟正黑體" panose="020B0604030504040204" pitchFamily="34" charset="-120"/>
                  <a:ea typeface="微軟正黑體" panose="020B0604030504040204" pitchFamily="34" charset="-120"/>
                </a:rPr>
                <a:t>目錄</a:t>
              </a:r>
              <a:endParaRPr kumimoji="1" lang="zh-CN" altLang="en-US" sz="6000" b="1" dirty="0">
                <a:latin typeface="微軟正黑體" panose="020B0604030504040204" pitchFamily="34" charset="-120"/>
                <a:ea typeface="微軟正黑體" panose="020B0604030504040204" pitchFamily="34" charset="-120"/>
              </a:endParaRPr>
            </a:p>
          </p:txBody>
        </p:sp>
      </p:grpSp>
      <p:grpSp>
        <p:nvGrpSpPr>
          <p:cNvPr id="10" name="组 9"/>
          <p:cNvGrpSpPr/>
          <p:nvPr/>
        </p:nvGrpSpPr>
        <p:grpSpPr>
          <a:xfrm rot="19416438">
            <a:off x="2518132" y="441379"/>
            <a:ext cx="768385" cy="1067245"/>
            <a:chOff x="3087349" y="2414413"/>
            <a:chExt cx="1024513" cy="1398348"/>
          </a:xfrm>
        </p:grpSpPr>
        <p:sp>
          <p:nvSpPr>
            <p:cNvPr id="11" name="椭圆 10"/>
            <p:cNvSpPr/>
            <p:nvPr/>
          </p:nvSpPr>
          <p:spPr>
            <a:xfrm>
              <a:off x="3758271" y="2705683"/>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 name="椭圆 11"/>
            <p:cNvSpPr/>
            <p:nvPr/>
          </p:nvSpPr>
          <p:spPr>
            <a:xfrm>
              <a:off x="3439319" y="2414413"/>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3" name="椭圆 12"/>
            <p:cNvSpPr/>
            <p:nvPr/>
          </p:nvSpPr>
          <p:spPr>
            <a:xfrm>
              <a:off x="3498535" y="3661908"/>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4" name="椭圆 13"/>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5" name="组 14"/>
          <p:cNvGrpSpPr/>
          <p:nvPr/>
        </p:nvGrpSpPr>
        <p:grpSpPr>
          <a:xfrm rot="8798391">
            <a:off x="5427636" y="823998"/>
            <a:ext cx="1190623" cy="973695"/>
            <a:chOff x="7306290" y="4611207"/>
            <a:chExt cx="1587497" cy="1146873"/>
          </a:xfrm>
        </p:grpSpPr>
        <p:sp>
          <p:nvSpPr>
            <p:cNvPr id="16" name="椭圆 15"/>
            <p:cNvSpPr/>
            <p:nvPr/>
          </p:nvSpPr>
          <p:spPr>
            <a:xfrm>
              <a:off x="7306290" y="5384416"/>
              <a:ext cx="373664" cy="3736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16"/>
            <p:cNvSpPr/>
            <p:nvPr/>
          </p:nvSpPr>
          <p:spPr>
            <a:xfrm>
              <a:off x="8478566" y="4826138"/>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8" name="椭圆 17"/>
            <p:cNvSpPr/>
            <p:nvPr/>
          </p:nvSpPr>
          <p:spPr>
            <a:xfrm>
              <a:off x="8742934" y="5142940"/>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9" name="椭圆 18"/>
            <p:cNvSpPr/>
            <p:nvPr/>
          </p:nvSpPr>
          <p:spPr>
            <a:xfrm>
              <a:off x="7878892" y="4611207"/>
              <a:ext cx="351970" cy="3519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
        <p:nvSpPr>
          <p:cNvPr id="20" name="文本框 19"/>
          <p:cNvSpPr txBox="1"/>
          <p:nvPr/>
        </p:nvSpPr>
        <p:spPr>
          <a:xfrm>
            <a:off x="3734575" y="2632317"/>
            <a:ext cx="1821012" cy="584775"/>
          </a:xfrm>
          <a:prstGeom prst="rect">
            <a:avLst/>
          </a:prstGeom>
          <a:noFill/>
          <a:ln>
            <a:noFill/>
          </a:ln>
        </p:spPr>
        <p:txBody>
          <a:bodyPr wrap="square" rtlCol="0">
            <a:spAutoFit/>
          </a:bodyPr>
          <a:lstStyle/>
          <a:p>
            <a:r>
              <a:rPr kumimoji="1" lang="zh-TW" altLang="en-US" sz="3200" b="1" dirty="0" smtClean="0">
                <a:latin typeface="微軟正黑體" panose="020B0604030504040204" pitchFamily="34" charset="-120"/>
                <a:ea typeface="微軟正黑體" panose="020B0604030504040204" pitchFamily="34" charset="-120"/>
                <a:cs typeface="Microsoft YaHei" charset="0"/>
              </a:rPr>
              <a:t>認識塑膠</a:t>
            </a:r>
            <a:endParaRPr kumimoji="1" lang="zh-CN" altLang="en-US" sz="3200" b="1" dirty="0">
              <a:latin typeface="微軟正黑體" panose="020B0604030504040204" pitchFamily="34" charset="-120"/>
              <a:ea typeface="微軟正黑體" panose="020B0604030504040204" pitchFamily="34" charset="-120"/>
              <a:cs typeface="Microsoft YaHei" charset="0"/>
            </a:endParaRPr>
          </a:p>
        </p:txBody>
      </p:sp>
      <p:sp>
        <p:nvSpPr>
          <p:cNvPr id="21" name="文本框 20"/>
          <p:cNvSpPr txBox="1"/>
          <p:nvPr/>
        </p:nvSpPr>
        <p:spPr>
          <a:xfrm>
            <a:off x="3734574" y="3440841"/>
            <a:ext cx="3141682" cy="584775"/>
          </a:xfrm>
          <a:prstGeom prst="rect">
            <a:avLst/>
          </a:prstGeom>
          <a:noFill/>
          <a:ln>
            <a:noFill/>
          </a:ln>
        </p:spPr>
        <p:txBody>
          <a:bodyPr wrap="square" rtlCol="0">
            <a:spAutoFit/>
          </a:bodyPr>
          <a:lstStyle/>
          <a:p>
            <a:r>
              <a:rPr kumimoji="1" lang="zh-TW" altLang="en-US" sz="3200" b="1" dirty="0" smtClean="0">
                <a:latin typeface="微軟正黑體" panose="020B0604030504040204" pitchFamily="34" charset="-120"/>
                <a:ea typeface="微軟正黑體" panose="020B0604030504040204" pitchFamily="34" charset="-120"/>
                <a:cs typeface="Microsoft YaHei" charset="0"/>
              </a:rPr>
              <a:t>購買環保用具</a:t>
            </a:r>
            <a:endParaRPr kumimoji="1" lang="zh-CN" altLang="en-US" sz="3200" b="1" dirty="0">
              <a:latin typeface="微軟正黑體" panose="020B0604030504040204" pitchFamily="34" charset="-120"/>
              <a:ea typeface="微軟正黑體" panose="020B0604030504040204" pitchFamily="34" charset="-120"/>
              <a:cs typeface="Microsoft YaHei" charset="0"/>
            </a:endParaRPr>
          </a:p>
        </p:txBody>
      </p:sp>
      <p:sp>
        <p:nvSpPr>
          <p:cNvPr id="22" name="文本框 21"/>
          <p:cNvSpPr txBox="1"/>
          <p:nvPr/>
        </p:nvSpPr>
        <p:spPr>
          <a:xfrm>
            <a:off x="3734576" y="4249381"/>
            <a:ext cx="3141681" cy="584775"/>
          </a:xfrm>
          <a:prstGeom prst="rect">
            <a:avLst/>
          </a:prstGeom>
          <a:noFill/>
          <a:ln>
            <a:noFill/>
          </a:ln>
        </p:spPr>
        <p:txBody>
          <a:bodyPr wrap="square" rtlCol="0">
            <a:spAutoFit/>
          </a:bodyPr>
          <a:lstStyle/>
          <a:p>
            <a:r>
              <a:rPr kumimoji="1" lang="zh-TW" altLang="en-US" sz="3200" b="1" dirty="0" smtClean="0">
                <a:latin typeface="微軟正黑體" panose="020B0604030504040204" pitchFamily="34" charset="-120"/>
                <a:ea typeface="微軟正黑體" panose="020B0604030504040204" pitchFamily="34" charset="-120"/>
                <a:cs typeface="Microsoft YaHei" charset="0"/>
              </a:rPr>
              <a:t>不同環保材質</a:t>
            </a:r>
            <a:endParaRPr kumimoji="1" lang="zh-CN" altLang="en-US" sz="3200" b="1" dirty="0">
              <a:latin typeface="微軟正黑體" panose="020B0604030504040204" pitchFamily="34" charset="-120"/>
              <a:ea typeface="微軟正黑體" panose="020B0604030504040204" pitchFamily="34" charset="-120"/>
              <a:cs typeface="Microsoft YaHei" charset="0"/>
            </a:endParaRPr>
          </a:p>
        </p:txBody>
      </p:sp>
      <p:sp>
        <p:nvSpPr>
          <p:cNvPr id="23" name="文本框 22"/>
          <p:cNvSpPr txBox="1"/>
          <p:nvPr/>
        </p:nvSpPr>
        <p:spPr>
          <a:xfrm>
            <a:off x="3734576" y="5057912"/>
            <a:ext cx="3141681" cy="584775"/>
          </a:xfrm>
          <a:prstGeom prst="rect">
            <a:avLst/>
          </a:prstGeom>
          <a:noFill/>
          <a:ln>
            <a:noFill/>
          </a:ln>
        </p:spPr>
        <p:txBody>
          <a:bodyPr wrap="square" rtlCol="0">
            <a:spAutoFit/>
          </a:bodyPr>
          <a:lstStyle/>
          <a:p>
            <a:r>
              <a:rPr kumimoji="1" lang="zh-TW" altLang="en-US" sz="3200" b="1" dirty="0" smtClean="0">
                <a:latin typeface="微軟正黑體" panose="020B0604030504040204" pitchFamily="34" charset="-120"/>
                <a:ea typeface="微軟正黑體" panose="020B0604030504040204" pitchFamily="34" charset="-120"/>
                <a:cs typeface="Microsoft YaHei" charset="0"/>
              </a:rPr>
              <a:t>我是消費小達人</a:t>
            </a:r>
            <a:endParaRPr kumimoji="1" lang="zh-CN" altLang="en-US" sz="3200" b="1" dirty="0">
              <a:latin typeface="微軟正黑體" panose="020B0604030504040204" pitchFamily="34" charset="-120"/>
              <a:ea typeface="微軟正黑體" panose="020B0604030504040204" pitchFamily="34" charset="-120"/>
              <a:cs typeface="Microsoft YaHei" charset="0"/>
            </a:endParaRPr>
          </a:p>
        </p:txBody>
      </p:sp>
      <p:sp>
        <p:nvSpPr>
          <p:cNvPr id="24" name="椭圆 23"/>
          <p:cNvSpPr/>
          <p:nvPr/>
        </p:nvSpPr>
        <p:spPr>
          <a:xfrm>
            <a:off x="3220799" y="2611767"/>
            <a:ext cx="434769" cy="579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a:solidFill>
                  <a:srgbClr val="FFFFFF"/>
                </a:solidFill>
              </a:rPr>
              <a:t>1</a:t>
            </a:r>
            <a:endParaRPr kumimoji="1" lang="zh-CN" altLang="en-US" sz="2800" b="1" dirty="0">
              <a:solidFill>
                <a:srgbClr val="FFFFFF"/>
              </a:solidFill>
            </a:endParaRPr>
          </a:p>
        </p:txBody>
      </p:sp>
      <p:sp>
        <p:nvSpPr>
          <p:cNvPr id="25" name="椭圆 24"/>
          <p:cNvSpPr/>
          <p:nvPr/>
        </p:nvSpPr>
        <p:spPr>
          <a:xfrm>
            <a:off x="3214040" y="3443377"/>
            <a:ext cx="434769" cy="579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solidFill>
                  <a:srgbClr val="FFFFFF"/>
                </a:solidFill>
              </a:rPr>
              <a:t>2</a:t>
            </a:r>
            <a:endParaRPr kumimoji="1" lang="zh-CN" altLang="en-US" sz="2800" b="1" dirty="0">
              <a:solidFill>
                <a:srgbClr val="FFFFFF"/>
              </a:solidFill>
            </a:endParaRPr>
          </a:p>
        </p:txBody>
      </p:sp>
      <p:sp>
        <p:nvSpPr>
          <p:cNvPr id="26" name="椭圆 25"/>
          <p:cNvSpPr/>
          <p:nvPr/>
        </p:nvSpPr>
        <p:spPr>
          <a:xfrm>
            <a:off x="3214040" y="4270752"/>
            <a:ext cx="434769" cy="57969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solidFill>
                  <a:srgbClr val="FFFFFF"/>
                </a:solidFill>
              </a:rPr>
              <a:t>3</a:t>
            </a:r>
            <a:endParaRPr kumimoji="1" lang="zh-CN" altLang="en-US" sz="2800" b="1" dirty="0">
              <a:solidFill>
                <a:srgbClr val="FFFFFF"/>
              </a:solidFill>
            </a:endParaRPr>
          </a:p>
        </p:txBody>
      </p:sp>
      <p:sp>
        <p:nvSpPr>
          <p:cNvPr id="27" name="椭圆 26"/>
          <p:cNvSpPr/>
          <p:nvPr/>
        </p:nvSpPr>
        <p:spPr>
          <a:xfrm>
            <a:off x="3214040" y="5062982"/>
            <a:ext cx="434769" cy="579692"/>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a:solidFill>
                  <a:srgbClr val="FFFFFF"/>
                </a:solidFill>
              </a:rPr>
              <a:t>4</a:t>
            </a:r>
            <a:endParaRPr kumimoji="1" lang="zh-CN" altLang="en-US" sz="2800" b="1" dirty="0">
              <a:solidFill>
                <a:srgbClr val="FFFFFF"/>
              </a:solidFill>
            </a:endParaRPr>
          </a:p>
        </p:txBody>
      </p:sp>
      <p:grpSp>
        <p:nvGrpSpPr>
          <p:cNvPr id="28" name="组 13"/>
          <p:cNvGrpSpPr/>
          <p:nvPr/>
        </p:nvGrpSpPr>
        <p:grpSpPr>
          <a:xfrm>
            <a:off x="-1423390" y="3860317"/>
            <a:ext cx="3820574" cy="4344867"/>
            <a:chOff x="-1897854" y="3860312"/>
            <a:chExt cx="5094099" cy="4344867"/>
          </a:xfrm>
        </p:grpSpPr>
        <p:sp>
          <p:nvSpPr>
            <p:cNvPr id="29"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30"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31"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32"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33"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34"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35"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36"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37"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38"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39"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0"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41" name="直线连接符 89"/>
            <p:cNvCxnSpPr>
              <a:stCxn id="29" idx="5"/>
              <a:endCxn id="34"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直线连接符 90"/>
            <p:cNvCxnSpPr>
              <a:stCxn id="31" idx="7"/>
              <a:endCxn id="34"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直线连接符 92"/>
            <p:cNvCxnSpPr>
              <a:stCxn id="36" idx="7"/>
              <a:endCxn id="34"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直线连接符 93"/>
            <p:cNvCxnSpPr>
              <a:stCxn id="30" idx="7"/>
              <a:endCxn id="31"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直线连接符 94"/>
            <p:cNvCxnSpPr>
              <a:stCxn id="32" idx="7"/>
              <a:endCxn id="29"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直线连接符 98"/>
            <p:cNvCxnSpPr>
              <a:stCxn id="35" idx="0"/>
              <a:endCxn id="29"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直线连接符 99"/>
            <p:cNvCxnSpPr>
              <a:stCxn id="34" idx="2"/>
              <a:endCxn id="35"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直线连接符 100"/>
            <p:cNvCxnSpPr>
              <a:stCxn id="35" idx="4"/>
              <a:endCxn id="31"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直线连接符 101"/>
            <p:cNvCxnSpPr>
              <a:stCxn id="31" idx="5"/>
              <a:endCxn id="36"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直线连接符 102"/>
            <p:cNvCxnSpPr>
              <a:stCxn id="32" idx="7"/>
              <a:endCxn id="35"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直线连接符 103"/>
            <p:cNvCxnSpPr>
              <a:stCxn id="32" idx="4"/>
              <a:endCxn id="30"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53" name="直线连接符 105"/>
            <p:cNvCxnSpPr>
              <a:stCxn id="32" idx="5"/>
              <a:endCxn id="37"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直线连接符 106"/>
            <p:cNvCxnSpPr>
              <a:stCxn id="37" idx="7"/>
              <a:endCxn id="35"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直线连接符 107"/>
            <p:cNvCxnSpPr>
              <a:stCxn id="37" idx="6"/>
              <a:endCxn id="31"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直线连接符 108"/>
            <p:cNvCxnSpPr>
              <a:stCxn id="30" idx="0"/>
              <a:endCxn id="37"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7" name="直线连接符 109"/>
            <p:cNvCxnSpPr>
              <a:stCxn id="30" idx="6"/>
              <a:endCxn id="36"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8"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9"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0"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1"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2"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Tree>
    <p:extLst>
      <p:ext uri="{BB962C8B-B14F-4D97-AF65-F5344CB8AC3E}">
        <p14:creationId xmlns:p14="http://schemas.microsoft.com/office/powerpoint/2010/main" val="570545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0"/>
          </p:nvPr>
        </p:nvSpPr>
        <p:spPr>
          <a:xfrm>
            <a:off x="683568" y="260648"/>
            <a:ext cx="2016224" cy="576064"/>
          </a:xfrm>
          <a:ln>
            <a:noFill/>
          </a:ln>
        </p:spPr>
        <p:txBody>
          <a:bodyPr>
            <a:noAutofit/>
          </a:bodyPr>
          <a:lstStyle/>
          <a:p>
            <a:pPr algn="ctr"/>
            <a:r>
              <a:rPr kumimoji="1" lang="zh-TW" altLang="en-US" dirty="0" smtClean="0">
                <a:solidFill>
                  <a:schemeClr val="tx1"/>
                </a:solidFill>
                <a:latin typeface="微軟正黑體" panose="020B0604030504040204" pitchFamily="34" charset="-120"/>
                <a:ea typeface="微軟正黑體" panose="020B0604030504040204" pitchFamily="34" charset="-120"/>
                <a:cs typeface="Microsoft YaHei" charset="0"/>
              </a:rPr>
              <a:t>不同環保材質</a:t>
            </a:r>
            <a:endParaRPr kumimoji="1" lang="zh-CN" altLang="en-US" dirty="0">
              <a:solidFill>
                <a:schemeClr val="tx1"/>
              </a:solidFill>
              <a:latin typeface="微軟正黑體" panose="020B0604030504040204" pitchFamily="34" charset="-120"/>
              <a:ea typeface="微軟正黑體" panose="020B0604030504040204" pitchFamily="34" charset="-120"/>
              <a:cs typeface="Microsoft YaHei" charset="0"/>
            </a:endParaRPr>
          </a:p>
        </p:txBody>
      </p:sp>
      <p:sp>
        <p:nvSpPr>
          <p:cNvPr id="12" name="矩形 11"/>
          <p:cNvSpPr/>
          <p:nvPr/>
        </p:nvSpPr>
        <p:spPr>
          <a:xfrm>
            <a:off x="648964" y="260648"/>
            <a:ext cx="2050831" cy="5040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pic>
        <p:nvPicPr>
          <p:cNvPr id="16" name="Picture 2" descr="D:\pic\restaurant-cutlery.png"/>
          <p:cNvPicPr>
            <a:picLocks noChangeAspect="1" noChangeArrowheads="1"/>
          </p:cNvPicPr>
          <p:nvPr/>
        </p:nvPicPr>
        <p:blipFill rotWithShape="1">
          <a:blip r:embed="rId3">
            <a:extLst>
              <a:ext uri="{28A0092B-C50C-407E-A947-70E740481C1C}">
                <a14:useLocalDpi xmlns:a14="http://schemas.microsoft.com/office/drawing/2010/main" val="0"/>
              </a:ext>
            </a:extLst>
          </a:blip>
          <a:srcRect r="60720"/>
          <a:stretch/>
        </p:blipFill>
        <p:spPr bwMode="auto">
          <a:xfrm rot="11443640">
            <a:off x="1005888" y="3320669"/>
            <a:ext cx="95780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D:\pic\japanese-chopstick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81717">
            <a:off x="-431879" y="1741126"/>
            <a:ext cx="2438400" cy="2438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表格 17"/>
          <p:cNvGraphicFramePr>
            <a:graphicFrameLocks noGrp="1"/>
          </p:cNvGraphicFramePr>
          <p:nvPr>
            <p:extLst>
              <p:ext uri="{D42A27DB-BD31-4B8C-83A1-F6EECF244321}">
                <p14:modId xmlns:p14="http://schemas.microsoft.com/office/powerpoint/2010/main" val="2080802506"/>
              </p:ext>
            </p:extLst>
          </p:nvPr>
        </p:nvGraphicFramePr>
        <p:xfrm>
          <a:off x="2366864" y="980728"/>
          <a:ext cx="6480721" cy="5547483"/>
        </p:xfrm>
        <a:graphic>
          <a:graphicData uri="http://schemas.openxmlformats.org/drawingml/2006/table">
            <a:tbl>
              <a:tblPr firstRow="1" firstCol="1" bandRow="1">
                <a:tableStyleId>{21E4AEA4-8DFA-4A89-87EB-49C32662AFE0}</a:tableStyleId>
              </a:tblPr>
              <a:tblGrid>
                <a:gridCol w="900647"/>
                <a:gridCol w="1907914"/>
                <a:gridCol w="1836080"/>
                <a:gridCol w="1836080"/>
              </a:tblGrid>
              <a:tr h="319960">
                <a:tc>
                  <a:txBody>
                    <a:bodyPr/>
                    <a:lstStyle/>
                    <a:p>
                      <a:pPr marL="0" algn="ctr" defTabSz="914400" rtl="0" eaLnBrk="1" latinLnBrk="0" hangingPunct="1">
                        <a:spcAft>
                          <a:spcPts val="0"/>
                        </a:spcAft>
                      </a:pPr>
                      <a:endParaRPr lang="zh-TW" sz="1600" b="1" kern="100" dirty="0">
                        <a:solidFill>
                          <a:schemeClr val="lt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algn="ctr" defTabSz="914400" rtl="0" eaLnBrk="1" latinLnBrk="0" hangingPunct="1">
                        <a:spcAft>
                          <a:spcPts val="0"/>
                        </a:spcAft>
                      </a:pPr>
                      <a:r>
                        <a:rPr lang="zh-TW" altLang="en-US" sz="1600" b="1" kern="100" dirty="0" smtClean="0">
                          <a:solidFill>
                            <a:schemeClr val="lt1"/>
                          </a:solidFill>
                          <a:effectLst/>
                          <a:latin typeface="微軟正黑體" panose="020B0604030504040204" pitchFamily="34" charset="-120"/>
                          <a:ea typeface="微軟正黑體" panose="020B0604030504040204" pitchFamily="34" charset="-120"/>
                          <a:cs typeface="+mn-cs"/>
                        </a:rPr>
                        <a:t>一次性免洗餐具</a:t>
                      </a:r>
                      <a:endParaRPr lang="zh-TW" sz="1600" b="1" kern="100" dirty="0">
                        <a:solidFill>
                          <a:schemeClr val="lt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algn="ctr">
                        <a:spcAft>
                          <a:spcPts val="0"/>
                        </a:spcAft>
                      </a:pPr>
                      <a:r>
                        <a:rPr lang="zh-TW" altLang="en-US" sz="1600" b="1" kern="100" dirty="0" smtClean="0">
                          <a:solidFill>
                            <a:schemeClr val="lt1"/>
                          </a:solidFill>
                          <a:effectLst/>
                          <a:latin typeface="微軟正黑體" panose="020B0604030504040204" pitchFamily="34" charset="-120"/>
                          <a:ea typeface="微軟正黑體" panose="020B0604030504040204" pitchFamily="34" charset="-120"/>
                          <a:cs typeface="+mn-cs"/>
                        </a:rPr>
                        <a:t>不鏽鋼</a:t>
                      </a:r>
                      <a:endParaRPr lang="zh-TW" sz="1600" b="1" kern="100" dirty="0">
                        <a:solidFill>
                          <a:schemeClr val="lt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algn="ctr" defTabSz="914400" rtl="0" eaLnBrk="1" latinLnBrk="0" hangingPunct="1">
                        <a:spcAft>
                          <a:spcPts val="0"/>
                        </a:spcAft>
                      </a:pPr>
                      <a:r>
                        <a:rPr lang="zh-TW" altLang="en-US" sz="1600" b="1" kern="100" dirty="0" smtClean="0">
                          <a:solidFill>
                            <a:schemeClr val="lt1"/>
                          </a:solidFill>
                          <a:effectLst/>
                          <a:latin typeface="微軟正黑體" panose="020B0604030504040204" pitchFamily="34" charset="-120"/>
                          <a:ea typeface="微軟正黑體" panose="020B0604030504040204" pitchFamily="34" charset="-120"/>
                          <a:cs typeface="+mn-cs"/>
                        </a:rPr>
                        <a:t>木頭</a:t>
                      </a:r>
                      <a:endParaRPr lang="zh-TW" sz="1600" b="1" kern="100" dirty="0">
                        <a:solidFill>
                          <a:schemeClr val="lt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r>
              <a:tr h="1755339">
                <a:tc>
                  <a:txBody>
                    <a:bodyPr/>
                    <a:lstStyle/>
                    <a:p>
                      <a:pPr marL="0" lvl="0" indent="0" algn="ctr">
                        <a:lnSpc>
                          <a:spcPct val="150000"/>
                        </a:lnSpc>
                        <a:spcAft>
                          <a:spcPts val="0"/>
                        </a:spcAft>
                        <a:buFont typeface="Wingdings"/>
                        <a:buNone/>
                      </a:pPr>
                      <a:r>
                        <a:rPr lang="zh-TW" altLang="en-US" sz="2000" b="1"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a:rPr>
                        <a:t>優點</a:t>
                      </a:r>
                      <a:endParaRPr lang="zh-TW" sz="2000" b="1" kern="100" dirty="0">
                        <a:solidFill>
                          <a:sysClr val="windowText" lastClr="00000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solidFill>
                      <a:schemeClr val="accent2">
                        <a:lumMod val="20000"/>
                        <a:lumOff val="80000"/>
                      </a:schemeClr>
                    </a:solidFill>
                  </a:tcPr>
                </a:tc>
                <a:tc>
                  <a:txBody>
                    <a:bodyPr/>
                    <a:lstStyle/>
                    <a:p>
                      <a:pPr marL="171450" lvl="0" indent="-171450" algn="l">
                        <a:lnSpc>
                          <a:spcPct val="150000"/>
                        </a:lnSpc>
                        <a:spcAft>
                          <a:spcPts val="0"/>
                        </a:spcAft>
                        <a:buFont typeface="Wingdings" panose="05000000000000000000" pitchFamily="2" charset="2"/>
                        <a:buChar char="l"/>
                      </a:pPr>
                      <a:endParaRPr lang="en-US" altLang="zh-TW" sz="1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p>
                      <a:pPr marL="171450" lvl="0" indent="-171450" algn="l">
                        <a:lnSpc>
                          <a:spcPct val="150000"/>
                        </a:lnSpc>
                        <a:spcAft>
                          <a:spcPts val="0"/>
                        </a:spcAft>
                        <a:buFont typeface="Wingdings" panose="05000000000000000000" pitchFamily="2" charset="2"/>
                        <a:buChar char="l"/>
                      </a:pPr>
                      <a:r>
                        <a:rPr lang="zh-TW" altLang="en-US" sz="1400" b="0" kern="100" dirty="0" smtClean="0">
                          <a:solidFill>
                            <a:sysClr val="windowText" lastClr="000000"/>
                          </a:solidFill>
                          <a:effectLst/>
                          <a:latin typeface="微軟正黑體" panose="020B0604030504040204" pitchFamily="34" charset="-120"/>
                          <a:ea typeface="微軟正黑體" panose="020B0604030504040204" pitchFamily="34" charset="-120"/>
                        </a:rPr>
                        <a:t>方便取得</a:t>
                      </a:r>
                      <a:endParaRPr lang="en-US" altLang="zh-TW" sz="1400" b="0" kern="100" dirty="0" smtClean="0">
                        <a:solidFill>
                          <a:sysClr val="windowText" lastClr="000000"/>
                        </a:solidFill>
                        <a:effectLst/>
                        <a:latin typeface="微軟正黑體" panose="020B0604030504040204" pitchFamily="34" charset="-120"/>
                        <a:ea typeface="微軟正黑體" panose="020B0604030504040204" pitchFamily="34" charset="-120"/>
                      </a:endParaRPr>
                    </a:p>
                  </a:txBody>
                  <a:tcPr marL="68580" marR="68580" marT="0" marB="0">
                    <a:solidFill>
                      <a:schemeClr val="accent2">
                        <a:lumMod val="20000"/>
                        <a:lumOff val="80000"/>
                      </a:schemeClr>
                    </a:solidFill>
                  </a:tcPr>
                </a:tc>
                <a:tc>
                  <a:txBody>
                    <a:bodyPr/>
                    <a:lstStyle/>
                    <a:p>
                      <a:pPr marL="342900" lvl="0" indent="-342900" algn="l">
                        <a:lnSpc>
                          <a:spcPct val="150000"/>
                        </a:lnSpc>
                        <a:spcAft>
                          <a:spcPts val="0"/>
                        </a:spcAft>
                        <a:buFont typeface="Wingdings"/>
                        <a:buChar char=""/>
                      </a:pPr>
                      <a:endParaRPr lang="en-US" altLang="zh-TW" sz="1400" b="0" kern="100" dirty="0" smtClean="0">
                        <a:effectLst/>
                        <a:latin typeface="微軟正黑體" panose="020B0604030504040204" pitchFamily="34" charset="-120"/>
                        <a:ea typeface="微軟正黑體" panose="020B0604030504040204" pitchFamily="34" charset="-120"/>
                      </a:endParaRPr>
                    </a:p>
                    <a:p>
                      <a:pPr marL="285750" indent="-285750">
                        <a:spcAft>
                          <a:spcPts val="0"/>
                        </a:spcAft>
                        <a:buFont typeface="Wingdings" panose="05000000000000000000" pitchFamily="2" charset="2"/>
                        <a:buChar char="l"/>
                      </a:pPr>
                      <a:r>
                        <a:rPr lang="zh-TW" altLang="zh-TW" sz="1400" kern="100" dirty="0" smtClean="0">
                          <a:effectLst/>
                          <a:latin typeface="微軟正黑體" panose="020B0604030504040204" pitchFamily="34" charset="-120"/>
                          <a:ea typeface="微軟正黑體" panose="020B0604030504040204" pitchFamily="34" charset="-120"/>
                        </a:rPr>
                        <a:t>耐用</a:t>
                      </a:r>
                      <a:endParaRPr lang="en-US" altLang="zh-TW" sz="1400" kern="100" dirty="0" smtClean="0">
                        <a:effectLst/>
                        <a:latin typeface="微軟正黑體" panose="020B0604030504040204" pitchFamily="34" charset="-120"/>
                        <a:ea typeface="微軟正黑體" panose="020B0604030504040204" pitchFamily="34" charset="-120"/>
                      </a:endParaRPr>
                    </a:p>
                    <a:p>
                      <a:pPr marL="285750" indent="-285750">
                        <a:spcAft>
                          <a:spcPts val="0"/>
                        </a:spcAft>
                        <a:buFont typeface="Wingdings" panose="05000000000000000000" pitchFamily="2" charset="2"/>
                        <a:buChar char="l"/>
                      </a:pPr>
                      <a:r>
                        <a:rPr lang="zh-TW" altLang="en-US" sz="1400" kern="100" dirty="0" smtClean="0">
                          <a:effectLst/>
                          <a:latin typeface="微軟正黑體" panose="020B0604030504040204" pitchFamily="34" charset="-120"/>
                          <a:ea typeface="微軟正黑體" panose="020B0604030504040204" pitchFamily="34" charset="-120"/>
                          <a:cs typeface="Times New Roman"/>
                        </a:rPr>
                        <a:t>使用年限較長</a:t>
                      </a:r>
                      <a:endParaRPr lang="zh-TW" altLang="zh-TW" sz="14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marL="342900" lvl="0" indent="-342900" algn="l">
                        <a:lnSpc>
                          <a:spcPct val="150000"/>
                        </a:lnSpc>
                        <a:spcAft>
                          <a:spcPts val="0"/>
                        </a:spcAft>
                        <a:buFont typeface="Wingdings"/>
                        <a:buChar char=""/>
                      </a:pPr>
                      <a:endParaRPr lang="en-US" altLang="zh-TW" sz="1400" b="0" kern="100" dirty="0" smtClean="0">
                        <a:effectLst/>
                        <a:latin typeface="微軟正黑體" panose="020B0604030504040204" pitchFamily="34" charset="-120"/>
                        <a:ea typeface="微軟正黑體" panose="020B0604030504040204" pitchFamily="34" charset="-120"/>
                      </a:endParaRPr>
                    </a:p>
                    <a:p>
                      <a:pPr marL="342900" lvl="0" indent="-342900" algn="l">
                        <a:lnSpc>
                          <a:spcPct val="150000"/>
                        </a:lnSpc>
                        <a:spcAft>
                          <a:spcPts val="0"/>
                        </a:spcAft>
                        <a:buFont typeface="Wingdings"/>
                        <a:buChar char=""/>
                      </a:pPr>
                      <a:r>
                        <a:rPr lang="zh-TW" altLang="en-US" sz="1400" b="0" kern="100" dirty="0" smtClean="0">
                          <a:solidFill>
                            <a:schemeClr val="tx1"/>
                          </a:solidFill>
                          <a:effectLst/>
                          <a:latin typeface="微軟正黑體" panose="020B0604030504040204" pitchFamily="34" charset="-120"/>
                          <a:ea typeface="微軟正黑體" panose="020B0604030504040204" pitchFamily="34" charset="-120"/>
                        </a:rPr>
                        <a:t>材質來自環境，較不會釋出有無物質</a:t>
                      </a:r>
                      <a:r>
                        <a:rPr lang="en-US" sz="1400" b="0" kern="100" dirty="0">
                          <a:solidFill>
                            <a:schemeClr val="tx1"/>
                          </a:solidFill>
                          <a:effectLst/>
                          <a:latin typeface="微軟正黑體" panose="020B0604030504040204" pitchFamily="34" charset="-120"/>
                          <a:ea typeface="微軟正黑體" panose="020B0604030504040204" pitchFamily="34" charset="-120"/>
                        </a:rPr>
                        <a:t> </a:t>
                      </a:r>
                      <a:endParaRPr lang="en-US" sz="1400" b="0" kern="100" dirty="0" smtClean="0">
                        <a:solidFill>
                          <a:schemeClr val="tx1"/>
                        </a:solidFill>
                        <a:effectLst/>
                        <a:latin typeface="微軟正黑體" panose="020B0604030504040204" pitchFamily="34" charset="-120"/>
                        <a:ea typeface="微軟正黑體" panose="020B0604030504040204" pitchFamily="34" charset="-120"/>
                      </a:endParaRPr>
                    </a:p>
                    <a:p>
                      <a:pPr marL="342900" lvl="0" indent="-342900" algn="l">
                        <a:lnSpc>
                          <a:spcPct val="150000"/>
                        </a:lnSpc>
                        <a:spcAft>
                          <a:spcPts val="0"/>
                        </a:spcAft>
                        <a:buFont typeface="Wingdings"/>
                        <a:buChar char=""/>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tc>
              </a:tr>
              <a:tr h="3472184">
                <a:tc>
                  <a:txBody>
                    <a:bodyPr/>
                    <a:lstStyle/>
                    <a:p>
                      <a:pPr marL="0" lvl="0" indent="0" algn="ctr">
                        <a:lnSpc>
                          <a:spcPct val="150000"/>
                        </a:lnSpc>
                        <a:spcAft>
                          <a:spcPts val="0"/>
                        </a:spcAft>
                        <a:buFont typeface="Wingdings"/>
                        <a:buNone/>
                      </a:pPr>
                      <a:r>
                        <a:rPr lang="zh-TW" altLang="en-US" sz="2000" b="1"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a:rPr>
                        <a:t>缺點</a:t>
                      </a:r>
                      <a:endParaRPr lang="zh-TW" sz="2000" b="1" kern="100" dirty="0">
                        <a:solidFill>
                          <a:sysClr val="windowText" lastClr="00000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solidFill>
                      <a:schemeClr val="accent2">
                        <a:lumMod val="20000"/>
                        <a:lumOff val="80000"/>
                      </a:schemeClr>
                    </a:solidFill>
                  </a:tcPr>
                </a:tc>
                <a:tc>
                  <a:txBody>
                    <a:bodyPr/>
                    <a:lstStyle/>
                    <a:p>
                      <a:pPr marL="342900" lvl="0" indent="-342900" algn="l">
                        <a:lnSpc>
                          <a:spcPct val="150000"/>
                        </a:lnSpc>
                        <a:spcAft>
                          <a:spcPts val="0"/>
                        </a:spcAft>
                        <a:buFont typeface="Wingdings"/>
                        <a:buChar char=""/>
                      </a:pPr>
                      <a:endParaRPr lang="en-US" altLang="zh-TW" sz="1400" b="0" kern="100" dirty="0" smtClean="0">
                        <a:solidFill>
                          <a:schemeClr val="tx1"/>
                        </a:solidFill>
                        <a:effectLst/>
                        <a:latin typeface="微軟正黑體" panose="020B0604030504040204" pitchFamily="34" charset="-120"/>
                        <a:ea typeface="微軟正黑體" panose="020B0604030504040204" pitchFamily="34" charset="-120"/>
                      </a:endParaRPr>
                    </a:p>
                    <a:p>
                      <a:pPr marL="342900" lvl="0" indent="-342900" algn="l">
                        <a:lnSpc>
                          <a:spcPct val="150000"/>
                        </a:lnSpc>
                        <a:spcAft>
                          <a:spcPts val="0"/>
                        </a:spcAft>
                        <a:buFont typeface="Wingdings"/>
                        <a:buChar char=""/>
                      </a:pPr>
                      <a:r>
                        <a:rPr lang="zh-TW" altLang="en-US" sz="1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a:rPr>
                        <a:t>容易造成</a:t>
                      </a:r>
                      <a:r>
                        <a:rPr lang="zh-TW" altLang="en-US" sz="1400" b="0" kern="100" dirty="0" smtClean="0">
                          <a:solidFill>
                            <a:srgbClr val="FF0000"/>
                          </a:solidFill>
                          <a:effectLst/>
                          <a:latin typeface="微軟正黑體" panose="020B0604030504040204" pitchFamily="34" charset="-120"/>
                          <a:ea typeface="微軟正黑體" panose="020B0604030504040204" pitchFamily="34" charset="-120"/>
                          <a:cs typeface="Times New Roman"/>
                        </a:rPr>
                        <a:t>環境汙染</a:t>
                      </a:r>
                      <a:endParaRPr lang="en-US" altLang="zh-TW" sz="1400" b="0" kern="100" dirty="0" smtClean="0">
                        <a:solidFill>
                          <a:srgbClr val="FF0000"/>
                        </a:solidFill>
                        <a:effectLst/>
                        <a:latin typeface="微軟正黑體" panose="020B0604030504040204" pitchFamily="34" charset="-120"/>
                        <a:ea typeface="微軟正黑體" panose="020B0604030504040204" pitchFamily="34" charset="-120"/>
                        <a:cs typeface="Times New Roman"/>
                      </a:endParaRPr>
                    </a:p>
                    <a:p>
                      <a:pPr marL="342900" lvl="0" indent="-342900" algn="l">
                        <a:lnSpc>
                          <a:spcPct val="150000"/>
                        </a:lnSpc>
                        <a:spcAft>
                          <a:spcPts val="0"/>
                        </a:spcAft>
                        <a:buFont typeface="Wingdings"/>
                        <a:buChar char=""/>
                      </a:pPr>
                      <a:r>
                        <a:rPr lang="zh-TW" altLang="en-US" sz="1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a:rPr>
                        <a:t>很多免洗餐具在製造時添加很多</a:t>
                      </a:r>
                      <a:r>
                        <a:rPr lang="zh-TW" altLang="en-US" sz="1400" b="0" kern="100" dirty="0" smtClean="0">
                          <a:solidFill>
                            <a:srgbClr val="FF0000"/>
                          </a:solidFill>
                          <a:effectLst/>
                          <a:latin typeface="微軟正黑體" panose="020B0604030504040204" pitchFamily="34" charset="-120"/>
                          <a:ea typeface="微軟正黑體" panose="020B0604030504040204" pitchFamily="34" charset="-120"/>
                          <a:cs typeface="Times New Roman"/>
                        </a:rPr>
                        <a:t>漂白成份</a:t>
                      </a:r>
                      <a:r>
                        <a:rPr lang="zh-TW" altLang="en-US" sz="1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a:rPr>
                        <a:t>，我們在使用時多少會吃到一些化學藥劑</a:t>
                      </a:r>
                      <a:endParaRPr lang="en-US" altLang="zh-TW" sz="1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a:endParaRPr>
                    </a:p>
                    <a:p>
                      <a:pPr marL="342900" lvl="0" indent="-342900" algn="l">
                        <a:lnSpc>
                          <a:spcPct val="150000"/>
                        </a:lnSpc>
                        <a:spcAft>
                          <a:spcPts val="0"/>
                        </a:spcAft>
                        <a:buFont typeface="Wingdings"/>
                        <a:buChar char=""/>
                      </a:pPr>
                      <a:r>
                        <a:rPr lang="zh-TW" altLang="en-US" sz="1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a:rPr>
                        <a:t>塑膠製品碰到熱食時會釋放有無物質</a:t>
                      </a:r>
                      <a:endParaRPr lang="en-US" altLang="zh-TW" sz="1400" b="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a:endParaRPr>
                    </a:p>
                    <a:p>
                      <a:pPr marL="0" lvl="0" indent="0" algn="l">
                        <a:lnSpc>
                          <a:spcPct val="150000"/>
                        </a:lnSpc>
                        <a:spcAft>
                          <a:spcPts val="0"/>
                        </a:spcAft>
                        <a:buFont typeface="Wingdings"/>
                        <a:buNone/>
                      </a:pPr>
                      <a:endParaRPr lang="zh-TW" sz="14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a:endParaRPr>
                    </a:p>
                  </a:txBody>
                  <a:tcPr marL="68580" marR="68580" marT="0" marB="0">
                    <a:solidFill>
                      <a:schemeClr val="accent2">
                        <a:lumMod val="20000"/>
                        <a:lumOff val="80000"/>
                      </a:schemeClr>
                    </a:solidFill>
                  </a:tcPr>
                </a:tc>
                <a:tc>
                  <a:txBody>
                    <a:bodyPr/>
                    <a:lstStyle/>
                    <a:p>
                      <a:pPr marL="342900" lvl="0" indent="-342900" algn="l">
                        <a:lnSpc>
                          <a:spcPct val="150000"/>
                        </a:lnSpc>
                        <a:spcAft>
                          <a:spcPts val="0"/>
                        </a:spcAft>
                        <a:buFont typeface="Wingdings"/>
                        <a:buChar char=""/>
                      </a:pPr>
                      <a:endParaRPr lang="en-US" altLang="zh-TW" sz="1400" b="0" kern="100" dirty="0" smtClean="0">
                        <a:effectLst/>
                        <a:latin typeface="微軟正黑體" panose="020B0604030504040204" pitchFamily="34" charset="-120"/>
                        <a:ea typeface="微軟正黑體" panose="020B0604030504040204" pitchFamily="34" charset="-120"/>
                      </a:endParaRPr>
                    </a:p>
                    <a:p>
                      <a:pPr marL="342900" lvl="0" indent="-342900" algn="l">
                        <a:lnSpc>
                          <a:spcPct val="150000"/>
                        </a:lnSpc>
                        <a:spcAft>
                          <a:spcPts val="0"/>
                        </a:spcAft>
                        <a:buFont typeface="Wingdings"/>
                        <a:buChar char=""/>
                      </a:pPr>
                      <a:r>
                        <a:rPr lang="zh-TW" altLang="en-US" sz="1400" b="0" kern="100" dirty="0" smtClean="0">
                          <a:solidFill>
                            <a:schemeClr val="tx1"/>
                          </a:solidFill>
                          <a:effectLst/>
                          <a:latin typeface="微軟正黑體" panose="020B0604030504040204" pitchFamily="34" charset="-120"/>
                          <a:ea typeface="微軟正黑體" panose="020B0604030504040204" pitchFamily="34" charset="-120"/>
                          <a:cs typeface="Times New Roman"/>
                        </a:rPr>
                        <a:t>不可以</a:t>
                      </a:r>
                      <a:r>
                        <a:rPr lang="zh-TW" altLang="en-US" sz="1400" b="0" kern="100" dirty="0" smtClean="0">
                          <a:solidFill>
                            <a:srgbClr val="FF0000"/>
                          </a:solidFill>
                          <a:effectLst/>
                          <a:latin typeface="微軟正黑體" panose="020B0604030504040204" pitchFamily="34" charset="-120"/>
                          <a:ea typeface="微軟正黑體" panose="020B0604030504040204" pitchFamily="34" charset="-120"/>
                          <a:cs typeface="Times New Roman"/>
                        </a:rPr>
                        <a:t>微波</a:t>
                      </a:r>
                      <a:endParaRPr lang="en-US" altLang="zh-TW" sz="1400" b="0" kern="100" dirty="0" smtClean="0">
                        <a:solidFill>
                          <a:srgbClr val="FF0000"/>
                        </a:solidFill>
                        <a:effectLst/>
                        <a:latin typeface="微軟正黑體" panose="020B0604030504040204" pitchFamily="34" charset="-120"/>
                        <a:ea typeface="微軟正黑體" panose="020B0604030504040204" pitchFamily="34" charset="-120"/>
                        <a:cs typeface="Times New Roman"/>
                      </a:endParaRPr>
                    </a:p>
                    <a:p>
                      <a:pPr marL="342900" lvl="0" indent="-342900" algn="l">
                        <a:lnSpc>
                          <a:spcPct val="150000"/>
                        </a:lnSpc>
                        <a:spcAft>
                          <a:spcPts val="0"/>
                        </a:spcAft>
                        <a:buFont typeface="Wingdings"/>
                        <a:buChar char=""/>
                      </a:pPr>
                      <a:r>
                        <a:rPr lang="zh-TW" altLang="en-US" sz="1400" b="0" kern="100" dirty="0" smtClean="0">
                          <a:solidFill>
                            <a:schemeClr val="tx1"/>
                          </a:solidFill>
                          <a:effectLst/>
                          <a:latin typeface="微軟正黑體" panose="020B0604030504040204" pitchFamily="34" charset="-120"/>
                          <a:ea typeface="微軟正黑體" panose="020B0604030504040204" pitchFamily="34" charset="-120"/>
                          <a:cs typeface="Times New Roman"/>
                        </a:rPr>
                        <a:t>導冰導熱快</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solidFill>
                      <a:schemeClr val="accent2">
                        <a:lumMod val="20000"/>
                        <a:lumOff val="80000"/>
                      </a:schemeClr>
                    </a:solidFill>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a:buChar char=""/>
                        <a:tabLst/>
                        <a:defRPr/>
                      </a:pPr>
                      <a:endParaRPr lang="en-US" altLang="zh-TW" sz="1400" b="0" kern="100" dirty="0" smtClean="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lgn="l">
                        <a:lnSpc>
                          <a:spcPct val="150000"/>
                        </a:lnSpc>
                        <a:spcAft>
                          <a:spcPts val="0"/>
                        </a:spcAft>
                        <a:buFont typeface="Wingdings" panose="05000000000000000000" pitchFamily="2" charset="2"/>
                        <a:buChar char="l"/>
                      </a:pPr>
                      <a:r>
                        <a:rPr lang="zh-TW" altLang="en-US" sz="1400" b="0" kern="100" dirty="0" smtClean="0">
                          <a:solidFill>
                            <a:schemeClr val="dk1"/>
                          </a:solidFill>
                          <a:effectLst/>
                          <a:latin typeface="微軟正黑體" panose="020B0604030504040204" pitchFamily="34" charset="-120"/>
                          <a:ea typeface="微軟正黑體" panose="020B0604030504040204" pitchFamily="34" charset="-120"/>
                          <a:cs typeface="+mn-cs"/>
                        </a:rPr>
                        <a:t>容易</a:t>
                      </a:r>
                      <a:r>
                        <a:rPr lang="zh-TW" altLang="en-US" sz="1400" b="0" kern="100" dirty="0" smtClean="0">
                          <a:solidFill>
                            <a:srgbClr val="FF0000"/>
                          </a:solidFill>
                          <a:effectLst/>
                          <a:latin typeface="微軟正黑體" panose="020B0604030504040204" pitchFamily="34" charset="-120"/>
                          <a:ea typeface="微軟正黑體" panose="020B0604030504040204" pitchFamily="34" charset="-120"/>
                          <a:cs typeface="+mn-cs"/>
                        </a:rPr>
                        <a:t>濕氣過重</a:t>
                      </a:r>
                      <a:r>
                        <a:rPr lang="zh-TW" altLang="en-US" sz="1400" b="0" kern="100" dirty="0" smtClean="0">
                          <a:solidFill>
                            <a:schemeClr val="dk1"/>
                          </a:solidFill>
                          <a:effectLst/>
                          <a:latin typeface="微軟正黑體" panose="020B0604030504040204" pitchFamily="34" charset="-120"/>
                          <a:ea typeface="微軟正黑體" panose="020B0604030504040204" pitchFamily="34" charset="-120"/>
                          <a:cs typeface="+mn-cs"/>
                        </a:rPr>
                        <a:t>，使木頭</a:t>
                      </a:r>
                      <a:r>
                        <a:rPr lang="zh-TW" altLang="en-US" sz="1400" b="0" kern="100" dirty="0" smtClean="0">
                          <a:solidFill>
                            <a:srgbClr val="FF0000"/>
                          </a:solidFill>
                          <a:effectLst/>
                          <a:latin typeface="微軟正黑體" panose="020B0604030504040204" pitchFamily="34" charset="-120"/>
                          <a:ea typeface="微軟正黑體" panose="020B0604030504040204" pitchFamily="34" charset="-120"/>
                          <a:cs typeface="+mn-cs"/>
                        </a:rPr>
                        <a:t>滋生黴菌</a:t>
                      </a:r>
                      <a:r>
                        <a:rPr lang="zh-TW" altLang="en-US" sz="1400" b="0" kern="1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b="0" kern="100" dirty="0" smtClean="0">
                          <a:solidFill>
                            <a:srgbClr val="FF0000"/>
                          </a:solidFill>
                          <a:effectLst/>
                          <a:latin typeface="微軟正黑體" panose="020B0604030504040204" pitchFamily="34" charset="-120"/>
                          <a:ea typeface="微軟正黑體" panose="020B0604030504040204" pitchFamily="34" charset="-120"/>
                          <a:cs typeface="+mn-cs"/>
                        </a:rPr>
                        <a:t>變形</a:t>
                      </a:r>
                      <a:r>
                        <a:rPr lang="zh-TW" altLang="en-US" sz="1400" b="0" kern="1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b="0" kern="100" dirty="0" smtClean="0">
                          <a:solidFill>
                            <a:srgbClr val="FF0000"/>
                          </a:solidFill>
                          <a:effectLst/>
                          <a:latin typeface="微軟正黑體" panose="020B0604030504040204" pitchFamily="34" charset="-120"/>
                          <a:ea typeface="微軟正黑體" panose="020B0604030504040204" pitchFamily="34" charset="-120"/>
                          <a:cs typeface="+mn-cs"/>
                        </a:rPr>
                        <a:t>龜裂</a:t>
                      </a:r>
                      <a:endParaRPr lang="zh-TW" sz="1400" b="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solidFill>
                      <a:schemeClr val="accent2">
                        <a:lumMod val="20000"/>
                        <a:lumOff val="80000"/>
                      </a:schemeClr>
                    </a:solidFill>
                  </a:tcPr>
                </a:tc>
              </a:tr>
            </a:tbl>
          </a:graphicData>
        </a:graphic>
      </p:graphicFrame>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274890">
            <a:off x="7259146" y="4417715"/>
            <a:ext cx="1616220" cy="1616220"/>
          </a:xfrm>
          <a:prstGeom prst="rect">
            <a:avLst/>
          </a:prstGeom>
        </p:spPr>
      </p:pic>
      <p:pic>
        <p:nvPicPr>
          <p:cNvPr id="4" name="圖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104795">
            <a:off x="3143228" y="2100188"/>
            <a:ext cx="1041383" cy="1041383"/>
          </a:xfrm>
          <a:prstGeom prst="rect">
            <a:avLst/>
          </a:prstGeom>
        </p:spPr>
      </p:pic>
      <p:pic>
        <p:nvPicPr>
          <p:cNvPr id="5" name="圖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2488" flipH="1">
            <a:off x="4067764" y="2057246"/>
            <a:ext cx="1165629" cy="1008112"/>
          </a:xfrm>
          <a:prstGeom prst="rect">
            <a:avLst/>
          </a:prstGeom>
        </p:spPr>
      </p:pic>
      <p:pic>
        <p:nvPicPr>
          <p:cNvPr id="7" name="圖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2372" y="4797152"/>
            <a:ext cx="1636692" cy="1636692"/>
          </a:xfrm>
          <a:prstGeom prst="rect">
            <a:avLst/>
          </a:prstGeom>
        </p:spPr>
      </p:pic>
    </p:spTree>
    <p:extLst>
      <p:ext uri="{BB962C8B-B14F-4D97-AF65-F5344CB8AC3E}">
        <p14:creationId xmlns:p14="http://schemas.microsoft.com/office/powerpoint/2010/main" val="27289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835696" y="2750728"/>
            <a:ext cx="6480720" cy="1038312"/>
            <a:chOff x="3242027" y="1256683"/>
            <a:chExt cx="6437273" cy="1038312"/>
          </a:xfrm>
        </p:grpSpPr>
        <p:sp>
          <p:nvSpPr>
            <p:cNvPr id="3" name="矩形 2"/>
            <p:cNvSpPr/>
            <p:nvPr/>
          </p:nvSpPr>
          <p:spPr>
            <a:xfrm>
              <a:off x="3957557" y="1256683"/>
              <a:ext cx="4949101" cy="1038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 name="文本框 3"/>
            <p:cNvSpPr txBox="1"/>
            <p:nvPr/>
          </p:nvSpPr>
          <p:spPr>
            <a:xfrm>
              <a:off x="3242027" y="1328691"/>
              <a:ext cx="6437273" cy="923330"/>
            </a:xfrm>
            <a:prstGeom prst="rect">
              <a:avLst/>
            </a:prstGeom>
            <a:noFill/>
            <a:ln>
              <a:noFill/>
            </a:ln>
          </p:spPr>
          <p:txBody>
            <a:bodyPr wrap="square" rtlCol="0">
              <a:spAutoFit/>
            </a:bodyPr>
            <a:lstStyle/>
            <a:p>
              <a:pPr algn="ctr"/>
              <a:r>
                <a:rPr kumimoji="1" lang="zh-TW" altLang="en-US" sz="5400" b="1" dirty="0" smtClean="0">
                  <a:latin typeface="微軟正黑體" panose="020B0604030504040204" pitchFamily="34" charset="-120"/>
                  <a:ea typeface="微軟正黑體" panose="020B0604030504040204" pitchFamily="34" charset="-120"/>
                </a:rPr>
                <a:t>我是消費小達人</a:t>
              </a:r>
              <a:endParaRPr kumimoji="1" lang="zh-CN" altLang="en-US" sz="5400" b="1" dirty="0">
                <a:latin typeface="微軟正黑體" panose="020B0604030504040204" pitchFamily="34" charset="-120"/>
                <a:ea typeface="微軟正黑體" panose="020B0604030504040204" pitchFamily="34" charset="-120"/>
              </a:endParaRPr>
            </a:p>
          </p:txBody>
        </p:sp>
      </p:grpSp>
      <p:grpSp>
        <p:nvGrpSpPr>
          <p:cNvPr id="7" name="组 6"/>
          <p:cNvGrpSpPr/>
          <p:nvPr/>
        </p:nvGrpSpPr>
        <p:grpSpPr>
          <a:xfrm rot="1718587">
            <a:off x="2252589" y="2037716"/>
            <a:ext cx="768385" cy="1034233"/>
            <a:chOff x="3087349" y="2414413"/>
            <a:chExt cx="1024513" cy="1398348"/>
          </a:xfrm>
        </p:grpSpPr>
        <p:sp>
          <p:nvSpPr>
            <p:cNvPr id="8" name="椭圆 7"/>
            <p:cNvSpPr/>
            <p:nvPr/>
          </p:nvSpPr>
          <p:spPr>
            <a:xfrm>
              <a:off x="3758271" y="2705683"/>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9" name="椭圆 8"/>
            <p:cNvSpPr/>
            <p:nvPr/>
          </p:nvSpPr>
          <p:spPr>
            <a:xfrm>
              <a:off x="3439319" y="2414413"/>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0" name="椭圆 9"/>
            <p:cNvSpPr/>
            <p:nvPr/>
          </p:nvSpPr>
          <p:spPr>
            <a:xfrm>
              <a:off x="3498535" y="3661908"/>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 name="椭圆 10"/>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2" name="组 13"/>
          <p:cNvGrpSpPr/>
          <p:nvPr/>
        </p:nvGrpSpPr>
        <p:grpSpPr>
          <a:xfrm>
            <a:off x="-1423390" y="3860317"/>
            <a:ext cx="3820574" cy="4344867"/>
            <a:chOff x="-1897854" y="3860312"/>
            <a:chExt cx="5094099" cy="4344867"/>
          </a:xfrm>
        </p:grpSpPr>
        <p:sp>
          <p:nvSpPr>
            <p:cNvPr id="13"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4"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8"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9"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0"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1"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2"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3"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4"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25" name="直线连接符 89"/>
            <p:cNvCxnSpPr>
              <a:stCxn id="13" idx="5"/>
              <a:endCxn id="18"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直线连接符 90"/>
            <p:cNvCxnSpPr>
              <a:stCxn id="15" idx="7"/>
              <a:endCxn id="18"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直线连接符 92"/>
            <p:cNvCxnSpPr>
              <a:stCxn id="20" idx="7"/>
              <a:endCxn id="18"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线连接符 93"/>
            <p:cNvCxnSpPr>
              <a:stCxn id="14" idx="7"/>
              <a:endCxn id="15"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94"/>
            <p:cNvCxnSpPr>
              <a:stCxn id="16" idx="7"/>
              <a:endCxn id="13"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线连接符 98"/>
            <p:cNvCxnSpPr>
              <a:stCxn id="19" idx="0"/>
              <a:endCxn id="13"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直线连接符 99"/>
            <p:cNvCxnSpPr>
              <a:stCxn id="18" idx="2"/>
              <a:endCxn id="19"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线连接符 100"/>
            <p:cNvCxnSpPr>
              <a:stCxn id="19" idx="4"/>
              <a:endCxn id="15"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直线连接符 101"/>
            <p:cNvCxnSpPr>
              <a:stCxn id="15" idx="5"/>
              <a:endCxn id="20"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直线连接符 102"/>
            <p:cNvCxnSpPr>
              <a:stCxn id="16" idx="7"/>
              <a:endCxn id="19"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线连接符 103"/>
            <p:cNvCxnSpPr>
              <a:stCxn id="16" idx="4"/>
              <a:endCxn id="14"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37" name="直线连接符 105"/>
            <p:cNvCxnSpPr>
              <a:stCxn id="16" idx="5"/>
              <a:endCxn id="21"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直线连接符 106"/>
            <p:cNvCxnSpPr>
              <a:stCxn id="21" idx="7"/>
              <a:endCxn id="19"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直线连接符 107"/>
            <p:cNvCxnSpPr>
              <a:stCxn id="21" idx="6"/>
              <a:endCxn id="15"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直线连接符 108"/>
            <p:cNvCxnSpPr>
              <a:stCxn id="14" idx="0"/>
              <a:endCxn id="21"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直线连接符 109"/>
            <p:cNvCxnSpPr>
              <a:stCxn id="14" idx="6"/>
              <a:endCxn id="20"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3"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4"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5"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6"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47" name="组 118"/>
          <p:cNvGrpSpPr/>
          <p:nvPr/>
        </p:nvGrpSpPr>
        <p:grpSpPr>
          <a:xfrm>
            <a:off x="6399126" y="-1189974"/>
            <a:ext cx="4371556" cy="5077125"/>
            <a:chOff x="8211887" y="-221648"/>
            <a:chExt cx="5036226" cy="4386805"/>
          </a:xfrm>
        </p:grpSpPr>
        <p:sp>
          <p:nvSpPr>
            <p:cNvPr id="48" name="椭圆 1"/>
            <p:cNvSpPr/>
            <p:nvPr/>
          </p:nvSpPr>
          <p:spPr>
            <a:xfrm>
              <a:off x="10489704" y="-221648"/>
              <a:ext cx="662879" cy="66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9" name="椭圆 2"/>
            <p:cNvSpPr/>
            <p:nvPr/>
          </p:nvSpPr>
          <p:spPr>
            <a:xfrm>
              <a:off x="9651968" y="2802434"/>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0" name="椭圆 3"/>
            <p:cNvSpPr/>
            <p:nvPr/>
          </p:nvSpPr>
          <p:spPr>
            <a:xfrm>
              <a:off x="10639523" y="2032304"/>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1" name="椭圆 4"/>
            <p:cNvSpPr/>
            <p:nvPr/>
          </p:nvSpPr>
          <p:spPr>
            <a:xfrm>
              <a:off x="9102910" y="1300795"/>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2" name="椭圆 5"/>
            <p:cNvSpPr/>
            <p:nvPr/>
          </p:nvSpPr>
          <p:spPr>
            <a:xfrm>
              <a:off x="11508358" y="295596"/>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3" name="椭圆 6"/>
            <p:cNvSpPr/>
            <p:nvPr/>
          </p:nvSpPr>
          <p:spPr>
            <a:xfrm>
              <a:off x="11994214" y="1135914"/>
              <a:ext cx="778383" cy="7783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4" name="椭圆 7"/>
            <p:cNvSpPr/>
            <p:nvPr/>
          </p:nvSpPr>
          <p:spPr>
            <a:xfrm>
              <a:off x="10583784" y="1156965"/>
              <a:ext cx="259511" cy="25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5" name="椭圆 8"/>
            <p:cNvSpPr/>
            <p:nvPr/>
          </p:nvSpPr>
          <p:spPr>
            <a:xfrm>
              <a:off x="11397020" y="2470997"/>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6" name="椭圆 9"/>
            <p:cNvSpPr/>
            <p:nvPr/>
          </p:nvSpPr>
          <p:spPr>
            <a:xfrm>
              <a:off x="9937372" y="1963317"/>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7" name="椭圆 10"/>
            <p:cNvSpPr/>
            <p:nvPr/>
          </p:nvSpPr>
          <p:spPr>
            <a:xfrm>
              <a:off x="10885843" y="3143928"/>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8" name="椭圆 11"/>
            <p:cNvSpPr/>
            <p:nvPr/>
          </p:nvSpPr>
          <p:spPr>
            <a:xfrm>
              <a:off x="8963628" y="526943"/>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9" name="椭圆 12"/>
            <p:cNvSpPr/>
            <p:nvPr/>
          </p:nvSpPr>
          <p:spPr>
            <a:xfrm>
              <a:off x="8211887" y="-76771"/>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60" name="直线连接符 16"/>
            <p:cNvCxnSpPr>
              <a:stCxn id="48" idx="5"/>
              <a:endCxn id="53" idx="1"/>
            </p:cNvCxnSpPr>
            <p:nvPr/>
          </p:nvCxnSpPr>
          <p:spPr>
            <a:xfrm>
              <a:off x="11055507" y="344156"/>
              <a:ext cx="1052698" cy="9057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直线连接符 17"/>
            <p:cNvCxnSpPr>
              <a:stCxn id="50" idx="7"/>
              <a:endCxn id="53" idx="3"/>
            </p:cNvCxnSpPr>
            <p:nvPr/>
          </p:nvCxnSpPr>
          <p:spPr>
            <a:xfrm flipV="1">
              <a:off x="10949570" y="1800306"/>
              <a:ext cx="1158635" cy="2851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直线连接符 21"/>
            <p:cNvCxnSpPr>
              <a:stCxn id="55" idx="7"/>
              <a:endCxn id="53" idx="4"/>
            </p:cNvCxnSpPr>
            <p:nvPr/>
          </p:nvCxnSpPr>
          <p:spPr>
            <a:xfrm flipV="1">
              <a:off x="11962824" y="1914297"/>
              <a:ext cx="420583" cy="6537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直线连接符 28"/>
            <p:cNvCxnSpPr>
              <a:stCxn id="49" idx="7"/>
              <a:endCxn id="50" idx="3"/>
            </p:cNvCxnSpPr>
            <p:nvPr/>
          </p:nvCxnSpPr>
          <p:spPr>
            <a:xfrm flipV="1">
              <a:off x="10217772" y="2342352"/>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直线连接符 43"/>
            <p:cNvCxnSpPr>
              <a:stCxn id="51" idx="7"/>
              <a:endCxn id="48" idx="3"/>
            </p:cNvCxnSpPr>
            <p:nvPr/>
          </p:nvCxnSpPr>
          <p:spPr>
            <a:xfrm flipV="1">
              <a:off x="9485831" y="344156"/>
              <a:ext cx="1100949" cy="102233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直线连接符 47"/>
            <p:cNvCxnSpPr>
              <a:stCxn id="54" idx="0"/>
              <a:endCxn id="48" idx="4"/>
            </p:cNvCxnSpPr>
            <p:nvPr/>
          </p:nvCxnSpPr>
          <p:spPr>
            <a:xfrm flipV="1">
              <a:off x="10713540" y="441231"/>
              <a:ext cx="107605" cy="7157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直线连接符 50"/>
            <p:cNvCxnSpPr>
              <a:stCxn id="53" idx="2"/>
              <a:endCxn id="54" idx="6"/>
            </p:cNvCxnSpPr>
            <p:nvPr/>
          </p:nvCxnSpPr>
          <p:spPr>
            <a:xfrm flipH="1" flipV="1">
              <a:off x="10843295" y="1286721"/>
              <a:ext cx="1150919" cy="2383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直线连接符 54"/>
            <p:cNvCxnSpPr>
              <a:stCxn id="54" idx="4"/>
              <a:endCxn id="50" idx="0"/>
            </p:cNvCxnSpPr>
            <p:nvPr/>
          </p:nvCxnSpPr>
          <p:spPr>
            <a:xfrm>
              <a:off x="10713540" y="1416476"/>
              <a:ext cx="107606" cy="6158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直线连接符 57"/>
            <p:cNvCxnSpPr>
              <a:stCxn id="50" idx="5"/>
              <a:endCxn id="55" idx="1"/>
            </p:cNvCxnSpPr>
            <p:nvPr/>
          </p:nvCxnSpPr>
          <p:spPr>
            <a:xfrm>
              <a:off x="10949570" y="2342352"/>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直线连接符 60"/>
            <p:cNvCxnSpPr>
              <a:stCxn id="51" idx="7"/>
              <a:endCxn id="54" idx="2"/>
            </p:cNvCxnSpPr>
            <p:nvPr/>
          </p:nvCxnSpPr>
          <p:spPr>
            <a:xfrm flipV="1">
              <a:off x="9485831" y="1286721"/>
              <a:ext cx="1097953"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直线连接符 63"/>
            <p:cNvCxnSpPr>
              <a:stCxn id="51" idx="4"/>
              <a:endCxn id="49" idx="1"/>
            </p:cNvCxnSpPr>
            <p:nvPr/>
          </p:nvCxnSpPr>
          <p:spPr>
            <a:xfrm>
              <a:off x="9327220" y="1749415"/>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椭圆 69"/>
            <p:cNvSpPr/>
            <p:nvPr/>
          </p:nvSpPr>
          <p:spPr>
            <a:xfrm>
              <a:off x="10064447" y="3739900"/>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72" name="直线连接符 70"/>
            <p:cNvCxnSpPr>
              <a:stCxn id="51" idx="5"/>
              <a:endCxn id="56" idx="1"/>
            </p:cNvCxnSpPr>
            <p:nvPr/>
          </p:nvCxnSpPr>
          <p:spPr>
            <a:xfrm>
              <a:off x="9485831" y="1683716"/>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3" name="直线连接符 75"/>
            <p:cNvCxnSpPr>
              <a:stCxn id="56" idx="7"/>
              <a:endCxn id="54" idx="3"/>
            </p:cNvCxnSpPr>
            <p:nvPr/>
          </p:nvCxnSpPr>
          <p:spPr>
            <a:xfrm flipV="1">
              <a:off x="10144182" y="1378472"/>
              <a:ext cx="477606" cy="6203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直线连接符 78"/>
            <p:cNvCxnSpPr>
              <a:stCxn id="56" idx="6"/>
              <a:endCxn id="50" idx="2"/>
            </p:cNvCxnSpPr>
            <p:nvPr/>
          </p:nvCxnSpPr>
          <p:spPr>
            <a:xfrm>
              <a:off x="10179665" y="2084463"/>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直线连接符 84"/>
            <p:cNvCxnSpPr>
              <a:stCxn id="49" idx="0"/>
              <a:endCxn id="56" idx="4"/>
            </p:cNvCxnSpPr>
            <p:nvPr/>
          </p:nvCxnSpPr>
          <p:spPr>
            <a:xfrm flipV="1">
              <a:off x="9983409" y="2205609"/>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直线连接符 91"/>
            <p:cNvCxnSpPr>
              <a:stCxn id="49" idx="6"/>
              <a:endCxn id="55" idx="2"/>
            </p:cNvCxnSpPr>
            <p:nvPr/>
          </p:nvCxnSpPr>
          <p:spPr>
            <a:xfrm flipV="1">
              <a:off x="10314847" y="2802437"/>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7" name="椭圆 95"/>
            <p:cNvSpPr/>
            <p:nvPr/>
          </p:nvSpPr>
          <p:spPr>
            <a:xfrm>
              <a:off x="8858139" y="2342352"/>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8" name="椭圆 96"/>
            <p:cNvSpPr/>
            <p:nvPr/>
          </p:nvSpPr>
          <p:spPr>
            <a:xfrm>
              <a:off x="12963106" y="1871826"/>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Tree>
    <p:extLst>
      <p:ext uri="{BB962C8B-B14F-4D97-AF65-F5344CB8AC3E}">
        <p14:creationId xmlns:p14="http://schemas.microsoft.com/office/powerpoint/2010/main" val="22969040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83568" y="260648"/>
            <a:ext cx="2016224" cy="576064"/>
          </a:xfrm>
          <a:ln>
            <a:noFill/>
          </a:ln>
        </p:spPr>
        <p:txBody>
          <a:bodyPr>
            <a:noAutofit/>
          </a:bodyPr>
          <a:lstStyle/>
          <a:p>
            <a:pPr algn="ctr"/>
            <a:r>
              <a:rPr kumimoji="1" lang="zh-TW" altLang="en-US" sz="2000" dirty="0" smtClean="0">
                <a:solidFill>
                  <a:schemeClr val="tx1"/>
                </a:solidFill>
                <a:latin typeface="微軟正黑體" panose="020B0604030504040204" pitchFamily="34" charset="-120"/>
                <a:ea typeface="微軟正黑體" panose="020B0604030504040204" pitchFamily="34" charset="-120"/>
                <a:cs typeface="Microsoft YaHei" charset="0"/>
              </a:rPr>
              <a:t>我是消費小達人</a:t>
            </a:r>
            <a:endParaRPr kumimoji="1" lang="zh-CN" altLang="en-US" sz="2000" dirty="0">
              <a:solidFill>
                <a:schemeClr val="tx1"/>
              </a:solidFill>
              <a:latin typeface="微軟正黑體" panose="020B0604030504040204" pitchFamily="34" charset="-120"/>
              <a:ea typeface="微軟正黑體" panose="020B0604030504040204" pitchFamily="34" charset="-120"/>
              <a:cs typeface="Microsoft YaHei" charset="0"/>
            </a:endParaRPr>
          </a:p>
        </p:txBody>
      </p:sp>
      <p:sp>
        <p:nvSpPr>
          <p:cNvPr id="4" name="矩形 3"/>
          <p:cNvSpPr/>
          <p:nvPr/>
        </p:nvSpPr>
        <p:spPr>
          <a:xfrm>
            <a:off x="648964" y="260648"/>
            <a:ext cx="2050831" cy="5040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 name="文字方塊 6"/>
          <p:cNvSpPr txBox="1"/>
          <p:nvPr/>
        </p:nvSpPr>
        <p:spPr>
          <a:xfrm>
            <a:off x="3995936" y="1484784"/>
            <a:ext cx="5170884" cy="5016758"/>
          </a:xfrm>
          <a:prstGeom prst="rect">
            <a:avLst/>
          </a:prstGeom>
          <a:noFill/>
        </p:spPr>
        <p:txBody>
          <a:bodyPr wrap="square" rtlCol="0">
            <a:spAutoFit/>
          </a:bodyPr>
          <a:lstStyle/>
          <a:p>
            <a:pPr marL="457200" indent="-457200">
              <a:lnSpc>
                <a:spcPct val="200000"/>
              </a:lnSpc>
              <a:buFont typeface="Wingdings" panose="05000000000000000000" pitchFamily="2" charset="2"/>
              <a:buChar char="p"/>
            </a:pPr>
            <a:r>
              <a:rPr lang="zh-TW" altLang="en-US" sz="3200" b="1" dirty="0" smtClean="0">
                <a:solidFill>
                  <a:schemeClr val="accent1"/>
                </a:solidFill>
                <a:latin typeface="微軟正黑體" panose="020B0604030504040204" pitchFamily="34" charset="-120"/>
                <a:ea typeface="微軟正黑體" panose="020B0604030504040204" pitchFamily="34" charset="-120"/>
              </a:rPr>
              <a:t>寫下需要購買的物品</a:t>
            </a:r>
            <a:endParaRPr lang="en-US" altLang="zh-TW" sz="3200" b="1" dirty="0" smtClean="0">
              <a:solidFill>
                <a:schemeClr val="accent1"/>
              </a:solidFill>
              <a:latin typeface="微軟正黑體" panose="020B0604030504040204" pitchFamily="34" charset="-120"/>
              <a:ea typeface="微軟正黑體" panose="020B0604030504040204" pitchFamily="34" charset="-120"/>
            </a:endParaRPr>
          </a:p>
          <a:p>
            <a:pPr marL="457200" indent="-457200">
              <a:lnSpc>
                <a:spcPct val="200000"/>
              </a:lnSpc>
              <a:buFont typeface="Wingdings" panose="05000000000000000000" pitchFamily="2" charset="2"/>
              <a:buChar char="p"/>
            </a:pPr>
            <a:r>
              <a:rPr lang="zh-TW" altLang="en-US" sz="3200" b="1" dirty="0">
                <a:solidFill>
                  <a:schemeClr val="accent1"/>
                </a:solidFill>
                <a:latin typeface="微軟正黑體" panose="020B0604030504040204" pitchFamily="34" charset="-120"/>
                <a:ea typeface="微軟正黑體" panose="020B0604030504040204" pitchFamily="34" charset="-120"/>
              </a:rPr>
              <a:t>查好</a:t>
            </a:r>
            <a:r>
              <a:rPr lang="zh-TW" altLang="en-US" sz="3200" b="1" dirty="0" smtClean="0">
                <a:solidFill>
                  <a:schemeClr val="accent1"/>
                </a:solidFill>
                <a:latin typeface="微軟正黑體" panose="020B0604030504040204" pitchFamily="34" charset="-120"/>
                <a:ea typeface="微軟正黑體" panose="020B0604030504040204" pitchFamily="34" charset="-120"/>
              </a:rPr>
              <a:t>資料</a:t>
            </a:r>
            <a:r>
              <a:rPr lang="en-US" altLang="zh-TW" sz="3200" b="1" dirty="0" smtClean="0">
                <a:solidFill>
                  <a:schemeClr val="accent1"/>
                </a:solidFill>
                <a:latin typeface="微軟正黑體" panose="020B0604030504040204" pitchFamily="34" charset="-120"/>
                <a:ea typeface="微軟正黑體" panose="020B0604030504040204" pitchFamily="34" charset="-120"/>
              </a:rPr>
              <a:t>(</a:t>
            </a:r>
            <a:r>
              <a:rPr lang="zh-TW" altLang="en-US" sz="3200" b="1" dirty="0" smtClean="0">
                <a:solidFill>
                  <a:schemeClr val="accent1"/>
                </a:solidFill>
                <a:latin typeface="微軟正黑體" panose="020B0604030504040204" pitchFamily="34" charset="-120"/>
                <a:ea typeface="微軟正黑體" panose="020B0604030504040204" pitchFamily="34" charset="-120"/>
              </a:rPr>
              <a:t>材質、價錢</a:t>
            </a:r>
            <a:r>
              <a:rPr lang="en-US" altLang="zh-TW" sz="3200" b="1" dirty="0" smtClean="0">
                <a:solidFill>
                  <a:schemeClr val="accent1"/>
                </a:solidFill>
                <a:latin typeface="微軟正黑體" panose="020B0604030504040204" pitchFamily="34" charset="-120"/>
                <a:ea typeface="微軟正黑體" panose="020B0604030504040204" pitchFamily="34" charset="-120"/>
              </a:rPr>
              <a:t>)</a:t>
            </a:r>
          </a:p>
          <a:p>
            <a:pPr marL="457200" indent="-457200">
              <a:lnSpc>
                <a:spcPct val="200000"/>
              </a:lnSpc>
              <a:buFont typeface="Wingdings" panose="05000000000000000000" pitchFamily="2" charset="2"/>
              <a:buChar char="p"/>
            </a:pPr>
            <a:r>
              <a:rPr lang="zh-TW" altLang="en-US" sz="3200" b="1" dirty="0" smtClean="0">
                <a:solidFill>
                  <a:schemeClr val="accent1"/>
                </a:solidFill>
                <a:latin typeface="微軟正黑體" panose="020B0604030504040204" pitchFamily="34" charset="-120"/>
                <a:ea typeface="微軟正黑體" panose="020B0604030504040204" pitchFamily="34" charset="-120"/>
              </a:rPr>
              <a:t>攜帶購物袋</a:t>
            </a:r>
            <a:endParaRPr lang="en-US" altLang="zh-TW" sz="3200" b="1" dirty="0" smtClean="0">
              <a:solidFill>
                <a:schemeClr val="accent1"/>
              </a:solidFill>
              <a:latin typeface="微軟正黑體" panose="020B0604030504040204" pitchFamily="34" charset="-120"/>
              <a:ea typeface="微軟正黑體" panose="020B0604030504040204" pitchFamily="34" charset="-120"/>
            </a:endParaRPr>
          </a:p>
          <a:p>
            <a:pPr marL="457200" indent="-457200">
              <a:lnSpc>
                <a:spcPct val="200000"/>
              </a:lnSpc>
              <a:buFont typeface="Wingdings" panose="05000000000000000000" pitchFamily="2" charset="2"/>
              <a:buChar char="p"/>
            </a:pPr>
            <a:r>
              <a:rPr lang="zh-TW" altLang="en-US" sz="3200" b="1" dirty="0">
                <a:solidFill>
                  <a:schemeClr val="accent1"/>
                </a:solidFill>
                <a:latin typeface="微軟正黑體" panose="020B0604030504040204" pitchFamily="34" charset="-120"/>
                <a:ea typeface="微軟正黑體" panose="020B0604030504040204" pitchFamily="34" charset="-120"/>
              </a:rPr>
              <a:t>如有需要</a:t>
            </a:r>
            <a:r>
              <a:rPr lang="zh-TW" altLang="en-US" sz="3200" b="1" dirty="0" smtClean="0">
                <a:solidFill>
                  <a:schemeClr val="accent1"/>
                </a:solidFill>
                <a:latin typeface="微軟正黑體" panose="020B0604030504040204" pitchFamily="34" charset="-120"/>
                <a:ea typeface="微軟正黑體" panose="020B0604030504040204" pitchFamily="34" charset="-120"/>
              </a:rPr>
              <a:t>用餐要</a:t>
            </a:r>
            <a:r>
              <a:rPr lang="zh-TW" altLang="en-US" sz="3200" b="1" dirty="0">
                <a:solidFill>
                  <a:schemeClr val="accent1"/>
                </a:solidFill>
                <a:latin typeface="微軟正黑體" panose="020B0604030504040204" pitchFamily="34" charset="-120"/>
                <a:ea typeface="微軟正黑體" panose="020B0604030504040204" pitchFamily="34" charset="-120"/>
              </a:rPr>
              <a:t>記得攜帶環保餐具</a:t>
            </a: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916832"/>
            <a:ext cx="3816424" cy="3816424"/>
          </a:xfrm>
          <a:prstGeom prst="rect">
            <a:avLst/>
          </a:prstGeom>
        </p:spPr>
      </p:pic>
    </p:spTree>
    <p:extLst>
      <p:ext uri="{BB962C8B-B14F-4D97-AF65-F5344CB8AC3E}">
        <p14:creationId xmlns:p14="http://schemas.microsoft.com/office/powerpoint/2010/main" val="138740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矩形 116"/>
          <p:cNvSpPr/>
          <p:nvPr/>
        </p:nvSpPr>
        <p:spPr>
          <a:xfrm>
            <a:off x="2267744" y="2087004"/>
            <a:ext cx="4248472" cy="25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nvGrpSpPr>
          <p:cNvPr id="119" name="组 118"/>
          <p:cNvGrpSpPr/>
          <p:nvPr/>
        </p:nvGrpSpPr>
        <p:grpSpPr>
          <a:xfrm>
            <a:off x="5564529" y="-221648"/>
            <a:ext cx="4371556" cy="5077125"/>
            <a:chOff x="8211887" y="-221648"/>
            <a:chExt cx="5036226" cy="4386805"/>
          </a:xfrm>
        </p:grpSpPr>
        <p:sp>
          <p:nvSpPr>
            <p:cNvPr id="2" name="椭圆 1"/>
            <p:cNvSpPr/>
            <p:nvPr/>
          </p:nvSpPr>
          <p:spPr>
            <a:xfrm>
              <a:off x="10489704" y="-221648"/>
              <a:ext cx="662879" cy="66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3" name="椭圆 2"/>
            <p:cNvSpPr/>
            <p:nvPr/>
          </p:nvSpPr>
          <p:spPr>
            <a:xfrm>
              <a:off x="9651968" y="2802434"/>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 name="椭圆 3"/>
            <p:cNvSpPr/>
            <p:nvPr/>
          </p:nvSpPr>
          <p:spPr>
            <a:xfrm>
              <a:off x="10639523" y="2032304"/>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 name="椭圆 4"/>
            <p:cNvSpPr/>
            <p:nvPr/>
          </p:nvSpPr>
          <p:spPr>
            <a:xfrm>
              <a:off x="9102910" y="1300795"/>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椭圆 5"/>
            <p:cNvSpPr/>
            <p:nvPr/>
          </p:nvSpPr>
          <p:spPr>
            <a:xfrm>
              <a:off x="11508358" y="295596"/>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椭圆 6"/>
            <p:cNvSpPr/>
            <p:nvPr/>
          </p:nvSpPr>
          <p:spPr>
            <a:xfrm>
              <a:off x="11994214" y="1135914"/>
              <a:ext cx="778383" cy="7783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椭圆 7"/>
            <p:cNvSpPr/>
            <p:nvPr/>
          </p:nvSpPr>
          <p:spPr>
            <a:xfrm>
              <a:off x="10583784" y="1156965"/>
              <a:ext cx="259511" cy="25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9" name="椭圆 8"/>
            <p:cNvSpPr/>
            <p:nvPr/>
          </p:nvSpPr>
          <p:spPr>
            <a:xfrm>
              <a:off x="11397020" y="2470997"/>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0" name="椭圆 9"/>
            <p:cNvSpPr/>
            <p:nvPr/>
          </p:nvSpPr>
          <p:spPr>
            <a:xfrm>
              <a:off x="9937372" y="1963317"/>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 name="椭圆 10"/>
            <p:cNvSpPr/>
            <p:nvPr/>
          </p:nvSpPr>
          <p:spPr>
            <a:xfrm>
              <a:off x="10885843" y="3143928"/>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 name="椭圆 11"/>
            <p:cNvSpPr/>
            <p:nvPr/>
          </p:nvSpPr>
          <p:spPr>
            <a:xfrm>
              <a:off x="8963628" y="526943"/>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3" name="椭圆 12"/>
            <p:cNvSpPr/>
            <p:nvPr/>
          </p:nvSpPr>
          <p:spPr>
            <a:xfrm>
              <a:off x="8211887" y="-76771"/>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17" name="直线连接符 16"/>
            <p:cNvCxnSpPr>
              <a:stCxn id="2" idx="5"/>
              <a:endCxn id="7" idx="1"/>
            </p:cNvCxnSpPr>
            <p:nvPr/>
          </p:nvCxnSpPr>
          <p:spPr>
            <a:xfrm>
              <a:off x="11055507" y="344156"/>
              <a:ext cx="1052698" cy="9057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a:stCxn id="4" idx="7"/>
              <a:endCxn id="7" idx="3"/>
            </p:cNvCxnSpPr>
            <p:nvPr/>
          </p:nvCxnSpPr>
          <p:spPr>
            <a:xfrm flipV="1">
              <a:off x="10949570" y="1800306"/>
              <a:ext cx="1158635" cy="2851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直线连接符 21"/>
            <p:cNvCxnSpPr>
              <a:stCxn id="9" idx="7"/>
              <a:endCxn id="7" idx="4"/>
            </p:cNvCxnSpPr>
            <p:nvPr/>
          </p:nvCxnSpPr>
          <p:spPr>
            <a:xfrm flipV="1">
              <a:off x="11962824" y="1914297"/>
              <a:ext cx="420583" cy="6537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28"/>
            <p:cNvCxnSpPr>
              <a:stCxn id="3" idx="7"/>
              <a:endCxn id="4" idx="3"/>
            </p:cNvCxnSpPr>
            <p:nvPr/>
          </p:nvCxnSpPr>
          <p:spPr>
            <a:xfrm flipV="1">
              <a:off x="10217772" y="2342352"/>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直线连接符 43"/>
            <p:cNvCxnSpPr>
              <a:stCxn id="5" idx="7"/>
              <a:endCxn id="2" idx="3"/>
            </p:cNvCxnSpPr>
            <p:nvPr/>
          </p:nvCxnSpPr>
          <p:spPr>
            <a:xfrm flipV="1">
              <a:off x="9485831" y="344156"/>
              <a:ext cx="1100949" cy="102233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直线连接符 47"/>
            <p:cNvCxnSpPr>
              <a:stCxn id="8" idx="0"/>
              <a:endCxn id="2" idx="4"/>
            </p:cNvCxnSpPr>
            <p:nvPr/>
          </p:nvCxnSpPr>
          <p:spPr>
            <a:xfrm flipV="1">
              <a:off x="10713540" y="441231"/>
              <a:ext cx="107605" cy="7157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直线连接符 50"/>
            <p:cNvCxnSpPr>
              <a:stCxn id="7" idx="2"/>
              <a:endCxn id="8" idx="6"/>
            </p:cNvCxnSpPr>
            <p:nvPr/>
          </p:nvCxnSpPr>
          <p:spPr>
            <a:xfrm flipH="1" flipV="1">
              <a:off x="10843295" y="1286721"/>
              <a:ext cx="1150919" cy="2383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直线连接符 54"/>
            <p:cNvCxnSpPr>
              <a:stCxn id="8" idx="4"/>
              <a:endCxn id="4" idx="0"/>
            </p:cNvCxnSpPr>
            <p:nvPr/>
          </p:nvCxnSpPr>
          <p:spPr>
            <a:xfrm>
              <a:off x="10713540" y="1416476"/>
              <a:ext cx="107606" cy="6158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直线连接符 57"/>
            <p:cNvCxnSpPr>
              <a:stCxn id="4" idx="5"/>
              <a:endCxn id="9" idx="1"/>
            </p:cNvCxnSpPr>
            <p:nvPr/>
          </p:nvCxnSpPr>
          <p:spPr>
            <a:xfrm>
              <a:off x="10949570" y="2342352"/>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直线连接符 60"/>
            <p:cNvCxnSpPr>
              <a:stCxn id="5" idx="7"/>
              <a:endCxn id="8" idx="2"/>
            </p:cNvCxnSpPr>
            <p:nvPr/>
          </p:nvCxnSpPr>
          <p:spPr>
            <a:xfrm flipV="1">
              <a:off x="9485831" y="1286721"/>
              <a:ext cx="1097953"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直线连接符 63"/>
            <p:cNvCxnSpPr>
              <a:stCxn id="5" idx="4"/>
              <a:endCxn id="3" idx="1"/>
            </p:cNvCxnSpPr>
            <p:nvPr/>
          </p:nvCxnSpPr>
          <p:spPr>
            <a:xfrm>
              <a:off x="9327220" y="1749415"/>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10064447" y="3739900"/>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71" name="直线连接符 70"/>
            <p:cNvCxnSpPr>
              <a:stCxn id="5" idx="5"/>
              <a:endCxn id="10" idx="1"/>
            </p:cNvCxnSpPr>
            <p:nvPr/>
          </p:nvCxnSpPr>
          <p:spPr>
            <a:xfrm>
              <a:off x="9485831" y="1683716"/>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直线连接符 75"/>
            <p:cNvCxnSpPr>
              <a:stCxn id="10" idx="7"/>
              <a:endCxn id="8" idx="3"/>
            </p:cNvCxnSpPr>
            <p:nvPr/>
          </p:nvCxnSpPr>
          <p:spPr>
            <a:xfrm flipV="1">
              <a:off x="10144182" y="1378472"/>
              <a:ext cx="477606" cy="6203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直线连接符 78"/>
            <p:cNvCxnSpPr>
              <a:stCxn id="10" idx="6"/>
              <a:endCxn id="4" idx="2"/>
            </p:cNvCxnSpPr>
            <p:nvPr/>
          </p:nvCxnSpPr>
          <p:spPr>
            <a:xfrm>
              <a:off x="10179665" y="2084463"/>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直线连接符 84"/>
            <p:cNvCxnSpPr>
              <a:stCxn id="3" idx="0"/>
              <a:endCxn id="10" idx="4"/>
            </p:cNvCxnSpPr>
            <p:nvPr/>
          </p:nvCxnSpPr>
          <p:spPr>
            <a:xfrm flipV="1">
              <a:off x="9983409" y="2205609"/>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直线连接符 91"/>
            <p:cNvCxnSpPr>
              <a:stCxn id="3" idx="6"/>
              <a:endCxn id="9" idx="2"/>
            </p:cNvCxnSpPr>
            <p:nvPr/>
          </p:nvCxnSpPr>
          <p:spPr>
            <a:xfrm flipV="1">
              <a:off x="10314847" y="2802437"/>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8858139" y="2342352"/>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97" name="椭圆 96"/>
            <p:cNvSpPr/>
            <p:nvPr/>
          </p:nvSpPr>
          <p:spPr>
            <a:xfrm>
              <a:off x="12963106" y="1871826"/>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
        <p:nvSpPr>
          <p:cNvPr id="131" name="文本框 130"/>
          <p:cNvSpPr txBox="1"/>
          <p:nvPr/>
        </p:nvSpPr>
        <p:spPr>
          <a:xfrm>
            <a:off x="2514153" y="2241907"/>
            <a:ext cx="3812958" cy="2308324"/>
          </a:xfrm>
          <a:prstGeom prst="rect">
            <a:avLst/>
          </a:prstGeom>
          <a:noFill/>
          <a:ln>
            <a:noFill/>
          </a:ln>
        </p:spPr>
        <p:txBody>
          <a:bodyPr wrap="square" rtlCol="0">
            <a:spAutoFit/>
          </a:bodyPr>
          <a:lstStyle/>
          <a:p>
            <a:pPr algn="ctr"/>
            <a:r>
              <a:rPr kumimoji="1" lang="zh-TW" altLang="en-US" sz="4800" b="1" dirty="0">
                <a:latin typeface="微軟正黑體" panose="020B0604030504040204" pitchFamily="34" charset="-120"/>
                <a:ea typeface="微軟正黑體" panose="020B0604030504040204" pitchFamily="34" charset="-120"/>
                <a:cs typeface="Microsoft YaHei" charset="0"/>
              </a:rPr>
              <a:t>讓我們</a:t>
            </a:r>
            <a:r>
              <a:rPr kumimoji="1" lang="zh-TW" altLang="en-US" sz="4800" b="1" dirty="0" smtClean="0">
                <a:latin typeface="微軟正黑體" panose="020B0604030504040204" pitchFamily="34" charset="-120"/>
                <a:ea typeface="微軟正黑體" panose="020B0604030504040204" pitchFamily="34" charset="-120"/>
                <a:cs typeface="Microsoft YaHei" charset="0"/>
              </a:rPr>
              <a:t>成為</a:t>
            </a:r>
            <a:endParaRPr kumimoji="1" lang="en-US" altLang="zh-TW" sz="4800" b="1" dirty="0" smtClean="0">
              <a:latin typeface="微軟正黑體" panose="020B0604030504040204" pitchFamily="34" charset="-120"/>
              <a:ea typeface="微軟正黑體" panose="020B0604030504040204" pitchFamily="34" charset="-120"/>
              <a:cs typeface="Microsoft YaHei" charset="0"/>
            </a:endParaRPr>
          </a:p>
          <a:p>
            <a:pPr algn="ctr"/>
            <a:endParaRPr kumimoji="1" lang="en-US" altLang="zh-TW" sz="4800" b="1" dirty="0" smtClean="0">
              <a:latin typeface="微軟正黑體" panose="020B0604030504040204" pitchFamily="34" charset="-120"/>
              <a:ea typeface="微軟正黑體" panose="020B0604030504040204" pitchFamily="34" charset="-120"/>
              <a:cs typeface="Microsoft YaHei" charset="0"/>
            </a:endParaRPr>
          </a:p>
          <a:p>
            <a:pPr algn="ctr"/>
            <a:r>
              <a:rPr kumimoji="1" lang="zh-TW" altLang="en-US" sz="4800" b="1" dirty="0" smtClean="0">
                <a:latin typeface="微軟正黑體" panose="020B0604030504040204" pitchFamily="34" charset="-120"/>
                <a:ea typeface="微軟正黑體" panose="020B0604030504040204" pitchFamily="34" charset="-120"/>
                <a:cs typeface="Microsoft YaHei" charset="0"/>
              </a:rPr>
              <a:t>消費小</a:t>
            </a:r>
            <a:r>
              <a:rPr kumimoji="1" lang="zh-TW" altLang="en-US" sz="4800" b="1" dirty="0">
                <a:latin typeface="微軟正黑體" panose="020B0604030504040204" pitchFamily="34" charset="-120"/>
                <a:ea typeface="微軟正黑體" panose="020B0604030504040204" pitchFamily="34" charset="-120"/>
                <a:cs typeface="Microsoft YaHei" charset="0"/>
              </a:rPr>
              <a:t>達人</a:t>
            </a:r>
            <a:endParaRPr kumimoji="1" lang="zh-CN" altLang="en-US" sz="4800" b="1" dirty="0">
              <a:latin typeface="微軟正黑體" panose="020B0604030504040204" pitchFamily="34" charset="-120"/>
              <a:ea typeface="微軟正黑體" panose="020B0604030504040204" pitchFamily="34" charset="-120"/>
              <a:cs typeface="Microsoft YaHei" charset="0"/>
            </a:endParaRPr>
          </a:p>
        </p:txBody>
      </p:sp>
      <p:grpSp>
        <p:nvGrpSpPr>
          <p:cNvPr id="14" name="组 13"/>
          <p:cNvGrpSpPr/>
          <p:nvPr/>
        </p:nvGrpSpPr>
        <p:grpSpPr>
          <a:xfrm>
            <a:off x="-1423390" y="3860315"/>
            <a:ext cx="3820574" cy="4344867"/>
            <a:chOff x="-1897854" y="3860312"/>
            <a:chExt cx="5094099" cy="4344867"/>
          </a:xfrm>
        </p:grpSpPr>
        <p:sp>
          <p:nvSpPr>
            <p:cNvPr id="75"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7"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8"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0"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1"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2"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3"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4"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6"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7"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8"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9"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90" name="直线连接符 89"/>
            <p:cNvCxnSpPr>
              <a:stCxn id="75" idx="5"/>
              <a:endCxn id="82"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直线连接符 90"/>
            <p:cNvCxnSpPr>
              <a:stCxn id="78" idx="7"/>
              <a:endCxn id="82"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3" name="直线连接符 92"/>
            <p:cNvCxnSpPr>
              <a:stCxn id="84" idx="7"/>
              <a:endCxn id="82"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4" name="直线连接符 93"/>
            <p:cNvCxnSpPr>
              <a:stCxn id="77" idx="7"/>
              <a:endCxn id="78"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5" name="直线连接符 94"/>
            <p:cNvCxnSpPr>
              <a:stCxn id="80" idx="7"/>
              <a:endCxn id="75"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9" name="直线连接符 98"/>
            <p:cNvCxnSpPr>
              <a:stCxn id="83" idx="0"/>
              <a:endCxn id="75"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0" name="直线连接符 99"/>
            <p:cNvCxnSpPr>
              <a:stCxn id="82" idx="2"/>
              <a:endCxn id="83"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1" name="直线连接符 100"/>
            <p:cNvCxnSpPr>
              <a:stCxn id="83" idx="4"/>
              <a:endCxn id="78"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2" name="直线连接符 101"/>
            <p:cNvCxnSpPr>
              <a:stCxn id="78" idx="5"/>
              <a:endCxn id="84"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直线连接符 102"/>
            <p:cNvCxnSpPr>
              <a:stCxn id="80" idx="7"/>
              <a:endCxn id="83"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4" name="直线连接符 103"/>
            <p:cNvCxnSpPr>
              <a:stCxn id="80" idx="4"/>
              <a:endCxn id="77"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106" name="直线连接符 105"/>
            <p:cNvCxnSpPr>
              <a:stCxn id="80" idx="5"/>
              <a:endCxn id="86"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7" name="直线连接符 106"/>
            <p:cNvCxnSpPr>
              <a:stCxn id="86" idx="7"/>
              <a:endCxn id="83"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8" name="直线连接符 107"/>
            <p:cNvCxnSpPr>
              <a:stCxn id="86" idx="6"/>
              <a:endCxn id="78"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直线连接符 108"/>
            <p:cNvCxnSpPr>
              <a:stCxn id="77" idx="0"/>
              <a:endCxn id="86"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直线连接符 109"/>
            <p:cNvCxnSpPr>
              <a:stCxn id="77" idx="6"/>
              <a:endCxn id="84"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1"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2"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3"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4"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5"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5" name="组 14"/>
          <p:cNvGrpSpPr/>
          <p:nvPr/>
        </p:nvGrpSpPr>
        <p:grpSpPr>
          <a:xfrm>
            <a:off x="1906113" y="1929568"/>
            <a:ext cx="768385" cy="1398348"/>
            <a:chOff x="3087349" y="2414413"/>
            <a:chExt cx="1024513" cy="1398348"/>
          </a:xfrm>
        </p:grpSpPr>
        <p:sp>
          <p:nvSpPr>
            <p:cNvPr id="120" name="椭圆 119"/>
            <p:cNvSpPr/>
            <p:nvPr/>
          </p:nvSpPr>
          <p:spPr>
            <a:xfrm>
              <a:off x="3758271" y="2705683"/>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3" name="椭圆 122"/>
            <p:cNvSpPr/>
            <p:nvPr/>
          </p:nvSpPr>
          <p:spPr>
            <a:xfrm>
              <a:off x="3439319" y="2414413"/>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4" name="椭圆 123"/>
            <p:cNvSpPr/>
            <p:nvPr/>
          </p:nvSpPr>
          <p:spPr>
            <a:xfrm>
              <a:off x="3498535" y="3661908"/>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5" name="椭圆 124"/>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6" name="组 15"/>
          <p:cNvGrpSpPr/>
          <p:nvPr/>
        </p:nvGrpSpPr>
        <p:grpSpPr>
          <a:xfrm>
            <a:off x="5691092" y="4516454"/>
            <a:ext cx="1190623" cy="1201908"/>
            <a:chOff x="7306290" y="4556172"/>
            <a:chExt cx="1587497" cy="1201908"/>
          </a:xfrm>
        </p:grpSpPr>
        <p:sp>
          <p:nvSpPr>
            <p:cNvPr id="126" name="椭圆 125"/>
            <p:cNvSpPr/>
            <p:nvPr/>
          </p:nvSpPr>
          <p:spPr>
            <a:xfrm>
              <a:off x="7306290" y="5384416"/>
              <a:ext cx="373664" cy="3736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7" name="椭圆 126"/>
            <p:cNvSpPr/>
            <p:nvPr/>
          </p:nvSpPr>
          <p:spPr>
            <a:xfrm>
              <a:off x="8478566" y="4826138"/>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8" name="椭圆 127"/>
            <p:cNvSpPr/>
            <p:nvPr/>
          </p:nvSpPr>
          <p:spPr>
            <a:xfrm>
              <a:off x="8742934" y="5142940"/>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9" name="椭圆 128"/>
            <p:cNvSpPr/>
            <p:nvPr/>
          </p:nvSpPr>
          <p:spPr>
            <a:xfrm>
              <a:off x="7705441" y="4556172"/>
              <a:ext cx="351970" cy="3519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Tree>
    <p:extLst>
      <p:ext uri="{BB962C8B-B14F-4D97-AF65-F5344CB8AC3E}">
        <p14:creationId xmlns:p14="http://schemas.microsoft.com/office/powerpoint/2010/main" val="343517396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48406" y="2852944"/>
            <a:ext cx="3711826" cy="1087671"/>
            <a:chOff x="3957557" y="1256683"/>
            <a:chExt cx="4949101" cy="1087671"/>
          </a:xfrm>
        </p:grpSpPr>
        <p:sp>
          <p:nvSpPr>
            <p:cNvPr id="3" name="矩形 2"/>
            <p:cNvSpPr/>
            <p:nvPr/>
          </p:nvSpPr>
          <p:spPr>
            <a:xfrm>
              <a:off x="3957557" y="1256683"/>
              <a:ext cx="4949101" cy="1038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 name="文本框 3"/>
            <p:cNvSpPr txBox="1"/>
            <p:nvPr/>
          </p:nvSpPr>
          <p:spPr>
            <a:xfrm>
              <a:off x="4101566" y="1328691"/>
              <a:ext cx="4613070" cy="1015663"/>
            </a:xfrm>
            <a:prstGeom prst="rect">
              <a:avLst/>
            </a:prstGeom>
            <a:noFill/>
            <a:ln>
              <a:noFill/>
            </a:ln>
          </p:spPr>
          <p:txBody>
            <a:bodyPr wrap="square" rtlCol="0">
              <a:spAutoFit/>
            </a:bodyPr>
            <a:lstStyle/>
            <a:p>
              <a:pPr algn="ctr"/>
              <a:r>
                <a:rPr kumimoji="1" lang="zh-TW" altLang="en-US" sz="6000" b="1" dirty="0" smtClean="0">
                  <a:latin typeface="微軟正黑體" panose="020B0604030504040204" pitchFamily="34" charset="-120"/>
                  <a:ea typeface="微軟正黑體" panose="020B0604030504040204" pitchFamily="34" charset="-120"/>
                </a:rPr>
                <a:t>認識塑膠</a:t>
              </a:r>
              <a:endParaRPr kumimoji="1" lang="zh-CN" altLang="en-US" sz="6000" b="1" dirty="0">
                <a:latin typeface="微軟正黑體" panose="020B0604030504040204" pitchFamily="34" charset="-120"/>
                <a:ea typeface="微軟正黑體" panose="020B0604030504040204" pitchFamily="34" charset="-120"/>
              </a:endParaRPr>
            </a:p>
          </p:txBody>
        </p:sp>
      </p:grpSp>
      <p:grpSp>
        <p:nvGrpSpPr>
          <p:cNvPr id="7" name="组 6"/>
          <p:cNvGrpSpPr/>
          <p:nvPr/>
        </p:nvGrpSpPr>
        <p:grpSpPr>
          <a:xfrm rot="1718587">
            <a:off x="2564217" y="1900786"/>
            <a:ext cx="768385" cy="1034233"/>
            <a:chOff x="3087349" y="2414413"/>
            <a:chExt cx="1024513" cy="1398348"/>
          </a:xfrm>
        </p:grpSpPr>
        <p:sp>
          <p:nvSpPr>
            <p:cNvPr id="8" name="椭圆 7"/>
            <p:cNvSpPr/>
            <p:nvPr/>
          </p:nvSpPr>
          <p:spPr>
            <a:xfrm>
              <a:off x="3758271" y="2705683"/>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9" name="椭圆 8"/>
            <p:cNvSpPr/>
            <p:nvPr/>
          </p:nvSpPr>
          <p:spPr>
            <a:xfrm>
              <a:off x="3439319" y="2414413"/>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0" name="椭圆 9"/>
            <p:cNvSpPr/>
            <p:nvPr/>
          </p:nvSpPr>
          <p:spPr>
            <a:xfrm>
              <a:off x="3498535" y="3661908"/>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 name="椭圆 10"/>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2" name="组 13"/>
          <p:cNvGrpSpPr/>
          <p:nvPr/>
        </p:nvGrpSpPr>
        <p:grpSpPr>
          <a:xfrm>
            <a:off x="-1423390" y="3860317"/>
            <a:ext cx="3820574" cy="4344867"/>
            <a:chOff x="-1897854" y="3860312"/>
            <a:chExt cx="5094099" cy="4344867"/>
          </a:xfrm>
        </p:grpSpPr>
        <p:sp>
          <p:nvSpPr>
            <p:cNvPr id="13"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4"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8"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9"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0"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1"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2"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3"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4"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25" name="直线连接符 89"/>
            <p:cNvCxnSpPr>
              <a:stCxn id="13" idx="5"/>
              <a:endCxn id="18"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直线连接符 90"/>
            <p:cNvCxnSpPr>
              <a:stCxn id="15" idx="7"/>
              <a:endCxn id="18"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直线连接符 92"/>
            <p:cNvCxnSpPr>
              <a:stCxn id="20" idx="7"/>
              <a:endCxn id="18"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线连接符 93"/>
            <p:cNvCxnSpPr>
              <a:stCxn id="14" idx="7"/>
              <a:endCxn id="15"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94"/>
            <p:cNvCxnSpPr>
              <a:stCxn id="16" idx="7"/>
              <a:endCxn id="13"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线连接符 98"/>
            <p:cNvCxnSpPr>
              <a:stCxn id="19" idx="0"/>
              <a:endCxn id="13"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直线连接符 99"/>
            <p:cNvCxnSpPr>
              <a:stCxn id="18" idx="2"/>
              <a:endCxn id="19"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线连接符 100"/>
            <p:cNvCxnSpPr>
              <a:stCxn id="19" idx="4"/>
              <a:endCxn id="15"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直线连接符 101"/>
            <p:cNvCxnSpPr>
              <a:stCxn id="15" idx="5"/>
              <a:endCxn id="20"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直线连接符 102"/>
            <p:cNvCxnSpPr>
              <a:stCxn id="16" idx="7"/>
              <a:endCxn id="19"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线连接符 103"/>
            <p:cNvCxnSpPr>
              <a:stCxn id="16" idx="4"/>
              <a:endCxn id="14"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37" name="直线连接符 105"/>
            <p:cNvCxnSpPr>
              <a:stCxn id="16" idx="5"/>
              <a:endCxn id="21"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直线连接符 106"/>
            <p:cNvCxnSpPr>
              <a:stCxn id="21" idx="7"/>
              <a:endCxn id="19"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直线连接符 107"/>
            <p:cNvCxnSpPr>
              <a:stCxn id="21" idx="6"/>
              <a:endCxn id="15"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直线连接符 108"/>
            <p:cNvCxnSpPr>
              <a:stCxn id="14" idx="0"/>
              <a:endCxn id="21"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直线连接符 109"/>
            <p:cNvCxnSpPr>
              <a:stCxn id="14" idx="6"/>
              <a:endCxn id="20"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3"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4"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5"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6"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47" name="组 118"/>
          <p:cNvGrpSpPr/>
          <p:nvPr/>
        </p:nvGrpSpPr>
        <p:grpSpPr>
          <a:xfrm>
            <a:off x="5673054" y="-675456"/>
            <a:ext cx="4371556" cy="5077125"/>
            <a:chOff x="8211887" y="-221648"/>
            <a:chExt cx="5036226" cy="4386805"/>
          </a:xfrm>
        </p:grpSpPr>
        <p:sp>
          <p:nvSpPr>
            <p:cNvPr id="48" name="椭圆 1"/>
            <p:cNvSpPr/>
            <p:nvPr/>
          </p:nvSpPr>
          <p:spPr>
            <a:xfrm>
              <a:off x="10489704" y="-221648"/>
              <a:ext cx="662879" cy="66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9" name="椭圆 2"/>
            <p:cNvSpPr/>
            <p:nvPr/>
          </p:nvSpPr>
          <p:spPr>
            <a:xfrm>
              <a:off x="9651968" y="2802434"/>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0" name="椭圆 3"/>
            <p:cNvSpPr/>
            <p:nvPr/>
          </p:nvSpPr>
          <p:spPr>
            <a:xfrm>
              <a:off x="10639523" y="2032304"/>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1" name="椭圆 4"/>
            <p:cNvSpPr/>
            <p:nvPr/>
          </p:nvSpPr>
          <p:spPr>
            <a:xfrm>
              <a:off x="9102910" y="1300795"/>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2" name="椭圆 5"/>
            <p:cNvSpPr/>
            <p:nvPr/>
          </p:nvSpPr>
          <p:spPr>
            <a:xfrm>
              <a:off x="11508358" y="295596"/>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3" name="椭圆 6"/>
            <p:cNvSpPr/>
            <p:nvPr/>
          </p:nvSpPr>
          <p:spPr>
            <a:xfrm>
              <a:off x="11994214" y="1135914"/>
              <a:ext cx="778383" cy="7783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4" name="椭圆 7"/>
            <p:cNvSpPr/>
            <p:nvPr/>
          </p:nvSpPr>
          <p:spPr>
            <a:xfrm>
              <a:off x="10583784" y="1156965"/>
              <a:ext cx="259511" cy="25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5" name="椭圆 8"/>
            <p:cNvSpPr/>
            <p:nvPr/>
          </p:nvSpPr>
          <p:spPr>
            <a:xfrm>
              <a:off x="11397020" y="2470997"/>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6" name="椭圆 9"/>
            <p:cNvSpPr/>
            <p:nvPr/>
          </p:nvSpPr>
          <p:spPr>
            <a:xfrm>
              <a:off x="9937372" y="1963317"/>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7" name="椭圆 10"/>
            <p:cNvSpPr/>
            <p:nvPr/>
          </p:nvSpPr>
          <p:spPr>
            <a:xfrm>
              <a:off x="10885843" y="3143928"/>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8" name="椭圆 11"/>
            <p:cNvSpPr/>
            <p:nvPr/>
          </p:nvSpPr>
          <p:spPr>
            <a:xfrm>
              <a:off x="8963628" y="526943"/>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9" name="椭圆 12"/>
            <p:cNvSpPr/>
            <p:nvPr/>
          </p:nvSpPr>
          <p:spPr>
            <a:xfrm>
              <a:off x="8211887" y="-76771"/>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60" name="直线连接符 16"/>
            <p:cNvCxnSpPr>
              <a:stCxn id="48" idx="5"/>
              <a:endCxn id="53" idx="1"/>
            </p:cNvCxnSpPr>
            <p:nvPr/>
          </p:nvCxnSpPr>
          <p:spPr>
            <a:xfrm>
              <a:off x="11055507" y="344156"/>
              <a:ext cx="1052698" cy="9057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直线连接符 17"/>
            <p:cNvCxnSpPr>
              <a:stCxn id="50" idx="7"/>
              <a:endCxn id="53" idx="3"/>
            </p:cNvCxnSpPr>
            <p:nvPr/>
          </p:nvCxnSpPr>
          <p:spPr>
            <a:xfrm flipV="1">
              <a:off x="10949570" y="1800306"/>
              <a:ext cx="1158635" cy="2851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直线连接符 21"/>
            <p:cNvCxnSpPr>
              <a:stCxn id="55" idx="7"/>
              <a:endCxn id="53" idx="4"/>
            </p:cNvCxnSpPr>
            <p:nvPr/>
          </p:nvCxnSpPr>
          <p:spPr>
            <a:xfrm flipV="1">
              <a:off x="11962824" y="1914297"/>
              <a:ext cx="420583" cy="6537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直线连接符 28"/>
            <p:cNvCxnSpPr>
              <a:stCxn id="49" idx="7"/>
              <a:endCxn id="50" idx="3"/>
            </p:cNvCxnSpPr>
            <p:nvPr/>
          </p:nvCxnSpPr>
          <p:spPr>
            <a:xfrm flipV="1">
              <a:off x="10217772" y="2342352"/>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直线连接符 43"/>
            <p:cNvCxnSpPr>
              <a:stCxn id="51" idx="7"/>
              <a:endCxn id="48" idx="3"/>
            </p:cNvCxnSpPr>
            <p:nvPr/>
          </p:nvCxnSpPr>
          <p:spPr>
            <a:xfrm flipV="1">
              <a:off x="9485831" y="344156"/>
              <a:ext cx="1100949" cy="102233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直线连接符 47"/>
            <p:cNvCxnSpPr>
              <a:stCxn id="54" idx="0"/>
              <a:endCxn id="48" idx="4"/>
            </p:cNvCxnSpPr>
            <p:nvPr/>
          </p:nvCxnSpPr>
          <p:spPr>
            <a:xfrm flipV="1">
              <a:off x="10713540" y="441231"/>
              <a:ext cx="107605" cy="7157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直线连接符 50"/>
            <p:cNvCxnSpPr>
              <a:stCxn id="53" idx="2"/>
              <a:endCxn id="54" idx="6"/>
            </p:cNvCxnSpPr>
            <p:nvPr/>
          </p:nvCxnSpPr>
          <p:spPr>
            <a:xfrm flipH="1" flipV="1">
              <a:off x="10843295" y="1286721"/>
              <a:ext cx="1150919" cy="2383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直线连接符 54"/>
            <p:cNvCxnSpPr>
              <a:stCxn id="54" idx="4"/>
              <a:endCxn id="50" idx="0"/>
            </p:cNvCxnSpPr>
            <p:nvPr/>
          </p:nvCxnSpPr>
          <p:spPr>
            <a:xfrm>
              <a:off x="10713540" y="1416476"/>
              <a:ext cx="107606" cy="6158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直线连接符 57"/>
            <p:cNvCxnSpPr>
              <a:stCxn id="50" idx="5"/>
              <a:endCxn id="55" idx="1"/>
            </p:cNvCxnSpPr>
            <p:nvPr/>
          </p:nvCxnSpPr>
          <p:spPr>
            <a:xfrm>
              <a:off x="10949570" y="2342352"/>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直线连接符 60"/>
            <p:cNvCxnSpPr>
              <a:stCxn id="51" idx="7"/>
              <a:endCxn id="54" idx="2"/>
            </p:cNvCxnSpPr>
            <p:nvPr/>
          </p:nvCxnSpPr>
          <p:spPr>
            <a:xfrm flipV="1">
              <a:off x="9485831" y="1286721"/>
              <a:ext cx="1097953"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直线连接符 63"/>
            <p:cNvCxnSpPr>
              <a:stCxn id="51" idx="4"/>
              <a:endCxn id="49" idx="1"/>
            </p:cNvCxnSpPr>
            <p:nvPr/>
          </p:nvCxnSpPr>
          <p:spPr>
            <a:xfrm>
              <a:off x="9327220" y="1749415"/>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椭圆 69"/>
            <p:cNvSpPr/>
            <p:nvPr/>
          </p:nvSpPr>
          <p:spPr>
            <a:xfrm>
              <a:off x="10064447" y="3739900"/>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72" name="直线连接符 70"/>
            <p:cNvCxnSpPr>
              <a:stCxn id="51" idx="5"/>
              <a:endCxn id="56" idx="1"/>
            </p:cNvCxnSpPr>
            <p:nvPr/>
          </p:nvCxnSpPr>
          <p:spPr>
            <a:xfrm>
              <a:off x="9485831" y="1683716"/>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3" name="直线连接符 75"/>
            <p:cNvCxnSpPr>
              <a:stCxn id="56" idx="7"/>
              <a:endCxn id="54" idx="3"/>
            </p:cNvCxnSpPr>
            <p:nvPr/>
          </p:nvCxnSpPr>
          <p:spPr>
            <a:xfrm flipV="1">
              <a:off x="10144182" y="1378472"/>
              <a:ext cx="477606" cy="6203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直线连接符 78"/>
            <p:cNvCxnSpPr>
              <a:stCxn id="56" idx="6"/>
              <a:endCxn id="50" idx="2"/>
            </p:cNvCxnSpPr>
            <p:nvPr/>
          </p:nvCxnSpPr>
          <p:spPr>
            <a:xfrm>
              <a:off x="10179665" y="2084463"/>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直线连接符 84"/>
            <p:cNvCxnSpPr>
              <a:stCxn id="49" idx="0"/>
              <a:endCxn id="56" idx="4"/>
            </p:cNvCxnSpPr>
            <p:nvPr/>
          </p:nvCxnSpPr>
          <p:spPr>
            <a:xfrm flipV="1">
              <a:off x="9983409" y="2205609"/>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直线连接符 91"/>
            <p:cNvCxnSpPr>
              <a:stCxn id="49" idx="6"/>
              <a:endCxn id="55" idx="2"/>
            </p:cNvCxnSpPr>
            <p:nvPr/>
          </p:nvCxnSpPr>
          <p:spPr>
            <a:xfrm flipV="1">
              <a:off x="10314847" y="2802437"/>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7" name="椭圆 95"/>
            <p:cNvSpPr/>
            <p:nvPr/>
          </p:nvSpPr>
          <p:spPr>
            <a:xfrm>
              <a:off x="8858139" y="2342352"/>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8" name="椭圆 96"/>
            <p:cNvSpPr/>
            <p:nvPr/>
          </p:nvSpPr>
          <p:spPr>
            <a:xfrm>
              <a:off x="12963106" y="1871826"/>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Tree>
    <p:extLst>
      <p:ext uri="{BB962C8B-B14F-4D97-AF65-F5344CB8AC3E}">
        <p14:creationId xmlns:p14="http://schemas.microsoft.com/office/powerpoint/2010/main" val="25101894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 118"/>
          <p:cNvGrpSpPr/>
          <p:nvPr/>
        </p:nvGrpSpPr>
        <p:grpSpPr>
          <a:xfrm>
            <a:off x="5673054" y="-675456"/>
            <a:ext cx="4371556" cy="5077125"/>
            <a:chOff x="8211887" y="-221648"/>
            <a:chExt cx="5036226" cy="4386805"/>
          </a:xfrm>
        </p:grpSpPr>
        <p:sp>
          <p:nvSpPr>
            <p:cNvPr id="7" name="椭圆 1"/>
            <p:cNvSpPr/>
            <p:nvPr/>
          </p:nvSpPr>
          <p:spPr>
            <a:xfrm>
              <a:off x="10489704" y="-221648"/>
              <a:ext cx="662879" cy="66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椭圆 2"/>
            <p:cNvSpPr/>
            <p:nvPr/>
          </p:nvSpPr>
          <p:spPr>
            <a:xfrm>
              <a:off x="9651968" y="2802434"/>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9" name="椭圆 3"/>
            <p:cNvSpPr/>
            <p:nvPr/>
          </p:nvSpPr>
          <p:spPr>
            <a:xfrm>
              <a:off x="10639523" y="2032304"/>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 name="椭圆 4"/>
            <p:cNvSpPr/>
            <p:nvPr/>
          </p:nvSpPr>
          <p:spPr>
            <a:xfrm>
              <a:off x="9102910" y="1300795"/>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 name="椭圆 5"/>
            <p:cNvSpPr/>
            <p:nvPr/>
          </p:nvSpPr>
          <p:spPr>
            <a:xfrm>
              <a:off x="11508358" y="295596"/>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3" name="椭圆 6"/>
            <p:cNvSpPr/>
            <p:nvPr/>
          </p:nvSpPr>
          <p:spPr>
            <a:xfrm>
              <a:off x="11994214" y="1135914"/>
              <a:ext cx="778383" cy="7783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4" name="椭圆 7"/>
            <p:cNvSpPr/>
            <p:nvPr/>
          </p:nvSpPr>
          <p:spPr>
            <a:xfrm>
              <a:off x="10583784" y="1156965"/>
              <a:ext cx="259511" cy="25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8"/>
            <p:cNvSpPr/>
            <p:nvPr/>
          </p:nvSpPr>
          <p:spPr>
            <a:xfrm>
              <a:off x="11397020" y="2470997"/>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9"/>
            <p:cNvSpPr/>
            <p:nvPr/>
          </p:nvSpPr>
          <p:spPr>
            <a:xfrm>
              <a:off x="9937372" y="1963317"/>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10"/>
            <p:cNvSpPr/>
            <p:nvPr/>
          </p:nvSpPr>
          <p:spPr>
            <a:xfrm>
              <a:off x="10885843" y="3143928"/>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8" name="椭圆 11"/>
            <p:cNvSpPr/>
            <p:nvPr/>
          </p:nvSpPr>
          <p:spPr>
            <a:xfrm>
              <a:off x="8963628" y="526943"/>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9" name="椭圆 12"/>
            <p:cNvSpPr/>
            <p:nvPr/>
          </p:nvSpPr>
          <p:spPr>
            <a:xfrm>
              <a:off x="8211887" y="-76771"/>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20" name="直线连接符 16"/>
            <p:cNvCxnSpPr>
              <a:stCxn id="7" idx="5"/>
              <a:endCxn id="13" idx="1"/>
            </p:cNvCxnSpPr>
            <p:nvPr/>
          </p:nvCxnSpPr>
          <p:spPr>
            <a:xfrm>
              <a:off x="11055507" y="344156"/>
              <a:ext cx="1052698" cy="9057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直线连接符 17"/>
            <p:cNvCxnSpPr>
              <a:stCxn id="9" idx="7"/>
              <a:endCxn id="13" idx="3"/>
            </p:cNvCxnSpPr>
            <p:nvPr/>
          </p:nvCxnSpPr>
          <p:spPr>
            <a:xfrm flipV="1">
              <a:off x="10949570" y="1800306"/>
              <a:ext cx="1158635" cy="2851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直线连接符 21"/>
            <p:cNvCxnSpPr>
              <a:stCxn id="15" idx="7"/>
              <a:endCxn id="13" idx="4"/>
            </p:cNvCxnSpPr>
            <p:nvPr/>
          </p:nvCxnSpPr>
          <p:spPr>
            <a:xfrm flipV="1">
              <a:off x="11962824" y="1914297"/>
              <a:ext cx="420583" cy="6537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直线连接符 28"/>
            <p:cNvCxnSpPr>
              <a:stCxn id="8" idx="7"/>
              <a:endCxn id="9" idx="3"/>
            </p:cNvCxnSpPr>
            <p:nvPr/>
          </p:nvCxnSpPr>
          <p:spPr>
            <a:xfrm flipV="1">
              <a:off x="10217772" y="2342352"/>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直线连接符 43"/>
            <p:cNvCxnSpPr>
              <a:stCxn id="11" idx="7"/>
              <a:endCxn id="7" idx="3"/>
            </p:cNvCxnSpPr>
            <p:nvPr/>
          </p:nvCxnSpPr>
          <p:spPr>
            <a:xfrm flipV="1">
              <a:off x="9485831" y="344156"/>
              <a:ext cx="1100949" cy="102233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直线连接符 47"/>
            <p:cNvCxnSpPr>
              <a:stCxn id="14" idx="0"/>
              <a:endCxn id="7" idx="4"/>
            </p:cNvCxnSpPr>
            <p:nvPr/>
          </p:nvCxnSpPr>
          <p:spPr>
            <a:xfrm flipV="1">
              <a:off x="10713540" y="441231"/>
              <a:ext cx="107605" cy="7157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直线连接符 50"/>
            <p:cNvCxnSpPr>
              <a:stCxn id="13" idx="2"/>
              <a:endCxn id="14" idx="6"/>
            </p:cNvCxnSpPr>
            <p:nvPr/>
          </p:nvCxnSpPr>
          <p:spPr>
            <a:xfrm flipH="1" flipV="1">
              <a:off x="10843295" y="1286721"/>
              <a:ext cx="1150919" cy="2383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直线连接符 54"/>
            <p:cNvCxnSpPr>
              <a:stCxn id="14" idx="4"/>
              <a:endCxn id="9" idx="0"/>
            </p:cNvCxnSpPr>
            <p:nvPr/>
          </p:nvCxnSpPr>
          <p:spPr>
            <a:xfrm>
              <a:off x="10713540" y="1416476"/>
              <a:ext cx="107606" cy="6158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线连接符 57"/>
            <p:cNvCxnSpPr>
              <a:stCxn id="9" idx="5"/>
              <a:endCxn id="15" idx="1"/>
            </p:cNvCxnSpPr>
            <p:nvPr/>
          </p:nvCxnSpPr>
          <p:spPr>
            <a:xfrm>
              <a:off x="10949570" y="2342352"/>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60"/>
            <p:cNvCxnSpPr>
              <a:stCxn id="11" idx="7"/>
              <a:endCxn id="14" idx="2"/>
            </p:cNvCxnSpPr>
            <p:nvPr/>
          </p:nvCxnSpPr>
          <p:spPr>
            <a:xfrm flipV="1">
              <a:off x="9485831" y="1286721"/>
              <a:ext cx="1097953"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线连接符 63"/>
            <p:cNvCxnSpPr>
              <a:stCxn id="11" idx="4"/>
              <a:endCxn id="8" idx="1"/>
            </p:cNvCxnSpPr>
            <p:nvPr/>
          </p:nvCxnSpPr>
          <p:spPr>
            <a:xfrm>
              <a:off x="9327220" y="1749415"/>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椭圆 69"/>
            <p:cNvSpPr/>
            <p:nvPr/>
          </p:nvSpPr>
          <p:spPr>
            <a:xfrm>
              <a:off x="10064447" y="3739900"/>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32" name="直线连接符 70"/>
            <p:cNvCxnSpPr>
              <a:stCxn id="11" idx="5"/>
              <a:endCxn id="16" idx="1"/>
            </p:cNvCxnSpPr>
            <p:nvPr/>
          </p:nvCxnSpPr>
          <p:spPr>
            <a:xfrm>
              <a:off x="9485831" y="1683716"/>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直线连接符 75"/>
            <p:cNvCxnSpPr>
              <a:stCxn id="16" idx="7"/>
              <a:endCxn id="14" idx="3"/>
            </p:cNvCxnSpPr>
            <p:nvPr/>
          </p:nvCxnSpPr>
          <p:spPr>
            <a:xfrm flipV="1">
              <a:off x="10144182" y="1378472"/>
              <a:ext cx="477606" cy="6203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直线连接符 78"/>
            <p:cNvCxnSpPr>
              <a:stCxn id="16" idx="6"/>
              <a:endCxn id="9" idx="2"/>
            </p:cNvCxnSpPr>
            <p:nvPr/>
          </p:nvCxnSpPr>
          <p:spPr>
            <a:xfrm>
              <a:off x="10179665" y="2084463"/>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线连接符 84"/>
            <p:cNvCxnSpPr>
              <a:stCxn id="8" idx="0"/>
              <a:endCxn id="16" idx="4"/>
            </p:cNvCxnSpPr>
            <p:nvPr/>
          </p:nvCxnSpPr>
          <p:spPr>
            <a:xfrm flipV="1">
              <a:off x="9983409" y="2205609"/>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直线连接符 91"/>
            <p:cNvCxnSpPr>
              <a:stCxn id="8" idx="6"/>
              <a:endCxn id="15" idx="2"/>
            </p:cNvCxnSpPr>
            <p:nvPr/>
          </p:nvCxnSpPr>
          <p:spPr>
            <a:xfrm flipV="1">
              <a:off x="10314847" y="2802437"/>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椭圆 95"/>
            <p:cNvSpPr/>
            <p:nvPr/>
          </p:nvSpPr>
          <p:spPr>
            <a:xfrm>
              <a:off x="8858139" y="2342352"/>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38" name="椭圆 96"/>
            <p:cNvSpPr/>
            <p:nvPr/>
          </p:nvSpPr>
          <p:spPr>
            <a:xfrm>
              <a:off x="12963106" y="1871826"/>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
        <p:nvSpPr>
          <p:cNvPr id="2" name="文本占位符 1"/>
          <p:cNvSpPr>
            <a:spLocks noGrp="1"/>
          </p:cNvSpPr>
          <p:nvPr>
            <p:ph type="body" sz="quarter" idx="10"/>
          </p:nvPr>
        </p:nvSpPr>
        <p:spPr>
          <a:xfrm>
            <a:off x="683568" y="260648"/>
            <a:ext cx="2016224" cy="576064"/>
          </a:xfrm>
          <a:ln>
            <a:noFill/>
          </a:ln>
        </p:spPr>
        <p:txBody>
          <a:bodyPr>
            <a:noAutofit/>
          </a:bodyPr>
          <a:lstStyle/>
          <a:p>
            <a:pPr algn="ctr"/>
            <a:r>
              <a:rPr kumimoji="1" lang="zh-TW" altLang="en-US" sz="3200" dirty="0" smtClean="0">
                <a:solidFill>
                  <a:schemeClr val="tx1"/>
                </a:solidFill>
                <a:latin typeface="微軟正黑體" panose="020B0604030504040204" pitchFamily="34" charset="-120"/>
                <a:ea typeface="微軟正黑體" panose="020B0604030504040204" pitchFamily="34" charset="-120"/>
                <a:cs typeface="Microsoft YaHei" charset="0"/>
              </a:rPr>
              <a:t>認識塑膠</a:t>
            </a:r>
            <a:endParaRPr kumimoji="1" lang="zh-CN" altLang="en-US" sz="3200" dirty="0">
              <a:solidFill>
                <a:schemeClr val="tx1"/>
              </a:solidFill>
              <a:latin typeface="微軟正黑體" panose="020B0604030504040204" pitchFamily="34" charset="-120"/>
              <a:ea typeface="微軟正黑體" panose="020B0604030504040204" pitchFamily="34" charset="-120"/>
              <a:cs typeface="Microsoft YaHei" charset="0"/>
            </a:endParaRPr>
          </a:p>
        </p:txBody>
      </p:sp>
      <p:sp>
        <p:nvSpPr>
          <p:cNvPr id="4" name="矩形 3"/>
          <p:cNvSpPr/>
          <p:nvPr/>
        </p:nvSpPr>
        <p:spPr>
          <a:xfrm>
            <a:off x="648964" y="260648"/>
            <a:ext cx="2050831" cy="5040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Picture 2">
            <a:hlinkClick r:id="rId3" action="ppaction://hlinkfile"/>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86" t="12572" r="1" b="12762"/>
          <a:stretch/>
        </p:blipFill>
        <p:spPr bwMode="auto">
          <a:xfrm>
            <a:off x="605084" y="1484784"/>
            <a:ext cx="8225781" cy="45479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026" name="Picture 2">
            <a:hlinkClick r:id="rId3"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6032748"/>
            <a:ext cx="56673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82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83568" y="260648"/>
            <a:ext cx="2016224" cy="576064"/>
          </a:xfrm>
          <a:ln>
            <a:noFill/>
          </a:ln>
        </p:spPr>
        <p:txBody>
          <a:bodyPr>
            <a:noAutofit/>
          </a:bodyPr>
          <a:lstStyle/>
          <a:p>
            <a:pPr algn="ctr"/>
            <a:r>
              <a:rPr kumimoji="1" lang="zh-TW" altLang="en-US" sz="3200" dirty="0" smtClean="0">
                <a:solidFill>
                  <a:schemeClr val="tx1"/>
                </a:solidFill>
                <a:latin typeface="微軟正黑體" panose="020B0604030504040204" pitchFamily="34" charset="-120"/>
                <a:ea typeface="微軟正黑體" panose="020B0604030504040204" pitchFamily="34" charset="-120"/>
                <a:cs typeface="Microsoft YaHei" charset="0"/>
              </a:rPr>
              <a:t>認識塑膠</a:t>
            </a:r>
            <a:endParaRPr kumimoji="1" lang="zh-CN" altLang="en-US" sz="3200" dirty="0">
              <a:solidFill>
                <a:schemeClr val="tx1"/>
              </a:solidFill>
              <a:latin typeface="微軟正黑體" panose="020B0604030504040204" pitchFamily="34" charset="-120"/>
              <a:ea typeface="微軟正黑體" panose="020B0604030504040204" pitchFamily="34" charset="-120"/>
              <a:cs typeface="Microsoft YaHei" charset="0"/>
            </a:endParaRPr>
          </a:p>
        </p:txBody>
      </p:sp>
      <p:sp>
        <p:nvSpPr>
          <p:cNvPr id="4" name="矩形 3"/>
          <p:cNvSpPr/>
          <p:nvPr/>
        </p:nvSpPr>
        <p:spPr>
          <a:xfrm>
            <a:off x="648964" y="260648"/>
            <a:ext cx="2050831" cy="5040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3" name="表格 2"/>
          <p:cNvGraphicFramePr>
            <a:graphicFrameLocks noGrp="1"/>
          </p:cNvGraphicFramePr>
          <p:nvPr>
            <p:extLst>
              <p:ext uri="{D42A27DB-BD31-4B8C-83A1-F6EECF244321}">
                <p14:modId xmlns:p14="http://schemas.microsoft.com/office/powerpoint/2010/main" val="3355263602"/>
              </p:ext>
            </p:extLst>
          </p:nvPr>
        </p:nvGraphicFramePr>
        <p:xfrm>
          <a:off x="395536" y="908720"/>
          <a:ext cx="8435280" cy="5886896"/>
        </p:xfrm>
        <a:graphic>
          <a:graphicData uri="http://schemas.openxmlformats.org/drawingml/2006/table">
            <a:tbl>
              <a:tblPr firstRow="1" firstCol="1" bandRow="1">
                <a:tableStyleId>{21E4AEA4-8DFA-4A89-87EB-49C32662AFE0}</a:tableStyleId>
              </a:tblPr>
              <a:tblGrid>
                <a:gridCol w="1450504"/>
                <a:gridCol w="1923608"/>
                <a:gridCol w="1676792"/>
                <a:gridCol w="2005880"/>
                <a:gridCol w="1378496"/>
              </a:tblGrid>
              <a:tr h="415474">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塑膠分類代碼</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材質</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特性</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常見產品</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耐熱</a:t>
                      </a:r>
                      <a:r>
                        <a:rPr lang="zh-TW" sz="1400" kern="0" dirty="0" smtClean="0">
                          <a:effectLst/>
                          <a:latin typeface="微軟正黑體" panose="020B0604030504040204" pitchFamily="34" charset="-120"/>
                          <a:ea typeface="微軟正黑體" panose="020B0604030504040204" pitchFamily="34" charset="-120"/>
                        </a:rPr>
                        <a:t>溫度（</a:t>
                      </a:r>
                      <a:r>
                        <a:rPr lang="en-US" sz="1400" kern="0" dirty="0">
                          <a:effectLst/>
                          <a:latin typeface="微軟正黑體" panose="020B0604030504040204" pitchFamily="34" charset="-120"/>
                          <a:ea typeface="微軟正黑體" panose="020B0604030504040204" pitchFamily="34" charset="-120"/>
                        </a:rPr>
                        <a:t>℃</a:t>
                      </a:r>
                      <a:r>
                        <a:rPr lang="zh-TW" sz="1400" kern="0" dirty="0" smtClean="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r>
              <a:tr h="681351">
                <a:tc>
                  <a:txBody>
                    <a:bodyPr/>
                    <a:lstStyle/>
                    <a:p>
                      <a:pPr>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spcAft>
                          <a:spcPts val="0"/>
                        </a:spcAft>
                      </a:pPr>
                      <a:r>
                        <a:rPr lang="zh-TW" sz="1200" kern="0" dirty="0">
                          <a:effectLst/>
                          <a:latin typeface="微軟正黑體" panose="020B0604030504040204" pitchFamily="34" charset="-120"/>
                          <a:ea typeface="微軟正黑體" panose="020B0604030504040204" pitchFamily="34" charset="-120"/>
                        </a:rPr>
                        <a:t>聚乙烯對苯二甲酸酯</a:t>
                      </a:r>
                      <a:r>
                        <a:rPr lang="en-US" sz="1200" kern="0" dirty="0">
                          <a:effectLst/>
                          <a:latin typeface="微軟正黑體" panose="020B0604030504040204" pitchFamily="34" charset="-120"/>
                          <a:ea typeface="微軟正黑體" panose="020B0604030504040204" pitchFamily="34" charset="-120"/>
                        </a:rPr>
                        <a:t> (PET)</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zh-TW" sz="1200" kern="0" dirty="0">
                          <a:effectLst/>
                          <a:latin typeface="微軟正黑體" panose="020B0604030504040204" pitchFamily="34" charset="-120"/>
                          <a:ea typeface="微軟正黑體" panose="020B0604030504040204" pitchFamily="34" charset="-120"/>
                        </a:rPr>
                        <a:t>硬度韌性</a:t>
                      </a:r>
                      <a:r>
                        <a:rPr lang="zh-TW" sz="1200" kern="0" dirty="0" smtClean="0">
                          <a:effectLst/>
                          <a:latin typeface="微軟正黑體" panose="020B0604030504040204" pitchFamily="34" charset="-120"/>
                          <a:ea typeface="微軟正黑體" panose="020B0604030504040204" pitchFamily="34" charset="-120"/>
                        </a:rPr>
                        <a:t>佳</a:t>
                      </a:r>
                      <a:r>
                        <a:rPr lang="zh-TW" altLang="en-US" sz="1200" kern="0" dirty="0" smtClean="0">
                          <a:effectLst/>
                          <a:latin typeface="微軟正黑體" panose="020B0604030504040204" pitchFamily="34" charset="-120"/>
                          <a:ea typeface="微軟正黑體" panose="020B0604030504040204" pitchFamily="34" charset="-120"/>
                        </a:rPr>
                        <a:t>、</a:t>
                      </a:r>
                      <a:r>
                        <a:rPr lang="zh-TW" sz="1200" kern="0" dirty="0" smtClean="0">
                          <a:effectLst/>
                          <a:latin typeface="微軟正黑體" panose="020B0604030504040204" pitchFamily="34" charset="-120"/>
                          <a:ea typeface="微軟正黑體" panose="020B0604030504040204" pitchFamily="34" charset="-120"/>
                        </a:rPr>
                        <a:t>質</a:t>
                      </a:r>
                      <a:r>
                        <a:rPr lang="zh-TW" sz="1200" kern="0" dirty="0">
                          <a:effectLst/>
                          <a:latin typeface="微軟正黑體" panose="020B0604030504040204" pitchFamily="34" charset="-120"/>
                          <a:ea typeface="微軟正黑體" panose="020B0604030504040204" pitchFamily="34" charset="-120"/>
                        </a:rPr>
                        <a:t>輕、不揮發、耐酸</a:t>
                      </a:r>
                      <a:r>
                        <a:rPr lang="zh-TW" sz="1200" kern="0" dirty="0" smtClean="0">
                          <a:effectLst/>
                          <a:latin typeface="微軟正黑體" panose="020B0604030504040204" pitchFamily="34" charset="-120"/>
                          <a:ea typeface="微軟正黑體" panose="020B0604030504040204" pitchFamily="34" charset="-120"/>
                        </a:rPr>
                        <a:t>鹼</a:t>
                      </a:r>
                      <a:r>
                        <a:rPr lang="zh-TW" altLang="en-US" sz="1200" kern="0" dirty="0" smtClean="0">
                          <a:effectLst/>
                          <a:latin typeface="微軟正黑體" panose="020B0604030504040204" pitchFamily="34" charset="-120"/>
                          <a:ea typeface="微軟正黑體" panose="020B0604030504040204" pitchFamily="34" charset="-120"/>
                        </a:rPr>
                        <a:t>、</a:t>
                      </a:r>
                      <a:r>
                        <a:rPr lang="zh-TW" altLang="en-US" sz="1200" kern="0" dirty="0" smtClean="0">
                          <a:solidFill>
                            <a:srgbClr val="FF0000"/>
                          </a:solidFill>
                          <a:effectLst/>
                          <a:latin typeface="微軟正黑體" panose="020B0604030504040204" pitchFamily="34" charset="-120"/>
                          <a:ea typeface="微軟正黑體" panose="020B0604030504040204" pitchFamily="34" charset="-120"/>
                        </a:rPr>
                        <a:t>勿長期使用</a:t>
                      </a:r>
                      <a:endParaRPr lang="zh-TW" sz="1200"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spcAft>
                          <a:spcPts val="0"/>
                        </a:spcAft>
                      </a:pPr>
                      <a:r>
                        <a:rPr lang="zh-TW" sz="1200" kern="0" dirty="0">
                          <a:effectLst/>
                          <a:latin typeface="微軟正黑體" panose="020B0604030504040204" pitchFamily="34" charset="-120"/>
                          <a:ea typeface="微軟正黑體" panose="020B0604030504040204" pitchFamily="34" charset="-120"/>
                        </a:rPr>
                        <a:t>寶特瓶、市售飲料</a:t>
                      </a:r>
                      <a:r>
                        <a:rPr lang="zh-TW" sz="1200" kern="0" dirty="0" smtClean="0">
                          <a:effectLst/>
                          <a:latin typeface="微軟正黑體" panose="020B0604030504040204" pitchFamily="34" charset="-120"/>
                          <a:ea typeface="微軟正黑體" panose="020B0604030504040204" pitchFamily="34" charset="-120"/>
                        </a:rPr>
                        <a:t>瓶等</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en-US" sz="1200" kern="0" dirty="0" smtClean="0">
                          <a:effectLst/>
                          <a:latin typeface="微軟正黑體" panose="020B0604030504040204" pitchFamily="34" charset="-120"/>
                          <a:ea typeface="微軟正黑體" panose="020B0604030504040204" pitchFamily="34" charset="-120"/>
                        </a:rPr>
                        <a:t>60</a:t>
                      </a:r>
                      <a:r>
                        <a:rPr lang="zh-TW" altLang="en-US" sz="1200" kern="0" dirty="0" smtClean="0">
                          <a:effectLst/>
                          <a:latin typeface="微軟正黑體" panose="020B0604030504040204" pitchFamily="34" charset="-120"/>
                          <a:ea typeface="微軟正黑體" panose="020B0604030504040204" pitchFamily="34" charset="-120"/>
                        </a:rPr>
                        <a:t>～</a:t>
                      </a:r>
                      <a:r>
                        <a:rPr lang="en-US" sz="1200" kern="0" dirty="0" smtClean="0">
                          <a:effectLst/>
                          <a:latin typeface="微軟正黑體" panose="020B0604030504040204" pitchFamily="34" charset="-120"/>
                          <a:ea typeface="微軟正黑體" panose="020B0604030504040204" pitchFamily="34" charset="-120"/>
                        </a:rPr>
                        <a:t>85</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r>
              <a:tr h="681351">
                <a:tc>
                  <a:txBody>
                    <a:bodyPr/>
                    <a:lstStyle/>
                    <a:p>
                      <a:pPr>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spcAft>
                          <a:spcPts val="0"/>
                        </a:spcAft>
                      </a:pPr>
                      <a:r>
                        <a:rPr lang="zh-TW" sz="1200" kern="0" dirty="0">
                          <a:effectLst/>
                          <a:latin typeface="微軟正黑體" panose="020B0604030504040204" pitchFamily="34" charset="-120"/>
                          <a:ea typeface="微軟正黑體" panose="020B0604030504040204" pitchFamily="34" charset="-120"/>
                        </a:rPr>
                        <a:t>高密度聚乙烯</a:t>
                      </a:r>
                      <a:r>
                        <a:rPr lang="en-US" sz="1200" kern="0" dirty="0">
                          <a:effectLst/>
                          <a:latin typeface="微軟正黑體" panose="020B0604030504040204" pitchFamily="34" charset="-120"/>
                          <a:ea typeface="微軟正黑體" panose="020B0604030504040204" pitchFamily="34" charset="-120"/>
                        </a:rPr>
                        <a:t>(HDPE)</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zh-TW" sz="1200" kern="0" dirty="0">
                          <a:effectLst/>
                          <a:latin typeface="微軟正黑體" panose="020B0604030504040204" pitchFamily="34" charset="-120"/>
                          <a:ea typeface="微軟正黑體" panose="020B0604030504040204" pitchFamily="34" charset="-120"/>
                        </a:rPr>
                        <a:t>耐腐蝕、耐酸</a:t>
                      </a:r>
                      <a:r>
                        <a:rPr lang="zh-TW" sz="1200" kern="0" dirty="0" smtClean="0">
                          <a:effectLst/>
                          <a:latin typeface="微軟正黑體" panose="020B0604030504040204" pitchFamily="34" charset="-120"/>
                          <a:ea typeface="微軟正黑體" panose="020B0604030504040204" pitchFamily="34" charset="-120"/>
                        </a:rPr>
                        <a:t>鹼</a:t>
                      </a:r>
                      <a:r>
                        <a:rPr lang="zh-TW" altLang="en-US" sz="1200" kern="0" dirty="0" smtClean="0">
                          <a:effectLst/>
                          <a:latin typeface="微軟正黑體" panose="020B0604030504040204" pitchFamily="34" charset="-120"/>
                          <a:ea typeface="微軟正黑體" panose="020B0604030504040204" pitchFamily="34" charset="-120"/>
                        </a:rPr>
                        <a:t>、</a:t>
                      </a:r>
                      <a:endParaRPr lang="en-US" altLang="zh-TW" sz="1200" kern="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200" kern="0" dirty="0" smtClean="0">
                          <a:effectLst/>
                          <a:latin typeface="微軟正黑體" panose="020B0604030504040204" pitchFamily="34" charset="-120"/>
                          <a:ea typeface="微軟正黑體" panose="020B0604030504040204" pitchFamily="34" charset="-120"/>
                        </a:rPr>
                        <a:t>不宜微波</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spcAft>
                          <a:spcPts val="0"/>
                        </a:spcAft>
                      </a:pPr>
                      <a:r>
                        <a:rPr lang="zh-TW" altLang="zh-TW" sz="1200" kern="0" dirty="0" smtClean="0">
                          <a:effectLst/>
                          <a:latin typeface="微軟正黑體" panose="020B0604030504040204" pitchFamily="34" charset="-120"/>
                          <a:ea typeface="微軟正黑體" panose="020B0604030504040204" pitchFamily="34" charset="-120"/>
                        </a:rPr>
                        <a:t>食用油瓶</a:t>
                      </a:r>
                      <a:r>
                        <a:rPr lang="zh-TW" altLang="en-US" sz="1200" kern="0" dirty="0" smtClean="0">
                          <a:effectLst/>
                          <a:latin typeface="微軟正黑體" panose="020B0604030504040204" pitchFamily="34" charset="-120"/>
                          <a:ea typeface="微軟正黑體" panose="020B0604030504040204" pitchFamily="34" charset="-120"/>
                        </a:rPr>
                        <a:t>、</a:t>
                      </a:r>
                      <a:r>
                        <a:rPr lang="zh-TW" altLang="en-US" sz="1200" kern="100" dirty="0" smtClean="0">
                          <a:effectLst/>
                          <a:latin typeface="微軟正黑體" panose="020B0604030504040204" pitchFamily="34" charset="-120"/>
                          <a:ea typeface="微軟正黑體" panose="020B0604030504040204" pitchFamily="34" charset="-120"/>
                          <a:cs typeface="Times New Roman"/>
                        </a:rPr>
                        <a:t>清潔劑罐、洗髮精液罐等</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en-US" sz="1200" kern="0" dirty="0" smtClean="0">
                          <a:effectLst/>
                          <a:latin typeface="微軟正黑體" panose="020B0604030504040204" pitchFamily="34" charset="-120"/>
                          <a:ea typeface="微軟正黑體" panose="020B0604030504040204" pitchFamily="34" charset="-120"/>
                        </a:rPr>
                        <a:t>90</a:t>
                      </a:r>
                      <a:r>
                        <a:rPr lang="zh-TW" altLang="en-US" sz="1200" kern="0" dirty="0" smtClean="0">
                          <a:effectLst/>
                          <a:latin typeface="微軟正黑體" panose="020B0604030504040204" pitchFamily="34" charset="-120"/>
                          <a:ea typeface="微軟正黑體" panose="020B0604030504040204" pitchFamily="34" charset="-120"/>
                        </a:rPr>
                        <a:t>～</a:t>
                      </a:r>
                      <a:r>
                        <a:rPr lang="en-US" sz="1200" kern="0" dirty="0" smtClean="0">
                          <a:effectLst/>
                          <a:latin typeface="微軟正黑體" panose="020B0604030504040204" pitchFamily="34" charset="-120"/>
                          <a:ea typeface="微軟正黑體" panose="020B0604030504040204" pitchFamily="34" charset="-120"/>
                        </a:rPr>
                        <a:t>110</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r>
              <a:tr h="681351">
                <a:tc>
                  <a:txBody>
                    <a:bodyPr/>
                    <a:lstStyle/>
                    <a:p>
                      <a:pPr>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spcAft>
                          <a:spcPts val="0"/>
                        </a:spcAft>
                      </a:pPr>
                      <a:r>
                        <a:rPr lang="zh-TW" sz="1200" kern="0" dirty="0">
                          <a:solidFill>
                            <a:schemeClr val="tx1"/>
                          </a:solidFill>
                          <a:effectLst/>
                          <a:latin typeface="微軟正黑體" panose="020B0604030504040204" pitchFamily="34" charset="-120"/>
                          <a:ea typeface="微軟正黑體" panose="020B0604030504040204" pitchFamily="34" charset="-120"/>
                        </a:rPr>
                        <a:t>聚氯乙烯</a:t>
                      </a:r>
                      <a:r>
                        <a:rPr lang="en-US" sz="1200" kern="0" dirty="0">
                          <a:solidFill>
                            <a:schemeClr val="tx1"/>
                          </a:solidFill>
                          <a:effectLst/>
                          <a:latin typeface="微軟正黑體" panose="020B0604030504040204" pitchFamily="34" charset="-120"/>
                          <a:ea typeface="微軟正黑體" panose="020B0604030504040204" pitchFamily="34" charset="-120"/>
                        </a:rPr>
                        <a:t>(PVC)</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zh-TW" sz="1200" kern="0" dirty="0">
                          <a:solidFill>
                            <a:schemeClr val="tx1"/>
                          </a:solidFill>
                          <a:effectLst/>
                          <a:latin typeface="微軟正黑體" panose="020B0604030504040204" pitchFamily="34" charset="-120"/>
                          <a:ea typeface="微軟正黑體" panose="020B0604030504040204" pitchFamily="34" charset="-120"/>
                        </a:rPr>
                        <a:t>可塑性</a:t>
                      </a:r>
                      <a:r>
                        <a:rPr lang="zh-TW" sz="1200" kern="0" dirty="0" smtClean="0">
                          <a:solidFill>
                            <a:schemeClr val="tx1"/>
                          </a:solidFill>
                          <a:effectLst/>
                          <a:latin typeface="微軟正黑體" panose="020B0604030504040204" pitchFamily="34" charset="-120"/>
                          <a:ea typeface="微軟正黑體" panose="020B0604030504040204" pitchFamily="34" charset="-120"/>
                        </a:rPr>
                        <a:t>高</a:t>
                      </a:r>
                      <a:r>
                        <a:rPr lang="zh-TW" altLang="en-US" sz="1200" kern="0" dirty="0" smtClean="0">
                          <a:solidFill>
                            <a:schemeClr val="tx1"/>
                          </a:solidFill>
                          <a:effectLst/>
                          <a:latin typeface="微軟正黑體" panose="020B0604030504040204" pitchFamily="34" charset="-120"/>
                          <a:ea typeface="微軟正黑體" panose="020B0604030504040204" pitchFamily="34" charset="-120"/>
                        </a:rPr>
                        <a:t>、不可加熱</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spcAft>
                          <a:spcPts val="0"/>
                        </a:spcAft>
                      </a:pPr>
                      <a:r>
                        <a:rPr lang="zh-TW" altLang="en-US" sz="1200" kern="0" dirty="0" smtClean="0">
                          <a:solidFill>
                            <a:schemeClr val="tx1"/>
                          </a:solidFill>
                          <a:effectLst/>
                          <a:latin typeface="微軟正黑體" panose="020B0604030504040204" pitchFamily="34" charset="-120"/>
                          <a:ea typeface="微軟正黑體" panose="020B0604030504040204" pitchFamily="34" charset="-120"/>
                        </a:rPr>
                        <a:t>水管</a:t>
                      </a:r>
                      <a:r>
                        <a:rPr lang="zh-TW" sz="1200" kern="0" dirty="0" smtClean="0">
                          <a:solidFill>
                            <a:schemeClr val="tx1"/>
                          </a:solidFill>
                          <a:effectLst/>
                          <a:latin typeface="微軟正黑體" panose="020B0604030504040204" pitchFamily="34" charset="-120"/>
                          <a:ea typeface="微軟正黑體" panose="020B0604030504040204" pitchFamily="34" charset="-120"/>
                        </a:rPr>
                        <a:t>、</a:t>
                      </a:r>
                      <a:r>
                        <a:rPr lang="zh-TW" altLang="en-US" sz="1200" kern="0" dirty="0" smtClean="0">
                          <a:solidFill>
                            <a:schemeClr val="tx1"/>
                          </a:solidFill>
                          <a:effectLst/>
                          <a:latin typeface="微軟正黑體" panose="020B0604030504040204" pitchFamily="34" charset="-120"/>
                          <a:ea typeface="微軟正黑體" panose="020B0604030504040204" pitchFamily="34" charset="-120"/>
                        </a:rPr>
                        <a:t>浴簾</a:t>
                      </a:r>
                      <a:r>
                        <a:rPr lang="zh-TW" sz="1200" kern="0" dirty="0" smtClean="0">
                          <a:solidFill>
                            <a:schemeClr val="tx1"/>
                          </a:solidFill>
                          <a:effectLst/>
                          <a:latin typeface="微軟正黑體" panose="020B0604030504040204" pitchFamily="34" charset="-120"/>
                          <a:ea typeface="微軟正黑體" panose="020B0604030504040204" pitchFamily="34" charset="-120"/>
                        </a:rPr>
                        <a:t>、</a:t>
                      </a:r>
                      <a:r>
                        <a:rPr lang="zh-TW" altLang="en-US" sz="1200" kern="0" dirty="0" smtClean="0">
                          <a:solidFill>
                            <a:schemeClr val="tx1"/>
                          </a:solidFill>
                          <a:effectLst/>
                          <a:latin typeface="微軟正黑體" panose="020B0604030504040204" pitchFamily="34" charset="-120"/>
                          <a:ea typeface="微軟正黑體" panose="020B0604030504040204" pitchFamily="34" charset="-120"/>
                        </a:rPr>
                        <a:t>雨衣</a:t>
                      </a:r>
                      <a:r>
                        <a:rPr lang="zh-TW" sz="1200" kern="0" dirty="0" smtClean="0">
                          <a:solidFill>
                            <a:schemeClr val="tx1"/>
                          </a:solidFill>
                          <a:effectLst/>
                          <a:latin typeface="微軟正黑體" panose="020B0604030504040204" pitchFamily="34" charset="-120"/>
                          <a:ea typeface="微軟正黑體" panose="020B0604030504040204" pitchFamily="34" charset="-120"/>
                        </a:rPr>
                        <a:t>等</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en-US" sz="1200" kern="0" dirty="0" smtClean="0">
                          <a:solidFill>
                            <a:schemeClr val="tx1"/>
                          </a:solidFill>
                          <a:effectLst/>
                          <a:latin typeface="微軟正黑體" panose="020B0604030504040204" pitchFamily="34" charset="-120"/>
                          <a:ea typeface="微軟正黑體" panose="020B0604030504040204" pitchFamily="34" charset="-120"/>
                        </a:rPr>
                        <a:t>60</a:t>
                      </a:r>
                      <a:r>
                        <a:rPr lang="zh-TW" altLang="en-US" sz="1200" kern="0" dirty="0" smtClean="0">
                          <a:solidFill>
                            <a:schemeClr val="tx1"/>
                          </a:solidFill>
                          <a:effectLst/>
                          <a:latin typeface="微軟正黑體" panose="020B0604030504040204" pitchFamily="34" charset="-120"/>
                          <a:ea typeface="微軟正黑體" panose="020B0604030504040204" pitchFamily="34" charset="-120"/>
                        </a:rPr>
                        <a:t>～</a:t>
                      </a:r>
                      <a:r>
                        <a:rPr lang="en-US" sz="1200" kern="0" dirty="0" smtClean="0">
                          <a:solidFill>
                            <a:schemeClr val="tx1"/>
                          </a:solidFill>
                          <a:effectLst/>
                          <a:latin typeface="微軟正黑體" panose="020B0604030504040204" pitchFamily="34" charset="-120"/>
                          <a:ea typeface="微軟正黑體" panose="020B0604030504040204" pitchFamily="34" charset="-120"/>
                        </a:rPr>
                        <a:t>80</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r>
              <a:tr h="681351">
                <a:tc>
                  <a:txBody>
                    <a:bodyPr/>
                    <a:lstStyle/>
                    <a:p>
                      <a:pPr>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spcAft>
                          <a:spcPts val="0"/>
                        </a:spcAft>
                      </a:pPr>
                      <a:r>
                        <a:rPr lang="zh-TW" sz="1200" kern="0" dirty="0">
                          <a:solidFill>
                            <a:schemeClr val="tx1"/>
                          </a:solidFill>
                          <a:effectLst/>
                          <a:latin typeface="微軟正黑體" panose="020B0604030504040204" pitchFamily="34" charset="-120"/>
                          <a:ea typeface="微軟正黑體" panose="020B0604030504040204" pitchFamily="34" charset="-120"/>
                        </a:rPr>
                        <a:t>低密度聚乙烯</a:t>
                      </a:r>
                      <a:r>
                        <a:rPr lang="en-US" sz="1200" kern="0" dirty="0" smtClean="0">
                          <a:solidFill>
                            <a:schemeClr val="tx1"/>
                          </a:solidFill>
                          <a:effectLst/>
                          <a:latin typeface="微軟正黑體" panose="020B0604030504040204" pitchFamily="34" charset="-120"/>
                          <a:ea typeface="微軟正黑體" panose="020B0604030504040204" pitchFamily="34" charset="-120"/>
                        </a:rPr>
                        <a:t>(LDPE</a:t>
                      </a:r>
                      <a:r>
                        <a:rPr lang="en-US" sz="1200" kern="0" dirty="0">
                          <a:solidFill>
                            <a:schemeClr val="tx1"/>
                          </a:solidFill>
                          <a:effectLst/>
                          <a:latin typeface="微軟正黑體" panose="020B0604030504040204" pitchFamily="34" charset="-120"/>
                          <a:ea typeface="微軟正黑體" panose="020B0604030504040204" pitchFamily="34" charset="-120"/>
                        </a:rPr>
                        <a:t>)</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zh-TW" sz="1200" kern="0" dirty="0">
                          <a:solidFill>
                            <a:schemeClr val="tx1"/>
                          </a:solidFill>
                          <a:effectLst/>
                          <a:latin typeface="微軟正黑體" panose="020B0604030504040204" pitchFamily="34" charset="-120"/>
                          <a:ea typeface="微軟正黑體" panose="020B0604030504040204" pitchFamily="34" charset="-120"/>
                        </a:rPr>
                        <a:t>耐腐蝕、耐酸鹼</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spcAft>
                          <a:spcPts val="0"/>
                        </a:spcAft>
                      </a:pPr>
                      <a:r>
                        <a:rPr lang="zh-TW" sz="1200" kern="0" dirty="0" smtClean="0">
                          <a:solidFill>
                            <a:schemeClr val="tx1"/>
                          </a:solidFill>
                          <a:effectLst/>
                          <a:latin typeface="微軟正黑體" panose="020B0604030504040204" pitchFamily="34" charset="-120"/>
                          <a:ea typeface="微軟正黑體" panose="020B0604030504040204" pitchFamily="34" charset="-120"/>
                        </a:rPr>
                        <a:t>塑膠袋、</a:t>
                      </a:r>
                      <a:r>
                        <a:rPr lang="en-US" altLang="zh-TW" sz="1200" kern="0" dirty="0" smtClean="0">
                          <a:solidFill>
                            <a:schemeClr val="tx1"/>
                          </a:solidFill>
                          <a:effectLst/>
                          <a:latin typeface="微軟正黑體" panose="020B0604030504040204" pitchFamily="34" charset="-120"/>
                          <a:ea typeface="微軟正黑體" panose="020B0604030504040204" pitchFamily="34" charset="-120"/>
                        </a:rPr>
                        <a:t>PE</a:t>
                      </a:r>
                      <a:r>
                        <a:rPr lang="zh-TW" altLang="en-US" sz="1200" kern="0" dirty="0" smtClean="0">
                          <a:solidFill>
                            <a:schemeClr val="tx1"/>
                          </a:solidFill>
                          <a:effectLst/>
                          <a:latin typeface="微軟正黑體" panose="020B0604030504040204" pitchFamily="34" charset="-120"/>
                          <a:ea typeface="微軟正黑體" panose="020B0604030504040204" pitchFamily="34" charset="-120"/>
                        </a:rPr>
                        <a:t>保鮮膜、</a:t>
                      </a:r>
                      <a:r>
                        <a:rPr lang="zh-TW" sz="1200" kern="0" dirty="0" smtClean="0">
                          <a:solidFill>
                            <a:schemeClr val="tx1"/>
                          </a:solidFill>
                          <a:effectLst/>
                          <a:latin typeface="微軟正黑體" panose="020B0604030504040204" pitchFamily="34" charset="-120"/>
                          <a:ea typeface="微軟正黑體" panose="020B0604030504040204" pitchFamily="34" charset="-120"/>
                        </a:rPr>
                        <a:t>半透明</a:t>
                      </a:r>
                      <a:r>
                        <a:rPr lang="zh-TW" sz="1200" kern="0" dirty="0">
                          <a:solidFill>
                            <a:schemeClr val="tx1"/>
                          </a:solidFill>
                          <a:effectLst/>
                          <a:latin typeface="微軟正黑體" panose="020B0604030504040204" pitchFamily="34" charset="-120"/>
                          <a:ea typeface="微軟正黑體" panose="020B0604030504040204" pitchFamily="34" charset="-120"/>
                        </a:rPr>
                        <a:t>或不透明的</a:t>
                      </a:r>
                      <a:r>
                        <a:rPr lang="zh-TW" sz="1200" kern="0" dirty="0" smtClean="0">
                          <a:solidFill>
                            <a:schemeClr val="tx1"/>
                          </a:solidFill>
                          <a:effectLst/>
                          <a:latin typeface="微軟正黑體" panose="020B0604030504040204" pitchFamily="34" charset="-120"/>
                          <a:ea typeface="微軟正黑體" panose="020B0604030504040204" pitchFamily="34" charset="-120"/>
                        </a:rPr>
                        <a:t>塑膠瓶</a:t>
                      </a:r>
                      <a:r>
                        <a:rPr lang="zh-TW" sz="1200" kern="0" dirty="0">
                          <a:solidFill>
                            <a:schemeClr val="tx1"/>
                          </a:solidFill>
                          <a:effectLst/>
                          <a:latin typeface="微軟正黑體" panose="020B0604030504040204" pitchFamily="34" charset="-120"/>
                          <a:ea typeface="微軟正黑體" panose="020B0604030504040204" pitchFamily="34" charset="-120"/>
                        </a:rPr>
                        <a:t>等</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en-US" sz="1200" kern="0" dirty="0" smtClean="0">
                          <a:solidFill>
                            <a:schemeClr val="tx1"/>
                          </a:solidFill>
                          <a:effectLst/>
                          <a:latin typeface="微軟正黑體" panose="020B0604030504040204" pitchFamily="34" charset="-120"/>
                          <a:ea typeface="微軟正黑體" panose="020B0604030504040204" pitchFamily="34" charset="-120"/>
                        </a:rPr>
                        <a:t>70</a:t>
                      </a:r>
                      <a:r>
                        <a:rPr lang="zh-TW" altLang="en-US" sz="1200" kern="0" dirty="0" smtClean="0">
                          <a:solidFill>
                            <a:schemeClr val="tx1"/>
                          </a:solidFill>
                          <a:effectLst/>
                          <a:latin typeface="微軟正黑體" panose="020B0604030504040204" pitchFamily="34" charset="-120"/>
                          <a:ea typeface="微軟正黑體" panose="020B0604030504040204" pitchFamily="34" charset="-120"/>
                        </a:rPr>
                        <a:t>～</a:t>
                      </a:r>
                      <a:r>
                        <a:rPr lang="en-US" sz="1200" kern="0" dirty="0" smtClean="0">
                          <a:solidFill>
                            <a:schemeClr val="tx1"/>
                          </a:solidFill>
                          <a:effectLst/>
                          <a:latin typeface="微軟正黑體" panose="020B0604030504040204" pitchFamily="34" charset="-120"/>
                          <a:ea typeface="微軟正黑體" panose="020B0604030504040204" pitchFamily="34" charset="-120"/>
                        </a:rPr>
                        <a:t>90</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r>
              <a:tr h="681351">
                <a:tc>
                  <a:txBody>
                    <a:bodyPr/>
                    <a:lstStyle/>
                    <a:p>
                      <a:pPr>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spcAft>
                          <a:spcPts val="0"/>
                        </a:spcAft>
                      </a:pPr>
                      <a:r>
                        <a:rPr lang="zh-TW" sz="1200" kern="0" dirty="0">
                          <a:effectLst/>
                          <a:latin typeface="微軟正黑體" panose="020B0604030504040204" pitchFamily="34" charset="-120"/>
                          <a:ea typeface="微軟正黑體" panose="020B0604030504040204" pitchFamily="34" charset="-120"/>
                        </a:rPr>
                        <a:t>聚丙烯</a:t>
                      </a:r>
                      <a:r>
                        <a:rPr lang="en-US" sz="1200" kern="0" dirty="0">
                          <a:effectLst/>
                          <a:latin typeface="微軟正黑體" panose="020B0604030504040204" pitchFamily="34" charset="-120"/>
                          <a:ea typeface="微軟正黑體" panose="020B0604030504040204" pitchFamily="34" charset="-120"/>
                        </a:rPr>
                        <a:t> (PP)</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endParaRPr lang="en-US" altLang="zh-TW" sz="1200" kern="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1200" kern="0" dirty="0" smtClean="0">
                          <a:solidFill>
                            <a:srgbClr val="FF0000"/>
                          </a:solidFill>
                          <a:effectLst/>
                          <a:latin typeface="微軟正黑體" panose="020B0604030504040204" pitchFamily="34" charset="-120"/>
                          <a:ea typeface="微軟正黑體" panose="020B0604030504040204" pitchFamily="34" charset="-120"/>
                        </a:rPr>
                        <a:t>耐酸</a:t>
                      </a:r>
                      <a:r>
                        <a:rPr lang="zh-TW" sz="1200" kern="0" dirty="0">
                          <a:solidFill>
                            <a:srgbClr val="FF0000"/>
                          </a:solidFill>
                          <a:effectLst/>
                          <a:latin typeface="微軟正黑體" panose="020B0604030504040204" pitchFamily="34" charset="-120"/>
                          <a:ea typeface="微軟正黑體" panose="020B0604030504040204" pitchFamily="34" charset="-120"/>
                        </a:rPr>
                        <a:t>鹼、耐化學物質、耐碰撞、耐</a:t>
                      </a:r>
                      <a:r>
                        <a:rPr lang="zh-TW" sz="1200" kern="0" dirty="0" smtClean="0">
                          <a:solidFill>
                            <a:srgbClr val="FF0000"/>
                          </a:solidFill>
                          <a:effectLst/>
                          <a:latin typeface="微軟正黑體" panose="020B0604030504040204" pitchFamily="34" charset="-120"/>
                          <a:ea typeface="微軟正黑體" panose="020B0604030504040204" pitchFamily="34" charset="-120"/>
                        </a:rPr>
                        <a:t>高溫</a:t>
                      </a:r>
                      <a:r>
                        <a:rPr lang="zh-TW" altLang="en-US" sz="1200" kern="0" dirty="0" smtClean="0">
                          <a:solidFill>
                            <a:srgbClr val="FF0000"/>
                          </a:solidFill>
                          <a:effectLst/>
                          <a:latin typeface="微軟正黑體" panose="020B0604030504040204" pitchFamily="34" charset="-120"/>
                          <a:ea typeface="微軟正黑體" panose="020B0604030504040204" pitchFamily="34" charset="-120"/>
                        </a:rPr>
                        <a:t>、</a:t>
                      </a:r>
                      <a:endParaRPr lang="en-US" altLang="zh-TW" sz="1200" kern="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altLang="en-US" sz="1200" kern="0" dirty="0" smtClean="0">
                          <a:solidFill>
                            <a:srgbClr val="FF0000"/>
                          </a:solidFill>
                          <a:effectLst/>
                          <a:latin typeface="微軟正黑體" panose="020B0604030504040204" pitchFamily="34" charset="-120"/>
                          <a:ea typeface="微軟正黑體" panose="020B0604030504040204" pitchFamily="34" charset="-120"/>
                        </a:rPr>
                        <a:t>最耐熱（</a:t>
                      </a:r>
                      <a:r>
                        <a:rPr lang="zh-TW" altLang="zh-TW" sz="1200" kern="0" dirty="0" smtClean="0">
                          <a:solidFill>
                            <a:srgbClr val="FF0000"/>
                          </a:solidFill>
                          <a:effectLst/>
                          <a:latin typeface="微軟正黑體" panose="020B0604030504040204" pitchFamily="34" charset="-120"/>
                          <a:ea typeface="微軟正黑體" panose="020B0604030504040204" pitchFamily="34" charset="-120"/>
                        </a:rPr>
                        <a:t>最常見</a:t>
                      </a:r>
                      <a:r>
                        <a:rPr lang="zh-TW" altLang="en-US" sz="1200" kern="0" dirty="0" smtClean="0">
                          <a:solidFill>
                            <a:srgbClr val="FF0000"/>
                          </a:solidFill>
                          <a:effectLst/>
                          <a:latin typeface="微軟正黑體" panose="020B0604030504040204" pitchFamily="34" charset="-120"/>
                          <a:ea typeface="微軟正黑體" panose="020B0604030504040204" pitchFamily="34" charset="-120"/>
                        </a:rPr>
                        <a:t>）</a:t>
                      </a:r>
                      <a:endParaRPr lang="en-US" altLang="zh-TW" sz="1200" kern="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spcAft>
                          <a:spcPts val="0"/>
                        </a:spcAft>
                      </a:pPr>
                      <a:r>
                        <a:rPr lang="zh-TW" sz="1200" kern="0" dirty="0">
                          <a:effectLst/>
                          <a:latin typeface="微軟正黑體" panose="020B0604030504040204" pitchFamily="34" charset="-120"/>
                          <a:ea typeface="微軟正黑體" panose="020B0604030504040204" pitchFamily="34" charset="-120"/>
                        </a:rPr>
                        <a:t>水杯、布丁盒、豆漿</a:t>
                      </a:r>
                      <a:r>
                        <a:rPr lang="zh-TW" sz="1200" kern="0" dirty="0" smtClean="0">
                          <a:effectLst/>
                          <a:latin typeface="微軟正黑體" panose="020B0604030504040204" pitchFamily="34" charset="-120"/>
                          <a:ea typeface="微軟正黑體" panose="020B0604030504040204" pitchFamily="34" charset="-120"/>
                        </a:rPr>
                        <a:t>瓶</a:t>
                      </a:r>
                      <a:r>
                        <a:rPr lang="zh-TW" altLang="en-US" sz="1200" kern="0" dirty="0" smtClean="0">
                          <a:effectLst/>
                          <a:latin typeface="微軟正黑體" panose="020B0604030504040204" pitchFamily="34" charset="-120"/>
                          <a:ea typeface="微軟正黑體" panose="020B0604030504040204" pitchFamily="34" charset="-120"/>
                        </a:rPr>
                        <a:t>、</a:t>
                      </a:r>
                      <a:endParaRPr lang="en-US" altLang="zh-TW" sz="1200" kern="0" dirty="0" smtClean="0">
                        <a:effectLst/>
                        <a:latin typeface="微軟正黑體" panose="020B0604030504040204" pitchFamily="34" charset="-120"/>
                        <a:ea typeface="微軟正黑體" panose="020B0604030504040204" pitchFamily="34" charset="-120"/>
                      </a:endParaRPr>
                    </a:p>
                    <a:p>
                      <a:pPr>
                        <a:spcAft>
                          <a:spcPts val="0"/>
                        </a:spcAft>
                      </a:pPr>
                      <a:r>
                        <a:rPr lang="zh-TW" altLang="en-US" sz="1200" kern="0" dirty="0" smtClean="0">
                          <a:effectLst/>
                          <a:latin typeface="微軟正黑體" panose="020B0604030504040204" pitchFamily="34" charset="-120"/>
                          <a:ea typeface="微軟正黑體" panose="020B0604030504040204" pitchFamily="34" charset="-120"/>
                        </a:rPr>
                        <a:t>微波成品塑膠盒</a:t>
                      </a:r>
                      <a:r>
                        <a:rPr lang="zh-TW" sz="1200" kern="0" dirty="0" smtClean="0">
                          <a:effectLst/>
                          <a:latin typeface="微軟正黑體" panose="020B0604030504040204" pitchFamily="34" charset="-120"/>
                          <a:ea typeface="微軟正黑體" panose="020B0604030504040204" pitchFamily="34" charset="-120"/>
                        </a:rPr>
                        <a:t>等</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en-US" sz="1200" kern="0" dirty="0">
                          <a:effectLst/>
                          <a:latin typeface="微軟正黑體" panose="020B0604030504040204" pitchFamily="34" charset="-120"/>
                          <a:ea typeface="微軟正黑體" panose="020B0604030504040204" pitchFamily="34" charset="-120"/>
                        </a:rPr>
                        <a:t>100~140</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r>
              <a:tr h="681351">
                <a:tc>
                  <a:txBody>
                    <a:bodyPr/>
                    <a:lstStyle/>
                    <a:p>
                      <a:pPr>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spcAft>
                          <a:spcPts val="0"/>
                        </a:spcAft>
                      </a:pPr>
                      <a:r>
                        <a:rPr lang="zh-TW" sz="1200" kern="0" dirty="0">
                          <a:effectLst/>
                          <a:latin typeface="微軟正黑體" panose="020B0604030504040204" pitchFamily="34" charset="-120"/>
                          <a:ea typeface="微軟正黑體" panose="020B0604030504040204" pitchFamily="34" charset="-120"/>
                        </a:rPr>
                        <a:t>聚苯乙烯</a:t>
                      </a:r>
                      <a:r>
                        <a:rPr lang="en-US" sz="1200" kern="0" dirty="0">
                          <a:effectLst/>
                          <a:latin typeface="微軟正黑體" panose="020B0604030504040204" pitchFamily="34" charset="-120"/>
                          <a:ea typeface="微軟正黑體" panose="020B0604030504040204" pitchFamily="34" charset="-120"/>
                        </a:rPr>
                        <a:t> (PS)</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zh-TW" sz="1200" kern="0" dirty="0">
                          <a:effectLst/>
                          <a:latin typeface="微軟正黑體" panose="020B0604030504040204" pitchFamily="34" charset="-120"/>
                          <a:ea typeface="微軟正黑體" panose="020B0604030504040204" pitchFamily="34" charset="-120"/>
                        </a:rPr>
                        <a:t>吸水性低、安定性</a:t>
                      </a:r>
                      <a:r>
                        <a:rPr lang="zh-TW" sz="1200" kern="0" dirty="0" smtClean="0">
                          <a:effectLst/>
                          <a:latin typeface="微軟正黑體" panose="020B0604030504040204" pitchFamily="34" charset="-120"/>
                          <a:ea typeface="微軟正黑體" panose="020B0604030504040204" pitchFamily="34" charset="-120"/>
                        </a:rPr>
                        <a:t>佳</a:t>
                      </a:r>
                      <a:r>
                        <a:rPr lang="zh-TW" altLang="en-US" sz="1200" kern="0" dirty="0" smtClean="0">
                          <a:effectLst/>
                          <a:latin typeface="微軟正黑體" panose="020B0604030504040204" pitchFamily="34" charset="-120"/>
                          <a:ea typeface="微軟正黑體" panose="020B0604030504040204" pitchFamily="34" charset="-120"/>
                        </a:rPr>
                        <a:t>、不可微波</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spcAft>
                          <a:spcPts val="0"/>
                        </a:spcAft>
                      </a:pPr>
                      <a:r>
                        <a:rPr lang="zh-TW" altLang="en-US" sz="1200" kern="0" dirty="0" smtClean="0">
                          <a:effectLst/>
                          <a:latin typeface="微軟正黑體" panose="020B0604030504040204" pitchFamily="34" charset="-120"/>
                          <a:ea typeface="微軟正黑體" panose="020B0604030504040204" pitchFamily="34" charset="-120"/>
                        </a:rPr>
                        <a:t>蛋盒</a:t>
                      </a:r>
                      <a:r>
                        <a:rPr lang="zh-TW" sz="1200" kern="0" dirty="0" smtClean="0">
                          <a:effectLst/>
                          <a:latin typeface="微軟正黑體" panose="020B0604030504040204" pitchFamily="34" charset="-120"/>
                          <a:ea typeface="微軟正黑體" panose="020B0604030504040204" pitchFamily="34" charset="-120"/>
                        </a:rPr>
                        <a:t>、</a:t>
                      </a:r>
                      <a:r>
                        <a:rPr lang="zh-TW" altLang="en-US" sz="1200" kern="0" dirty="0" smtClean="0">
                          <a:effectLst/>
                          <a:latin typeface="微軟正黑體" panose="020B0604030504040204" pitchFamily="34" charset="-120"/>
                          <a:ea typeface="微軟正黑體" panose="020B0604030504040204" pitchFamily="34" charset="-120"/>
                        </a:rPr>
                        <a:t>保麗龍</a:t>
                      </a:r>
                      <a:r>
                        <a:rPr lang="zh-TW" sz="1200" kern="0" dirty="0" smtClean="0">
                          <a:effectLst/>
                          <a:latin typeface="微軟正黑體" panose="020B0604030504040204" pitchFamily="34" charset="-120"/>
                          <a:ea typeface="微軟正黑體" panose="020B0604030504040204" pitchFamily="34" charset="-120"/>
                        </a:rPr>
                        <a:t>盒、</a:t>
                      </a:r>
                      <a:r>
                        <a:rPr lang="zh-TW" altLang="en-US" sz="1200" kern="0" dirty="0" smtClean="0">
                          <a:effectLst/>
                          <a:latin typeface="微軟正黑體" panose="020B0604030504040204" pitchFamily="34" charset="-120"/>
                          <a:ea typeface="微軟正黑體" panose="020B0604030504040204" pitchFamily="34" charset="-120"/>
                        </a:rPr>
                        <a:t>免洗杯</a:t>
                      </a:r>
                      <a:r>
                        <a:rPr lang="zh-TW" sz="1200" kern="0" dirty="0" smtClean="0">
                          <a:effectLst/>
                          <a:latin typeface="微軟正黑體" panose="020B0604030504040204" pitchFamily="34" charset="-120"/>
                          <a:ea typeface="微軟正黑體" panose="020B0604030504040204" pitchFamily="34" charset="-120"/>
                        </a:rPr>
                        <a:t>等</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en-US" sz="1200" kern="0" dirty="0">
                          <a:effectLst/>
                          <a:latin typeface="微軟正黑體" panose="020B0604030504040204" pitchFamily="34" charset="-120"/>
                          <a:ea typeface="微軟正黑體" panose="020B0604030504040204" pitchFamily="34" charset="-120"/>
                        </a:rPr>
                        <a:t>70~90</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r>
              <a:tr h="1131217">
                <a:tc>
                  <a:txBody>
                    <a:bodyPr/>
                    <a:lstStyle/>
                    <a:p>
                      <a:pPr>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spcAft>
                          <a:spcPts val="0"/>
                        </a:spcAft>
                      </a:pPr>
                      <a:r>
                        <a:rPr lang="zh-TW" sz="1200" kern="0" dirty="0" smtClean="0">
                          <a:effectLst/>
                          <a:latin typeface="微軟正黑體" panose="020B0604030504040204" pitchFamily="34" charset="-120"/>
                          <a:ea typeface="微軟正黑體" panose="020B0604030504040204" pitchFamily="34" charset="-120"/>
                        </a:rPr>
                        <a:t>其他</a:t>
                      </a:r>
                      <a:endParaRPr lang="en-US" altLang="zh-TW" sz="1200" kern="0" dirty="0" smtClean="0">
                        <a:effectLst/>
                        <a:latin typeface="微軟正黑體" panose="020B0604030504040204" pitchFamily="34" charset="-120"/>
                        <a:ea typeface="微軟正黑體" panose="020B0604030504040204" pitchFamily="34" charset="-120"/>
                      </a:endParaRPr>
                    </a:p>
                    <a:p>
                      <a:pPr>
                        <a:spcAft>
                          <a:spcPts val="0"/>
                        </a:spcAft>
                      </a:pPr>
                      <a:endParaRPr lang="en-US" altLang="zh-TW" sz="1200" kern="0" dirty="0" smtClean="0">
                        <a:effectLst/>
                        <a:latin typeface="微軟正黑體" panose="020B0604030504040204" pitchFamily="34" charset="-120"/>
                        <a:ea typeface="微軟正黑體" panose="020B0604030504040204" pitchFamily="34" charset="-120"/>
                      </a:endParaRPr>
                    </a:p>
                    <a:p>
                      <a:pPr>
                        <a:spcAft>
                          <a:spcPts val="0"/>
                        </a:spcAft>
                      </a:pPr>
                      <a:r>
                        <a:rPr lang="zh-TW" altLang="en-US" sz="1200" kern="0" dirty="0" smtClean="0">
                          <a:effectLst/>
                          <a:latin typeface="微軟正黑體" panose="020B0604030504040204" pitchFamily="34" charset="-120"/>
                          <a:ea typeface="微軟正黑體" panose="020B0604030504040204" pitchFamily="34" charset="-120"/>
                        </a:rPr>
                        <a:t>包含</a:t>
                      </a:r>
                      <a:r>
                        <a:rPr lang="zh-TW" sz="1200" kern="0" dirty="0" smtClean="0">
                          <a:effectLst/>
                          <a:latin typeface="微軟正黑體" panose="020B0604030504040204" pitchFamily="34" charset="-120"/>
                          <a:ea typeface="微軟正黑體" panose="020B0604030504040204" pitchFamily="34" charset="-120"/>
                        </a:rPr>
                        <a:t>：</a:t>
                      </a:r>
                      <a:endParaRPr lang="en-US" altLang="zh-TW" sz="1200" kern="0" dirty="0" smtClean="0">
                        <a:effectLst/>
                        <a:latin typeface="微軟正黑體" panose="020B0604030504040204" pitchFamily="34" charset="-120"/>
                        <a:ea typeface="微軟正黑體" panose="020B0604030504040204" pitchFamily="34" charset="-120"/>
                      </a:endParaRPr>
                    </a:p>
                    <a:p>
                      <a:pPr>
                        <a:spcAft>
                          <a:spcPts val="0"/>
                        </a:spcAft>
                      </a:pPr>
                      <a:r>
                        <a:rPr lang="zh-TW" sz="1200" kern="0" dirty="0" smtClean="0">
                          <a:effectLst/>
                          <a:latin typeface="微軟正黑體" panose="020B0604030504040204" pitchFamily="34" charset="-120"/>
                          <a:ea typeface="微軟正黑體" panose="020B0604030504040204" pitchFamily="34" charset="-120"/>
                        </a:rPr>
                        <a:t>聚</a:t>
                      </a:r>
                      <a:r>
                        <a:rPr lang="zh-TW" sz="1200" kern="0" dirty="0">
                          <a:effectLst/>
                          <a:latin typeface="微軟正黑體" panose="020B0604030504040204" pitchFamily="34" charset="-120"/>
                          <a:ea typeface="微軟正黑體" panose="020B0604030504040204" pitchFamily="34" charset="-120"/>
                        </a:rPr>
                        <a:t>碳酸酯</a:t>
                      </a:r>
                      <a:r>
                        <a:rPr lang="en-US" sz="1200" kern="0" dirty="0">
                          <a:effectLst/>
                          <a:latin typeface="微軟正黑體" panose="020B0604030504040204" pitchFamily="34" charset="-120"/>
                          <a:ea typeface="微軟正黑體" panose="020B0604030504040204" pitchFamily="34" charset="-120"/>
                        </a:rPr>
                        <a:t>(PC</a:t>
                      </a:r>
                      <a:r>
                        <a:rPr lang="en-US" sz="1200" kern="0" dirty="0" smtClean="0">
                          <a:effectLst/>
                          <a:latin typeface="微軟正黑體" panose="020B0604030504040204" pitchFamily="34" charset="-120"/>
                          <a:ea typeface="微軟正黑體" panose="020B0604030504040204" pitchFamily="34" charset="-120"/>
                        </a:rPr>
                        <a:t>)</a:t>
                      </a:r>
                    </a:p>
                    <a:p>
                      <a:pPr>
                        <a:spcAft>
                          <a:spcPts val="0"/>
                        </a:spcAft>
                      </a:pPr>
                      <a:r>
                        <a:rPr lang="zh-TW" sz="1200" kern="0" dirty="0" smtClean="0">
                          <a:effectLst/>
                          <a:latin typeface="微軟正黑體" panose="020B0604030504040204" pitchFamily="34" charset="-120"/>
                          <a:ea typeface="微軟正黑體" panose="020B0604030504040204" pitchFamily="34" charset="-120"/>
                        </a:rPr>
                        <a:t>聚</a:t>
                      </a:r>
                      <a:r>
                        <a:rPr lang="zh-TW" sz="1200" kern="0" dirty="0">
                          <a:effectLst/>
                          <a:latin typeface="微軟正黑體" panose="020B0604030504040204" pitchFamily="34" charset="-120"/>
                          <a:ea typeface="微軟正黑體" panose="020B0604030504040204" pitchFamily="34" charset="-120"/>
                        </a:rPr>
                        <a:t>乳酸（</a:t>
                      </a:r>
                      <a:r>
                        <a:rPr lang="en-US" sz="1200" kern="0" dirty="0">
                          <a:effectLst/>
                          <a:latin typeface="微軟正黑體" panose="020B0604030504040204" pitchFamily="34" charset="-120"/>
                          <a:ea typeface="微軟正黑體" panose="020B0604030504040204" pitchFamily="34" charset="-120"/>
                        </a:rPr>
                        <a:t>PLA</a:t>
                      </a:r>
                      <a:r>
                        <a:rPr lang="zh-TW" sz="1200" kern="0" dirty="0" smtClean="0">
                          <a:effectLst/>
                          <a:latin typeface="微軟正黑體" panose="020B0604030504040204" pitchFamily="34" charset="-120"/>
                          <a:ea typeface="微軟正黑體" panose="020B0604030504040204" pitchFamily="34" charset="-120"/>
                        </a:rPr>
                        <a:t>）</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en-US" sz="1200" kern="0" dirty="0">
                          <a:effectLst/>
                          <a:latin typeface="微軟正黑體" panose="020B0604030504040204" pitchFamily="34" charset="-120"/>
                          <a:ea typeface="微軟正黑體" panose="020B0604030504040204" pitchFamily="34" charset="-120"/>
                        </a:rPr>
                        <a:t>PC</a:t>
                      </a:r>
                      <a:r>
                        <a:rPr lang="zh-TW" sz="1200" kern="0" dirty="0">
                          <a:effectLst/>
                          <a:latin typeface="微軟正黑體" panose="020B0604030504040204" pitchFamily="34" charset="-120"/>
                          <a:ea typeface="微軟正黑體" panose="020B0604030504040204" pitchFamily="34" charset="-120"/>
                        </a:rPr>
                        <a:t>：質</a:t>
                      </a:r>
                      <a:r>
                        <a:rPr lang="zh-TW" sz="1200" kern="0" dirty="0" smtClean="0">
                          <a:effectLst/>
                          <a:latin typeface="微軟正黑體" panose="020B0604030504040204" pitchFamily="34" charset="-120"/>
                          <a:ea typeface="微軟正黑體" panose="020B0604030504040204" pitchFamily="34" charset="-120"/>
                        </a:rPr>
                        <a:t>輕、</a:t>
                      </a:r>
                      <a:r>
                        <a:rPr lang="zh-TW" sz="1200" kern="0" dirty="0">
                          <a:effectLst/>
                          <a:latin typeface="微軟正黑體" panose="020B0604030504040204" pitchFamily="34" charset="-120"/>
                          <a:ea typeface="微軟正黑體" panose="020B0604030504040204" pitchFamily="34" charset="-120"/>
                        </a:rPr>
                        <a:t>耐</a:t>
                      </a:r>
                      <a:r>
                        <a:rPr lang="zh-TW" sz="1200" kern="0" dirty="0" smtClean="0">
                          <a:effectLst/>
                          <a:latin typeface="微軟正黑體" panose="020B0604030504040204" pitchFamily="34" charset="-120"/>
                          <a:ea typeface="微軟正黑體" panose="020B0604030504040204" pitchFamily="34" charset="-120"/>
                        </a:rPr>
                        <a:t>高溫、</a:t>
                      </a:r>
                      <a:r>
                        <a:rPr lang="zh-TW" altLang="en-US" sz="1200" kern="0" dirty="0" smtClean="0">
                          <a:effectLst/>
                          <a:latin typeface="微軟正黑體" panose="020B0604030504040204" pitchFamily="34" charset="-120"/>
                          <a:ea typeface="微軟正黑體" panose="020B0604030504040204" pitchFamily="34" charset="-120"/>
                        </a:rPr>
                        <a:t>不耐鹼性</a:t>
                      </a:r>
                      <a:r>
                        <a:rPr lang="en-US" sz="1200" kern="0" dirty="0">
                          <a:effectLst/>
                          <a:latin typeface="微軟正黑體" panose="020B0604030504040204" pitchFamily="34" charset="-120"/>
                          <a:ea typeface="微軟正黑體" panose="020B0604030504040204" pitchFamily="34" charset="-120"/>
                        </a:rPr>
                        <a:t/>
                      </a:r>
                      <a:br>
                        <a:rPr lang="en-US" sz="1200" kern="0" dirty="0">
                          <a:effectLst/>
                          <a:latin typeface="微軟正黑體" panose="020B0604030504040204" pitchFamily="34" charset="-120"/>
                          <a:ea typeface="微軟正黑體" panose="020B0604030504040204" pitchFamily="34" charset="-120"/>
                        </a:rPr>
                      </a:br>
                      <a:r>
                        <a:rPr lang="en-US" sz="1200" kern="0" dirty="0">
                          <a:effectLst/>
                          <a:latin typeface="微軟正黑體" panose="020B0604030504040204" pitchFamily="34" charset="-120"/>
                          <a:ea typeface="微軟正黑體" panose="020B0604030504040204" pitchFamily="34" charset="-120"/>
                        </a:rPr>
                        <a:t>PLA</a:t>
                      </a:r>
                      <a:r>
                        <a:rPr lang="zh-TW" sz="1200" kern="0" dirty="0">
                          <a:effectLst/>
                          <a:latin typeface="微軟正黑體" panose="020B0604030504040204" pitchFamily="34" charset="-120"/>
                          <a:ea typeface="微軟正黑體" panose="020B0604030504040204" pitchFamily="34" charset="-120"/>
                        </a:rPr>
                        <a:t>：質輕、透明</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spcAft>
                          <a:spcPts val="0"/>
                        </a:spcAft>
                      </a:pPr>
                      <a:r>
                        <a:rPr lang="en-US" sz="1200" kern="0" dirty="0">
                          <a:effectLst/>
                          <a:latin typeface="微軟正黑體" panose="020B0604030504040204" pitchFamily="34" charset="-120"/>
                          <a:ea typeface="微軟正黑體" panose="020B0604030504040204" pitchFamily="34" charset="-120"/>
                        </a:rPr>
                        <a:t>PC</a:t>
                      </a:r>
                      <a:r>
                        <a:rPr lang="zh-TW" sz="1200" kern="0" dirty="0">
                          <a:effectLst/>
                          <a:latin typeface="微軟正黑體" panose="020B0604030504040204" pitchFamily="34" charset="-120"/>
                          <a:ea typeface="微軟正黑體" panose="020B0604030504040204" pitchFamily="34" charset="-120"/>
                        </a:rPr>
                        <a:t>：嬰兒奶瓶、運動水壺、水杯</a:t>
                      </a:r>
                      <a:r>
                        <a:rPr lang="zh-TW" sz="1200" kern="0" dirty="0" smtClean="0">
                          <a:effectLst/>
                          <a:latin typeface="微軟正黑體" panose="020B0604030504040204" pitchFamily="34" charset="-120"/>
                          <a:ea typeface="微軟正黑體" panose="020B0604030504040204" pitchFamily="34" charset="-120"/>
                        </a:rPr>
                        <a:t>等</a:t>
                      </a:r>
                      <a:endParaRPr lang="en-US" altLang="zh-TW" sz="1200" kern="0" dirty="0" smtClean="0">
                        <a:effectLst/>
                        <a:latin typeface="微軟正黑體" panose="020B0604030504040204" pitchFamily="34" charset="-120"/>
                        <a:ea typeface="微軟正黑體" panose="020B0604030504040204" pitchFamily="34" charset="-120"/>
                      </a:endParaRPr>
                    </a:p>
                    <a:p>
                      <a:pPr>
                        <a:spcAft>
                          <a:spcPts val="0"/>
                        </a:spcAft>
                      </a:pPr>
                      <a:r>
                        <a:rPr lang="en-US" sz="1200" kern="0" dirty="0">
                          <a:effectLst/>
                          <a:latin typeface="微軟正黑體" panose="020B0604030504040204" pitchFamily="34" charset="-120"/>
                          <a:ea typeface="微軟正黑體" panose="020B0604030504040204" pitchFamily="34" charset="-120"/>
                        </a:rPr>
                        <a:t/>
                      </a:r>
                      <a:br>
                        <a:rPr lang="en-US" sz="1200" kern="0" dirty="0">
                          <a:effectLst/>
                          <a:latin typeface="微軟正黑體" panose="020B0604030504040204" pitchFamily="34" charset="-120"/>
                          <a:ea typeface="微軟正黑體" panose="020B0604030504040204" pitchFamily="34" charset="-120"/>
                        </a:rPr>
                      </a:br>
                      <a:r>
                        <a:rPr lang="en-US" sz="1200" kern="0" dirty="0">
                          <a:effectLst/>
                          <a:latin typeface="微軟正黑體" panose="020B0604030504040204" pitchFamily="34" charset="-120"/>
                          <a:ea typeface="微軟正黑體" panose="020B0604030504040204" pitchFamily="34" charset="-120"/>
                        </a:rPr>
                        <a:t>PLA</a:t>
                      </a:r>
                      <a:r>
                        <a:rPr lang="zh-TW" sz="1200" kern="0" dirty="0">
                          <a:effectLst/>
                          <a:latin typeface="微軟正黑體" panose="020B0604030504040204" pitchFamily="34" charset="-120"/>
                          <a:ea typeface="微軟正黑體" panose="020B0604030504040204" pitchFamily="34" charset="-120"/>
                        </a:rPr>
                        <a:t>：餐飲店的冷飲杯、冰品杯、沙拉盒等</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c>
                  <a:txBody>
                    <a:bodyPr/>
                    <a:lstStyle/>
                    <a:p>
                      <a:pPr algn="ctr">
                        <a:spcAft>
                          <a:spcPts val="0"/>
                        </a:spcAft>
                      </a:pPr>
                      <a:r>
                        <a:rPr lang="en-US" sz="1200" kern="0" dirty="0">
                          <a:effectLst/>
                          <a:latin typeface="微軟正黑體" panose="020B0604030504040204" pitchFamily="34" charset="-120"/>
                          <a:ea typeface="微軟正黑體" panose="020B0604030504040204" pitchFamily="34" charset="-120"/>
                        </a:rPr>
                        <a:t>PC</a:t>
                      </a:r>
                      <a:r>
                        <a:rPr lang="zh-TW" sz="1200" kern="0" dirty="0">
                          <a:effectLst/>
                          <a:latin typeface="微軟正黑體" panose="020B0604030504040204" pitchFamily="34" charset="-120"/>
                          <a:ea typeface="微軟正黑體" panose="020B0604030504040204" pitchFamily="34" charset="-120"/>
                        </a:rPr>
                        <a:t>：</a:t>
                      </a:r>
                      <a:r>
                        <a:rPr lang="en-US" sz="1200" kern="0" dirty="0" smtClean="0">
                          <a:effectLst/>
                          <a:latin typeface="微軟正黑體" panose="020B0604030504040204" pitchFamily="34" charset="-120"/>
                          <a:ea typeface="微軟正黑體" panose="020B0604030504040204" pitchFamily="34" charset="-120"/>
                        </a:rPr>
                        <a:t>120~130</a:t>
                      </a:r>
                    </a:p>
                    <a:p>
                      <a:pPr algn="ctr">
                        <a:spcAft>
                          <a:spcPts val="0"/>
                        </a:spcAft>
                      </a:pPr>
                      <a:endParaRPr lang="en-US" altLang="zh-TW" sz="1200" kern="0" dirty="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1200" kern="100" dirty="0" smtClean="0">
                          <a:effectLst/>
                          <a:latin typeface="微軟正黑體" panose="020B0604030504040204" pitchFamily="34" charset="-120"/>
                          <a:ea typeface="微軟正黑體" panose="020B0604030504040204" pitchFamily="34" charset="-120"/>
                        </a:rPr>
                        <a:t>PLA : 50-120</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9525" marR="9525" marT="9525" marB="9525" anchor="ctr"/>
                </a:tc>
              </a:tr>
            </a:tbl>
          </a:graphicData>
        </a:graphic>
      </p:graphicFrame>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451" y="1555830"/>
            <a:ext cx="505018" cy="505018"/>
          </a:xfrm>
          <a:prstGeom prst="roundRect">
            <a:avLst>
              <a:gd name="adj" fmla="val 8594"/>
            </a:avLst>
          </a:prstGeom>
          <a:solidFill>
            <a:srgbClr val="FFFFFF">
              <a:shade val="85000"/>
            </a:srgbClr>
          </a:solidFill>
          <a:ln>
            <a:noFill/>
          </a:ln>
          <a:effectLst/>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451" y="2275910"/>
            <a:ext cx="505018" cy="505018"/>
          </a:xfrm>
          <a:prstGeom prst="roundRect">
            <a:avLst>
              <a:gd name="adj" fmla="val 8594"/>
            </a:avLst>
          </a:prstGeom>
          <a:solidFill>
            <a:srgbClr val="FFFFFF">
              <a:shade val="85000"/>
            </a:srgbClr>
          </a:solidFill>
          <a:ln>
            <a:noFill/>
          </a:ln>
          <a:effectLst/>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451" y="2924944"/>
            <a:ext cx="505018" cy="505018"/>
          </a:xfrm>
          <a:prstGeom prst="roundRect">
            <a:avLst>
              <a:gd name="adj" fmla="val 8594"/>
            </a:avLst>
          </a:prstGeom>
          <a:solidFill>
            <a:srgbClr val="FFFFFF">
              <a:shade val="85000"/>
            </a:srgbClr>
          </a:solidFill>
          <a:ln>
            <a:noFill/>
          </a:ln>
          <a:effectLst/>
        </p:spPr>
      </p:pic>
      <p:pic>
        <p:nvPicPr>
          <p:cNvPr id="8" name="圖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451" y="3573016"/>
            <a:ext cx="505018" cy="505018"/>
          </a:xfrm>
          <a:prstGeom prst="roundRect">
            <a:avLst>
              <a:gd name="adj" fmla="val 8594"/>
            </a:avLst>
          </a:prstGeom>
          <a:solidFill>
            <a:srgbClr val="FFFFFF">
              <a:shade val="85000"/>
            </a:srgbClr>
          </a:solidFill>
          <a:ln>
            <a:noFill/>
          </a:ln>
          <a:effectLst/>
        </p:spPr>
      </p:pic>
      <p:pic>
        <p:nvPicPr>
          <p:cNvPr id="9" name="圖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6451" y="4293096"/>
            <a:ext cx="505018" cy="505018"/>
          </a:xfrm>
          <a:prstGeom prst="roundRect">
            <a:avLst>
              <a:gd name="adj" fmla="val 8594"/>
            </a:avLst>
          </a:prstGeom>
          <a:solidFill>
            <a:srgbClr val="FFFFFF">
              <a:shade val="85000"/>
            </a:srgbClr>
          </a:solidFill>
          <a:ln>
            <a:noFill/>
          </a:ln>
          <a:effectLst/>
        </p:spPr>
      </p:pic>
      <p:pic>
        <p:nvPicPr>
          <p:cNvPr id="10" name="圖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6451" y="4968577"/>
            <a:ext cx="505018" cy="505018"/>
          </a:xfrm>
          <a:prstGeom prst="roundRect">
            <a:avLst>
              <a:gd name="adj" fmla="val 8594"/>
            </a:avLst>
          </a:prstGeom>
          <a:solidFill>
            <a:srgbClr val="FFFFFF">
              <a:shade val="85000"/>
            </a:srgbClr>
          </a:solidFill>
          <a:ln>
            <a:noFill/>
          </a:ln>
          <a:effectLst/>
        </p:spPr>
      </p:pic>
      <p:pic>
        <p:nvPicPr>
          <p:cNvPr id="11" name="圖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100" y="5851612"/>
            <a:ext cx="529716" cy="529716"/>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64939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555776" y="2852944"/>
            <a:ext cx="4248472" cy="1087671"/>
            <a:chOff x="3242029" y="1256683"/>
            <a:chExt cx="5664629" cy="1087671"/>
          </a:xfrm>
        </p:grpSpPr>
        <p:sp>
          <p:nvSpPr>
            <p:cNvPr id="3" name="矩形 2"/>
            <p:cNvSpPr/>
            <p:nvPr/>
          </p:nvSpPr>
          <p:spPr>
            <a:xfrm>
              <a:off x="3242029" y="1256683"/>
              <a:ext cx="5664629" cy="1038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 name="文本框 3"/>
            <p:cNvSpPr txBox="1"/>
            <p:nvPr/>
          </p:nvSpPr>
          <p:spPr>
            <a:xfrm>
              <a:off x="3360852" y="1328691"/>
              <a:ext cx="5353786" cy="1015663"/>
            </a:xfrm>
            <a:prstGeom prst="rect">
              <a:avLst/>
            </a:prstGeom>
            <a:noFill/>
            <a:ln>
              <a:noFill/>
            </a:ln>
          </p:spPr>
          <p:txBody>
            <a:bodyPr wrap="square" rtlCol="0">
              <a:spAutoFit/>
            </a:bodyPr>
            <a:lstStyle/>
            <a:p>
              <a:pPr algn="ctr"/>
              <a:r>
                <a:rPr kumimoji="1" lang="zh-TW" altLang="en-US" sz="6000" b="1" dirty="0" smtClean="0">
                  <a:latin typeface="微軟正黑體" panose="020B0604030504040204" pitchFamily="34" charset="-120"/>
                  <a:ea typeface="微軟正黑體" panose="020B0604030504040204" pitchFamily="34" charset="-120"/>
                </a:rPr>
                <a:t>塑膠小遊戲</a:t>
              </a:r>
              <a:endParaRPr kumimoji="1" lang="zh-CN" altLang="en-US" sz="6000" b="1" dirty="0">
                <a:latin typeface="微軟正黑體" panose="020B0604030504040204" pitchFamily="34" charset="-120"/>
                <a:ea typeface="微軟正黑體" panose="020B0604030504040204" pitchFamily="34" charset="-120"/>
              </a:endParaRPr>
            </a:p>
          </p:txBody>
        </p:sp>
      </p:grpSp>
      <p:grpSp>
        <p:nvGrpSpPr>
          <p:cNvPr id="7" name="组 6"/>
          <p:cNvGrpSpPr/>
          <p:nvPr/>
        </p:nvGrpSpPr>
        <p:grpSpPr>
          <a:xfrm rot="1718587">
            <a:off x="2564217" y="1900786"/>
            <a:ext cx="768385" cy="1034233"/>
            <a:chOff x="3087349" y="2414413"/>
            <a:chExt cx="1024513" cy="1398348"/>
          </a:xfrm>
        </p:grpSpPr>
        <p:sp>
          <p:nvSpPr>
            <p:cNvPr id="8" name="椭圆 7"/>
            <p:cNvSpPr/>
            <p:nvPr/>
          </p:nvSpPr>
          <p:spPr>
            <a:xfrm>
              <a:off x="3758271" y="2705683"/>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9" name="椭圆 8"/>
            <p:cNvSpPr/>
            <p:nvPr/>
          </p:nvSpPr>
          <p:spPr>
            <a:xfrm>
              <a:off x="3439319" y="2414413"/>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0" name="椭圆 9"/>
            <p:cNvSpPr/>
            <p:nvPr/>
          </p:nvSpPr>
          <p:spPr>
            <a:xfrm>
              <a:off x="3498535" y="3661908"/>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 name="椭圆 10"/>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12" name="组 13"/>
          <p:cNvGrpSpPr/>
          <p:nvPr/>
        </p:nvGrpSpPr>
        <p:grpSpPr>
          <a:xfrm>
            <a:off x="-1423390" y="3860317"/>
            <a:ext cx="3820574" cy="4344867"/>
            <a:chOff x="-1897854" y="3860312"/>
            <a:chExt cx="5094099" cy="4344867"/>
          </a:xfrm>
        </p:grpSpPr>
        <p:sp>
          <p:nvSpPr>
            <p:cNvPr id="13"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4"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8"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9"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0"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1"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2"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3"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4"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25" name="直线连接符 89"/>
            <p:cNvCxnSpPr>
              <a:stCxn id="13" idx="5"/>
              <a:endCxn id="18"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直线连接符 90"/>
            <p:cNvCxnSpPr>
              <a:stCxn id="15" idx="7"/>
              <a:endCxn id="18"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直线连接符 92"/>
            <p:cNvCxnSpPr>
              <a:stCxn id="20" idx="7"/>
              <a:endCxn id="18"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线连接符 93"/>
            <p:cNvCxnSpPr>
              <a:stCxn id="14" idx="7"/>
              <a:endCxn id="15"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94"/>
            <p:cNvCxnSpPr>
              <a:stCxn id="16" idx="7"/>
              <a:endCxn id="13"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线连接符 98"/>
            <p:cNvCxnSpPr>
              <a:stCxn id="19" idx="0"/>
              <a:endCxn id="13"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直线连接符 99"/>
            <p:cNvCxnSpPr>
              <a:stCxn id="18" idx="2"/>
              <a:endCxn id="19"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线连接符 100"/>
            <p:cNvCxnSpPr>
              <a:stCxn id="19" idx="4"/>
              <a:endCxn id="15"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直线连接符 101"/>
            <p:cNvCxnSpPr>
              <a:stCxn id="15" idx="5"/>
              <a:endCxn id="20"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直线连接符 102"/>
            <p:cNvCxnSpPr>
              <a:stCxn id="16" idx="7"/>
              <a:endCxn id="19"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线连接符 103"/>
            <p:cNvCxnSpPr>
              <a:stCxn id="16" idx="4"/>
              <a:endCxn id="14"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37" name="直线连接符 105"/>
            <p:cNvCxnSpPr>
              <a:stCxn id="16" idx="5"/>
              <a:endCxn id="21"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直线连接符 106"/>
            <p:cNvCxnSpPr>
              <a:stCxn id="21" idx="7"/>
              <a:endCxn id="19"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直线连接符 107"/>
            <p:cNvCxnSpPr>
              <a:stCxn id="21" idx="6"/>
              <a:endCxn id="15"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直线连接符 108"/>
            <p:cNvCxnSpPr>
              <a:stCxn id="14" idx="0"/>
              <a:endCxn id="21"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直线连接符 109"/>
            <p:cNvCxnSpPr>
              <a:stCxn id="14" idx="6"/>
              <a:endCxn id="20"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3"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4"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5"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6"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47" name="组 118"/>
          <p:cNvGrpSpPr/>
          <p:nvPr/>
        </p:nvGrpSpPr>
        <p:grpSpPr>
          <a:xfrm>
            <a:off x="5673054" y="-675456"/>
            <a:ext cx="4371556" cy="5077125"/>
            <a:chOff x="8211887" y="-221648"/>
            <a:chExt cx="5036226" cy="4386805"/>
          </a:xfrm>
        </p:grpSpPr>
        <p:sp>
          <p:nvSpPr>
            <p:cNvPr id="48" name="椭圆 1"/>
            <p:cNvSpPr/>
            <p:nvPr/>
          </p:nvSpPr>
          <p:spPr>
            <a:xfrm>
              <a:off x="10489704" y="-221648"/>
              <a:ext cx="662879" cy="66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9" name="椭圆 2"/>
            <p:cNvSpPr/>
            <p:nvPr/>
          </p:nvSpPr>
          <p:spPr>
            <a:xfrm>
              <a:off x="9651968" y="2802434"/>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0" name="椭圆 3"/>
            <p:cNvSpPr/>
            <p:nvPr/>
          </p:nvSpPr>
          <p:spPr>
            <a:xfrm>
              <a:off x="10639523" y="2032304"/>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1" name="椭圆 4"/>
            <p:cNvSpPr/>
            <p:nvPr/>
          </p:nvSpPr>
          <p:spPr>
            <a:xfrm>
              <a:off x="9102910" y="1300795"/>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2" name="椭圆 5"/>
            <p:cNvSpPr/>
            <p:nvPr/>
          </p:nvSpPr>
          <p:spPr>
            <a:xfrm>
              <a:off x="11508358" y="295596"/>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3" name="椭圆 6"/>
            <p:cNvSpPr/>
            <p:nvPr/>
          </p:nvSpPr>
          <p:spPr>
            <a:xfrm>
              <a:off x="11994214" y="1135914"/>
              <a:ext cx="778383" cy="7783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4" name="椭圆 7"/>
            <p:cNvSpPr/>
            <p:nvPr/>
          </p:nvSpPr>
          <p:spPr>
            <a:xfrm>
              <a:off x="10583784" y="1156965"/>
              <a:ext cx="259511" cy="25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5" name="椭圆 8"/>
            <p:cNvSpPr/>
            <p:nvPr/>
          </p:nvSpPr>
          <p:spPr>
            <a:xfrm>
              <a:off x="11397020" y="2470997"/>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6" name="椭圆 9"/>
            <p:cNvSpPr/>
            <p:nvPr/>
          </p:nvSpPr>
          <p:spPr>
            <a:xfrm>
              <a:off x="9937372" y="1963317"/>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7" name="椭圆 10"/>
            <p:cNvSpPr/>
            <p:nvPr/>
          </p:nvSpPr>
          <p:spPr>
            <a:xfrm>
              <a:off x="10885843" y="3143928"/>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8" name="椭圆 11"/>
            <p:cNvSpPr/>
            <p:nvPr/>
          </p:nvSpPr>
          <p:spPr>
            <a:xfrm>
              <a:off x="8963628" y="526943"/>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9" name="椭圆 12"/>
            <p:cNvSpPr/>
            <p:nvPr/>
          </p:nvSpPr>
          <p:spPr>
            <a:xfrm>
              <a:off x="8211887" y="-76771"/>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60" name="直线连接符 16"/>
            <p:cNvCxnSpPr>
              <a:stCxn id="48" idx="5"/>
              <a:endCxn id="53" idx="1"/>
            </p:cNvCxnSpPr>
            <p:nvPr/>
          </p:nvCxnSpPr>
          <p:spPr>
            <a:xfrm>
              <a:off x="11055507" y="344156"/>
              <a:ext cx="1052698" cy="9057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直线连接符 17"/>
            <p:cNvCxnSpPr>
              <a:stCxn id="50" idx="7"/>
              <a:endCxn id="53" idx="3"/>
            </p:cNvCxnSpPr>
            <p:nvPr/>
          </p:nvCxnSpPr>
          <p:spPr>
            <a:xfrm flipV="1">
              <a:off x="10949570" y="1800306"/>
              <a:ext cx="1158635" cy="2851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直线连接符 21"/>
            <p:cNvCxnSpPr>
              <a:stCxn id="55" idx="7"/>
              <a:endCxn id="53" idx="4"/>
            </p:cNvCxnSpPr>
            <p:nvPr/>
          </p:nvCxnSpPr>
          <p:spPr>
            <a:xfrm flipV="1">
              <a:off x="11962824" y="1914297"/>
              <a:ext cx="420583" cy="6537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直线连接符 28"/>
            <p:cNvCxnSpPr>
              <a:stCxn id="49" idx="7"/>
              <a:endCxn id="50" idx="3"/>
            </p:cNvCxnSpPr>
            <p:nvPr/>
          </p:nvCxnSpPr>
          <p:spPr>
            <a:xfrm flipV="1">
              <a:off x="10217772" y="2342352"/>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直线连接符 43"/>
            <p:cNvCxnSpPr>
              <a:stCxn id="51" idx="7"/>
              <a:endCxn id="48" idx="3"/>
            </p:cNvCxnSpPr>
            <p:nvPr/>
          </p:nvCxnSpPr>
          <p:spPr>
            <a:xfrm flipV="1">
              <a:off x="9485831" y="344156"/>
              <a:ext cx="1100949" cy="102233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直线连接符 47"/>
            <p:cNvCxnSpPr>
              <a:stCxn id="54" idx="0"/>
              <a:endCxn id="48" idx="4"/>
            </p:cNvCxnSpPr>
            <p:nvPr/>
          </p:nvCxnSpPr>
          <p:spPr>
            <a:xfrm flipV="1">
              <a:off x="10713540" y="441231"/>
              <a:ext cx="107605" cy="7157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直线连接符 50"/>
            <p:cNvCxnSpPr>
              <a:stCxn id="53" idx="2"/>
              <a:endCxn id="54" idx="6"/>
            </p:cNvCxnSpPr>
            <p:nvPr/>
          </p:nvCxnSpPr>
          <p:spPr>
            <a:xfrm flipH="1" flipV="1">
              <a:off x="10843295" y="1286721"/>
              <a:ext cx="1150919" cy="2383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直线连接符 54"/>
            <p:cNvCxnSpPr>
              <a:stCxn id="54" idx="4"/>
              <a:endCxn id="50" idx="0"/>
            </p:cNvCxnSpPr>
            <p:nvPr/>
          </p:nvCxnSpPr>
          <p:spPr>
            <a:xfrm>
              <a:off x="10713540" y="1416476"/>
              <a:ext cx="107606" cy="6158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直线连接符 57"/>
            <p:cNvCxnSpPr>
              <a:stCxn id="50" idx="5"/>
              <a:endCxn id="55" idx="1"/>
            </p:cNvCxnSpPr>
            <p:nvPr/>
          </p:nvCxnSpPr>
          <p:spPr>
            <a:xfrm>
              <a:off x="10949570" y="2342352"/>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直线连接符 60"/>
            <p:cNvCxnSpPr>
              <a:stCxn id="51" idx="7"/>
              <a:endCxn id="54" idx="2"/>
            </p:cNvCxnSpPr>
            <p:nvPr/>
          </p:nvCxnSpPr>
          <p:spPr>
            <a:xfrm flipV="1">
              <a:off x="9485831" y="1286721"/>
              <a:ext cx="1097953"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直线连接符 63"/>
            <p:cNvCxnSpPr>
              <a:stCxn id="51" idx="4"/>
              <a:endCxn id="49" idx="1"/>
            </p:cNvCxnSpPr>
            <p:nvPr/>
          </p:nvCxnSpPr>
          <p:spPr>
            <a:xfrm>
              <a:off x="9327220" y="1749415"/>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椭圆 69"/>
            <p:cNvSpPr/>
            <p:nvPr/>
          </p:nvSpPr>
          <p:spPr>
            <a:xfrm>
              <a:off x="10064447" y="3739900"/>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72" name="直线连接符 70"/>
            <p:cNvCxnSpPr>
              <a:stCxn id="51" idx="5"/>
              <a:endCxn id="56" idx="1"/>
            </p:cNvCxnSpPr>
            <p:nvPr/>
          </p:nvCxnSpPr>
          <p:spPr>
            <a:xfrm>
              <a:off x="9485831" y="1683716"/>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3" name="直线连接符 75"/>
            <p:cNvCxnSpPr>
              <a:stCxn id="56" idx="7"/>
              <a:endCxn id="54" idx="3"/>
            </p:cNvCxnSpPr>
            <p:nvPr/>
          </p:nvCxnSpPr>
          <p:spPr>
            <a:xfrm flipV="1">
              <a:off x="10144182" y="1378472"/>
              <a:ext cx="477606" cy="6203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直线连接符 78"/>
            <p:cNvCxnSpPr>
              <a:stCxn id="56" idx="6"/>
              <a:endCxn id="50" idx="2"/>
            </p:cNvCxnSpPr>
            <p:nvPr/>
          </p:nvCxnSpPr>
          <p:spPr>
            <a:xfrm>
              <a:off x="10179665" y="2084463"/>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直线连接符 84"/>
            <p:cNvCxnSpPr>
              <a:stCxn id="49" idx="0"/>
              <a:endCxn id="56" idx="4"/>
            </p:cNvCxnSpPr>
            <p:nvPr/>
          </p:nvCxnSpPr>
          <p:spPr>
            <a:xfrm flipV="1">
              <a:off x="9983409" y="2205609"/>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直线连接符 91"/>
            <p:cNvCxnSpPr>
              <a:stCxn id="49" idx="6"/>
              <a:endCxn id="55" idx="2"/>
            </p:cNvCxnSpPr>
            <p:nvPr/>
          </p:nvCxnSpPr>
          <p:spPr>
            <a:xfrm flipV="1">
              <a:off x="10314847" y="2802437"/>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7" name="椭圆 95"/>
            <p:cNvSpPr/>
            <p:nvPr/>
          </p:nvSpPr>
          <p:spPr>
            <a:xfrm>
              <a:off x="8858139" y="2342352"/>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8" name="椭圆 96"/>
            <p:cNvSpPr/>
            <p:nvPr/>
          </p:nvSpPr>
          <p:spPr>
            <a:xfrm>
              <a:off x="12963106" y="1871826"/>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spTree>
    <p:extLst>
      <p:ext uri="{BB962C8B-B14F-4D97-AF65-F5344CB8AC3E}">
        <p14:creationId xmlns:p14="http://schemas.microsoft.com/office/powerpoint/2010/main" val="41106354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83568" y="260648"/>
            <a:ext cx="2016224" cy="576064"/>
          </a:xfrm>
          <a:ln>
            <a:solidFill>
              <a:schemeClr val="tx1"/>
            </a:solidFill>
          </a:ln>
        </p:spPr>
        <p:txBody>
          <a:bodyPr>
            <a:noAutofit/>
          </a:bodyPr>
          <a:lstStyle/>
          <a:p>
            <a:pPr algn="ctr"/>
            <a:r>
              <a:rPr kumimoji="1" lang="zh-TW" altLang="en-US" sz="3200" dirty="0" smtClean="0">
                <a:solidFill>
                  <a:schemeClr val="tx1"/>
                </a:solidFill>
                <a:latin typeface="微軟正黑體" panose="020B0604030504040204" pitchFamily="34" charset="-120"/>
                <a:ea typeface="微軟正黑體" panose="020B0604030504040204" pitchFamily="34" charset="-120"/>
                <a:cs typeface="Microsoft YaHei" charset="0"/>
              </a:rPr>
              <a:t>認識塑膠</a:t>
            </a:r>
            <a:endParaRPr kumimoji="1" lang="zh-CN" altLang="en-US" sz="3200" dirty="0">
              <a:solidFill>
                <a:schemeClr val="tx1"/>
              </a:solidFill>
              <a:latin typeface="微軟正黑體" panose="020B0604030504040204" pitchFamily="34" charset="-120"/>
              <a:ea typeface="微軟正黑體" panose="020B0604030504040204" pitchFamily="34" charset="-120"/>
              <a:cs typeface="Microsoft YaHei" charset="0"/>
            </a:endParaRPr>
          </a:p>
        </p:txBody>
      </p:sp>
      <p:sp>
        <p:nvSpPr>
          <p:cNvPr id="4" name="矩形 3"/>
          <p:cNvSpPr/>
          <p:nvPr/>
        </p:nvSpPr>
        <p:spPr>
          <a:xfrm>
            <a:off x="648964" y="260648"/>
            <a:ext cx="2050831" cy="50405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916832"/>
            <a:ext cx="1945178" cy="1945178"/>
          </a:xfrm>
          <a:prstGeom prst="roundRect">
            <a:avLst>
              <a:gd name="adj" fmla="val 8594"/>
            </a:avLst>
          </a:prstGeom>
          <a:solidFill>
            <a:srgbClr val="FFFFFF">
              <a:shade val="85000"/>
            </a:srgbClr>
          </a:solidFill>
          <a:ln>
            <a:noFill/>
          </a:ln>
          <a:effectLst/>
        </p:spPr>
      </p:pic>
      <p:sp>
        <p:nvSpPr>
          <p:cNvPr id="7" name="圓角矩形圖說文字 6"/>
          <p:cNvSpPr/>
          <p:nvPr/>
        </p:nvSpPr>
        <p:spPr>
          <a:xfrm>
            <a:off x="2843808" y="1556792"/>
            <a:ext cx="5976664" cy="4752528"/>
          </a:xfrm>
          <a:prstGeom prst="wedgeRoundRectCallout">
            <a:avLst>
              <a:gd name="adj1" fmla="val -57252"/>
              <a:gd name="adj2" fmla="val -23826"/>
              <a:gd name="adj3" fmla="val 16667"/>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3851920" y="5541679"/>
            <a:ext cx="1152128"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寶特瓶</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6228184" y="5640547"/>
            <a:ext cx="1243870"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飲料瓶</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grpSp>
        <p:nvGrpSpPr>
          <p:cNvPr id="10" name="组 13"/>
          <p:cNvGrpSpPr/>
          <p:nvPr/>
        </p:nvGrpSpPr>
        <p:grpSpPr>
          <a:xfrm>
            <a:off x="-1423390" y="3860317"/>
            <a:ext cx="3820574" cy="4344867"/>
            <a:chOff x="-1897854" y="3860312"/>
            <a:chExt cx="5094099" cy="4344867"/>
          </a:xfrm>
        </p:grpSpPr>
        <p:sp>
          <p:nvSpPr>
            <p:cNvPr id="14"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8"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9"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1"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2"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3"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4"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5"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6"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27" name="直线连接符 89"/>
            <p:cNvCxnSpPr>
              <a:stCxn id="14" idx="5"/>
              <a:endCxn id="19"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线连接符 90"/>
            <p:cNvCxnSpPr>
              <a:stCxn id="16" idx="7"/>
              <a:endCxn id="19"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92"/>
            <p:cNvCxnSpPr>
              <a:stCxn id="22" idx="7"/>
              <a:endCxn id="19"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线连接符 93"/>
            <p:cNvCxnSpPr>
              <a:stCxn id="15" idx="7"/>
              <a:endCxn id="16"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直线连接符 94"/>
            <p:cNvCxnSpPr>
              <a:stCxn id="17" idx="7"/>
              <a:endCxn id="14"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线连接符 98"/>
            <p:cNvCxnSpPr>
              <a:stCxn id="21" idx="0"/>
              <a:endCxn id="14"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直线连接符 99"/>
            <p:cNvCxnSpPr>
              <a:stCxn id="19" idx="2"/>
              <a:endCxn id="21"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直线连接符 100"/>
            <p:cNvCxnSpPr>
              <a:stCxn id="21" idx="4"/>
              <a:endCxn id="16"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线连接符 101"/>
            <p:cNvCxnSpPr>
              <a:stCxn id="16" idx="5"/>
              <a:endCxn id="22"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直线连接符 102"/>
            <p:cNvCxnSpPr>
              <a:stCxn id="17" idx="7"/>
              <a:endCxn id="21"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直线连接符 103"/>
            <p:cNvCxnSpPr>
              <a:stCxn id="17" idx="4"/>
              <a:endCxn id="15"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39" name="直线连接符 105"/>
            <p:cNvCxnSpPr>
              <a:stCxn id="17" idx="5"/>
              <a:endCxn id="23"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直线连接符 106"/>
            <p:cNvCxnSpPr>
              <a:stCxn id="23" idx="7"/>
              <a:endCxn id="21"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直线连接符 107"/>
            <p:cNvCxnSpPr>
              <a:stCxn id="23" idx="6"/>
              <a:endCxn id="16"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直线连接符 108"/>
            <p:cNvCxnSpPr>
              <a:stCxn id="15" idx="0"/>
              <a:endCxn id="23"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直线连接符 109"/>
            <p:cNvCxnSpPr>
              <a:stCxn id="15" idx="6"/>
              <a:endCxn id="22"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5"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6"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7"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8"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pic>
        <p:nvPicPr>
          <p:cNvPr id="3" name="圖片 2"/>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6230" r="59016"/>
                    </a14:imgEffect>
                  </a14:imgLayer>
                </a14:imgProps>
              </a:ext>
              <a:ext uri="{28A0092B-C50C-407E-A947-70E740481C1C}">
                <a14:useLocalDpi xmlns:a14="http://schemas.microsoft.com/office/drawing/2010/main" val="0"/>
              </a:ext>
            </a:extLst>
          </a:blip>
          <a:srcRect l="37655" r="33889"/>
          <a:stretch/>
        </p:blipFill>
        <p:spPr>
          <a:xfrm>
            <a:off x="3851920" y="1916832"/>
            <a:ext cx="1756625" cy="3542014"/>
          </a:xfrm>
          <a:prstGeom prst="rect">
            <a:avLst/>
          </a:prstGeom>
        </p:spPr>
      </p:pic>
      <p:pic>
        <p:nvPicPr>
          <p:cNvPr id="49" name="圖片 48"/>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0000" y1="51333" x2="50000" y2="51333"/>
                        <a14:foregroundMark x1="51167" y1="61333" x2="51167" y2="61333"/>
                        <a14:foregroundMark x1="48167" y1="55500" x2="48167" y2="55500"/>
                        <a14:foregroundMark x1="48167" y1="47667" x2="48167" y2="47667"/>
                        <a14:foregroundMark x1="48167" y1="46500" x2="48167" y2="46500"/>
                        <a14:foregroundMark x1="46833" y1="45500" x2="46833" y2="45500"/>
                        <a14:foregroundMark x1="54833" y1="46000" x2="54833" y2="46000"/>
                        <a14:foregroundMark x1="54833" y1="46000" x2="54833" y2="46000"/>
                        <a14:foregroundMark x1="53333" y1="47500" x2="53333" y2="47500"/>
                        <a14:foregroundMark x1="53500" y1="51667" x2="54000" y2="52667"/>
                        <a14:foregroundMark x1="53833" y1="63833" x2="53833" y2="63833"/>
                      </a14:backgroundRemoval>
                    </a14:imgEffect>
                  </a14:imgLayer>
                </a14:imgProps>
              </a:ext>
              <a:ext uri="{28A0092B-C50C-407E-A947-70E740481C1C}">
                <a14:useLocalDpi xmlns:a14="http://schemas.microsoft.com/office/drawing/2010/main" val="0"/>
              </a:ext>
            </a:extLst>
          </a:blip>
          <a:srcRect l="34440" t="31793" r="36861" b="18129"/>
          <a:stretch/>
        </p:blipFill>
        <p:spPr>
          <a:xfrm>
            <a:off x="5940152" y="2502276"/>
            <a:ext cx="1639914" cy="2861559"/>
          </a:xfrm>
          <a:prstGeom prst="rect">
            <a:avLst/>
          </a:prstGeom>
        </p:spPr>
      </p:pic>
    </p:spTree>
    <p:extLst>
      <p:ext uri="{BB962C8B-B14F-4D97-AF65-F5344CB8AC3E}">
        <p14:creationId xmlns:p14="http://schemas.microsoft.com/office/powerpoint/2010/main" val="185739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83568" y="260648"/>
            <a:ext cx="2016224" cy="576064"/>
          </a:xfrm>
          <a:ln>
            <a:solidFill>
              <a:schemeClr val="tx1"/>
            </a:solidFill>
          </a:ln>
        </p:spPr>
        <p:txBody>
          <a:bodyPr>
            <a:noAutofit/>
          </a:bodyPr>
          <a:lstStyle/>
          <a:p>
            <a:pPr algn="ctr"/>
            <a:r>
              <a:rPr kumimoji="1" lang="zh-TW" altLang="en-US" sz="3200" dirty="0" smtClean="0">
                <a:solidFill>
                  <a:schemeClr val="tx1"/>
                </a:solidFill>
                <a:latin typeface="微軟正黑體" panose="020B0604030504040204" pitchFamily="34" charset="-120"/>
                <a:ea typeface="微軟正黑體" panose="020B0604030504040204" pitchFamily="34" charset="-120"/>
                <a:cs typeface="Microsoft YaHei" charset="0"/>
              </a:rPr>
              <a:t>認識塑膠</a:t>
            </a:r>
            <a:endParaRPr kumimoji="1" lang="zh-CN" altLang="en-US" sz="3200" dirty="0">
              <a:solidFill>
                <a:schemeClr val="tx1"/>
              </a:solidFill>
              <a:latin typeface="微軟正黑體" panose="020B0604030504040204" pitchFamily="34" charset="-120"/>
              <a:ea typeface="微軟正黑體" panose="020B0604030504040204" pitchFamily="34" charset="-120"/>
              <a:cs typeface="Microsoft YaHei" charset="0"/>
            </a:endParaRPr>
          </a:p>
        </p:txBody>
      </p:sp>
      <p:sp>
        <p:nvSpPr>
          <p:cNvPr id="4" name="矩形 3"/>
          <p:cNvSpPr/>
          <p:nvPr/>
        </p:nvSpPr>
        <p:spPr>
          <a:xfrm>
            <a:off x="648964" y="260648"/>
            <a:ext cx="2050831" cy="50405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916832"/>
            <a:ext cx="1945178" cy="1945178"/>
          </a:xfrm>
          <a:prstGeom prst="roundRect">
            <a:avLst>
              <a:gd name="adj" fmla="val 8594"/>
            </a:avLst>
          </a:prstGeom>
          <a:solidFill>
            <a:srgbClr val="FFFFFF">
              <a:shade val="85000"/>
            </a:srgbClr>
          </a:solidFill>
          <a:ln>
            <a:noFill/>
          </a:ln>
          <a:effectLst/>
        </p:spPr>
      </p:pic>
      <p:sp>
        <p:nvSpPr>
          <p:cNvPr id="7" name="圓角矩形圖說文字 6"/>
          <p:cNvSpPr/>
          <p:nvPr/>
        </p:nvSpPr>
        <p:spPr>
          <a:xfrm>
            <a:off x="2843808" y="1556792"/>
            <a:ext cx="5976664" cy="4752528"/>
          </a:xfrm>
          <a:prstGeom prst="wedgeRoundRectCallout">
            <a:avLst>
              <a:gd name="adj1" fmla="val -57252"/>
              <a:gd name="adj2" fmla="val -23826"/>
              <a:gd name="adj3" fmla="val 16667"/>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3419872" y="5589240"/>
            <a:ext cx="1440160"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食用油瓶</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5215766" y="5517232"/>
            <a:ext cx="1516474"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清潔劑罐</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6876256" y="5589714"/>
            <a:ext cx="1512168"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洗髮精罐</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grpSp>
        <p:nvGrpSpPr>
          <p:cNvPr id="12" name="组 13"/>
          <p:cNvGrpSpPr/>
          <p:nvPr/>
        </p:nvGrpSpPr>
        <p:grpSpPr>
          <a:xfrm>
            <a:off x="-1423390" y="3860317"/>
            <a:ext cx="3820574" cy="4344867"/>
            <a:chOff x="-1897854" y="3860312"/>
            <a:chExt cx="5094099" cy="4344867"/>
          </a:xfrm>
        </p:grpSpPr>
        <p:sp>
          <p:nvSpPr>
            <p:cNvPr id="17"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8"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9"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0"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1"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2"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3"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4"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5"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6"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7"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8"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29" name="直线连接符 89"/>
            <p:cNvCxnSpPr>
              <a:stCxn id="17" idx="5"/>
              <a:endCxn id="22"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线连接符 90"/>
            <p:cNvCxnSpPr>
              <a:stCxn id="19" idx="7"/>
              <a:endCxn id="22"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直线连接符 92"/>
            <p:cNvCxnSpPr>
              <a:stCxn id="24" idx="7"/>
              <a:endCxn id="22"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线连接符 93"/>
            <p:cNvCxnSpPr>
              <a:stCxn id="18" idx="7"/>
              <a:endCxn id="19"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直线连接符 94"/>
            <p:cNvCxnSpPr>
              <a:stCxn id="20" idx="7"/>
              <a:endCxn id="17"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直线连接符 98"/>
            <p:cNvCxnSpPr>
              <a:stCxn id="23" idx="0"/>
              <a:endCxn id="17"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线连接符 99"/>
            <p:cNvCxnSpPr>
              <a:stCxn id="22" idx="2"/>
              <a:endCxn id="23"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直线连接符 100"/>
            <p:cNvCxnSpPr>
              <a:stCxn id="23" idx="4"/>
              <a:endCxn id="19"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直线连接符 101"/>
            <p:cNvCxnSpPr>
              <a:stCxn id="19" idx="5"/>
              <a:endCxn id="24"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直线连接符 102"/>
            <p:cNvCxnSpPr>
              <a:stCxn id="20" idx="7"/>
              <a:endCxn id="23"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直线连接符 103"/>
            <p:cNvCxnSpPr>
              <a:stCxn id="20" idx="4"/>
              <a:endCxn id="18"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41" name="直线连接符 105"/>
            <p:cNvCxnSpPr>
              <a:stCxn id="20" idx="5"/>
              <a:endCxn id="25"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直线连接符 106"/>
            <p:cNvCxnSpPr>
              <a:stCxn id="25" idx="7"/>
              <a:endCxn id="23"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直线连接符 107"/>
            <p:cNvCxnSpPr>
              <a:stCxn id="25" idx="6"/>
              <a:endCxn id="19"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直线连接符 108"/>
            <p:cNvCxnSpPr>
              <a:stCxn id="18" idx="0"/>
              <a:endCxn id="25"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直线连接符 109"/>
            <p:cNvCxnSpPr>
              <a:stCxn id="18" idx="6"/>
              <a:endCxn id="24"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6"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7"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8"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9"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0"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pic>
        <p:nvPicPr>
          <p:cNvPr id="3" name="圖片 2"/>
          <p:cNvPicPr>
            <a:picLocks noChangeAspect="1"/>
          </p:cNvPicPr>
          <p:nvPr/>
        </p:nvPicPr>
        <p:blipFill rotWithShape="1">
          <a:blip r:embed="rId3">
            <a:extLst>
              <a:ext uri="{BEBA8EAE-BF5A-486C-A8C5-ECC9F3942E4B}">
                <a14:imgProps xmlns:a14="http://schemas.microsoft.com/office/drawing/2010/main">
                  <a14:imgLayer r:embed="rId4">
                    <a14:imgEffect>
                      <a14:backgroundRemoval t="24331" b="95864" l="13977" r="52745"/>
                    </a14:imgEffect>
                  </a14:imgLayer>
                </a14:imgProps>
              </a:ext>
              <a:ext uri="{28A0092B-C50C-407E-A947-70E740481C1C}">
                <a14:useLocalDpi xmlns:a14="http://schemas.microsoft.com/office/drawing/2010/main" val="0"/>
              </a:ext>
            </a:extLst>
          </a:blip>
          <a:srcRect l="28199" t="18339" r="40980" b="17037"/>
          <a:stretch/>
        </p:blipFill>
        <p:spPr>
          <a:xfrm>
            <a:off x="3203848" y="2269868"/>
            <a:ext cx="2218386" cy="3180898"/>
          </a:xfrm>
          <a:prstGeom prst="rect">
            <a:avLst/>
          </a:prstGeom>
        </p:spPr>
      </p:pic>
      <p:pic>
        <p:nvPicPr>
          <p:cNvPr id="5" name="圖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8047" y="1916832"/>
            <a:ext cx="3508585" cy="3508585"/>
          </a:xfrm>
          <a:prstGeom prst="rect">
            <a:avLst/>
          </a:prstGeom>
        </p:spPr>
      </p:pic>
      <p:pic>
        <p:nvPicPr>
          <p:cNvPr id="8" name="圖片 7"/>
          <p:cNvPicPr>
            <a:picLocks noChangeAspect="1"/>
          </p:cNvPicPr>
          <p:nvPr/>
        </p:nvPicPr>
        <p:blipFill rotWithShape="1">
          <a:blip r:embed="rId6">
            <a:extLst>
              <a:ext uri="{BEBA8EAE-BF5A-486C-A8C5-ECC9F3942E4B}">
                <a14:imgProps xmlns:a14="http://schemas.microsoft.com/office/drawing/2010/main">
                  <a14:imgLayer r:embed="rId7">
                    <a14:imgEffect>
                      <a14:backgroundRemoval t="750" b="82750" l="65250" r="100000">
                        <a14:foregroundMark x1="89500" y1="41000" x2="89500" y2="41000"/>
                        <a14:foregroundMark x1="89500" y1="16750" x2="89500" y2="16750"/>
                      </a14:backgroundRemoval>
                    </a14:imgEffect>
                  </a14:imgLayer>
                </a14:imgProps>
              </a:ext>
              <a:ext uri="{28A0092B-C50C-407E-A947-70E740481C1C}">
                <a14:useLocalDpi xmlns:a14="http://schemas.microsoft.com/office/drawing/2010/main" val="0"/>
              </a:ext>
            </a:extLst>
          </a:blip>
          <a:srcRect l="67119"/>
          <a:stretch/>
        </p:blipFill>
        <p:spPr>
          <a:xfrm>
            <a:off x="5148063" y="2504755"/>
            <a:ext cx="1223431" cy="3720798"/>
          </a:xfrm>
          <a:prstGeom prst="rect">
            <a:avLst/>
          </a:prstGeom>
        </p:spPr>
      </p:pic>
    </p:spTree>
    <p:extLst>
      <p:ext uri="{BB962C8B-B14F-4D97-AF65-F5344CB8AC3E}">
        <p14:creationId xmlns:p14="http://schemas.microsoft.com/office/powerpoint/2010/main" val="145060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83568" y="260648"/>
            <a:ext cx="2016224" cy="576064"/>
          </a:xfrm>
          <a:ln>
            <a:solidFill>
              <a:schemeClr val="tx1"/>
            </a:solidFill>
          </a:ln>
        </p:spPr>
        <p:txBody>
          <a:bodyPr>
            <a:noAutofit/>
          </a:bodyPr>
          <a:lstStyle/>
          <a:p>
            <a:pPr algn="ctr"/>
            <a:r>
              <a:rPr kumimoji="1" lang="zh-TW" altLang="en-US" sz="3200" dirty="0" smtClean="0">
                <a:solidFill>
                  <a:schemeClr val="tx1"/>
                </a:solidFill>
                <a:latin typeface="微軟正黑體" panose="020B0604030504040204" pitchFamily="34" charset="-120"/>
                <a:ea typeface="微軟正黑體" panose="020B0604030504040204" pitchFamily="34" charset="-120"/>
                <a:cs typeface="Microsoft YaHei" charset="0"/>
              </a:rPr>
              <a:t>認識塑膠</a:t>
            </a:r>
            <a:endParaRPr kumimoji="1" lang="zh-CN" altLang="en-US" sz="3200" dirty="0">
              <a:solidFill>
                <a:schemeClr val="tx1"/>
              </a:solidFill>
              <a:latin typeface="微軟正黑體" panose="020B0604030504040204" pitchFamily="34" charset="-120"/>
              <a:ea typeface="微軟正黑體" panose="020B0604030504040204" pitchFamily="34" charset="-120"/>
              <a:cs typeface="Microsoft YaHei" charset="0"/>
            </a:endParaRPr>
          </a:p>
        </p:txBody>
      </p:sp>
      <p:sp>
        <p:nvSpPr>
          <p:cNvPr id="4" name="矩形 3"/>
          <p:cNvSpPr/>
          <p:nvPr/>
        </p:nvSpPr>
        <p:spPr>
          <a:xfrm>
            <a:off x="648964" y="260648"/>
            <a:ext cx="2050831" cy="50405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916832"/>
            <a:ext cx="1945178" cy="1945178"/>
          </a:xfrm>
          <a:prstGeom prst="roundRect">
            <a:avLst>
              <a:gd name="adj" fmla="val 8594"/>
            </a:avLst>
          </a:prstGeom>
          <a:solidFill>
            <a:srgbClr val="FFFFFF">
              <a:shade val="85000"/>
            </a:srgbClr>
          </a:solidFill>
          <a:ln>
            <a:noFill/>
          </a:ln>
          <a:effectLst/>
        </p:spPr>
      </p:pic>
      <p:sp>
        <p:nvSpPr>
          <p:cNvPr id="7" name="圓角矩形圖說文字 6"/>
          <p:cNvSpPr/>
          <p:nvPr/>
        </p:nvSpPr>
        <p:spPr>
          <a:xfrm>
            <a:off x="2843808" y="1556792"/>
            <a:ext cx="5976664" cy="4752528"/>
          </a:xfrm>
          <a:prstGeom prst="wedgeRoundRectCallout">
            <a:avLst>
              <a:gd name="adj1" fmla="val -57252"/>
              <a:gd name="adj2" fmla="val -23826"/>
              <a:gd name="adj3" fmla="val 16667"/>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7" name="组 13"/>
          <p:cNvGrpSpPr/>
          <p:nvPr/>
        </p:nvGrpSpPr>
        <p:grpSpPr>
          <a:xfrm>
            <a:off x="-1423390" y="3860317"/>
            <a:ext cx="3820574" cy="4344867"/>
            <a:chOff x="-1897854" y="3860312"/>
            <a:chExt cx="5094099" cy="4344867"/>
          </a:xfrm>
        </p:grpSpPr>
        <p:sp>
          <p:nvSpPr>
            <p:cNvPr id="18"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9"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0"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1"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2"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3"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4"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5"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6"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7"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8"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29"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30" name="直线连接符 89"/>
            <p:cNvCxnSpPr>
              <a:stCxn id="18" idx="5"/>
              <a:endCxn id="23"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直线连接符 90"/>
            <p:cNvCxnSpPr>
              <a:stCxn id="20" idx="7"/>
              <a:endCxn id="23"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线连接符 92"/>
            <p:cNvCxnSpPr>
              <a:stCxn id="25" idx="7"/>
              <a:endCxn id="23"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直线连接符 93"/>
            <p:cNvCxnSpPr>
              <a:stCxn id="19" idx="7"/>
              <a:endCxn id="20"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直线连接符 94"/>
            <p:cNvCxnSpPr>
              <a:stCxn id="21" idx="7"/>
              <a:endCxn id="18"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线连接符 98"/>
            <p:cNvCxnSpPr>
              <a:stCxn id="24" idx="0"/>
              <a:endCxn id="18"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直线连接符 99"/>
            <p:cNvCxnSpPr>
              <a:stCxn id="23" idx="2"/>
              <a:endCxn id="24"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直线连接符 100"/>
            <p:cNvCxnSpPr>
              <a:stCxn id="24" idx="4"/>
              <a:endCxn id="20"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直线连接符 101"/>
            <p:cNvCxnSpPr>
              <a:stCxn id="20" idx="5"/>
              <a:endCxn id="25"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直线连接符 102"/>
            <p:cNvCxnSpPr>
              <a:stCxn id="21" idx="7"/>
              <a:endCxn id="24"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直线连接符 103"/>
            <p:cNvCxnSpPr>
              <a:stCxn id="21" idx="4"/>
              <a:endCxn id="19"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cxnSp>
          <p:nvCxnSpPr>
            <p:cNvPr id="42" name="直线连接符 105"/>
            <p:cNvCxnSpPr>
              <a:stCxn id="21" idx="5"/>
              <a:endCxn id="26"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直线连接符 106"/>
            <p:cNvCxnSpPr>
              <a:stCxn id="26" idx="7"/>
              <a:endCxn id="24"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直线连接符 107"/>
            <p:cNvCxnSpPr>
              <a:stCxn id="26" idx="6"/>
              <a:endCxn id="20"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直线连接符 108"/>
            <p:cNvCxnSpPr>
              <a:stCxn id="19" idx="0"/>
              <a:endCxn id="26"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直线连接符 109"/>
            <p:cNvCxnSpPr>
              <a:stCxn id="19" idx="6"/>
              <a:endCxn id="25"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8"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49"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0"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51"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grpSp>
      <p:grpSp>
        <p:nvGrpSpPr>
          <p:cNvPr id="53" name="群組 52"/>
          <p:cNvGrpSpPr/>
          <p:nvPr/>
        </p:nvGrpSpPr>
        <p:grpSpPr>
          <a:xfrm>
            <a:off x="3500952" y="1735229"/>
            <a:ext cx="3577228" cy="2624323"/>
            <a:chOff x="3995936" y="1613991"/>
            <a:chExt cx="3577228" cy="2624323"/>
          </a:xfrm>
        </p:grpSpPr>
        <p:sp>
          <p:nvSpPr>
            <p:cNvPr id="10" name="文字方塊 9"/>
            <p:cNvSpPr txBox="1"/>
            <p:nvPr/>
          </p:nvSpPr>
          <p:spPr>
            <a:xfrm>
              <a:off x="5196120" y="1613991"/>
              <a:ext cx="1008112"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浴簾</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pic>
          <p:nvPicPr>
            <p:cNvPr id="12" name="圖片 11"/>
            <p:cNvPicPr>
              <a:picLocks noChangeAspect="1"/>
            </p:cNvPicPr>
            <p:nvPr/>
          </p:nvPicPr>
          <p:blipFill rotWithShape="1">
            <a:blip r:embed="rId4">
              <a:extLst>
                <a:ext uri="{28A0092B-C50C-407E-A947-70E740481C1C}">
                  <a14:useLocalDpi xmlns:a14="http://schemas.microsoft.com/office/drawing/2010/main" val="0"/>
                </a:ext>
              </a:extLst>
            </a:blip>
            <a:srcRect t="10939" b="24619"/>
            <a:stretch/>
          </p:blipFill>
          <p:spPr>
            <a:xfrm>
              <a:off x="3995936" y="1933096"/>
              <a:ext cx="3577228" cy="2305218"/>
            </a:xfrm>
            <a:prstGeom prst="rect">
              <a:avLst/>
            </a:prstGeom>
          </p:spPr>
        </p:pic>
      </p:grpSp>
      <p:grpSp>
        <p:nvGrpSpPr>
          <p:cNvPr id="56" name="群組 55"/>
          <p:cNvGrpSpPr/>
          <p:nvPr/>
        </p:nvGrpSpPr>
        <p:grpSpPr>
          <a:xfrm>
            <a:off x="3488830" y="4238314"/>
            <a:ext cx="2019274" cy="2034083"/>
            <a:chOff x="2984774" y="4238314"/>
            <a:chExt cx="2019274" cy="2034083"/>
          </a:xfrm>
        </p:grpSpPr>
        <p:sp>
          <p:nvSpPr>
            <p:cNvPr id="13" name="文字方塊 12"/>
            <p:cNvSpPr txBox="1"/>
            <p:nvPr/>
          </p:nvSpPr>
          <p:spPr>
            <a:xfrm>
              <a:off x="4067944" y="5810732"/>
              <a:ext cx="936104"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水管</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pic>
          <p:nvPicPr>
            <p:cNvPr id="52" name="圖片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4774" y="4238314"/>
              <a:ext cx="1803250" cy="1803250"/>
            </a:xfrm>
            <a:prstGeom prst="rect">
              <a:avLst/>
            </a:prstGeom>
          </p:spPr>
        </p:pic>
      </p:grpSp>
      <p:grpSp>
        <p:nvGrpSpPr>
          <p:cNvPr id="55" name="群組 54"/>
          <p:cNvGrpSpPr/>
          <p:nvPr/>
        </p:nvGrpSpPr>
        <p:grpSpPr>
          <a:xfrm>
            <a:off x="6372200" y="2371005"/>
            <a:ext cx="3357869" cy="3798300"/>
            <a:chOff x="6372200" y="2371005"/>
            <a:chExt cx="3357869" cy="3798300"/>
          </a:xfrm>
        </p:grpSpPr>
        <p:sp>
          <p:nvSpPr>
            <p:cNvPr id="14" name="文字方塊 13"/>
            <p:cNvSpPr txBox="1"/>
            <p:nvPr/>
          </p:nvSpPr>
          <p:spPr>
            <a:xfrm>
              <a:off x="7468020" y="5707640"/>
              <a:ext cx="1166228"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雨衣</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pic>
          <p:nvPicPr>
            <p:cNvPr id="54" name="圖片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2200" y="2371005"/>
              <a:ext cx="3357869" cy="3035516"/>
            </a:xfrm>
            <a:prstGeom prst="rect">
              <a:avLst/>
            </a:prstGeom>
          </p:spPr>
        </p:pic>
      </p:grpSp>
    </p:spTree>
    <p:extLst>
      <p:ext uri="{BB962C8B-B14F-4D97-AF65-F5344CB8AC3E}">
        <p14:creationId xmlns:p14="http://schemas.microsoft.com/office/powerpoint/2010/main" val="96141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自定义 33">
      <a:dk1>
        <a:srgbClr val="000000"/>
      </a:dk1>
      <a:lt1>
        <a:srgbClr val="FFFFFF"/>
      </a:lt1>
      <a:dk2>
        <a:srgbClr val="000000"/>
      </a:dk2>
      <a:lt2>
        <a:srgbClr val="FEFEFE"/>
      </a:lt2>
      <a:accent1>
        <a:srgbClr val="F17700"/>
      </a:accent1>
      <a:accent2>
        <a:srgbClr val="DC2144"/>
      </a:accent2>
      <a:accent3>
        <a:srgbClr val="71CAE0"/>
      </a:accent3>
      <a:accent4>
        <a:srgbClr val="112D43"/>
      </a:accent4>
      <a:accent5>
        <a:srgbClr val="050F25"/>
      </a:accent5>
      <a:accent6>
        <a:srgbClr val="162D4E"/>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1462</TotalTime>
  <Words>1362</Words>
  <Application>Microsoft Office PowerPoint</Application>
  <PresentationFormat>如螢幕大小 (4:3)</PresentationFormat>
  <Paragraphs>240</Paragraphs>
  <Slides>23</Slides>
  <Notes>20</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1_Office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消費小達人</dc:title>
  <dc:creator>Tiffany Lu</dc:creator>
  <cp:lastModifiedBy>Tiffany</cp:lastModifiedBy>
  <cp:revision>127</cp:revision>
  <dcterms:created xsi:type="dcterms:W3CDTF">2019-05-17T04:06:05Z</dcterms:created>
  <dcterms:modified xsi:type="dcterms:W3CDTF">2019-08-07T03:41:40Z</dcterms:modified>
  <cp:category>限塑政策綠色設計</cp:category>
</cp:coreProperties>
</file>