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632" y="-5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2018Mar/20</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2018Mar/20</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2018-03-20T01:36:33Z</dcterms:modified>
</cp:coreProperties>
</file>