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4.xml" ContentType="application/vnd.openxmlformats-officedocument.them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8" r:id="rId2"/>
  </p:sldMasterIdLst>
  <p:notesMasterIdLst>
    <p:notesMasterId r:id="rId10"/>
  </p:notesMasterIdLst>
  <p:handoutMasterIdLst>
    <p:handoutMasterId r:id="rId11"/>
  </p:handoutMasterIdLst>
  <p:sldIdLst>
    <p:sldId id="524" r:id="rId3"/>
    <p:sldId id="523" r:id="rId4"/>
    <p:sldId id="527" r:id="rId5"/>
    <p:sldId id="522" r:id="rId6"/>
    <p:sldId id="525" r:id="rId7"/>
    <p:sldId id="526" r:id="rId8"/>
    <p:sldId id="528" r:id="rId9"/>
  </p:sldIdLst>
  <p:sldSz cx="9144000" cy="6858000" type="screen4x3"/>
  <p:notesSz cx="6797675" cy="9926638"/>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000066"/>
    <a:srgbClr val="000099"/>
    <a:srgbClr val="FF0000"/>
    <a:srgbClr val="9966FF"/>
    <a:srgbClr val="D0D8E8"/>
    <a:srgbClr val="E9EDF4"/>
    <a:srgbClr val="FEF5D6"/>
  </p:clrMru>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8" d="100"/>
          <a:sy n="68" d="100"/>
        </p:scale>
        <p:origin x="-2862" y="-111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9648"/>
    </p:cViewPr>
  </p:sorterViewPr>
  <p:notesViewPr>
    <p:cSldViewPr>
      <p:cViewPr varScale="1">
        <p:scale>
          <a:sx n="56" d="100"/>
          <a:sy n="56" d="100"/>
        </p:scale>
        <p:origin x="-2622" y="-102"/>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1397" tIns="45698" rIns="91397" bIns="45698" numCol="1" anchor="t" anchorCtr="0" compatLnSpc="1">
            <a:prstTxWarp prst="textNoShape">
              <a:avLst/>
            </a:prstTxWarp>
          </a:bodyPr>
          <a:lstStyle>
            <a:lvl1pPr defTabSz="912813">
              <a:defRPr kumimoji="0" sz="1200">
                <a:latin typeface="Times New Roman" pitchFamily="18" charset="0"/>
                <a:ea typeface="標楷體" pitchFamily="65" charset="-120"/>
              </a:defRPr>
            </a:lvl1pPr>
          </a:lstStyle>
          <a:p>
            <a:endParaRPr lang="en-US" altLang="zh-TW"/>
          </a:p>
        </p:txBody>
      </p:sp>
      <p:sp>
        <p:nvSpPr>
          <p:cNvPr id="36867"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p:spPr>
        <p:txBody>
          <a:bodyPr vert="horz" wrap="square" lIns="91397" tIns="45698" rIns="91397" bIns="45698" numCol="1" anchor="t" anchorCtr="0" compatLnSpc="1">
            <a:prstTxWarp prst="textNoShape">
              <a:avLst/>
            </a:prstTxWarp>
          </a:bodyPr>
          <a:lstStyle>
            <a:lvl1pPr algn="r" defTabSz="912813">
              <a:defRPr kumimoji="0" sz="1200">
                <a:latin typeface="Times New Roman" pitchFamily="18" charset="0"/>
                <a:ea typeface="標楷體" pitchFamily="65" charset="-120"/>
              </a:defRPr>
            </a:lvl1pPr>
          </a:lstStyle>
          <a:p>
            <a:fld id="{0E381002-C7C2-4D5B-B488-D54CB42A6233}" type="datetimeFigureOut">
              <a:rPr lang="zh-TW" altLang="en-US"/>
              <a:pPr/>
              <a:t>2018/3/15</a:t>
            </a:fld>
            <a:endParaRPr lang="en-US" altLang="zh-TW"/>
          </a:p>
        </p:txBody>
      </p:sp>
      <p:sp>
        <p:nvSpPr>
          <p:cNvPr id="36868" name="Rectangle 4"/>
          <p:cNvSpPr>
            <a:spLocks noGrp="1" noChangeArrowheads="1"/>
          </p:cNvSpPr>
          <p:nvPr>
            <p:ph type="ftr" sz="quarter" idx="2"/>
          </p:nvPr>
        </p:nvSpPr>
        <p:spPr bwMode="auto">
          <a:xfrm>
            <a:off x="0" y="9429750"/>
            <a:ext cx="2946400" cy="495300"/>
          </a:xfrm>
          <a:prstGeom prst="rect">
            <a:avLst/>
          </a:prstGeom>
          <a:noFill/>
          <a:ln w="9525">
            <a:noFill/>
            <a:miter lim="800000"/>
            <a:headEnd/>
            <a:tailEnd/>
          </a:ln>
        </p:spPr>
        <p:txBody>
          <a:bodyPr vert="horz" wrap="square" lIns="91397" tIns="45698" rIns="91397" bIns="45698" numCol="1" anchor="b" anchorCtr="0" compatLnSpc="1">
            <a:prstTxWarp prst="textNoShape">
              <a:avLst/>
            </a:prstTxWarp>
          </a:bodyPr>
          <a:lstStyle>
            <a:lvl1pPr defTabSz="912813">
              <a:defRPr kumimoji="0" sz="1200">
                <a:latin typeface="Times New Roman" pitchFamily="18" charset="0"/>
                <a:ea typeface="標楷體" pitchFamily="65" charset="-120"/>
              </a:defRPr>
            </a:lvl1pPr>
          </a:lstStyle>
          <a:p>
            <a:endParaRPr lang="en-US" altLang="zh-TW"/>
          </a:p>
        </p:txBody>
      </p:sp>
      <p:sp>
        <p:nvSpPr>
          <p:cNvPr id="36869" name="Rectangle 5"/>
          <p:cNvSpPr>
            <a:spLocks noGrp="1" noChangeArrowheads="1"/>
          </p:cNvSpPr>
          <p:nvPr>
            <p:ph type="sldNum" sz="quarter" idx="3"/>
          </p:nvPr>
        </p:nvSpPr>
        <p:spPr bwMode="auto">
          <a:xfrm>
            <a:off x="3849688" y="9429750"/>
            <a:ext cx="2946400" cy="495300"/>
          </a:xfrm>
          <a:prstGeom prst="rect">
            <a:avLst/>
          </a:prstGeom>
          <a:noFill/>
          <a:ln w="9525">
            <a:noFill/>
            <a:miter lim="800000"/>
            <a:headEnd/>
            <a:tailEnd/>
          </a:ln>
        </p:spPr>
        <p:txBody>
          <a:bodyPr vert="horz" wrap="square" lIns="91397" tIns="45698" rIns="91397" bIns="45698" numCol="1" anchor="b" anchorCtr="0" compatLnSpc="1">
            <a:prstTxWarp prst="textNoShape">
              <a:avLst/>
            </a:prstTxWarp>
          </a:bodyPr>
          <a:lstStyle>
            <a:lvl1pPr algn="r" defTabSz="912813">
              <a:defRPr kumimoji="0" sz="1200">
                <a:latin typeface="Times New Roman" pitchFamily="18" charset="0"/>
                <a:ea typeface="標楷體" pitchFamily="65" charset="-120"/>
              </a:defRPr>
            </a:lvl1pPr>
          </a:lstStyle>
          <a:p>
            <a:fld id="{32EA126D-BA3C-4BC1-BB5E-AEE857E1737C}" type="slidenum">
              <a:rPr lang="zh-TW" altLang="en-US"/>
              <a:pPr/>
              <a:t>‹#›</a:t>
            </a:fld>
            <a:endParaRPr lang="en-US" altLang="zh-TW"/>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bwMode="auto">
          <a:xfrm>
            <a:off x="0" y="0"/>
            <a:ext cx="2946400" cy="496888"/>
          </a:xfrm>
          <a:prstGeom prst="rect">
            <a:avLst/>
          </a:prstGeom>
          <a:noFill/>
          <a:ln w="9525">
            <a:noFill/>
            <a:miter lim="800000"/>
            <a:headEnd/>
            <a:tailEnd/>
          </a:ln>
        </p:spPr>
        <p:txBody>
          <a:bodyPr vert="horz" wrap="square" lIns="91397" tIns="45698" rIns="91397" bIns="45698" numCol="1" anchor="t" anchorCtr="0" compatLnSpc="1">
            <a:prstTxWarp prst="textNoShape">
              <a:avLst/>
            </a:prstTxWarp>
          </a:bodyPr>
          <a:lstStyle>
            <a:lvl1pPr defTabSz="912813">
              <a:defRPr kumimoji="0" sz="1200">
                <a:latin typeface="Calibri" pitchFamily="34" charset="0"/>
              </a:defRPr>
            </a:lvl1pPr>
          </a:lstStyle>
          <a:p>
            <a:endParaRPr lang="zh-TW" altLang="en-US"/>
          </a:p>
        </p:txBody>
      </p:sp>
      <p:sp>
        <p:nvSpPr>
          <p:cNvPr id="3" name="日期版面配置區 2"/>
          <p:cNvSpPr>
            <a:spLocks noGrp="1"/>
          </p:cNvSpPr>
          <p:nvPr>
            <p:ph type="dt" idx="1"/>
          </p:nvPr>
        </p:nvSpPr>
        <p:spPr bwMode="auto">
          <a:xfrm>
            <a:off x="3849688" y="0"/>
            <a:ext cx="2946400" cy="496888"/>
          </a:xfrm>
          <a:prstGeom prst="rect">
            <a:avLst/>
          </a:prstGeom>
          <a:noFill/>
          <a:ln w="9525">
            <a:noFill/>
            <a:miter lim="800000"/>
            <a:headEnd/>
            <a:tailEnd/>
          </a:ln>
        </p:spPr>
        <p:txBody>
          <a:bodyPr vert="horz" wrap="square" lIns="91397" tIns="45698" rIns="91397" bIns="45698" numCol="1" anchor="t" anchorCtr="0" compatLnSpc="1">
            <a:prstTxWarp prst="textNoShape">
              <a:avLst/>
            </a:prstTxWarp>
          </a:bodyPr>
          <a:lstStyle>
            <a:lvl1pPr algn="r" defTabSz="912813">
              <a:defRPr kumimoji="0" sz="1200">
                <a:latin typeface="Calibri" pitchFamily="34" charset="0"/>
              </a:defRPr>
            </a:lvl1pPr>
          </a:lstStyle>
          <a:p>
            <a:fld id="{D3A199D2-8306-44A3-AF6B-25E73BA05BFE}" type="datetimeFigureOut">
              <a:rPr lang="zh-TW" altLang="en-US"/>
              <a:pPr/>
              <a:t>2018/3/15</a:t>
            </a:fld>
            <a:endParaRPr lang="en-US" altLang="zh-TW"/>
          </a:p>
        </p:txBody>
      </p:sp>
      <p:sp>
        <p:nvSpPr>
          <p:cNvPr id="4" name="投影片圖像版面配置區 3"/>
          <p:cNvSpPr>
            <a:spLocks noGrp="1" noRot="1" noChangeAspect="1"/>
          </p:cNvSpPr>
          <p:nvPr>
            <p:ph type="sldImg" idx="2"/>
          </p:nvPr>
        </p:nvSpPr>
        <p:spPr>
          <a:xfrm>
            <a:off x="917575" y="744538"/>
            <a:ext cx="4964113" cy="3722687"/>
          </a:xfrm>
          <a:prstGeom prst="rect">
            <a:avLst/>
          </a:prstGeom>
          <a:noFill/>
          <a:ln w="12700">
            <a:solidFill>
              <a:prstClr val="black"/>
            </a:solidFill>
          </a:ln>
        </p:spPr>
        <p:txBody>
          <a:bodyPr vert="horz" lIns="91571" tIns="45785" rIns="91571" bIns="45785" rtlCol="0" anchor="ctr"/>
          <a:lstStyle/>
          <a:p>
            <a:pPr lvl="0"/>
            <a:endParaRPr lang="zh-TW" altLang="en-US" noProof="0"/>
          </a:p>
        </p:txBody>
      </p:sp>
      <p:sp>
        <p:nvSpPr>
          <p:cNvPr id="5" name="備忘稿版面配置區 4"/>
          <p:cNvSpPr>
            <a:spLocks noGrp="1"/>
          </p:cNvSpPr>
          <p:nvPr>
            <p:ph type="body" sz="quarter" idx="3"/>
          </p:nvPr>
        </p:nvSpPr>
        <p:spPr bwMode="auto">
          <a:xfrm>
            <a:off x="679450" y="4713288"/>
            <a:ext cx="5438775" cy="4468812"/>
          </a:xfrm>
          <a:prstGeom prst="rect">
            <a:avLst/>
          </a:prstGeom>
          <a:noFill/>
          <a:ln w="9525">
            <a:noFill/>
            <a:miter lim="800000"/>
            <a:headEnd/>
            <a:tailEnd/>
          </a:ln>
        </p:spPr>
        <p:txBody>
          <a:bodyPr vert="horz" wrap="square" lIns="91397" tIns="45698" rIns="91397" bIns="45698" numCol="1" anchor="t" anchorCtr="0" compatLnSpc="1">
            <a:prstTxWarp prst="textNoShape">
              <a:avLst/>
            </a:prstTxWarp>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endParaRPr lang="zh-TW" altLang="en-US" noProof="0"/>
          </a:p>
        </p:txBody>
      </p:sp>
      <p:sp>
        <p:nvSpPr>
          <p:cNvPr id="6" name="頁尾版面配置區 5"/>
          <p:cNvSpPr>
            <a:spLocks noGrp="1"/>
          </p:cNvSpPr>
          <p:nvPr>
            <p:ph type="ftr" sz="quarter" idx="4"/>
          </p:nvPr>
        </p:nvSpPr>
        <p:spPr bwMode="auto">
          <a:xfrm>
            <a:off x="0" y="9429750"/>
            <a:ext cx="2946400" cy="495300"/>
          </a:xfrm>
          <a:prstGeom prst="rect">
            <a:avLst/>
          </a:prstGeom>
          <a:noFill/>
          <a:ln w="9525">
            <a:noFill/>
            <a:miter lim="800000"/>
            <a:headEnd/>
            <a:tailEnd/>
          </a:ln>
        </p:spPr>
        <p:txBody>
          <a:bodyPr vert="horz" wrap="square" lIns="91397" tIns="45698" rIns="91397" bIns="45698" numCol="1" anchor="b" anchorCtr="0" compatLnSpc="1">
            <a:prstTxWarp prst="textNoShape">
              <a:avLst/>
            </a:prstTxWarp>
          </a:bodyPr>
          <a:lstStyle>
            <a:lvl1pPr defTabSz="912813">
              <a:defRPr kumimoji="0" sz="1200">
                <a:latin typeface="Calibri" pitchFamily="34" charset="0"/>
              </a:defRPr>
            </a:lvl1pPr>
          </a:lstStyle>
          <a:p>
            <a:endParaRPr lang="zh-TW" altLang="en-US"/>
          </a:p>
        </p:txBody>
      </p:sp>
      <p:sp>
        <p:nvSpPr>
          <p:cNvPr id="7" name="投影片編號版面配置區 6"/>
          <p:cNvSpPr>
            <a:spLocks noGrp="1"/>
          </p:cNvSpPr>
          <p:nvPr>
            <p:ph type="sldNum" sz="quarter" idx="5"/>
          </p:nvPr>
        </p:nvSpPr>
        <p:spPr bwMode="auto">
          <a:xfrm>
            <a:off x="3849688" y="9429750"/>
            <a:ext cx="2946400" cy="495300"/>
          </a:xfrm>
          <a:prstGeom prst="rect">
            <a:avLst/>
          </a:prstGeom>
          <a:noFill/>
          <a:ln w="9525">
            <a:noFill/>
            <a:miter lim="800000"/>
            <a:headEnd/>
            <a:tailEnd/>
          </a:ln>
        </p:spPr>
        <p:txBody>
          <a:bodyPr vert="horz" wrap="square" lIns="91397" tIns="45698" rIns="91397" bIns="45698" numCol="1" anchor="b" anchorCtr="0" compatLnSpc="1">
            <a:prstTxWarp prst="textNoShape">
              <a:avLst/>
            </a:prstTxWarp>
          </a:bodyPr>
          <a:lstStyle>
            <a:lvl1pPr algn="r" defTabSz="912813">
              <a:defRPr kumimoji="0" sz="1200">
                <a:latin typeface="Calibri" pitchFamily="34" charset="0"/>
              </a:defRPr>
            </a:lvl1pPr>
          </a:lstStyle>
          <a:p>
            <a:fld id="{ECBF211C-452F-415F-A3BB-B81925A8572C}" type="slidenum">
              <a:rPr lang="zh-TW" altLang="en-US"/>
              <a:pPr/>
              <a:t>‹#›</a:t>
            </a:fld>
            <a:endParaRPr lang="en-US" altLang="zh-TW"/>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grpSp>
        <p:nvGrpSpPr>
          <p:cNvPr id="4" name="群組 992"/>
          <p:cNvGrpSpPr>
            <a:grpSpLocks/>
          </p:cNvGrpSpPr>
          <p:nvPr userDrawn="1"/>
        </p:nvGrpSpPr>
        <p:grpSpPr bwMode="auto">
          <a:xfrm>
            <a:off x="0" y="1071563"/>
            <a:ext cx="9144000" cy="5786437"/>
            <a:chOff x="-32" y="1071546"/>
            <a:chExt cx="9144032" cy="5786454"/>
          </a:xfrm>
        </p:grpSpPr>
        <p:cxnSp>
          <p:nvCxnSpPr>
            <p:cNvPr id="5" name="直線接點 4"/>
            <p:cNvCxnSpPr/>
            <p:nvPr userDrawn="1"/>
          </p:nvCxnSpPr>
          <p:spPr>
            <a:xfrm>
              <a:off x="-32" y="1071546"/>
              <a:ext cx="9144032" cy="2357444"/>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6" name="直線接點 5"/>
            <p:cNvCxnSpPr/>
            <p:nvPr userDrawn="1"/>
          </p:nvCxnSpPr>
          <p:spPr>
            <a:xfrm>
              <a:off x="-32" y="1357297"/>
              <a:ext cx="9144032" cy="3071821"/>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7" name="直線接點 6"/>
            <p:cNvCxnSpPr/>
            <p:nvPr userDrawn="1"/>
          </p:nvCxnSpPr>
          <p:spPr>
            <a:xfrm>
              <a:off x="-32" y="1643048"/>
              <a:ext cx="9144032" cy="3929074"/>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直線接點 7"/>
            <p:cNvCxnSpPr/>
            <p:nvPr userDrawn="1"/>
          </p:nvCxnSpPr>
          <p:spPr>
            <a:xfrm>
              <a:off x="-32" y="2000236"/>
              <a:ext cx="9144032" cy="4857764"/>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9" name="直線接點 8"/>
            <p:cNvCxnSpPr/>
            <p:nvPr userDrawn="1"/>
          </p:nvCxnSpPr>
          <p:spPr>
            <a:xfrm>
              <a:off x="-32" y="2357425"/>
              <a:ext cx="7000900" cy="4500575"/>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0" name="直線接點 9"/>
            <p:cNvCxnSpPr/>
            <p:nvPr userDrawn="1"/>
          </p:nvCxnSpPr>
          <p:spPr>
            <a:xfrm>
              <a:off x="-32" y="2714613"/>
              <a:ext cx="5072081" cy="4143387"/>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1" name="直線接點 10"/>
            <p:cNvCxnSpPr/>
            <p:nvPr userDrawn="1"/>
          </p:nvCxnSpPr>
          <p:spPr>
            <a:xfrm rot="16200000" flipH="1">
              <a:off x="-214344" y="3357551"/>
              <a:ext cx="3714761" cy="3286137"/>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2" name="直線接點 11"/>
            <p:cNvCxnSpPr/>
            <p:nvPr userDrawn="1"/>
          </p:nvCxnSpPr>
          <p:spPr>
            <a:xfrm rot="16200000" flipH="1">
              <a:off x="-750128" y="4393399"/>
              <a:ext cx="3214696" cy="1714506"/>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3" name="直線接點 12"/>
            <p:cNvCxnSpPr/>
            <p:nvPr userDrawn="1"/>
          </p:nvCxnSpPr>
          <p:spPr>
            <a:xfrm flipH="1">
              <a:off x="-32" y="1071546"/>
              <a:ext cx="9144032" cy="2357444"/>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4" name="直線接點 13"/>
            <p:cNvCxnSpPr/>
            <p:nvPr userDrawn="1"/>
          </p:nvCxnSpPr>
          <p:spPr>
            <a:xfrm flipH="1">
              <a:off x="-32" y="1357297"/>
              <a:ext cx="9144032" cy="3071821"/>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5" name="直線接點 14"/>
            <p:cNvCxnSpPr/>
            <p:nvPr userDrawn="1"/>
          </p:nvCxnSpPr>
          <p:spPr>
            <a:xfrm flipH="1">
              <a:off x="-32" y="1643048"/>
              <a:ext cx="9144032" cy="3929074"/>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6" name="直線接點 15"/>
            <p:cNvCxnSpPr/>
            <p:nvPr userDrawn="1"/>
          </p:nvCxnSpPr>
          <p:spPr>
            <a:xfrm flipH="1">
              <a:off x="-32" y="2000236"/>
              <a:ext cx="9144032" cy="4857764"/>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7" name="直線接點 16"/>
            <p:cNvCxnSpPr/>
            <p:nvPr userDrawn="1"/>
          </p:nvCxnSpPr>
          <p:spPr>
            <a:xfrm flipH="1">
              <a:off x="2143101" y="2357425"/>
              <a:ext cx="7000900" cy="4500575"/>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8" name="直線接點 17"/>
            <p:cNvCxnSpPr/>
            <p:nvPr userDrawn="1"/>
          </p:nvCxnSpPr>
          <p:spPr>
            <a:xfrm flipH="1">
              <a:off x="4071920" y="2714613"/>
              <a:ext cx="5072080" cy="4143387"/>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9" name="直線接點 18"/>
            <p:cNvCxnSpPr/>
            <p:nvPr userDrawn="1"/>
          </p:nvCxnSpPr>
          <p:spPr>
            <a:xfrm rot="5400000">
              <a:off x="5643552" y="3357551"/>
              <a:ext cx="3714761" cy="3286137"/>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0" name="直線接點 19"/>
            <p:cNvCxnSpPr/>
            <p:nvPr userDrawn="1"/>
          </p:nvCxnSpPr>
          <p:spPr>
            <a:xfrm rot="5400000">
              <a:off x="6679398" y="4393399"/>
              <a:ext cx="3214696" cy="1714506"/>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sp>
        <p:nvSpPr>
          <p:cNvPr id="21" name="橢圓 20"/>
          <p:cNvSpPr/>
          <p:nvPr userDrawn="1"/>
        </p:nvSpPr>
        <p:spPr>
          <a:xfrm>
            <a:off x="0" y="1168380"/>
            <a:ext cx="9144000" cy="5857916"/>
          </a:xfrm>
          <a:prstGeom prst="ellipse">
            <a:avLst/>
          </a:prstGeom>
          <a:gradFill flip="none" rotWithShape="1">
            <a:gsLst>
              <a:gs pos="0">
                <a:schemeClr val="bg1"/>
              </a:gs>
              <a:gs pos="60000">
                <a:schemeClr val="bg1"/>
              </a:gs>
              <a:gs pos="100000">
                <a:schemeClr val="bg1">
                  <a:alpha val="0"/>
                </a:schemeClr>
              </a:gs>
            </a:gsLst>
            <a:path path="circle">
              <a:fillToRect l="50000" t="50000" r="50000" b="50000"/>
            </a:path>
            <a:tileRect/>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22" name="矩形 21"/>
          <p:cNvSpPr/>
          <p:nvPr userDrawn="1"/>
        </p:nvSpPr>
        <p:spPr>
          <a:xfrm>
            <a:off x="6350" y="6388120"/>
            <a:ext cx="9144000" cy="357191"/>
          </a:xfrm>
          <a:prstGeom prst="rect">
            <a:avLst/>
          </a:prstGeom>
          <a:gradFill flip="none" rotWithShape="1">
            <a:gsLst>
              <a:gs pos="0">
                <a:srgbClr val="FFC000"/>
              </a:gs>
              <a:gs pos="35000">
                <a:schemeClr val="bg1"/>
              </a:gs>
              <a:gs pos="65000">
                <a:schemeClr val="accent5">
                  <a:lumMod val="20000"/>
                  <a:lumOff val="80000"/>
                </a:schemeClr>
              </a:gs>
              <a:gs pos="100000">
                <a:schemeClr val="accent5"/>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kumimoji="0" lang="en-US" altLang="zh-TW" dirty="0">
              <a:solidFill>
                <a:srgbClr val="000066"/>
              </a:solidFill>
            </a:endParaRPr>
          </a:p>
        </p:txBody>
      </p:sp>
      <p:cxnSp>
        <p:nvCxnSpPr>
          <p:cNvPr id="23" name="直線接點 22"/>
          <p:cNvCxnSpPr/>
          <p:nvPr userDrawn="1"/>
        </p:nvCxnSpPr>
        <p:spPr>
          <a:xfrm>
            <a:off x="0" y="798513"/>
            <a:ext cx="9144000"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4" name="直線接點 23"/>
          <p:cNvCxnSpPr/>
          <p:nvPr userDrawn="1"/>
        </p:nvCxnSpPr>
        <p:spPr>
          <a:xfrm>
            <a:off x="0" y="2060575"/>
            <a:ext cx="9144000"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pic>
        <p:nvPicPr>
          <p:cNvPr id="25" name="Picture 53" descr="wrapbg"/>
          <p:cNvPicPr>
            <a:picLocks noChangeAspect="1" noChangeArrowheads="1"/>
          </p:cNvPicPr>
          <p:nvPr userDrawn="1"/>
        </p:nvPicPr>
        <p:blipFill>
          <a:blip r:embed="rId2"/>
          <a:srcRect/>
          <a:stretch>
            <a:fillRect/>
          </a:stretch>
        </p:blipFill>
        <p:spPr bwMode="auto">
          <a:xfrm>
            <a:off x="0" y="0"/>
            <a:ext cx="9144000" cy="2603500"/>
          </a:xfrm>
          <a:prstGeom prst="rect">
            <a:avLst/>
          </a:prstGeom>
          <a:noFill/>
          <a:ln w="9525">
            <a:noFill/>
            <a:miter lim="800000"/>
            <a:headEnd/>
            <a:tailEnd/>
          </a:ln>
        </p:spPr>
      </p:pic>
      <p:sp>
        <p:nvSpPr>
          <p:cNvPr id="2" name="標題 1"/>
          <p:cNvSpPr>
            <a:spLocks noGrp="1"/>
          </p:cNvSpPr>
          <p:nvPr>
            <p:ph type="ctrTitle"/>
          </p:nvPr>
        </p:nvSpPr>
        <p:spPr>
          <a:xfrm>
            <a:off x="1714480" y="2643182"/>
            <a:ext cx="5715040" cy="1571636"/>
          </a:xfrm>
        </p:spPr>
        <p:txBody>
          <a:bodyPr>
            <a:normAutofit/>
          </a:bodyPr>
          <a:lstStyle>
            <a:lvl1pPr algn="ctr">
              <a:defRPr sz="4000"/>
            </a:lvl1pPr>
          </a:lstStyle>
          <a:p>
            <a:r>
              <a:rPr lang="zh-TW" altLang="en-US" dirty="0" smtClean="0"/>
              <a:t>按一下以編輯母片標題樣式</a:t>
            </a:r>
            <a:endParaRPr lang="zh-TW" altLang="en-US" dirty="0"/>
          </a:p>
        </p:txBody>
      </p:sp>
      <p:sp>
        <p:nvSpPr>
          <p:cNvPr id="3" name="副標題 2"/>
          <p:cNvSpPr>
            <a:spLocks noGrp="1"/>
          </p:cNvSpPr>
          <p:nvPr>
            <p:ph type="subTitle" idx="1"/>
          </p:nvPr>
        </p:nvSpPr>
        <p:spPr>
          <a:xfrm>
            <a:off x="2357422" y="4357694"/>
            <a:ext cx="4429156" cy="1071570"/>
          </a:xfrm>
        </p:spPr>
        <p:txBody>
          <a:bodyPr anchor="ctr">
            <a:normAutofit/>
          </a:bodyPr>
          <a:lstStyle>
            <a:lvl1pPr marL="0" indent="0" algn="ctr">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dirty="0" smtClean="0"/>
              <a:t>按一下以編輯母片副標題樣式</a:t>
            </a:r>
            <a:endParaRPr lang="zh-TW"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68313" y="16287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59313" y="16287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3"/>
          <p:cNvSpPr>
            <a:spLocks noGrp="1"/>
          </p:cNvSpPr>
          <p:nvPr>
            <p:ph type="dt" sz="half" idx="10"/>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1"/>
          </p:nvPr>
        </p:nvSpPr>
        <p:spPr/>
        <p:txBody>
          <a:bodyPr/>
          <a:lstStyle>
            <a:lvl1pPr>
              <a:defRPr/>
            </a:lvl1pPr>
          </a:lstStyle>
          <a:p>
            <a:pPr>
              <a:defRPr/>
            </a:pPr>
            <a:fld id="{773AADE2-43E7-47DD-A79A-583B4D166E7C}" type="slidenum">
              <a:rPr lang="zh-TW" altLang="en-US"/>
              <a:pPr>
                <a:defRPr/>
              </a:pPr>
              <a:t>‹#›</a:t>
            </a:fld>
            <a:endParaRPr lang="en-US" altLang="zh-TW"/>
          </a:p>
        </p:txBody>
      </p:sp>
      <p:sp>
        <p:nvSpPr>
          <p:cNvPr id="7"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3"/>
          <p:cNvSpPr>
            <a:spLocks noGrp="1"/>
          </p:cNvSpPr>
          <p:nvPr>
            <p:ph type="dt" sz="half" idx="10"/>
          </p:nvPr>
        </p:nvSpPr>
        <p:spPr/>
        <p:txBody>
          <a:bodyPr/>
          <a:lstStyle>
            <a:lvl1pPr>
              <a:defRPr/>
            </a:lvl1pPr>
          </a:lstStyle>
          <a:p>
            <a:pPr>
              <a:defRPr/>
            </a:pPr>
            <a:endParaRPr lang="en-US" altLang="zh-TW"/>
          </a:p>
        </p:txBody>
      </p:sp>
      <p:sp>
        <p:nvSpPr>
          <p:cNvPr id="8" name="投影片編號版面配置區 5"/>
          <p:cNvSpPr>
            <a:spLocks noGrp="1"/>
          </p:cNvSpPr>
          <p:nvPr>
            <p:ph type="sldNum" sz="quarter" idx="11"/>
          </p:nvPr>
        </p:nvSpPr>
        <p:spPr/>
        <p:txBody>
          <a:bodyPr/>
          <a:lstStyle>
            <a:lvl1pPr>
              <a:defRPr/>
            </a:lvl1pPr>
          </a:lstStyle>
          <a:p>
            <a:pPr>
              <a:defRPr/>
            </a:pPr>
            <a:fld id="{DEE8B293-48B4-4A30-AFDB-189D3CA32A37}" type="slidenum">
              <a:rPr lang="zh-TW" altLang="en-US"/>
              <a:pPr>
                <a:defRPr/>
              </a:pPr>
              <a:t>‹#›</a:t>
            </a:fld>
            <a:endParaRPr lang="en-US" altLang="zh-TW"/>
          </a:p>
        </p:txBody>
      </p:sp>
      <p:sp>
        <p:nvSpPr>
          <p:cNvPr id="9"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3"/>
          <p:cNvSpPr>
            <a:spLocks noGrp="1"/>
          </p:cNvSpPr>
          <p:nvPr>
            <p:ph type="dt" sz="half" idx="10"/>
          </p:nvPr>
        </p:nvSpPr>
        <p:spPr/>
        <p:txBody>
          <a:bodyPr/>
          <a:lstStyle>
            <a:lvl1pPr>
              <a:defRPr/>
            </a:lvl1pPr>
          </a:lstStyle>
          <a:p>
            <a:pPr>
              <a:defRPr/>
            </a:pPr>
            <a:endParaRPr lang="en-US" altLang="zh-TW"/>
          </a:p>
        </p:txBody>
      </p:sp>
      <p:sp>
        <p:nvSpPr>
          <p:cNvPr id="4" name="投影片編號版面配置區 5"/>
          <p:cNvSpPr>
            <a:spLocks noGrp="1"/>
          </p:cNvSpPr>
          <p:nvPr>
            <p:ph type="sldNum" sz="quarter" idx="11"/>
          </p:nvPr>
        </p:nvSpPr>
        <p:spPr/>
        <p:txBody>
          <a:bodyPr/>
          <a:lstStyle>
            <a:lvl1pPr>
              <a:defRPr/>
            </a:lvl1pPr>
          </a:lstStyle>
          <a:p>
            <a:pPr>
              <a:defRPr/>
            </a:pPr>
            <a:fld id="{2206B525-4715-4D84-B67F-88440A97555C}" type="slidenum">
              <a:rPr lang="zh-TW" altLang="en-US"/>
              <a:pPr>
                <a:defRPr/>
              </a:pPr>
              <a:t>‹#›</a:t>
            </a:fld>
            <a:endParaRPr lang="en-US" altLang="zh-TW"/>
          </a:p>
        </p:txBody>
      </p:sp>
      <p:sp>
        <p:nvSpPr>
          <p:cNvPr id="5"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a:defRPr/>
            </a:pPr>
            <a:endParaRPr lang="en-US" altLang="zh-TW"/>
          </a:p>
        </p:txBody>
      </p:sp>
      <p:sp>
        <p:nvSpPr>
          <p:cNvPr id="3" name="投影片編號版面配置區 5"/>
          <p:cNvSpPr>
            <a:spLocks noGrp="1"/>
          </p:cNvSpPr>
          <p:nvPr>
            <p:ph type="sldNum" sz="quarter" idx="11"/>
          </p:nvPr>
        </p:nvSpPr>
        <p:spPr/>
        <p:txBody>
          <a:bodyPr/>
          <a:lstStyle>
            <a:lvl1pPr>
              <a:defRPr/>
            </a:lvl1pPr>
          </a:lstStyle>
          <a:p>
            <a:pPr>
              <a:defRPr/>
            </a:pPr>
            <a:fld id="{66984CCF-CEA2-4A4C-BE70-7A0833C0AF61}" type="slidenum">
              <a:rPr lang="zh-TW" altLang="en-US"/>
              <a:pPr>
                <a:defRPr/>
              </a:pPr>
              <a:t>‹#›</a:t>
            </a:fld>
            <a:endParaRPr lang="en-US" altLang="zh-TW"/>
          </a:p>
        </p:txBody>
      </p:sp>
      <p:sp>
        <p:nvSpPr>
          <p:cNvPr id="4"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1"/>
          </p:nvPr>
        </p:nvSpPr>
        <p:spPr/>
        <p:txBody>
          <a:bodyPr/>
          <a:lstStyle>
            <a:lvl1pPr>
              <a:defRPr/>
            </a:lvl1pPr>
          </a:lstStyle>
          <a:p>
            <a:pPr>
              <a:defRPr/>
            </a:pPr>
            <a:fld id="{E28C14EA-58FA-4AF1-B0C7-E0C576EEF7E3}" type="slidenum">
              <a:rPr lang="zh-TW" altLang="en-US"/>
              <a:pPr>
                <a:defRPr/>
              </a:pPr>
              <a:t>‹#›</a:t>
            </a:fld>
            <a:endParaRPr lang="en-US" altLang="zh-TW"/>
          </a:p>
        </p:txBody>
      </p:sp>
      <p:sp>
        <p:nvSpPr>
          <p:cNvPr id="7"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1"/>
          </p:nvPr>
        </p:nvSpPr>
        <p:spPr/>
        <p:txBody>
          <a:bodyPr/>
          <a:lstStyle>
            <a:lvl1pPr>
              <a:defRPr/>
            </a:lvl1pPr>
          </a:lstStyle>
          <a:p>
            <a:pPr>
              <a:defRPr/>
            </a:pPr>
            <a:fld id="{CCA880B4-0565-4D59-B25A-8EF6F1D01717}" type="slidenum">
              <a:rPr lang="zh-TW" altLang="en-US"/>
              <a:pPr>
                <a:defRPr/>
              </a:pPr>
              <a:t>‹#›</a:t>
            </a:fld>
            <a:endParaRPr lang="en-US" altLang="zh-TW"/>
          </a:p>
        </p:txBody>
      </p:sp>
      <p:sp>
        <p:nvSpPr>
          <p:cNvPr id="7"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EE645C57-97C0-454D-B58E-5199F1BCE32C}"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40513" y="404813"/>
            <a:ext cx="2057400" cy="57499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68313" y="404813"/>
            <a:ext cx="6019800" cy="57499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86596CCB-5E70-43E5-ABC4-54EA8CEDD829}"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4" name="矩形 3"/>
          <p:cNvSpPr/>
          <p:nvPr userDrawn="1"/>
        </p:nvSpPr>
        <p:spPr>
          <a:xfrm>
            <a:off x="642938" y="404813"/>
            <a:ext cx="8501062" cy="1000125"/>
          </a:xfrm>
          <a:prstGeom prst="rect">
            <a:avLst/>
          </a:prstGeom>
          <a:gradFill flip="none" rotWithShape="1">
            <a:gsLst>
              <a:gs pos="0">
                <a:srgbClr val="FFC000"/>
              </a:gs>
              <a:gs pos="50000">
                <a:schemeClr val="bg1"/>
              </a:gs>
              <a:gs pos="60000">
                <a:schemeClr val="accent5">
                  <a:lumMod val="20000"/>
                  <a:lumOff val="80000"/>
                </a:schemeClr>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5" name="矩形 4"/>
          <p:cNvSpPr/>
          <p:nvPr userDrawn="1"/>
        </p:nvSpPr>
        <p:spPr>
          <a:xfrm>
            <a:off x="0" y="6357958"/>
            <a:ext cx="9144000" cy="357190"/>
          </a:xfrm>
          <a:prstGeom prst="rect">
            <a:avLst/>
          </a:prstGeom>
          <a:gradFill flip="none" rotWithShape="1">
            <a:gsLst>
              <a:gs pos="0">
                <a:srgbClr val="FFC000"/>
              </a:gs>
              <a:gs pos="35000">
                <a:schemeClr val="bg1"/>
              </a:gs>
              <a:gs pos="65000">
                <a:schemeClr val="accent5">
                  <a:lumMod val="20000"/>
                  <a:lumOff val="80000"/>
                </a:schemeClr>
              </a:gs>
              <a:gs pos="100000">
                <a:schemeClr val="accent5"/>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grpSp>
        <p:nvGrpSpPr>
          <p:cNvPr id="6" name="Group 16"/>
          <p:cNvGrpSpPr>
            <a:grpSpLocks/>
          </p:cNvGrpSpPr>
          <p:nvPr userDrawn="1"/>
        </p:nvGrpSpPr>
        <p:grpSpPr bwMode="auto">
          <a:xfrm>
            <a:off x="0" y="0"/>
            <a:ext cx="1704975" cy="1619250"/>
            <a:chOff x="0" y="136"/>
            <a:chExt cx="1074" cy="1020"/>
          </a:xfrm>
        </p:grpSpPr>
        <p:sp>
          <p:nvSpPr>
            <p:cNvPr id="7" name="Oval 15"/>
            <p:cNvSpPr>
              <a:spLocks noChangeArrowheads="1"/>
            </p:cNvSpPr>
            <p:nvPr userDrawn="1"/>
          </p:nvSpPr>
          <p:spPr bwMode="auto">
            <a:xfrm>
              <a:off x="0" y="136"/>
              <a:ext cx="1020" cy="1020"/>
            </a:xfrm>
            <a:prstGeom prst="ellipse">
              <a:avLst/>
            </a:prstGeom>
            <a:solidFill>
              <a:schemeClr val="bg1"/>
            </a:solidFill>
            <a:ln w="19050">
              <a:noFill/>
              <a:round/>
              <a:headEnd/>
              <a:tailEnd/>
            </a:ln>
            <a:effectLst/>
          </p:spPr>
          <p:txBody>
            <a:bodyPr wrap="none" anchor="ctr"/>
            <a:lstStyle/>
            <a:p>
              <a:pPr algn="ctr">
                <a:defRPr/>
              </a:pPr>
              <a:endParaRPr lang="zh-TW" altLang="en-US">
                <a:solidFill>
                  <a:srgbClr val="9966FF"/>
                </a:solidFill>
                <a:ea typeface="新細明體" pitchFamily="18" charset="-120"/>
              </a:endParaRPr>
            </a:p>
          </p:txBody>
        </p:sp>
        <p:pic>
          <p:nvPicPr>
            <p:cNvPr id="8" name="Picture 14" descr="廉政署徽"/>
            <p:cNvPicPr>
              <a:picLocks noChangeAspect="1" noChangeArrowheads="1"/>
            </p:cNvPicPr>
            <p:nvPr userDrawn="1"/>
          </p:nvPicPr>
          <p:blipFill>
            <a:blip r:embed="rId2"/>
            <a:srcRect/>
            <a:stretch>
              <a:fillRect/>
            </a:stretch>
          </p:blipFill>
          <p:spPr bwMode="auto">
            <a:xfrm>
              <a:off x="158" y="164"/>
              <a:ext cx="916" cy="821"/>
            </a:xfrm>
            <a:prstGeom prst="rect">
              <a:avLst/>
            </a:prstGeom>
            <a:noFill/>
            <a:ln w="9525">
              <a:noFill/>
              <a:miter lim="800000"/>
              <a:headEnd/>
              <a:tailEnd/>
            </a:ln>
          </p:spPr>
        </p:pic>
      </p:grpSp>
      <p:sp>
        <p:nvSpPr>
          <p:cNvPr id="2" name="標題 1"/>
          <p:cNvSpPr>
            <a:spLocks noGrp="1"/>
          </p:cNvSpPr>
          <p:nvPr>
            <p:ph type="title"/>
          </p:nvPr>
        </p:nvSpPr>
        <p:spPr/>
        <p:txBody>
          <a:bodyPr/>
          <a:lstStyle/>
          <a:p>
            <a:r>
              <a:rPr lang="zh-TW" altLang="en-US" dirty="0" smtClean="0"/>
              <a:t>按一下以編輯母片標題樣式</a:t>
            </a:r>
            <a:endParaRPr lang="zh-TW" altLang="en-US" dirty="0"/>
          </a:p>
        </p:txBody>
      </p:sp>
      <p:sp>
        <p:nvSpPr>
          <p:cNvPr id="3" name="內容版面配置區 2"/>
          <p:cNvSpPr>
            <a:spLocks noGrp="1"/>
          </p:cNvSpPr>
          <p:nvPr>
            <p:ph idx="1"/>
          </p:nvPr>
        </p:nvSpPr>
        <p:spPr/>
        <p:txBody>
          <a:body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
        <p:nvSpPr>
          <p:cNvPr id="9" name="日期版面配置區 3"/>
          <p:cNvSpPr>
            <a:spLocks noGrp="1"/>
          </p:cNvSpPr>
          <p:nvPr>
            <p:ph type="dt" sz="half" idx="10"/>
          </p:nvPr>
        </p:nvSpPr>
        <p:spPr/>
        <p:txBody>
          <a:bodyPr/>
          <a:lstStyle>
            <a:lvl1pPr>
              <a:defRPr/>
            </a:lvl1pPr>
          </a:lstStyle>
          <a:p>
            <a:pPr>
              <a:defRPr/>
            </a:pPr>
            <a:endParaRPr lang="zh-TW" altLang="en-US"/>
          </a:p>
        </p:txBody>
      </p:sp>
      <p:sp>
        <p:nvSpPr>
          <p:cNvPr id="10" name="頁尾版面配置區 4"/>
          <p:cNvSpPr>
            <a:spLocks noGrp="1"/>
          </p:cNvSpPr>
          <p:nvPr>
            <p:ph type="ftr" sz="quarter" idx="11"/>
          </p:nvPr>
        </p:nvSpPr>
        <p:spPr>
          <a:xfrm>
            <a:off x="3132138" y="6381750"/>
            <a:ext cx="2895600" cy="365125"/>
          </a:xfrm>
        </p:spPr>
        <p:txBody>
          <a:bodyPr wrap="square" numCol="1" anchorCtr="0" compatLnSpc="1">
            <a:prstTxWarp prst="textNoShape">
              <a:avLst/>
            </a:prstTxWarp>
          </a:bodyPr>
          <a:lstStyle>
            <a:lvl1pPr fontAlgn="base">
              <a:spcBef>
                <a:spcPct val="0"/>
              </a:spcBef>
              <a:spcAft>
                <a:spcPct val="0"/>
              </a:spcAft>
              <a:defRPr>
                <a:solidFill>
                  <a:srgbClr val="632523"/>
                </a:solidFill>
              </a:defRPr>
            </a:lvl1pPr>
          </a:lstStyle>
          <a:p>
            <a:pPr>
              <a:defRPr/>
            </a:pPr>
            <a:endParaRPr lang="en-US" altLang="zh-TW"/>
          </a:p>
        </p:txBody>
      </p:sp>
      <p:sp>
        <p:nvSpPr>
          <p:cNvPr id="11" name="投影片編號版面配置區 5"/>
          <p:cNvSpPr>
            <a:spLocks noGrp="1"/>
          </p:cNvSpPr>
          <p:nvPr>
            <p:ph type="sldNum" sz="quarter" idx="12"/>
          </p:nvPr>
        </p:nvSpPr>
        <p:spPr>
          <a:xfrm>
            <a:off x="6588125" y="6381750"/>
            <a:ext cx="2133600" cy="365125"/>
          </a:xfrm>
        </p:spPr>
        <p:txBody>
          <a:bodyPr/>
          <a:lstStyle>
            <a:lvl1pPr>
              <a:defRPr/>
            </a:lvl1pPr>
          </a:lstStyle>
          <a:p>
            <a:pPr>
              <a:defRPr/>
            </a:pPr>
            <a:fld id="{B899A62B-317E-420C-B96F-5E150697CC5E}" type="slidenum">
              <a:rPr lang="zh-TW" altLang="en-US"/>
              <a:pPr>
                <a:defRPr/>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7" name="矩形 6"/>
          <p:cNvSpPr/>
          <p:nvPr userDrawn="1"/>
        </p:nvSpPr>
        <p:spPr>
          <a:xfrm>
            <a:off x="0" y="6357958"/>
            <a:ext cx="9144000" cy="357190"/>
          </a:xfrm>
          <a:prstGeom prst="rect">
            <a:avLst/>
          </a:prstGeom>
          <a:gradFill flip="none" rotWithShape="1">
            <a:gsLst>
              <a:gs pos="0">
                <a:srgbClr val="FFC000"/>
              </a:gs>
              <a:gs pos="35000">
                <a:schemeClr val="bg1"/>
              </a:gs>
              <a:gs pos="65000">
                <a:schemeClr val="accent5">
                  <a:lumMod val="20000"/>
                  <a:lumOff val="80000"/>
                </a:schemeClr>
              </a:gs>
              <a:gs pos="100000">
                <a:schemeClr val="accent5"/>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8" name="矩形 7"/>
          <p:cNvSpPr/>
          <p:nvPr userDrawn="1"/>
        </p:nvSpPr>
        <p:spPr>
          <a:xfrm>
            <a:off x="642938" y="309563"/>
            <a:ext cx="8501062" cy="1000125"/>
          </a:xfrm>
          <a:prstGeom prst="rect">
            <a:avLst/>
          </a:prstGeom>
          <a:gradFill flip="none" rotWithShape="1">
            <a:gsLst>
              <a:gs pos="0">
                <a:srgbClr val="FFC000"/>
              </a:gs>
              <a:gs pos="50000">
                <a:schemeClr val="bg1"/>
              </a:gs>
              <a:gs pos="60000">
                <a:schemeClr val="accent5">
                  <a:lumMod val="20000"/>
                  <a:lumOff val="80000"/>
                </a:schemeClr>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9" name="文字方塊 8"/>
          <p:cNvSpPr txBox="1"/>
          <p:nvPr userDrawn="1"/>
        </p:nvSpPr>
        <p:spPr>
          <a:xfrm>
            <a:off x="4286250" y="71438"/>
            <a:ext cx="4500563" cy="369887"/>
          </a:xfrm>
          <a:prstGeom prst="rect">
            <a:avLst/>
          </a:prstGeom>
          <a:noFill/>
        </p:spPr>
        <p:txBody>
          <a:bodyPr anchor="ctr">
            <a:spAutoFit/>
          </a:bodyPr>
          <a:lstStyle/>
          <a:p>
            <a:pPr algn="dist" fontAlgn="auto">
              <a:spcBef>
                <a:spcPts val="0"/>
              </a:spcBef>
              <a:spcAft>
                <a:spcPts val="0"/>
              </a:spcAft>
              <a:defRPr/>
            </a:pPr>
            <a:r>
              <a:rPr kumimoji="0" lang="zh-TW" altLang="en-US" dirty="0">
                <a:solidFill>
                  <a:schemeClr val="bg1"/>
                </a:solidFill>
                <a:effectLst>
                  <a:outerShdw blurRad="38100" dist="38100" dir="2700000" algn="tl">
                    <a:srgbClr val="000000">
                      <a:alpha val="43137"/>
                    </a:srgbClr>
                  </a:outerShdw>
                </a:effectLst>
                <a:latin typeface="標楷體" pitchFamily="65" charset="-120"/>
                <a:ea typeface="標楷體" pitchFamily="65" charset="-120"/>
              </a:rPr>
              <a:t>跨域整合 建構廉能</a:t>
            </a:r>
          </a:p>
        </p:txBody>
      </p:sp>
      <p:grpSp>
        <p:nvGrpSpPr>
          <p:cNvPr id="10" name="Group 14"/>
          <p:cNvGrpSpPr>
            <a:grpSpLocks/>
          </p:cNvGrpSpPr>
          <p:nvPr userDrawn="1"/>
        </p:nvGrpSpPr>
        <p:grpSpPr bwMode="auto">
          <a:xfrm>
            <a:off x="0" y="0"/>
            <a:ext cx="1704975" cy="1619250"/>
            <a:chOff x="0" y="136"/>
            <a:chExt cx="1074" cy="1020"/>
          </a:xfrm>
        </p:grpSpPr>
        <p:sp>
          <p:nvSpPr>
            <p:cNvPr id="11" name="Oval 15"/>
            <p:cNvSpPr>
              <a:spLocks noChangeArrowheads="1"/>
            </p:cNvSpPr>
            <p:nvPr userDrawn="1"/>
          </p:nvSpPr>
          <p:spPr bwMode="auto">
            <a:xfrm>
              <a:off x="0" y="136"/>
              <a:ext cx="1020" cy="1020"/>
            </a:xfrm>
            <a:prstGeom prst="ellipse">
              <a:avLst/>
            </a:prstGeom>
            <a:solidFill>
              <a:schemeClr val="bg1"/>
            </a:solidFill>
            <a:ln w="19050">
              <a:noFill/>
              <a:round/>
              <a:headEnd/>
              <a:tailEnd/>
            </a:ln>
            <a:effectLst/>
          </p:spPr>
          <p:txBody>
            <a:bodyPr wrap="none" anchor="ctr"/>
            <a:lstStyle/>
            <a:p>
              <a:pPr algn="ctr">
                <a:defRPr/>
              </a:pPr>
              <a:endParaRPr lang="zh-TW" altLang="en-US">
                <a:solidFill>
                  <a:srgbClr val="9966FF"/>
                </a:solidFill>
                <a:ea typeface="新細明體" pitchFamily="18" charset="-120"/>
              </a:endParaRPr>
            </a:p>
          </p:txBody>
        </p:sp>
        <p:pic>
          <p:nvPicPr>
            <p:cNvPr id="12" name="Picture 16" descr="廉政署徽"/>
            <p:cNvPicPr>
              <a:picLocks noChangeAspect="1" noChangeArrowheads="1"/>
            </p:cNvPicPr>
            <p:nvPr userDrawn="1"/>
          </p:nvPicPr>
          <p:blipFill>
            <a:blip r:embed="rId2"/>
            <a:srcRect/>
            <a:stretch>
              <a:fillRect/>
            </a:stretch>
          </p:blipFill>
          <p:spPr bwMode="auto">
            <a:xfrm>
              <a:off x="158" y="164"/>
              <a:ext cx="916" cy="821"/>
            </a:xfrm>
            <a:prstGeom prst="rect">
              <a:avLst/>
            </a:prstGeom>
            <a:noFill/>
            <a:ln w="9525">
              <a:noFill/>
              <a:miter lim="800000"/>
              <a:headEnd/>
              <a:tailEnd/>
            </a:ln>
          </p:spPr>
        </p:pic>
      </p:grpSp>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13" name="日期版面配置區 6"/>
          <p:cNvSpPr>
            <a:spLocks noGrp="1"/>
          </p:cNvSpPr>
          <p:nvPr>
            <p:ph type="dt" sz="half" idx="10"/>
          </p:nvPr>
        </p:nvSpPr>
        <p:spPr/>
        <p:txBody>
          <a:bodyPr/>
          <a:lstStyle>
            <a:lvl1pPr>
              <a:defRPr/>
            </a:lvl1pPr>
          </a:lstStyle>
          <a:p>
            <a:pPr>
              <a:defRPr/>
            </a:pPr>
            <a:endParaRPr lang="zh-TW" altLang="en-US"/>
          </a:p>
        </p:txBody>
      </p:sp>
      <p:sp>
        <p:nvSpPr>
          <p:cNvPr id="14" name="投影片編號版面配置區 8"/>
          <p:cNvSpPr>
            <a:spLocks noGrp="1"/>
          </p:cNvSpPr>
          <p:nvPr>
            <p:ph type="sldNum" sz="quarter" idx="11"/>
          </p:nvPr>
        </p:nvSpPr>
        <p:spPr/>
        <p:txBody>
          <a:bodyPr/>
          <a:lstStyle>
            <a:lvl1pPr>
              <a:defRPr/>
            </a:lvl1pPr>
          </a:lstStyle>
          <a:p>
            <a:pPr>
              <a:defRPr/>
            </a:pPr>
            <a:fld id="{74656635-8C4B-4831-8BF8-4FCEFF91538B}" type="slidenum">
              <a:rPr lang="zh-TW" altLang="en-US"/>
              <a:pPr>
                <a:defRPr/>
              </a:pPr>
              <a:t>‹#›</a:t>
            </a:fld>
            <a:endParaRPr lang="zh-TW" altLang="en-US"/>
          </a:p>
        </p:txBody>
      </p:sp>
      <p:sp>
        <p:nvSpPr>
          <p:cNvPr id="15" name="頁尾版面配置區 4"/>
          <p:cNvSpPr>
            <a:spLocks noGrp="1"/>
          </p:cNvSpPr>
          <p:nvPr>
            <p:ph type="ftr" sz="quarter" idx="12"/>
          </p:nvPr>
        </p:nvSpPr>
        <p:spPr/>
        <p:txBody>
          <a:bodyPr wrap="square" numCol="1" anchorCtr="0" compatLnSpc="1">
            <a:prstTxWarp prst="textNoShape">
              <a:avLst/>
            </a:prstTxWarp>
          </a:bodyPr>
          <a:lstStyle>
            <a:lvl1pPr fontAlgn="base">
              <a:spcBef>
                <a:spcPct val="0"/>
              </a:spcBef>
              <a:spcAft>
                <a:spcPct val="0"/>
              </a:spcAft>
              <a:defRPr>
                <a:solidFill>
                  <a:srgbClr val="632523"/>
                </a:solidFill>
              </a:defRPr>
            </a:lvl1pPr>
          </a:lstStyle>
          <a:p>
            <a:pPr>
              <a:defRPr/>
            </a:pPr>
            <a:endParaRPr lang="en-US"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6CE56D0F-8C1D-4CE5-A633-015C2B01CE74}" type="slidenum">
              <a:rPr lang="zh-TW" altLang="en-US"/>
              <a:pPr>
                <a:defRPr/>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7692267B-2ABC-4198-A245-1214A9C16BB6}" type="slidenum">
              <a:rPr lang="zh-TW" altLang="en-US"/>
              <a:pPr>
                <a:defRPr/>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0C2AE490-2CE5-477A-8442-F123EB956414}" type="slidenum">
              <a:rPr lang="zh-TW" altLang="en-US"/>
              <a:pPr>
                <a:defRPr/>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A298B2F5-5239-497A-A83A-AEDAFCA213A9}"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67124935-D495-4966-9AE7-1E5DBA8B6246}"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1D3C24F8-8017-45FE-82F6-763514DA2535}"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image" Target="../media/image2.png"/><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
        <p:nvSpPr>
          <p:cNvPr id="1026" name="標題版面配置區 1"/>
          <p:cNvSpPr>
            <a:spLocks noGrp="1"/>
          </p:cNvSpPr>
          <p:nvPr>
            <p:ph type="title"/>
          </p:nvPr>
        </p:nvSpPr>
        <p:spPr bwMode="auto">
          <a:xfrm>
            <a:off x="1571625" y="428625"/>
            <a:ext cx="7115175" cy="10001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文字版面配置區 2"/>
          <p:cNvSpPr>
            <a:spLocks noGrp="1"/>
          </p:cNvSpPr>
          <p:nvPr>
            <p:ph type="body" idx="1"/>
          </p:nvPr>
        </p:nvSpPr>
        <p:spPr bwMode="auto">
          <a:xfrm>
            <a:off x="457200" y="1643063"/>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kumimoji="0" sz="1400">
                <a:solidFill>
                  <a:schemeClr val="tx1">
                    <a:lumMod val="50000"/>
                    <a:lumOff val="50000"/>
                  </a:schemeClr>
                </a:solidFill>
                <a:latin typeface="Times New Roman" pitchFamily="18" charset="0"/>
                <a:ea typeface="標楷體" pitchFamily="65" charset="-120"/>
                <a:cs typeface="Times New Roman" pitchFamily="18" charset="0"/>
              </a:defRPr>
            </a:lvl1pPr>
          </a:lstStyle>
          <a:p>
            <a:pPr>
              <a:defRPr/>
            </a:pPr>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kumimoji="0" sz="1400">
                <a:solidFill>
                  <a:schemeClr val="accent2">
                    <a:lumMod val="50000"/>
                  </a:schemeClr>
                </a:solidFill>
                <a:latin typeface="Times New Roman" pitchFamily="18" charset="0"/>
                <a:ea typeface="標楷體" pitchFamily="65" charset="-120"/>
                <a:cs typeface="Times New Roman" pitchFamily="18" charset="0"/>
              </a:defRPr>
            </a:lvl1pPr>
          </a:lstStyle>
          <a:p>
            <a:pPr>
              <a:defRPr/>
            </a:pPr>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kumimoji="0" sz="1400">
                <a:solidFill>
                  <a:schemeClr val="tx1">
                    <a:lumMod val="50000"/>
                    <a:lumOff val="50000"/>
                  </a:schemeClr>
                </a:solidFill>
                <a:latin typeface="Times New Roman" pitchFamily="18" charset="0"/>
                <a:ea typeface="標楷體" pitchFamily="65" charset="-120"/>
                <a:cs typeface="Times New Roman" pitchFamily="18" charset="0"/>
              </a:defRPr>
            </a:lvl1pPr>
          </a:lstStyle>
          <a:p>
            <a:pPr>
              <a:defRPr/>
            </a:pPr>
            <a:fld id="{226E3901-8AD0-4D53-918E-086EBE8F600A}"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74" r:id="rId4"/>
    <p:sldLayoutId id="2147483673" r:id="rId5"/>
    <p:sldLayoutId id="2147483672" r:id="rId6"/>
  </p:sldLayoutIdLst>
  <p:hf hdr="0" ftr="0" dt="0"/>
  <p:txStyles>
    <p:titleStyle>
      <a:lvl1pPr algn="l" rtl="0" eaLnBrk="0" fontAlgn="base" hangingPunct="0">
        <a:spcBef>
          <a:spcPct val="0"/>
        </a:spcBef>
        <a:spcAft>
          <a:spcPct val="0"/>
        </a:spcAft>
        <a:defRPr sz="3600" kern="1200">
          <a:solidFill>
            <a:schemeClr val="tx1"/>
          </a:solidFill>
          <a:latin typeface="+mj-lt"/>
          <a:ea typeface="+mj-ea"/>
          <a:cs typeface="+mj-cs"/>
        </a:defRPr>
      </a:lvl1pPr>
      <a:lvl2pPr algn="l" rtl="0" eaLnBrk="0" fontAlgn="base" hangingPunct="0">
        <a:spcBef>
          <a:spcPct val="0"/>
        </a:spcBef>
        <a:spcAft>
          <a:spcPct val="0"/>
        </a:spcAft>
        <a:defRPr sz="3600">
          <a:solidFill>
            <a:schemeClr val="tx1"/>
          </a:solidFill>
          <a:latin typeface="Times New Roman" pitchFamily="18" charset="0"/>
          <a:ea typeface="標楷體" pitchFamily="65" charset="-120"/>
        </a:defRPr>
      </a:lvl2pPr>
      <a:lvl3pPr algn="l" rtl="0" eaLnBrk="0" fontAlgn="base" hangingPunct="0">
        <a:spcBef>
          <a:spcPct val="0"/>
        </a:spcBef>
        <a:spcAft>
          <a:spcPct val="0"/>
        </a:spcAft>
        <a:defRPr sz="3600">
          <a:solidFill>
            <a:schemeClr val="tx1"/>
          </a:solidFill>
          <a:latin typeface="Times New Roman" pitchFamily="18" charset="0"/>
          <a:ea typeface="標楷體" pitchFamily="65" charset="-120"/>
        </a:defRPr>
      </a:lvl3pPr>
      <a:lvl4pPr algn="l" rtl="0" eaLnBrk="0" fontAlgn="base" hangingPunct="0">
        <a:spcBef>
          <a:spcPct val="0"/>
        </a:spcBef>
        <a:spcAft>
          <a:spcPct val="0"/>
        </a:spcAft>
        <a:defRPr sz="3600">
          <a:solidFill>
            <a:schemeClr val="tx1"/>
          </a:solidFill>
          <a:latin typeface="Times New Roman" pitchFamily="18" charset="0"/>
          <a:ea typeface="標楷體" pitchFamily="65" charset="-120"/>
        </a:defRPr>
      </a:lvl4pPr>
      <a:lvl5pPr algn="l" rtl="0" eaLnBrk="0" fontAlgn="base" hangingPunct="0">
        <a:spcBef>
          <a:spcPct val="0"/>
        </a:spcBef>
        <a:spcAft>
          <a:spcPct val="0"/>
        </a:spcAft>
        <a:defRPr sz="3600">
          <a:solidFill>
            <a:schemeClr val="tx1"/>
          </a:solidFill>
          <a:latin typeface="Times New Roman" pitchFamily="18" charset="0"/>
          <a:ea typeface="標楷體" pitchFamily="65" charset="-120"/>
        </a:defRPr>
      </a:lvl5pPr>
      <a:lvl6pPr marL="457200" algn="l" rtl="0" fontAlgn="base">
        <a:spcBef>
          <a:spcPct val="0"/>
        </a:spcBef>
        <a:spcAft>
          <a:spcPct val="0"/>
        </a:spcAft>
        <a:defRPr sz="3600">
          <a:solidFill>
            <a:schemeClr val="tx1"/>
          </a:solidFill>
          <a:latin typeface="Times New Roman" pitchFamily="18" charset="0"/>
          <a:ea typeface="標楷體" pitchFamily="65" charset="-120"/>
        </a:defRPr>
      </a:lvl6pPr>
      <a:lvl7pPr marL="914400" algn="l" rtl="0" fontAlgn="base">
        <a:spcBef>
          <a:spcPct val="0"/>
        </a:spcBef>
        <a:spcAft>
          <a:spcPct val="0"/>
        </a:spcAft>
        <a:defRPr sz="3600">
          <a:solidFill>
            <a:schemeClr val="tx1"/>
          </a:solidFill>
          <a:latin typeface="Times New Roman" pitchFamily="18" charset="0"/>
          <a:ea typeface="標楷體" pitchFamily="65" charset="-120"/>
        </a:defRPr>
      </a:lvl7pPr>
      <a:lvl8pPr marL="1371600" algn="l" rtl="0" fontAlgn="base">
        <a:spcBef>
          <a:spcPct val="0"/>
        </a:spcBef>
        <a:spcAft>
          <a:spcPct val="0"/>
        </a:spcAft>
        <a:defRPr sz="3600">
          <a:solidFill>
            <a:schemeClr val="tx1"/>
          </a:solidFill>
          <a:latin typeface="Times New Roman" pitchFamily="18" charset="0"/>
          <a:ea typeface="標楷體" pitchFamily="65" charset="-120"/>
        </a:defRPr>
      </a:lvl8pPr>
      <a:lvl9pPr marL="1828800" algn="l" rtl="0" fontAlgn="base">
        <a:spcBef>
          <a:spcPct val="0"/>
        </a:spcBef>
        <a:spcAft>
          <a:spcPct val="0"/>
        </a:spcAft>
        <a:defRPr sz="3600">
          <a:solidFill>
            <a:schemeClr val="tx1"/>
          </a:solidFill>
          <a:latin typeface="Times New Roman" pitchFamily="18" charset="0"/>
          <a:ea typeface="標楷體" pitchFamily="65" charset="-12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2F2F2"/>
        </a:solidFill>
        <a:effectLst/>
      </p:bgPr>
    </p:bg>
    <p:spTree>
      <p:nvGrpSpPr>
        <p:cNvPr id="1" name=""/>
        <p:cNvGrpSpPr/>
        <p:nvPr/>
      </p:nvGrpSpPr>
      <p:grpSpPr>
        <a:xfrm>
          <a:off x="0" y="0"/>
          <a:ext cx="0" cy="0"/>
          <a:chOff x="0" y="0"/>
          <a:chExt cx="0" cy="0"/>
        </a:xfrm>
      </p:grpSpPr>
      <p:sp>
        <p:nvSpPr>
          <p:cNvPr id="8194" name="文字版面配置區 2"/>
          <p:cNvSpPr>
            <a:spLocks noGrp="1"/>
          </p:cNvSpPr>
          <p:nvPr>
            <p:ph type="body" idx="1"/>
          </p:nvPr>
        </p:nvSpPr>
        <p:spPr bwMode="auto">
          <a:xfrm>
            <a:off x="468313" y="1628775"/>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0"/>
            <a:r>
              <a:rPr lang="zh-TW" altLang="en-US" smtClean="0"/>
              <a:t>第四層</a:t>
            </a:r>
          </a:p>
          <a:p>
            <a:pPr lvl="1"/>
            <a:r>
              <a:rPr lang="zh-TW" altLang="en-US" smtClean="0"/>
              <a:t>第五層</a:t>
            </a:r>
          </a:p>
        </p:txBody>
      </p:sp>
      <p:sp>
        <p:nvSpPr>
          <p:cNvPr id="7" name="文字方塊 6"/>
          <p:cNvSpPr txBox="1"/>
          <p:nvPr userDrawn="1"/>
        </p:nvSpPr>
        <p:spPr>
          <a:xfrm>
            <a:off x="0" y="0"/>
            <a:ext cx="9144000" cy="3070225"/>
          </a:xfrm>
          <a:prstGeom prst="rect">
            <a:avLst/>
          </a:prstGeom>
          <a:noFill/>
        </p:spPr>
        <p:txBody>
          <a:bodyPr>
            <a:spAutoFit/>
          </a:bodyPr>
          <a:lstStyle/>
          <a:p>
            <a:pPr>
              <a:defRPr/>
            </a:pPr>
            <a:r>
              <a:rPr kumimoji="0" lang="zh-TW" altLang="en-US" sz="1400">
                <a:solidFill>
                  <a:srgbClr val="D9D9D9"/>
                </a:solidFill>
                <a:latin typeface="標楷體" pitchFamily="65" charset="-120"/>
                <a:ea typeface="標楷體" pitchFamily="65" charset="-120"/>
              </a:rPr>
              <a:t>堯舜禹湯文武成康之際，何其愛民之深，憂民之切，而待天下之以君子長者之道也。有一善，從而賞之，又從而詠歌嗟歎之，所以樂其始而勉其終；有一不善，從而罰之，又從而哀矜懲創之，所以棄其舊而開其新。故其吁俞之聲， 歡忻慘戚，見於虞夏商周之書。  成康既沒，穆王立而周道始衰，然猶命其臣呂侯，而告知以祥刑。其言憂而不傷，威而不怒，慈愛而能斷，惻然有哀憐無辜之心，故孔子猶有取焉。傳曰：「賞疑從與，所以廣恩也；罰疑從去，所以謹刑也。」  當堯之時，皋陶為士，將殺人。皋陶曰：「殺之」三；堯曰：「宥之」三。故天下畏皋陶執法之堅，而樂堯用刑之寬。四岳曰：「鯀可用。」堯曰：「不可。鯀方命圮族。」既而曰：「試之。」何堯之不聽皋陶之殺人，而從四岳之用鯀也？然則聖人之意，蓋亦可見矣。書曰：「罪疑惟輕，功疑惟重。與其殺不辜，寧失不經。」嗚呼！盡之矣。  可以賞，可以無賞，賞之過乎仁；可以罰，可以無罰，罰之過乎義。過乎仁，不失為君子；過乎義，則流而入於忍人。故仁可過也，義不可過也。古者賞不以爵祿，刑不以刀鋸。賞以爵祿，是賞之道，行於爵祿之所加，而不行於爵祿之所不加也。刑以刀鋸，是刑之威，施於刀鋸之所及，而不施於刀鋸之所不及也。先王知天下之善不勝賞，而爵祿不足以勸也；知天下之惡不勝刑，而刀鋸不足以裁也。是故疑則舉而歸之於仁，以君子長者之道待天下，使天下相率而歸於君子長者之道。故曰：忠厚之至也。  詩曰：「君子如祉，亂庶遄已；君子如怒，亂庶遄沮。」夫君子之已亂，豈有異術哉？制其喜怒，而不失乎仁而已矣。春秋之義，立法貴嚴，而責人貴寬，因其褒貶之義以制賞罰，亦忠厚之至也。</a:t>
            </a:r>
          </a:p>
        </p:txBody>
      </p:sp>
      <p:sp>
        <p:nvSpPr>
          <p:cNvPr id="8" name="橢圓 7"/>
          <p:cNvSpPr/>
          <p:nvPr userDrawn="1"/>
        </p:nvSpPr>
        <p:spPr>
          <a:xfrm>
            <a:off x="-750925" y="769919"/>
            <a:ext cx="10715700" cy="4857784"/>
          </a:xfrm>
          <a:prstGeom prst="ellipse">
            <a:avLst/>
          </a:prstGeom>
          <a:gradFill flip="none" rotWithShape="1">
            <a:gsLst>
              <a:gs pos="0">
                <a:schemeClr val="bg1"/>
              </a:gs>
              <a:gs pos="60000">
                <a:schemeClr val="bg1"/>
              </a:gs>
              <a:gs pos="100000">
                <a:schemeClr val="bg1">
                  <a:alpha val="0"/>
                </a:schemeClr>
              </a:gs>
            </a:gsLst>
            <a:path path="circle">
              <a:fillToRect l="50000" t="50000" r="50000" b="50000"/>
            </a:path>
            <a:tileRect/>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9" name="矩形 8"/>
          <p:cNvSpPr/>
          <p:nvPr userDrawn="1"/>
        </p:nvSpPr>
        <p:spPr>
          <a:xfrm>
            <a:off x="0" y="0"/>
            <a:ext cx="9144000" cy="4572000"/>
          </a:xfrm>
          <a:prstGeom prst="rect">
            <a:avLst/>
          </a:prstGeom>
          <a:gradFill flip="none" rotWithShape="1">
            <a:gsLst>
              <a:gs pos="0">
                <a:schemeClr val="bg1"/>
              </a:gs>
              <a:gs pos="100000">
                <a:schemeClr val="bg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10" name="矩形 9"/>
          <p:cNvSpPr/>
          <p:nvPr userDrawn="1"/>
        </p:nvSpPr>
        <p:spPr>
          <a:xfrm>
            <a:off x="0" y="6357958"/>
            <a:ext cx="9144000" cy="357190"/>
          </a:xfrm>
          <a:prstGeom prst="rect">
            <a:avLst/>
          </a:prstGeom>
          <a:gradFill flip="none" rotWithShape="1">
            <a:gsLst>
              <a:gs pos="0">
                <a:srgbClr val="FFC000"/>
              </a:gs>
              <a:gs pos="35000">
                <a:schemeClr val="bg1"/>
              </a:gs>
              <a:gs pos="65000">
                <a:schemeClr val="accent5">
                  <a:lumMod val="20000"/>
                  <a:lumOff val="80000"/>
                </a:schemeClr>
              </a:gs>
              <a:gs pos="100000">
                <a:schemeClr val="accent5"/>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8203" name="標題版面配置區 1"/>
          <p:cNvSpPr>
            <a:spLocks noGrp="1"/>
          </p:cNvSpPr>
          <p:nvPr>
            <p:ph type="title"/>
          </p:nvPr>
        </p:nvSpPr>
        <p:spPr bwMode="auto">
          <a:xfrm>
            <a:off x="1547813" y="404813"/>
            <a:ext cx="7115175" cy="10001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2" name="日期版面配置區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kumimoji="0" sz="1400">
                <a:solidFill>
                  <a:srgbClr val="7F7F7F"/>
                </a:solidFill>
                <a:latin typeface="+mn-lt"/>
                <a:ea typeface="+mn-ea"/>
                <a:cs typeface="Times New Roman" pitchFamily="18" charset="0"/>
              </a:defRPr>
            </a:lvl1pPr>
          </a:lstStyle>
          <a:p>
            <a:pPr>
              <a:defRPr/>
            </a:pPr>
            <a:endParaRPr lang="en-US" altLang="zh-TW"/>
          </a:p>
        </p:txBody>
      </p:sp>
      <p:sp>
        <p:nvSpPr>
          <p:cNvPr id="14" name="投影片編號版面配置區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kumimoji="0" sz="1400">
                <a:solidFill>
                  <a:srgbClr val="7F7F7F"/>
                </a:solidFill>
                <a:latin typeface="+mn-lt"/>
                <a:ea typeface="+mn-ea"/>
                <a:cs typeface="Times New Roman" pitchFamily="18" charset="0"/>
              </a:defRPr>
            </a:lvl1pPr>
          </a:lstStyle>
          <a:p>
            <a:pPr>
              <a:defRPr/>
            </a:pPr>
            <a:fld id="{9454B383-616C-43B2-8210-2E6920B48BD0}" type="slidenum">
              <a:rPr lang="zh-TW" altLang="en-US"/>
              <a:pPr>
                <a:defRPr/>
              </a:pPr>
              <a:t>‹#›</a:t>
            </a:fld>
            <a:endParaRPr lang="en-US" altLang="zh-TW"/>
          </a:p>
        </p:txBody>
      </p:sp>
      <p:grpSp>
        <p:nvGrpSpPr>
          <p:cNvPr id="8206" name="Group 16"/>
          <p:cNvGrpSpPr>
            <a:grpSpLocks/>
          </p:cNvGrpSpPr>
          <p:nvPr userDrawn="1"/>
        </p:nvGrpSpPr>
        <p:grpSpPr bwMode="auto">
          <a:xfrm>
            <a:off x="539750" y="2551113"/>
            <a:ext cx="1849438" cy="1755775"/>
            <a:chOff x="0" y="136"/>
            <a:chExt cx="1074" cy="1020"/>
          </a:xfrm>
        </p:grpSpPr>
        <p:sp>
          <p:nvSpPr>
            <p:cNvPr id="74769" name="Oval 17"/>
            <p:cNvSpPr>
              <a:spLocks noChangeArrowheads="1"/>
            </p:cNvSpPr>
            <p:nvPr userDrawn="1"/>
          </p:nvSpPr>
          <p:spPr bwMode="auto">
            <a:xfrm>
              <a:off x="0" y="136"/>
              <a:ext cx="1020" cy="1020"/>
            </a:xfrm>
            <a:prstGeom prst="ellipse">
              <a:avLst/>
            </a:prstGeom>
            <a:solidFill>
              <a:schemeClr val="bg1"/>
            </a:solidFill>
            <a:ln w="19050">
              <a:noFill/>
              <a:round/>
              <a:headEnd/>
              <a:tailEnd/>
            </a:ln>
            <a:effectLst/>
          </p:spPr>
          <p:txBody>
            <a:bodyPr wrap="none" anchor="ctr"/>
            <a:lstStyle/>
            <a:p>
              <a:pPr algn="ctr">
                <a:defRPr/>
              </a:pPr>
              <a:endParaRPr lang="zh-TW" altLang="en-US">
                <a:solidFill>
                  <a:srgbClr val="9966FF"/>
                </a:solidFill>
                <a:ea typeface="新細明體" pitchFamily="18" charset="-120"/>
              </a:endParaRPr>
            </a:p>
          </p:txBody>
        </p:sp>
        <p:pic>
          <p:nvPicPr>
            <p:cNvPr id="8209" name="Picture 18" descr="廉政署徽"/>
            <p:cNvPicPr>
              <a:picLocks noChangeAspect="1" noChangeArrowheads="1"/>
            </p:cNvPicPr>
            <p:nvPr userDrawn="1"/>
          </p:nvPicPr>
          <p:blipFill>
            <a:blip r:embed="rId13"/>
            <a:srcRect/>
            <a:stretch>
              <a:fillRect/>
            </a:stretch>
          </p:blipFill>
          <p:spPr bwMode="auto">
            <a:xfrm>
              <a:off x="158" y="164"/>
              <a:ext cx="916" cy="821"/>
            </a:xfrm>
            <a:prstGeom prst="rect">
              <a:avLst/>
            </a:prstGeom>
            <a:noFill/>
            <a:ln w="9525">
              <a:noFill/>
              <a:miter lim="800000"/>
              <a:headEnd/>
              <a:tailEnd/>
            </a:ln>
          </p:spPr>
        </p:pic>
      </p:grpSp>
      <p:sp>
        <p:nvSpPr>
          <p:cNvPr id="13" name="頁尾版面配置區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kumimoji="0" sz="1400">
                <a:solidFill>
                  <a:srgbClr val="632523"/>
                </a:solidFill>
                <a:latin typeface="Times New Roman" pitchFamily="18" charset="0"/>
                <a:ea typeface="+mn-ea"/>
                <a:cs typeface="Times New Roman" pitchFamily="18" charset="0"/>
              </a:defRPr>
            </a:lvl1pPr>
          </a:lstStyle>
          <a:p>
            <a:pPr>
              <a:defRPr/>
            </a:pPr>
            <a:endParaRPr lang="en-US" altLang="zh-TW"/>
          </a:p>
        </p:txBody>
      </p:sp>
    </p:spTree>
  </p:cSld>
  <p:clrMap bg1="lt1" tx1="dk1" bg2="lt2" tx2="dk2" accent1="accent1" accent2="accent2" accent3="accent3" accent4="accent4" accent5="accent5" accent6="accent6" hlink="hlink" folHlink="folHlink"/>
  <p:sldLayoutIdLst>
    <p:sldLayoutId id="2147483685" r:id="rId1"/>
    <p:sldLayoutId id="2147483684" r:id="rId2"/>
    <p:sldLayoutId id="2147483683" r:id="rId3"/>
    <p:sldLayoutId id="2147483682" r:id="rId4"/>
    <p:sldLayoutId id="2147483681" r:id="rId5"/>
    <p:sldLayoutId id="2147483680" r:id="rId6"/>
    <p:sldLayoutId id="2147483679" r:id="rId7"/>
    <p:sldLayoutId id="2147483678" r:id="rId8"/>
    <p:sldLayoutId id="2147483677" r:id="rId9"/>
    <p:sldLayoutId id="2147483676" r:id="rId10"/>
    <p:sldLayoutId id="2147483675" r:id="rId11"/>
  </p:sldLayoutIdLst>
  <p:hf hdr="0" ftr="0" dt="0"/>
  <p:txStyles>
    <p:titleStyle>
      <a:lvl1pPr algn="l" rtl="0" eaLnBrk="0" fontAlgn="base" hangingPunct="0">
        <a:spcBef>
          <a:spcPct val="0"/>
        </a:spcBef>
        <a:spcAft>
          <a:spcPct val="0"/>
        </a:spcAft>
        <a:defRPr kumimoji="1" sz="3600">
          <a:solidFill>
            <a:schemeClr val="tx1"/>
          </a:solidFill>
          <a:latin typeface="+mj-lt"/>
          <a:ea typeface="+mj-ea"/>
          <a:cs typeface="+mj-cs"/>
        </a:defRPr>
      </a:lvl1pPr>
      <a:lvl2pPr algn="l" rtl="0" eaLnBrk="0" fontAlgn="base" hangingPunct="0">
        <a:spcBef>
          <a:spcPct val="0"/>
        </a:spcBef>
        <a:spcAft>
          <a:spcPct val="0"/>
        </a:spcAft>
        <a:defRPr kumimoji="1" sz="3600">
          <a:solidFill>
            <a:schemeClr val="tx1"/>
          </a:solidFill>
          <a:latin typeface="標楷體" pitchFamily="65" charset="-120"/>
          <a:ea typeface="標楷體" pitchFamily="65" charset="-120"/>
        </a:defRPr>
      </a:lvl2pPr>
      <a:lvl3pPr algn="l" rtl="0" eaLnBrk="0" fontAlgn="base" hangingPunct="0">
        <a:spcBef>
          <a:spcPct val="0"/>
        </a:spcBef>
        <a:spcAft>
          <a:spcPct val="0"/>
        </a:spcAft>
        <a:defRPr kumimoji="1" sz="3600">
          <a:solidFill>
            <a:schemeClr val="tx1"/>
          </a:solidFill>
          <a:latin typeface="標楷體" pitchFamily="65" charset="-120"/>
          <a:ea typeface="標楷體" pitchFamily="65" charset="-120"/>
        </a:defRPr>
      </a:lvl3pPr>
      <a:lvl4pPr algn="l" rtl="0" eaLnBrk="0" fontAlgn="base" hangingPunct="0">
        <a:spcBef>
          <a:spcPct val="0"/>
        </a:spcBef>
        <a:spcAft>
          <a:spcPct val="0"/>
        </a:spcAft>
        <a:defRPr kumimoji="1" sz="3600">
          <a:solidFill>
            <a:schemeClr val="tx1"/>
          </a:solidFill>
          <a:latin typeface="標楷體" pitchFamily="65" charset="-120"/>
          <a:ea typeface="標楷體" pitchFamily="65" charset="-120"/>
        </a:defRPr>
      </a:lvl4pPr>
      <a:lvl5pPr algn="l" rtl="0" eaLnBrk="0" fontAlgn="base" hangingPunct="0">
        <a:spcBef>
          <a:spcPct val="0"/>
        </a:spcBef>
        <a:spcAft>
          <a:spcPct val="0"/>
        </a:spcAft>
        <a:defRPr kumimoji="1" sz="3600">
          <a:solidFill>
            <a:schemeClr val="tx1"/>
          </a:solidFill>
          <a:latin typeface="標楷體" pitchFamily="65" charset="-120"/>
          <a:ea typeface="標楷體" pitchFamily="65" charset="-120"/>
        </a:defRPr>
      </a:lvl5pPr>
      <a:lvl6pPr marL="457200" algn="l" rtl="0" fontAlgn="base">
        <a:spcBef>
          <a:spcPct val="0"/>
        </a:spcBef>
        <a:spcAft>
          <a:spcPct val="0"/>
        </a:spcAft>
        <a:defRPr kumimoji="1" sz="3600">
          <a:solidFill>
            <a:schemeClr val="tx1"/>
          </a:solidFill>
          <a:latin typeface="標楷體" pitchFamily="65" charset="-120"/>
          <a:ea typeface="標楷體" pitchFamily="65" charset="-120"/>
        </a:defRPr>
      </a:lvl6pPr>
      <a:lvl7pPr marL="914400" algn="l" rtl="0" fontAlgn="base">
        <a:spcBef>
          <a:spcPct val="0"/>
        </a:spcBef>
        <a:spcAft>
          <a:spcPct val="0"/>
        </a:spcAft>
        <a:defRPr kumimoji="1" sz="3600">
          <a:solidFill>
            <a:schemeClr val="tx1"/>
          </a:solidFill>
          <a:latin typeface="標楷體" pitchFamily="65" charset="-120"/>
          <a:ea typeface="標楷體" pitchFamily="65" charset="-120"/>
        </a:defRPr>
      </a:lvl7pPr>
      <a:lvl8pPr marL="1371600" algn="l" rtl="0" fontAlgn="base">
        <a:spcBef>
          <a:spcPct val="0"/>
        </a:spcBef>
        <a:spcAft>
          <a:spcPct val="0"/>
        </a:spcAft>
        <a:defRPr kumimoji="1" sz="3600">
          <a:solidFill>
            <a:schemeClr val="tx1"/>
          </a:solidFill>
          <a:latin typeface="標楷體" pitchFamily="65" charset="-120"/>
          <a:ea typeface="標楷體" pitchFamily="65" charset="-120"/>
        </a:defRPr>
      </a:lvl8pPr>
      <a:lvl9pPr marL="1828800" algn="l" rtl="0" fontAlgn="base">
        <a:spcBef>
          <a:spcPct val="0"/>
        </a:spcBef>
        <a:spcAft>
          <a:spcPct val="0"/>
        </a:spcAft>
        <a:defRPr kumimoji="1" sz="3600">
          <a:solidFill>
            <a:schemeClr val="tx1"/>
          </a:solidFill>
          <a:latin typeface="標楷體" pitchFamily="65" charset="-120"/>
          <a:ea typeface="標楷體" pitchFamily="65" charset="-120"/>
        </a:defRPr>
      </a:lvl9pPr>
    </p:titleStyle>
    <p:bodyStyle>
      <a:lvl1pPr marL="342900" indent="-342900" algn="l" rtl="0" eaLnBrk="0" fontAlgn="base" hangingPunct="0">
        <a:spcBef>
          <a:spcPct val="20000"/>
        </a:spcBef>
        <a:spcAft>
          <a:spcPct val="0"/>
        </a:spcAft>
        <a:buFont typeface="Arial" charset="0"/>
        <a:buChar char="•"/>
        <a:defRPr kumimoji="1" sz="28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400">
          <a:solidFill>
            <a:schemeClr val="tx1"/>
          </a:solidFill>
          <a:latin typeface="+mn-lt"/>
          <a:ea typeface="+mn-ea"/>
        </a:defRPr>
      </a:lvl2pPr>
      <a:lvl3pPr marL="1143000" indent="-228600" algn="l" rtl="0" eaLnBrk="0" fontAlgn="base" hangingPunct="0">
        <a:spcBef>
          <a:spcPct val="20000"/>
        </a:spcBef>
        <a:spcAft>
          <a:spcPct val="0"/>
        </a:spcAft>
        <a:buFont typeface="Arial" charset="0"/>
        <a:buChar char="•"/>
        <a:defRPr kumimoji="1" sz="2000">
          <a:solidFill>
            <a:schemeClr val="tx1"/>
          </a:solidFill>
          <a:latin typeface="+mn-lt"/>
          <a:ea typeface="+mn-ea"/>
        </a:defRPr>
      </a:lvl3pPr>
      <a:lvl4pPr marL="1600200" indent="-228600" algn="l" rtl="0" eaLnBrk="0" fontAlgn="base" hangingPunct="0">
        <a:spcBef>
          <a:spcPct val="20000"/>
        </a:spcBef>
        <a:spcAft>
          <a:spcPct val="0"/>
        </a:spcAft>
        <a:buFont typeface="Arial" charset="0"/>
        <a:buChar char="–"/>
        <a:defRPr kumimoji="1">
          <a:solidFill>
            <a:schemeClr val="tx1"/>
          </a:solidFill>
          <a:latin typeface="+mn-lt"/>
          <a:ea typeface="+mn-ea"/>
        </a:defRPr>
      </a:lvl4pPr>
      <a:lvl5pPr marL="2057400" indent="-228600" algn="l" rtl="0" eaLnBrk="0" fontAlgn="base" hangingPunct="0">
        <a:spcBef>
          <a:spcPct val="20000"/>
        </a:spcBef>
        <a:spcAft>
          <a:spcPct val="0"/>
        </a:spcAft>
        <a:buFont typeface="Arial" charset="0"/>
        <a:buChar char="»"/>
        <a:defRPr kumimoji="1" sz="1600">
          <a:solidFill>
            <a:schemeClr val="tx1"/>
          </a:solidFill>
          <a:latin typeface="+mn-lt"/>
          <a:ea typeface="+mn-ea"/>
        </a:defRPr>
      </a:lvl5pPr>
      <a:lvl6pPr marL="2514600" indent="-228600" algn="l" rtl="0" fontAlgn="base">
        <a:spcBef>
          <a:spcPct val="20000"/>
        </a:spcBef>
        <a:spcAft>
          <a:spcPct val="0"/>
        </a:spcAft>
        <a:buFont typeface="Arial" charset="0"/>
        <a:buChar char="»"/>
        <a:defRPr kumimoji="1" sz="1600">
          <a:solidFill>
            <a:schemeClr val="tx1"/>
          </a:solidFill>
          <a:latin typeface="+mn-lt"/>
          <a:ea typeface="+mn-ea"/>
        </a:defRPr>
      </a:lvl6pPr>
      <a:lvl7pPr marL="2971800" indent="-228600" algn="l" rtl="0" fontAlgn="base">
        <a:spcBef>
          <a:spcPct val="20000"/>
        </a:spcBef>
        <a:spcAft>
          <a:spcPct val="0"/>
        </a:spcAft>
        <a:buFont typeface="Arial" charset="0"/>
        <a:buChar char="»"/>
        <a:defRPr kumimoji="1" sz="1600">
          <a:solidFill>
            <a:schemeClr val="tx1"/>
          </a:solidFill>
          <a:latin typeface="+mn-lt"/>
          <a:ea typeface="+mn-ea"/>
        </a:defRPr>
      </a:lvl7pPr>
      <a:lvl8pPr marL="3429000" indent="-228600" algn="l" rtl="0" fontAlgn="base">
        <a:spcBef>
          <a:spcPct val="20000"/>
        </a:spcBef>
        <a:spcAft>
          <a:spcPct val="0"/>
        </a:spcAft>
        <a:buFont typeface="Arial" charset="0"/>
        <a:buChar char="»"/>
        <a:defRPr kumimoji="1" sz="1600">
          <a:solidFill>
            <a:schemeClr val="tx1"/>
          </a:solidFill>
          <a:latin typeface="+mn-lt"/>
          <a:ea typeface="+mn-ea"/>
        </a:defRPr>
      </a:lvl8pPr>
      <a:lvl9pPr marL="3886200" indent="-228600" algn="l" rtl="0" fontAlgn="base">
        <a:spcBef>
          <a:spcPct val="20000"/>
        </a:spcBef>
        <a:spcAft>
          <a:spcPct val="0"/>
        </a:spcAft>
        <a:buFont typeface="Arial" charset="0"/>
        <a:buChar char="»"/>
        <a:defRPr kumimoji="1" sz="16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標題 1"/>
          <p:cNvSpPr>
            <a:spLocks noGrp="1"/>
          </p:cNvSpPr>
          <p:nvPr>
            <p:ph type="title"/>
          </p:nvPr>
        </p:nvSpPr>
        <p:spPr/>
        <p:txBody>
          <a:bodyPr/>
          <a:lstStyle/>
          <a:p>
            <a:r>
              <a:rPr lang="zh-TW" altLang="en-US" sz="2800" b="1" smtClean="0">
                <a:solidFill>
                  <a:srgbClr val="C00000"/>
                </a:solidFill>
              </a:rPr>
              <a:t>單位主管</a:t>
            </a:r>
            <a:r>
              <a:rPr lang="zh-TW" altLang="zh-TW" sz="2800" b="1" smtClean="0">
                <a:solidFill>
                  <a:srgbClr val="C00000"/>
                </a:solidFill>
              </a:rPr>
              <a:t>於其配偶約僱期間屆滿之際，於簽呈上加註准予續聘</a:t>
            </a:r>
            <a:r>
              <a:rPr lang="zh-TW" altLang="en-US" sz="2800" b="1" smtClean="0">
                <a:solidFill>
                  <a:srgbClr val="C00000"/>
                </a:solidFill>
              </a:rPr>
              <a:t>之</a:t>
            </a:r>
            <a:r>
              <a:rPr lang="zh-TW" altLang="zh-TW" sz="2800" b="1" smtClean="0">
                <a:solidFill>
                  <a:srgbClr val="C00000"/>
                </a:solidFill>
              </a:rPr>
              <a:t>文字</a:t>
            </a:r>
            <a:endParaRPr lang="zh-TW" altLang="en-US" sz="2800" smtClean="0">
              <a:solidFill>
                <a:srgbClr val="C00000"/>
              </a:solidFill>
            </a:endParaRPr>
          </a:p>
        </p:txBody>
      </p:sp>
      <p:sp>
        <p:nvSpPr>
          <p:cNvPr id="22530" name="內容版面配置區 2"/>
          <p:cNvSpPr>
            <a:spLocks noGrp="1"/>
          </p:cNvSpPr>
          <p:nvPr>
            <p:ph idx="1"/>
          </p:nvPr>
        </p:nvSpPr>
        <p:spPr/>
        <p:txBody>
          <a:bodyPr/>
          <a:lstStyle/>
          <a:p>
            <a:pPr algn="just">
              <a:lnSpc>
                <a:spcPts val="2700"/>
              </a:lnSpc>
            </a:pPr>
            <a:r>
              <a:rPr lang="en-US" altLang="zh-TW" sz="2200" smtClean="0"/>
              <a:t>A</a:t>
            </a:r>
            <a:r>
              <a:rPr lang="zh-TW" altLang="zh-TW" sz="2200" smtClean="0"/>
              <a:t>於</a:t>
            </a:r>
            <a:r>
              <a:rPr lang="en-US" altLang="zh-TW" sz="2200" smtClean="0"/>
              <a:t>103</a:t>
            </a:r>
            <a:r>
              <a:rPr lang="zh-TW" altLang="zh-TW" sz="2200" smtClean="0"/>
              <a:t>起擔任</a:t>
            </a:r>
            <a:r>
              <a:rPr lang="zh-TW" altLang="en-US" sz="2200" smtClean="0"/>
              <a:t>某鄉</a:t>
            </a:r>
            <a:r>
              <a:rPr lang="zh-TW" altLang="zh-TW" sz="2200" smtClean="0"/>
              <a:t>公所課長，其配偶</a:t>
            </a:r>
            <a:r>
              <a:rPr lang="en-US" altLang="zh-TW" sz="2200" smtClean="0"/>
              <a:t>B</a:t>
            </a:r>
            <a:r>
              <a:rPr lang="zh-TW" altLang="zh-TW" sz="2200" smtClean="0"/>
              <a:t>係本法第</a:t>
            </a:r>
            <a:r>
              <a:rPr lang="en-US" altLang="zh-TW" sz="2200" smtClean="0"/>
              <a:t>3</a:t>
            </a:r>
            <a:r>
              <a:rPr lang="zh-TW" altLang="zh-TW" sz="2200" smtClean="0"/>
              <a:t>條之關係人，</a:t>
            </a:r>
            <a:r>
              <a:rPr lang="en-US" altLang="zh-TW" sz="2200" smtClean="0"/>
              <a:t>103</a:t>
            </a:r>
            <a:r>
              <a:rPr lang="zh-TW" altLang="zh-TW" sz="2200" smtClean="0"/>
              <a:t>年間經進用為</a:t>
            </a:r>
            <a:r>
              <a:rPr lang="zh-TW" altLang="en-US" sz="2200" smtClean="0"/>
              <a:t>鄉</a:t>
            </a:r>
            <a:r>
              <a:rPr lang="zh-TW" altLang="zh-TW" sz="2200" smtClean="0"/>
              <a:t>公所短期進用人員。</a:t>
            </a:r>
          </a:p>
          <a:p>
            <a:pPr algn="just">
              <a:lnSpc>
                <a:spcPts val="2700"/>
              </a:lnSpc>
            </a:pPr>
            <a:r>
              <a:rPr lang="zh-TW" altLang="zh-TW" sz="2200" smtClean="0"/>
              <a:t>詎</a:t>
            </a:r>
            <a:r>
              <a:rPr lang="en-US" altLang="zh-TW" sz="2200" smtClean="0"/>
              <a:t>A</a:t>
            </a:r>
            <a:r>
              <a:rPr lang="zh-TW" altLang="zh-TW" sz="2200" smtClean="0"/>
              <a:t>於配偶</a:t>
            </a:r>
            <a:r>
              <a:rPr lang="en-US" altLang="zh-TW" sz="2200" smtClean="0"/>
              <a:t>103</a:t>
            </a:r>
            <a:r>
              <a:rPr lang="zh-TW" altLang="zh-TW" sz="2200" smtClean="0"/>
              <a:t>年短期進用人員之僱用契約期滿之際，經</a:t>
            </a:r>
            <a:r>
              <a:rPr lang="zh-TW" altLang="en-US" sz="2200" smtClean="0"/>
              <a:t>承辦人</a:t>
            </a:r>
            <a:r>
              <a:rPr lang="zh-TW" altLang="zh-TW" sz="2200" smtClean="0"/>
              <a:t>以</a:t>
            </a:r>
            <a:r>
              <a:rPr lang="en-US" altLang="zh-TW" sz="2200" smtClean="0"/>
              <a:t>B</a:t>
            </a:r>
            <a:r>
              <a:rPr lang="zh-TW" altLang="zh-TW" sz="2200" smtClean="0"/>
              <a:t>主辦業務卓有績效為由簽辦續僱時，</a:t>
            </a:r>
            <a:r>
              <a:rPr lang="en-US" altLang="zh-TW" sz="2200" smtClean="0"/>
              <a:t>A</a:t>
            </a:r>
            <a:r>
              <a:rPr lang="zh-TW" altLang="zh-TW" sz="2200" smtClean="0"/>
              <a:t>以承辦單位課長身分核章，經呈機關首長同意續僱為短期進用人員；嗣</a:t>
            </a:r>
            <a:r>
              <a:rPr lang="en-US" altLang="zh-TW" sz="2200" smtClean="0"/>
              <a:t>B</a:t>
            </a:r>
            <a:r>
              <a:rPr lang="zh-TW" altLang="zh-TW" sz="2200" smtClean="0"/>
              <a:t>前開短期進用人員之僱用契約即將期滿時，</a:t>
            </a:r>
            <a:r>
              <a:rPr lang="zh-TW" altLang="en-US" sz="2200" smtClean="0"/>
              <a:t>承辦人</a:t>
            </a:r>
            <a:r>
              <a:rPr lang="zh-TW" altLang="zh-TW" sz="2200" smtClean="0"/>
              <a:t>又以</a:t>
            </a:r>
            <a:r>
              <a:rPr lang="en-US" altLang="zh-TW" sz="2200" smtClean="0"/>
              <a:t>B</a:t>
            </a:r>
            <a:r>
              <a:rPr lang="zh-TW" altLang="zh-TW" sz="2200" smtClean="0"/>
              <a:t>主辦業務卓有績效為由簽辦續僱，</a:t>
            </a:r>
            <a:r>
              <a:rPr lang="en-US" altLang="zh-TW" sz="2200" smtClean="0"/>
              <a:t>A</a:t>
            </a:r>
            <a:r>
              <a:rPr lang="zh-TW" altLang="zh-TW" sz="2200" smtClean="0"/>
              <a:t>更以承辦單位課長之身分，在簽陳上加註請准以續聘等擬辦意見</a:t>
            </a:r>
            <a:r>
              <a:rPr lang="zh-TW" altLang="en-US" sz="2200" smtClean="0"/>
              <a:t>並</a:t>
            </a:r>
            <a:r>
              <a:rPr lang="zh-TW" altLang="zh-TW" sz="2200" smtClean="0"/>
              <a:t>核章，呈機關首長同意後繼續僱用</a:t>
            </a:r>
            <a:r>
              <a:rPr lang="en-US" altLang="zh-TW" sz="2200" smtClean="0"/>
              <a:t>B</a:t>
            </a:r>
            <a:r>
              <a:rPr lang="zh-TW" altLang="zh-TW" sz="2200" smtClean="0"/>
              <a:t>為短期進用人員，使關係人</a:t>
            </a:r>
            <a:r>
              <a:rPr lang="en-US" altLang="zh-TW" sz="2200" smtClean="0"/>
              <a:t>B</a:t>
            </a:r>
            <a:r>
              <a:rPr lang="zh-TW" altLang="zh-TW" sz="2200" smtClean="0"/>
              <a:t>獲取進用為該公所短期進用人員之非財產上利益，違反本法第</a:t>
            </a:r>
            <a:r>
              <a:rPr lang="en-US" altLang="zh-TW" sz="2200" smtClean="0"/>
              <a:t>6</a:t>
            </a:r>
            <a:r>
              <a:rPr lang="zh-TW" altLang="zh-TW" sz="2200" smtClean="0"/>
              <a:t>條及第</a:t>
            </a:r>
            <a:r>
              <a:rPr lang="en-US" altLang="zh-TW" sz="2200" smtClean="0"/>
              <a:t>10</a:t>
            </a:r>
            <a:r>
              <a:rPr lang="zh-TW" altLang="zh-TW" sz="2200" smtClean="0"/>
              <a:t>條第</a:t>
            </a:r>
            <a:r>
              <a:rPr lang="en-US" altLang="zh-TW" sz="2200" smtClean="0"/>
              <a:t>1</a:t>
            </a:r>
            <a:r>
              <a:rPr lang="zh-TW" altLang="zh-TW" sz="2200" smtClean="0"/>
              <a:t>項之規定</a:t>
            </a:r>
            <a:r>
              <a:rPr lang="zh-TW" altLang="en-US" sz="2200" smtClean="0"/>
              <a:t>。惟審酌</a:t>
            </a:r>
            <a:r>
              <a:rPr lang="en-US" altLang="zh-TW" sz="2200" smtClean="0"/>
              <a:t>A</a:t>
            </a:r>
            <a:r>
              <a:rPr lang="zh-TW" altLang="en-US" sz="2200" smtClean="0"/>
              <a:t>有不知法令之情事，</a:t>
            </a:r>
            <a:r>
              <a:rPr lang="zh-TW" altLang="zh-TW" sz="2200" smtClean="0"/>
              <a:t>依行政罰法第</a:t>
            </a:r>
            <a:r>
              <a:rPr lang="en-US" altLang="zh-TW" sz="2200" smtClean="0"/>
              <a:t>8</a:t>
            </a:r>
            <a:r>
              <a:rPr lang="zh-TW" altLang="zh-TW" sz="2200" smtClean="0"/>
              <a:t>條</a:t>
            </a:r>
            <a:r>
              <a:rPr lang="zh-TW" altLang="en-US" sz="2200" smtClean="0"/>
              <a:t>但書</a:t>
            </a:r>
            <a:r>
              <a:rPr lang="zh-TW" altLang="zh-TW" sz="2200" smtClean="0"/>
              <a:t>及第</a:t>
            </a:r>
            <a:r>
              <a:rPr lang="en-US" altLang="zh-TW" sz="2200" smtClean="0"/>
              <a:t>18</a:t>
            </a:r>
            <a:r>
              <a:rPr lang="zh-TW" altLang="zh-TW" sz="2200" smtClean="0"/>
              <a:t>條第</a:t>
            </a:r>
            <a:r>
              <a:rPr lang="en-US" altLang="zh-TW" sz="2200" smtClean="0"/>
              <a:t>3</a:t>
            </a:r>
            <a:r>
              <a:rPr lang="zh-TW" altLang="zh-TW" sz="2200" smtClean="0"/>
              <a:t>項之規定，就</a:t>
            </a:r>
            <a:r>
              <a:rPr lang="en-US" altLang="zh-TW" sz="2200" smtClean="0"/>
              <a:t>A</a:t>
            </a:r>
            <a:r>
              <a:rPr lang="zh-TW" altLang="zh-TW" sz="2200" smtClean="0"/>
              <a:t>兩次違反行政法上義務之行為，各酌減至法定罰鍰最低額之三分之一，併處罰鍰</a:t>
            </a:r>
            <a:r>
              <a:rPr lang="en-US" altLang="zh-TW" sz="2200" smtClean="0"/>
              <a:t>70</a:t>
            </a:r>
            <a:r>
              <a:rPr lang="zh-TW" altLang="zh-TW" sz="2200" smtClean="0"/>
              <a:t>萬元</a:t>
            </a:r>
            <a:r>
              <a:rPr lang="zh-TW" altLang="zh-TW" sz="2000" smtClean="0"/>
              <a:t>。</a:t>
            </a:r>
            <a:endParaRPr lang="zh-TW" altLang="en-US" sz="2000" smtClean="0"/>
          </a:p>
        </p:txBody>
      </p:sp>
      <p:sp>
        <p:nvSpPr>
          <p:cNvPr id="4" name="投影片編號版面配置區 3"/>
          <p:cNvSpPr>
            <a:spLocks noGrp="1"/>
          </p:cNvSpPr>
          <p:nvPr>
            <p:ph type="sldNum" sz="quarter" idx="12"/>
          </p:nvPr>
        </p:nvSpPr>
        <p:spPr/>
        <p:txBody>
          <a:bodyPr/>
          <a:lstStyle/>
          <a:p>
            <a:pPr>
              <a:defRPr/>
            </a:pPr>
            <a:fld id="{5839166B-C5BB-44E2-A86A-B28F747893A9}" type="slidenum">
              <a:rPr lang="zh-TW" altLang="en-US" smtClean="0"/>
              <a:pPr>
                <a:defRPr/>
              </a:pPr>
              <a:t>1</a:t>
            </a:fld>
            <a:endParaRPr lang="zh-TW"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標題 1"/>
          <p:cNvSpPr>
            <a:spLocks noGrp="1"/>
          </p:cNvSpPr>
          <p:nvPr>
            <p:ph type="title"/>
          </p:nvPr>
        </p:nvSpPr>
        <p:spPr/>
        <p:txBody>
          <a:bodyPr/>
          <a:lstStyle/>
          <a:p>
            <a:r>
              <a:rPr lang="zh-TW" altLang="en-US" sz="2800" b="1" smtClean="0">
                <a:solidFill>
                  <a:srgbClr val="C00000"/>
                </a:solidFill>
              </a:rPr>
              <a:t>單位主管</a:t>
            </a:r>
            <a:r>
              <a:rPr lang="zh-TW" altLang="zh-TW" sz="2800" b="1" smtClean="0">
                <a:solidFill>
                  <a:srgbClr val="C00000"/>
                </a:solidFill>
              </a:rPr>
              <a:t>於二親等親屬申請機關陞遷考核申請書上評分並且參加該陞遷甄審委員會</a:t>
            </a:r>
            <a:endParaRPr lang="zh-TW" altLang="en-US" sz="2800" smtClean="0">
              <a:solidFill>
                <a:srgbClr val="C00000"/>
              </a:solidFill>
            </a:endParaRPr>
          </a:p>
        </p:txBody>
      </p:sp>
      <p:sp>
        <p:nvSpPr>
          <p:cNvPr id="23554" name="內容版面配置區 2"/>
          <p:cNvSpPr>
            <a:spLocks noGrp="1"/>
          </p:cNvSpPr>
          <p:nvPr>
            <p:ph idx="1"/>
          </p:nvPr>
        </p:nvSpPr>
        <p:spPr/>
        <p:txBody>
          <a:bodyPr/>
          <a:lstStyle/>
          <a:p>
            <a:pPr algn="just">
              <a:lnSpc>
                <a:spcPts val="2800"/>
              </a:lnSpc>
            </a:pPr>
            <a:r>
              <a:rPr lang="en-US" altLang="zh-TW" sz="2400" smtClean="0"/>
              <a:t>A</a:t>
            </a:r>
            <a:r>
              <a:rPr lang="zh-TW" altLang="zh-TW" sz="2400" smtClean="0"/>
              <a:t>自</a:t>
            </a:r>
            <a:r>
              <a:rPr lang="en-US" altLang="zh-TW" sz="2400" smtClean="0"/>
              <a:t>99</a:t>
            </a:r>
            <a:r>
              <a:rPr lang="zh-TW" altLang="zh-TW" sz="2400" smtClean="0"/>
              <a:t>年至</a:t>
            </a:r>
            <a:r>
              <a:rPr lang="en-US" altLang="zh-TW" sz="2400" smtClean="0"/>
              <a:t>100</a:t>
            </a:r>
            <a:r>
              <a:rPr lang="zh-TW" altLang="zh-TW" sz="2400" smtClean="0"/>
              <a:t>年間擔任</a:t>
            </a:r>
            <a:r>
              <a:rPr lang="zh-TW" altLang="en-US" sz="2400" smtClean="0"/>
              <a:t>某市政府單位主管</a:t>
            </a:r>
            <a:r>
              <a:rPr lang="zh-TW" altLang="zh-TW" sz="2400" smtClean="0"/>
              <a:t>，其弟媳</a:t>
            </a:r>
            <a:r>
              <a:rPr lang="en-US" altLang="zh-TW" sz="2400" smtClean="0"/>
              <a:t>B</a:t>
            </a:r>
            <a:r>
              <a:rPr lang="zh-TW" altLang="zh-TW" sz="2400" smtClean="0"/>
              <a:t>及妹夫</a:t>
            </a:r>
            <a:r>
              <a:rPr lang="en-US" altLang="zh-TW" sz="2400" smtClean="0"/>
              <a:t>C</a:t>
            </a:r>
            <a:r>
              <a:rPr lang="zh-TW" altLang="zh-TW" sz="2400" smtClean="0"/>
              <a:t>均於</a:t>
            </a:r>
            <a:r>
              <a:rPr lang="zh-TW" altLang="en-US" sz="2400" smtClean="0"/>
              <a:t>該機關</a:t>
            </a:r>
            <a:r>
              <a:rPr lang="zh-TW" altLang="zh-TW" sz="2400" smtClean="0"/>
              <a:t>服務，屬本法第</a:t>
            </a:r>
            <a:r>
              <a:rPr lang="en-US" altLang="zh-TW" sz="2400" smtClean="0"/>
              <a:t>3</a:t>
            </a:r>
            <a:r>
              <a:rPr lang="zh-TW" altLang="zh-TW" sz="2400" smtClean="0"/>
              <a:t>條之關係人。</a:t>
            </a:r>
          </a:p>
          <a:p>
            <a:pPr algn="just">
              <a:lnSpc>
                <a:spcPts val="2800"/>
              </a:lnSpc>
            </a:pPr>
            <a:r>
              <a:rPr lang="en-US" altLang="zh-TW" sz="2400" smtClean="0"/>
              <a:t>B</a:t>
            </a:r>
            <a:r>
              <a:rPr lang="zh-TW" altLang="zh-TW" sz="2400" smtClean="0"/>
              <a:t>及</a:t>
            </a:r>
            <a:r>
              <a:rPr lang="en-US" altLang="zh-TW" sz="2400" smtClean="0"/>
              <a:t>C</a:t>
            </a:r>
            <a:r>
              <a:rPr lang="zh-TW" altLang="zh-TW" sz="2400" smtClean="0"/>
              <a:t>依「</a:t>
            </a:r>
            <a:r>
              <a:rPr lang="zh-TW" altLang="en-US" sz="2400" smtClean="0"/>
              <a:t>某市政府</a:t>
            </a:r>
            <a:r>
              <a:rPr lang="zh-TW" altLang="zh-TW" sz="2400" smtClean="0"/>
              <a:t>陞遷考核要點」規定，申請參加</a:t>
            </a:r>
            <a:r>
              <a:rPr lang="zh-TW" altLang="en-US" sz="2400" smtClean="0"/>
              <a:t>該機關</a:t>
            </a:r>
            <a:r>
              <a:rPr lang="en-US" altLang="zh-TW" sz="2400" smtClean="0"/>
              <a:t>100</a:t>
            </a:r>
            <a:r>
              <a:rPr lang="zh-TW" altLang="zh-TW" sz="2400" smtClean="0"/>
              <a:t>年職缺陞遷之考核及甄選，</a:t>
            </a:r>
            <a:r>
              <a:rPr lang="en-US" altLang="zh-TW" sz="2400" smtClean="0"/>
              <a:t>A</a:t>
            </a:r>
            <a:r>
              <a:rPr lang="zh-TW" altLang="zh-TW" sz="2400" smtClean="0"/>
              <a:t>明知</a:t>
            </a:r>
            <a:r>
              <a:rPr lang="en-US" altLang="zh-TW" sz="2400" smtClean="0"/>
              <a:t>B</a:t>
            </a:r>
            <a:r>
              <a:rPr lang="zh-TW" altLang="zh-TW" sz="2400" smtClean="0"/>
              <a:t>及</a:t>
            </a:r>
            <a:r>
              <a:rPr lang="en-US" altLang="zh-TW" sz="2400" smtClean="0"/>
              <a:t>C</a:t>
            </a:r>
            <a:r>
              <a:rPr lang="zh-TW" altLang="zh-TW" sz="2400" smtClean="0"/>
              <a:t>為其二親等親屬，除在該二員填具之參加陞遷考核申請書上，於現在單位課室主管欄位核章外，詎就該二員陞遷考核評分表之品德考核及工作技術項目予以評分，嗣以該</a:t>
            </a:r>
            <a:r>
              <a:rPr lang="zh-TW" altLang="en-US" sz="2400" smtClean="0"/>
              <a:t>機關</a:t>
            </a:r>
            <a:r>
              <a:rPr lang="zh-TW" altLang="zh-TW" sz="2400" smtClean="0"/>
              <a:t>甄審暨考績委員會委員身分參與陞補案之甄審會議而未予自行迴避，違反本法第</a:t>
            </a:r>
            <a:r>
              <a:rPr lang="en-US" altLang="zh-TW" sz="2400" smtClean="0"/>
              <a:t>6</a:t>
            </a:r>
            <a:r>
              <a:rPr lang="zh-TW" altLang="zh-TW" sz="2400" smtClean="0"/>
              <a:t>條及第</a:t>
            </a:r>
            <a:r>
              <a:rPr lang="en-US" altLang="zh-TW" sz="2400" smtClean="0"/>
              <a:t>10</a:t>
            </a:r>
            <a:r>
              <a:rPr lang="zh-TW" altLang="zh-TW" sz="2400" smtClean="0"/>
              <a:t>條第</a:t>
            </a:r>
            <a:r>
              <a:rPr lang="en-US" altLang="zh-TW" sz="2400" smtClean="0"/>
              <a:t>1</a:t>
            </a:r>
            <a:r>
              <a:rPr lang="zh-TW" altLang="zh-TW" sz="2400" smtClean="0"/>
              <a:t>項規定</a:t>
            </a:r>
            <a:r>
              <a:rPr lang="zh-TW" altLang="en-US" sz="2400" smtClean="0"/>
              <a:t>。惟審酌</a:t>
            </a:r>
            <a:r>
              <a:rPr lang="en-US" altLang="zh-TW" sz="2400" smtClean="0"/>
              <a:t>A</a:t>
            </a:r>
            <a:r>
              <a:rPr lang="zh-TW" altLang="en-US" sz="2400" smtClean="0"/>
              <a:t>有不知法令之情事，</a:t>
            </a:r>
            <a:r>
              <a:rPr lang="zh-TW" altLang="zh-TW" sz="2400" smtClean="0"/>
              <a:t>依行政罰法第</a:t>
            </a:r>
            <a:r>
              <a:rPr lang="en-US" altLang="zh-TW" sz="2400" smtClean="0"/>
              <a:t>8</a:t>
            </a:r>
            <a:r>
              <a:rPr lang="zh-TW" altLang="zh-TW" sz="2400" smtClean="0"/>
              <a:t>條</a:t>
            </a:r>
            <a:r>
              <a:rPr lang="zh-TW" altLang="en-US" sz="2400" smtClean="0"/>
              <a:t>但書</a:t>
            </a:r>
            <a:r>
              <a:rPr lang="zh-TW" altLang="zh-TW" sz="2400" smtClean="0"/>
              <a:t>及第</a:t>
            </a:r>
            <a:r>
              <a:rPr lang="en-US" altLang="zh-TW" sz="2400" smtClean="0"/>
              <a:t>18</a:t>
            </a:r>
            <a:r>
              <a:rPr lang="zh-TW" altLang="zh-TW" sz="2400" smtClean="0"/>
              <a:t>條第</a:t>
            </a:r>
            <a:r>
              <a:rPr lang="en-US" altLang="zh-TW" sz="2400" smtClean="0"/>
              <a:t>3</a:t>
            </a:r>
            <a:r>
              <a:rPr lang="zh-TW" altLang="zh-TW" sz="2400" smtClean="0"/>
              <a:t>項酌減至法定罰鍰最低額三分之一，並就</a:t>
            </a:r>
            <a:r>
              <a:rPr lang="zh-TW" altLang="en-US" sz="2400" smtClean="0"/>
              <a:t>兩</a:t>
            </a:r>
            <a:r>
              <a:rPr lang="zh-TW" altLang="zh-TW" sz="2400" smtClean="0"/>
              <a:t>次違法行為併罰</a:t>
            </a:r>
            <a:r>
              <a:rPr lang="en-US" altLang="zh-TW" sz="2400" smtClean="0"/>
              <a:t>70</a:t>
            </a:r>
            <a:r>
              <a:rPr lang="zh-TW" altLang="zh-TW" sz="2400" smtClean="0"/>
              <a:t>萬元。</a:t>
            </a:r>
            <a:endParaRPr lang="zh-TW" altLang="en-US" sz="2400" smtClean="0"/>
          </a:p>
        </p:txBody>
      </p:sp>
      <p:sp>
        <p:nvSpPr>
          <p:cNvPr id="4" name="投影片編號版面配置區 3"/>
          <p:cNvSpPr>
            <a:spLocks noGrp="1"/>
          </p:cNvSpPr>
          <p:nvPr>
            <p:ph type="sldNum" sz="quarter" idx="12"/>
          </p:nvPr>
        </p:nvSpPr>
        <p:spPr/>
        <p:txBody>
          <a:bodyPr/>
          <a:lstStyle/>
          <a:p>
            <a:pPr>
              <a:defRPr/>
            </a:pPr>
            <a:fld id="{A47D2C1A-6275-4537-BE95-5856679ED739}" type="slidenum">
              <a:rPr lang="zh-TW" altLang="en-US" smtClean="0"/>
              <a:pPr>
                <a:defRPr/>
              </a:pPr>
              <a:t>2</a:t>
            </a:fld>
            <a:endParaRPr lang="zh-TW"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標題 1"/>
          <p:cNvSpPr>
            <a:spLocks noGrp="1"/>
          </p:cNvSpPr>
          <p:nvPr>
            <p:ph type="title"/>
          </p:nvPr>
        </p:nvSpPr>
        <p:spPr>
          <a:xfrm>
            <a:off x="1571625" y="428625"/>
            <a:ext cx="7572375" cy="1000125"/>
          </a:xfrm>
        </p:spPr>
        <p:txBody>
          <a:bodyPr/>
          <a:lstStyle/>
          <a:p>
            <a:r>
              <a:rPr lang="zh-TW" altLang="en-US" sz="2600" b="1" smtClean="0">
                <a:solidFill>
                  <a:srgbClr val="C00000"/>
                </a:solidFill>
              </a:rPr>
              <a:t>單位主管</a:t>
            </a:r>
            <a:r>
              <a:rPr lang="zh-TW" altLang="zh-TW" sz="2600" b="1" smtClean="0">
                <a:solidFill>
                  <a:srgbClr val="C00000"/>
                </a:solidFill>
              </a:rPr>
              <a:t>之二親等親屬參加該</a:t>
            </a:r>
            <a:r>
              <a:rPr lang="zh-TW" altLang="en-US" sz="2600" b="1" smtClean="0">
                <a:solidFill>
                  <a:srgbClr val="C00000"/>
                </a:solidFill>
              </a:rPr>
              <a:t>單位</a:t>
            </a:r>
            <a:r>
              <a:rPr lang="zh-TW" altLang="zh-TW" sz="2600" b="1" smtClean="0">
                <a:solidFill>
                  <a:srgbClr val="C00000"/>
                </a:solidFill>
              </a:rPr>
              <a:t>職務代理人職缺面試，</a:t>
            </a:r>
            <a:r>
              <a:rPr lang="zh-TW" altLang="en-US" sz="2600" b="1" smtClean="0">
                <a:solidFill>
                  <a:srgbClr val="C00000"/>
                </a:solidFill>
              </a:rPr>
              <a:t>該主管</a:t>
            </a:r>
            <a:r>
              <a:rPr lang="zh-TW" altLang="zh-TW" sz="2600" b="1" smtClean="0">
                <a:solidFill>
                  <a:srgbClr val="C00000"/>
                </a:solidFill>
              </a:rPr>
              <a:t>自行面談並決定錄取其二親等親屬</a:t>
            </a:r>
            <a:endParaRPr lang="zh-TW" altLang="en-US" sz="2600" smtClean="0">
              <a:solidFill>
                <a:srgbClr val="C00000"/>
              </a:solidFill>
            </a:endParaRPr>
          </a:p>
        </p:txBody>
      </p:sp>
      <p:sp>
        <p:nvSpPr>
          <p:cNvPr id="24578" name="內容版面配置區 2"/>
          <p:cNvSpPr>
            <a:spLocks noGrp="1"/>
          </p:cNvSpPr>
          <p:nvPr>
            <p:ph idx="1"/>
          </p:nvPr>
        </p:nvSpPr>
        <p:spPr/>
        <p:txBody>
          <a:bodyPr/>
          <a:lstStyle/>
          <a:p>
            <a:pPr algn="just">
              <a:lnSpc>
                <a:spcPts val="3200"/>
              </a:lnSpc>
            </a:pPr>
            <a:r>
              <a:rPr lang="en-US" altLang="zh-TW" sz="2600" smtClean="0"/>
              <a:t>A</a:t>
            </a:r>
            <a:r>
              <a:rPr lang="zh-TW" altLang="zh-TW" sz="2600" smtClean="0"/>
              <a:t>自</a:t>
            </a:r>
            <a:r>
              <a:rPr lang="en-US" altLang="zh-TW" sz="2600" smtClean="0"/>
              <a:t>98</a:t>
            </a:r>
            <a:r>
              <a:rPr lang="zh-TW" altLang="zh-TW" sz="2600" smtClean="0"/>
              <a:t>年至</a:t>
            </a:r>
            <a:r>
              <a:rPr lang="en-US" altLang="zh-TW" sz="2600" smtClean="0"/>
              <a:t>102</a:t>
            </a:r>
            <a:r>
              <a:rPr lang="zh-TW" altLang="zh-TW" sz="2600" smtClean="0"/>
              <a:t>年間擔任</a:t>
            </a:r>
            <a:r>
              <a:rPr lang="zh-TW" altLang="en-US" sz="2600" smtClean="0"/>
              <a:t>某部會單位主管</a:t>
            </a:r>
            <a:r>
              <a:rPr lang="zh-TW" altLang="zh-TW" sz="2600" smtClean="0"/>
              <a:t>，為本法第</a:t>
            </a:r>
            <a:r>
              <a:rPr lang="en-US" altLang="zh-TW" sz="2600" smtClean="0"/>
              <a:t>2</a:t>
            </a:r>
            <a:r>
              <a:rPr lang="zh-TW" altLang="zh-TW" sz="2600" smtClean="0"/>
              <a:t>條所定之公職人員；其胞兄B為本法第3條之關係人。</a:t>
            </a:r>
          </a:p>
          <a:p>
            <a:pPr algn="just">
              <a:lnSpc>
                <a:spcPts val="3200"/>
              </a:lnSpc>
            </a:pPr>
            <a:r>
              <a:rPr lang="zh-TW" altLang="en-US" sz="2600" smtClean="0"/>
              <a:t>該部會</a:t>
            </a:r>
            <a:r>
              <a:rPr lang="zh-TW" altLang="zh-TW" sz="2600" smtClean="0"/>
              <a:t>於招聘職務代理人之過程中，A除主動通知其胞兄B投遞該職缺應徵履歷外，並自行面試該職缺2名報名人員含B及另一名C後，選定胞兄B為約僱人員，使關係人獲得僱用為該</a:t>
            </a:r>
            <a:r>
              <a:rPr lang="zh-TW" altLang="en-US" sz="2600" smtClean="0"/>
              <a:t>機關</a:t>
            </a:r>
            <a:r>
              <a:rPr lang="zh-TW" altLang="zh-TW" sz="2600" smtClean="0"/>
              <a:t>約僱人員之非財產上利益及領取薪資計</a:t>
            </a:r>
            <a:r>
              <a:rPr lang="en-US" altLang="zh-TW" sz="2600" smtClean="0"/>
              <a:t>16</a:t>
            </a:r>
            <a:r>
              <a:rPr lang="zh-TW" altLang="zh-TW" sz="2600" smtClean="0"/>
              <a:t>萬餘元之財產上利益，違反本法第</a:t>
            </a:r>
            <a:r>
              <a:rPr lang="en-US" altLang="zh-TW" sz="2600" smtClean="0"/>
              <a:t>6</a:t>
            </a:r>
            <a:r>
              <a:rPr lang="zh-TW" altLang="zh-TW" sz="2600" smtClean="0"/>
              <a:t>條及第</a:t>
            </a:r>
            <a:r>
              <a:rPr lang="en-US" altLang="zh-TW" sz="2600" smtClean="0"/>
              <a:t>10</a:t>
            </a:r>
            <a:r>
              <a:rPr lang="zh-TW" altLang="zh-TW" sz="2600" smtClean="0"/>
              <a:t>條第</a:t>
            </a:r>
            <a:r>
              <a:rPr lang="en-US" altLang="zh-TW" sz="2600" smtClean="0"/>
              <a:t>1</a:t>
            </a:r>
            <a:r>
              <a:rPr lang="zh-TW" altLang="zh-TW" sz="2600" smtClean="0"/>
              <a:t>項規定，處罰鍰</a:t>
            </a:r>
            <a:r>
              <a:rPr lang="en-US" altLang="zh-TW" sz="2600" smtClean="0"/>
              <a:t>100</a:t>
            </a:r>
            <a:r>
              <a:rPr lang="zh-TW" altLang="zh-TW" sz="2600" smtClean="0"/>
              <a:t>萬元。</a:t>
            </a:r>
            <a:endParaRPr lang="zh-TW" altLang="en-US" sz="2600" smtClean="0"/>
          </a:p>
        </p:txBody>
      </p:sp>
      <p:sp>
        <p:nvSpPr>
          <p:cNvPr id="4" name="投影片編號版面配置區 3"/>
          <p:cNvSpPr>
            <a:spLocks noGrp="1"/>
          </p:cNvSpPr>
          <p:nvPr>
            <p:ph type="sldNum" sz="quarter" idx="12"/>
          </p:nvPr>
        </p:nvSpPr>
        <p:spPr/>
        <p:txBody>
          <a:bodyPr/>
          <a:lstStyle/>
          <a:p>
            <a:pPr>
              <a:defRPr/>
            </a:pPr>
            <a:fld id="{D0495A41-409F-4FEE-A34D-CD06116EA798}" type="slidenum">
              <a:rPr lang="zh-TW" altLang="en-US" smtClean="0"/>
              <a:pPr>
                <a:defRPr/>
              </a:pPr>
              <a:t>3</a:t>
            </a:fld>
            <a:endParaRPr lang="zh-TW"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標題 1"/>
          <p:cNvSpPr>
            <a:spLocks noGrp="1"/>
          </p:cNvSpPr>
          <p:nvPr>
            <p:ph type="title"/>
          </p:nvPr>
        </p:nvSpPr>
        <p:spPr/>
        <p:txBody>
          <a:bodyPr/>
          <a:lstStyle/>
          <a:p>
            <a:r>
              <a:rPr lang="zh-TW" altLang="en-US" sz="2800" b="1" smtClean="0">
                <a:solidFill>
                  <a:srgbClr val="C00000"/>
                </a:solidFill>
              </a:rPr>
              <a:t>單位主管</a:t>
            </a:r>
            <a:r>
              <a:rPr lang="zh-TW" altLang="zh-TW" sz="2800" b="1" smtClean="0">
                <a:solidFill>
                  <a:srgbClr val="C00000"/>
                </a:solidFill>
              </a:rPr>
              <a:t>連續三年評打擔任機關工友之配偶之考績</a:t>
            </a:r>
            <a:endParaRPr lang="zh-TW" altLang="en-US" sz="2800" smtClean="0">
              <a:solidFill>
                <a:srgbClr val="C00000"/>
              </a:solidFill>
            </a:endParaRPr>
          </a:p>
        </p:txBody>
      </p:sp>
      <p:sp>
        <p:nvSpPr>
          <p:cNvPr id="25602" name="內容版面配置區 2"/>
          <p:cNvSpPr>
            <a:spLocks noGrp="1"/>
          </p:cNvSpPr>
          <p:nvPr>
            <p:ph idx="1"/>
          </p:nvPr>
        </p:nvSpPr>
        <p:spPr/>
        <p:txBody>
          <a:bodyPr/>
          <a:lstStyle/>
          <a:p>
            <a:pPr algn="just"/>
            <a:r>
              <a:rPr lang="en-US" altLang="zh-TW" sz="2600" smtClean="0"/>
              <a:t>A</a:t>
            </a:r>
            <a:r>
              <a:rPr lang="zh-TW" altLang="zh-TW" sz="2600" smtClean="0"/>
              <a:t>自</a:t>
            </a:r>
            <a:r>
              <a:rPr lang="en-US" altLang="zh-TW" sz="2600" smtClean="0"/>
              <a:t>100</a:t>
            </a:r>
            <a:r>
              <a:rPr lang="zh-TW" altLang="zh-TW" sz="2600" smtClean="0"/>
              <a:t>年起擔任</a:t>
            </a:r>
            <a:r>
              <a:rPr lang="zh-TW" altLang="en-US" sz="2600" smtClean="0"/>
              <a:t>某縣政府單位主管</a:t>
            </a:r>
            <a:r>
              <a:rPr lang="zh-TW" altLang="zh-TW" sz="2600" smtClean="0"/>
              <a:t>，為本法第</a:t>
            </a:r>
            <a:r>
              <a:rPr lang="en-US" altLang="zh-TW" sz="2600" smtClean="0"/>
              <a:t>2</a:t>
            </a:r>
            <a:r>
              <a:rPr lang="zh-TW" altLang="zh-TW" sz="2600" smtClean="0"/>
              <a:t>條所定之公職人員，其配偶</a:t>
            </a:r>
            <a:r>
              <a:rPr lang="en-US" altLang="zh-TW" sz="2600" smtClean="0"/>
              <a:t>B</a:t>
            </a:r>
            <a:r>
              <a:rPr lang="zh-TW" altLang="zh-TW" sz="2600" smtClean="0"/>
              <a:t>自</a:t>
            </a:r>
            <a:r>
              <a:rPr lang="en-US" altLang="zh-TW" sz="2600" smtClean="0"/>
              <a:t>99</a:t>
            </a:r>
            <a:r>
              <a:rPr lang="zh-TW" altLang="zh-TW" sz="2600" smtClean="0"/>
              <a:t>年起為該</a:t>
            </a:r>
            <a:r>
              <a:rPr lang="zh-TW" altLang="en-US" sz="2600" smtClean="0"/>
              <a:t>機關</a:t>
            </a:r>
            <a:r>
              <a:rPr lang="zh-TW" altLang="zh-TW" sz="2600" smtClean="0"/>
              <a:t>工友</a:t>
            </a:r>
            <a:r>
              <a:rPr lang="zh-TW" altLang="en-US" sz="2600" smtClean="0"/>
              <a:t>，</a:t>
            </a:r>
            <a:r>
              <a:rPr lang="zh-TW" altLang="zh-TW" sz="2600" smtClean="0"/>
              <a:t>為為本法第</a:t>
            </a:r>
            <a:r>
              <a:rPr lang="en-US" altLang="zh-TW" sz="2600" smtClean="0"/>
              <a:t>3</a:t>
            </a:r>
            <a:r>
              <a:rPr lang="zh-TW" altLang="zh-TW" sz="2600" smtClean="0"/>
              <a:t>條之關係人</a:t>
            </a:r>
            <a:r>
              <a:rPr lang="zh-TW" altLang="en-US" sz="2600" smtClean="0"/>
              <a:t>。</a:t>
            </a:r>
            <a:endParaRPr lang="zh-TW" altLang="zh-TW" sz="2600" smtClean="0"/>
          </a:p>
          <a:p>
            <a:pPr algn="just"/>
            <a:r>
              <a:rPr lang="en-US" altLang="zh-TW" sz="2600" smtClean="0"/>
              <a:t>A</a:t>
            </a:r>
            <a:r>
              <a:rPr lang="zh-TW" altLang="zh-TW" sz="2600" smtClean="0"/>
              <a:t>辦理</a:t>
            </a:r>
            <a:r>
              <a:rPr lang="en-US" altLang="zh-TW" sz="2600" smtClean="0"/>
              <a:t>100</a:t>
            </a:r>
            <a:r>
              <a:rPr lang="zh-TW" altLang="zh-TW" sz="2600" smtClean="0"/>
              <a:t>年、</a:t>
            </a:r>
            <a:r>
              <a:rPr lang="en-US" altLang="zh-TW" sz="2600" smtClean="0"/>
              <a:t>101</a:t>
            </a:r>
            <a:r>
              <a:rPr lang="zh-TW" altLang="zh-TW" sz="2600" smtClean="0"/>
              <a:t>年及</a:t>
            </a:r>
            <a:r>
              <a:rPr lang="en-US" altLang="zh-TW" sz="2600" smtClean="0"/>
              <a:t>102</a:t>
            </a:r>
            <a:r>
              <a:rPr lang="zh-TW" altLang="zh-TW" sz="2600" smtClean="0"/>
              <a:t>年工友年終考核時，於各該年度工友年終考核案通報時，在</a:t>
            </a:r>
            <a:r>
              <a:rPr lang="en-US" altLang="zh-TW" sz="2600" smtClean="0"/>
              <a:t>B</a:t>
            </a:r>
            <a:r>
              <a:rPr lang="zh-TW" altLang="zh-TW" sz="2600" smtClean="0"/>
              <a:t>之平時工作考核表上填具初評成績，違反本法第</a:t>
            </a:r>
            <a:r>
              <a:rPr lang="en-US" altLang="zh-TW" sz="2600" smtClean="0"/>
              <a:t>6</a:t>
            </a:r>
            <a:r>
              <a:rPr lang="zh-TW" altLang="zh-TW" sz="2600" smtClean="0"/>
              <a:t>條及第</a:t>
            </a:r>
            <a:r>
              <a:rPr lang="en-US" altLang="zh-TW" sz="2600" smtClean="0"/>
              <a:t>10</a:t>
            </a:r>
            <a:r>
              <a:rPr lang="zh-TW" altLang="zh-TW" sz="2600" smtClean="0"/>
              <a:t>條第</a:t>
            </a:r>
            <a:r>
              <a:rPr lang="en-US" altLang="zh-TW" sz="2600" smtClean="0"/>
              <a:t>1</a:t>
            </a:r>
            <a:r>
              <a:rPr lang="zh-TW" altLang="zh-TW" sz="2600" smtClean="0"/>
              <a:t>項規定</a:t>
            </a:r>
            <a:r>
              <a:rPr lang="zh-TW" altLang="en-US" sz="2600" smtClean="0"/>
              <a:t>。惟審酌其有不知法令之情事，</a:t>
            </a:r>
            <a:r>
              <a:rPr lang="zh-TW" altLang="zh-TW" sz="2600" smtClean="0"/>
              <a:t>依行政罰法第</a:t>
            </a:r>
            <a:r>
              <a:rPr lang="en-US" altLang="zh-TW" sz="2600" smtClean="0"/>
              <a:t>8</a:t>
            </a:r>
            <a:r>
              <a:rPr lang="zh-TW" altLang="zh-TW" sz="2600" smtClean="0"/>
              <a:t>條</a:t>
            </a:r>
            <a:r>
              <a:rPr lang="zh-TW" altLang="en-US" sz="2600" smtClean="0"/>
              <a:t>但書</a:t>
            </a:r>
            <a:r>
              <a:rPr lang="zh-TW" altLang="zh-TW" sz="2600" smtClean="0"/>
              <a:t>及第</a:t>
            </a:r>
            <a:r>
              <a:rPr lang="en-US" altLang="zh-TW" sz="2600" smtClean="0"/>
              <a:t>18</a:t>
            </a:r>
            <a:r>
              <a:rPr lang="zh-TW" altLang="zh-TW" sz="2600" smtClean="0"/>
              <a:t>條之規定，就其三次違法行為酌減罰鍰金額至三分之一，併處罰鍰</a:t>
            </a:r>
            <a:r>
              <a:rPr lang="en-US" altLang="zh-TW" sz="2600" smtClean="0"/>
              <a:t>100</a:t>
            </a:r>
            <a:r>
              <a:rPr lang="zh-TW" altLang="zh-TW" sz="2600" smtClean="0"/>
              <a:t>萬元。</a:t>
            </a:r>
            <a:endParaRPr lang="zh-TW" altLang="en-US" sz="2600" smtClean="0"/>
          </a:p>
        </p:txBody>
      </p:sp>
      <p:sp>
        <p:nvSpPr>
          <p:cNvPr id="4" name="投影片編號版面配置區 3"/>
          <p:cNvSpPr>
            <a:spLocks noGrp="1"/>
          </p:cNvSpPr>
          <p:nvPr>
            <p:ph type="sldNum" sz="quarter" idx="12"/>
          </p:nvPr>
        </p:nvSpPr>
        <p:spPr/>
        <p:txBody>
          <a:bodyPr/>
          <a:lstStyle/>
          <a:p>
            <a:pPr>
              <a:defRPr/>
            </a:pPr>
            <a:fld id="{D457350B-F51F-4CD9-97C1-622E55E9AAFD}" type="slidenum">
              <a:rPr lang="zh-TW" altLang="en-US" smtClean="0"/>
              <a:pPr>
                <a:defRPr/>
              </a:pPr>
              <a:t>4</a:t>
            </a:fld>
            <a:endParaRPr lang="zh-TW"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標題 1"/>
          <p:cNvSpPr>
            <a:spLocks noGrp="1"/>
          </p:cNvSpPr>
          <p:nvPr>
            <p:ph type="title"/>
          </p:nvPr>
        </p:nvSpPr>
        <p:spPr/>
        <p:txBody>
          <a:bodyPr/>
          <a:lstStyle/>
          <a:p>
            <a:r>
              <a:rPr lang="zh-TW" altLang="en-US" sz="2800" b="1" smtClean="0">
                <a:solidFill>
                  <a:srgbClr val="C00000"/>
                </a:solidFill>
              </a:rPr>
              <a:t>機關首長</a:t>
            </a:r>
            <a:r>
              <a:rPr lang="zh-TW" altLang="zh-TW" sz="2800" b="1" smtClean="0">
                <a:solidFill>
                  <a:srgbClr val="C00000"/>
                </a:solidFill>
              </a:rPr>
              <a:t>就考績委員會決議配偶考績乙等之結果，逕行更改為甲等</a:t>
            </a:r>
            <a:endParaRPr lang="zh-TW" altLang="en-US" sz="2800" smtClean="0">
              <a:solidFill>
                <a:srgbClr val="C00000"/>
              </a:solidFill>
            </a:endParaRPr>
          </a:p>
        </p:txBody>
      </p:sp>
      <p:sp>
        <p:nvSpPr>
          <p:cNvPr id="26626" name="內容版面配置區 2"/>
          <p:cNvSpPr>
            <a:spLocks noGrp="1"/>
          </p:cNvSpPr>
          <p:nvPr>
            <p:ph idx="1"/>
          </p:nvPr>
        </p:nvSpPr>
        <p:spPr>
          <a:xfrm>
            <a:off x="468313" y="1484313"/>
            <a:ext cx="8229600" cy="4525962"/>
          </a:xfrm>
        </p:spPr>
        <p:txBody>
          <a:bodyPr/>
          <a:lstStyle/>
          <a:p>
            <a:pPr algn="just"/>
            <a:r>
              <a:rPr lang="en-US" altLang="zh-TW" sz="2300" smtClean="0"/>
              <a:t>A</a:t>
            </a:r>
            <a:r>
              <a:rPr lang="zh-TW" altLang="zh-TW" sz="2300" smtClean="0"/>
              <a:t>自</a:t>
            </a:r>
            <a:r>
              <a:rPr lang="en-US" altLang="zh-TW" sz="2300" smtClean="0"/>
              <a:t>100</a:t>
            </a:r>
            <a:r>
              <a:rPr lang="zh-TW" altLang="zh-TW" sz="2300" smtClean="0"/>
              <a:t>年至</a:t>
            </a:r>
            <a:r>
              <a:rPr lang="en-US" altLang="zh-TW" sz="2300" smtClean="0"/>
              <a:t>102</a:t>
            </a:r>
            <a:r>
              <a:rPr lang="zh-TW" altLang="zh-TW" sz="2300" smtClean="0"/>
              <a:t>年擔任</a:t>
            </a:r>
            <a:r>
              <a:rPr lang="zh-TW" altLang="en-US" sz="2300" smtClean="0"/>
              <a:t>某公所首長</a:t>
            </a:r>
            <a:r>
              <a:rPr lang="zh-TW" altLang="zh-TW" sz="2300" smtClean="0"/>
              <a:t>，為本法第</a:t>
            </a:r>
            <a:r>
              <a:rPr lang="en-US" altLang="zh-TW" sz="2300" smtClean="0"/>
              <a:t>2</a:t>
            </a:r>
            <a:r>
              <a:rPr lang="zh-TW" altLang="zh-TW" sz="2300" smtClean="0"/>
              <a:t>條所定之公職人員，其弟妹</a:t>
            </a:r>
            <a:r>
              <a:rPr lang="en-US" altLang="zh-TW" sz="2300" smtClean="0"/>
              <a:t>B</a:t>
            </a:r>
            <a:r>
              <a:rPr lang="zh-TW" altLang="en-US" sz="2300" smtClean="0"/>
              <a:t>擔任該公所</a:t>
            </a:r>
            <a:r>
              <a:rPr lang="zh-TW" altLang="zh-TW" sz="2300" smtClean="0"/>
              <a:t>課員，為本法第</a:t>
            </a:r>
            <a:r>
              <a:rPr lang="en-US" altLang="zh-TW" sz="2300" smtClean="0"/>
              <a:t>3</a:t>
            </a:r>
            <a:r>
              <a:rPr lang="zh-TW" altLang="zh-TW" sz="2300" smtClean="0"/>
              <a:t>條之關係人。</a:t>
            </a:r>
          </a:p>
          <a:p>
            <a:pPr algn="just"/>
            <a:r>
              <a:rPr lang="zh-TW" altLang="en-US" sz="2300" smtClean="0"/>
              <a:t>該</a:t>
            </a:r>
            <a:r>
              <a:rPr lang="zh-TW" altLang="zh-TW" sz="2300" smtClean="0"/>
              <a:t>公所於</a:t>
            </a:r>
            <a:r>
              <a:rPr lang="en-US" altLang="zh-TW" sz="2300" smtClean="0"/>
              <a:t>102</a:t>
            </a:r>
            <a:r>
              <a:rPr lang="zh-TW" altLang="zh-TW" sz="2300" smtClean="0"/>
              <a:t>年召開</a:t>
            </a:r>
            <a:r>
              <a:rPr lang="en-US" altLang="zh-TW" sz="2300" smtClean="0"/>
              <a:t>101</a:t>
            </a:r>
            <a:r>
              <a:rPr lang="zh-TW" altLang="zh-TW" sz="2300" smtClean="0"/>
              <a:t>年度考績委員會會議，決議</a:t>
            </a:r>
            <a:r>
              <a:rPr lang="zh-TW" altLang="en-US" sz="2300" smtClean="0"/>
              <a:t>首長</a:t>
            </a:r>
            <a:r>
              <a:rPr lang="en-US" altLang="zh-TW" sz="2300" smtClean="0"/>
              <a:t>A</a:t>
            </a:r>
            <a:r>
              <a:rPr lang="zh-TW" altLang="zh-TW" sz="2300" smtClean="0"/>
              <a:t>之配偶</a:t>
            </a:r>
            <a:r>
              <a:rPr lang="en-US" altLang="zh-TW" sz="2300" smtClean="0"/>
              <a:t>B</a:t>
            </a:r>
            <a:r>
              <a:rPr lang="zh-TW" altLang="zh-TW" sz="2300" smtClean="0"/>
              <a:t>之</a:t>
            </a:r>
            <a:r>
              <a:rPr lang="en-US" altLang="zh-TW" sz="2300" smtClean="0"/>
              <a:t>101</a:t>
            </a:r>
            <a:r>
              <a:rPr lang="zh-TW" altLang="zh-TW" sz="2300" smtClean="0"/>
              <a:t>年度年終考績為乙等，嗣該決議結果送陳</a:t>
            </a:r>
            <a:r>
              <a:rPr lang="zh-TW" altLang="en-US" sz="2300" smtClean="0"/>
              <a:t>首</a:t>
            </a:r>
            <a:r>
              <a:rPr lang="zh-TW" altLang="zh-TW" sz="2300" smtClean="0"/>
              <a:t>長批示「考列乙等人員應依相關指標覈實考列，退請再審」。 </a:t>
            </a:r>
          </a:p>
          <a:p>
            <a:pPr algn="just"/>
            <a:r>
              <a:rPr lang="zh-TW" altLang="en-US" sz="2300" smtClean="0"/>
              <a:t>該</a:t>
            </a:r>
            <a:r>
              <a:rPr lang="zh-TW" altLang="zh-TW" sz="2300" smtClean="0"/>
              <a:t>公所遂依</a:t>
            </a:r>
            <a:r>
              <a:rPr lang="zh-TW" altLang="en-US" sz="2300" smtClean="0"/>
              <a:t>首</a:t>
            </a:r>
            <a:r>
              <a:rPr lang="zh-TW" altLang="zh-TW" sz="2300" smtClean="0"/>
              <a:t>長之批示，續行召開</a:t>
            </a:r>
            <a:r>
              <a:rPr lang="en-US" altLang="zh-TW" sz="2300" smtClean="0"/>
              <a:t>101</a:t>
            </a:r>
            <a:r>
              <a:rPr lang="zh-TW" altLang="zh-TW" sz="2300" smtClean="0"/>
              <a:t>年度考績委員會會議，經考績委員決議結果仍維持</a:t>
            </a:r>
            <a:r>
              <a:rPr lang="en-US" altLang="zh-TW" sz="2300" smtClean="0"/>
              <a:t>B</a:t>
            </a:r>
            <a:r>
              <a:rPr lang="zh-TW" altLang="zh-TW" sz="2300" smtClean="0"/>
              <a:t>之考績為乙等。詎該決議結果送陳</a:t>
            </a:r>
            <a:r>
              <a:rPr lang="zh-TW" altLang="en-US" sz="2300" smtClean="0"/>
              <a:t>首</a:t>
            </a:r>
            <a:r>
              <a:rPr lang="zh-TW" altLang="zh-TW" sz="2300" smtClean="0"/>
              <a:t>長批示，</a:t>
            </a:r>
            <a:r>
              <a:rPr lang="en-US" altLang="zh-TW" sz="2300" smtClean="0"/>
              <a:t>A</a:t>
            </a:r>
            <a:r>
              <a:rPr lang="zh-TW" altLang="zh-TW" sz="2300" smtClean="0"/>
              <a:t>逕更改配偶</a:t>
            </a:r>
            <a:r>
              <a:rPr lang="en-US" altLang="zh-TW" sz="2300" smtClean="0"/>
              <a:t>B</a:t>
            </a:r>
            <a:r>
              <a:rPr lang="zh-TW" altLang="zh-TW" sz="2300" smtClean="0"/>
              <a:t>考績為甲等，嗣送經銓敘部審定為甲等在案，使配偶</a:t>
            </a:r>
            <a:r>
              <a:rPr lang="en-US" altLang="zh-TW" sz="2300" smtClean="0"/>
              <a:t>B</a:t>
            </a:r>
            <a:r>
              <a:rPr lang="zh-TW" altLang="zh-TW" sz="2300" smtClean="0"/>
              <a:t>獲得考列甲等考績獎金之財產上利益及晉級之非財產上利益，違反本法第</a:t>
            </a:r>
            <a:r>
              <a:rPr lang="en-US" altLang="zh-TW" sz="2300" smtClean="0"/>
              <a:t>6</a:t>
            </a:r>
            <a:r>
              <a:rPr lang="zh-TW" altLang="zh-TW" sz="2300" smtClean="0"/>
              <a:t>條及第</a:t>
            </a:r>
            <a:r>
              <a:rPr lang="en-US" altLang="zh-TW" sz="2300" smtClean="0"/>
              <a:t>10</a:t>
            </a:r>
            <a:r>
              <a:rPr lang="zh-TW" altLang="zh-TW" sz="2300" smtClean="0"/>
              <a:t>條第</a:t>
            </a:r>
            <a:r>
              <a:rPr lang="en-US" altLang="zh-TW" sz="2300" smtClean="0"/>
              <a:t>1</a:t>
            </a:r>
            <a:r>
              <a:rPr lang="zh-TW" altLang="zh-TW" sz="2300" smtClean="0"/>
              <a:t>項規定</a:t>
            </a:r>
            <a:r>
              <a:rPr lang="zh-TW" altLang="en-US" sz="2300" smtClean="0"/>
              <a:t>。惟審酌</a:t>
            </a:r>
            <a:r>
              <a:rPr lang="en-US" altLang="zh-TW" sz="2300" smtClean="0"/>
              <a:t>A</a:t>
            </a:r>
            <a:r>
              <a:rPr lang="zh-TW" altLang="en-US" sz="2300" smtClean="0"/>
              <a:t>有不知法令之情事，</a:t>
            </a:r>
            <a:r>
              <a:rPr lang="zh-TW" altLang="zh-TW" sz="2300" smtClean="0"/>
              <a:t>依行政罰法第</a:t>
            </a:r>
            <a:r>
              <a:rPr lang="en-US" altLang="zh-TW" sz="2300" smtClean="0"/>
              <a:t>8</a:t>
            </a:r>
            <a:r>
              <a:rPr lang="zh-TW" altLang="zh-TW" sz="2300" smtClean="0"/>
              <a:t>條但書及第</a:t>
            </a:r>
            <a:r>
              <a:rPr lang="en-US" altLang="zh-TW" sz="2300" smtClean="0"/>
              <a:t>18</a:t>
            </a:r>
            <a:r>
              <a:rPr lang="zh-TW" altLang="zh-TW" sz="2300" smtClean="0"/>
              <a:t>條第</a:t>
            </a:r>
            <a:r>
              <a:rPr lang="en-US" altLang="zh-TW" sz="2300" smtClean="0"/>
              <a:t>3</a:t>
            </a:r>
            <a:r>
              <a:rPr lang="zh-TW" altLang="zh-TW" sz="2300" smtClean="0"/>
              <a:t>項規定酌減至法定罰鍰金額最低額之二分之一，處罰鍰</a:t>
            </a:r>
            <a:r>
              <a:rPr lang="en-US" altLang="zh-TW" sz="2300" smtClean="0"/>
              <a:t>50</a:t>
            </a:r>
            <a:r>
              <a:rPr lang="zh-TW" altLang="zh-TW" sz="2300" smtClean="0"/>
              <a:t>萬元。</a:t>
            </a:r>
            <a:endParaRPr lang="zh-TW" altLang="en-US" sz="2300" smtClean="0"/>
          </a:p>
        </p:txBody>
      </p:sp>
      <p:sp>
        <p:nvSpPr>
          <p:cNvPr id="4" name="投影片編號版面配置區 3"/>
          <p:cNvSpPr>
            <a:spLocks noGrp="1"/>
          </p:cNvSpPr>
          <p:nvPr>
            <p:ph type="sldNum" sz="quarter" idx="12"/>
          </p:nvPr>
        </p:nvSpPr>
        <p:spPr/>
        <p:txBody>
          <a:bodyPr/>
          <a:lstStyle/>
          <a:p>
            <a:pPr>
              <a:defRPr/>
            </a:pPr>
            <a:fld id="{B65C1FF4-A0B5-4157-9527-01E9B2F27AD9}" type="slidenum">
              <a:rPr lang="zh-TW" altLang="en-US" smtClean="0"/>
              <a:pPr>
                <a:defRPr/>
              </a:pPr>
              <a:t>5</a:t>
            </a:fld>
            <a:endParaRPr lang="zh-TW"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標題 1"/>
          <p:cNvSpPr>
            <a:spLocks noGrp="1"/>
          </p:cNvSpPr>
          <p:nvPr>
            <p:ph type="title"/>
          </p:nvPr>
        </p:nvSpPr>
        <p:spPr/>
        <p:txBody>
          <a:bodyPr/>
          <a:lstStyle/>
          <a:p>
            <a:r>
              <a:rPr lang="zh-TW" altLang="en-US" sz="2800" b="1" smtClean="0">
                <a:solidFill>
                  <a:srgbClr val="C00000"/>
                </a:solidFill>
              </a:rPr>
              <a:t>單位主管</a:t>
            </a:r>
            <a:r>
              <a:rPr lang="zh-TW" altLang="zh-TW" sz="2800" b="1" smtClean="0">
                <a:solidFill>
                  <a:srgbClr val="C00000"/>
                </a:solidFill>
              </a:rPr>
              <a:t>將工程採購案施作工區變更為岳母經營民宿所在地</a:t>
            </a:r>
            <a:endParaRPr lang="zh-TW" altLang="en-US" sz="2800" smtClean="0">
              <a:solidFill>
                <a:srgbClr val="C00000"/>
              </a:solidFill>
            </a:endParaRPr>
          </a:p>
        </p:txBody>
      </p:sp>
      <p:sp>
        <p:nvSpPr>
          <p:cNvPr id="27650" name="內容版面配置區 2"/>
          <p:cNvSpPr>
            <a:spLocks noGrp="1"/>
          </p:cNvSpPr>
          <p:nvPr>
            <p:ph idx="1"/>
          </p:nvPr>
        </p:nvSpPr>
        <p:spPr/>
        <p:txBody>
          <a:bodyPr/>
          <a:lstStyle/>
          <a:p>
            <a:pPr algn="just"/>
            <a:r>
              <a:rPr lang="en-US" altLang="zh-TW" sz="2400" smtClean="0"/>
              <a:t>A</a:t>
            </a:r>
            <a:r>
              <a:rPr lang="zh-TW" altLang="zh-TW" sz="2400" smtClean="0"/>
              <a:t>自</a:t>
            </a:r>
            <a:r>
              <a:rPr lang="en-US" altLang="zh-TW" sz="2400" smtClean="0"/>
              <a:t>98</a:t>
            </a:r>
            <a:r>
              <a:rPr lang="zh-TW" altLang="zh-TW" sz="2400" smtClean="0"/>
              <a:t>年起擔任</a:t>
            </a:r>
            <a:r>
              <a:rPr lang="zh-TW" altLang="en-US" sz="2400" smtClean="0"/>
              <a:t>市</a:t>
            </a:r>
            <a:r>
              <a:rPr lang="zh-TW" altLang="zh-TW" sz="2400" smtClean="0"/>
              <a:t>公所課長，係本法第</a:t>
            </a:r>
            <a:r>
              <a:rPr lang="en-US" altLang="zh-TW" sz="2400" smtClean="0"/>
              <a:t>2</a:t>
            </a:r>
            <a:r>
              <a:rPr lang="zh-TW" altLang="zh-TW" sz="2400" smtClean="0"/>
              <a:t>條之公職人員。</a:t>
            </a:r>
            <a:r>
              <a:rPr lang="zh-TW" altLang="en-US" sz="2400" smtClean="0"/>
              <a:t>該市</a:t>
            </a:r>
            <a:r>
              <a:rPr lang="zh-TW" altLang="zh-TW" sz="2400" smtClean="0"/>
              <a:t>公所工程採購案之預算書及契約書中，工程內容編列實際施作新建擋土牆四工區及新建道路，與原函報縣政府核定補助項目不同，經以工程圖說至現場比對發現其中一個工區為</a:t>
            </a:r>
            <a:r>
              <a:rPr lang="en-US" altLang="zh-TW" sz="2400" smtClean="0"/>
              <a:t>A</a:t>
            </a:r>
            <a:r>
              <a:rPr lang="zh-TW" altLang="zh-TW" sz="2400" smtClean="0"/>
              <a:t>之岳母經營之民宿，</a:t>
            </a:r>
            <a:r>
              <a:rPr lang="en-US" altLang="zh-TW" sz="2400" smtClean="0"/>
              <a:t>A</a:t>
            </a:r>
            <a:r>
              <a:rPr lang="zh-TW" altLang="zh-TW" sz="2400" smtClean="0"/>
              <a:t>依</a:t>
            </a:r>
            <a:r>
              <a:rPr lang="zh-TW" altLang="en-US" sz="2400" smtClean="0"/>
              <a:t>市</a:t>
            </a:r>
            <a:r>
              <a:rPr lang="zh-TW" altLang="zh-TW" sz="2400" smtClean="0"/>
              <a:t>公所分層負責明細表職掌該公所建築工程設計、施工監督業務，於上開工程案件採購階段明知工區係其岳母民宿位置所在，詎未自行迴避而於</a:t>
            </a:r>
            <a:r>
              <a:rPr lang="en-US" altLang="zh-TW" sz="2400" smtClean="0"/>
              <a:t>99</a:t>
            </a:r>
            <a:r>
              <a:rPr lang="zh-TW" altLang="zh-TW" sz="2400" smtClean="0"/>
              <a:t>年</a:t>
            </a:r>
            <a:r>
              <a:rPr lang="en-US" altLang="zh-TW" sz="2400" smtClean="0"/>
              <a:t>12</a:t>
            </a:r>
            <a:r>
              <a:rPr lang="zh-TW" altLang="zh-TW" sz="2400" smtClean="0"/>
              <a:t>月至</a:t>
            </a:r>
            <a:r>
              <a:rPr lang="en-US" altLang="zh-TW" sz="2400" smtClean="0"/>
              <a:t>100</a:t>
            </a:r>
            <a:r>
              <a:rPr lang="zh-TW" altLang="zh-TW" sz="2400" smtClean="0"/>
              <a:t>年</a:t>
            </a:r>
            <a:r>
              <a:rPr lang="en-US" altLang="zh-TW" sz="2400" smtClean="0"/>
              <a:t>3</a:t>
            </a:r>
            <a:r>
              <a:rPr lang="zh-TW" altLang="zh-TW" sz="2400" smtClean="0"/>
              <a:t>月間，於工程預算書、契約書及工程變更設計預算書上核章，違反本法第</a:t>
            </a:r>
            <a:r>
              <a:rPr lang="en-US" altLang="zh-TW" sz="2400" smtClean="0"/>
              <a:t>6</a:t>
            </a:r>
            <a:r>
              <a:rPr lang="zh-TW" altLang="zh-TW" sz="2400" smtClean="0"/>
              <a:t>條及第</a:t>
            </a:r>
            <a:r>
              <a:rPr lang="en-US" altLang="zh-TW" sz="2400" smtClean="0"/>
              <a:t>10</a:t>
            </a:r>
            <a:r>
              <a:rPr lang="zh-TW" altLang="zh-TW" sz="2400" smtClean="0"/>
              <a:t>條第</a:t>
            </a:r>
            <a:r>
              <a:rPr lang="en-US" altLang="zh-TW" sz="2400" smtClean="0"/>
              <a:t>1</a:t>
            </a:r>
            <a:r>
              <a:rPr lang="zh-TW" altLang="zh-TW" sz="2400" smtClean="0"/>
              <a:t>項規定，處</a:t>
            </a:r>
            <a:r>
              <a:rPr lang="en-US" altLang="zh-TW" sz="2400" smtClean="0"/>
              <a:t>100</a:t>
            </a:r>
            <a:r>
              <a:rPr lang="zh-TW" altLang="zh-TW" sz="2400" smtClean="0"/>
              <a:t>萬元罰鍰。</a:t>
            </a:r>
            <a:endParaRPr lang="zh-TW" altLang="en-US" sz="2400" smtClean="0"/>
          </a:p>
        </p:txBody>
      </p:sp>
      <p:sp>
        <p:nvSpPr>
          <p:cNvPr id="4" name="投影片編號版面配置區 3"/>
          <p:cNvSpPr>
            <a:spLocks noGrp="1"/>
          </p:cNvSpPr>
          <p:nvPr>
            <p:ph type="sldNum" sz="quarter" idx="12"/>
          </p:nvPr>
        </p:nvSpPr>
        <p:spPr/>
        <p:txBody>
          <a:bodyPr/>
          <a:lstStyle/>
          <a:p>
            <a:pPr>
              <a:defRPr/>
            </a:pPr>
            <a:fld id="{A6C261E2-9E5B-4DE1-BC49-39617366C79D}" type="slidenum">
              <a:rPr lang="zh-TW" altLang="en-US" smtClean="0"/>
              <a:pPr>
                <a:defRPr/>
              </a:pPr>
              <a:t>6</a:t>
            </a:fld>
            <a:endParaRPr lang="zh-TW"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標題 1"/>
          <p:cNvSpPr>
            <a:spLocks noGrp="1"/>
          </p:cNvSpPr>
          <p:nvPr>
            <p:ph type="title"/>
          </p:nvPr>
        </p:nvSpPr>
        <p:spPr/>
        <p:txBody>
          <a:bodyPr/>
          <a:lstStyle/>
          <a:p>
            <a:pPr algn="ctr"/>
            <a:r>
              <a:rPr lang="zh-TW" altLang="en-US" b="1" smtClean="0">
                <a:solidFill>
                  <a:srgbClr val="C00000"/>
                </a:solidFill>
              </a:rPr>
              <a:t>應注意事項</a:t>
            </a:r>
          </a:p>
        </p:txBody>
      </p:sp>
      <p:sp>
        <p:nvSpPr>
          <p:cNvPr id="28674" name="內容版面配置區 2"/>
          <p:cNvSpPr>
            <a:spLocks noGrp="1"/>
          </p:cNvSpPr>
          <p:nvPr>
            <p:ph idx="1"/>
          </p:nvPr>
        </p:nvSpPr>
        <p:spPr>
          <a:xfrm>
            <a:off x="611188" y="1643063"/>
            <a:ext cx="8075612" cy="4525962"/>
          </a:xfrm>
        </p:spPr>
        <p:txBody>
          <a:bodyPr/>
          <a:lstStyle/>
          <a:p>
            <a:pPr algn="just"/>
            <a:r>
              <a:rPr lang="zh-TW" altLang="zh-TW" sz="2600" b="1" smtClean="0"/>
              <a:t>法政字第0920039451號</a:t>
            </a:r>
            <a:r>
              <a:rPr lang="zh-TW" altLang="en-US" sz="2600" b="1" smtClean="0"/>
              <a:t>函</a:t>
            </a:r>
            <a:endParaRPr lang="zh-TW" altLang="zh-TW" sz="2600" b="1" smtClean="0"/>
          </a:p>
          <a:p>
            <a:pPr algn="just"/>
            <a:r>
              <a:rPr lang="zh-TW" altLang="zh-TW" sz="2600" smtClean="0"/>
              <a:t>政府機關、公立學校及公營事業機構中對技工、工友及臨時人員等非依公務人員任用法任用之聘用、約僱之人事措施，亦屬相類「任用 、陞遷、調動」等人事權運用之範圍</a:t>
            </a:r>
            <a:endParaRPr lang="en-US" altLang="zh-TW" sz="2600" smtClean="0"/>
          </a:p>
          <a:p>
            <a:pPr algn="just"/>
            <a:r>
              <a:rPr lang="zh-TW" altLang="en-US" sz="2600" b="1" smtClean="0"/>
              <a:t>法廉字第 </a:t>
            </a:r>
            <a:r>
              <a:rPr lang="en-US" altLang="zh-TW" sz="2600" b="1" smtClean="0"/>
              <a:t>10305037860 </a:t>
            </a:r>
            <a:r>
              <a:rPr lang="zh-TW" altLang="en-US" sz="2600" b="1" smtClean="0"/>
              <a:t>號函</a:t>
            </a:r>
            <a:endParaRPr lang="en-US" altLang="zh-TW" sz="2600" b="1" smtClean="0"/>
          </a:p>
          <a:p>
            <a:pPr algn="just"/>
            <a:r>
              <a:rPr lang="zh-TW" altLang="en-US" sz="2600" smtClean="0"/>
              <a:t>如公職人員於其職務權限內，有權對特定個案為退回、同意、修正或判斷後同意向上陳核等行為，均屬對該個案具有裁量權，其於執行職務遇有涉及本人或其關係人之利益衝突時 ，即應依法迴避</a:t>
            </a:r>
          </a:p>
        </p:txBody>
      </p:sp>
      <p:sp>
        <p:nvSpPr>
          <p:cNvPr id="4" name="投影片編號版面配置區 3"/>
          <p:cNvSpPr>
            <a:spLocks noGrp="1"/>
          </p:cNvSpPr>
          <p:nvPr>
            <p:ph type="sldNum" sz="quarter" idx="12"/>
          </p:nvPr>
        </p:nvSpPr>
        <p:spPr/>
        <p:txBody>
          <a:bodyPr/>
          <a:lstStyle/>
          <a:p>
            <a:pPr>
              <a:defRPr/>
            </a:pPr>
            <a:fld id="{B9513E82-CF82-429C-852C-11516862DB0E}" type="slidenum">
              <a:rPr lang="zh-TW" altLang="en-US" smtClean="0"/>
              <a:pPr>
                <a:defRPr/>
              </a:pPr>
              <a:t>7</a:t>
            </a:fld>
            <a:endParaRPr lang="zh-TW" altLang="en-US"/>
          </a:p>
        </p:txBody>
      </p:sp>
      <p:pic>
        <p:nvPicPr>
          <p:cNvPr id="28676" name="Picture 2" descr="C:\Users\aac2080\Desktop\th1925Q23X.jpg"/>
          <p:cNvPicPr>
            <a:picLocks noChangeAspect="1" noChangeArrowheads="1"/>
          </p:cNvPicPr>
          <p:nvPr/>
        </p:nvPicPr>
        <p:blipFill>
          <a:blip r:embed="rId2"/>
          <a:srcRect/>
          <a:stretch>
            <a:fillRect/>
          </a:stretch>
        </p:blipFill>
        <p:spPr bwMode="auto">
          <a:xfrm>
            <a:off x="179388" y="1628775"/>
            <a:ext cx="357187" cy="78105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正式文件">
      <a:majorFont>
        <a:latin typeface="Times New Roman"/>
        <a:ea typeface="標楷體"/>
        <a:cs typeface=""/>
      </a:majorFont>
      <a:minorFont>
        <a:latin typeface="Times New Roman"/>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Office 佈景主題">
  <a:themeElements>
    <a:clrScheme name="3_Office 佈景主題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3_Office 佈景主題">
      <a:majorFont>
        <a:latin typeface="標楷體"/>
        <a:ea typeface="標楷體"/>
        <a:cs typeface=""/>
      </a:majorFont>
      <a:minorFont>
        <a:latin typeface="標楷體"/>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Office 佈景主題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7577</TotalTime>
  <Words>1797</Words>
  <Application>Microsoft Office PowerPoint</Application>
  <PresentationFormat>如螢幕大小 (4:3)</PresentationFormat>
  <Paragraphs>30</Paragraphs>
  <Slides>7</Slides>
  <Notes>0</Notes>
  <HiddenSlides>0</HiddenSlides>
  <MMClips>0</MMClips>
  <ScaleCrop>false</ScaleCrop>
  <HeadingPairs>
    <vt:vector size="6" baseType="variant">
      <vt:variant>
        <vt:lpstr>使用字型</vt:lpstr>
      </vt:variant>
      <vt:variant>
        <vt:i4>5</vt:i4>
      </vt:variant>
      <vt:variant>
        <vt:lpstr>簡報設計範本</vt:lpstr>
      </vt:variant>
      <vt:variant>
        <vt:i4>5</vt:i4>
      </vt:variant>
      <vt:variant>
        <vt:lpstr>投影片標題</vt:lpstr>
      </vt:variant>
      <vt:variant>
        <vt:i4>7</vt:i4>
      </vt:variant>
    </vt:vector>
  </HeadingPairs>
  <TitlesOfParts>
    <vt:vector size="17" baseType="lpstr">
      <vt:lpstr>Arial</vt:lpstr>
      <vt:lpstr>新細明體</vt:lpstr>
      <vt:lpstr>Times New Roman</vt:lpstr>
      <vt:lpstr>標楷體</vt:lpstr>
      <vt:lpstr>Calibri</vt:lpstr>
      <vt:lpstr>Office 佈景主題</vt:lpstr>
      <vt:lpstr>3_Office 佈景主題</vt:lpstr>
      <vt:lpstr>Office 佈景主題</vt:lpstr>
      <vt:lpstr>Office 佈景主題</vt:lpstr>
      <vt:lpstr>Office 佈景主題</vt:lpstr>
      <vt:lpstr>單位主管於其配偶約僱期間屆滿之際，於簽呈上加註准予續聘之文字</vt:lpstr>
      <vt:lpstr>單位主管於二親等親屬申請機關陞遷考核申請書上評分並且參加該陞遷甄審委員會</vt:lpstr>
      <vt:lpstr>單位主管之二親等親屬參加該單位職務代理人職缺面試，該主管自行面談並決定錄取其二親等親屬</vt:lpstr>
      <vt:lpstr>單位主管連續三年評打擔任機關工友之配偶之考績</vt:lpstr>
      <vt:lpstr>機關首長就考績委員會決議配偶考績乙等之結果，逕行更改為甲等</vt:lpstr>
      <vt:lpstr>單位主管將工程採購案施作工區變更為岳母經營民宿所在地</vt:lpstr>
      <vt:lpstr>應注意事項</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李易臻</dc:creator>
  <cp:lastModifiedBy>fgrt55</cp:lastModifiedBy>
  <cp:revision>588</cp:revision>
  <dcterms:modified xsi:type="dcterms:W3CDTF">2018-03-15T00:40:35Z</dcterms:modified>
</cp:coreProperties>
</file>