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7C007C-774E-4A4F-BC56-0020826FD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77226A0-0B54-4D34-B678-53DF865AF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51C25D-FC92-4CA6-BAFF-2ECEC405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5DC8EE-2821-4AF0-80AB-8E2B494F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8AB3AC-42A4-4FFB-ABBC-8E81A978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7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B47582-A383-4EBC-85A0-F3494919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33980DD-F923-4311-9F40-CDBA0A370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867449-C6DA-411A-B25D-0BB20370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A55AED-7A4E-4EA7-B2DF-CFA4C678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7D7A51-BC83-4301-878B-386E3DEB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6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9E98547-D90A-4CDE-856B-6DDBD92D9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A110278-DC79-43D6-98D1-ACBE5AC90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8EF235-889E-4127-82EF-B944A452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9C3938-8DFA-47FC-B924-AFBFDD82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C8FD6C-9675-4319-B3D8-DF6E04E3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95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7100EC-9133-4751-872B-0A0F8EAB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0CC385-BA3D-4105-A0AF-79015270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5D8E9C-4A81-4E74-B3DF-F31F992C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D2690B-377C-41E0-84C6-303B94D9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C39965-D730-4A69-8E57-86D4AFC9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98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BFD06E-1B08-4FB5-A92B-99D88021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D1AF7E-F20D-41F2-9E7C-AC993DCC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833C83-E3F9-45A7-9EE3-982C411D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871BAB-2187-4317-882A-AA7E5190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C4374D-A0D8-4E8E-9070-8640D459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28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D3162C-C862-4392-AB39-DFB56672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7EB960-E164-428D-AC91-D0B879650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6E6163-F9E9-4BE4-940D-83A813E71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ACCF1D-F83C-4E69-8D5A-3EFDBE89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248FDF-7DE8-47BB-B1A7-AF2503E9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DA262B-7ABA-47F6-814B-95BF42CB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97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512BCB-077C-4387-BEFB-823E3E5A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5A7A8F-8E6D-48B2-B108-C0626A2A0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8AF32D-40C5-4403-8F4C-6F9440986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E14372-6AD0-49AB-A360-BB81F1D03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C2442E9-96D1-4952-A1F8-FF3DF0093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21A99A8-3F03-458A-B002-719D1879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6660585-182F-4F3D-AE73-39C35435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79404CD-CE4A-4AC1-A958-724847B6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75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B664A1-68F8-4651-91E3-F35F9E06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2FB66B-1A78-4CB4-BDE0-2ACEF995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F50763-7F37-401E-8024-1D6DA588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BDFC26-1D4D-453A-BCB0-A3105059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98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61A1F71-D640-4508-A1AE-07D9EB99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578862-A6A3-4843-BC26-FBC292DE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92F4BE-2F64-411E-984F-BE96F908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80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000489-4956-4D1A-8A54-14977770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B5CC94-D087-4E57-974C-B868D11BF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E61C403-2371-4DD5-ACB8-29A72E083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688552-72A8-486E-BEBB-FA561761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314788-10D5-47CB-8C5C-34A4B5EF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A3194C-3A02-4B74-B4AE-DA4993CC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5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5202E2-BEA6-428B-8A7D-FBA887EC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48CEBC2-C2AD-4EFB-988D-B2771A50E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A59E459-90EC-49D4-B780-AC8E48E20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89B452-67E3-4B04-8C62-8A0A61D2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97B9A7-81CF-49E3-AAD7-230A8030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213232-9C4B-4C34-9731-CFF2D77C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6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43676C4-C368-4B7A-9325-46EB7602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EF2951-8FBC-4B5F-820D-2DA4850D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BB4B64-3A6D-403D-A738-330C81D56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7DC4-3F0A-4160-BFF5-41E53BF588DE}" type="datetimeFigureOut">
              <a:rPr lang="zh-TW" altLang="en-US" smtClean="0"/>
              <a:t>2024/6/17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B9A052-692C-45AB-B397-CA37DB905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3A701D-8B50-494A-89A6-61ECE66A6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C5D2-FA1C-448B-AD0A-C7F9453B4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03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gle/VC78jR1WUaSkVzPd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.hrd.gov.tw/mooc/index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gle/NDE1pSF79HpUbxWG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gle/pKbWf38dLeDGFTgt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E22882-9099-440E-8182-306306275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6A42899-E3F9-459F-A1A5-0B5D10659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B0B4D2C-A7A5-4276-B9FD-DAAB5809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15" y="0"/>
            <a:ext cx="9694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8082BDE-26DD-4B96-A7EA-8E5E9FE07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t="13091" r="24455" b="12485"/>
          <a:stretch/>
        </p:blipFill>
        <p:spPr>
          <a:xfrm>
            <a:off x="2108237" y="0"/>
            <a:ext cx="8533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13D31C4-A7A0-4A3D-A83B-21C544BB2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33455" r="23909" b="5454"/>
          <a:stretch/>
        </p:blipFill>
        <p:spPr>
          <a:xfrm>
            <a:off x="830035" y="0"/>
            <a:ext cx="10531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6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DECC7F0-7382-4A0A-B139-EE41DFEB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0"/>
            <a:ext cx="969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8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34932F-F4BA-426F-8CAC-61E07D74F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516985" cy="468195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兒童權利公約線上研習資訊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也可參閱校網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依據縣府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 府教學字第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1130088342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旨揭研習每年均須完成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校長需達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小時教育訓練。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含教保員及助理教保員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小時教育訓練，占全校教師總員額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學校行政人員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含員工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小時教育訓練，占全校職員工總員額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70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0774C0-73D3-482C-9705-26F7352E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" y="881149"/>
            <a:ext cx="10655531" cy="529581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請各位同仁於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日前完成學校教職員工教育訓練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步驟如下：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先完成 花蓮縣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年度兒童權利公約前測：   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forms.gle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VC78jR1WUaSkVzPdA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 descr="http://s05.calm9.com/qrcode/2024-05/CR2WAXEB8D.png">
            <a:extLst>
              <a:ext uri="{FF2B5EF4-FFF2-40B4-BE49-F238E27FC236}">
                <a16:creationId xmlns:a16="http://schemas.microsoft.com/office/drawing/2014/main" id="{98B120EF-C191-4817-AAF1-B1CEB0438E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01" y="2397270"/>
            <a:ext cx="3742893" cy="3779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43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FAD603-6FB2-420A-A785-06D9F208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線上課程進行研習；連結網址如下：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elearn.hrd.gov.tw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mooc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index.php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等公務員學習平台，要註冊才可使用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以下課程皆可自由選擇，累計時數即可。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兒童及少年保護辨識、通報暨輔導知能研習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(72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兒童權利公約及福利政策法規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從聯合國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探討兒童及青少年人權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(60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各項權利分析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)(60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各項權利分析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)(60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各項權利分析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)(60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377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A8109C-F837-4B3A-AB6B-6900AD0E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4771"/>
            <a:ext cx="10515600" cy="541219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完成 花蓮縣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年度兒童權利公約後測：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forms.gle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NDE1pSF79HpUbxWGA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2DFF89-EB47-4350-BA80-432A20928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958" y="1964306"/>
            <a:ext cx="3854604" cy="38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7B3FF9-5C6D-4E7C-98DC-CFF6918BF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276"/>
            <a:ext cx="10515600" cy="5212687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>
                <a:solidFill>
                  <a:srgbClr val="20202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填表單回覆成果</a:t>
            </a:r>
            <a:r>
              <a:rPr lang="en-US" altLang="zh-TW" dirty="0">
                <a:solidFill>
                  <a:srgbClr val="20202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en-US" altLang="zh-TW" u="sng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u="sng" dirty="0" err="1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forms.gle</a:t>
            </a:r>
            <a:r>
              <a:rPr lang="en-US" altLang="zh-TW" u="sng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u="sng" dirty="0" err="1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pKbWf38dLeDGFTgt7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B31261-E373-49C7-9F85-5DAC6E9E2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853" y="1704363"/>
            <a:ext cx="3881790" cy="38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5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FE0DCBF-FDD5-4011-9EBE-C0E978A7A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11152" r="24182" b="4727"/>
          <a:stretch/>
        </p:blipFill>
        <p:spPr>
          <a:xfrm>
            <a:off x="2576945" y="0"/>
            <a:ext cx="7668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8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8010E15-F540-4654-A456-B38107247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11394" r="24728" b="4000"/>
          <a:stretch/>
        </p:blipFill>
        <p:spPr>
          <a:xfrm>
            <a:off x="2571748" y="0"/>
            <a:ext cx="7447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6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2642A5-D2E1-4881-AE06-28DF4506F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12364" r="24591" b="12970"/>
          <a:stretch/>
        </p:blipFill>
        <p:spPr>
          <a:xfrm>
            <a:off x="1996351" y="0"/>
            <a:ext cx="8461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0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334</Words>
  <Application>Microsoft Office PowerPoint</Application>
  <PresentationFormat>寬螢幕</PresentationFormat>
  <Paragraphs>25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2024-06-17T01:33:21Z</dcterms:created>
  <dcterms:modified xsi:type="dcterms:W3CDTF">2024-06-17T01:50:07Z</dcterms:modified>
</cp:coreProperties>
</file>