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6" r:id="rId6"/>
    <p:sldId id="259" r:id="rId7"/>
    <p:sldId id="261" r:id="rId8"/>
    <p:sldId id="277" r:id="rId9"/>
    <p:sldId id="263" r:id="rId10"/>
    <p:sldId id="264" r:id="rId11"/>
    <p:sldId id="271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/>
    <p:restoredTop sz="50000"/>
  </p:normalViewPr>
  <p:slideViewPr>
    <p:cSldViewPr>
      <p:cViewPr>
        <p:scale>
          <a:sx n="74" d="100"/>
          <a:sy n="74" d="100"/>
        </p:scale>
        <p:origin x="1704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67D6C-1A60-44EC-8EEA-293779306D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674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E6F0F-048A-4DA0-8A58-389F07BEC1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223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CBBC2-6503-4D14-8909-F9FBD8122C5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03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A6E8E-8504-42AB-B050-8C029BFF71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056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8EB0C-F713-44D4-9A17-856F4B11D0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861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6E1B3-798B-48E6-A8D0-7D1556EBB94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640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953A8-9E70-4D20-8DAA-A0838CDD51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99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2A303-FB45-47AF-9CDE-213B2D37DD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578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E68E9-FF5C-4C02-ADF5-28F617E17E6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353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FA356-760C-4975-B3FF-5617FD42E50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889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B5EE0-5814-4FBA-9783-12878CFAF69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409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B19DED-A0C3-4383-8B22-9943E342BA0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&#24115;&#34399;@gmail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NxI9X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1470025"/>
          </a:xfrm>
        </p:spPr>
        <p:txBody>
          <a:bodyPr/>
          <a:lstStyle/>
          <a:p>
            <a:r>
              <a:rPr lang="zh-TW" altLang="en-US" sz="6600" b="1">
                <a:solidFill>
                  <a:srgbClr val="0000FF"/>
                </a:solidFill>
                <a:ea typeface="標楷體" pitchFamily="65" charset="-120"/>
              </a:rPr>
              <a:t>資訊教學時間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2052" name="Picture 4" descr="1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741680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lipped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273">
            <a:off x="7164388" y="333375"/>
            <a:ext cx="161925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4787900" y="2349500"/>
            <a:ext cx="2663825" cy="15113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進到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1know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9738" r="18174" b="11012"/>
          <a:stretch/>
        </p:blipFill>
        <p:spPr bwMode="auto">
          <a:xfrm>
            <a:off x="275535" y="1268760"/>
            <a:ext cx="8743309" cy="543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804249" y="1052736"/>
            <a:ext cx="720080" cy="792609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進到</a:t>
            </a:r>
            <a:r>
              <a:rPr lang="en-US" altLang="zh-TW" b="1" dirty="0" err="1" smtClean="0">
                <a:latin typeface="標楷體" pitchFamily="65" charset="-120"/>
                <a:ea typeface="標楷體" pitchFamily="65" charset="-120"/>
              </a:rPr>
              <a:t>1know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登入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帳號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0" t="17228" r="27950" b="11760"/>
          <a:stretch/>
        </p:blipFill>
        <p:spPr bwMode="auto">
          <a:xfrm>
            <a:off x="2214062" y="1340768"/>
            <a:ext cx="5270642" cy="486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3203848" y="1700808"/>
            <a:ext cx="1080120" cy="115212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2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16779" r="28118" b="28839"/>
          <a:stretch/>
        </p:blipFill>
        <p:spPr bwMode="auto">
          <a:xfrm>
            <a:off x="899592" y="1268760"/>
            <a:ext cx="7416824" cy="527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進到</a:t>
            </a:r>
            <a:r>
              <a:rPr lang="en-US" altLang="zh-TW" b="1" dirty="0" err="1" smtClean="0">
                <a:latin typeface="標楷體" pitchFamily="65" charset="-120"/>
                <a:ea typeface="標楷體" pitchFamily="65" charset="-120"/>
              </a:rPr>
              <a:t>1know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確認帳號是否正確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5652120" y="1675913"/>
            <a:ext cx="2448272" cy="115212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868144" y="1988840"/>
            <a:ext cx="129614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帳號</a:t>
            </a:r>
          </a:p>
        </p:txBody>
      </p:sp>
    </p:spTree>
    <p:extLst>
      <p:ext uri="{BB962C8B-B14F-4D97-AF65-F5344CB8AC3E}">
        <p14:creationId xmlns:p14="http://schemas.microsoft.com/office/powerpoint/2010/main" val="41902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進到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1know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00"/>
            <a:ext cx="9144000" cy="3174623"/>
          </a:xfrm>
          <a:prstGeom prst="rect">
            <a:avLst/>
          </a:prstGeom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668344" y="1700808"/>
            <a:ext cx="1296144" cy="716756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2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進到</a:t>
            </a:r>
            <a:r>
              <a:rPr lang="en-US" altLang="zh-TW" b="1" dirty="0" err="1" smtClean="0">
                <a:latin typeface="標楷體" pitchFamily="65" charset="-120"/>
                <a:ea typeface="標楷體" pitchFamily="65" charset="-120"/>
              </a:rPr>
              <a:t>1know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修改聯絡人資料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4" y="1417638"/>
            <a:ext cx="6112338" cy="4707008"/>
          </a:xfrm>
          <a:prstGeom prst="rect">
            <a:avLst/>
          </a:prstGeom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468299" y="3645024"/>
            <a:ext cx="4207401" cy="108012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2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進到</a:t>
            </a:r>
            <a:r>
              <a:rPr lang="en-US" altLang="zh-TW" b="1" dirty="0" err="1" smtClean="0">
                <a:latin typeface="標楷體" pitchFamily="65" charset="-120"/>
                <a:ea typeface="標楷體" pitchFamily="65" charset="-120"/>
              </a:rPr>
              <a:t>1know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修改聯絡人資料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5" t="10187" r="29382" b="36330"/>
          <a:stretch/>
        </p:blipFill>
        <p:spPr bwMode="auto">
          <a:xfrm>
            <a:off x="827584" y="1196752"/>
            <a:ext cx="7704856" cy="547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5796136" y="1340768"/>
            <a:ext cx="129614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</a:rPr>
              <a:t>帳號</a:t>
            </a:r>
          </a:p>
        </p:txBody>
      </p:sp>
      <p:sp>
        <p:nvSpPr>
          <p:cNvPr id="5" name="橢圓 4"/>
          <p:cNvSpPr/>
          <p:nvPr/>
        </p:nvSpPr>
        <p:spPr>
          <a:xfrm>
            <a:off x="1331640" y="2024657"/>
            <a:ext cx="187220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70101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3779912" y="2005608"/>
            <a:ext cx="201622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</a:rPr>
              <a:t>王大明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8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進到</a:t>
            </a:r>
            <a:r>
              <a:rPr lang="en-US" altLang="zh-TW" b="1" dirty="0" err="1" smtClean="0">
                <a:latin typeface="標楷體" pitchFamily="65" charset="-120"/>
                <a:ea typeface="標楷體" pitchFamily="65" charset="-120"/>
              </a:rPr>
              <a:t>1know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找群組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236296" y="2132856"/>
            <a:ext cx="1080121" cy="504056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0" t="10187" r="37134" b="74982"/>
          <a:stretch/>
        </p:blipFill>
        <p:spPr bwMode="auto">
          <a:xfrm>
            <a:off x="1475656" y="4509120"/>
            <a:ext cx="6410198" cy="206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9" y="1417638"/>
            <a:ext cx="9144000" cy="2829230"/>
          </a:xfrm>
          <a:prstGeom prst="rect">
            <a:avLst/>
          </a:prstGeom>
        </p:spPr>
      </p:pic>
      <p:sp>
        <p:nvSpPr>
          <p:cNvPr id="5" name="向上箭號 4"/>
          <p:cNvSpPr/>
          <p:nvPr/>
        </p:nvSpPr>
        <p:spPr>
          <a:xfrm>
            <a:off x="7885854" y="2636912"/>
            <a:ext cx="513482" cy="1244819"/>
          </a:xfrm>
          <a:prstGeom prst="upArrow">
            <a:avLst/>
          </a:prstGeom>
          <a:solidFill>
            <a:srgbClr val="FF0000"/>
          </a:solidFill>
          <a:scene3d>
            <a:camera prst="orthographicFront">
              <a:rot lat="0" lon="21599965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12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進到</a:t>
            </a:r>
            <a:r>
              <a:rPr lang="en-US" altLang="zh-TW" b="1" dirty="0" err="1" smtClean="0">
                <a:latin typeface="標楷體" pitchFamily="65" charset="-120"/>
                <a:ea typeface="標楷體" pitchFamily="65" charset="-120"/>
              </a:rPr>
              <a:t>1know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群組代碼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0" t="10187" r="37134" b="74982"/>
          <a:stretch/>
        </p:blipFill>
        <p:spPr bwMode="auto">
          <a:xfrm>
            <a:off x="1259632" y="1354673"/>
            <a:ext cx="6410198" cy="206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691680" y="1633577"/>
            <a:ext cx="4752528" cy="864096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4400" b="1" dirty="0" smtClean="0">
                <a:solidFill>
                  <a:srgbClr val="FF0000"/>
                </a:solidFill>
              </a:rPr>
              <a:t>413839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14" y="3428674"/>
            <a:ext cx="5607634" cy="288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進到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1know-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建立群組代碼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0" t="10187" r="37134" b="74982"/>
          <a:stretch/>
        </p:blipFill>
        <p:spPr bwMode="auto">
          <a:xfrm>
            <a:off x="1259632" y="1354673"/>
            <a:ext cx="6410198" cy="206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547664" y="1844824"/>
            <a:ext cx="4752528" cy="864096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716016" y="5589240"/>
            <a:ext cx="4416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dirty="0" smtClean="0">
                <a:solidFill>
                  <a:srgbClr val="00206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簡報修改自 新竹自強國中 黃唯芯老師</a:t>
            </a:r>
            <a:endParaRPr kumimoji="1" lang="zh-TW" altLang="en-US" sz="2000" dirty="0">
              <a:solidFill>
                <a:srgbClr val="00206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63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/>
              <a:t>今日任務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zh-TW" altLang="en-US" sz="5400" b="1" dirty="0" smtClean="0"/>
              <a:t>建立</a:t>
            </a:r>
            <a:r>
              <a:rPr lang="en-US" altLang="zh-TW" sz="5400" b="1" dirty="0" smtClean="0"/>
              <a:t>google</a:t>
            </a:r>
            <a:r>
              <a:rPr lang="zh-TW" altLang="en-US" sz="5400" b="1" dirty="0" smtClean="0"/>
              <a:t>帳號</a:t>
            </a:r>
            <a:endParaRPr lang="en-US" altLang="zh-TW" sz="5400" b="1" dirty="0" smtClean="0"/>
          </a:p>
          <a:p>
            <a:r>
              <a:rPr lang="zh-TW" altLang="en-US" sz="5400" b="1" dirty="0" smtClean="0"/>
              <a:t>完成表單填寫</a:t>
            </a:r>
            <a:endParaRPr lang="en-US" altLang="zh-TW" sz="5400" b="1" dirty="0" smtClean="0"/>
          </a:p>
          <a:p>
            <a:r>
              <a:rPr lang="zh-TW" altLang="en-US" sz="5400" b="1" dirty="0"/>
              <a:t>建立</a:t>
            </a:r>
            <a:r>
              <a:rPr lang="en-US" altLang="zh-TW" sz="5400" b="1" dirty="0" err="1"/>
              <a:t>1know</a:t>
            </a:r>
            <a:r>
              <a:rPr lang="zh-TW" altLang="en-US" sz="5400" b="1" dirty="0"/>
              <a:t>帳號</a:t>
            </a:r>
            <a:r>
              <a:rPr lang="zh-TW" altLang="en-US" sz="5400" b="1" dirty="0" smtClean="0"/>
              <a:t>密碼</a:t>
            </a:r>
            <a:endParaRPr lang="en-US" altLang="zh-TW" sz="5400" b="1" dirty="0" smtClean="0"/>
          </a:p>
          <a:p>
            <a:r>
              <a:rPr lang="zh-TW" altLang="en-US" sz="5400" b="1" dirty="0"/>
              <a:t>修改</a:t>
            </a:r>
            <a:r>
              <a:rPr lang="en-US" altLang="zh-TW" sz="5400" b="1" dirty="0" err="1"/>
              <a:t>1know</a:t>
            </a:r>
            <a:r>
              <a:rPr lang="zh-TW" altLang="en-US" sz="5400" b="1" dirty="0"/>
              <a:t>聯絡人</a:t>
            </a:r>
            <a:r>
              <a:rPr lang="zh-TW" altLang="en-US" sz="5400" b="1" dirty="0" smtClean="0"/>
              <a:t>資料</a:t>
            </a:r>
            <a:endParaRPr lang="en-US" altLang="zh-TW" sz="5400" b="1" dirty="0" smtClean="0"/>
          </a:p>
          <a:p>
            <a:r>
              <a:rPr lang="zh-TW" altLang="en-US" sz="5400" b="1" dirty="0" smtClean="0"/>
              <a:t>加入群組，創立群組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052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67988"/>
            <a:ext cx="9049027" cy="48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首先你要先知道你有</a:t>
            </a:r>
            <a:r>
              <a:rPr lang="en-US" altLang="zh-TW" b="1" u="sng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b="1" u="sng">
                <a:solidFill>
                  <a:srgbClr val="CC0066"/>
                </a:solidFill>
                <a:latin typeface="標楷體" pitchFamily="65" charset="-120"/>
                <a:ea typeface="標楷體" pitchFamily="65" charset="-120"/>
              </a:rPr>
              <a:t>帳號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3623384" y="4437112"/>
            <a:ext cx="1873250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標楷體" pitchFamily="65" charset="-120"/>
              </a:rPr>
              <a:t>點進去之後</a:t>
            </a:r>
            <a:r>
              <a:rPr lang="en-US" altLang="zh-TW" b="1" dirty="0">
                <a:latin typeface="標楷體"/>
                <a:ea typeface="標楷體" pitchFamily="65" charset="-120"/>
              </a:rPr>
              <a:t>…</a:t>
            </a:r>
            <a:endParaRPr lang="en-US" altLang="zh-TW" b="1" dirty="0"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zh-TW" altLang="en-US" b="1" dirty="0" smtClean="0">
                <a:ea typeface="標楷體" pitchFamily="65" charset="-120"/>
              </a:rPr>
              <a:t>填資料</a:t>
            </a:r>
            <a:endParaRPr lang="en-US" altLang="zh-TW" b="1" dirty="0">
              <a:ea typeface="標楷體" pitchFamily="65" charset="-12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23528" y="2276872"/>
            <a:ext cx="2160587" cy="1223963"/>
          </a:xfrm>
          <a:prstGeom prst="wedgeRoundRectCallout">
            <a:avLst>
              <a:gd name="adj1" fmla="val 40894"/>
              <a:gd name="adj2" fmla="val -668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b="1" dirty="0">
                <a:ea typeface="標楷體" pitchFamily="65" charset="-120"/>
              </a:rPr>
              <a:t>請先把自己的帳號密碼寫</a:t>
            </a:r>
            <a:r>
              <a:rPr lang="zh-TW" altLang="en-US" b="1" dirty="0" smtClean="0">
                <a:ea typeface="標楷體" pitchFamily="65" charset="-120"/>
              </a:rPr>
              <a:t>在筆記本，</a:t>
            </a:r>
            <a:r>
              <a:rPr lang="zh-TW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以免你每次都忘記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4" t="10453" r="25001" b="5977"/>
          <a:stretch/>
        </p:blipFill>
        <p:spPr bwMode="auto">
          <a:xfrm>
            <a:off x="2688114" y="1268760"/>
            <a:ext cx="5907640" cy="546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ea typeface="標楷體" pitchFamily="65" charset="-120"/>
              </a:rPr>
              <a:t>點進去之後</a:t>
            </a:r>
            <a:r>
              <a:rPr lang="en-US" altLang="zh-TW" b="1" dirty="0">
                <a:latin typeface="標楷體"/>
                <a:ea typeface="標楷體" pitchFamily="65" charset="-120"/>
              </a:rPr>
              <a:t>…</a:t>
            </a:r>
            <a:endParaRPr lang="en-US" altLang="zh-TW" b="1" dirty="0"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TW" b="1" dirty="0" smtClean="0">
                <a:ea typeface="標楷體" pitchFamily="65" charset="-120"/>
              </a:rPr>
              <a:t>2.</a:t>
            </a:r>
            <a:r>
              <a:rPr lang="zh-TW" altLang="en-US" b="1" dirty="0" smtClean="0">
                <a:ea typeface="標楷體" pitchFamily="65" charset="-120"/>
              </a:rPr>
              <a:t> </a:t>
            </a:r>
            <a:r>
              <a:rPr lang="en-US" altLang="zh-TW" b="1" dirty="0" smtClean="0">
                <a:ea typeface="標楷體" pitchFamily="65" charset="-120"/>
              </a:rPr>
              <a:t>Google</a:t>
            </a:r>
            <a:r>
              <a:rPr lang="zh-TW" altLang="en-US" b="1" dirty="0" smtClean="0">
                <a:ea typeface="標楷體" pitchFamily="65" charset="-120"/>
              </a:rPr>
              <a:t>帳號設置完成</a:t>
            </a:r>
            <a:endParaRPr lang="en-US" altLang="zh-TW" b="1" dirty="0" smtClean="0">
              <a:ea typeface="標楷體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39552" y="2276872"/>
            <a:ext cx="8136904" cy="4227449"/>
            <a:chOff x="539552" y="2276872"/>
            <a:chExt cx="8136904" cy="4227449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00" t="17978" r="31742" b="48165"/>
            <a:stretch/>
          </p:blipFill>
          <p:spPr bwMode="auto">
            <a:xfrm>
              <a:off x="539552" y="2276872"/>
              <a:ext cx="8136904" cy="4227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橢圓 1"/>
            <p:cNvSpPr/>
            <p:nvPr/>
          </p:nvSpPr>
          <p:spPr>
            <a:xfrm>
              <a:off x="2699792" y="2348880"/>
              <a:ext cx="1728192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b="1" dirty="0" smtClean="0">
                  <a:solidFill>
                    <a:srgbClr val="FF0000"/>
                  </a:solidFill>
                </a:rPr>
                <a:t>XXX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4355976" y="3356992"/>
              <a:ext cx="1728192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>
                  <a:solidFill>
                    <a:srgbClr val="FF0000"/>
                  </a:solidFill>
                </a:rPr>
                <a:t>帳號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完整的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email address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郵件地址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400" b="1" dirty="0" smtClean="0">
                <a:ea typeface="標楷體" pitchFamily="65" charset="-120"/>
              </a:rPr>
              <a:t>請先把自己的</a:t>
            </a:r>
            <a:r>
              <a:rPr lang="en-US" altLang="zh-TW" sz="4400" b="1" dirty="0" smtClean="0">
                <a:ea typeface="標楷體" pitchFamily="65" charset="-120"/>
              </a:rPr>
              <a:t>e-mail</a:t>
            </a:r>
            <a:r>
              <a:rPr lang="zh-TW" altLang="en-US" sz="4400" b="1" dirty="0" smtClean="0">
                <a:ea typeface="標楷體" pitchFamily="65" charset="-120"/>
              </a:rPr>
              <a:t>及密碼寫在筆記本，</a:t>
            </a:r>
            <a:r>
              <a:rPr lang="zh-TW" altLang="en-US" sz="4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以免你每次都忘記</a:t>
            </a:r>
          </a:p>
          <a:p>
            <a:endParaRPr lang="en-US" altLang="zh-TW" sz="4400" dirty="0" smtClean="0">
              <a:hlinkClick r:id="rId2"/>
            </a:endParaRPr>
          </a:p>
          <a:p>
            <a:r>
              <a:rPr lang="zh-TW" altLang="en-US" sz="4400" dirty="0" smtClean="0">
                <a:hlinkClick r:id="rId2"/>
              </a:rPr>
              <a:t>帳號</a:t>
            </a:r>
            <a:r>
              <a:rPr lang="en-US" altLang="zh-TW" sz="4400" dirty="0">
                <a:hlinkClick r:id="rId2"/>
              </a:rPr>
              <a:t>@</a:t>
            </a:r>
            <a:r>
              <a:rPr lang="en-US" altLang="zh-TW" sz="4400" dirty="0" err="1" smtClean="0">
                <a:hlinkClick r:id="rId2"/>
              </a:rPr>
              <a:t>gmail.com</a:t>
            </a:r>
            <a:endParaRPr lang="en-US" altLang="zh-TW" sz="4400" dirty="0"/>
          </a:p>
          <a:p>
            <a:pPr>
              <a:buFontTx/>
              <a:buNone/>
            </a:pPr>
            <a:r>
              <a:rPr lang="en-US" altLang="zh-TW" sz="4400" dirty="0"/>
              <a:t> </a:t>
            </a:r>
            <a:endParaRPr lang="en-US" altLang="zh-TW" sz="44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接下來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ea typeface="標楷體" pitchFamily="65" charset="-120"/>
              </a:rPr>
              <a:t>在網址列輸入</a:t>
            </a:r>
          </a:p>
          <a:p>
            <a:pPr>
              <a:buFontTx/>
              <a:buNone/>
            </a:pPr>
            <a:r>
              <a:rPr lang="en-US" altLang="zh-TW" sz="6000" dirty="0">
                <a:hlinkClick r:id="rId2"/>
              </a:rPr>
              <a:t>https://</a:t>
            </a:r>
            <a:r>
              <a:rPr lang="en-US" altLang="zh-TW" sz="6000" dirty="0" err="1">
                <a:hlinkClick r:id="rId2"/>
              </a:rPr>
              <a:t>goo.gl</a:t>
            </a:r>
            <a:r>
              <a:rPr lang="en-US" altLang="zh-TW" sz="6000" dirty="0">
                <a:hlinkClick r:id="rId2"/>
              </a:rPr>
              <a:t>/</a:t>
            </a:r>
            <a:r>
              <a:rPr lang="en-US" altLang="zh-TW" sz="6000" dirty="0" err="1">
                <a:hlinkClick r:id="rId2"/>
              </a:rPr>
              <a:t>NxI9Xp</a:t>
            </a:r>
            <a:endParaRPr lang="en-US" altLang="zh-TW" sz="6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6" t="9288" r="32331" b="52061"/>
          <a:stretch/>
        </p:blipFill>
        <p:spPr bwMode="auto">
          <a:xfrm>
            <a:off x="395536" y="836712"/>
            <a:ext cx="834232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2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ea typeface="標楷體" pitchFamily="65" charset="-120"/>
              </a:rPr>
              <a:t>填完之後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r>
              <a:rPr lang="zh-TW" altLang="en-US">
                <a:ea typeface="標楷體" pitchFamily="65" charset="-120"/>
              </a:rPr>
              <a:t>在瀏覽器輸入關鍵字</a:t>
            </a:r>
            <a:r>
              <a:rPr lang="en-US" altLang="zh-TW" sz="6000" b="1"/>
              <a:t>1know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5834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835150" y="3716338"/>
            <a:ext cx="1800225" cy="93662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162</Words>
  <Application>Microsoft Macintosh PowerPoint</Application>
  <PresentationFormat>如螢幕大小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Microsoft JhengHei</vt:lpstr>
      <vt:lpstr>新細明體</vt:lpstr>
      <vt:lpstr>標楷體</vt:lpstr>
      <vt:lpstr>Arial</vt:lpstr>
      <vt:lpstr>預設簡報設計</vt:lpstr>
      <vt:lpstr>資訊教學時間</vt:lpstr>
      <vt:lpstr>今日任務</vt:lpstr>
      <vt:lpstr>首先你要先知道你有google帳號</vt:lpstr>
      <vt:lpstr>點進去之後…</vt:lpstr>
      <vt:lpstr>點進去之後…</vt:lpstr>
      <vt:lpstr>完整的email address郵件地址</vt:lpstr>
      <vt:lpstr>接下來</vt:lpstr>
      <vt:lpstr>PowerPoint 簡報</vt:lpstr>
      <vt:lpstr>填完之後</vt:lpstr>
      <vt:lpstr>進到1know</vt:lpstr>
      <vt:lpstr>進到1know-登入google帳號</vt:lpstr>
      <vt:lpstr>進到1know-確認帳號是否正確</vt:lpstr>
      <vt:lpstr>進到1know</vt:lpstr>
      <vt:lpstr>進到1know-修改聯絡人資料</vt:lpstr>
      <vt:lpstr>進到1know-修改聯絡人資料</vt:lpstr>
      <vt:lpstr>進到1know-找群組</vt:lpstr>
      <vt:lpstr>進到1know-群組代碼1</vt:lpstr>
      <vt:lpstr>進到1know-建立群組代碼</vt:lpstr>
    </vt:vector>
  </TitlesOfParts>
  <Company>HOME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資訊教學時間</dc:title>
  <dc:creator>USER</dc:creator>
  <cp:lastModifiedBy>Microsoft Office 使用者</cp:lastModifiedBy>
  <cp:revision>18</cp:revision>
  <dcterms:created xsi:type="dcterms:W3CDTF">2016-08-29T14:28:31Z</dcterms:created>
  <dcterms:modified xsi:type="dcterms:W3CDTF">2017-02-05T21:08:39Z</dcterms:modified>
</cp:coreProperties>
</file>