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2"/>
  </p:sldMasterIdLst>
  <p:notesMasterIdLst>
    <p:notesMasterId r:id="rId4"/>
  </p:notesMasterIdLst>
  <p:sldIdLst>
    <p:sldId id="256" r:id="rId3"/>
  </p:sldIdLst>
  <p:sldSz cx="9144000" cy="6858000" type="screen4x3"/>
  <p:notesSz cx="6888163" cy="100187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itchFamily="34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itchFamily="34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itchFamily="34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itchFamily="34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Verdana" pitchFamily="34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Verdana" pitchFamily="34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Verdana" pitchFamily="34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Verdana" pitchFamily="34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中等深淺樣式 4 - 輔色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59" autoAdjust="0"/>
  </p:normalViewPr>
  <p:slideViewPr>
    <p:cSldViewPr>
      <p:cViewPr varScale="1">
        <p:scale>
          <a:sx n="51" d="100"/>
          <a:sy n="51" d="100"/>
        </p:scale>
        <p:origin x="533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wrap="square" lIns="96595" tIns="48297" rIns="96595" bIns="48297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0" sz="1200"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900488" y="0"/>
            <a:ext cx="2986087" cy="501650"/>
          </a:xfrm>
          <a:prstGeom prst="rect">
            <a:avLst/>
          </a:prstGeom>
        </p:spPr>
        <p:txBody>
          <a:bodyPr vert="horz" wrap="square" lIns="96595" tIns="48297" rIns="96595" bIns="48297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ea typeface="新細明體" charset="-120"/>
              </a:defRPr>
            </a:lvl1pPr>
          </a:lstStyle>
          <a:p>
            <a:pPr>
              <a:defRPr/>
            </a:pPr>
            <a:fld id="{85C04DCE-25DB-45DD-8BC3-4CBAC5AFFB77}" type="datetimeFigureOut">
              <a:rPr lang="zh-TW" altLang="en-US"/>
              <a:pPr>
                <a:defRPr/>
              </a:pPr>
              <a:t>2023/4/14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38213" y="750888"/>
            <a:ext cx="5011737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95" tIns="48297" rIns="96595" bIns="48297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8975" y="4757738"/>
            <a:ext cx="5510213" cy="4510087"/>
          </a:xfrm>
          <a:prstGeom prst="rect">
            <a:avLst/>
          </a:prstGeom>
        </p:spPr>
        <p:txBody>
          <a:bodyPr vert="horz" wrap="square" lIns="96595" tIns="48297" rIns="96595" bIns="48297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515475"/>
            <a:ext cx="2984500" cy="501650"/>
          </a:xfrm>
          <a:prstGeom prst="rect">
            <a:avLst/>
          </a:prstGeom>
        </p:spPr>
        <p:txBody>
          <a:bodyPr vert="horz" wrap="square" lIns="96595" tIns="48297" rIns="96595" bIns="48297" numCol="1" anchor="b" anchorCtr="0" compatLnSpc="1">
            <a:prstTxWarp prst="textNoShape">
              <a:avLst/>
            </a:prstTxWarp>
          </a:bodyPr>
          <a:lstStyle>
            <a:lvl1pPr eaLnBrk="0" hangingPunct="0">
              <a:defRPr kumimoji="0" sz="1200"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900488" y="9515475"/>
            <a:ext cx="2986087" cy="501650"/>
          </a:xfrm>
          <a:prstGeom prst="rect">
            <a:avLst/>
          </a:prstGeom>
        </p:spPr>
        <p:txBody>
          <a:bodyPr vert="horz" wrap="square" lIns="96595" tIns="48297" rIns="96595" bIns="48297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ea typeface="新細明體" charset="-120"/>
              </a:defRPr>
            </a:lvl1pPr>
          </a:lstStyle>
          <a:p>
            <a:pPr>
              <a:defRPr/>
            </a:pPr>
            <a:fld id="{139C3BA0-C893-47ED-83F6-965D1DD0A97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zh-TW" altLang="en-US">
              <a:latin typeface="新細明體" pitchFamily="18" charset="-120"/>
            </a:endParaRPr>
          </a:p>
        </p:txBody>
      </p:sp>
      <p:sp>
        <p:nvSpPr>
          <p:cNvPr id="512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5AC37A2-488F-4937-8D1A-DE81D4678CB9}" type="slidenum">
              <a:rPr lang="zh-TW" altLang="en-US" smtClean="0">
                <a:ea typeface="新細明體" pitchFamily="18" charset="-120"/>
              </a:rPr>
              <a:pPr/>
              <a:t>1</a:t>
            </a:fld>
            <a:endParaRPr lang="zh-TW" altLang="en-US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9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 rot="-215207">
              <a:off x="3692" y="233"/>
              <a:ext cx="1856" cy="3626"/>
              <a:chOff x="3010" y="777"/>
              <a:chExt cx="1856" cy="3626"/>
            </a:xfrm>
          </p:grpSpPr>
          <p:sp>
            <p:nvSpPr>
              <p:cNvPr id="39" name="Freeform 4"/>
              <p:cNvSpPr>
                <a:spLocks/>
              </p:cNvSpPr>
              <p:nvPr/>
            </p:nvSpPr>
            <p:spPr bwMode="ltGray">
              <a:xfrm rot="12185230" flipV="1">
                <a:off x="3530" y="765"/>
                <a:ext cx="1333" cy="1485"/>
              </a:xfrm>
              <a:custGeom>
                <a:avLst/>
                <a:gdLst/>
                <a:ahLst/>
                <a:cxnLst>
                  <a:cxn ang="0">
                    <a:pos x="16" y="370"/>
                  </a:cxn>
                  <a:cxn ang="0">
                    <a:pos x="6" y="341"/>
                  </a:cxn>
                  <a:cxn ang="0">
                    <a:pos x="0" y="289"/>
                  </a:cxn>
                  <a:cxn ang="0">
                    <a:pos x="4" y="222"/>
                  </a:cxn>
                  <a:cxn ang="0">
                    <a:pos x="25" y="151"/>
                  </a:cxn>
                  <a:cxn ang="0">
                    <a:pos x="69" y="84"/>
                  </a:cxn>
                  <a:cxn ang="0">
                    <a:pos x="142" y="31"/>
                  </a:cxn>
                  <a:cxn ang="0">
                    <a:pos x="247" y="2"/>
                  </a:cxn>
                  <a:cxn ang="0">
                    <a:pos x="380" y="9"/>
                  </a:cxn>
                  <a:cxn ang="0">
                    <a:pos x="484" y="68"/>
                  </a:cxn>
                  <a:cxn ang="0">
                    <a:pos x="554" y="165"/>
                  </a:cxn>
                  <a:cxn ang="0">
                    <a:pos x="591" y="284"/>
                  </a:cxn>
                  <a:cxn ang="0">
                    <a:pos x="595" y="409"/>
                  </a:cxn>
                  <a:cxn ang="0">
                    <a:pos x="566" y="525"/>
                  </a:cxn>
                  <a:cxn ang="0">
                    <a:pos x="507" y="615"/>
                  </a:cxn>
                  <a:cxn ang="0">
                    <a:pos x="417" y="663"/>
                  </a:cxn>
                  <a:cxn ang="0">
                    <a:pos x="389" y="659"/>
                  </a:cxn>
                  <a:cxn ang="0">
                    <a:pos x="441" y="617"/>
                  </a:cxn>
                  <a:cxn ang="0">
                    <a:pos x="482" y="544"/>
                  </a:cxn>
                  <a:cxn ang="0">
                    <a:pos x="509" y="454"/>
                  </a:cxn>
                  <a:cxn ang="0">
                    <a:pos x="520" y="355"/>
                  </a:cxn>
                  <a:cxn ang="0">
                    <a:pos x="514" y="258"/>
                  </a:cxn>
                  <a:cxn ang="0">
                    <a:pos x="485" y="174"/>
                  </a:cxn>
                  <a:cxn ang="0">
                    <a:pos x="433" y="112"/>
                  </a:cxn>
                  <a:cxn ang="0">
                    <a:pos x="341" y="75"/>
                  </a:cxn>
                  <a:cxn ang="0">
                    <a:pos x="246" y="61"/>
                  </a:cxn>
                  <a:cxn ang="0">
                    <a:pos x="174" y="71"/>
                  </a:cxn>
                  <a:cxn ang="0">
                    <a:pos x="121" y="101"/>
                  </a:cxn>
                  <a:cxn ang="0">
                    <a:pos x="84" y="149"/>
                  </a:cxn>
                  <a:cxn ang="0">
                    <a:pos x="57" y="206"/>
                  </a:cxn>
                  <a:cxn ang="0">
                    <a:pos x="40" y="272"/>
                  </a:cxn>
                  <a:cxn ang="0">
                    <a:pos x="28" y="339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kumimoji="0" lang="zh-TW" altLang="en-US">
                  <a:ea typeface="新細明體" charset="-120"/>
                </a:endParaRPr>
              </a:p>
            </p:txBody>
          </p:sp>
          <p:sp>
            <p:nvSpPr>
              <p:cNvPr id="40" name="Freeform 5"/>
              <p:cNvSpPr>
                <a:spLocks/>
              </p:cNvSpPr>
              <p:nvPr/>
            </p:nvSpPr>
            <p:spPr bwMode="ltGray">
              <a:xfrm rot="12185230" flipV="1">
                <a:off x="4025" y="1789"/>
                <a:ext cx="571" cy="53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5"/>
                  </a:cxn>
                  <a:cxn ang="0">
                    <a:pos x="3" y="50"/>
                  </a:cxn>
                  <a:cxn ang="0">
                    <a:pos x="6" y="75"/>
                  </a:cxn>
                  <a:cxn ang="0">
                    <a:pos x="11" y="98"/>
                  </a:cxn>
                  <a:cxn ang="0">
                    <a:pos x="18" y="119"/>
                  </a:cxn>
                  <a:cxn ang="0">
                    <a:pos x="27" y="141"/>
                  </a:cxn>
                  <a:cxn ang="0">
                    <a:pos x="38" y="161"/>
                  </a:cxn>
                  <a:cxn ang="0">
                    <a:pos x="51" y="178"/>
                  </a:cxn>
                  <a:cxn ang="0">
                    <a:pos x="67" y="194"/>
                  </a:cxn>
                  <a:cxn ang="0">
                    <a:pos x="86" y="208"/>
                  </a:cxn>
                  <a:cxn ang="0">
                    <a:pos x="106" y="219"/>
                  </a:cxn>
                  <a:cxn ang="0">
                    <a:pos x="131" y="228"/>
                  </a:cxn>
                  <a:cxn ang="0">
                    <a:pos x="158" y="234"/>
                  </a:cxn>
                  <a:cxn ang="0">
                    <a:pos x="188" y="237"/>
                  </a:cxn>
                  <a:cxn ang="0">
                    <a:pos x="220" y="236"/>
                  </a:cxn>
                  <a:cxn ang="0">
                    <a:pos x="257" y="232"/>
                  </a:cxn>
                  <a:cxn ang="0">
                    <a:pos x="224" y="227"/>
                  </a:cxn>
                  <a:cxn ang="0">
                    <a:pos x="195" y="220"/>
                  </a:cxn>
                  <a:cxn ang="0">
                    <a:pos x="170" y="212"/>
                  </a:cxn>
                  <a:cxn ang="0">
                    <a:pos x="148" y="204"/>
                  </a:cxn>
                  <a:cxn ang="0">
                    <a:pos x="128" y="193"/>
                  </a:cxn>
                  <a:cxn ang="0">
                    <a:pos x="112" y="182"/>
                  </a:cxn>
                  <a:cxn ang="0">
                    <a:pos x="97" y="169"/>
                  </a:cxn>
                  <a:cxn ang="0">
                    <a:pos x="84" y="155"/>
                  </a:cxn>
                  <a:cxn ang="0">
                    <a:pos x="72" y="141"/>
                  </a:cxn>
                  <a:cxn ang="0">
                    <a:pos x="61" y="125"/>
                  </a:cxn>
                  <a:cxn ang="0">
                    <a:pos x="52" y="107"/>
                  </a:cxn>
                  <a:cxn ang="0">
                    <a:pos x="43" y="88"/>
                  </a:cxn>
                  <a:cxn ang="0">
                    <a:pos x="33" y="69"/>
                  </a:cxn>
                  <a:cxn ang="0">
                    <a:pos x="23" y="47"/>
                  </a:cxn>
                  <a:cxn ang="0">
                    <a:pos x="12" y="24"/>
                  </a:cxn>
                  <a:cxn ang="0">
                    <a:pos x="0" y="0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kumimoji="0" lang="zh-TW" altLang="en-US">
                  <a:ea typeface="新細明體" charset="-120"/>
                </a:endParaRPr>
              </a:p>
            </p:txBody>
          </p:sp>
          <p:sp>
            <p:nvSpPr>
              <p:cNvPr id="41" name="Freeform 6"/>
              <p:cNvSpPr>
                <a:spLocks/>
              </p:cNvSpPr>
              <p:nvPr/>
            </p:nvSpPr>
            <p:spPr bwMode="ltGray">
              <a:xfrm rot="12185230" flipV="1">
                <a:off x="3635" y="2154"/>
                <a:ext cx="277" cy="249"/>
              </a:xfrm>
              <a:custGeom>
                <a:avLst/>
                <a:gdLst/>
                <a:ahLst/>
                <a:cxnLst>
                  <a:cxn ang="0">
                    <a:pos x="77" y="0"/>
                  </a:cxn>
                  <a:cxn ang="0">
                    <a:pos x="124" y="108"/>
                  </a:cxn>
                  <a:cxn ang="0">
                    <a:pos x="120" y="107"/>
                  </a:cxn>
                  <a:cxn ang="0">
                    <a:pos x="107" y="105"/>
                  </a:cxn>
                  <a:cxn ang="0">
                    <a:pos x="89" y="101"/>
                  </a:cxn>
                  <a:cxn ang="0">
                    <a:pos x="68" y="99"/>
                  </a:cxn>
                  <a:cxn ang="0">
                    <a:pos x="45" y="97"/>
                  </a:cxn>
                  <a:cxn ang="0">
                    <a:pos x="25" y="98"/>
                  </a:cxn>
                  <a:cxn ang="0">
                    <a:pos x="9" y="102"/>
                  </a:cxn>
                  <a:cxn ang="0">
                    <a:pos x="0" y="110"/>
                  </a:cxn>
                  <a:cxn ang="0">
                    <a:pos x="4" y="98"/>
                  </a:cxn>
                  <a:cxn ang="0">
                    <a:pos x="8" y="89"/>
                  </a:cxn>
                  <a:cxn ang="0">
                    <a:pos x="16" y="82"/>
                  </a:cxn>
                  <a:cxn ang="0">
                    <a:pos x="25" y="76"/>
                  </a:cxn>
                  <a:cxn ang="0">
                    <a:pos x="36" y="72"/>
                  </a:cxn>
                  <a:cxn ang="0">
                    <a:pos x="47" y="71"/>
                  </a:cxn>
                  <a:cxn ang="0">
                    <a:pos x="59" y="71"/>
                  </a:cxn>
                  <a:cxn ang="0">
                    <a:pos x="72" y="74"/>
                  </a:cxn>
                  <a:cxn ang="0">
                    <a:pos x="73" y="71"/>
                  </a:cxn>
                  <a:cxn ang="0">
                    <a:pos x="70" y="56"/>
                  </a:cxn>
                  <a:cxn ang="0">
                    <a:pos x="67" y="38"/>
                  </a:cxn>
                  <a:cxn ang="0">
                    <a:pos x="65" y="30"/>
                  </a:cxn>
                  <a:cxn ang="0">
                    <a:pos x="63" y="30"/>
                  </a:cxn>
                  <a:cxn ang="0">
                    <a:pos x="61" y="29"/>
                  </a:cxn>
                  <a:cxn ang="0">
                    <a:pos x="59" y="26"/>
                  </a:cxn>
                  <a:cxn ang="0">
                    <a:pos x="57" y="23"/>
                  </a:cxn>
                  <a:cxn ang="0">
                    <a:pos x="57" y="19"/>
                  </a:cxn>
                  <a:cxn ang="0">
                    <a:pos x="59" y="14"/>
                  </a:cxn>
                  <a:cxn ang="0">
                    <a:pos x="66" y="8"/>
                  </a:cxn>
                  <a:cxn ang="0">
                    <a:pos x="77" y="0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kumimoji="0" lang="zh-TW" altLang="en-US">
                  <a:ea typeface="新細明體" charset="-120"/>
                </a:endParaRPr>
              </a:p>
            </p:txBody>
          </p:sp>
          <p:sp>
            <p:nvSpPr>
              <p:cNvPr id="42" name="Freeform 7"/>
              <p:cNvSpPr>
                <a:spLocks/>
              </p:cNvSpPr>
              <p:nvPr/>
            </p:nvSpPr>
            <p:spPr bwMode="ltGray">
              <a:xfrm rot="12185230" flipV="1">
                <a:off x="3975" y="964"/>
                <a:ext cx="245" cy="34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1"/>
                  </a:cxn>
                  <a:cxn ang="0">
                    <a:pos x="18" y="5"/>
                  </a:cxn>
                  <a:cxn ang="0">
                    <a:pos x="37" y="12"/>
                  </a:cxn>
                  <a:cxn ang="0">
                    <a:pos x="58" y="24"/>
                  </a:cxn>
                  <a:cxn ang="0">
                    <a:pos x="78" y="44"/>
                  </a:cxn>
                  <a:cxn ang="0">
                    <a:pos x="96" y="71"/>
                  </a:cxn>
                  <a:cxn ang="0">
                    <a:pos x="107" y="108"/>
                  </a:cxn>
                  <a:cxn ang="0">
                    <a:pos x="109" y="156"/>
                  </a:cxn>
                  <a:cxn ang="0">
                    <a:pos x="105" y="156"/>
                  </a:cxn>
                  <a:cxn ang="0">
                    <a:pos x="99" y="156"/>
                  </a:cxn>
                  <a:cxn ang="0">
                    <a:pos x="93" y="156"/>
                  </a:cxn>
                  <a:cxn ang="0">
                    <a:pos x="87" y="154"/>
                  </a:cxn>
                  <a:cxn ang="0">
                    <a:pos x="81" y="153"/>
                  </a:cxn>
                  <a:cxn ang="0">
                    <a:pos x="74" y="150"/>
                  </a:cxn>
                  <a:cxn ang="0">
                    <a:pos x="66" y="145"/>
                  </a:cxn>
                  <a:cxn ang="0">
                    <a:pos x="58" y="139"/>
                  </a:cxn>
                  <a:cxn ang="0">
                    <a:pos x="53" y="126"/>
                  </a:cxn>
                  <a:cxn ang="0">
                    <a:pos x="53" y="111"/>
                  </a:cxn>
                  <a:cxn ang="0">
                    <a:pos x="56" y="96"/>
                  </a:cxn>
                  <a:cxn ang="0">
                    <a:pos x="59" y="80"/>
                  </a:cxn>
                  <a:cxn ang="0">
                    <a:pos x="56" y="62"/>
                  </a:cxn>
                  <a:cxn ang="0">
                    <a:pos x="48" y="43"/>
                  </a:cxn>
                  <a:cxn ang="0">
                    <a:pos x="31" y="23"/>
                  </a:cxn>
                  <a:cxn ang="0">
                    <a:pos x="0" y="0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kumimoji="0" lang="zh-TW" altLang="en-US">
                  <a:ea typeface="新細明體" charset="-120"/>
                </a:endParaRPr>
              </a:p>
            </p:txBody>
          </p:sp>
          <p:sp>
            <p:nvSpPr>
              <p:cNvPr id="43" name="Freeform 8"/>
              <p:cNvSpPr>
                <a:spLocks/>
              </p:cNvSpPr>
              <p:nvPr/>
            </p:nvSpPr>
            <p:spPr bwMode="ltGray">
              <a:xfrm rot="12185230" flipV="1">
                <a:off x="3836" y="2200"/>
                <a:ext cx="103" cy="209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20" y="38"/>
                  </a:cxn>
                  <a:cxn ang="0">
                    <a:pos x="15" y="62"/>
                  </a:cxn>
                  <a:cxn ang="0">
                    <a:pos x="11" y="79"/>
                  </a:cxn>
                  <a:cxn ang="0">
                    <a:pos x="0" y="94"/>
                  </a:cxn>
                  <a:cxn ang="0">
                    <a:pos x="12" y="88"/>
                  </a:cxn>
                  <a:cxn ang="0">
                    <a:pos x="23" y="80"/>
                  </a:cxn>
                  <a:cxn ang="0">
                    <a:pos x="32" y="69"/>
                  </a:cxn>
                  <a:cxn ang="0">
                    <a:pos x="40" y="57"/>
                  </a:cxn>
                  <a:cxn ang="0">
                    <a:pos x="45" y="44"/>
                  </a:cxn>
                  <a:cxn ang="0">
                    <a:pos x="46" y="30"/>
                  </a:cxn>
                  <a:cxn ang="0">
                    <a:pos x="42" y="15"/>
                  </a:cxn>
                  <a:cxn ang="0">
                    <a:pos x="31" y="0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kumimoji="0" lang="zh-TW" altLang="en-US">
                  <a:ea typeface="新細明體" charset="-120"/>
                </a:endParaRPr>
              </a:p>
            </p:txBody>
          </p:sp>
          <p:sp>
            <p:nvSpPr>
              <p:cNvPr id="44" name="Freeform 9"/>
              <p:cNvSpPr>
                <a:spLocks/>
              </p:cNvSpPr>
              <p:nvPr/>
            </p:nvSpPr>
            <p:spPr bwMode="ltGray">
              <a:xfrm rot="12185230" flipV="1">
                <a:off x="3890" y="1315"/>
                <a:ext cx="120" cy="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1"/>
                  </a:cxn>
                  <a:cxn ang="0">
                    <a:pos x="6" y="3"/>
                  </a:cxn>
                  <a:cxn ang="0">
                    <a:pos x="13" y="8"/>
                  </a:cxn>
                  <a:cxn ang="0">
                    <a:pos x="21" y="12"/>
                  </a:cxn>
                  <a:cxn ang="0">
                    <a:pos x="29" y="15"/>
                  </a:cxn>
                  <a:cxn ang="0">
                    <a:pos x="38" y="17"/>
                  </a:cxn>
                  <a:cxn ang="0">
                    <a:pos x="46" y="18"/>
                  </a:cxn>
                  <a:cxn ang="0">
                    <a:pos x="54" y="16"/>
                  </a:cxn>
                  <a:cxn ang="0">
                    <a:pos x="53" y="25"/>
                  </a:cxn>
                  <a:cxn ang="0">
                    <a:pos x="50" y="33"/>
                  </a:cxn>
                  <a:cxn ang="0">
                    <a:pos x="44" y="38"/>
                  </a:cxn>
                  <a:cxn ang="0">
                    <a:pos x="37" y="40"/>
                  </a:cxn>
                  <a:cxn ang="0">
                    <a:pos x="28" y="39"/>
                  </a:cxn>
                  <a:cxn ang="0">
                    <a:pos x="19" y="32"/>
                  </a:cxn>
                  <a:cxn ang="0">
                    <a:pos x="10" y="20"/>
                  </a:cxn>
                  <a:cxn ang="0">
                    <a:pos x="0" y="0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kumimoji="0" lang="zh-TW" altLang="en-US">
                  <a:ea typeface="新細明體" charset="-120"/>
                </a:endParaRPr>
              </a:p>
            </p:txBody>
          </p:sp>
          <p:sp>
            <p:nvSpPr>
              <p:cNvPr id="45" name="Freeform 10"/>
              <p:cNvSpPr>
                <a:spLocks/>
              </p:cNvSpPr>
              <p:nvPr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6"/>
                  </a:cxn>
                  <a:cxn ang="0">
                    <a:pos x="16" y="14"/>
                  </a:cxn>
                  <a:cxn ang="0">
                    <a:pos x="28" y="24"/>
                  </a:cxn>
                  <a:cxn ang="0">
                    <a:pos x="41" y="37"/>
                  </a:cxn>
                  <a:cxn ang="0">
                    <a:pos x="58" y="53"/>
                  </a:cxn>
                  <a:cxn ang="0">
                    <a:pos x="73" y="70"/>
                  </a:cxn>
                  <a:cxn ang="0">
                    <a:pos x="88" y="90"/>
                  </a:cxn>
                  <a:cxn ang="0">
                    <a:pos x="100" y="113"/>
                  </a:cxn>
                  <a:cxn ang="0">
                    <a:pos x="112" y="137"/>
                  </a:cxn>
                  <a:cxn ang="0">
                    <a:pos x="120" y="165"/>
                  </a:cxn>
                  <a:cxn ang="0">
                    <a:pos x="124" y="196"/>
                  </a:cxn>
                  <a:cxn ang="0">
                    <a:pos x="126" y="228"/>
                  </a:cxn>
                  <a:cxn ang="0">
                    <a:pos x="120" y="264"/>
                  </a:cxn>
                  <a:cxn ang="0">
                    <a:pos x="109" y="302"/>
                  </a:cxn>
                  <a:cxn ang="0">
                    <a:pos x="92" y="342"/>
                  </a:cxn>
                  <a:cxn ang="0">
                    <a:pos x="67" y="386"/>
                  </a:cxn>
                  <a:cxn ang="0">
                    <a:pos x="39" y="436"/>
                  </a:cxn>
                  <a:cxn ang="0">
                    <a:pos x="21" y="482"/>
                  </a:cxn>
                  <a:cxn ang="0">
                    <a:pos x="10" y="525"/>
                  </a:cxn>
                  <a:cxn ang="0">
                    <a:pos x="6" y="566"/>
                  </a:cxn>
                  <a:cxn ang="0">
                    <a:pos x="6" y="605"/>
                  </a:cxn>
                  <a:cxn ang="0">
                    <a:pos x="8" y="641"/>
                  </a:cxn>
                  <a:cxn ang="0">
                    <a:pos x="12" y="673"/>
                  </a:cxn>
                  <a:cxn ang="0">
                    <a:pos x="14" y="704"/>
                  </a:cxn>
                  <a:cxn ang="0">
                    <a:pos x="41" y="688"/>
                  </a:cxn>
                  <a:cxn ang="0">
                    <a:pos x="39" y="680"/>
                  </a:cxn>
                  <a:cxn ang="0">
                    <a:pos x="36" y="657"/>
                  </a:cxn>
                  <a:cxn ang="0">
                    <a:pos x="33" y="622"/>
                  </a:cxn>
                  <a:cxn ang="0">
                    <a:pos x="35" y="575"/>
                  </a:cxn>
                  <a:cxn ang="0">
                    <a:pos x="41" y="519"/>
                  </a:cxn>
                  <a:cxn ang="0">
                    <a:pos x="58" y="455"/>
                  </a:cxn>
                  <a:cxn ang="0">
                    <a:pos x="86" y="386"/>
                  </a:cxn>
                  <a:cxn ang="0">
                    <a:pos x="129" y="313"/>
                  </a:cxn>
                  <a:cxn ang="0">
                    <a:pos x="143" y="279"/>
                  </a:cxn>
                  <a:cxn ang="0">
                    <a:pos x="149" y="235"/>
                  </a:cxn>
                  <a:cxn ang="0">
                    <a:pos x="144" y="184"/>
                  </a:cxn>
                  <a:cxn ang="0">
                    <a:pos x="131" y="134"/>
                  </a:cxn>
                  <a:cxn ang="0">
                    <a:pos x="109" y="85"/>
                  </a:cxn>
                  <a:cxn ang="0">
                    <a:pos x="81" y="44"/>
                  </a:cxn>
                  <a:cxn ang="0">
                    <a:pos x="44" y="14"/>
                  </a:cxn>
                  <a:cxn ang="0">
                    <a:pos x="0" y="0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kumimoji="0" lang="zh-TW" altLang="en-US">
                  <a:ea typeface="新細明體" charset="-120"/>
                </a:endParaRPr>
              </a:p>
            </p:txBody>
          </p:sp>
        </p:grpSp>
        <p:sp>
          <p:nvSpPr>
            <p:cNvPr id="6" name="Freeform 11"/>
            <p:cNvSpPr>
              <a:spLocks/>
            </p:cNvSpPr>
            <p:nvPr/>
          </p:nvSpPr>
          <p:spPr bwMode="ltGray">
            <a:xfrm rot="373331" flipH="1">
              <a:off x="22" y="1957"/>
              <a:ext cx="323" cy="649"/>
            </a:xfrm>
            <a:custGeom>
              <a:avLst/>
              <a:gdLst/>
              <a:ahLst/>
              <a:cxnLst>
                <a:cxn ang="0">
                  <a:pos x="94" y="0"/>
                </a:cxn>
                <a:cxn ang="0">
                  <a:pos x="105" y="9"/>
                </a:cxn>
                <a:cxn ang="0">
                  <a:pos x="115" y="27"/>
                </a:cxn>
                <a:cxn ang="0">
                  <a:pos x="123" y="50"/>
                </a:cxn>
                <a:cxn ang="0">
                  <a:pos x="128" y="78"/>
                </a:cxn>
                <a:cxn ang="0">
                  <a:pos x="127" y="111"/>
                </a:cxn>
                <a:cxn ang="0">
                  <a:pos x="116" y="145"/>
                </a:cxn>
                <a:cxn ang="0">
                  <a:pos x="94" y="181"/>
                </a:cxn>
                <a:cxn ang="0">
                  <a:pos x="60" y="217"/>
                </a:cxn>
                <a:cxn ang="0">
                  <a:pos x="49" y="213"/>
                </a:cxn>
                <a:cxn ang="0">
                  <a:pos x="38" y="210"/>
                </a:cxn>
                <a:cxn ang="0">
                  <a:pos x="26" y="205"/>
                </a:cxn>
                <a:cxn ang="0">
                  <a:pos x="16" y="201"/>
                </a:cxn>
                <a:cxn ang="0">
                  <a:pos x="8" y="196"/>
                </a:cxn>
                <a:cxn ang="0">
                  <a:pos x="2" y="190"/>
                </a:cxn>
                <a:cxn ang="0">
                  <a:pos x="0" y="183"/>
                </a:cxn>
                <a:cxn ang="0">
                  <a:pos x="1" y="178"/>
                </a:cxn>
                <a:cxn ang="0">
                  <a:pos x="13" y="171"/>
                </a:cxn>
                <a:cxn ang="0">
                  <a:pos x="29" y="161"/>
                </a:cxn>
                <a:cxn ang="0">
                  <a:pos x="46" y="150"/>
                </a:cxn>
                <a:cxn ang="0">
                  <a:pos x="63" y="134"/>
                </a:cxn>
                <a:cxn ang="0">
                  <a:pos x="79" y="112"/>
                </a:cxn>
                <a:cxn ang="0">
                  <a:pos x="91" y="83"/>
                </a:cxn>
                <a:cxn ang="0">
                  <a:pos x="97" y="46"/>
                </a:cxn>
                <a:cxn ang="0">
                  <a:pos x="94" y="0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kumimoji="0" lang="zh-TW" altLang="en-US">
                <a:ea typeface="新細明體" charset="-120"/>
              </a:endParaRPr>
            </a:p>
          </p:txBody>
        </p:sp>
        <p:sp>
          <p:nvSpPr>
            <p:cNvPr id="7" name="Freeform 12"/>
            <p:cNvSpPr>
              <a:spLocks/>
            </p:cNvSpPr>
            <p:nvPr/>
          </p:nvSpPr>
          <p:spPr bwMode="ltGray">
            <a:xfrm>
              <a:off x="168" y="1260"/>
              <a:ext cx="1259" cy="1532"/>
            </a:xfrm>
            <a:custGeom>
              <a:avLst/>
              <a:gdLst/>
              <a:ahLst/>
              <a:cxnLst>
                <a:cxn ang="0">
                  <a:pos x="891" y="1532"/>
                </a:cxn>
                <a:cxn ang="0">
                  <a:pos x="954" y="1452"/>
                </a:cxn>
                <a:cxn ang="0">
                  <a:pos x="1032" y="1338"/>
                </a:cxn>
                <a:cxn ang="0">
                  <a:pos x="1115" y="1188"/>
                </a:cxn>
                <a:cxn ang="0">
                  <a:pos x="1194" y="1023"/>
                </a:cxn>
                <a:cxn ang="0">
                  <a:pos x="1244" y="841"/>
                </a:cxn>
                <a:cxn ang="0">
                  <a:pos x="1259" y="647"/>
                </a:cxn>
                <a:cxn ang="0">
                  <a:pos x="1230" y="463"/>
                </a:cxn>
                <a:cxn ang="0">
                  <a:pos x="1140" y="294"/>
                </a:cxn>
                <a:cxn ang="0">
                  <a:pos x="1043" y="190"/>
                </a:cxn>
                <a:cxn ang="0">
                  <a:pos x="961" y="109"/>
                </a:cxn>
                <a:cxn ang="0">
                  <a:pos x="894" y="65"/>
                </a:cxn>
                <a:cxn ang="0">
                  <a:pos x="786" y="18"/>
                </a:cxn>
                <a:cxn ang="0">
                  <a:pos x="642" y="0"/>
                </a:cxn>
                <a:cxn ang="0">
                  <a:pos x="440" y="23"/>
                </a:cxn>
                <a:cxn ang="0">
                  <a:pos x="366" y="44"/>
                </a:cxn>
                <a:cxn ang="0">
                  <a:pos x="292" y="58"/>
                </a:cxn>
                <a:cxn ang="0">
                  <a:pos x="229" y="79"/>
                </a:cxn>
                <a:cxn ang="0">
                  <a:pos x="178" y="103"/>
                </a:cxn>
                <a:cxn ang="0">
                  <a:pos x="127" y="127"/>
                </a:cxn>
                <a:cxn ang="0">
                  <a:pos x="82" y="158"/>
                </a:cxn>
                <a:cxn ang="0">
                  <a:pos x="41" y="197"/>
                </a:cxn>
                <a:cxn ang="0">
                  <a:pos x="0" y="243"/>
                </a:cxn>
                <a:cxn ang="0">
                  <a:pos x="76" y="215"/>
                </a:cxn>
                <a:cxn ang="0">
                  <a:pos x="144" y="194"/>
                </a:cxn>
                <a:cxn ang="0">
                  <a:pos x="212" y="179"/>
                </a:cxn>
                <a:cxn ang="0">
                  <a:pos x="280" y="164"/>
                </a:cxn>
                <a:cxn ang="0">
                  <a:pos x="336" y="149"/>
                </a:cxn>
                <a:cxn ang="0">
                  <a:pos x="397" y="149"/>
                </a:cxn>
                <a:cxn ang="0">
                  <a:pos x="458" y="141"/>
                </a:cxn>
                <a:cxn ang="0">
                  <a:pos x="511" y="146"/>
                </a:cxn>
                <a:cxn ang="0">
                  <a:pos x="565" y="152"/>
                </a:cxn>
                <a:cxn ang="0">
                  <a:pos x="618" y="166"/>
                </a:cxn>
                <a:cxn ang="0">
                  <a:pos x="669" y="186"/>
                </a:cxn>
                <a:cxn ang="0">
                  <a:pos x="715" y="205"/>
                </a:cxn>
                <a:cxn ang="0">
                  <a:pos x="760" y="239"/>
                </a:cxn>
                <a:cxn ang="0">
                  <a:pos x="811" y="267"/>
                </a:cxn>
                <a:cxn ang="0">
                  <a:pos x="855" y="307"/>
                </a:cxn>
                <a:cxn ang="0">
                  <a:pos x="899" y="348"/>
                </a:cxn>
                <a:cxn ang="0">
                  <a:pos x="971" y="464"/>
                </a:cxn>
                <a:cxn ang="0">
                  <a:pos x="1016" y="606"/>
                </a:cxn>
                <a:cxn ang="0">
                  <a:pos x="1027" y="774"/>
                </a:cxn>
                <a:cxn ang="0">
                  <a:pos x="1022" y="939"/>
                </a:cxn>
                <a:cxn ang="0">
                  <a:pos x="1002" y="1117"/>
                </a:cxn>
                <a:cxn ang="0">
                  <a:pos x="966" y="1279"/>
                </a:cxn>
                <a:cxn ang="0">
                  <a:pos x="933" y="1421"/>
                </a:cxn>
                <a:cxn ang="0">
                  <a:pos x="891" y="1532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kumimoji="0" lang="zh-TW" altLang="en-US">
                <a:ea typeface="新細明體" charset="-120"/>
              </a:endParaRPr>
            </a:p>
          </p:txBody>
        </p:sp>
        <p:sp>
          <p:nvSpPr>
            <p:cNvPr id="8" name="Freeform 13"/>
            <p:cNvSpPr>
              <a:spLocks/>
            </p:cNvSpPr>
            <p:nvPr/>
          </p:nvSpPr>
          <p:spPr bwMode="ltGray">
            <a:xfrm>
              <a:off x="0" y="2610"/>
              <a:ext cx="801" cy="4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" y="69"/>
                </a:cxn>
                <a:cxn ang="0">
                  <a:pos x="68" y="132"/>
                </a:cxn>
                <a:cxn ang="0">
                  <a:pos x="110" y="188"/>
                </a:cxn>
                <a:cxn ang="0">
                  <a:pos x="149" y="229"/>
                </a:cxn>
                <a:cxn ang="0">
                  <a:pos x="192" y="278"/>
                </a:cxn>
                <a:cxn ang="0">
                  <a:pos x="250" y="314"/>
                </a:cxn>
                <a:cxn ang="0">
                  <a:pos x="308" y="336"/>
                </a:cxn>
                <a:cxn ang="0">
                  <a:pos x="365" y="365"/>
                </a:cxn>
                <a:cxn ang="0">
                  <a:pos x="430" y="381"/>
                </a:cxn>
                <a:cxn ang="0">
                  <a:pos x="501" y="390"/>
                </a:cxn>
                <a:cxn ang="0">
                  <a:pos x="573" y="392"/>
                </a:cxn>
                <a:cxn ang="0">
                  <a:pos x="646" y="381"/>
                </a:cxn>
                <a:cxn ang="0">
                  <a:pos x="726" y="362"/>
                </a:cxn>
                <a:cxn ang="0">
                  <a:pos x="801" y="335"/>
                </a:cxn>
                <a:cxn ang="0">
                  <a:pos x="731" y="377"/>
                </a:cxn>
                <a:cxn ang="0">
                  <a:pos x="662" y="404"/>
                </a:cxn>
                <a:cxn ang="0">
                  <a:pos x="594" y="432"/>
                </a:cxn>
                <a:cxn ang="0">
                  <a:pos x="532" y="445"/>
                </a:cxn>
                <a:cxn ang="0">
                  <a:pos x="471" y="459"/>
                </a:cxn>
                <a:cxn ang="0">
                  <a:pos x="411" y="458"/>
                </a:cxn>
                <a:cxn ang="0">
                  <a:pos x="350" y="458"/>
                </a:cxn>
                <a:cxn ang="0">
                  <a:pos x="291" y="450"/>
                </a:cxn>
                <a:cxn ang="0">
                  <a:pos x="244" y="436"/>
                </a:cxn>
                <a:cxn ang="0">
                  <a:pos x="192" y="415"/>
                </a:cxn>
                <a:cxn ang="0">
                  <a:pos x="145" y="394"/>
                </a:cxn>
                <a:cxn ang="0">
                  <a:pos x="100" y="373"/>
                </a:cxn>
                <a:cxn ang="0">
                  <a:pos x="60" y="347"/>
                </a:cxn>
                <a:cxn ang="0">
                  <a:pos x="0" y="294"/>
                </a:cxn>
                <a:cxn ang="0">
                  <a:pos x="0" y="0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kumimoji="0" lang="zh-TW" altLang="en-US">
                <a:ea typeface="新細明體" charset="-120"/>
              </a:endParaRPr>
            </a:p>
          </p:txBody>
        </p:sp>
        <p:sp>
          <p:nvSpPr>
            <p:cNvPr id="9" name="Freeform 14"/>
            <p:cNvSpPr>
              <a:spLocks/>
            </p:cNvSpPr>
            <p:nvPr/>
          </p:nvSpPr>
          <p:spPr bwMode="ltGray">
            <a:xfrm rot="373331" flipH="1">
              <a:off x="898" y="2855"/>
              <a:ext cx="354" cy="464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0" y="25"/>
                </a:cxn>
                <a:cxn ang="0">
                  <a:pos x="3" y="26"/>
                </a:cxn>
                <a:cxn ang="0">
                  <a:pos x="14" y="29"/>
                </a:cxn>
                <a:cxn ang="0">
                  <a:pos x="29" y="36"/>
                </a:cxn>
                <a:cxn ang="0">
                  <a:pos x="46" y="47"/>
                </a:cxn>
                <a:cxn ang="0">
                  <a:pos x="66" y="62"/>
                </a:cxn>
                <a:cxn ang="0">
                  <a:pos x="84" y="80"/>
                </a:cxn>
                <a:cxn ang="0">
                  <a:pos x="102" y="103"/>
                </a:cxn>
                <a:cxn ang="0">
                  <a:pos x="116" y="132"/>
                </a:cxn>
                <a:cxn ang="0">
                  <a:pos x="117" y="120"/>
                </a:cxn>
                <a:cxn ang="0">
                  <a:pos x="115" y="107"/>
                </a:cxn>
                <a:cxn ang="0">
                  <a:pos x="108" y="90"/>
                </a:cxn>
                <a:cxn ang="0">
                  <a:pos x="99" y="74"/>
                </a:cxn>
                <a:cxn ang="0">
                  <a:pos x="89" y="58"/>
                </a:cxn>
                <a:cxn ang="0">
                  <a:pos x="78" y="45"/>
                </a:cxn>
                <a:cxn ang="0">
                  <a:pos x="67" y="36"/>
                </a:cxn>
                <a:cxn ang="0">
                  <a:pos x="58" y="32"/>
                </a:cxn>
                <a:cxn ang="0">
                  <a:pos x="69" y="29"/>
                </a:cxn>
                <a:cxn ang="0">
                  <a:pos x="79" y="28"/>
                </a:cxn>
                <a:cxn ang="0">
                  <a:pos x="89" y="26"/>
                </a:cxn>
                <a:cxn ang="0">
                  <a:pos x="98" y="25"/>
                </a:cxn>
                <a:cxn ang="0">
                  <a:pos x="105" y="24"/>
                </a:cxn>
                <a:cxn ang="0">
                  <a:pos x="109" y="22"/>
                </a:cxn>
                <a:cxn ang="0">
                  <a:pos x="113" y="21"/>
                </a:cxn>
                <a:cxn ang="0">
                  <a:pos x="114" y="21"/>
                </a:cxn>
                <a:cxn ang="0">
                  <a:pos x="75" y="0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kumimoji="0" lang="zh-TW" altLang="en-US">
                <a:ea typeface="新細明體" charset="-120"/>
              </a:endParaRPr>
            </a:p>
          </p:txBody>
        </p:sp>
        <p:sp>
          <p:nvSpPr>
            <p:cNvPr id="10" name="Freeform 15"/>
            <p:cNvSpPr>
              <a:spLocks/>
            </p:cNvSpPr>
            <p:nvPr/>
          </p:nvSpPr>
          <p:spPr bwMode="ltGray">
            <a:xfrm rot="373331" flipH="1">
              <a:off x="799" y="2979"/>
              <a:ext cx="87" cy="274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23" y="0"/>
                </a:cxn>
                <a:cxn ang="0">
                  <a:pos x="16" y="4"/>
                </a:cxn>
                <a:cxn ang="0">
                  <a:pos x="9" y="9"/>
                </a:cxn>
                <a:cxn ang="0">
                  <a:pos x="4" y="19"/>
                </a:cxn>
                <a:cxn ang="0">
                  <a:pos x="1" y="30"/>
                </a:cxn>
                <a:cxn ang="0">
                  <a:pos x="0" y="44"/>
                </a:cxn>
                <a:cxn ang="0">
                  <a:pos x="3" y="60"/>
                </a:cxn>
                <a:cxn ang="0">
                  <a:pos x="11" y="77"/>
                </a:cxn>
                <a:cxn ang="0">
                  <a:pos x="15" y="53"/>
                </a:cxn>
                <a:cxn ang="0">
                  <a:pos x="19" y="37"/>
                </a:cxn>
                <a:cxn ang="0">
                  <a:pos x="23" y="22"/>
                </a:cxn>
                <a:cxn ang="0">
                  <a:pos x="29" y="0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kumimoji="0" lang="zh-TW" altLang="en-US">
                <a:ea typeface="新細明體" charset="-120"/>
              </a:endParaRPr>
            </a:p>
          </p:txBody>
        </p:sp>
        <p:sp>
          <p:nvSpPr>
            <p:cNvPr id="11" name="Freeform 16"/>
            <p:cNvSpPr>
              <a:spLocks/>
            </p:cNvSpPr>
            <p:nvPr/>
          </p:nvSpPr>
          <p:spPr bwMode="ltGray">
            <a:xfrm>
              <a:off x="1190" y="3273"/>
              <a:ext cx="1108" cy="1047"/>
            </a:xfrm>
            <a:custGeom>
              <a:avLst/>
              <a:gdLst/>
              <a:ahLst/>
              <a:cxnLst>
                <a:cxn ang="0">
                  <a:pos x="784" y="1047"/>
                </a:cxn>
                <a:cxn ang="0">
                  <a:pos x="692" y="1011"/>
                </a:cxn>
                <a:cxn ang="0">
                  <a:pos x="607" y="945"/>
                </a:cxn>
                <a:cxn ang="0">
                  <a:pos x="517" y="861"/>
                </a:cxn>
                <a:cxn ang="0">
                  <a:pos x="432" y="776"/>
                </a:cxn>
                <a:cxn ang="0">
                  <a:pos x="350" y="677"/>
                </a:cxn>
                <a:cxn ang="0">
                  <a:pos x="266" y="563"/>
                </a:cxn>
                <a:cxn ang="0">
                  <a:pos x="188" y="447"/>
                </a:cxn>
                <a:cxn ang="0">
                  <a:pos x="122" y="325"/>
                </a:cxn>
                <a:cxn ang="0">
                  <a:pos x="65" y="211"/>
                </a:cxn>
                <a:cxn ang="0">
                  <a:pos x="21" y="101"/>
                </a:cxn>
                <a:cxn ang="0">
                  <a:pos x="0" y="0"/>
                </a:cxn>
                <a:cxn ang="0">
                  <a:pos x="109" y="217"/>
                </a:cxn>
                <a:cxn ang="0">
                  <a:pos x="209" y="378"/>
                </a:cxn>
                <a:cxn ang="0">
                  <a:pos x="294" y="500"/>
                </a:cxn>
                <a:cxn ang="0">
                  <a:pos x="373" y="590"/>
                </a:cxn>
                <a:cxn ang="0">
                  <a:pos x="441" y="661"/>
                </a:cxn>
                <a:cxn ang="0">
                  <a:pos x="506" y="713"/>
                </a:cxn>
                <a:cxn ang="0">
                  <a:pos x="564" y="754"/>
                </a:cxn>
                <a:cxn ang="0">
                  <a:pos x="620" y="801"/>
                </a:cxn>
                <a:cxn ang="0">
                  <a:pos x="754" y="899"/>
                </a:cxn>
                <a:cxn ang="0">
                  <a:pos x="925" y="977"/>
                </a:cxn>
                <a:cxn ang="0">
                  <a:pos x="1108" y="1047"/>
                </a:cxn>
                <a:cxn ang="0">
                  <a:pos x="784" y="10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kumimoji="0" lang="zh-TW" altLang="en-US">
                <a:ea typeface="新細明體" charset="-120"/>
              </a:endParaRPr>
            </a:p>
          </p:txBody>
        </p:sp>
        <p:grpSp>
          <p:nvGrpSpPr>
            <p:cNvPr id="12" name="Group 17"/>
            <p:cNvGrpSpPr>
              <a:grpSpLocks/>
            </p:cNvGrpSpPr>
            <p:nvPr/>
          </p:nvGrpSpPr>
          <p:grpSpPr bwMode="auto">
            <a:xfrm rot="3220060">
              <a:off x="2636" y="751"/>
              <a:ext cx="569" cy="636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kumimoji="0" lang="zh-TW" altLang="en-US">
                  <a:ea typeface="新細明體" charset="-120"/>
                </a:endParaRPr>
              </a:p>
            </p:txBody>
          </p:sp>
          <p:sp>
            <p:nvSpPr>
              <p:cNvPr id="37" name="Freeform 19"/>
              <p:cNvSpPr>
                <a:spLocks/>
              </p:cNvSpPr>
              <p:nvPr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kumimoji="0" lang="zh-TW" altLang="en-US">
                  <a:ea typeface="新細明體" charset="-120"/>
                </a:endParaRPr>
              </a:p>
            </p:txBody>
          </p:sp>
          <p:sp>
            <p:nvSpPr>
              <p:cNvPr id="38" name="Freeform 20"/>
              <p:cNvSpPr>
                <a:spLocks/>
              </p:cNvSpPr>
              <p:nvPr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kumimoji="0" lang="zh-TW" altLang="en-US">
                  <a:ea typeface="新細明體" charset="-120"/>
                </a:endParaRPr>
              </a:p>
            </p:txBody>
          </p:sp>
        </p:grpSp>
        <p:grpSp>
          <p:nvGrpSpPr>
            <p:cNvPr id="13" name="Group 21"/>
            <p:cNvGrpSpPr>
              <a:grpSpLocks/>
            </p:cNvGrpSpPr>
            <p:nvPr/>
          </p:nvGrpSpPr>
          <p:grpSpPr bwMode="auto">
            <a:xfrm rot="-6691250">
              <a:off x="3642" y="127"/>
              <a:ext cx="356" cy="608"/>
              <a:chOff x="1728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/>
            </p:nvSpPr>
            <p:spPr bwMode="ltGray">
              <a:xfrm>
                <a:off x="1732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kumimoji="0" lang="zh-TW" altLang="en-US">
                  <a:ea typeface="新細明體" charset="-120"/>
                </a:endParaRPr>
              </a:p>
            </p:txBody>
          </p:sp>
          <p:sp>
            <p:nvSpPr>
              <p:cNvPr id="34" name="Freeform 23"/>
              <p:cNvSpPr>
                <a:spLocks/>
              </p:cNvSpPr>
              <p:nvPr/>
            </p:nvSpPr>
            <p:spPr bwMode="ltGray">
              <a:xfrm>
                <a:off x="1789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kumimoji="0" lang="zh-TW" altLang="en-US">
                  <a:ea typeface="新細明體" charset="-120"/>
                </a:endParaRPr>
              </a:p>
            </p:txBody>
          </p:sp>
          <p:sp>
            <p:nvSpPr>
              <p:cNvPr id="35" name="Freeform 24"/>
              <p:cNvSpPr>
                <a:spLocks/>
              </p:cNvSpPr>
              <p:nvPr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kumimoji="0" lang="zh-TW" altLang="en-US">
                  <a:ea typeface="新細明體" charset="-120"/>
                </a:endParaRPr>
              </a:p>
            </p:txBody>
          </p:sp>
        </p:grpSp>
        <p:grpSp>
          <p:nvGrpSpPr>
            <p:cNvPr id="14" name="Group 25"/>
            <p:cNvGrpSpPr>
              <a:grpSpLocks/>
            </p:cNvGrpSpPr>
            <p:nvPr/>
          </p:nvGrpSpPr>
          <p:grpSpPr bwMode="auto">
            <a:xfrm rot="8524840">
              <a:off x="677" y="3308"/>
              <a:ext cx="500" cy="500"/>
              <a:chOff x="1727" y="867"/>
              <a:chExt cx="129" cy="156"/>
            </a:xfrm>
          </p:grpSpPr>
          <p:sp>
            <p:nvSpPr>
              <p:cNvPr id="30" name="Freeform 26"/>
              <p:cNvSpPr>
                <a:spLocks/>
              </p:cNvSpPr>
              <p:nvPr/>
            </p:nvSpPr>
            <p:spPr bwMode="ltGray">
              <a:xfrm>
                <a:off x="1727" y="869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kumimoji="0" lang="zh-TW" altLang="en-US">
                  <a:ea typeface="新細明體" charset="-120"/>
                </a:endParaRPr>
              </a:p>
            </p:txBody>
          </p:sp>
          <p:sp>
            <p:nvSpPr>
              <p:cNvPr id="31" name="Freeform 27"/>
              <p:cNvSpPr>
                <a:spLocks/>
              </p:cNvSpPr>
              <p:nvPr/>
            </p:nvSpPr>
            <p:spPr bwMode="ltGray">
              <a:xfrm>
                <a:off x="1786" y="896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kumimoji="0" lang="zh-TW" altLang="en-US">
                  <a:ea typeface="新細明體" charset="-120"/>
                </a:endParaRPr>
              </a:p>
            </p:txBody>
          </p:sp>
          <p:sp>
            <p:nvSpPr>
              <p:cNvPr id="32" name="Freeform 28"/>
              <p:cNvSpPr>
                <a:spLocks/>
              </p:cNvSpPr>
              <p:nvPr/>
            </p:nvSpPr>
            <p:spPr bwMode="ltGray">
              <a:xfrm>
                <a:off x="1772" y="999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kumimoji="0" lang="zh-TW" altLang="en-US">
                  <a:ea typeface="新細明體" charset="-120"/>
                </a:endParaRPr>
              </a:p>
            </p:txBody>
          </p:sp>
        </p:grpSp>
        <p:grpSp>
          <p:nvGrpSpPr>
            <p:cNvPr id="15" name="Group 29"/>
            <p:cNvGrpSpPr>
              <a:grpSpLocks/>
            </p:cNvGrpSpPr>
            <p:nvPr/>
          </p:nvGrpSpPr>
          <p:grpSpPr bwMode="auto">
            <a:xfrm rot="4106450" flipH="1">
              <a:off x="404" y="270"/>
              <a:ext cx="708" cy="891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kumimoji="0" lang="zh-TW" altLang="en-US">
                  <a:ea typeface="新細明體" charset="-120"/>
                </a:endParaRPr>
              </a:p>
            </p:txBody>
          </p:sp>
          <p:sp>
            <p:nvSpPr>
              <p:cNvPr id="28" name="Freeform 31"/>
              <p:cNvSpPr>
                <a:spLocks/>
              </p:cNvSpPr>
              <p:nvPr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kumimoji="0" lang="zh-TW" altLang="en-US">
                  <a:ea typeface="新細明體" charset="-120"/>
                </a:endParaRPr>
              </a:p>
            </p:txBody>
          </p:sp>
          <p:sp>
            <p:nvSpPr>
              <p:cNvPr id="29" name="Freeform 32"/>
              <p:cNvSpPr>
                <a:spLocks/>
              </p:cNvSpPr>
              <p:nvPr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kumimoji="0" lang="zh-TW" altLang="en-US">
                  <a:ea typeface="新細明體" charset="-120"/>
                </a:endParaRPr>
              </a:p>
            </p:txBody>
          </p:sp>
        </p:grpSp>
        <p:grpSp>
          <p:nvGrpSpPr>
            <p:cNvPr id="16" name="Group 33"/>
            <p:cNvGrpSpPr>
              <a:grpSpLocks/>
            </p:cNvGrpSpPr>
            <p:nvPr/>
          </p:nvGrpSpPr>
          <p:grpSpPr bwMode="auto">
            <a:xfrm rot="10015322" flipH="1">
              <a:off x="4616" y="2392"/>
              <a:ext cx="708" cy="891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kumimoji="0" lang="zh-TW" altLang="en-US">
                  <a:ea typeface="新細明體" charset="-120"/>
                </a:endParaRPr>
              </a:p>
            </p:txBody>
          </p:sp>
          <p:sp>
            <p:nvSpPr>
              <p:cNvPr id="25" name="Freeform 35"/>
              <p:cNvSpPr>
                <a:spLocks/>
              </p:cNvSpPr>
              <p:nvPr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kumimoji="0" lang="zh-TW" altLang="en-US">
                  <a:ea typeface="新細明體" charset="-120"/>
                </a:endParaRPr>
              </a:p>
            </p:txBody>
          </p:sp>
          <p:sp>
            <p:nvSpPr>
              <p:cNvPr id="26" name="Freeform 36"/>
              <p:cNvSpPr>
                <a:spLocks/>
              </p:cNvSpPr>
              <p:nvPr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kumimoji="0" lang="zh-TW" altLang="en-US">
                  <a:ea typeface="新細明體" charset="-120"/>
                </a:endParaRPr>
              </a:p>
            </p:txBody>
          </p:sp>
        </p:grpSp>
        <p:sp>
          <p:nvSpPr>
            <p:cNvPr id="17" name="Freeform 37"/>
            <p:cNvSpPr>
              <a:spLocks/>
            </p:cNvSpPr>
            <p:nvPr/>
          </p:nvSpPr>
          <p:spPr bwMode="ltGray">
            <a:xfrm>
              <a:off x="1217" y="2"/>
              <a:ext cx="862" cy="8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07"/>
                </a:cxn>
                <a:cxn ang="0">
                  <a:pos x="37" y="262"/>
                </a:cxn>
                <a:cxn ang="0">
                  <a:pos x="83" y="410"/>
                </a:cxn>
                <a:cxn ang="0">
                  <a:pos x="149" y="546"/>
                </a:cxn>
                <a:cxn ang="0">
                  <a:pos x="237" y="666"/>
                </a:cxn>
                <a:cxn ang="0">
                  <a:pos x="338" y="764"/>
                </a:cxn>
                <a:cxn ang="0">
                  <a:pos x="450" y="838"/>
                </a:cxn>
                <a:cxn ang="0">
                  <a:pos x="579" y="879"/>
                </a:cxn>
                <a:cxn ang="0">
                  <a:pos x="714" y="886"/>
                </a:cxn>
                <a:cxn ang="0">
                  <a:pos x="862" y="851"/>
                </a:cxn>
                <a:cxn ang="0">
                  <a:pos x="784" y="856"/>
                </a:cxn>
                <a:cxn ang="0">
                  <a:pos x="700" y="835"/>
                </a:cxn>
                <a:cxn ang="0">
                  <a:pos x="621" y="794"/>
                </a:cxn>
                <a:cxn ang="0">
                  <a:pos x="542" y="728"/>
                </a:cxn>
                <a:cxn ang="0">
                  <a:pos x="466" y="649"/>
                </a:cxn>
                <a:cxn ang="0">
                  <a:pos x="397" y="557"/>
                </a:cxn>
                <a:cxn ang="0">
                  <a:pos x="334" y="454"/>
                </a:cxn>
                <a:cxn ang="0">
                  <a:pos x="279" y="339"/>
                </a:cxn>
                <a:cxn ang="0">
                  <a:pos x="238" y="225"/>
                </a:cxn>
                <a:cxn ang="0">
                  <a:pos x="205" y="105"/>
                </a:cxn>
                <a:cxn ang="0">
                  <a:pos x="184" y="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kumimoji="0" lang="zh-TW" altLang="en-US">
                <a:ea typeface="新細明體" charset="-120"/>
              </a:endParaRPr>
            </a:p>
          </p:txBody>
        </p:sp>
        <p:sp>
          <p:nvSpPr>
            <p:cNvPr id="18" name="Freeform 38"/>
            <p:cNvSpPr>
              <a:spLocks/>
            </p:cNvSpPr>
            <p:nvPr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kumimoji="0" lang="zh-TW" altLang="en-US">
                <a:ea typeface="新細明體" charset="-120"/>
              </a:endParaRPr>
            </a:p>
          </p:txBody>
        </p:sp>
        <p:sp>
          <p:nvSpPr>
            <p:cNvPr id="19" name="Freeform 39"/>
            <p:cNvSpPr>
              <a:spLocks/>
            </p:cNvSpPr>
            <p:nvPr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kumimoji="0" lang="zh-TW" altLang="en-US">
                <a:ea typeface="新細明體" charset="-120"/>
              </a:endParaRPr>
            </a:p>
          </p:txBody>
        </p:sp>
        <p:sp>
          <p:nvSpPr>
            <p:cNvPr id="20" name="Freeform 40"/>
            <p:cNvSpPr>
              <a:spLocks/>
            </p:cNvSpPr>
            <p:nvPr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kumimoji="0" lang="zh-TW" altLang="en-US">
                <a:ea typeface="新細明體" charset="-120"/>
              </a:endParaRPr>
            </a:p>
          </p:txBody>
        </p:sp>
        <p:sp>
          <p:nvSpPr>
            <p:cNvPr id="21" name="Freeform 41"/>
            <p:cNvSpPr>
              <a:spLocks/>
            </p:cNvSpPr>
            <p:nvPr/>
          </p:nvSpPr>
          <p:spPr bwMode="ltGray">
            <a:xfrm>
              <a:off x="1603" y="0"/>
              <a:ext cx="124" cy="121"/>
            </a:xfrm>
            <a:custGeom>
              <a:avLst/>
              <a:gdLst/>
              <a:ahLst/>
              <a:cxnLst>
                <a:cxn ang="0">
                  <a:pos x="124" y="0"/>
                </a:cxn>
                <a:cxn ang="0">
                  <a:pos x="113" y="9"/>
                </a:cxn>
                <a:cxn ang="0">
                  <a:pos x="99" y="25"/>
                </a:cxn>
                <a:cxn ang="0">
                  <a:pos x="81" y="41"/>
                </a:cxn>
                <a:cxn ang="0">
                  <a:pos x="63" y="54"/>
                </a:cxn>
                <a:cxn ang="0">
                  <a:pos x="41" y="66"/>
                </a:cxn>
                <a:cxn ang="0">
                  <a:pos x="22" y="74"/>
                </a:cxn>
                <a:cxn ang="0">
                  <a:pos x="0" y="75"/>
                </a:cxn>
                <a:cxn ang="0">
                  <a:pos x="10" y="96"/>
                </a:cxn>
                <a:cxn ang="0">
                  <a:pos x="23" y="113"/>
                </a:cxn>
                <a:cxn ang="0">
                  <a:pos x="41" y="121"/>
                </a:cxn>
                <a:cxn ang="0">
                  <a:pos x="60" y="121"/>
                </a:cxn>
                <a:cxn ang="0">
                  <a:pos x="83" y="111"/>
                </a:cxn>
                <a:cxn ang="0">
                  <a:pos x="101" y="88"/>
                </a:cxn>
                <a:cxn ang="0">
                  <a:pos x="116" y="53"/>
                </a:cxn>
                <a:cxn ang="0">
                  <a:pos x="124" y="0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kumimoji="0" lang="zh-TW" altLang="en-US">
                <a:ea typeface="新細明體" charset="-120"/>
              </a:endParaRPr>
            </a:p>
          </p:txBody>
        </p:sp>
        <p:sp>
          <p:nvSpPr>
            <p:cNvPr id="22" name="Freeform 42"/>
            <p:cNvSpPr>
              <a:spLocks/>
            </p:cNvSpPr>
            <p:nvPr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6"/>
                </a:cxn>
                <a:cxn ang="0">
                  <a:pos x="16" y="14"/>
                </a:cxn>
                <a:cxn ang="0">
                  <a:pos x="28" y="24"/>
                </a:cxn>
                <a:cxn ang="0">
                  <a:pos x="41" y="37"/>
                </a:cxn>
                <a:cxn ang="0">
                  <a:pos x="58" y="53"/>
                </a:cxn>
                <a:cxn ang="0">
                  <a:pos x="73" y="70"/>
                </a:cxn>
                <a:cxn ang="0">
                  <a:pos x="88" y="90"/>
                </a:cxn>
                <a:cxn ang="0">
                  <a:pos x="100" y="113"/>
                </a:cxn>
                <a:cxn ang="0">
                  <a:pos x="112" y="137"/>
                </a:cxn>
                <a:cxn ang="0">
                  <a:pos x="120" y="165"/>
                </a:cxn>
                <a:cxn ang="0">
                  <a:pos x="124" y="196"/>
                </a:cxn>
                <a:cxn ang="0">
                  <a:pos x="126" y="228"/>
                </a:cxn>
                <a:cxn ang="0">
                  <a:pos x="120" y="264"/>
                </a:cxn>
                <a:cxn ang="0">
                  <a:pos x="109" y="302"/>
                </a:cxn>
                <a:cxn ang="0">
                  <a:pos x="92" y="342"/>
                </a:cxn>
                <a:cxn ang="0">
                  <a:pos x="67" y="386"/>
                </a:cxn>
                <a:cxn ang="0">
                  <a:pos x="39" y="436"/>
                </a:cxn>
                <a:cxn ang="0">
                  <a:pos x="21" y="482"/>
                </a:cxn>
                <a:cxn ang="0">
                  <a:pos x="10" y="525"/>
                </a:cxn>
                <a:cxn ang="0">
                  <a:pos x="6" y="566"/>
                </a:cxn>
                <a:cxn ang="0">
                  <a:pos x="6" y="605"/>
                </a:cxn>
                <a:cxn ang="0">
                  <a:pos x="8" y="641"/>
                </a:cxn>
                <a:cxn ang="0">
                  <a:pos x="12" y="673"/>
                </a:cxn>
                <a:cxn ang="0">
                  <a:pos x="14" y="704"/>
                </a:cxn>
                <a:cxn ang="0">
                  <a:pos x="41" y="688"/>
                </a:cxn>
                <a:cxn ang="0">
                  <a:pos x="39" y="680"/>
                </a:cxn>
                <a:cxn ang="0">
                  <a:pos x="36" y="657"/>
                </a:cxn>
                <a:cxn ang="0">
                  <a:pos x="33" y="622"/>
                </a:cxn>
                <a:cxn ang="0">
                  <a:pos x="35" y="575"/>
                </a:cxn>
                <a:cxn ang="0">
                  <a:pos x="41" y="519"/>
                </a:cxn>
                <a:cxn ang="0">
                  <a:pos x="58" y="455"/>
                </a:cxn>
                <a:cxn ang="0">
                  <a:pos x="86" y="386"/>
                </a:cxn>
                <a:cxn ang="0">
                  <a:pos x="129" y="313"/>
                </a:cxn>
                <a:cxn ang="0">
                  <a:pos x="143" y="279"/>
                </a:cxn>
                <a:cxn ang="0">
                  <a:pos x="149" y="235"/>
                </a:cxn>
                <a:cxn ang="0">
                  <a:pos x="144" y="184"/>
                </a:cxn>
                <a:cxn ang="0">
                  <a:pos x="131" y="134"/>
                </a:cxn>
                <a:cxn ang="0">
                  <a:pos x="109" y="85"/>
                </a:cxn>
                <a:cxn ang="0">
                  <a:pos x="81" y="44"/>
                </a:cxn>
                <a:cxn ang="0">
                  <a:pos x="44" y="14"/>
                </a:cxn>
                <a:cxn ang="0">
                  <a:pos x="0" y="0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kumimoji="0" lang="zh-TW" altLang="en-US">
                <a:ea typeface="新細明體" charset="-120"/>
              </a:endParaRPr>
            </a:p>
          </p:txBody>
        </p:sp>
        <p:sp>
          <p:nvSpPr>
            <p:cNvPr id="23" name="Freeform 43"/>
            <p:cNvSpPr>
              <a:spLocks/>
            </p:cNvSpPr>
            <p:nvPr/>
          </p:nvSpPr>
          <p:spPr bwMode="ltGray">
            <a:xfrm>
              <a:off x="0" y="1848"/>
              <a:ext cx="36" cy="1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" y="12"/>
                </a:cxn>
                <a:cxn ang="0">
                  <a:pos x="0" y="132"/>
                </a:cxn>
                <a:cxn ang="0">
                  <a:pos x="0" y="0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kumimoji="0" lang="zh-TW" altLang="en-US">
                <a:ea typeface="新細明體" charset="-120"/>
              </a:endParaRPr>
            </a:p>
          </p:txBody>
        </p:sp>
      </p:grpSp>
      <p:sp>
        <p:nvSpPr>
          <p:cNvPr id="47151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47152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E5002C-FB1A-4C9E-B311-D8C44916619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85B151-F70F-4CD1-AEC0-0CEDA004C5B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587D8-A267-461D-BFC6-402E613077B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50CC10-C3F9-4A89-AA44-87D033F79A6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067B1A-CBCB-4789-A7D3-BA1D9F6BE14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85948F-4FA7-4242-9D4F-57603EBBCB0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7849AF-E38D-4465-80F4-17F5F212249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788B6D-1930-480D-9A29-F839CA3A050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8B08E-6B9B-4A70-A0F1-D5B9AB98815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52E8A-D9CC-4CD7-AA8C-7B4C1338BD1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/>
              <a:t>按一下圖示以新增圖片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7E7D44-4D11-40FF-B8B9-79173943F52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46083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/>
              <a:ahLst/>
              <a:cxnLst>
                <a:cxn ang="0">
                  <a:pos x="5" y="32"/>
                </a:cxn>
                <a:cxn ang="0">
                  <a:pos x="189" y="26"/>
                </a:cxn>
                <a:cxn ang="0">
                  <a:pos x="309" y="66"/>
                </a:cxn>
                <a:cxn ang="0">
                  <a:pos x="357" y="98"/>
                </a:cxn>
                <a:cxn ang="0">
                  <a:pos x="413" y="162"/>
                </a:cxn>
                <a:cxn ang="0">
                  <a:pos x="437" y="250"/>
                </a:cxn>
                <a:cxn ang="0">
                  <a:pos x="397" y="530"/>
                </a:cxn>
                <a:cxn ang="0">
                  <a:pos x="341" y="634"/>
                </a:cxn>
                <a:cxn ang="0">
                  <a:pos x="173" y="714"/>
                </a:cxn>
                <a:cxn ang="0">
                  <a:pos x="77" y="730"/>
                </a:cxn>
                <a:cxn ang="0">
                  <a:pos x="69" y="802"/>
                </a:cxn>
                <a:cxn ang="0">
                  <a:pos x="7" y="788"/>
                </a:cxn>
                <a:cxn ang="0">
                  <a:pos x="5" y="751"/>
                </a:cxn>
                <a:cxn ang="0">
                  <a:pos x="37" y="722"/>
                </a:cxn>
                <a:cxn ang="0">
                  <a:pos x="5" y="670"/>
                </a:cxn>
                <a:cxn ang="0">
                  <a:pos x="5" y="32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kumimoji="0" lang="zh-TW" altLang="en-US">
                <a:ea typeface="新細明體" charset="-120"/>
              </a:endParaRPr>
            </a:p>
          </p:txBody>
        </p:sp>
        <p:grpSp>
          <p:nvGrpSpPr>
            <p:cNvPr id="1033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46085" name="Freeform 5"/>
              <p:cNvSpPr>
                <a:spLocks/>
              </p:cNvSpPr>
              <p:nvPr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kumimoji="0" lang="zh-TW" altLang="en-US">
                  <a:ea typeface="新細明體" charset="-120"/>
                </a:endParaRPr>
              </a:p>
            </p:txBody>
          </p:sp>
          <p:sp>
            <p:nvSpPr>
              <p:cNvPr id="46086" name="Freeform 6"/>
              <p:cNvSpPr>
                <a:spLocks/>
              </p:cNvSpPr>
              <p:nvPr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kumimoji="0" lang="zh-TW" altLang="en-US">
                  <a:ea typeface="新細明體" charset="-120"/>
                </a:endParaRPr>
              </a:p>
            </p:txBody>
          </p:sp>
          <p:sp>
            <p:nvSpPr>
              <p:cNvPr id="46087" name="Freeform 7"/>
              <p:cNvSpPr>
                <a:spLocks/>
              </p:cNvSpPr>
              <p:nvPr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kumimoji="0" lang="zh-TW" altLang="en-US">
                  <a:ea typeface="新細明體" charset="-120"/>
                </a:endParaRPr>
              </a:p>
            </p:txBody>
          </p:sp>
        </p:grpSp>
        <p:sp>
          <p:nvSpPr>
            <p:cNvPr id="46088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/>
              <a:ahLst/>
              <a:cxnLst>
                <a:cxn ang="0">
                  <a:pos x="14" y="416"/>
                </a:cxn>
                <a:cxn ang="0">
                  <a:pos x="14" y="272"/>
                </a:cxn>
                <a:cxn ang="0">
                  <a:pos x="102" y="144"/>
                </a:cxn>
                <a:cxn ang="0">
                  <a:pos x="150" y="96"/>
                </a:cxn>
                <a:cxn ang="0">
                  <a:pos x="198" y="64"/>
                </a:cxn>
                <a:cxn ang="0">
                  <a:pos x="350" y="0"/>
                </a:cxn>
                <a:cxn ang="0">
                  <a:pos x="534" y="8"/>
                </a:cxn>
                <a:cxn ang="0">
                  <a:pos x="662" y="96"/>
                </a:cxn>
                <a:cxn ang="0">
                  <a:pos x="710" y="200"/>
                </a:cxn>
                <a:cxn ang="0">
                  <a:pos x="702" y="400"/>
                </a:cxn>
                <a:cxn ang="0">
                  <a:pos x="678" y="448"/>
                </a:cxn>
                <a:cxn ang="0">
                  <a:pos x="550" y="632"/>
                </a:cxn>
                <a:cxn ang="0">
                  <a:pos x="518" y="656"/>
                </a:cxn>
                <a:cxn ang="0">
                  <a:pos x="470" y="664"/>
                </a:cxn>
                <a:cxn ang="0">
                  <a:pos x="518" y="680"/>
                </a:cxn>
                <a:cxn ang="0">
                  <a:pos x="566" y="696"/>
                </a:cxn>
                <a:cxn ang="0">
                  <a:pos x="574" y="720"/>
                </a:cxn>
                <a:cxn ang="0">
                  <a:pos x="526" y="736"/>
                </a:cxn>
                <a:cxn ang="0">
                  <a:pos x="502" y="752"/>
                </a:cxn>
                <a:cxn ang="0">
                  <a:pos x="454" y="768"/>
                </a:cxn>
                <a:cxn ang="0">
                  <a:pos x="438" y="712"/>
                </a:cxn>
                <a:cxn ang="0">
                  <a:pos x="246" y="688"/>
                </a:cxn>
                <a:cxn ang="0">
                  <a:pos x="134" y="648"/>
                </a:cxn>
                <a:cxn ang="0">
                  <a:pos x="110" y="624"/>
                </a:cxn>
                <a:cxn ang="0">
                  <a:pos x="78" y="576"/>
                </a:cxn>
                <a:cxn ang="0">
                  <a:pos x="54" y="464"/>
                </a:cxn>
                <a:cxn ang="0">
                  <a:pos x="30" y="408"/>
                </a:cxn>
                <a:cxn ang="0">
                  <a:pos x="22" y="384"/>
                </a:cxn>
                <a:cxn ang="0">
                  <a:pos x="14" y="416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kumimoji="0" lang="zh-TW" altLang="en-US">
                <a:ea typeface="新細明體" charset="-120"/>
              </a:endParaRPr>
            </a:p>
          </p:txBody>
        </p:sp>
        <p:grpSp>
          <p:nvGrpSpPr>
            <p:cNvPr id="1035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46090" name="Freeform 10"/>
              <p:cNvSpPr>
                <a:spLocks/>
              </p:cNvSpPr>
              <p:nvPr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/>
                <a:ahLst/>
                <a:cxnLst>
                  <a:cxn ang="0">
                    <a:pos x="46" y="210"/>
                  </a:cxn>
                  <a:cxn ang="0">
                    <a:pos x="37" y="198"/>
                  </a:cxn>
                  <a:cxn ang="0">
                    <a:pos x="26" y="181"/>
                  </a:cxn>
                  <a:cxn ang="0">
                    <a:pos x="15" y="159"/>
                  </a:cxn>
                  <a:cxn ang="0">
                    <a:pos x="5" y="135"/>
                  </a:cxn>
                  <a:cxn ang="0">
                    <a:pos x="0" y="109"/>
                  </a:cxn>
                  <a:cxn ang="0">
                    <a:pos x="1" y="82"/>
                  </a:cxn>
                  <a:cxn ang="0">
                    <a:pos x="9" y="57"/>
                  </a:cxn>
                  <a:cxn ang="0">
                    <a:pos x="27" y="35"/>
                  </a:cxn>
                  <a:cxn ang="0">
                    <a:pos x="45" y="22"/>
                  </a:cxn>
                  <a:cxn ang="0">
                    <a:pos x="60" y="12"/>
                  </a:cxn>
                  <a:cxn ang="0">
                    <a:pos x="72" y="7"/>
                  </a:cxn>
                  <a:cxn ang="0">
                    <a:pos x="81" y="5"/>
                  </a:cxn>
                  <a:cxn ang="0">
                    <a:pos x="88" y="5"/>
                  </a:cxn>
                  <a:cxn ang="0">
                    <a:pos x="104" y="0"/>
                  </a:cxn>
                  <a:cxn ang="0">
                    <a:pos x="148" y="8"/>
                  </a:cxn>
                  <a:cxn ang="0">
                    <a:pos x="160" y="12"/>
                  </a:cxn>
                  <a:cxn ang="0">
                    <a:pos x="172" y="15"/>
                  </a:cxn>
                  <a:cxn ang="0">
                    <a:pos x="182" y="19"/>
                  </a:cxn>
                  <a:cxn ang="0">
                    <a:pos x="190" y="23"/>
                  </a:cxn>
                  <a:cxn ang="0">
                    <a:pos x="198" y="27"/>
                  </a:cxn>
                  <a:cxn ang="0">
                    <a:pos x="205" y="32"/>
                  </a:cxn>
                  <a:cxn ang="0">
                    <a:pos x="211" y="38"/>
                  </a:cxn>
                  <a:cxn ang="0">
                    <a:pos x="217" y="45"/>
                  </a:cxn>
                  <a:cxn ang="0">
                    <a:pos x="205" y="40"/>
                  </a:cxn>
                  <a:cxn ang="0">
                    <a:pos x="194" y="36"/>
                  </a:cxn>
                  <a:cxn ang="0">
                    <a:pos x="183" y="33"/>
                  </a:cxn>
                  <a:cxn ang="0">
                    <a:pos x="172" y="30"/>
                  </a:cxn>
                  <a:cxn ang="0">
                    <a:pos x="163" y="27"/>
                  </a:cxn>
                  <a:cxn ang="0">
                    <a:pos x="153" y="26"/>
                  </a:cxn>
                  <a:cxn ang="0">
                    <a:pos x="143" y="24"/>
                  </a:cxn>
                  <a:cxn ang="0">
                    <a:pos x="134" y="24"/>
                  </a:cxn>
                  <a:cxn ang="0">
                    <a:pos x="125" y="24"/>
                  </a:cxn>
                  <a:cxn ang="0">
                    <a:pos x="116" y="25"/>
                  </a:cxn>
                  <a:cxn ang="0">
                    <a:pos x="107" y="27"/>
                  </a:cxn>
                  <a:cxn ang="0">
                    <a:pos x="99" y="29"/>
                  </a:cxn>
                  <a:cxn ang="0">
                    <a:pos x="91" y="33"/>
                  </a:cxn>
                  <a:cxn ang="0">
                    <a:pos x="82" y="36"/>
                  </a:cxn>
                  <a:cxn ang="0">
                    <a:pos x="74" y="41"/>
                  </a:cxn>
                  <a:cxn ang="0">
                    <a:pos x="66" y="46"/>
                  </a:cxn>
                  <a:cxn ang="0">
                    <a:pos x="52" y="61"/>
                  </a:cxn>
                  <a:cxn ang="0">
                    <a:pos x="42" y="80"/>
                  </a:cxn>
                  <a:cxn ang="0">
                    <a:pos x="37" y="103"/>
                  </a:cxn>
                  <a:cxn ang="0">
                    <a:pos x="35" y="126"/>
                  </a:cxn>
                  <a:cxn ang="0">
                    <a:pos x="35" y="151"/>
                  </a:cxn>
                  <a:cxn ang="0">
                    <a:pos x="38" y="174"/>
                  </a:cxn>
                  <a:cxn ang="0">
                    <a:pos x="41" y="194"/>
                  </a:cxn>
                  <a:cxn ang="0">
                    <a:pos x="46" y="210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kumimoji="0" lang="zh-TW" altLang="en-US">
                  <a:ea typeface="新細明體" charset="-120"/>
                </a:endParaRPr>
              </a:p>
            </p:txBody>
          </p:sp>
          <p:sp>
            <p:nvSpPr>
              <p:cNvPr id="46091" name="Freeform 11"/>
              <p:cNvSpPr>
                <a:spLocks/>
              </p:cNvSpPr>
              <p:nvPr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112" y="2"/>
                  </a:cxn>
                  <a:cxn ang="0">
                    <a:pos x="118" y="8"/>
                  </a:cxn>
                  <a:cxn ang="0">
                    <a:pos x="127" y="18"/>
                  </a:cxn>
                  <a:cxn ang="0">
                    <a:pos x="137" y="33"/>
                  </a:cxn>
                  <a:cxn ang="0">
                    <a:pos x="145" y="52"/>
                  </a:cxn>
                  <a:cxn ang="0">
                    <a:pos x="150" y="76"/>
                  </a:cxn>
                  <a:cxn ang="0">
                    <a:pos x="150" y="105"/>
                  </a:cxn>
                  <a:cxn ang="0">
                    <a:pos x="144" y="139"/>
                  </a:cxn>
                  <a:cxn ang="0">
                    <a:pos x="140" y="149"/>
                  </a:cxn>
                  <a:cxn ang="0">
                    <a:pos x="136" y="157"/>
                  </a:cxn>
                  <a:cxn ang="0">
                    <a:pos x="131" y="165"/>
                  </a:cxn>
                  <a:cxn ang="0">
                    <a:pos x="125" y="173"/>
                  </a:cxn>
                  <a:cxn ang="0">
                    <a:pos x="117" y="180"/>
                  </a:cxn>
                  <a:cxn ang="0">
                    <a:pos x="110" y="185"/>
                  </a:cxn>
                  <a:cxn ang="0">
                    <a:pos x="102" y="191"/>
                  </a:cxn>
                  <a:cxn ang="0">
                    <a:pos x="92" y="195"/>
                  </a:cxn>
                  <a:cxn ang="0">
                    <a:pos x="82" y="197"/>
                  </a:cxn>
                  <a:cxn ang="0">
                    <a:pos x="72" y="200"/>
                  </a:cxn>
                  <a:cxn ang="0">
                    <a:pos x="61" y="201"/>
                  </a:cxn>
                  <a:cxn ang="0">
                    <a:pos x="49" y="201"/>
                  </a:cxn>
                  <a:cxn ang="0">
                    <a:pos x="37" y="200"/>
                  </a:cxn>
                  <a:cxn ang="0">
                    <a:pos x="25" y="197"/>
                  </a:cxn>
                  <a:cxn ang="0">
                    <a:pos x="12" y="193"/>
                  </a:cxn>
                  <a:cxn ang="0">
                    <a:pos x="0" y="188"/>
                  </a:cxn>
                  <a:cxn ang="0">
                    <a:pos x="11" y="195"/>
                  </a:cxn>
                  <a:cxn ang="0">
                    <a:pos x="22" y="200"/>
                  </a:cxn>
                  <a:cxn ang="0">
                    <a:pos x="33" y="205"/>
                  </a:cxn>
                  <a:cxn ang="0">
                    <a:pos x="43" y="208"/>
                  </a:cxn>
                  <a:cxn ang="0">
                    <a:pos x="53" y="211"/>
                  </a:cxn>
                  <a:cxn ang="0">
                    <a:pos x="63" y="212"/>
                  </a:cxn>
                  <a:cxn ang="0">
                    <a:pos x="73" y="213"/>
                  </a:cxn>
                  <a:cxn ang="0">
                    <a:pos x="83" y="213"/>
                  </a:cxn>
                  <a:cxn ang="0">
                    <a:pos x="91" y="212"/>
                  </a:cxn>
                  <a:cxn ang="0">
                    <a:pos x="100" y="210"/>
                  </a:cxn>
                  <a:cxn ang="0">
                    <a:pos x="108" y="208"/>
                  </a:cxn>
                  <a:cxn ang="0">
                    <a:pos x="116" y="206"/>
                  </a:cxn>
                  <a:cxn ang="0">
                    <a:pos x="123" y="203"/>
                  </a:cxn>
                  <a:cxn ang="0">
                    <a:pos x="130" y="199"/>
                  </a:cxn>
                  <a:cxn ang="0">
                    <a:pos x="136" y="195"/>
                  </a:cxn>
                  <a:cxn ang="0">
                    <a:pos x="142" y="191"/>
                  </a:cxn>
                  <a:cxn ang="0">
                    <a:pos x="158" y="176"/>
                  </a:cxn>
                  <a:cxn ang="0">
                    <a:pos x="169" y="161"/>
                  </a:cxn>
                  <a:cxn ang="0">
                    <a:pos x="176" y="144"/>
                  </a:cxn>
                  <a:cxn ang="0">
                    <a:pos x="179" y="128"/>
                  </a:cxn>
                  <a:cxn ang="0">
                    <a:pos x="181" y="111"/>
                  </a:cxn>
                  <a:cxn ang="0">
                    <a:pos x="181" y="95"/>
                  </a:cxn>
                  <a:cxn ang="0">
                    <a:pos x="182" y="79"/>
                  </a:cxn>
                  <a:cxn ang="0">
                    <a:pos x="173" y="46"/>
                  </a:cxn>
                  <a:cxn ang="0">
                    <a:pos x="156" y="21"/>
                  </a:cxn>
                  <a:cxn ang="0">
                    <a:pos x="151" y="18"/>
                  </a:cxn>
                  <a:cxn ang="0">
                    <a:pos x="147" y="15"/>
                  </a:cxn>
                  <a:cxn ang="0">
                    <a:pos x="142" y="13"/>
                  </a:cxn>
                  <a:cxn ang="0">
                    <a:pos x="138" y="11"/>
                  </a:cxn>
                  <a:cxn ang="0">
                    <a:pos x="132" y="9"/>
                  </a:cxn>
                  <a:cxn ang="0">
                    <a:pos x="126" y="6"/>
                  </a:cxn>
                  <a:cxn ang="0">
                    <a:pos x="119" y="3"/>
                  </a:cxn>
                  <a:cxn ang="0">
                    <a:pos x="109" y="0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kumimoji="0" lang="zh-TW" altLang="en-US">
                  <a:ea typeface="新細明體" charset="-120"/>
                </a:endParaRPr>
              </a:p>
            </p:txBody>
          </p:sp>
          <p:sp>
            <p:nvSpPr>
              <p:cNvPr id="46092" name="Freeform 12"/>
              <p:cNvSpPr>
                <a:spLocks/>
              </p:cNvSpPr>
              <p:nvPr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/>
                <a:ahLst/>
                <a:cxnLst>
                  <a:cxn ang="0">
                    <a:pos x="94" y="0"/>
                  </a:cxn>
                  <a:cxn ang="0">
                    <a:pos x="105" y="9"/>
                  </a:cxn>
                  <a:cxn ang="0">
                    <a:pos x="115" y="27"/>
                  </a:cxn>
                  <a:cxn ang="0">
                    <a:pos x="123" y="50"/>
                  </a:cxn>
                  <a:cxn ang="0">
                    <a:pos x="128" y="78"/>
                  </a:cxn>
                  <a:cxn ang="0">
                    <a:pos x="127" y="111"/>
                  </a:cxn>
                  <a:cxn ang="0">
                    <a:pos x="116" y="145"/>
                  </a:cxn>
                  <a:cxn ang="0">
                    <a:pos x="94" y="181"/>
                  </a:cxn>
                  <a:cxn ang="0">
                    <a:pos x="60" y="217"/>
                  </a:cxn>
                  <a:cxn ang="0">
                    <a:pos x="49" y="213"/>
                  </a:cxn>
                  <a:cxn ang="0">
                    <a:pos x="38" y="210"/>
                  </a:cxn>
                  <a:cxn ang="0">
                    <a:pos x="26" y="205"/>
                  </a:cxn>
                  <a:cxn ang="0">
                    <a:pos x="16" y="201"/>
                  </a:cxn>
                  <a:cxn ang="0">
                    <a:pos x="8" y="196"/>
                  </a:cxn>
                  <a:cxn ang="0">
                    <a:pos x="2" y="190"/>
                  </a:cxn>
                  <a:cxn ang="0">
                    <a:pos x="0" y="183"/>
                  </a:cxn>
                  <a:cxn ang="0">
                    <a:pos x="1" y="178"/>
                  </a:cxn>
                  <a:cxn ang="0">
                    <a:pos x="13" y="171"/>
                  </a:cxn>
                  <a:cxn ang="0">
                    <a:pos x="29" y="161"/>
                  </a:cxn>
                  <a:cxn ang="0">
                    <a:pos x="46" y="150"/>
                  </a:cxn>
                  <a:cxn ang="0">
                    <a:pos x="63" y="134"/>
                  </a:cxn>
                  <a:cxn ang="0">
                    <a:pos x="79" y="112"/>
                  </a:cxn>
                  <a:cxn ang="0">
                    <a:pos x="91" y="83"/>
                  </a:cxn>
                  <a:cxn ang="0">
                    <a:pos x="97" y="46"/>
                  </a:cxn>
                  <a:cxn ang="0">
                    <a:pos x="94" y="0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kumimoji="0" lang="zh-TW" altLang="en-US">
                  <a:ea typeface="新細明體" charset="-120"/>
                </a:endParaRPr>
              </a:p>
            </p:txBody>
          </p:sp>
          <p:sp>
            <p:nvSpPr>
              <p:cNvPr id="46093" name="Freeform 13"/>
              <p:cNvSpPr>
                <a:spLocks/>
              </p:cNvSpPr>
              <p:nvPr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/>
                <a:ahLst/>
                <a:cxnLst>
                  <a:cxn ang="0">
                    <a:pos x="75" y="0"/>
                  </a:cxn>
                  <a:cxn ang="0">
                    <a:pos x="0" y="25"/>
                  </a:cxn>
                  <a:cxn ang="0">
                    <a:pos x="3" y="26"/>
                  </a:cxn>
                  <a:cxn ang="0">
                    <a:pos x="14" y="29"/>
                  </a:cxn>
                  <a:cxn ang="0">
                    <a:pos x="29" y="36"/>
                  </a:cxn>
                  <a:cxn ang="0">
                    <a:pos x="46" y="47"/>
                  </a:cxn>
                  <a:cxn ang="0">
                    <a:pos x="66" y="62"/>
                  </a:cxn>
                  <a:cxn ang="0">
                    <a:pos x="84" y="80"/>
                  </a:cxn>
                  <a:cxn ang="0">
                    <a:pos x="102" y="103"/>
                  </a:cxn>
                  <a:cxn ang="0">
                    <a:pos x="116" y="132"/>
                  </a:cxn>
                  <a:cxn ang="0">
                    <a:pos x="117" y="120"/>
                  </a:cxn>
                  <a:cxn ang="0">
                    <a:pos x="115" y="107"/>
                  </a:cxn>
                  <a:cxn ang="0">
                    <a:pos x="108" y="90"/>
                  </a:cxn>
                  <a:cxn ang="0">
                    <a:pos x="99" y="74"/>
                  </a:cxn>
                  <a:cxn ang="0">
                    <a:pos x="89" y="58"/>
                  </a:cxn>
                  <a:cxn ang="0">
                    <a:pos x="78" y="45"/>
                  </a:cxn>
                  <a:cxn ang="0">
                    <a:pos x="67" y="36"/>
                  </a:cxn>
                  <a:cxn ang="0">
                    <a:pos x="58" y="32"/>
                  </a:cxn>
                  <a:cxn ang="0">
                    <a:pos x="69" y="29"/>
                  </a:cxn>
                  <a:cxn ang="0">
                    <a:pos x="79" y="28"/>
                  </a:cxn>
                  <a:cxn ang="0">
                    <a:pos x="89" y="26"/>
                  </a:cxn>
                  <a:cxn ang="0">
                    <a:pos x="98" y="25"/>
                  </a:cxn>
                  <a:cxn ang="0">
                    <a:pos x="105" y="24"/>
                  </a:cxn>
                  <a:cxn ang="0">
                    <a:pos x="109" y="22"/>
                  </a:cxn>
                  <a:cxn ang="0">
                    <a:pos x="113" y="21"/>
                  </a:cxn>
                  <a:cxn ang="0">
                    <a:pos x="114" y="21"/>
                  </a:cxn>
                  <a:cxn ang="0">
                    <a:pos x="75" y="0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kumimoji="0" lang="zh-TW" altLang="en-US">
                  <a:ea typeface="新細明體" charset="-120"/>
                </a:endParaRPr>
              </a:p>
            </p:txBody>
          </p:sp>
          <p:sp>
            <p:nvSpPr>
              <p:cNvPr id="46094" name="Freeform 14"/>
              <p:cNvSpPr>
                <a:spLocks/>
              </p:cNvSpPr>
              <p:nvPr/>
            </p:nvSpPr>
            <p:spPr bwMode="ltGray">
              <a:xfrm rot="373331" flipH="1">
                <a:off x="289" y="3133"/>
                <a:ext cx="21" cy="55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23" y="0"/>
                  </a:cxn>
                  <a:cxn ang="0">
                    <a:pos x="16" y="4"/>
                  </a:cxn>
                  <a:cxn ang="0">
                    <a:pos x="9" y="9"/>
                  </a:cxn>
                  <a:cxn ang="0">
                    <a:pos x="4" y="19"/>
                  </a:cxn>
                  <a:cxn ang="0">
                    <a:pos x="1" y="30"/>
                  </a:cxn>
                  <a:cxn ang="0">
                    <a:pos x="0" y="44"/>
                  </a:cxn>
                  <a:cxn ang="0">
                    <a:pos x="3" y="60"/>
                  </a:cxn>
                  <a:cxn ang="0">
                    <a:pos x="11" y="77"/>
                  </a:cxn>
                  <a:cxn ang="0">
                    <a:pos x="15" y="53"/>
                  </a:cxn>
                  <a:cxn ang="0">
                    <a:pos x="19" y="37"/>
                  </a:cxn>
                  <a:cxn ang="0">
                    <a:pos x="23" y="22"/>
                  </a:cxn>
                  <a:cxn ang="0">
                    <a:pos x="29" y="0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kumimoji="0" lang="zh-TW" altLang="en-US">
                  <a:ea typeface="新細明體" charset="-120"/>
                </a:endParaRPr>
              </a:p>
            </p:txBody>
          </p:sp>
          <p:grpSp>
            <p:nvGrpSpPr>
              <p:cNvPr id="1067" name="Group 15"/>
              <p:cNvGrpSpPr>
                <a:grpSpLocks/>
              </p:cNvGrpSpPr>
              <p:nvPr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46096" name="Freeform 16"/>
                <p:cNvSpPr>
                  <a:spLocks/>
                </p:cNvSpPr>
                <p:nvPr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/>
                  <a:ahLst/>
                  <a:cxnLst>
                    <a:cxn ang="0">
                      <a:pos x="12" y="44"/>
                    </a:cxn>
                    <a:cxn ang="0">
                      <a:pos x="6" y="72"/>
                    </a:cxn>
                    <a:cxn ang="0">
                      <a:pos x="3" y="99"/>
                    </a:cxn>
                    <a:cxn ang="0">
                      <a:pos x="0" y="125"/>
                    </a:cxn>
                    <a:cxn ang="0">
                      <a:pos x="0" y="151"/>
                    </a:cxn>
                    <a:cxn ang="0">
                      <a:pos x="3" y="180"/>
                    </a:cxn>
                    <a:cxn ang="0">
                      <a:pos x="7" y="211"/>
                    </a:cxn>
                    <a:cxn ang="0">
                      <a:pos x="16" y="247"/>
                    </a:cxn>
                    <a:cxn ang="0">
                      <a:pos x="29" y="287"/>
                    </a:cxn>
                    <a:cxn ang="0">
                      <a:pos x="43" y="325"/>
                    </a:cxn>
                    <a:cxn ang="0">
                      <a:pos x="61" y="364"/>
                    </a:cxn>
                    <a:cxn ang="0">
                      <a:pos x="83" y="406"/>
                    </a:cxn>
                    <a:cxn ang="0">
                      <a:pos x="106" y="446"/>
                    </a:cxn>
                    <a:cxn ang="0">
                      <a:pos x="132" y="483"/>
                    </a:cxn>
                    <a:cxn ang="0">
                      <a:pos x="157" y="516"/>
                    </a:cxn>
                    <a:cxn ang="0">
                      <a:pos x="182" y="544"/>
                    </a:cxn>
                    <a:cxn ang="0">
                      <a:pos x="207" y="564"/>
                    </a:cxn>
                    <a:cxn ang="0">
                      <a:pos x="160" y="501"/>
                    </a:cxn>
                    <a:cxn ang="0">
                      <a:pos x="127" y="448"/>
                    </a:cxn>
                    <a:cxn ang="0">
                      <a:pos x="103" y="405"/>
                    </a:cxn>
                    <a:cxn ang="0">
                      <a:pos x="87" y="368"/>
                    </a:cxn>
                    <a:cxn ang="0">
                      <a:pos x="75" y="337"/>
                    </a:cxn>
                    <a:cxn ang="0">
                      <a:pos x="68" y="309"/>
                    </a:cxn>
                    <a:cxn ang="0">
                      <a:pos x="63" y="285"/>
                    </a:cxn>
                    <a:cxn ang="0">
                      <a:pos x="56" y="261"/>
                    </a:cxn>
                    <a:cxn ang="0">
                      <a:pos x="44" y="205"/>
                    </a:cxn>
                    <a:cxn ang="0">
                      <a:pos x="41" y="140"/>
                    </a:cxn>
                    <a:cxn ang="0">
                      <a:pos x="43" y="68"/>
                    </a:cxn>
                    <a:cxn ang="0">
                      <a:pos x="50" y="0"/>
                    </a:cxn>
                    <a:cxn ang="0">
                      <a:pos x="12" y="44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hangingPunct="0">
                    <a:defRPr/>
                  </a:pPr>
                  <a:endParaRPr kumimoji="0" lang="zh-TW" altLang="en-US">
                    <a:ea typeface="新細明體" charset="-120"/>
                  </a:endParaRPr>
                </a:p>
              </p:txBody>
            </p:sp>
            <p:sp>
              <p:nvSpPr>
                <p:cNvPr id="46097" name="Freeform 17"/>
                <p:cNvSpPr>
                  <a:spLocks/>
                </p:cNvSpPr>
                <p:nvPr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14" y="55"/>
                    </a:cxn>
                    <a:cxn ang="0">
                      <a:pos x="22" y="101"/>
                    </a:cxn>
                    <a:cxn ang="0">
                      <a:pos x="24" y="159"/>
                    </a:cxn>
                    <a:cxn ang="0">
                      <a:pos x="19" y="232"/>
                    </a:cxn>
                    <a:cxn ang="0">
                      <a:pos x="45" y="217"/>
                    </a:cxn>
                    <a:cxn ang="0">
                      <a:pos x="47" y="178"/>
                    </a:cxn>
                    <a:cxn ang="0">
                      <a:pos x="47" y="140"/>
                    </a:cxn>
                    <a:cxn ang="0">
                      <a:pos x="45" y="103"/>
                    </a:cxn>
                    <a:cxn ang="0">
                      <a:pos x="41" y="71"/>
                    </a:cxn>
                    <a:cxn ang="0">
                      <a:pos x="36" y="52"/>
                    </a:cxn>
                    <a:cxn ang="0">
                      <a:pos x="29" y="34"/>
                    </a:cxn>
                    <a:cxn ang="0">
                      <a:pos x="22" y="17"/>
                    </a:cxn>
                    <a:cxn ang="0">
                      <a:pos x="13" y="0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hangingPunct="0">
                    <a:defRPr/>
                  </a:pPr>
                  <a:endParaRPr kumimoji="0" lang="zh-TW" altLang="en-US">
                    <a:ea typeface="新細明體" charset="-120"/>
                  </a:endParaRPr>
                </a:p>
              </p:txBody>
            </p:sp>
            <p:sp>
              <p:nvSpPr>
                <p:cNvPr id="46098" name="Freeform 18"/>
                <p:cNvSpPr>
                  <a:spLocks/>
                </p:cNvSpPr>
                <p:nvPr/>
              </p:nvSpPr>
              <p:spPr bwMode="ltGray">
                <a:xfrm rot="4200091">
                  <a:off x="180" y="1723"/>
                  <a:ext cx="60" cy="28"/>
                </a:xfrm>
                <a:custGeom>
                  <a:avLst/>
                  <a:gdLst/>
                  <a:ahLst/>
                  <a:cxnLst>
                    <a:cxn ang="0">
                      <a:pos x="87" y="22"/>
                    </a:cxn>
                    <a:cxn ang="0">
                      <a:pos x="77" y="17"/>
                    </a:cxn>
                    <a:cxn ang="0">
                      <a:pos x="68" y="12"/>
                    </a:cxn>
                    <a:cxn ang="0">
                      <a:pos x="58" y="7"/>
                    </a:cxn>
                    <a:cxn ang="0">
                      <a:pos x="47" y="5"/>
                    </a:cxn>
                    <a:cxn ang="0">
                      <a:pos x="37" y="3"/>
                    </a:cxn>
                    <a:cxn ang="0">
                      <a:pos x="26" y="2"/>
                    </a:cxn>
                    <a:cxn ang="0">
                      <a:pos x="13" y="0"/>
                    </a:cxn>
                    <a:cxn ang="0">
                      <a:pos x="0" y="2"/>
                    </a:cxn>
                    <a:cxn ang="0">
                      <a:pos x="6" y="6"/>
                    </a:cxn>
                    <a:cxn ang="0">
                      <a:pos x="14" y="10"/>
                    </a:cxn>
                    <a:cxn ang="0">
                      <a:pos x="22" y="14"/>
                    </a:cxn>
                    <a:cxn ang="0">
                      <a:pos x="33" y="18"/>
                    </a:cxn>
                    <a:cxn ang="0">
                      <a:pos x="42" y="22"/>
                    </a:cxn>
                    <a:cxn ang="0">
                      <a:pos x="52" y="27"/>
                    </a:cxn>
                    <a:cxn ang="0">
                      <a:pos x="64" y="33"/>
                    </a:cxn>
                    <a:cxn ang="0">
                      <a:pos x="74" y="40"/>
                    </a:cxn>
                    <a:cxn ang="0">
                      <a:pos x="87" y="22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hangingPunct="0">
                    <a:defRPr/>
                  </a:pPr>
                  <a:endParaRPr kumimoji="0" lang="zh-TW" altLang="en-US">
                    <a:ea typeface="新細明體" charset="-120"/>
                  </a:endParaRPr>
                </a:p>
              </p:txBody>
            </p:sp>
          </p:grpSp>
        </p:grpSp>
        <p:grpSp>
          <p:nvGrpSpPr>
            <p:cNvPr id="1036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46100" name="Freeform 20"/>
              <p:cNvSpPr>
                <a:spLocks/>
              </p:cNvSpPr>
              <p:nvPr/>
            </p:nvSpPr>
            <p:spPr bwMode="ltGray">
              <a:xfrm>
                <a:off x="1727" y="868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kumimoji="0" lang="zh-TW" altLang="en-US">
                  <a:ea typeface="新細明體" charset="-120"/>
                </a:endParaRPr>
              </a:p>
            </p:txBody>
          </p:sp>
          <p:sp>
            <p:nvSpPr>
              <p:cNvPr id="46101" name="Freeform 21"/>
              <p:cNvSpPr>
                <a:spLocks/>
              </p:cNvSpPr>
              <p:nvPr/>
            </p:nvSpPr>
            <p:spPr bwMode="ltGray">
              <a:xfrm>
                <a:off x="1786" y="896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kumimoji="0" lang="zh-TW" altLang="en-US">
                  <a:ea typeface="新細明體" charset="-120"/>
                </a:endParaRPr>
              </a:p>
            </p:txBody>
          </p:sp>
          <p:sp>
            <p:nvSpPr>
              <p:cNvPr id="46102" name="Freeform 22"/>
              <p:cNvSpPr>
                <a:spLocks/>
              </p:cNvSpPr>
              <p:nvPr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kumimoji="0" lang="zh-TW" altLang="en-US">
                  <a:ea typeface="新細明體" charset="-120"/>
                </a:endParaRPr>
              </a:p>
            </p:txBody>
          </p:sp>
        </p:grpSp>
        <p:grpSp>
          <p:nvGrpSpPr>
            <p:cNvPr id="1037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46104" name="Freeform 24"/>
              <p:cNvSpPr>
                <a:spLocks/>
              </p:cNvSpPr>
              <p:nvPr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kumimoji="0" lang="zh-TW" altLang="en-US">
                  <a:ea typeface="新細明體" charset="-120"/>
                </a:endParaRPr>
              </a:p>
            </p:txBody>
          </p:sp>
          <p:sp>
            <p:nvSpPr>
              <p:cNvPr id="46105" name="Freeform 25"/>
              <p:cNvSpPr>
                <a:spLocks/>
              </p:cNvSpPr>
              <p:nvPr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kumimoji="0" lang="zh-TW" altLang="en-US">
                  <a:ea typeface="新細明體" charset="-120"/>
                </a:endParaRPr>
              </a:p>
            </p:txBody>
          </p:sp>
          <p:sp>
            <p:nvSpPr>
              <p:cNvPr id="46106" name="Freeform 26"/>
              <p:cNvSpPr>
                <a:spLocks/>
              </p:cNvSpPr>
              <p:nvPr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kumimoji="0" lang="zh-TW" altLang="en-US">
                  <a:ea typeface="新細明體" charset="-120"/>
                </a:endParaRPr>
              </a:p>
            </p:txBody>
          </p:sp>
        </p:grpSp>
        <p:grpSp>
          <p:nvGrpSpPr>
            <p:cNvPr id="1038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46108" name="Freeform 28"/>
              <p:cNvSpPr>
                <a:spLocks/>
              </p:cNvSpPr>
              <p:nvPr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kumimoji="0" lang="zh-TW" altLang="en-US">
                  <a:ea typeface="新細明體" charset="-120"/>
                </a:endParaRPr>
              </a:p>
            </p:txBody>
          </p:sp>
          <p:sp>
            <p:nvSpPr>
              <p:cNvPr id="46109" name="Freeform 29"/>
              <p:cNvSpPr>
                <a:spLocks/>
              </p:cNvSpPr>
              <p:nvPr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kumimoji="0" lang="zh-TW" altLang="en-US">
                  <a:ea typeface="新細明體" charset="-120"/>
                </a:endParaRPr>
              </a:p>
            </p:txBody>
          </p:sp>
          <p:sp>
            <p:nvSpPr>
              <p:cNvPr id="46110" name="Freeform 30"/>
              <p:cNvSpPr>
                <a:spLocks/>
              </p:cNvSpPr>
              <p:nvPr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kumimoji="0" lang="zh-TW" altLang="en-US">
                  <a:ea typeface="新細明體" charset="-120"/>
                </a:endParaRPr>
              </a:p>
            </p:txBody>
          </p:sp>
        </p:grpSp>
        <p:sp>
          <p:nvSpPr>
            <p:cNvPr id="46111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/>
              <a:ahLst/>
              <a:cxnLst>
                <a:cxn ang="0">
                  <a:pos x="1" y="392"/>
                </a:cxn>
                <a:cxn ang="0">
                  <a:pos x="3" y="252"/>
                </a:cxn>
                <a:cxn ang="0">
                  <a:pos x="21" y="210"/>
                </a:cxn>
                <a:cxn ang="0">
                  <a:pos x="29" y="182"/>
                </a:cxn>
                <a:cxn ang="0">
                  <a:pos x="39" y="154"/>
                </a:cxn>
                <a:cxn ang="0">
                  <a:pos x="51" y="138"/>
                </a:cxn>
                <a:cxn ang="0">
                  <a:pos x="111" y="74"/>
                </a:cxn>
                <a:cxn ang="0">
                  <a:pos x="169" y="30"/>
                </a:cxn>
                <a:cxn ang="0">
                  <a:pos x="225" y="10"/>
                </a:cxn>
                <a:cxn ang="0">
                  <a:pos x="249" y="4"/>
                </a:cxn>
                <a:cxn ang="0">
                  <a:pos x="265" y="0"/>
                </a:cxn>
                <a:cxn ang="0">
                  <a:pos x="357" y="2"/>
                </a:cxn>
                <a:cxn ang="0">
                  <a:pos x="385" y="6"/>
                </a:cxn>
                <a:cxn ang="0">
                  <a:pos x="489" y="40"/>
                </a:cxn>
                <a:cxn ang="0">
                  <a:pos x="619" y="128"/>
                </a:cxn>
                <a:cxn ang="0">
                  <a:pos x="653" y="178"/>
                </a:cxn>
                <a:cxn ang="0">
                  <a:pos x="693" y="322"/>
                </a:cxn>
                <a:cxn ang="0">
                  <a:pos x="687" y="434"/>
                </a:cxn>
                <a:cxn ang="0">
                  <a:pos x="665" y="538"/>
                </a:cxn>
                <a:cxn ang="0">
                  <a:pos x="639" y="564"/>
                </a:cxn>
                <a:cxn ang="0">
                  <a:pos x="631" y="580"/>
                </a:cxn>
                <a:cxn ang="0">
                  <a:pos x="607" y="588"/>
                </a:cxn>
                <a:cxn ang="0">
                  <a:pos x="473" y="664"/>
                </a:cxn>
                <a:cxn ang="0">
                  <a:pos x="449" y="678"/>
                </a:cxn>
                <a:cxn ang="0">
                  <a:pos x="405" y="684"/>
                </a:cxn>
                <a:cxn ang="0">
                  <a:pos x="375" y="690"/>
                </a:cxn>
                <a:cxn ang="0">
                  <a:pos x="267" y="684"/>
                </a:cxn>
                <a:cxn ang="0">
                  <a:pos x="259" y="722"/>
                </a:cxn>
                <a:cxn ang="0">
                  <a:pos x="241" y="756"/>
                </a:cxn>
                <a:cxn ang="0">
                  <a:pos x="185" y="728"/>
                </a:cxn>
                <a:cxn ang="0">
                  <a:pos x="163" y="720"/>
                </a:cxn>
                <a:cxn ang="0">
                  <a:pos x="151" y="716"/>
                </a:cxn>
                <a:cxn ang="0">
                  <a:pos x="195" y="674"/>
                </a:cxn>
                <a:cxn ang="0">
                  <a:pos x="211" y="644"/>
                </a:cxn>
                <a:cxn ang="0">
                  <a:pos x="209" y="626"/>
                </a:cxn>
                <a:cxn ang="0">
                  <a:pos x="195" y="620"/>
                </a:cxn>
                <a:cxn ang="0">
                  <a:pos x="165" y="596"/>
                </a:cxn>
                <a:cxn ang="0">
                  <a:pos x="99" y="534"/>
                </a:cxn>
                <a:cxn ang="0">
                  <a:pos x="61" y="506"/>
                </a:cxn>
                <a:cxn ang="0">
                  <a:pos x="23" y="470"/>
                </a:cxn>
                <a:cxn ang="0">
                  <a:pos x="7" y="434"/>
                </a:cxn>
                <a:cxn ang="0">
                  <a:pos x="5" y="396"/>
                </a:cxn>
                <a:cxn ang="0">
                  <a:pos x="1" y="392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kumimoji="0" lang="zh-TW" altLang="en-US">
                <a:ea typeface="新細明體" charset="-120"/>
              </a:endParaRPr>
            </a:p>
          </p:txBody>
        </p:sp>
        <p:sp>
          <p:nvSpPr>
            <p:cNvPr id="46112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kumimoji="0" lang="zh-TW" altLang="en-US">
                <a:ea typeface="新細明體" charset="-120"/>
              </a:endParaRPr>
            </a:p>
          </p:txBody>
        </p:sp>
        <p:sp>
          <p:nvSpPr>
            <p:cNvPr id="46113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kumimoji="0" lang="zh-TW" altLang="en-US">
                <a:ea typeface="新細明體" charset="-120"/>
              </a:endParaRPr>
            </a:p>
          </p:txBody>
        </p:sp>
        <p:sp>
          <p:nvSpPr>
            <p:cNvPr id="46114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8"/>
                </a:cxn>
                <a:cxn ang="0">
                  <a:pos x="15" y="19"/>
                </a:cxn>
                <a:cxn ang="0">
                  <a:pos x="26" y="33"/>
                </a:cxn>
                <a:cxn ang="0">
                  <a:pos x="38" y="51"/>
                </a:cxn>
                <a:cxn ang="0">
                  <a:pos x="54" y="72"/>
                </a:cxn>
                <a:cxn ang="0">
                  <a:pos x="67" y="94"/>
                </a:cxn>
                <a:cxn ang="0">
                  <a:pos x="79" y="119"/>
                </a:cxn>
                <a:cxn ang="0">
                  <a:pos x="87" y="146"/>
                </a:cxn>
                <a:cxn ang="0">
                  <a:pos x="94" y="175"/>
                </a:cxn>
                <a:cxn ang="0">
                  <a:pos x="91" y="209"/>
                </a:cxn>
                <a:cxn ang="0">
                  <a:pos x="118" y="209"/>
                </a:cxn>
                <a:cxn ang="0">
                  <a:pos x="117" y="177"/>
                </a:cxn>
                <a:cxn ang="0">
                  <a:pos x="104" y="119"/>
                </a:cxn>
                <a:cxn ang="0">
                  <a:pos x="82" y="69"/>
                </a:cxn>
                <a:cxn ang="0">
                  <a:pos x="47" y="27"/>
                </a:cxn>
                <a:cxn ang="0">
                  <a:pos x="0" y="0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kumimoji="0" lang="zh-TW" altLang="en-US">
                <a:ea typeface="新細明體" charset="-120"/>
              </a:endParaRPr>
            </a:p>
          </p:txBody>
        </p:sp>
        <p:sp>
          <p:nvSpPr>
            <p:cNvPr id="46115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130" y="128"/>
                </a:cxn>
                <a:cxn ang="0">
                  <a:pos x="125" y="126"/>
                </a:cxn>
                <a:cxn ang="0">
                  <a:pos x="111" y="121"/>
                </a:cxn>
                <a:cxn ang="0">
                  <a:pos x="92" y="111"/>
                </a:cxn>
                <a:cxn ang="0">
                  <a:pos x="68" y="103"/>
                </a:cxn>
                <a:cxn ang="0">
                  <a:pos x="41" y="94"/>
                </a:cxn>
                <a:cxn ang="0">
                  <a:pos x="19" y="90"/>
                </a:cxn>
                <a:cxn ang="0">
                  <a:pos x="0" y="93"/>
                </a:cxn>
                <a:cxn ang="0">
                  <a:pos x="0" y="72"/>
                </a:cxn>
                <a:cxn ang="0">
                  <a:pos x="12" y="70"/>
                </a:cxn>
                <a:cxn ang="0">
                  <a:pos x="24" y="66"/>
                </a:cxn>
                <a:cxn ang="0">
                  <a:pos x="38" y="66"/>
                </a:cxn>
                <a:cxn ang="0">
                  <a:pos x="51" y="67"/>
                </a:cxn>
                <a:cxn ang="0">
                  <a:pos x="65" y="70"/>
                </a:cxn>
                <a:cxn ang="0">
                  <a:pos x="78" y="78"/>
                </a:cxn>
                <a:cxn ang="0">
                  <a:pos x="81" y="74"/>
                </a:cxn>
                <a:cxn ang="0">
                  <a:pos x="81" y="58"/>
                </a:cxn>
                <a:cxn ang="0">
                  <a:pos x="82" y="37"/>
                </a:cxn>
                <a:cxn ang="0">
                  <a:pos x="82" y="29"/>
                </a:cxn>
                <a:cxn ang="0">
                  <a:pos x="80" y="29"/>
                </a:cxn>
                <a:cxn ang="0">
                  <a:pos x="77" y="27"/>
                </a:cxn>
                <a:cxn ang="0">
                  <a:pos x="76" y="22"/>
                </a:cxn>
                <a:cxn ang="0">
                  <a:pos x="75" y="19"/>
                </a:cxn>
                <a:cxn ang="0">
                  <a:pos x="76" y="15"/>
                </a:cxn>
                <a:cxn ang="0">
                  <a:pos x="79" y="10"/>
                </a:cxn>
                <a:cxn ang="0">
                  <a:pos x="89" y="6"/>
                </a:cxn>
                <a:cxn ang="0">
                  <a:pos x="103" y="0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kumimoji="0" lang="zh-TW" altLang="en-US">
                <a:ea typeface="新細明體" charset="-120"/>
              </a:endParaRPr>
            </a:p>
          </p:txBody>
        </p:sp>
        <p:sp>
          <p:nvSpPr>
            <p:cNvPr id="46116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15" y="37"/>
                </a:cxn>
                <a:cxn ang="0">
                  <a:pos x="0" y="59"/>
                </a:cxn>
                <a:cxn ang="0">
                  <a:pos x="0" y="86"/>
                </a:cxn>
                <a:cxn ang="0">
                  <a:pos x="8" y="82"/>
                </a:cxn>
                <a:cxn ang="0">
                  <a:pos x="20" y="73"/>
                </a:cxn>
                <a:cxn ang="0">
                  <a:pos x="33" y="63"/>
                </a:cxn>
                <a:cxn ang="0">
                  <a:pos x="42" y="51"/>
                </a:cxn>
                <a:cxn ang="0">
                  <a:pos x="47" y="36"/>
                </a:cxn>
                <a:cxn ang="0">
                  <a:pos x="46" y="19"/>
                </a:cxn>
                <a:cxn ang="0">
                  <a:pos x="37" y="0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kumimoji="0" lang="zh-TW" altLang="en-US">
                <a:ea typeface="新細明體" charset="-120"/>
              </a:endParaRPr>
            </a:p>
          </p:txBody>
        </p:sp>
        <p:sp>
          <p:nvSpPr>
            <p:cNvPr id="46117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41" y="4"/>
                </a:cxn>
                <a:cxn ang="0">
                  <a:pos x="101" y="0"/>
                </a:cxn>
                <a:cxn ang="0">
                  <a:pos x="170" y="4"/>
                </a:cxn>
                <a:cxn ang="0">
                  <a:pos x="248" y="21"/>
                </a:cxn>
                <a:cxn ang="0">
                  <a:pos x="323" y="50"/>
                </a:cxn>
                <a:cxn ang="0">
                  <a:pos x="382" y="90"/>
                </a:cxn>
                <a:cxn ang="0">
                  <a:pos x="428" y="141"/>
                </a:cxn>
                <a:cxn ang="0">
                  <a:pos x="463" y="199"/>
                </a:cxn>
                <a:cxn ang="0">
                  <a:pos x="485" y="262"/>
                </a:cxn>
                <a:cxn ang="0">
                  <a:pos x="496" y="327"/>
                </a:cxn>
                <a:cxn ang="0">
                  <a:pos x="497" y="396"/>
                </a:cxn>
                <a:cxn ang="0">
                  <a:pos x="487" y="462"/>
                </a:cxn>
                <a:cxn ang="0">
                  <a:pos x="470" y="527"/>
                </a:cxn>
                <a:cxn ang="0">
                  <a:pos x="443" y="586"/>
                </a:cxn>
                <a:cxn ang="0">
                  <a:pos x="406" y="639"/>
                </a:cxn>
                <a:cxn ang="0">
                  <a:pos x="364" y="683"/>
                </a:cxn>
                <a:cxn ang="0">
                  <a:pos x="315" y="715"/>
                </a:cxn>
                <a:cxn ang="0">
                  <a:pos x="259" y="736"/>
                </a:cxn>
                <a:cxn ang="0">
                  <a:pos x="198" y="740"/>
                </a:cxn>
                <a:cxn ang="0">
                  <a:pos x="131" y="727"/>
                </a:cxn>
                <a:cxn ang="0">
                  <a:pos x="167" y="728"/>
                </a:cxn>
                <a:cxn ang="0">
                  <a:pos x="204" y="718"/>
                </a:cxn>
                <a:cxn ang="0">
                  <a:pos x="238" y="700"/>
                </a:cxn>
                <a:cxn ang="0">
                  <a:pos x="272" y="670"/>
                </a:cxn>
                <a:cxn ang="0">
                  <a:pos x="304" y="635"/>
                </a:cxn>
                <a:cxn ang="0">
                  <a:pos x="333" y="594"/>
                </a:cxn>
                <a:cxn ang="0">
                  <a:pos x="358" y="549"/>
                </a:cxn>
                <a:cxn ang="0">
                  <a:pos x="381" y="500"/>
                </a:cxn>
                <a:cxn ang="0">
                  <a:pos x="396" y="449"/>
                </a:cxn>
                <a:cxn ang="0">
                  <a:pos x="408" y="397"/>
                </a:cxn>
                <a:cxn ang="0">
                  <a:pos x="414" y="346"/>
                </a:cxn>
                <a:cxn ang="0">
                  <a:pos x="412" y="296"/>
                </a:cxn>
                <a:cxn ang="0">
                  <a:pos x="402" y="251"/>
                </a:cxn>
                <a:cxn ang="0">
                  <a:pos x="384" y="208"/>
                </a:cxn>
                <a:cxn ang="0">
                  <a:pos x="357" y="172"/>
                </a:cxn>
                <a:cxn ang="0">
                  <a:pos x="320" y="142"/>
                </a:cxn>
                <a:cxn ang="0">
                  <a:pos x="260" y="107"/>
                </a:cxn>
                <a:cxn ang="0">
                  <a:pos x="203" y="82"/>
                </a:cxn>
                <a:cxn ang="0">
                  <a:pos x="154" y="65"/>
                </a:cxn>
                <a:cxn ang="0">
                  <a:pos x="108" y="56"/>
                </a:cxn>
                <a:cxn ang="0">
                  <a:pos x="68" y="55"/>
                </a:cxn>
                <a:cxn ang="0">
                  <a:pos x="32" y="61"/>
                </a:cxn>
                <a:cxn ang="0">
                  <a:pos x="0" y="70"/>
                </a:cxn>
                <a:cxn ang="0">
                  <a:pos x="0" y="13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kumimoji="0" lang="zh-TW" altLang="en-US">
                <a:ea typeface="新細明體" charset="-120"/>
              </a:endParaRPr>
            </a:p>
          </p:txBody>
        </p:sp>
        <p:sp>
          <p:nvSpPr>
            <p:cNvPr id="46118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kumimoji="0" lang="zh-TW" altLang="en-US">
                <a:ea typeface="新細明體" charset="-120"/>
              </a:endParaRPr>
            </a:p>
          </p:txBody>
        </p:sp>
        <p:sp>
          <p:nvSpPr>
            <p:cNvPr id="46119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kumimoji="0" lang="zh-TW" altLang="en-US">
                <a:ea typeface="新細明體" charset="-120"/>
              </a:endParaRPr>
            </a:p>
          </p:txBody>
        </p:sp>
        <p:sp>
          <p:nvSpPr>
            <p:cNvPr id="46120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kumimoji="0" lang="zh-TW" altLang="en-US">
                <a:ea typeface="新細明體" charset="-120"/>
              </a:endParaRPr>
            </a:p>
          </p:txBody>
        </p:sp>
        <p:sp>
          <p:nvSpPr>
            <p:cNvPr id="46121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kumimoji="0" lang="zh-TW" altLang="en-US">
                <a:ea typeface="新細明體" charset="-120"/>
              </a:endParaRPr>
            </a:p>
          </p:txBody>
        </p:sp>
        <p:sp>
          <p:nvSpPr>
            <p:cNvPr id="46122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kumimoji="0" lang="zh-TW" altLang="en-US">
                <a:ea typeface="新細明體" charset="-120"/>
              </a:endParaRPr>
            </a:p>
          </p:txBody>
        </p:sp>
        <p:sp>
          <p:nvSpPr>
            <p:cNvPr id="46123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69" y="9"/>
                </a:cxn>
                <a:cxn ang="0">
                  <a:pos x="277" y="22"/>
                </a:cxn>
                <a:cxn ang="0">
                  <a:pos x="286" y="39"/>
                </a:cxn>
                <a:cxn ang="0">
                  <a:pos x="297" y="58"/>
                </a:cxn>
                <a:cxn ang="0">
                  <a:pos x="309" y="83"/>
                </a:cxn>
                <a:cxn ang="0">
                  <a:pos x="319" y="108"/>
                </a:cxn>
                <a:cxn ang="0">
                  <a:pos x="329" y="136"/>
                </a:cxn>
                <a:cxn ang="0">
                  <a:pos x="333" y="163"/>
                </a:cxn>
                <a:cxn ang="0">
                  <a:pos x="336" y="193"/>
                </a:cxn>
                <a:cxn ang="0">
                  <a:pos x="332" y="223"/>
                </a:cxn>
                <a:cxn ang="0">
                  <a:pos x="323" y="255"/>
                </a:cxn>
                <a:cxn ang="0">
                  <a:pos x="310" y="285"/>
                </a:cxn>
                <a:cxn ang="0">
                  <a:pos x="287" y="315"/>
                </a:cxn>
                <a:cxn ang="0">
                  <a:pos x="257" y="343"/>
                </a:cxn>
                <a:cxn ang="0">
                  <a:pos x="218" y="370"/>
                </a:cxn>
                <a:cxn ang="0">
                  <a:pos x="167" y="396"/>
                </a:cxn>
                <a:cxn ang="0">
                  <a:pos x="111" y="425"/>
                </a:cxn>
                <a:cxn ang="0">
                  <a:pos x="69" y="457"/>
                </a:cxn>
                <a:cxn ang="0">
                  <a:pos x="35" y="490"/>
                </a:cxn>
                <a:cxn ang="0">
                  <a:pos x="12" y="526"/>
                </a:cxn>
                <a:cxn ang="0">
                  <a:pos x="0" y="553"/>
                </a:cxn>
                <a:cxn ang="0">
                  <a:pos x="0" y="650"/>
                </a:cxn>
                <a:cxn ang="0">
                  <a:pos x="6" y="628"/>
                </a:cxn>
                <a:cxn ang="0">
                  <a:pos x="19" y="594"/>
                </a:cxn>
                <a:cxn ang="0">
                  <a:pos x="43" y="551"/>
                </a:cxn>
                <a:cxn ang="0">
                  <a:pos x="76" y="503"/>
                </a:cxn>
                <a:cxn ang="0">
                  <a:pos x="125" y="454"/>
                </a:cxn>
                <a:cxn ang="0">
                  <a:pos x="190" y="408"/>
                </a:cxn>
                <a:cxn ang="0">
                  <a:pos x="275" y="365"/>
                </a:cxn>
                <a:cxn ang="0">
                  <a:pos x="308" y="342"/>
                </a:cxn>
                <a:cxn ang="0">
                  <a:pos x="335" y="305"/>
                </a:cxn>
                <a:cxn ang="0">
                  <a:pos x="352" y="255"/>
                </a:cxn>
                <a:cxn ang="0">
                  <a:pos x="360" y="201"/>
                </a:cxn>
                <a:cxn ang="0">
                  <a:pos x="356" y="144"/>
                </a:cxn>
                <a:cxn ang="0">
                  <a:pos x="341" y="88"/>
                </a:cxn>
                <a:cxn ang="0">
                  <a:pos x="311" y="39"/>
                </a:cxn>
                <a:cxn ang="0">
                  <a:pos x="264" y="0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kumimoji="0" lang="zh-TW" altLang="en-US">
                <a:ea typeface="新細明體" charset="-120"/>
              </a:endParaRPr>
            </a:p>
          </p:txBody>
        </p:sp>
        <p:sp>
          <p:nvSpPr>
            <p:cNvPr id="46124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/>
              <a:ahLst/>
              <a:cxnLst>
                <a:cxn ang="0">
                  <a:pos x="16" y="370"/>
                </a:cxn>
                <a:cxn ang="0">
                  <a:pos x="6" y="341"/>
                </a:cxn>
                <a:cxn ang="0">
                  <a:pos x="0" y="289"/>
                </a:cxn>
                <a:cxn ang="0">
                  <a:pos x="4" y="222"/>
                </a:cxn>
                <a:cxn ang="0">
                  <a:pos x="25" y="151"/>
                </a:cxn>
                <a:cxn ang="0">
                  <a:pos x="69" y="84"/>
                </a:cxn>
                <a:cxn ang="0">
                  <a:pos x="142" y="31"/>
                </a:cxn>
                <a:cxn ang="0">
                  <a:pos x="247" y="2"/>
                </a:cxn>
                <a:cxn ang="0">
                  <a:pos x="380" y="9"/>
                </a:cxn>
                <a:cxn ang="0">
                  <a:pos x="484" y="68"/>
                </a:cxn>
                <a:cxn ang="0">
                  <a:pos x="554" y="165"/>
                </a:cxn>
                <a:cxn ang="0">
                  <a:pos x="591" y="284"/>
                </a:cxn>
                <a:cxn ang="0">
                  <a:pos x="595" y="409"/>
                </a:cxn>
                <a:cxn ang="0">
                  <a:pos x="566" y="525"/>
                </a:cxn>
                <a:cxn ang="0">
                  <a:pos x="507" y="615"/>
                </a:cxn>
                <a:cxn ang="0">
                  <a:pos x="417" y="663"/>
                </a:cxn>
                <a:cxn ang="0">
                  <a:pos x="389" y="659"/>
                </a:cxn>
                <a:cxn ang="0">
                  <a:pos x="441" y="617"/>
                </a:cxn>
                <a:cxn ang="0">
                  <a:pos x="482" y="544"/>
                </a:cxn>
                <a:cxn ang="0">
                  <a:pos x="509" y="454"/>
                </a:cxn>
                <a:cxn ang="0">
                  <a:pos x="520" y="355"/>
                </a:cxn>
                <a:cxn ang="0">
                  <a:pos x="514" y="258"/>
                </a:cxn>
                <a:cxn ang="0">
                  <a:pos x="485" y="174"/>
                </a:cxn>
                <a:cxn ang="0">
                  <a:pos x="433" y="112"/>
                </a:cxn>
                <a:cxn ang="0">
                  <a:pos x="341" y="75"/>
                </a:cxn>
                <a:cxn ang="0">
                  <a:pos x="246" y="61"/>
                </a:cxn>
                <a:cxn ang="0">
                  <a:pos x="174" y="71"/>
                </a:cxn>
                <a:cxn ang="0">
                  <a:pos x="121" y="101"/>
                </a:cxn>
                <a:cxn ang="0">
                  <a:pos x="84" y="149"/>
                </a:cxn>
                <a:cxn ang="0">
                  <a:pos x="57" y="206"/>
                </a:cxn>
                <a:cxn ang="0">
                  <a:pos x="40" y="272"/>
                </a:cxn>
                <a:cxn ang="0">
                  <a:pos x="28" y="339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kumimoji="0" lang="zh-TW" altLang="en-US">
                <a:ea typeface="新細明體" charset="-120"/>
              </a:endParaRPr>
            </a:p>
          </p:txBody>
        </p:sp>
      </p:grpSp>
      <p:sp>
        <p:nvSpPr>
          <p:cNvPr id="46125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8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6127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6128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6129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ea typeface="新細明體" charset="-120"/>
              </a:defRPr>
            </a:lvl1pPr>
          </a:lstStyle>
          <a:p>
            <a:pPr>
              <a:defRPr/>
            </a:pPr>
            <a:fld id="{41222EAA-811E-427F-80A9-57C23A04116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808" r:id="rId2"/>
    <p:sldLayoutId id="2147483809" r:id="rId3"/>
    <p:sldLayoutId id="2147483810" r:id="rId4"/>
    <p:sldLayoutId id="2147483811" r:id="rId5"/>
    <p:sldLayoutId id="2147483812" r:id="rId6"/>
    <p:sldLayoutId id="2147483813" r:id="rId7"/>
    <p:sldLayoutId id="2147483814" r:id="rId8"/>
    <p:sldLayoutId id="2147483815" r:id="rId9"/>
    <p:sldLayoutId id="2147483816" r:id="rId10"/>
    <p:sldLayoutId id="2147483817" r:id="rId11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323528" y="188640"/>
            <a:ext cx="2229197" cy="132343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zh-TW" altLang="en-US" sz="8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ea typeface="金梅海報書法字形" pitchFamily="49" charset="-120"/>
              </a:rPr>
              <a:t>恭賀</a:t>
            </a:r>
          </a:p>
        </p:txBody>
      </p:sp>
      <p:sp>
        <p:nvSpPr>
          <p:cNvPr id="7" name="矩形 6"/>
          <p:cNvSpPr/>
          <p:nvPr/>
        </p:nvSpPr>
        <p:spPr>
          <a:xfrm>
            <a:off x="1712913" y="5589588"/>
            <a:ext cx="7431087" cy="64611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zh-TW" altLang="en-US" sz="2400" dirty="0">
                <a:ea typeface="金梅毛行書" pitchFamily="49" charset="-120"/>
              </a:rPr>
              <a:t>◎ </a:t>
            </a:r>
            <a:r>
              <a:rPr lang="zh-TW" altLang="en-US" sz="3600" dirty="0">
                <a:latin typeface="華康榜書體W8" pitchFamily="65" charset="-120"/>
                <a:ea typeface="華康榜書體W8" pitchFamily="65" charset="-120"/>
              </a:rPr>
              <a:t>學生事務處 </a:t>
            </a:r>
            <a:r>
              <a:rPr lang="zh-TW" alt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金梅毛行書" pitchFamily="49" charset="-120"/>
              </a:rPr>
              <a:t>用力祝賀 </a:t>
            </a:r>
            <a:r>
              <a:rPr lang="en-US" altLang="zh-TW" sz="2400" dirty="0">
                <a:latin typeface="Berlin Sans FB" pitchFamily="34" charset="0"/>
                <a:ea typeface="金梅毛行書" pitchFamily="49" charset="-120"/>
              </a:rPr>
              <a:t>112</a:t>
            </a:r>
            <a:r>
              <a:rPr lang="zh-TW" altLang="en-US" sz="2400" dirty="0">
                <a:latin typeface="Berlin Sans FB" pitchFamily="34" charset="0"/>
                <a:ea typeface="金梅毛行書" pitchFamily="49" charset="-120"/>
              </a:rPr>
              <a:t>年</a:t>
            </a:r>
            <a:r>
              <a:rPr lang="en-US" altLang="zh-TW" sz="2400" dirty="0">
                <a:latin typeface="Berlin Sans FB" pitchFamily="34" charset="0"/>
                <a:ea typeface="金梅毛行書" pitchFamily="49" charset="-120"/>
              </a:rPr>
              <a:t>04</a:t>
            </a:r>
            <a:r>
              <a:rPr lang="zh-TW" altLang="en-US" sz="2400" dirty="0">
                <a:latin typeface="Berlin Sans FB" pitchFamily="34" charset="0"/>
                <a:ea typeface="金梅毛行書" pitchFamily="49" charset="-120"/>
              </a:rPr>
              <a:t>月</a:t>
            </a:r>
            <a:r>
              <a:rPr lang="en-US" altLang="zh-TW" sz="2400" dirty="0">
                <a:latin typeface="Berlin Sans FB" pitchFamily="34" charset="0"/>
                <a:ea typeface="金梅毛行書" pitchFamily="49" charset="-120"/>
              </a:rPr>
              <a:t>14</a:t>
            </a:r>
            <a:r>
              <a:rPr lang="zh-TW" altLang="en-US" sz="2400" dirty="0">
                <a:latin typeface="Berlin Sans FB" pitchFamily="34" charset="0"/>
                <a:ea typeface="金梅毛行書" pitchFamily="49" charset="-120"/>
              </a:rPr>
              <a:t>日</a:t>
            </a:r>
            <a:r>
              <a:rPr lang="zh-TW" altLang="en-US" sz="2400" dirty="0">
                <a:ea typeface="金梅毛行書" pitchFamily="49" charset="-120"/>
              </a:rPr>
              <a:t>◎</a:t>
            </a:r>
          </a:p>
        </p:txBody>
      </p:sp>
      <p:pic>
        <p:nvPicPr>
          <p:cNvPr id="3076" name="Picture 2" descr="C:\Program Files\Microsoft Office\MEDIA\CAGCAT10\j0230876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5373688"/>
            <a:ext cx="1204912" cy="1212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/>
          <p:nvPr/>
        </p:nvSpPr>
        <p:spPr>
          <a:xfrm>
            <a:off x="2483768" y="404664"/>
            <a:ext cx="6480720" cy="1296144"/>
          </a:xfrm>
          <a:prstGeom prst="rect">
            <a:avLst/>
          </a:prstGeom>
          <a:noFill/>
        </p:spPr>
        <p:txBody>
          <a:bodyPr wrap="none">
            <a:prstTxWarp prst="textCanUp">
              <a:avLst/>
            </a:prstTxWarp>
            <a:spAutoFit/>
          </a:bodyPr>
          <a:lstStyle/>
          <a:p>
            <a:pPr algn="ctr">
              <a:defRPr/>
            </a:pPr>
            <a:r>
              <a:rPr lang="en-US" altLang="zh-TW" sz="5400" b="1" dirty="0">
                <a:ln w="1905"/>
                <a:solidFill>
                  <a:srgbClr val="7030A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華康魏碑體" pitchFamily="65" charset="-120"/>
                <a:ea typeface="華康魏碑體" pitchFamily="65" charset="-120"/>
              </a:rPr>
              <a:t>111</a:t>
            </a:r>
            <a:r>
              <a:rPr lang="zh-TW" altLang="en-US" sz="5400" b="1" dirty="0">
                <a:ln w="1905"/>
                <a:solidFill>
                  <a:srgbClr val="7030A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華康魏碑體" pitchFamily="65" charset="-120"/>
                <a:ea typeface="華康魏碑體" pitchFamily="65" charset="-120"/>
              </a:rPr>
              <a:t>學年七年級歌唱比賽優勝班級</a:t>
            </a:r>
            <a:endParaRPr lang="zh-TW" altLang="en-US" sz="5400" b="1" dirty="0">
              <a:ln w="1905"/>
              <a:solidFill>
                <a:srgbClr val="7030A0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ea typeface="新細明體" charset="-120"/>
            </a:endParaRPr>
          </a:p>
        </p:txBody>
      </p:sp>
      <p:graphicFrame>
        <p:nvGraphicFramePr>
          <p:cNvPr id="10" name="表格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0560957"/>
              </p:ext>
            </p:extLst>
          </p:nvPr>
        </p:nvGraphicFramePr>
        <p:xfrm>
          <a:off x="971600" y="2009091"/>
          <a:ext cx="7558640" cy="2839818"/>
        </p:xfrm>
        <a:graphic>
          <a:graphicData uri="http://schemas.openxmlformats.org/drawingml/2006/table">
            <a:tbl>
              <a:tblPr/>
              <a:tblGrid>
                <a:gridCol w="648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38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38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38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38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382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6382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382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6382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613584"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zh-TW" sz="1600" b="1" kern="1200" dirty="0">
                          <a:solidFill>
                            <a:srgbClr val="7030A0"/>
                          </a:solidFill>
                          <a:latin typeface="Calibri"/>
                          <a:ea typeface="華康中特圓體(P)"/>
                          <a:cs typeface="Arial"/>
                        </a:rPr>
                        <a:t>名次 </a:t>
                      </a:r>
                      <a:endParaRPr lang="zh-TW" sz="16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486" marR="3486" marT="3486" marB="0" anchor="ctr">
                    <a:lnL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9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zh-TW" sz="1600" b="1" kern="1200">
                          <a:solidFill>
                            <a:srgbClr val="2E2E00"/>
                          </a:solidFill>
                          <a:latin typeface="Calibri"/>
                          <a:ea typeface="文鼎中鋼筆行楷"/>
                          <a:cs typeface="Arial"/>
                        </a:rPr>
                        <a:t>第一名 </a:t>
                      </a:r>
                      <a:endParaRPr lang="zh-TW" sz="16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486" marR="3486" marT="3486" marB="0" anchor="ctr">
                    <a:lnL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9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zh-TW" sz="1600" b="1" kern="1200">
                          <a:solidFill>
                            <a:srgbClr val="2E2E00"/>
                          </a:solidFill>
                          <a:latin typeface="Calibri"/>
                          <a:ea typeface="文鼎中鋼筆行楷"/>
                          <a:cs typeface="Arial"/>
                        </a:rPr>
                        <a:t>第二名 </a:t>
                      </a:r>
                      <a:endParaRPr lang="zh-TW" sz="16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486" marR="3486" marT="3486" marB="0" anchor="ctr">
                    <a:lnL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9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zh-TW" sz="1600" b="1" kern="1200" dirty="0">
                          <a:solidFill>
                            <a:srgbClr val="2E2E00"/>
                          </a:solidFill>
                          <a:latin typeface="Calibri"/>
                          <a:ea typeface="文鼎中鋼筆行楷"/>
                          <a:cs typeface="Arial"/>
                        </a:rPr>
                        <a:t>第三名 </a:t>
                      </a:r>
                      <a:endParaRPr lang="zh-TW" sz="16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486" marR="3486" marT="3486" marB="0" anchor="ctr">
                    <a:lnL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9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zh-TW" sz="1600" b="1" kern="1200" dirty="0">
                          <a:solidFill>
                            <a:srgbClr val="2E2E00"/>
                          </a:solidFill>
                          <a:latin typeface="Calibri"/>
                          <a:ea typeface="文鼎中鋼筆行楷"/>
                          <a:cs typeface="Arial"/>
                        </a:rPr>
                        <a:t>第</a:t>
                      </a:r>
                      <a:r>
                        <a:rPr lang="zh-TW" altLang="en-US" sz="1600" b="1" kern="1200" dirty="0">
                          <a:solidFill>
                            <a:srgbClr val="2E2E00"/>
                          </a:solidFill>
                          <a:latin typeface="Calibri"/>
                          <a:ea typeface="文鼎中鋼筆行楷"/>
                          <a:cs typeface="Arial"/>
                        </a:rPr>
                        <a:t>四</a:t>
                      </a:r>
                      <a:r>
                        <a:rPr lang="zh-TW" sz="1600" b="1" kern="1200" dirty="0">
                          <a:solidFill>
                            <a:srgbClr val="2E2E00"/>
                          </a:solidFill>
                          <a:latin typeface="Calibri"/>
                          <a:ea typeface="文鼎中鋼筆行楷"/>
                          <a:cs typeface="Arial"/>
                        </a:rPr>
                        <a:t>名 </a:t>
                      </a:r>
                      <a:endParaRPr lang="zh-TW" sz="16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486" marR="3486" marT="3486" marB="0" anchor="ctr">
                    <a:lnL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9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zh-TW" sz="1600" b="1" kern="1200" dirty="0">
                          <a:solidFill>
                            <a:srgbClr val="2E2E00"/>
                          </a:solidFill>
                          <a:latin typeface="Calibri"/>
                          <a:ea typeface="文鼎中鋼筆行楷"/>
                          <a:cs typeface="Arial"/>
                        </a:rPr>
                        <a:t>第</a:t>
                      </a:r>
                      <a:r>
                        <a:rPr lang="zh-TW" altLang="en-US" sz="1600" b="1" kern="1200" dirty="0">
                          <a:solidFill>
                            <a:srgbClr val="2E2E00"/>
                          </a:solidFill>
                          <a:latin typeface="Calibri"/>
                          <a:ea typeface="文鼎中鋼筆行楷"/>
                          <a:cs typeface="Arial"/>
                        </a:rPr>
                        <a:t>五</a:t>
                      </a:r>
                      <a:r>
                        <a:rPr lang="zh-TW" sz="1600" b="1" kern="1200" dirty="0">
                          <a:solidFill>
                            <a:srgbClr val="2E2E00"/>
                          </a:solidFill>
                          <a:latin typeface="Calibri"/>
                          <a:ea typeface="文鼎中鋼筆行楷"/>
                          <a:cs typeface="Arial"/>
                        </a:rPr>
                        <a:t>名 </a:t>
                      </a:r>
                      <a:endParaRPr lang="zh-TW" sz="16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486" marR="3486" marT="3486" marB="0" anchor="ctr">
                    <a:lnL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9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zh-TW" sz="1600" b="1" kern="1200">
                          <a:solidFill>
                            <a:srgbClr val="2E2E00"/>
                          </a:solidFill>
                          <a:latin typeface="Calibri"/>
                          <a:ea typeface="文鼎中鋼筆行楷"/>
                          <a:cs typeface="Arial"/>
                        </a:rPr>
                        <a:t>第五名 </a:t>
                      </a:r>
                      <a:endParaRPr lang="zh-TW" sz="16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486" marR="3486" marT="3486" marB="0" anchor="ctr">
                    <a:lnL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9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zh-TW" sz="1600" b="1" kern="1200" dirty="0">
                          <a:solidFill>
                            <a:srgbClr val="2E2E00"/>
                          </a:solidFill>
                          <a:latin typeface="Calibri"/>
                          <a:ea typeface="文鼎中鋼筆行楷"/>
                          <a:cs typeface="Arial"/>
                        </a:rPr>
                        <a:t>第</a:t>
                      </a:r>
                      <a:r>
                        <a:rPr lang="zh-TW" altLang="en-US" sz="1600" b="1" kern="1200" dirty="0">
                          <a:solidFill>
                            <a:srgbClr val="2E2E00"/>
                          </a:solidFill>
                          <a:latin typeface="Calibri"/>
                          <a:ea typeface="文鼎中鋼筆行楷"/>
                          <a:cs typeface="Arial"/>
                        </a:rPr>
                        <a:t>六</a:t>
                      </a:r>
                      <a:r>
                        <a:rPr lang="zh-TW" sz="1600" b="1" kern="1200" dirty="0">
                          <a:solidFill>
                            <a:srgbClr val="2E2E00"/>
                          </a:solidFill>
                          <a:latin typeface="Calibri"/>
                          <a:ea typeface="文鼎中鋼筆行楷"/>
                          <a:cs typeface="Arial"/>
                        </a:rPr>
                        <a:t>名 </a:t>
                      </a:r>
                      <a:endParaRPr lang="zh-TW" sz="16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486" marR="3486" marT="3486" marB="0" anchor="ctr">
                    <a:lnL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9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zh-TW" sz="1600" b="1" kern="1200" dirty="0">
                          <a:solidFill>
                            <a:srgbClr val="2E2E00"/>
                          </a:solidFill>
                          <a:latin typeface="Calibri"/>
                          <a:ea typeface="文鼎中鋼筆行楷"/>
                          <a:cs typeface="Arial"/>
                        </a:rPr>
                        <a:t>第六名 </a:t>
                      </a:r>
                      <a:endParaRPr lang="zh-TW" sz="16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486" marR="3486" marT="3486" marB="0" anchor="ctr">
                    <a:lnL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9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6325"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zh-TW" sz="1600" b="1" kern="1200" dirty="0">
                          <a:solidFill>
                            <a:srgbClr val="7030A0"/>
                          </a:solidFill>
                          <a:latin typeface="Calibri"/>
                          <a:ea typeface="華康中特圓體(P)"/>
                          <a:cs typeface="Arial"/>
                        </a:rPr>
                        <a:t>班別</a:t>
                      </a:r>
                      <a:r>
                        <a:rPr lang="zh-TW" sz="1600" kern="1200" dirty="0">
                          <a:solidFill>
                            <a:srgbClr val="006699"/>
                          </a:solidFill>
                          <a:latin typeface="Calibri"/>
                          <a:ea typeface="華康中特圓體(P)"/>
                          <a:cs typeface="Times New Roman"/>
                        </a:rPr>
                        <a:t> </a:t>
                      </a:r>
                      <a:endParaRPr lang="zh-TW" sz="16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zh-TW" sz="1600" b="1" kern="1200" dirty="0">
                          <a:solidFill>
                            <a:srgbClr val="7030A0"/>
                          </a:solidFill>
                          <a:latin typeface="Calibri"/>
                          <a:ea typeface="華康中特圓體(P)"/>
                          <a:cs typeface="Arial"/>
                        </a:rPr>
                        <a:t>導師 </a:t>
                      </a:r>
                      <a:endParaRPr lang="zh-TW" sz="16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486" marR="3486" marT="3486" marB="0" anchor="ctr">
                    <a:lnL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1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2E2E00"/>
                          </a:solidFill>
                          <a:latin typeface="Arial Black"/>
                          <a:ea typeface="金梅毛行書"/>
                          <a:cs typeface="Arial"/>
                        </a:rPr>
                        <a:t>718</a:t>
                      </a:r>
                      <a:endParaRPr lang="zh-TW" sz="16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zh-TW" altLang="en-US" sz="1600" kern="1200" dirty="0">
                          <a:solidFill>
                            <a:srgbClr val="2E2E00"/>
                          </a:solidFill>
                          <a:latin typeface="Arial Black"/>
                          <a:ea typeface="金梅毛行書"/>
                          <a:cs typeface="Arial"/>
                        </a:rPr>
                        <a:t>莊梅萍</a:t>
                      </a:r>
                      <a:r>
                        <a:rPr lang="zh-TW" sz="1600" kern="1200" dirty="0">
                          <a:solidFill>
                            <a:srgbClr val="2E2E00"/>
                          </a:solidFill>
                          <a:latin typeface="Arial Black"/>
                          <a:ea typeface="金梅毛行書"/>
                          <a:cs typeface="Arial"/>
                        </a:rPr>
                        <a:t>師</a:t>
                      </a:r>
                      <a:r>
                        <a:rPr lang="zh-TW" sz="1600" kern="1200" dirty="0">
                          <a:solidFill>
                            <a:srgbClr val="006699"/>
                          </a:solidFill>
                          <a:latin typeface="Calibri"/>
                          <a:ea typeface="金梅毛行書"/>
                          <a:cs typeface="Times New Roman"/>
                        </a:rPr>
                        <a:t> </a:t>
                      </a:r>
                      <a:endParaRPr lang="zh-TW" sz="16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486" marR="3486" marT="3486" marB="0" anchor="ctr">
                    <a:lnL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1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2E2E00"/>
                          </a:solidFill>
                          <a:latin typeface="Arial Black"/>
                          <a:ea typeface="金梅毛行書"/>
                          <a:cs typeface="Arial"/>
                        </a:rPr>
                        <a:t>706</a:t>
                      </a:r>
                      <a:endParaRPr lang="zh-TW" sz="16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zh-TW" altLang="en-US" sz="1600" kern="1200" dirty="0">
                          <a:solidFill>
                            <a:srgbClr val="2E2E00"/>
                          </a:solidFill>
                          <a:latin typeface="Arial Black"/>
                          <a:ea typeface="金梅毛行書"/>
                          <a:cs typeface="Arial"/>
                        </a:rPr>
                        <a:t>黃筱君</a:t>
                      </a:r>
                      <a:r>
                        <a:rPr lang="zh-TW" sz="1600" kern="1200" dirty="0">
                          <a:solidFill>
                            <a:srgbClr val="2E2E00"/>
                          </a:solidFill>
                          <a:latin typeface="Arial Black"/>
                          <a:ea typeface="金梅毛行書"/>
                          <a:cs typeface="Arial"/>
                        </a:rPr>
                        <a:t>師</a:t>
                      </a:r>
                      <a:r>
                        <a:rPr lang="zh-TW" sz="1600" kern="1200" dirty="0">
                          <a:solidFill>
                            <a:srgbClr val="2E2E00"/>
                          </a:solidFill>
                          <a:latin typeface="Calibri"/>
                          <a:ea typeface="Arial Black"/>
                          <a:cs typeface="Arial"/>
                        </a:rPr>
                        <a:t> </a:t>
                      </a:r>
                      <a:endParaRPr lang="zh-TW" sz="16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486" marR="3486" marT="3486" marB="0" anchor="ctr">
                    <a:lnL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1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2E2E00"/>
                          </a:solidFill>
                          <a:latin typeface="Arial Black"/>
                          <a:ea typeface="金梅毛行書"/>
                          <a:cs typeface="Arial"/>
                        </a:rPr>
                        <a:t>710</a:t>
                      </a:r>
                      <a:endParaRPr lang="zh-TW" sz="16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zh-TW" altLang="en-US" sz="1600" kern="1200" dirty="0">
                          <a:solidFill>
                            <a:srgbClr val="2E2E00"/>
                          </a:solidFill>
                          <a:latin typeface="Arial Black"/>
                          <a:ea typeface="金梅毛行書"/>
                          <a:cs typeface="Arial"/>
                        </a:rPr>
                        <a:t>魏淑珍</a:t>
                      </a:r>
                      <a:r>
                        <a:rPr lang="zh-TW" sz="1600" kern="1200" dirty="0">
                          <a:solidFill>
                            <a:srgbClr val="2E2E00"/>
                          </a:solidFill>
                          <a:latin typeface="Arial Black"/>
                          <a:ea typeface="金梅毛行書"/>
                          <a:cs typeface="Arial"/>
                        </a:rPr>
                        <a:t>師</a:t>
                      </a:r>
                      <a:r>
                        <a:rPr lang="zh-TW" sz="1600" kern="1200" dirty="0">
                          <a:solidFill>
                            <a:srgbClr val="2E2E00"/>
                          </a:solidFill>
                          <a:latin typeface="Calibri"/>
                          <a:ea typeface="Arial Black"/>
                          <a:cs typeface="Arial"/>
                        </a:rPr>
                        <a:t> </a:t>
                      </a:r>
                      <a:endParaRPr lang="zh-TW" sz="16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486" marR="3486" marT="3486" marB="0" anchor="ctr">
                    <a:lnL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1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2E2E00"/>
                          </a:solidFill>
                          <a:latin typeface="Arial Black"/>
                          <a:ea typeface="金梅毛行書"/>
                          <a:cs typeface="Arial"/>
                        </a:rPr>
                        <a:t>701</a:t>
                      </a:r>
                      <a:endParaRPr lang="zh-TW" sz="16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zh-TW" altLang="en-US" sz="1600" kern="1200" dirty="0">
                          <a:solidFill>
                            <a:srgbClr val="2E2E00"/>
                          </a:solidFill>
                          <a:latin typeface="Arial Black"/>
                          <a:ea typeface="金梅毛行書"/>
                          <a:cs typeface="Arial"/>
                        </a:rPr>
                        <a:t>林芸君</a:t>
                      </a:r>
                      <a:r>
                        <a:rPr lang="zh-TW" sz="1600" kern="1200" dirty="0">
                          <a:solidFill>
                            <a:srgbClr val="2E2E00"/>
                          </a:solidFill>
                          <a:latin typeface="Arial Black"/>
                          <a:ea typeface="金梅毛行書"/>
                          <a:cs typeface="Arial"/>
                        </a:rPr>
                        <a:t>師</a:t>
                      </a:r>
                      <a:r>
                        <a:rPr lang="zh-TW" sz="1600" kern="1200" dirty="0">
                          <a:solidFill>
                            <a:srgbClr val="006699"/>
                          </a:solidFill>
                          <a:latin typeface="Calibri"/>
                          <a:ea typeface="金梅毛行書"/>
                          <a:cs typeface="Times New Roman"/>
                        </a:rPr>
                        <a:t> </a:t>
                      </a:r>
                      <a:endParaRPr lang="zh-TW" sz="16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486" marR="3486" marT="3486" marB="0" anchor="ctr">
                    <a:lnL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1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2E2E00"/>
                          </a:solidFill>
                          <a:latin typeface="Arial Black"/>
                          <a:ea typeface="金梅毛行書"/>
                          <a:cs typeface="Arial"/>
                        </a:rPr>
                        <a:t>703</a:t>
                      </a:r>
                      <a:endParaRPr lang="zh-TW" sz="16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zh-TW" altLang="en-US" sz="1600" kern="1200" dirty="0">
                          <a:solidFill>
                            <a:srgbClr val="2E2E00"/>
                          </a:solidFill>
                          <a:latin typeface="Arial Black"/>
                          <a:ea typeface="金梅毛行書"/>
                          <a:cs typeface="Arial"/>
                        </a:rPr>
                        <a:t>王欣茹</a:t>
                      </a:r>
                      <a:r>
                        <a:rPr lang="zh-TW" sz="1600" kern="1200" dirty="0">
                          <a:solidFill>
                            <a:srgbClr val="2E2E00"/>
                          </a:solidFill>
                          <a:latin typeface="Arial Black"/>
                          <a:ea typeface="金梅毛行書"/>
                          <a:cs typeface="Arial"/>
                        </a:rPr>
                        <a:t>師</a:t>
                      </a:r>
                      <a:r>
                        <a:rPr lang="zh-TW" sz="1600" kern="1200" dirty="0">
                          <a:solidFill>
                            <a:srgbClr val="006699"/>
                          </a:solidFill>
                          <a:latin typeface="Calibri"/>
                          <a:ea typeface="金梅毛行書"/>
                          <a:cs typeface="Times New Roman"/>
                        </a:rPr>
                        <a:t> </a:t>
                      </a:r>
                      <a:endParaRPr lang="zh-TW" sz="16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486" marR="3486" marT="3486" marB="0" anchor="ctr">
                    <a:lnL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1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2E2E00"/>
                          </a:solidFill>
                          <a:latin typeface="Arial Black"/>
                          <a:ea typeface="金梅毛行書"/>
                          <a:cs typeface="Arial"/>
                        </a:rPr>
                        <a:t>702</a:t>
                      </a:r>
                      <a:endParaRPr lang="zh-TW" sz="16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zh-TW" altLang="en-US" sz="1600" kern="1200" dirty="0">
                          <a:solidFill>
                            <a:srgbClr val="2E2E00"/>
                          </a:solidFill>
                          <a:latin typeface="Arial Black"/>
                          <a:ea typeface="金梅毛行書"/>
                          <a:cs typeface="Arial"/>
                        </a:rPr>
                        <a:t>曹子慧</a:t>
                      </a:r>
                      <a:r>
                        <a:rPr lang="zh-TW" sz="1600" kern="1200" dirty="0">
                          <a:solidFill>
                            <a:srgbClr val="2E2E00"/>
                          </a:solidFill>
                          <a:latin typeface="Arial Black"/>
                          <a:ea typeface="金梅毛行書"/>
                          <a:cs typeface="Arial"/>
                        </a:rPr>
                        <a:t>師</a:t>
                      </a:r>
                      <a:r>
                        <a:rPr lang="en-US" sz="1600" kern="1200" dirty="0">
                          <a:solidFill>
                            <a:srgbClr val="2E2E00"/>
                          </a:solidFill>
                          <a:latin typeface="Calibri"/>
                          <a:ea typeface="Arial Black"/>
                          <a:cs typeface="Arial"/>
                        </a:rPr>
                        <a:t>  </a:t>
                      </a:r>
                      <a:endParaRPr lang="zh-TW" sz="16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486" marR="3486" marT="3486" marB="0" anchor="ctr">
                    <a:lnL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1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2E2E00"/>
                          </a:solidFill>
                          <a:latin typeface="Arial Black"/>
                          <a:ea typeface="金梅毛行書"/>
                          <a:cs typeface="Arial"/>
                        </a:rPr>
                        <a:t>708</a:t>
                      </a:r>
                      <a:endParaRPr lang="zh-TW" sz="16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zh-TW" altLang="en-US" sz="1600" kern="1200" dirty="0">
                          <a:solidFill>
                            <a:srgbClr val="2E2E00"/>
                          </a:solidFill>
                          <a:latin typeface="Arial Black"/>
                          <a:ea typeface="金梅毛行書"/>
                          <a:cs typeface="Arial"/>
                        </a:rPr>
                        <a:t>郭民靖</a:t>
                      </a:r>
                      <a:r>
                        <a:rPr lang="zh-TW" sz="1600" kern="1200" dirty="0">
                          <a:solidFill>
                            <a:srgbClr val="2E2E00"/>
                          </a:solidFill>
                          <a:latin typeface="Arial Black"/>
                          <a:ea typeface="金梅毛行書"/>
                          <a:cs typeface="Arial"/>
                        </a:rPr>
                        <a:t>師</a:t>
                      </a:r>
                      <a:r>
                        <a:rPr lang="zh-TW" sz="1600" kern="1200" dirty="0">
                          <a:solidFill>
                            <a:srgbClr val="2E2E00"/>
                          </a:solidFill>
                          <a:latin typeface="Calibri"/>
                          <a:ea typeface="Arial Black"/>
                          <a:cs typeface="Arial"/>
                        </a:rPr>
                        <a:t> </a:t>
                      </a:r>
                      <a:endParaRPr lang="zh-TW" sz="16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486" marR="3486" marT="3486" marB="0" anchor="ctr">
                    <a:lnL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1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2E2E00"/>
                          </a:solidFill>
                          <a:latin typeface="Arial Black"/>
                          <a:ea typeface="金梅毛行書"/>
                          <a:cs typeface="Arial"/>
                        </a:rPr>
                        <a:t>707</a:t>
                      </a:r>
                      <a:endParaRPr lang="zh-TW" sz="16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zh-TW" altLang="en-US" sz="1600" kern="1200" dirty="0">
                          <a:solidFill>
                            <a:srgbClr val="2E2E00"/>
                          </a:solidFill>
                          <a:latin typeface="Arial Black"/>
                          <a:ea typeface="金梅毛行書"/>
                          <a:cs typeface="Arial"/>
                        </a:rPr>
                        <a:t>陳秉益</a:t>
                      </a:r>
                      <a:r>
                        <a:rPr lang="zh-TW" sz="1600" kern="1200" dirty="0">
                          <a:solidFill>
                            <a:srgbClr val="2E2E00"/>
                          </a:solidFill>
                          <a:latin typeface="Arial Black"/>
                          <a:ea typeface="金梅毛行書"/>
                          <a:cs typeface="Arial"/>
                        </a:rPr>
                        <a:t>師</a:t>
                      </a:r>
                      <a:r>
                        <a:rPr lang="zh-TW" sz="1600" kern="1200" dirty="0">
                          <a:solidFill>
                            <a:srgbClr val="2E2E00"/>
                          </a:solidFill>
                          <a:latin typeface="Calibri"/>
                          <a:ea typeface="Arial Black"/>
                          <a:cs typeface="Arial"/>
                        </a:rPr>
                        <a:t> </a:t>
                      </a:r>
                      <a:endParaRPr lang="zh-TW" sz="16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486" marR="3486" marT="3486" marB="0" anchor="ctr">
                    <a:lnL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1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6325"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zh-TW" sz="1600" b="1" kern="1200">
                          <a:solidFill>
                            <a:srgbClr val="7030A0"/>
                          </a:solidFill>
                          <a:latin typeface="Calibri"/>
                          <a:ea typeface="華康中特圓體(P)"/>
                          <a:cs typeface="Arial"/>
                        </a:rPr>
                        <a:t>音樂</a:t>
                      </a:r>
                      <a:endParaRPr lang="zh-TW" sz="1600" kern="10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zh-TW" sz="1600" b="1" kern="1200">
                          <a:solidFill>
                            <a:srgbClr val="7030A0"/>
                          </a:solidFill>
                          <a:latin typeface="Calibri"/>
                          <a:ea typeface="華康中特圓體(P)"/>
                          <a:cs typeface="Arial"/>
                        </a:rPr>
                        <a:t>老師</a:t>
                      </a:r>
                      <a:endParaRPr lang="zh-TW" sz="16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486" marR="3486" marT="3486" marB="0" anchor="ctr">
                    <a:lnL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1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zh-TW" altLang="en-US" sz="1600" kern="1200" dirty="0">
                          <a:solidFill>
                            <a:srgbClr val="2E2E00"/>
                          </a:solidFill>
                          <a:latin typeface="Arial Black"/>
                          <a:ea typeface="金梅毛行書"/>
                          <a:cs typeface="Arial"/>
                        </a:rPr>
                        <a:t>林艾君師</a:t>
                      </a:r>
                    </a:p>
                  </a:txBody>
                  <a:tcPr marL="3486" marR="3486" marT="3486" marB="0" anchor="ctr">
                    <a:lnL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1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kern="1200" dirty="0">
                          <a:solidFill>
                            <a:srgbClr val="2E2E00"/>
                          </a:solidFill>
                          <a:latin typeface="Arial Black"/>
                          <a:ea typeface="金梅毛行書"/>
                          <a:cs typeface="Arial"/>
                        </a:rPr>
                        <a:t>林艾君師</a:t>
                      </a:r>
                    </a:p>
                  </a:txBody>
                  <a:tcPr marL="3486" marR="3486" marT="3486" marB="0" anchor="ctr">
                    <a:lnL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1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zh-TW" altLang="en-US" sz="1600" kern="1200" dirty="0">
                          <a:solidFill>
                            <a:srgbClr val="2E2E00"/>
                          </a:solidFill>
                          <a:latin typeface="Arial Black"/>
                          <a:ea typeface="金梅毛行書"/>
                          <a:cs typeface="Arial"/>
                        </a:rPr>
                        <a:t>林艾君師</a:t>
                      </a:r>
                    </a:p>
                  </a:txBody>
                  <a:tcPr marL="3486" marR="3486" marT="3486" marB="0" anchor="ctr">
                    <a:lnL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1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zh-TW" altLang="en-US" sz="1600" kern="1200" dirty="0">
                          <a:solidFill>
                            <a:srgbClr val="2E2E00"/>
                          </a:solidFill>
                          <a:latin typeface="Arial Black"/>
                          <a:ea typeface="金梅毛行書"/>
                          <a:cs typeface="Arial"/>
                        </a:rPr>
                        <a:t>林艾君師</a:t>
                      </a:r>
                    </a:p>
                  </a:txBody>
                  <a:tcPr marL="3486" marR="3486" marT="3486" marB="0" anchor="ctr">
                    <a:lnL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1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zh-TW" altLang="en-US" sz="1600" kern="1200" dirty="0">
                          <a:solidFill>
                            <a:srgbClr val="2E2E00"/>
                          </a:solidFill>
                          <a:latin typeface="Arial Black"/>
                          <a:ea typeface="金梅毛行書"/>
                          <a:cs typeface="Arial"/>
                        </a:rPr>
                        <a:t>林艾君師</a:t>
                      </a:r>
                    </a:p>
                  </a:txBody>
                  <a:tcPr marL="3486" marR="3486" marT="3486" marB="0" anchor="ctr">
                    <a:lnL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1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zh-TW" altLang="en-US" sz="1600" kern="1200" dirty="0">
                          <a:solidFill>
                            <a:srgbClr val="2E2E00"/>
                          </a:solidFill>
                          <a:latin typeface="Arial Black"/>
                          <a:ea typeface="金梅毛行書"/>
                          <a:cs typeface="Arial"/>
                        </a:rPr>
                        <a:t>林艾君師</a:t>
                      </a:r>
                    </a:p>
                  </a:txBody>
                  <a:tcPr marL="3486" marR="3486" marT="3486" marB="0" anchor="ctr">
                    <a:lnL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1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zh-TW" altLang="en-US" sz="1600" kern="1200" dirty="0">
                          <a:solidFill>
                            <a:srgbClr val="2E2E00"/>
                          </a:solidFill>
                          <a:latin typeface="Arial Black"/>
                          <a:ea typeface="金梅毛行書"/>
                          <a:cs typeface="Arial"/>
                        </a:rPr>
                        <a:t>林艾君師</a:t>
                      </a:r>
                    </a:p>
                  </a:txBody>
                  <a:tcPr marL="3486" marR="3486" marT="3486" marB="0" anchor="ctr">
                    <a:lnL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1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zh-TW" altLang="en-US" sz="1600" kern="1200" dirty="0">
                          <a:solidFill>
                            <a:srgbClr val="2E2E00"/>
                          </a:solidFill>
                          <a:latin typeface="Arial Black"/>
                          <a:ea typeface="金梅毛行書"/>
                          <a:cs typeface="Arial"/>
                        </a:rPr>
                        <a:t>林艾君師</a:t>
                      </a:r>
                    </a:p>
                  </a:txBody>
                  <a:tcPr marL="3486" marR="3486" marT="3486" marB="0" anchor="ctr">
                    <a:lnL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1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3584">
                <a:tc gridSpan="9"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zh-TW" sz="1600" kern="1200" dirty="0">
                          <a:solidFill>
                            <a:srgbClr val="2E2E00"/>
                          </a:solidFill>
                          <a:latin typeface="Arial Black"/>
                          <a:ea typeface="金梅毛行書"/>
                          <a:cs typeface="Arial"/>
                        </a:rPr>
                        <a:t>最佳指揮：</a:t>
                      </a:r>
                      <a:r>
                        <a:rPr lang="en-US" sz="1600" kern="1200" dirty="0">
                          <a:solidFill>
                            <a:srgbClr val="2E2E00"/>
                          </a:solidFill>
                          <a:latin typeface="Arial Black"/>
                          <a:ea typeface="金梅毛行書"/>
                          <a:cs typeface="Arial"/>
                        </a:rPr>
                        <a:t>701</a:t>
                      </a:r>
                      <a:r>
                        <a:rPr lang="zh-TW" altLang="en-US" sz="1600" kern="1200" dirty="0">
                          <a:solidFill>
                            <a:srgbClr val="2E2E00"/>
                          </a:solidFill>
                          <a:latin typeface="Arial Black"/>
                          <a:ea typeface="金梅毛行書"/>
                          <a:cs typeface="Arial"/>
                        </a:rPr>
                        <a:t>吳宇軒</a:t>
                      </a:r>
                      <a:r>
                        <a:rPr lang="zh-TW" sz="1600" kern="1200" dirty="0">
                          <a:solidFill>
                            <a:srgbClr val="2E2E00"/>
                          </a:solidFill>
                          <a:latin typeface="Arial Black"/>
                          <a:ea typeface="金梅毛行書"/>
                          <a:cs typeface="Arial"/>
                        </a:rPr>
                        <a:t>同學</a:t>
                      </a:r>
                      <a:r>
                        <a:rPr lang="zh-TW" sz="1600" kern="1200" dirty="0">
                          <a:solidFill>
                            <a:srgbClr val="2E2E00"/>
                          </a:solidFill>
                          <a:latin typeface="Calibri"/>
                          <a:ea typeface="Arial Black"/>
                          <a:cs typeface="Arial"/>
                        </a:rPr>
                        <a:t> </a:t>
                      </a:r>
                      <a:endParaRPr lang="zh-TW" sz="16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zh-TW" sz="1600" kern="1200" dirty="0">
                          <a:solidFill>
                            <a:srgbClr val="2E2E00"/>
                          </a:solidFill>
                          <a:latin typeface="Arial Black"/>
                          <a:ea typeface="金梅毛行書"/>
                          <a:cs typeface="Arial"/>
                        </a:rPr>
                        <a:t>最佳伴奏：</a:t>
                      </a:r>
                      <a:r>
                        <a:rPr lang="en-US" sz="1600" kern="1200" dirty="0">
                          <a:solidFill>
                            <a:srgbClr val="2E2E00"/>
                          </a:solidFill>
                          <a:latin typeface="Arial Black"/>
                          <a:ea typeface="金梅毛行書"/>
                          <a:cs typeface="Arial"/>
                        </a:rPr>
                        <a:t>709</a:t>
                      </a:r>
                      <a:r>
                        <a:rPr lang="zh-TW" altLang="en-US" sz="1600" kern="1200" dirty="0">
                          <a:solidFill>
                            <a:srgbClr val="2E2E00"/>
                          </a:solidFill>
                          <a:latin typeface="Arial Black"/>
                          <a:ea typeface="金梅毛行書"/>
                          <a:cs typeface="Arial"/>
                        </a:rPr>
                        <a:t>孫鈺涵</a:t>
                      </a:r>
                      <a:r>
                        <a:rPr lang="zh-TW" sz="1600" kern="1200" dirty="0">
                          <a:solidFill>
                            <a:srgbClr val="2E2E00"/>
                          </a:solidFill>
                          <a:latin typeface="Arial Black"/>
                          <a:ea typeface="金梅毛行書"/>
                          <a:cs typeface="Arial"/>
                        </a:rPr>
                        <a:t>同學</a:t>
                      </a:r>
                      <a:endParaRPr lang="zh-TW" sz="16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486" marR="3486" marT="3486" marB="0" anchor="ctr">
                    <a:lnL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1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sz="1600" kern="100" dirty="0">
                        <a:latin typeface="Calibri"/>
                      </a:endParaRPr>
                    </a:p>
                  </a:txBody>
                  <a:tcPr marL="3486" marR="3486" marT="3486" marB="0" anchor="ctr">
                    <a:lnL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56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1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113" name="Rectangle 4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zh-TW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新細明體" pitchFamily="18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alloons design template">
  <a:themeElements>
    <a:clrScheme name="Office 佈景主題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Office 佈景主題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Office 佈景主題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佈景主題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佈景主題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佈景主題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佈景主題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佈景主題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佈景主題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佈景主題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佈景主題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0779008-3D09-4F1B-85BD-BADF0C28A5F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Balloons design template</Template>
  <TotalTime>382</TotalTime>
  <Words>101</Words>
  <Application>Microsoft Office PowerPoint</Application>
  <PresentationFormat>如螢幕大小 (4:3)</PresentationFormat>
  <Paragraphs>43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華康榜書體W8</vt:lpstr>
      <vt:lpstr>華康魏碑體</vt:lpstr>
      <vt:lpstr>新細明體</vt:lpstr>
      <vt:lpstr>Arial Black</vt:lpstr>
      <vt:lpstr>Berlin Sans FB</vt:lpstr>
      <vt:lpstr>Calibri</vt:lpstr>
      <vt:lpstr>Verdana</vt:lpstr>
      <vt:lpstr>Balloons design template</vt:lpstr>
      <vt:lpstr>PowerPoint 簡報</vt:lpstr>
    </vt:vector>
  </TitlesOfParts>
  <Manager/>
  <Company>kfjh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教室佈置優勝班級</dc:title>
  <dc:subject/>
  <dc:creator>cliff</dc:creator>
  <cp:keywords/>
  <dc:description/>
  <cp:lastModifiedBy>林董</cp:lastModifiedBy>
  <cp:revision>36</cp:revision>
  <cp:lastPrinted>1601-01-01T00:00:00Z</cp:lastPrinted>
  <dcterms:created xsi:type="dcterms:W3CDTF">2014-10-23T01:29:50Z</dcterms:created>
  <dcterms:modified xsi:type="dcterms:W3CDTF">2023-04-14T09:00:27Z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TC102037571028</vt:lpwstr>
  </property>
</Properties>
</file>