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14" r:id="rId3"/>
  </p:sldMasterIdLst>
  <p:notesMasterIdLst>
    <p:notesMasterId r:id="rId25"/>
  </p:notesMasterIdLst>
  <p:handoutMasterIdLst>
    <p:handoutMasterId r:id="rId26"/>
  </p:handoutMasterIdLst>
  <p:sldIdLst>
    <p:sldId id="378" r:id="rId4"/>
    <p:sldId id="355" r:id="rId5"/>
    <p:sldId id="379" r:id="rId6"/>
    <p:sldId id="380" r:id="rId7"/>
    <p:sldId id="372" r:id="rId8"/>
    <p:sldId id="381" r:id="rId9"/>
    <p:sldId id="351" r:id="rId10"/>
    <p:sldId id="369" r:id="rId11"/>
    <p:sldId id="356" r:id="rId12"/>
    <p:sldId id="373" r:id="rId13"/>
    <p:sldId id="382" r:id="rId14"/>
    <p:sldId id="357" r:id="rId15"/>
    <p:sldId id="383" r:id="rId16"/>
    <p:sldId id="359" r:id="rId17"/>
    <p:sldId id="370" r:id="rId18"/>
    <p:sldId id="374" r:id="rId19"/>
    <p:sldId id="375" r:id="rId20"/>
    <p:sldId id="384" r:id="rId21"/>
    <p:sldId id="376" r:id="rId22"/>
    <p:sldId id="377" r:id="rId23"/>
    <p:sldId id="296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4634" autoAdjust="0"/>
  </p:normalViewPr>
  <p:slideViewPr>
    <p:cSldViewPr snapToGrid="0">
      <p:cViewPr varScale="1">
        <p:scale>
          <a:sx n="105" d="100"/>
          <a:sy n="105" d="100"/>
        </p:scale>
        <p:origin x="7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" name="日期預留位置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pPr rtl="0"/>
            <a:fld id="{F0177C4F-8DAB-40BB-88DC-A8683E86509B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2024/11/8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pPr rtl="0"/>
            <a:fld id="{682C0B10-7CAE-41E4-AB02-7E8B1FF2B89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FE6ED9D6-F524-4813-AE93-00E399B22F27}" type="datetime1">
              <a:rPr lang="zh-TW" altLang="en-US" smtClean="0"/>
              <a:pPr/>
              <a:t>2024/11/8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8530193B-564F-4854-8A52-728F3FB19C85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  <a:sym typeface="Microsoft JhengHei UI" panose="020B0604030504040204" pitchFamily="34" charset="-12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  <a:sym typeface="Microsoft JhengHei UI" panose="020B0604030504040204" pitchFamily="34" charset="-12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  <a:sym typeface="Microsoft JhengHei UI" panose="020B0604030504040204" pitchFamily="34" charset="-12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  <a:sym typeface="Microsoft JhengHei UI" panose="020B0604030504040204" pitchFamily="34" charset="-12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  <a:sym typeface="Microsoft JhengHei UI" panose="020B0604030504040204" pitchFamily="34" charset="-12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1122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8044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032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153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801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47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48573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8671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pPr/>
              <a:t>21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348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37224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1417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5942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圖片預留位置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按一下以編輯簡報標題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53192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9731"/>
            <a:ext cx="12191998" cy="1181306"/>
          </a:xfrm>
          <a:prstGeom prst="rect">
            <a:avLst/>
          </a:prstGeom>
          <a:solidFill>
            <a:srgbClr val="27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372"/>
            <a:ext cx="10515600" cy="673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600" y="6466112"/>
            <a:ext cx="2743200" cy="281437"/>
          </a:xfrm>
        </p:spPr>
        <p:txBody>
          <a:bodyPr/>
          <a:lstStyle>
            <a:lvl1pPr>
              <a:defRPr>
                <a:solidFill>
                  <a:srgbClr val="576973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66112"/>
            <a:ext cx="4114800" cy="281437"/>
          </a:xfrm>
        </p:spPr>
        <p:txBody>
          <a:bodyPr/>
          <a:lstStyle>
            <a:lvl1pPr>
              <a:defRPr>
                <a:solidFill>
                  <a:srgbClr val="576973"/>
                </a:solidFill>
              </a:defRPr>
            </a:lvl1pPr>
          </a:lstStyle>
          <a:p>
            <a:r>
              <a:rPr lang="en-US"/>
              <a:t>större - a multipurpose PowerPoint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6201" y="6466112"/>
            <a:ext cx="2743200" cy="281437"/>
          </a:xfrm>
        </p:spPr>
        <p:txBody>
          <a:bodyPr/>
          <a:lstStyle>
            <a:lvl1pPr algn="r">
              <a:defRPr>
                <a:solidFill>
                  <a:srgbClr val="576973"/>
                </a:solidFill>
              </a:defRPr>
            </a:lvl1pPr>
          </a:lstStyle>
          <a:p>
            <a:fld id="{6E18DBF4-37B7-4C4F-9728-A1C100B177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354775" y="1595448"/>
            <a:ext cx="4458968" cy="3357551"/>
          </a:xfrm>
          <a:solidFill>
            <a:srgbClr val="0095CD">
              <a:alpha val="3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15"/>
          </p:nvPr>
        </p:nvSpPr>
        <p:spPr>
          <a:xfrm>
            <a:off x="6160008" y="1589181"/>
            <a:ext cx="1993392" cy="1501000"/>
          </a:xfrm>
          <a:solidFill>
            <a:srgbClr val="324D5E">
              <a:alpha val="3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54775" y="4929496"/>
            <a:ext cx="4462272" cy="91440"/>
          </a:xfrm>
          <a:prstGeom prst="rect">
            <a:avLst/>
          </a:prstGeom>
          <a:solidFill>
            <a:srgbClr val="00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6160007" y="3072692"/>
            <a:ext cx="1993392" cy="91440"/>
          </a:xfrm>
          <a:prstGeom prst="rect">
            <a:avLst/>
          </a:prstGeom>
          <a:solidFill>
            <a:srgbClr val="324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354775" y="5198839"/>
            <a:ext cx="4462272" cy="43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rgbClr val="324D5E"/>
                </a:solidFill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6160007" y="3168050"/>
            <a:ext cx="1993392" cy="4387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D5E"/>
                </a:solidFill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22" hasCustomPrompt="1"/>
          </p:nvPr>
        </p:nvSpPr>
        <p:spPr>
          <a:xfrm>
            <a:off x="354775" y="5596457"/>
            <a:ext cx="4462272" cy="431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>
                <a:solidFill>
                  <a:srgbClr val="8C9CA6"/>
                </a:solidFill>
              </a:defRPr>
            </a:lvl1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36" name="Text Placeholder 29"/>
          <p:cNvSpPr>
            <a:spLocks noGrp="1"/>
          </p:cNvSpPr>
          <p:nvPr>
            <p:ph type="body" sz="quarter" idx="23" hasCustomPrompt="1"/>
          </p:nvPr>
        </p:nvSpPr>
        <p:spPr>
          <a:xfrm>
            <a:off x="6160007" y="3476507"/>
            <a:ext cx="1993392" cy="43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8C9CA6"/>
                </a:solidFill>
              </a:defRPr>
            </a:lvl1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45" name="Picture Placeholder 10"/>
          <p:cNvSpPr>
            <a:spLocks noGrp="1" noChangeAspect="1"/>
          </p:cNvSpPr>
          <p:nvPr>
            <p:ph type="pic" sz="quarter" idx="24"/>
          </p:nvPr>
        </p:nvSpPr>
        <p:spPr>
          <a:xfrm>
            <a:off x="6155540" y="4027646"/>
            <a:ext cx="1993392" cy="1501000"/>
          </a:xfrm>
          <a:solidFill>
            <a:srgbClr val="324D5E">
              <a:alpha val="3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6155539" y="5511157"/>
            <a:ext cx="1993392" cy="91440"/>
          </a:xfrm>
          <a:prstGeom prst="rect">
            <a:avLst/>
          </a:prstGeom>
          <a:solidFill>
            <a:srgbClr val="324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7" name="Text Placeholder 29"/>
          <p:cNvSpPr>
            <a:spLocks noGrp="1"/>
          </p:cNvSpPr>
          <p:nvPr>
            <p:ph type="body" sz="quarter" idx="25" hasCustomPrompt="1"/>
          </p:nvPr>
        </p:nvSpPr>
        <p:spPr>
          <a:xfrm>
            <a:off x="6155539" y="5606515"/>
            <a:ext cx="1993392" cy="4387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D5E"/>
                </a:solidFill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48" name="Text Placeholder 29"/>
          <p:cNvSpPr>
            <a:spLocks noGrp="1"/>
          </p:cNvSpPr>
          <p:nvPr>
            <p:ph type="body" sz="quarter" idx="26" hasCustomPrompt="1"/>
          </p:nvPr>
        </p:nvSpPr>
        <p:spPr>
          <a:xfrm>
            <a:off x="6155539" y="5914972"/>
            <a:ext cx="1993392" cy="43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8C9CA6"/>
                </a:solidFill>
              </a:defRPr>
            </a:lvl1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49" name="Picture Placeholder 10"/>
          <p:cNvSpPr>
            <a:spLocks noGrp="1" noChangeAspect="1"/>
          </p:cNvSpPr>
          <p:nvPr>
            <p:ph type="pic" sz="quarter" idx="27"/>
          </p:nvPr>
        </p:nvSpPr>
        <p:spPr>
          <a:xfrm>
            <a:off x="9360408" y="1589181"/>
            <a:ext cx="1993392" cy="1501000"/>
          </a:xfrm>
          <a:solidFill>
            <a:srgbClr val="324D5E">
              <a:alpha val="3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0" name="Rectangle 49"/>
          <p:cNvSpPr/>
          <p:nvPr userDrawn="1"/>
        </p:nvSpPr>
        <p:spPr>
          <a:xfrm>
            <a:off x="9360407" y="3072692"/>
            <a:ext cx="1993392" cy="91440"/>
          </a:xfrm>
          <a:prstGeom prst="rect">
            <a:avLst/>
          </a:prstGeom>
          <a:solidFill>
            <a:srgbClr val="324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1" name="Text Placeholder 29"/>
          <p:cNvSpPr>
            <a:spLocks noGrp="1"/>
          </p:cNvSpPr>
          <p:nvPr>
            <p:ph type="body" sz="quarter" idx="28" hasCustomPrompt="1"/>
          </p:nvPr>
        </p:nvSpPr>
        <p:spPr>
          <a:xfrm>
            <a:off x="9360407" y="3168050"/>
            <a:ext cx="1993392" cy="4387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D5E"/>
                </a:solidFill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52" name="Text Placeholder 29"/>
          <p:cNvSpPr>
            <a:spLocks noGrp="1"/>
          </p:cNvSpPr>
          <p:nvPr>
            <p:ph type="body" sz="quarter" idx="29" hasCustomPrompt="1"/>
          </p:nvPr>
        </p:nvSpPr>
        <p:spPr>
          <a:xfrm>
            <a:off x="9360407" y="3476507"/>
            <a:ext cx="1993392" cy="43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8C9CA6"/>
                </a:solidFill>
              </a:defRPr>
            </a:lvl1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53" name="Picture Placeholder 10"/>
          <p:cNvSpPr>
            <a:spLocks noGrp="1" noChangeAspect="1"/>
          </p:cNvSpPr>
          <p:nvPr>
            <p:ph type="pic" sz="quarter" idx="30"/>
          </p:nvPr>
        </p:nvSpPr>
        <p:spPr>
          <a:xfrm>
            <a:off x="9355940" y="4027646"/>
            <a:ext cx="1993392" cy="1501000"/>
          </a:xfrm>
          <a:solidFill>
            <a:srgbClr val="324D5E">
              <a:alpha val="3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4" name="Rectangle 53"/>
          <p:cNvSpPr/>
          <p:nvPr userDrawn="1"/>
        </p:nvSpPr>
        <p:spPr>
          <a:xfrm>
            <a:off x="9355939" y="5511157"/>
            <a:ext cx="1993392" cy="91440"/>
          </a:xfrm>
          <a:prstGeom prst="rect">
            <a:avLst/>
          </a:prstGeom>
          <a:solidFill>
            <a:srgbClr val="324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5" name="Text Placeholder 29"/>
          <p:cNvSpPr>
            <a:spLocks noGrp="1"/>
          </p:cNvSpPr>
          <p:nvPr>
            <p:ph type="body" sz="quarter" idx="31" hasCustomPrompt="1"/>
          </p:nvPr>
        </p:nvSpPr>
        <p:spPr>
          <a:xfrm>
            <a:off x="9355939" y="5606515"/>
            <a:ext cx="1993392" cy="4387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324D5E"/>
                </a:solidFill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56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9355939" y="5914972"/>
            <a:ext cx="1993392" cy="43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8C9CA6"/>
                </a:solidFill>
              </a:defRPr>
            </a:lvl1pPr>
          </a:lstStyle>
          <a:p>
            <a:pPr lvl="0"/>
            <a:r>
              <a:rPr lang="en-US"/>
              <a:t>Job Title Here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0" y="6766560"/>
            <a:ext cx="12192000" cy="91440"/>
            <a:chOff x="0" y="4480421"/>
            <a:chExt cx="12192000" cy="91440"/>
          </a:xfrm>
        </p:grpSpPr>
        <p:sp>
          <p:nvSpPr>
            <p:cNvPr id="34" name="Rectangle 33"/>
            <p:cNvSpPr/>
            <p:nvPr userDrawn="1"/>
          </p:nvSpPr>
          <p:spPr>
            <a:xfrm>
              <a:off x="0" y="4480421"/>
              <a:ext cx="2439924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2439924" y="4480421"/>
              <a:ext cx="2439924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4879848" y="4480421"/>
              <a:ext cx="2439924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7319772" y="4480421"/>
              <a:ext cx="2439924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9759696" y="4480421"/>
              <a:ext cx="2432304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15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感謝您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2" name="圖片預留位置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插入或拖放相片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感謝您</a:t>
            </a:r>
          </a:p>
        </p:txBody>
      </p:sp>
      <p:sp>
        <p:nvSpPr>
          <p:cNvPr id="7" name="文字預留位置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全名</a:t>
            </a:r>
          </a:p>
        </p:txBody>
      </p:sp>
      <p:sp>
        <p:nvSpPr>
          <p:cNvPr id="8" name="文字預留位置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電話號碼</a:t>
            </a:r>
          </a:p>
        </p:txBody>
      </p:sp>
      <p:sp>
        <p:nvSpPr>
          <p:cNvPr id="9" name="文字預留位置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電子郵件或社交媒體控制代碼</a:t>
            </a:r>
          </a:p>
        </p:txBody>
      </p:sp>
      <p:sp>
        <p:nvSpPr>
          <p:cNvPr id="10" name="文字預留位置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公司網站</a:t>
            </a:r>
          </a:p>
        </p:txBody>
      </p:sp>
    </p:spTree>
    <p:extLst>
      <p:ext uri="{BB962C8B-B14F-4D97-AF65-F5344CB8AC3E}">
        <p14:creationId xmlns:p14="http://schemas.microsoft.com/office/powerpoint/2010/main" val="2607936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線投影片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圖片預留位置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按一下以編輯分隔線投影片標題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線投影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圖片預留位置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按一下以編輯分隔線投影片標題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相片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圖片預留位置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插入或拖放您的相片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相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預留位置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89543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相片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圖片預留位置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插入或拖放您的相片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8" name="圖片預留位置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插入或拖放您的相片</a:t>
            </a:r>
          </a:p>
        </p:txBody>
      </p:sp>
      <p:sp>
        <p:nvSpPr>
          <p:cNvPr id="9" name="圖片預留位置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插入或拖放您的相片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1" name="手繪多邊形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3" name="手繪多邊形​​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4" name="手繪多邊形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5" name="手繪多邊形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比較左方預留位置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2" name="比較左方預留位置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" name="文字預留位置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型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預留位置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插入或拖放您的相片</a:t>
            </a:r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投影片編號預留位置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zh-TW" altLang="en-US" dirty="0"/>
              <a:t>輸入您的標題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文字預留位置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1" name="文字預留位置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3" name="文字預留位置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5" name="文字預留位置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7" name="文字預留位置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03007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4980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3361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72027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224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5374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163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D9F71842-C509-4D7C-94B3-50BD3BB7D3E1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2" name="矩形：圓角 24">
            <a:extLst>
              <a:ext uri="{FF2B5EF4-FFF2-40B4-BE49-F238E27FC236}">
                <a16:creationId xmlns:a16="http://schemas.microsoft.com/office/drawing/2014/main" id="{7D9C3C78-9A18-4BB7-AD07-5B57044DDC57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F22583-BB4D-4884-958B-6991A32E106D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9A2CA09-C23E-488D-B385-FEBF4B40FAE6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56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654" r:id="rId15"/>
    <p:sldLayoutId id="2147483662" r:id="rId16"/>
    <p:sldLayoutId id="2147483663" r:id="rId17"/>
    <p:sldLayoutId id="2147483658" r:id="rId18"/>
    <p:sldLayoutId id="2147483665" r:id="rId19"/>
    <p:sldLayoutId id="2147483666" r:id="rId20"/>
    <p:sldLayoutId id="2147483659" r:id="rId21"/>
    <p:sldLayoutId id="2147483660" r:id="rId22"/>
    <p:sldLayoutId id="2147483650" r:id="rId23"/>
    <p:sldLayoutId id="2147483652" r:id="rId24"/>
    <p:sldLayoutId id="2147483656" r:id="rId25"/>
    <p:sldLayoutId id="2147483657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93C2B871-EEEA-45F4-88E7-0D4D04170C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655300" cy="47244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E402984E-BF38-4A9E-ACF5-A7C90CCC5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575" y="4422651"/>
            <a:ext cx="9673496" cy="288358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tIns="576000" rtlCol="0">
            <a:normAutofit/>
          </a:bodyPr>
          <a:lstStyle/>
          <a:p>
            <a:pPr algn="ctr" rtl="0">
              <a:spcBef>
                <a:spcPts val="1200"/>
              </a:spcBef>
            </a:pPr>
            <a:r>
              <a:rPr lang="en-US" altLang="zh-TW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113</a:t>
            </a: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學年度國風國中家長會</a:t>
            </a:r>
            <a:br>
              <a:rPr lang="en-US" altLang="zh-TW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</a:br>
            <a:br>
              <a:rPr lang="en-US" altLang="zh-TW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</a:b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會長交接暨委員授證典禮</a:t>
            </a:r>
            <a:endParaRPr lang="zh-TW" altLang="en-US" sz="54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0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69" y="174678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副會長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8DBF4-37B7-4C4F-9728-A1C100B177E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57697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7697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022988" y="1558624"/>
            <a:ext cx="10020331" cy="3944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712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翁瑞鴻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716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陳凱群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713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余忠烜    </a:t>
            </a:r>
            <a:r>
              <a:rPr kumimoji="0" lang="en-US" altLang="zh-TW" sz="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718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賀大任</a:t>
            </a:r>
            <a:endParaRPr lang="en-US" altLang="zh-TW" sz="5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716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徐逸翔</a:t>
            </a: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475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40923" y="429465"/>
            <a:ext cx="9144000" cy="60960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575" y="2282352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    翁睿濂先生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   劉文彥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D47A2379-A71B-4BAF-89C9-0AF97C22727F}"/>
              </a:ext>
            </a:extLst>
          </p:cNvPr>
          <p:cNvSpPr txBox="1">
            <a:spLocks/>
          </p:cNvSpPr>
          <p:nvPr/>
        </p:nvSpPr>
        <p:spPr>
          <a:xfrm>
            <a:off x="5611907" y="-64127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頒發常務委員證書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56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常務委員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DBF4-37B7-4C4F-9728-A1C100B177E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342213" y="1182486"/>
            <a:ext cx="7995588" cy="528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920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姚欣汝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金龍飛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803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姚立志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814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劉書緯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805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鄭惠銀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710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林倩怡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806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郭仁輝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718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林粁彤</a:t>
            </a:r>
          </a:p>
        </p:txBody>
      </p:sp>
    </p:spTree>
    <p:extLst>
      <p:ext uri="{BB962C8B-B14F-4D97-AF65-F5344CB8AC3E}">
        <p14:creationId xmlns:p14="http://schemas.microsoft.com/office/powerpoint/2010/main" val="246961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40923" y="435513"/>
            <a:ext cx="9144000" cy="6083904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1645" y="2216063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   翁睿濂先生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   劉文彥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D47A2379-A71B-4BAF-89C9-0AF97C22727F}"/>
              </a:ext>
            </a:extLst>
          </p:cNvPr>
          <p:cNvSpPr txBox="1">
            <a:spLocks/>
          </p:cNvSpPr>
          <p:nvPr/>
        </p:nvSpPr>
        <p:spPr>
          <a:xfrm>
            <a:off x="6096000" y="195074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頒發委員證書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36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委員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DBF4-37B7-4C4F-9728-A1C100B177E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225182" y="1227361"/>
            <a:ext cx="1002966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902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張慧玲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914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李勇宏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902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蔡家瑜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917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潘駿為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910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張炳仁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918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蔡淑芬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913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張文權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802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傅雯昀</a:t>
            </a:r>
          </a:p>
          <a:p>
            <a:endParaRPr lang="zh-TW" altLang="en-US" sz="5800" b="1" dirty="0"/>
          </a:p>
        </p:txBody>
      </p:sp>
    </p:spTree>
    <p:extLst>
      <p:ext uri="{BB962C8B-B14F-4D97-AF65-F5344CB8AC3E}">
        <p14:creationId xmlns:p14="http://schemas.microsoft.com/office/powerpoint/2010/main" val="33313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委員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DBF4-37B7-4C4F-9728-A1C100B177E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1815593" y="1227361"/>
            <a:ext cx="989380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804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陳趙祥瑞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810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林亮吟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805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蔡宜仁   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812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吳順財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808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陳怡州   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815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劉麗珍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809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黃愛伶    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816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陳聖展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800" b="1" dirty="0"/>
              <a:t> </a:t>
            </a:r>
          </a:p>
          <a:p>
            <a:endParaRPr lang="zh-TW" altLang="en-US" sz="5800" b="1" dirty="0"/>
          </a:p>
          <a:p>
            <a:endParaRPr lang="zh-TW" altLang="en-US" sz="5800" b="1" dirty="0"/>
          </a:p>
        </p:txBody>
      </p:sp>
    </p:spTree>
    <p:extLst>
      <p:ext uri="{BB962C8B-B14F-4D97-AF65-F5344CB8AC3E}">
        <p14:creationId xmlns:p14="http://schemas.microsoft.com/office/powerpoint/2010/main" val="6568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委員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8DBF4-37B7-4C4F-9728-A1C100B177E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57697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7697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298192" y="1227361"/>
            <a:ext cx="989380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altLang="zh-TW" sz="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818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張嘉晏 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705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黃文豪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701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張櫻露 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706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劉建良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702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吳敏賢 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709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蔡尚志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702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魯虎憑 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710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林耕全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2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委員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8DBF4-37B7-4C4F-9728-A1C100B177E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57697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7697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032974" y="1227361"/>
            <a:ext cx="989380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712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謝易成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717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呂欣穎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712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牛育俊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718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施宜廷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714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曾詩茜    </a:t>
            </a:r>
            <a:r>
              <a:rPr kumimoji="0" lang="en-US" altLang="zh-TW" sz="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718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高聖傑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717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劉珮昕    </a:t>
            </a:r>
            <a: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919</a:t>
            </a: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吳珮瑄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7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41955" y="48465"/>
            <a:ext cx="9141936" cy="68580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3716" y="2282351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    翁睿濂先生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   劉文彥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D47A2379-A71B-4BAF-89C9-0AF97C22727F}"/>
              </a:ext>
            </a:extLst>
          </p:cNvPr>
          <p:cNvSpPr txBox="1">
            <a:spLocks/>
          </p:cNvSpPr>
          <p:nvPr/>
        </p:nvSpPr>
        <p:spPr>
          <a:xfrm>
            <a:off x="6096000" y="234219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頒發顧問證書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90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顧問主席和顧問</a:t>
            </a:r>
            <a:endParaRPr lang="zh-TW" altLang="en-US" sz="48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8DBF4-37B7-4C4F-9728-A1C100B177E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57697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7697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112264" y="1227361"/>
            <a:ext cx="9893808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顧問主席   陳祐廷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顧問   張銘偉   黃榮康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郭献智   楊孟怡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朱璧瑩   蕭鈞翊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76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092" b="7092"/>
          <a:stretch>
            <a:fillRect/>
          </a:stretch>
        </p:blipFill>
        <p:spPr>
          <a:xfrm>
            <a:off x="1" y="0"/>
            <a:ext cx="10655455" cy="68580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8047" y="2195984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/>
          </a:bodyPr>
          <a:lstStyle/>
          <a:p>
            <a:pPr algn="ctr">
              <a:spcBef>
                <a:spcPts val="1200"/>
              </a:spcBef>
            </a:pP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   翁睿濂先生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20A431E1-4ADD-4089-B192-8795F64F6137}"/>
              </a:ext>
            </a:extLst>
          </p:cNvPr>
          <p:cNvSpPr txBox="1">
            <a:spLocks/>
          </p:cNvSpPr>
          <p:nvPr/>
        </p:nvSpPr>
        <p:spPr>
          <a:xfrm>
            <a:off x="6250979" y="215153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會長致詞</a:t>
            </a:r>
          </a:p>
        </p:txBody>
      </p:sp>
    </p:spTree>
    <p:extLst>
      <p:ext uri="{BB962C8B-B14F-4D97-AF65-F5344CB8AC3E}">
        <p14:creationId xmlns:p14="http://schemas.microsoft.com/office/powerpoint/2010/main" val="2280636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顧問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8DBF4-37B7-4C4F-9728-A1C100B177E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57697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57697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888950" y="1227361"/>
            <a:ext cx="9893808" cy="649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戴宏          黃晨穎</a:t>
            </a:r>
            <a:endParaRPr lang="en-US" altLang="zh-TW" sz="5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86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謝文祥       范綱霖</a:t>
            </a:r>
            <a:br>
              <a:rPr lang="en-US" altLang="zh-TW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胡建璿       羅俊宥</a:t>
            </a:r>
            <a:endParaRPr kumimoji="0" lang="en-US" altLang="zh-TW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86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游東和       詹瑞景</a:t>
            </a: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8600"/>
              </a:lnSpc>
              <a:defRPr/>
            </a:pPr>
            <a:r>
              <a:rPr lang="zh-TW" altLang="en-US" sz="5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紀榮吉</a:t>
            </a: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815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預留位置 11">
            <a:extLst>
              <a:ext uri="{FF2B5EF4-FFF2-40B4-BE49-F238E27FC236}">
                <a16:creationId xmlns:a16="http://schemas.microsoft.com/office/drawing/2014/main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356686" y="-4792"/>
            <a:ext cx="9144000" cy="6858000"/>
          </a:xfrm>
          <a:ln>
            <a:noFill/>
          </a:ln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57AE83E6-F5F0-457B-836B-17689293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424208"/>
            <a:ext cx="6617198" cy="297425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4000" dirty="0">
                <a:solidFill>
                  <a:schemeClr val="accent2"/>
                </a:solidFill>
              </a:rPr>
              <a:t>感謝家長默默支持與付出</a:t>
            </a:r>
            <a:br>
              <a:rPr lang="en-US" altLang="zh-TW" sz="4000" dirty="0">
                <a:solidFill>
                  <a:schemeClr val="accent2"/>
                </a:solidFill>
              </a:rPr>
            </a:br>
            <a:br>
              <a:rPr lang="en-US" altLang="zh-TW" sz="4000" dirty="0">
                <a:solidFill>
                  <a:schemeClr val="accent2"/>
                </a:solidFill>
              </a:rPr>
            </a:br>
            <a:r>
              <a:rPr lang="zh-TW" altLang="en-US" sz="4000" dirty="0">
                <a:solidFill>
                  <a:schemeClr val="accent2"/>
                </a:solidFill>
              </a:rPr>
              <a:t>國風國中有您真好</a:t>
            </a:r>
            <a:r>
              <a:rPr lang="en-US" altLang="zh-TW" sz="4000" dirty="0">
                <a:solidFill>
                  <a:schemeClr val="accent2"/>
                </a:solidFill>
              </a:rPr>
              <a:t>~</a:t>
            </a:r>
            <a:endParaRPr lang="zh-TW" altLang="en-US" sz="4000" dirty="0">
              <a:solidFill>
                <a:schemeClr val="accent2"/>
              </a:solidFill>
            </a:endParaRP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0223" y="6163825"/>
            <a:ext cx="3521514" cy="288000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en-US" altLang="zh-TW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832-3847</a:t>
            </a:r>
            <a:endParaRPr lang="zh-TW" altLang="en-US" dirty="0">
              <a:solidFill>
                <a:schemeClr val="accent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6" name="文字預留位置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2789" y="7499569"/>
            <a:ext cx="3521514" cy="649123"/>
          </a:xfrm>
        </p:spPr>
        <p:txBody>
          <a:bodyPr rtlCol="0">
            <a:normAutofit/>
          </a:bodyPr>
          <a:lstStyle/>
          <a:p>
            <a:endParaRPr lang="zh-TW" altLang="en-US" sz="1800" dirty="0">
              <a:solidFill>
                <a:schemeClr val="accent4">
                  <a:lumMod val="75000"/>
                </a:schemeClr>
              </a:solidFill>
              <a:sym typeface="Microsoft JhengHei UI" panose="020B0604030504040204" pitchFamily="34" charset="-120"/>
            </a:endParaRPr>
          </a:p>
        </p:txBody>
      </p:sp>
      <p:sp>
        <p:nvSpPr>
          <p:cNvPr id="22" name="文字預留位置 21">
            <a:extLst>
              <a:ext uri="{FF2B5EF4-FFF2-40B4-BE49-F238E27FC236}">
                <a16:creationId xmlns:a16="http://schemas.microsoft.com/office/drawing/2014/main" id="{43DBE4D9-1044-49A3-ABD5-477041FF2B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0223" y="5875825"/>
            <a:ext cx="3521514" cy="288000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en-US" altLang="zh-TW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www.kfjh.hlc.edu.tw</a:t>
            </a:r>
            <a:endParaRPr lang="zh-TW" altLang="en-US" dirty="0">
              <a:solidFill>
                <a:schemeClr val="accent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2" name="手繪多邊形 5" descr="實心輔色區塊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116826" y="115149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33" name="手繪多邊形 5" descr="空心輔色區塊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37111" y="1236374"/>
            <a:ext cx="2992268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DCCFDBE-12CD-4C13-96A1-93B7987C5B12}"/>
              </a:ext>
            </a:extLst>
          </p:cNvPr>
          <p:cNvSpPr/>
          <p:nvPr/>
        </p:nvSpPr>
        <p:spPr>
          <a:xfrm>
            <a:off x="7578365" y="5491709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rPr>
              <a:t>花蓮市林政街</a:t>
            </a:r>
            <a:r>
              <a:rPr lang="en-US" altLang="zh-TW" dirty="0">
                <a:solidFill>
                  <a:schemeClr val="accent2"/>
                </a:solidFill>
              </a:rPr>
              <a:t>7</a:t>
            </a:r>
            <a:r>
              <a:rPr lang="zh-TW" altLang="en-US" dirty="0">
                <a:solidFill>
                  <a:schemeClr val="accent2"/>
                </a:solidFill>
              </a:rPr>
              <a:t>號</a:t>
            </a:r>
            <a:endParaRPr lang="zh-TW" altLang="en-US" dirty="0">
              <a:solidFill>
                <a:schemeClr val="accent2"/>
              </a:solidFill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74003" y="0"/>
            <a:ext cx="10307451" cy="68580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878" y="2964576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   劉文彥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B82F5C2C-86AF-4F54-A2F4-7C6C580C03C0}"/>
              </a:ext>
            </a:extLst>
          </p:cNvPr>
          <p:cNvSpPr txBox="1">
            <a:spLocks/>
          </p:cNvSpPr>
          <p:nvPr/>
        </p:nvSpPr>
        <p:spPr>
          <a:xfrm>
            <a:off x="6204363" y="-76323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校長致詞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473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40923" y="435842"/>
            <a:ext cx="9144000" cy="6083246"/>
          </a:xfrm>
        </p:spPr>
      </p:pic>
      <p:sp>
        <p:nvSpPr>
          <p:cNvPr id="6" name="標題 2">
            <a:extLst>
              <a:ext uri="{FF2B5EF4-FFF2-40B4-BE49-F238E27FC236}">
                <a16:creationId xmlns:a16="http://schemas.microsoft.com/office/drawing/2014/main" id="{D47A2379-A71B-4BAF-89C9-0AF97C22727F}"/>
              </a:ext>
            </a:extLst>
          </p:cNvPr>
          <p:cNvSpPr txBox="1">
            <a:spLocks/>
          </p:cNvSpPr>
          <p:nvPr/>
        </p:nvSpPr>
        <p:spPr>
          <a:xfrm>
            <a:off x="6197191" y="221969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宣布事項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6946C090-A27B-4A8C-A32A-A0B421892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3114" y="3564217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請參考書面資料    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434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40923" y="429465"/>
            <a:ext cx="9144000" cy="60960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3801" y="2772534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/>
          </a:bodyPr>
          <a:lstStyle/>
          <a:p>
            <a:pPr algn="ctr">
              <a:spcBef>
                <a:spcPts val="1200"/>
              </a:spcBef>
            </a:pP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榮譽會長   楊政道先生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D47A2379-A71B-4BAF-89C9-0AF97C22727F}"/>
              </a:ext>
            </a:extLst>
          </p:cNvPr>
          <p:cNvSpPr txBox="1">
            <a:spLocks/>
          </p:cNvSpPr>
          <p:nvPr/>
        </p:nvSpPr>
        <p:spPr>
          <a:xfrm>
            <a:off x="6096000" y="123357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頒發會長證書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248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預留位置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249840" y="429465"/>
            <a:ext cx="8126166" cy="6096000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192704"/>
            <a:ext cx="7662244" cy="2964576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 tIns="576000" rtlCol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    翁睿濂先生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   劉文彥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D47A2379-A71B-4BAF-89C9-0AF97C22727F}"/>
              </a:ext>
            </a:extLst>
          </p:cNvPr>
          <p:cNvSpPr txBox="1">
            <a:spLocks/>
          </p:cNvSpPr>
          <p:nvPr/>
        </p:nvSpPr>
        <p:spPr>
          <a:xfrm>
            <a:off x="6053801" y="-171203"/>
            <a:ext cx="7662244" cy="2964576"/>
          </a:xfrm>
          <a:prstGeom prst="roundRect">
            <a:avLst>
              <a:gd name="adj" fmla="val 213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576000" rIns="180000" bIns="180000" rtlCol="0" anchor="t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5000" b="1" i="0" kern="1200" cap="all" spc="-3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頒發副會長證書</a:t>
            </a:r>
            <a:br>
              <a:rPr lang="en-US" altLang="zh-TW" sz="4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07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副會長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DBF4-37B7-4C4F-9728-A1C100B177E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368171" y="1225929"/>
            <a:ext cx="9823829" cy="528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陳文英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909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邱鴻志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盧姿妙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912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柳俊隆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905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吳炎全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913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陳威孝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906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許淑珍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916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陳瑞祥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608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副會長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DBF4-37B7-4C4F-9728-A1C100B177E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283787" y="1266494"/>
            <a:ext cx="8054014" cy="796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916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邱昭呈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807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黃代佩 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徐嘉鴻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彭雄威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朱詩婷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813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廖俊智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805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曾世騏 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815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鄭元漳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87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C3230-5E0E-418C-873C-5001635A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75" y="244372"/>
            <a:ext cx="11651297" cy="67310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家長委員會授證典禮 副會長</a:t>
            </a:r>
            <a:endParaRPr lang="zh-TW" altLang="en-US" sz="6000" b="1" spc="-3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44ED6CE-E01E-42F1-B0B5-D612A332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DBF4-37B7-4C4F-9728-A1C100B177E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E871DA0-6F42-4AA8-AB3B-C1D523EAA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0B314003-CC3F-49D8-9733-26D12F378A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3C2F53F3-6B91-4028-8F2A-AC8861D19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06749BB3-544D-4D38-BBEE-A5CA0E2049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79F6826-D144-475E-8A55-FE8918A0E1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94056731-3F6F-4DF3-A57F-CFB0D1868A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E867CB2-E47B-4EA8-8919-15B67D53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844" y="403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FE664B8E-49F5-4889-8B92-5DD7D7A99D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55939" y="2764314"/>
            <a:ext cx="8159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1248BB-262B-4B69-8C3A-8F95FEBA52D0}"/>
              </a:ext>
            </a:extLst>
          </p:cNvPr>
          <p:cNvSpPr/>
          <p:nvPr/>
        </p:nvSpPr>
        <p:spPr>
          <a:xfrm>
            <a:off x="2364789" y="1175433"/>
            <a:ext cx="10020331" cy="662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817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黃育威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708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呂文婷 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817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曾至弘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710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王永安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817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鄧雅玲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711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林啟瑋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707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張博翔   </a:t>
            </a:r>
            <a:r>
              <a:rPr lang="en-US" altLang="zh-TW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711</a:t>
            </a:r>
            <a:r>
              <a:rPr lang="zh-TW" altLang="en-US" sz="5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洪昌億</a:t>
            </a:r>
            <a:endParaRPr lang="en-US" altLang="zh-TW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5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1947992"/>
      </p:ext>
    </p:extLst>
  </p:cSld>
  <p:clrMapOvr>
    <a:masterClrMapping/>
  </p:clrMapOvr>
</p:sld>
</file>

<file path=ppt/theme/theme1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A50AA-654B-45CA-B6AD-FDA9E9535EF9}">
  <ds:schemaRefs>
    <ds:schemaRef ds:uri="http://purl.org/dc/elements/1.1/"/>
    <ds:schemaRef ds:uri="http://schemas.microsoft.com/office/2006/documentManagement/types"/>
    <ds:schemaRef ds:uri="fb0879af-3eba-417a-a55a-ffe6dcd6ca77"/>
    <ds:schemaRef ds:uri="http://schemas.microsoft.com/sharepoint/v3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dc4bcd6-49db-4c07-9060-8acfc67ce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TM10001114[[fn=圖庫]]</Template>
  <TotalTime>0</TotalTime>
  <Words>467</Words>
  <Application>Microsoft Office PowerPoint</Application>
  <PresentationFormat>寬螢幕</PresentationFormat>
  <Paragraphs>98</Paragraphs>
  <Slides>21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Microsoft JhengHei UI</vt:lpstr>
      <vt:lpstr>微軟正黑體</vt:lpstr>
      <vt:lpstr>新細明體</vt:lpstr>
      <vt:lpstr>Arial</vt:lpstr>
      <vt:lpstr>Gill Sans MT</vt:lpstr>
      <vt:lpstr>Times New Roman</vt:lpstr>
      <vt:lpstr>圖庫</vt:lpstr>
      <vt:lpstr>113學年度國風國中家長會  會長交接暨委員授證典禮</vt:lpstr>
      <vt:lpstr>  會長   翁睿濂先生</vt:lpstr>
      <vt:lpstr>  校長    劉文彥</vt:lpstr>
      <vt:lpstr> 請參考書面資料    </vt:lpstr>
      <vt:lpstr> 榮譽會長   楊政道先生</vt:lpstr>
      <vt:lpstr> 會長    翁睿濂先生 校長    劉文彥</vt:lpstr>
      <vt:lpstr>113家長委員會授證典禮 副會長</vt:lpstr>
      <vt:lpstr>113家長委員會授證典禮 副會長</vt:lpstr>
      <vt:lpstr>113家長委員會授證典禮 副會長</vt:lpstr>
      <vt:lpstr>113家長委員會授證典禮 副會長</vt:lpstr>
      <vt:lpstr> 會長    翁睿濂先生 校長    劉文彥</vt:lpstr>
      <vt:lpstr>113家長委員會授證典禮 常務委員</vt:lpstr>
      <vt:lpstr> 會長   翁睿濂先生 校長    劉文彥</vt:lpstr>
      <vt:lpstr>113家長委員會授證典禮 委員</vt:lpstr>
      <vt:lpstr>113家長委員會授證典禮 委員</vt:lpstr>
      <vt:lpstr>113家長委員會授證典禮 委員</vt:lpstr>
      <vt:lpstr>113家長委員會授證典禮 委員</vt:lpstr>
      <vt:lpstr> 會長    翁睿濂先生 校長    劉文彥</vt:lpstr>
      <vt:lpstr>113家長委員會授證典禮 顧問主席和顧問</vt:lpstr>
      <vt:lpstr>113家長委員會授證典禮 顧問</vt:lpstr>
      <vt:lpstr>感謝家長默默支持與付出  國風國中有您真好~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2019-03-18T09:33:44Z</dcterms:created>
  <dcterms:modified xsi:type="dcterms:W3CDTF">2024-11-08T08:21:25Z</dcterms:modified>
</cp:coreProperties>
</file>