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1" r:id="rId2"/>
    <p:sldMasterId id="2147483705" r:id="rId3"/>
    <p:sldMasterId id="2147483752" r:id="rId4"/>
    <p:sldMasterId id="2147483768" r:id="rId5"/>
    <p:sldMasterId id="2147483798" r:id="rId6"/>
    <p:sldMasterId id="2147483814" r:id="rId7"/>
  </p:sldMasterIdLst>
  <p:notesMasterIdLst>
    <p:notesMasterId r:id="rId120"/>
  </p:notesMasterIdLst>
  <p:handoutMasterIdLst>
    <p:handoutMasterId r:id="rId121"/>
  </p:handoutMasterIdLst>
  <p:sldIdLst>
    <p:sldId id="763" r:id="rId8"/>
    <p:sldId id="1104" r:id="rId9"/>
    <p:sldId id="1347" r:id="rId10"/>
    <p:sldId id="1106" r:id="rId11"/>
    <p:sldId id="1107" r:id="rId12"/>
    <p:sldId id="1108" r:id="rId13"/>
    <p:sldId id="1211" r:id="rId14"/>
    <p:sldId id="1109" r:id="rId15"/>
    <p:sldId id="1150" r:id="rId16"/>
    <p:sldId id="1151" r:id="rId17"/>
    <p:sldId id="1152" r:id="rId18"/>
    <p:sldId id="1174" r:id="rId19"/>
    <p:sldId id="1181" r:id="rId20"/>
    <p:sldId id="1168" r:id="rId21"/>
    <p:sldId id="1178" r:id="rId22"/>
    <p:sldId id="1338" r:id="rId23"/>
    <p:sldId id="1177" r:id="rId24"/>
    <p:sldId id="1179" r:id="rId25"/>
    <p:sldId id="1182" r:id="rId26"/>
    <p:sldId id="1180" r:id="rId27"/>
    <p:sldId id="1176" r:id="rId28"/>
    <p:sldId id="1113" r:id="rId29"/>
    <p:sldId id="1112" r:id="rId30"/>
    <p:sldId id="1118" r:id="rId31"/>
    <p:sldId id="1155" r:id="rId32"/>
    <p:sldId id="1268" r:id="rId33"/>
    <p:sldId id="1183" r:id="rId34"/>
    <p:sldId id="1184" r:id="rId35"/>
    <p:sldId id="1185" r:id="rId36"/>
    <p:sldId id="1187" r:id="rId37"/>
    <p:sldId id="1153" r:id="rId38"/>
    <p:sldId id="1156" r:id="rId39"/>
    <p:sldId id="1157" r:id="rId40"/>
    <p:sldId id="1269" r:id="rId41"/>
    <p:sldId id="1270" r:id="rId42"/>
    <p:sldId id="1160" r:id="rId43"/>
    <p:sldId id="1158" r:id="rId44"/>
    <p:sldId id="1262" r:id="rId45"/>
    <p:sldId id="1163" r:id="rId46"/>
    <p:sldId id="1164" r:id="rId47"/>
    <p:sldId id="1162" r:id="rId48"/>
    <p:sldId id="1212" r:id="rId49"/>
    <p:sldId id="1273" r:id="rId50"/>
    <p:sldId id="1278" r:id="rId51"/>
    <p:sldId id="1279" r:id="rId52"/>
    <p:sldId id="1350" r:id="rId53"/>
    <p:sldId id="1276" r:id="rId54"/>
    <p:sldId id="1277" r:id="rId55"/>
    <p:sldId id="1188" r:id="rId56"/>
    <p:sldId id="883" r:id="rId57"/>
    <p:sldId id="884" r:id="rId58"/>
    <p:sldId id="885" r:id="rId59"/>
    <p:sldId id="886" r:id="rId60"/>
    <p:sldId id="888" r:id="rId61"/>
    <p:sldId id="887" r:id="rId62"/>
    <p:sldId id="889" r:id="rId63"/>
    <p:sldId id="890" r:id="rId64"/>
    <p:sldId id="765" r:id="rId65"/>
    <p:sldId id="766" r:id="rId66"/>
    <p:sldId id="891" r:id="rId67"/>
    <p:sldId id="892" r:id="rId68"/>
    <p:sldId id="893" r:id="rId69"/>
    <p:sldId id="894" r:id="rId70"/>
    <p:sldId id="1009" r:id="rId71"/>
    <p:sldId id="1360" r:id="rId72"/>
    <p:sldId id="1010" r:id="rId73"/>
    <p:sldId id="1261" r:id="rId74"/>
    <p:sldId id="1361" r:id="rId75"/>
    <p:sldId id="1301" r:id="rId76"/>
    <p:sldId id="324" r:id="rId77"/>
    <p:sldId id="325" r:id="rId78"/>
    <p:sldId id="326" r:id="rId79"/>
    <p:sldId id="1305" r:id="rId80"/>
    <p:sldId id="1306" r:id="rId81"/>
    <p:sldId id="901" r:id="rId82"/>
    <p:sldId id="903" r:id="rId83"/>
    <p:sldId id="1307" r:id="rId84"/>
    <p:sldId id="1297" r:id="rId85"/>
    <p:sldId id="1298" r:id="rId86"/>
    <p:sldId id="904" r:id="rId87"/>
    <p:sldId id="1092" r:id="rId88"/>
    <p:sldId id="1356" r:id="rId89"/>
    <p:sldId id="1366" r:id="rId90"/>
    <p:sldId id="1359" r:id="rId91"/>
    <p:sldId id="1288" r:id="rId92"/>
    <p:sldId id="1309" r:id="rId93"/>
    <p:sldId id="1310" r:id="rId94"/>
    <p:sldId id="1311" r:id="rId95"/>
    <p:sldId id="1312" r:id="rId96"/>
    <p:sldId id="1314" r:id="rId97"/>
    <p:sldId id="1315" r:id="rId98"/>
    <p:sldId id="1245" r:id="rId99"/>
    <p:sldId id="1246" r:id="rId100"/>
    <p:sldId id="1192" r:id="rId101"/>
    <p:sldId id="1194" r:id="rId102"/>
    <p:sldId id="932" r:id="rId103"/>
    <p:sldId id="578" r:id="rId104"/>
    <p:sldId id="575" r:id="rId105"/>
    <p:sldId id="1196" r:id="rId106"/>
    <p:sldId id="1198" r:id="rId107"/>
    <p:sldId id="1201" r:id="rId108"/>
    <p:sldId id="948" r:id="rId109"/>
    <p:sldId id="949" r:id="rId110"/>
    <p:sldId id="950" r:id="rId111"/>
    <p:sldId id="1316" r:id="rId112"/>
    <p:sldId id="1287" r:id="rId113"/>
    <p:sldId id="1202" r:id="rId114"/>
    <p:sldId id="1204" r:id="rId115"/>
    <p:sldId id="1205" r:id="rId116"/>
    <p:sldId id="1206" r:id="rId117"/>
    <p:sldId id="1333" r:id="rId118"/>
    <p:sldId id="955" r:id="rId119"/>
  </p:sldIdLst>
  <p:sldSz cx="9144000" cy="6858000" type="screen4x3"/>
  <p:notesSz cx="6797675" cy="9926638"/>
  <p:defaultTextStyle>
    <a:defPPr>
      <a:defRPr lang="zh-TW"/>
    </a:defPPr>
    <a:lvl1pPr algn="l" rtl="0" fontAlgn="base">
      <a:spcBef>
        <a:spcPct val="0"/>
      </a:spcBef>
      <a:spcAft>
        <a:spcPct val="0"/>
      </a:spcAft>
      <a:defRPr kumimoji="1" kern="1200">
        <a:solidFill>
          <a:schemeClr val="tx1"/>
        </a:solidFill>
        <a:latin typeface="Calibri" pitchFamily="34" charset="0"/>
        <a:ea typeface="新細明體" charset="-120"/>
        <a:cs typeface="+mn-cs"/>
      </a:defRPr>
    </a:lvl1pPr>
    <a:lvl2pPr marL="457200" algn="l" rtl="0" fontAlgn="base">
      <a:spcBef>
        <a:spcPct val="0"/>
      </a:spcBef>
      <a:spcAft>
        <a:spcPct val="0"/>
      </a:spcAft>
      <a:defRPr kumimoji="1" kern="1200">
        <a:solidFill>
          <a:schemeClr val="tx1"/>
        </a:solidFill>
        <a:latin typeface="Calibri" pitchFamily="34" charset="0"/>
        <a:ea typeface="新細明體" charset="-120"/>
        <a:cs typeface="+mn-cs"/>
      </a:defRPr>
    </a:lvl2pPr>
    <a:lvl3pPr marL="914400" algn="l" rtl="0" fontAlgn="base">
      <a:spcBef>
        <a:spcPct val="0"/>
      </a:spcBef>
      <a:spcAft>
        <a:spcPct val="0"/>
      </a:spcAft>
      <a:defRPr kumimoji="1" kern="1200">
        <a:solidFill>
          <a:schemeClr val="tx1"/>
        </a:solidFill>
        <a:latin typeface="Calibri" pitchFamily="34" charset="0"/>
        <a:ea typeface="新細明體" charset="-120"/>
        <a:cs typeface="+mn-cs"/>
      </a:defRPr>
    </a:lvl3pPr>
    <a:lvl4pPr marL="1371600" algn="l" rtl="0" fontAlgn="base">
      <a:spcBef>
        <a:spcPct val="0"/>
      </a:spcBef>
      <a:spcAft>
        <a:spcPct val="0"/>
      </a:spcAft>
      <a:defRPr kumimoji="1" kern="1200">
        <a:solidFill>
          <a:schemeClr val="tx1"/>
        </a:solidFill>
        <a:latin typeface="Calibri" pitchFamily="34" charset="0"/>
        <a:ea typeface="新細明體" charset="-120"/>
        <a:cs typeface="+mn-cs"/>
      </a:defRPr>
    </a:lvl4pPr>
    <a:lvl5pPr marL="1828800" algn="l" rtl="0" fontAlgn="base">
      <a:spcBef>
        <a:spcPct val="0"/>
      </a:spcBef>
      <a:spcAft>
        <a:spcPct val="0"/>
      </a:spcAft>
      <a:defRPr kumimoji="1" kern="1200">
        <a:solidFill>
          <a:schemeClr val="tx1"/>
        </a:solidFill>
        <a:latin typeface="Calibri" pitchFamily="34" charset="0"/>
        <a:ea typeface="新細明體" charset="-120"/>
        <a:cs typeface="+mn-cs"/>
      </a:defRPr>
    </a:lvl5pPr>
    <a:lvl6pPr marL="2286000" algn="l" defTabSz="914400" rtl="0" eaLnBrk="1" latinLnBrk="0" hangingPunct="1">
      <a:defRPr kumimoji="1" kern="1200">
        <a:solidFill>
          <a:schemeClr val="tx1"/>
        </a:solidFill>
        <a:latin typeface="Calibri" pitchFamily="34" charset="0"/>
        <a:ea typeface="新細明體" charset="-120"/>
        <a:cs typeface="+mn-cs"/>
      </a:defRPr>
    </a:lvl6pPr>
    <a:lvl7pPr marL="2743200" algn="l" defTabSz="914400" rtl="0" eaLnBrk="1" latinLnBrk="0" hangingPunct="1">
      <a:defRPr kumimoji="1" kern="1200">
        <a:solidFill>
          <a:schemeClr val="tx1"/>
        </a:solidFill>
        <a:latin typeface="Calibri" pitchFamily="34" charset="0"/>
        <a:ea typeface="新細明體" charset="-120"/>
        <a:cs typeface="+mn-cs"/>
      </a:defRPr>
    </a:lvl7pPr>
    <a:lvl8pPr marL="3200400" algn="l" defTabSz="914400" rtl="0" eaLnBrk="1" latinLnBrk="0" hangingPunct="1">
      <a:defRPr kumimoji="1" kern="1200">
        <a:solidFill>
          <a:schemeClr val="tx1"/>
        </a:solidFill>
        <a:latin typeface="Calibri" pitchFamily="34" charset="0"/>
        <a:ea typeface="新細明體" charset="-120"/>
        <a:cs typeface="+mn-cs"/>
      </a:defRPr>
    </a:lvl8pPr>
    <a:lvl9pPr marL="3657600" algn="l" defTabSz="914400" rtl="0" eaLnBrk="1" latinLnBrk="0" hangingPunct="1">
      <a:defRPr kumimoji="1" kern="1200">
        <a:solidFill>
          <a:schemeClr val="tx1"/>
        </a:solidFill>
        <a:latin typeface="Calibri" pitchFamily="34" charset="0"/>
        <a:ea typeface="新細明體"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66"/>
    <a:srgbClr val="CC0000"/>
    <a:srgbClr val="FF00FF"/>
    <a:srgbClr val="F9FC8C"/>
    <a:srgbClr val="FFFFFF"/>
    <a:srgbClr val="006600"/>
    <a:srgbClr val="CCFFCC"/>
    <a:srgbClr val="E1EACC"/>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佈景主題樣式 1 - 輔色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淺色樣式 3 - 輔色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92606" autoAdjust="0"/>
  </p:normalViewPr>
  <p:slideViewPr>
    <p:cSldViewPr>
      <p:cViewPr varScale="1">
        <p:scale>
          <a:sx n="102" d="100"/>
          <a:sy n="102" d="100"/>
        </p:scale>
        <p:origin x="2664" y="108"/>
      </p:cViewPr>
      <p:guideLst>
        <p:guide orient="horz" pos="2160"/>
        <p:guide pos="2880"/>
      </p:guideLst>
    </p:cSldViewPr>
  </p:slideViewPr>
  <p:notesTextViewPr>
    <p:cViewPr>
      <p:scale>
        <a:sx n="1" d="1"/>
        <a:sy n="1" d="1"/>
      </p:scale>
      <p:origin x="0" y="0"/>
    </p:cViewPr>
  </p:notesTextViewPr>
  <p:sorterViewPr>
    <p:cViewPr>
      <p:scale>
        <a:sx n="100" d="100"/>
        <a:sy n="100" d="100"/>
      </p:scale>
      <p:origin x="0" y="-3573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theme" Target="theme/theme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1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0EA134-4D8A-47E8-8ED7-84801EDBB129}" type="doc">
      <dgm:prSet loTypeId="urn:microsoft.com/office/officeart/2009/3/layout/IncreasingArrowsProcess" loCatId="process" qsTypeId="urn:microsoft.com/office/officeart/2005/8/quickstyle/simple1#20" qsCatId="simple" csTypeId="urn:microsoft.com/office/officeart/2005/8/colors/accent1_2#13" csCatId="accent1" phldr="1"/>
      <dgm:spPr/>
      <dgm:t>
        <a:bodyPr/>
        <a:lstStyle/>
        <a:p>
          <a:endParaRPr lang="zh-TW" altLang="en-US"/>
        </a:p>
      </dgm:t>
    </dgm:pt>
    <dgm:pt modelId="{CABCB3A1-5FD1-41D6-92F6-B8808F4779D7}">
      <dgm:prSet phldrT="[文字]" custT="1">
        <dgm:style>
          <a:lnRef idx="3">
            <a:schemeClr val="lt1"/>
          </a:lnRef>
          <a:fillRef idx="1">
            <a:schemeClr val="accent4"/>
          </a:fillRef>
          <a:effectRef idx="1">
            <a:schemeClr val="accent4"/>
          </a:effectRef>
          <a:fontRef idx="minor">
            <a:schemeClr val="lt1"/>
          </a:fontRef>
        </dgm:style>
      </dgm:prSet>
      <dgm:spPr/>
      <dgm:t>
        <a:bodyPr/>
        <a:lstStyle/>
        <a:p>
          <a:r>
            <a:rPr lang="zh-TW" altLang="en-US" sz="2400" b="1" dirty="0">
              <a:solidFill>
                <a:srgbClr val="FFFF00"/>
              </a:solidFill>
              <a:latin typeface="標楷體" pitchFamily="65" charset="-120"/>
              <a:ea typeface="標楷體" pitchFamily="65" charset="-120"/>
            </a:rPr>
            <a:t>學生學習成就檢視</a:t>
          </a:r>
        </a:p>
      </dgm:t>
    </dgm:pt>
    <dgm:pt modelId="{FBA968CC-7B73-470E-86E2-B68577E3F600}" type="parTrans" cxnId="{5F2F13FA-2DFA-4167-9A30-EF76C7E37D52}">
      <dgm:prSet/>
      <dgm:spPr/>
      <dgm:t>
        <a:bodyPr/>
        <a:lstStyle/>
        <a:p>
          <a:endParaRPr lang="zh-TW" altLang="en-US"/>
        </a:p>
      </dgm:t>
    </dgm:pt>
    <dgm:pt modelId="{E452A9DC-DCF6-4373-B84A-07646AAC2197}" type="sibTrans" cxnId="{5F2F13FA-2DFA-4167-9A30-EF76C7E37D52}">
      <dgm:prSet/>
      <dgm:spPr/>
      <dgm:t>
        <a:bodyPr/>
        <a:lstStyle/>
        <a:p>
          <a:endParaRPr lang="zh-TW" altLang="en-US"/>
        </a:p>
      </dgm:t>
    </dgm:pt>
    <dgm:pt modelId="{47309869-22A8-4FEF-BEE8-65549271AEFF}">
      <dgm:prSet phldrT="[文字]"/>
      <dgm:spPr/>
      <dgm:t>
        <a:bodyPr/>
        <a:lstStyle/>
        <a:p>
          <a:r>
            <a:rPr lang="zh-TW" altLang="zh-TW" b="1" dirty="0">
              <a:solidFill>
                <a:srgbClr val="000099"/>
              </a:solidFill>
              <a:latin typeface="標楷體" pitchFamily="65" charset="-120"/>
              <a:ea typeface="標楷體" pitchFamily="65" charset="-120"/>
            </a:rPr>
            <a:t>讓</a:t>
          </a:r>
          <a:r>
            <a:rPr lang="zh-TW" altLang="zh-TW"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學生</a:t>
          </a:r>
          <a:r>
            <a:rPr lang="zh-TW" altLang="zh-TW"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瞭解自我的學習情形</a:t>
          </a:r>
          <a:r>
            <a:rPr lang="zh-TW" altLang="zh-TW" b="1" dirty="0">
              <a:solidFill>
                <a:srgbClr val="000099"/>
              </a:solidFill>
              <a:latin typeface="標楷體" pitchFamily="65" charset="-120"/>
              <a:ea typeface="標楷體" pitchFamily="65" charset="-120"/>
            </a:rPr>
            <a:t>，不必因和他人比較，產生分分計較的考試壓力</a:t>
          </a:r>
          <a:endParaRPr lang="zh-TW" altLang="en-US" dirty="0"/>
        </a:p>
      </dgm:t>
    </dgm:pt>
    <dgm:pt modelId="{4D077754-5E94-4AEF-BAEB-9CA672A7263B}" type="parTrans" cxnId="{40FCF8DA-9991-44BE-BA1C-1F3E627FE49F}">
      <dgm:prSet/>
      <dgm:spPr/>
      <dgm:t>
        <a:bodyPr/>
        <a:lstStyle/>
        <a:p>
          <a:endParaRPr lang="zh-TW" altLang="en-US"/>
        </a:p>
      </dgm:t>
    </dgm:pt>
    <dgm:pt modelId="{A9BABBA0-5D74-4869-93C2-E3D24C790B4E}" type="sibTrans" cxnId="{40FCF8DA-9991-44BE-BA1C-1F3E627FE49F}">
      <dgm:prSet/>
      <dgm:spPr/>
      <dgm:t>
        <a:bodyPr/>
        <a:lstStyle/>
        <a:p>
          <a:endParaRPr lang="zh-TW" altLang="en-US"/>
        </a:p>
      </dgm:t>
    </dgm:pt>
    <dgm:pt modelId="{8B7580B1-6E58-4EC0-AE46-E3D5252485CB}">
      <dgm:prSet phldrT="[文字]" custT="1">
        <dgm:style>
          <a:lnRef idx="3">
            <a:schemeClr val="lt1"/>
          </a:lnRef>
          <a:fillRef idx="1">
            <a:schemeClr val="accent4"/>
          </a:fillRef>
          <a:effectRef idx="1">
            <a:schemeClr val="accent4"/>
          </a:effectRef>
          <a:fontRef idx="minor">
            <a:schemeClr val="lt1"/>
          </a:fontRef>
        </dgm:style>
      </dgm:prSet>
      <dgm:spPr/>
      <dgm:t>
        <a:bodyPr/>
        <a:lstStyle/>
        <a:p>
          <a:r>
            <a:rPr lang="zh-TW" altLang="en-US" sz="2400" b="1" dirty="0">
              <a:solidFill>
                <a:srgbClr val="FFFF00"/>
              </a:solidFill>
              <a:latin typeface="標楷體" pitchFamily="65" charset="-120"/>
              <a:ea typeface="標楷體" pitchFamily="65" charset="-120"/>
            </a:rPr>
            <a:t>教師教學成效檢視</a:t>
          </a:r>
        </a:p>
      </dgm:t>
    </dgm:pt>
    <dgm:pt modelId="{B507C76E-43CA-428E-AF49-693D637805AB}" type="parTrans" cxnId="{98016D06-C53E-47C7-ACD6-B2E7FE4315E9}">
      <dgm:prSet/>
      <dgm:spPr/>
      <dgm:t>
        <a:bodyPr/>
        <a:lstStyle/>
        <a:p>
          <a:endParaRPr lang="zh-TW" altLang="en-US"/>
        </a:p>
      </dgm:t>
    </dgm:pt>
    <dgm:pt modelId="{311C96B1-F59C-4388-8FF5-B880C077F770}" type="sibTrans" cxnId="{98016D06-C53E-47C7-ACD6-B2E7FE4315E9}">
      <dgm:prSet/>
      <dgm:spPr/>
      <dgm:t>
        <a:bodyPr/>
        <a:lstStyle/>
        <a:p>
          <a:endParaRPr lang="zh-TW" altLang="en-US"/>
        </a:p>
      </dgm:t>
    </dgm:pt>
    <dgm:pt modelId="{97485158-E018-4278-915B-9DF46B30D0CA}">
      <dgm:prSet phldrT="[文字]"/>
      <dgm:spPr/>
      <dgm:t>
        <a:bodyPr/>
        <a:lstStyle/>
        <a:p>
          <a:r>
            <a:rPr lang="zh-TW" altLang="zh-TW" b="1" dirty="0">
              <a:solidFill>
                <a:srgbClr val="000099"/>
              </a:solidFill>
              <a:latin typeface="標楷體" pitchFamily="65" charset="-120"/>
              <a:ea typeface="標楷體" pitchFamily="65" charset="-120"/>
            </a:rPr>
            <a:t>檢驗</a:t>
          </a:r>
          <a:r>
            <a:rPr lang="zh-TW" altLang="en-US"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國中</a:t>
          </a:r>
          <a:r>
            <a:rPr lang="zh-TW" altLang="zh-TW"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教師教學</a:t>
          </a:r>
          <a:r>
            <a:rPr lang="zh-TW" altLang="zh-TW" b="1" dirty="0">
              <a:solidFill>
                <a:srgbClr val="000099"/>
              </a:solidFill>
              <a:latin typeface="標楷體" pitchFamily="65" charset="-120"/>
              <a:ea typeface="標楷體" pitchFamily="65" charset="-120"/>
            </a:rPr>
            <a:t>與</a:t>
          </a:r>
          <a:r>
            <a:rPr lang="zh-TW" altLang="zh-TW"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學校的辦學成效</a:t>
          </a:r>
          <a:r>
            <a:rPr lang="zh-TW" altLang="zh-TW" b="1" dirty="0">
              <a:solidFill>
                <a:srgbClr val="000099"/>
              </a:solidFill>
              <a:latin typeface="標楷體" pitchFamily="65" charset="-120"/>
              <a:ea typeface="標楷體" pitchFamily="65" charset="-120"/>
            </a:rPr>
            <a:t>，維持我國的</a:t>
          </a:r>
          <a:r>
            <a:rPr lang="zh-TW" altLang="en-US" b="1" dirty="0">
              <a:solidFill>
                <a:srgbClr val="000099"/>
              </a:solidFill>
              <a:latin typeface="標楷體" pitchFamily="65" charset="-120"/>
              <a:ea typeface="標楷體" pitchFamily="65" charset="-120"/>
            </a:rPr>
            <a:t>學生</a:t>
          </a:r>
          <a:r>
            <a:rPr lang="zh-TW" altLang="zh-TW"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學力水準</a:t>
          </a:r>
          <a:r>
            <a:rPr lang="zh-TW" altLang="en-US" b="1" dirty="0">
              <a:solidFill>
                <a:srgbClr val="000099"/>
              </a:solidFill>
              <a:latin typeface="標楷體" pitchFamily="65" charset="-120"/>
              <a:ea typeface="標楷體" pitchFamily="65" charset="-120"/>
            </a:rPr>
            <a:t>。</a:t>
          </a:r>
          <a:endParaRPr lang="zh-TW" altLang="en-US" dirty="0"/>
        </a:p>
      </dgm:t>
    </dgm:pt>
    <dgm:pt modelId="{4B0F4907-D84A-4BA3-9FD9-35BF5E9172E4}" type="parTrans" cxnId="{6FA8691D-5808-4701-BA64-EBBEE10B4EE0}">
      <dgm:prSet/>
      <dgm:spPr/>
      <dgm:t>
        <a:bodyPr/>
        <a:lstStyle/>
        <a:p>
          <a:endParaRPr lang="zh-TW" altLang="en-US"/>
        </a:p>
      </dgm:t>
    </dgm:pt>
    <dgm:pt modelId="{06B54CD8-49E1-4FA7-8E61-194C62B592D0}" type="sibTrans" cxnId="{6FA8691D-5808-4701-BA64-EBBEE10B4EE0}">
      <dgm:prSet/>
      <dgm:spPr/>
      <dgm:t>
        <a:bodyPr/>
        <a:lstStyle/>
        <a:p>
          <a:endParaRPr lang="zh-TW" altLang="en-US"/>
        </a:p>
      </dgm:t>
    </dgm:pt>
    <dgm:pt modelId="{A2352704-A4A2-4A89-9798-7ACFD9F2F41F}">
      <dgm:prSet phldrT="[文字]" custT="1">
        <dgm:style>
          <a:lnRef idx="3">
            <a:schemeClr val="lt1"/>
          </a:lnRef>
          <a:fillRef idx="1">
            <a:schemeClr val="accent4"/>
          </a:fillRef>
          <a:effectRef idx="1">
            <a:schemeClr val="accent4"/>
          </a:effectRef>
          <a:fontRef idx="minor">
            <a:schemeClr val="lt1"/>
          </a:fontRef>
        </dgm:style>
      </dgm:prSet>
      <dgm:spPr/>
      <dgm:t>
        <a:bodyPr/>
        <a:lstStyle/>
        <a:p>
          <a:r>
            <a:rPr lang="zh-TW" altLang="en-US" sz="2400" b="1" dirty="0">
              <a:solidFill>
                <a:srgbClr val="FFFF00"/>
              </a:solidFill>
              <a:latin typeface="標楷體" pitchFamily="65" charset="-120"/>
              <a:ea typeface="標楷體" pitchFamily="65" charset="-120"/>
            </a:rPr>
            <a:t>維持國中學生學力品質</a:t>
          </a:r>
        </a:p>
      </dgm:t>
    </dgm:pt>
    <dgm:pt modelId="{60925D22-385D-4A7E-91CB-8D500517CD21}" type="parTrans" cxnId="{48B86E69-B3AA-4792-8DFB-3FE93259DA93}">
      <dgm:prSet/>
      <dgm:spPr/>
      <dgm:t>
        <a:bodyPr/>
        <a:lstStyle/>
        <a:p>
          <a:endParaRPr lang="zh-TW" altLang="en-US"/>
        </a:p>
      </dgm:t>
    </dgm:pt>
    <dgm:pt modelId="{C604FF6D-E6E4-4ADE-9681-B71BDFCD3476}" type="sibTrans" cxnId="{48B86E69-B3AA-4792-8DFB-3FE93259DA93}">
      <dgm:prSet/>
      <dgm:spPr/>
      <dgm:t>
        <a:bodyPr/>
        <a:lstStyle/>
        <a:p>
          <a:endParaRPr lang="zh-TW" altLang="en-US"/>
        </a:p>
      </dgm:t>
    </dgm:pt>
    <dgm:pt modelId="{725E6CA5-A08C-43ED-988B-341EB91E46E1}">
      <dgm:prSet phldrT="[文字]"/>
      <dgm:spPr/>
      <dgm:t>
        <a:bodyPr/>
        <a:lstStyle/>
        <a:p>
          <a:r>
            <a:rPr lang="zh-TW" altLang="en-US"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高中職、五專教師</a:t>
          </a:r>
          <a:r>
            <a:rPr lang="zh-TW" altLang="en-US" b="1" dirty="0">
              <a:solidFill>
                <a:srgbClr val="000099"/>
              </a:solidFill>
              <a:latin typeface="標楷體" pitchFamily="65" charset="-120"/>
              <a:ea typeface="標楷體" pitchFamily="65" charset="-120"/>
            </a:rPr>
            <a:t>據以掌握</a:t>
          </a:r>
          <a:r>
            <a:rPr lang="zh-TW" altLang="en-US"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學生學習起點行為</a:t>
          </a:r>
          <a:r>
            <a:rPr lang="zh-TW" altLang="en-US" b="1" dirty="0">
              <a:solidFill>
                <a:srgbClr val="000099"/>
              </a:solidFill>
              <a:latin typeface="標楷體" pitchFamily="65" charset="-120"/>
              <a:ea typeface="標楷體" pitchFamily="65" charset="-120"/>
            </a:rPr>
            <a:t>，進行</a:t>
          </a:r>
          <a:r>
            <a:rPr lang="zh-TW" altLang="en-US"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差異化教學</a:t>
          </a:r>
          <a:r>
            <a:rPr lang="zh-TW" altLang="en-US" b="1" dirty="0">
              <a:solidFill>
                <a:srgbClr val="000099"/>
              </a:solidFill>
              <a:latin typeface="標楷體" pitchFamily="65" charset="-120"/>
              <a:ea typeface="標楷體" pitchFamily="65" charset="-120"/>
            </a:rPr>
            <a:t>與</a:t>
          </a:r>
          <a:r>
            <a:rPr lang="zh-TW" altLang="en-US"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學習扶助教學</a:t>
          </a:r>
          <a:r>
            <a:rPr lang="zh-TW" altLang="en-US" b="1" dirty="0">
              <a:solidFill>
                <a:srgbClr val="000099"/>
              </a:solidFill>
              <a:latin typeface="標楷體" pitchFamily="65" charset="-120"/>
              <a:ea typeface="標楷體" pitchFamily="65" charset="-120"/>
            </a:rPr>
            <a:t>之規劃參考。</a:t>
          </a:r>
        </a:p>
      </dgm:t>
    </dgm:pt>
    <dgm:pt modelId="{78BA3A8E-82A9-4D3F-B6B3-3E61FE4A4F8F}" type="parTrans" cxnId="{59DF4995-25C3-45A1-8CDC-80D8F66E5137}">
      <dgm:prSet/>
      <dgm:spPr/>
      <dgm:t>
        <a:bodyPr/>
        <a:lstStyle/>
        <a:p>
          <a:endParaRPr lang="zh-TW" altLang="en-US"/>
        </a:p>
      </dgm:t>
    </dgm:pt>
    <dgm:pt modelId="{F8D76E9B-663F-40AA-A4D0-374E8D7DEB80}" type="sibTrans" cxnId="{59DF4995-25C3-45A1-8CDC-80D8F66E5137}">
      <dgm:prSet/>
      <dgm:spPr/>
      <dgm:t>
        <a:bodyPr/>
        <a:lstStyle/>
        <a:p>
          <a:endParaRPr lang="zh-TW" altLang="en-US"/>
        </a:p>
      </dgm:t>
    </dgm:pt>
    <dgm:pt modelId="{1462D715-ACB1-448F-92E8-6A62034B2580}" type="pres">
      <dgm:prSet presAssocID="{470EA134-4D8A-47E8-8ED7-84801EDBB129}" presName="Name0" presStyleCnt="0">
        <dgm:presLayoutVars>
          <dgm:chMax val="5"/>
          <dgm:chPref val="5"/>
          <dgm:dir/>
          <dgm:animLvl val="lvl"/>
        </dgm:presLayoutVars>
      </dgm:prSet>
      <dgm:spPr/>
    </dgm:pt>
    <dgm:pt modelId="{1DC25961-5EDF-4B25-B29F-E73BC44F0611}" type="pres">
      <dgm:prSet presAssocID="{CABCB3A1-5FD1-41D6-92F6-B8808F4779D7}" presName="parentText1" presStyleLbl="node1" presStyleIdx="0" presStyleCnt="3">
        <dgm:presLayoutVars>
          <dgm:chMax/>
          <dgm:chPref val="3"/>
          <dgm:bulletEnabled val="1"/>
        </dgm:presLayoutVars>
      </dgm:prSet>
      <dgm:spPr/>
    </dgm:pt>
    <dgm:pt modelId="{299B7A06-CDB5-4C89-B0BB-265B37CDB3D0}" type="pres">
      <dgm:prSet presAssocID="{CABCB3A1-5FD1-41D6-92F6-B8808F4779D7}" presName="childText1" presStyleLbl="solidAlignAcc1" presStyleIdx="0" presStyleCnt="3">
        <dgm:presLayoutVars>
          <dgm:chMax val="0"/>
          <dgm:chPref val="0"/>
          <dgm:bulletEnabled val="1"/>
        </dgm:presLayoutVars>
      </dgm:prSet>
      <dgm:spPr/>
    </dgm:pt>
    <dgm:pt modelId="{8BA48EBC-1127-4348-A3E8-554A190E18BD}" type="pres">
      <dgm:prSet presAssocID="{8B7580B1-6E58-4EC0-AE46-E3D5252485CB}" presName="parentText2" presStyleLbl="node1" presStyleIdx="1" presStyleCnt="3" custScaleY="137077" custLinFactNeighborY="11884">
        <dgm:presLayoutVars>
          <dgm:chMax/>
          <dgm:chPref val="3"/>
          <dgm:bulletEnabled val="1"/>
        </dgm:presLayoutVars>
      </dgm:prSet>
      <dgm:spPr/>
    </dgm:pt>
    <dgm:pt modelId="{8824670E-D72E-4B28-9A71-2A70879B1BAC}" type="pres">
      <dgm:prSet presAssocID="{8B7580B1-6E58-4EC0-AE46-E3D5252485CB}" presName="childText2" presStyleLbl="solidAlignAcc1" presStyleIdx="1" presStyleCnt="3" custLinFactNeighborY="7676">
        <dgm:presLayoutVars>
          <dgm:chMax val="0"/>
          <dgm:chPref val="0"/>
          <dgm:bulletEnabled val="1"/>
        </dgm:presLayoutVars>
      </dgm:prSet>
      <dgm:spPr/>
    </dgm:pt>
    <dgm:pt modelId="{64FEC514-E209-4DEA-A089-0BD21395DAA2}" type="pres">
      <dgm:prSet presAssocID="{A2352704-A4A2-4A89-9798-7ACFD9F2F41F}" presName="parentText3" presStyleLbl="node1" presStyleIdx="2" presStyleCnt="3" custScaleX="100043" custScaleY="142656" custLinFactNeighborY="16889">
        <dgm:presLayoutVars>
          <dgm:chMax/>
          <dgm:chPref val="3"/>
          <dgm:bulletEnabled val="1"/>
        </dgm:presLayoutVars>
      </dgm:prSet>
      <dgm:spPr/>
    </dgm:pt>
    <dgm:pt modelId="{D2DD42F0-4BFB-4993-B14B-C7108996C864}" type="pres">
      <dgm:prSet presAssocID="{A2352704-A4A2-4A89-9798-7ACFD9F2F41F}" presName="childText3" presStyleLbl="solidAlignAcc1" presStyleIdx="2" presStyleCnt="3" custLinFactNeighborY="11206">
        <dgm:presLayoutVars>
          <dgm:chMax val="0"/>
          <dgm:chPref val="0"/>
          <dgm:bulletEnabled val="1"/>
        </dgm:presLayoutVars>
      </dgm:prSet>
      <dgm:spPr/>
    </dgm:pt>
  </dgm:ptLst>
  <dgm:cxnLst>
    <dgm:cxn modelId="{98016D06-C53E-47C7-ACD6-B2E7FE4315E9}" srcId="{470EA134-4D8A-47E8-8ED7-84801EDBB129}" destId="{8B7580B1-6E58-4EC0-AE46-E3D5252485CB}" srcOrd="1" destOrd="0" parTransId="{B507C76E-43CA-428E-AF49-693D637805AB}" sibTransId="{311C96B1-F59C-4388-8FF5-B880C077F770}"/>
    <dgm:cxn modelId="{1E159606-7B6A-4A29-978C-A714D8114BC7}" type="presOf" srcId="{470EA134-4D8A-47E8-8ED7-84801EDBB129}" destId="{1462D715-ACB1-448F-92E8-6A62034B2580}" srcOrd="0" destOrd="0" presId="urn:microsoft.com/office/officeart/2009/3/layout/IncreasingArrowsProcess"/>
    <dgm:cxn modelId="{99D0C109-4640-4ECB-ACDF-3AA842F0AF31}" type="presOf" srcId="{725E6CA5-A08C-43ED-988B-341EB91E46E1}" destId="{D2DD42F0-4BFB-4993-B14B-C7108996C864}" srcOrd="0" destOrd="0" presId="urn:microsoft.com/office/officeart/2009/3/layout/IncreasingArrowsProcess"/>
    <dgm:cxn modelId="{6FA8691D-5808-4701-BA64-EBBEE10B4EE0}" srcId="{8B7580B1-6E58-4EC0-AE46-E3D5252485CB}" destId="{97485158-E018-4278-915B-9DF46B30D0CA}" srcOrd="0" destOrd="0" parTransId="{4B0F4907-D84A-4BA3-9FD9-35BF5E9172E4}" sibTransId="{06B54CD8-49E1-4FA7-8E61-194C62B592D0}"/>
    <dgm:cxn modelId="{7BE0572F-3CD9-4315-BB56-8085B0ED38AD}" type="presOf" srcId="{A2352704-A4A2-4A89-9798-7ACFD9F2F41F}" destId="{64FEC514-E209-4DEA-A089-0BD21395DAA2}" srcOrd="0" destOrd="0" presId="urn:microsoft.com/office/officeart/2009/3/layout/IncreasingArrowsProcess"/>
    <dgm:cxn modelId="{055E9D46-4646-4E06-8BA0-CBD3ACEA8A04}" type="presOf" srcId="{97485158-E018-4278-915B-9DF46B30D0CA}" destId="{8824670E-D72E-4B28-9A71-2A70879B1BAC}" srcOrd="0" destOrd="0" presId="urn:microsoft.com/office/officeart/2009/3/layout/IncreasingArrowsProcess"/>
    <dgm:cxn modelId="{884F5748-494A-4FD5-9DE0-BF727386108E}" type="presOf" srcId="{8B7580B1-6E58-4EC0-AE46-E3D5252485CB}" destId="{8BA48EBC-1127-4348-A3E8-554A190E18BD}" srcOrd="0" destOrd="0" presId="urn:microsoft.com/office/officeart/2009/3/layout/IncreasingArrowsProcess"/>
    <dgm:cxn modelId="{48B86E69-B3AA-4792-8DFB-3FE93259DA93}" srcId="{470EA134-4D8A-47E8-8ED7-84801EDBB129}" destId="{A2352704-A4A2-4A89-9798-7ACFD9F2F41F}" srcOrd="2" destOrd="0" parTransId="{60925D22-385D-4A7E-91CB-8D500517CD21}" sibTransId="{C604FF6D-E6E4-4ADE-9681-B71BDFCD3476}"/>
    <dgm:cxn modelId="{0D017E7E-6CBE-4C84-B758-85B4DDAE1321}" type="presOf" srcId="{47309869-22A8-4FEF-BEE8-65549271AEFF}" destId="{299B7A06-CDB5-4C89-B0BB-265B37CDB3D0}" srcOrd="0" destOrd="0" presId="urn:microsoft.com/office/officeart/2009/3/layout/IncreasingArrowsProcess"/>
    <dgm:cxn modelId="{E69F0D7F-0A5B-42EA-806B-609A943F424F}" type="presOf" srcId="{CABCB3A1-5FD1-41D6-92F6-B8808F4779D7}" destId="{1DC25961-5EDF-4B25-B29F-E73BC44F0611}" srcOrd="0" destOrd="0" presId="urn:microsoft.com/office/officeart/2009/3/layout/IncreasingArrowsProcess"/>
    <dgm:cxn modelId="{59DF4995-25C3-45A1-8CDC-80D8F66E5137}" srcId="{A2352704-A4A2-4A89-9798-7ACFD9F2F41F}" destId="{725E6CA5-A08C-43ED-988B-341EB91E46E1}" srcOrd="0" destOrd="0" parTransId="{78BA3A8E-82A9-4D3F-B6B3-3E61FE4A4F8F}" sibTransId="{F8D76E9B-663F-40AA-A4D0-374E8D7DEB80}"/>
    <dgm:cxn modelId="{40FCF8DA-9991-44BE-BA1C-1F3E627FE49F}" srcId="{CABCB3A1-5FD1-41D6-92F6-B8808F4779D7}" destId="{47309869-22A8-4FEF-BEE8-65549271AEFF}" srcOrd="0" destOrd="0" parTransId="{4D077754-5E94-4AEF-BAEB-9CA672A7263B}" sibTransId="{A9BABBA0-5D74-4869-93C2-E3D24C790B4E}"/>
    <dgm:cxn modelId="{5F2F13FA-2DFA-4167-9A30-EF76C7E37D52}" srcId="{470EA134-4D8A-47E8-8ED7-84801EDBB129}" destId="{CABCB3A1-5FD1-41D6-92F6-B8808F4779D7}" srcOrd="0" destOrd="0" parTransId="{FBA968CC-7B73-470E-86E2-B68577E3F600}" sibTransId="{E452A9DC-DCF6-4373-B84A-07646AAC2197}"/>
    <dgm:cxn modelId="{CF5B9EEC-8D04-45F0-AB5A-2CA6A3F61740}" type="presParOf" srcId="{1462D715-ACB1-448F-92E8-6A62034B2580}" destId="{1DC25961-5EDF-4B25-B29F-E73BC44F0611}" srcOrd="0" destOrd="0" presId="urn:microsoft.com/office/officeart/2009/3/layout/IncreasingArrowsProcess"/>
    <dgm:cxn modelId="{A86E2B90-BC98-4557-ACD1-B92A338499CB}" type="presParOf" srcId="{1462D715-ACB1-448F-92E8-6A62034B2580}" destId="{299B7A06-CDB5-4C89-B0BB-265B37CDB3D0}" srcOrd="1" destOrd="0" presId="urn:microsoft.com/office/officeart/2009/3/layout/IncreasingArrowsProcess"/>
    <dgm:cxn modelId="{7D72A637-1286-4BF5-AF38-759B0B0B46F0}" type="presParOf" srcId="{1462D715-ACB1-448F-92E8-6A62034B2580}" destId="{8BA48EBC-1127-4348-A3E8-554A190E18BD}" srcOrd="2" destOrd="0" presId="urn:microsoft.com/office/officeart/2009/3/layout/IncreasingArrowsProcess"/>
    <dgm:cxn modelId="{B860E4FC-AE24-4212-B7BC-3B287ACCF73F}" type="presParOf" srcId="{1462D715-ACB1-448F-92E8-6A62034B2580}" destId="{8824670E-D72E-4B28-9A71-2A70879B1BAC}" srcOrd="3" destOrd="0" presId="urn:microsoft.com/office/officeart/2009/3/layout/IncreasingArrowsProcess"/>
    <dgm:cxn modelId="{DB60A92D-DAF1-4593-8A2F-D69534376C43}" type="presParOf" srcId="{1462D715-ACB1-448F-92E8-6A62034B2580}" destId="{64FEC514-E209-4DEA-A089-0BD21395DAA2}" srcOrd="4" destOrd="0" presId="urn:microsoft.com/office/officeart/2009/3/layout/IncreasingArrowsProcess"/>
    <dgm:cxn modelId="{FDE031A8-1689-41CF-A0F4-08666141E341}" type="presParOf" srcId="{1462D715-ACB1-448F-92E8-6A62034B2580}" destId="{D2DD42F0-4BFB-4993-B14B-C7108996C864}"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37E7F2-E7BF-4761-BB05-30B0271E7D29}" type="doc">
      <dgm:prSet loTypeId="urn:microsoft.com/office/officeart/2008/layout/VerticalCurvedList" loCatId="list" qsTypeId="urn:microsoft.com/office/officeart/2005/8/quickstyle/simple3" qsCatId="simple" csTypeId="urn:microsoft.com/office/officeart/2005/8/colors/colorful1#1" csCatId="colorful" phldr="1"/>
      <dgm:spPr/>
      <dgm:t>
        <a:bodyPr/>
        <a:lstStyle/>
        <a:p>
          <a:endParaRPr lang="zh-TW" altLang="en-US"/>
        </a:p>
      </dgm:t>
    </dgm:pt>
    <dgm:pt modelId="{BAEF9105-A80D-4237-9EF2-D3FCC3396D94}">
      <dgm:prSet phldrT="[文字]" custT="1"/>
      <dgm:spPr/>
      <dgm:t>
        <a:bodyPr/>
        <a:lstStyle/>
        <a:p>
          <a:pPr>
            <a:spcAft>
              <a:spcPts val="0"/>
            </a:spcAft>
          </a:pPr>
          <a:r>
            <a:rPr kumimoji="0" lang="zh-TW" altLang="en-US" sz="2800" b="1" dirty="0">
              <a:latin typeface="微軟正黑體" panose="020B0604030504040204" pitchFamily="34" charset="-120"/>
              <a:ea typeface="微軟正黑體" panose="020B0604030504040204" pitchFamily="34" charset="-120"/>
            </a:rPr>
            <a:t>數學科題型有</a:t>
          </a:r>
          <a:r>
            <a:rPr lang="zh-TW" altLang="en-US" sz="3200" b="1" dirty="0">
              <a:solidFill>
                <a:srgbClr val="FF0000"/>
              </a:solidFill>
              <a:latin typeface="微軟正黑體" panose="020B0604030504040204" pitchFamily="34" charset="-120"/>
              <a:ea typeface="微軟正黑體" panose="020B0604030504040204" pitchFamily="34" charset="-120"/>
            </a:rPr>
            <a:t>選擇題</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3200" b="1" dirty="0">
              <a:solidFill>
                <a:srgbClr val="FF0000"/>
              </a:solidFill>
              <a:latin typeface="微軟正黑體" panose="020B0604030504040204" pitchFamily="34" charset="-120"/>
              <a:ea typeface="微軟正黑體" panose="020B0604030504040204" pitchFamily="34" charset="-120"/>
            </a:rPr>
            <a:t>非選擇題</a:t>
          </a:r>
          <a:br>
            <a:rPr kumimoji="0" lang="en-US" altLang="zh-TW" sz="32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計分比例為</a:t>
          </a:r>
          <a:r>
            <a:rPr lang="en-US" altLang="zh-TW" sz="2800" b="1" dirty="0">
              <a:latin typeface="微軟正黑體" panose="020B0604030504040204" pitchFamily="34" charset="-120"/>
              <a:ea typeface="微軟正黑體" panose="020B0604030504040204" pitchFamily="34" charset="-120"/>
            </a:rPr>
            <a:t>85:15</a:t>
          </a:r>
          <a:endParaRPr lang="zh-TW" altLang="en-US" sz="2800" dirty="0">
            <a:latin typeface="微軟正黑體" panose="020B0604030504040204" pitchFamily="34" charset="-120"/>
            <a:ea typeface="微軟正黑體" panose="020B0604030504040204" pitchFamily="34" charset="-120"/>
          </a:endParaRPr>
        </a:p>
      </dgm:t>
    </dgm:pt>
    <dgm:pt modelId="{2EBBFDB9-1394-4604-B19C-F35D124F6CE9}" type="parTrans" cxnId="{6A96D8D0-2550-44D8-AF78-2D6FC190563B}">
      <dgm:prSet/>
      <dgm:spPr/>
      <dgm:t>
        <a:bodyPr/>
        <a:lstStyle/>
        <a:p>
          <a:endParaRPr lang="zh-TW" altLang="en-US"/>
        </a:p>
      </dgm:t>
    </dgm:pt>
    <dgm:pt modelId="{532CB323-31C4-4115-9014-64D0F9373B84}" type="sibTrans" cxnId="{6A96D8D0-2550-44D8-AF78-2D6FC190563B}">
      <dgm:prSet/>
      <dgm:spPr/>
      <dgm:t>
        <a:bodyPr/>
        <a:lstStyle/>
        <a:p>
          <a:endParaRPr lang="zh-TW" altLang="en-US"/>
        </a:p>
      </dgm:t>
    </dgm:pt>
    <dgm:pt modelId="{2E3C0D08-6E14-4129-B477-8837C94E8FE2}">
      <dgm:prSet phldrT="[文字]" custT="1"/>
      <dgm:spPr/>
      <dgm:t>
        <a:bodyPr/>
        <a:lstStyle/>
        <a:p>
          <a:r>
            <a:rPr kumimoji="0" lang="zh-TW" altLang="en-US" sz="2800" b="1" dirty="0">
              <a:latin typeface="微軟正黑體" panose="020B0604030504040204" pitchFamily="34" charset="-120"/>
              <a:ea typeface="微軟正黑體" panose="020B0604030504040204" pitchFamily="34" charset="-120"/>
            </a:rPr>
            <a:t>英語科考題區分</a:t>
          </a:r>
          <a:r>
            <a:rPr lang="zh-TW" altLang="en-US" sz="3200" b="1" dirty="0">
              <a:solidFill>
                <a:srgbClr val="FF0000"/>
              </a:solidFill>
              <a:latin typeface="微軟正黑體" panose="020B0604030504040204" pitchFamily="34" charset="-120"/>
              <a:ea typeface="微軟正黑體" panose="020B0604030504040204" pitchFamily="34" charset="-120"/>
            </a:rPr>
            <a:t>閱讀</a:t>
          </a:r>
          <a:r>
            <a:rPr kumimoji="0" lang="zh-TW" altLang="en-US" sz="2800" b="1" dirty="0">
              <a:latin typeface="微軟正黑體" panose="020B0604030504040204" pitchFamily="34" charset="-120"/>
              <a:ea typeface="微軟正黑體" panose="020B0604030504040204" pitchFamily="34" charset="-120"/>
            </a:rPr>
            <a:t>及</a:t>
          </a:r>
          <a:r>
            <a:rPr kumimoji="0" lang="zh-TW" altLang="en-US" sz="3200" b="1" dirty="0">
              <a:solidFill>
                <a:srgbClr val="FF0000"/>
              </a:solidFill>
              <a:latin typeface="微軟正黑體" panose="020B0604030504040204" pitchFamily="34" charset="-120"/>
              <a:ea typeface="微軟正黑體" panose="020B0604030504040204" pitchFamily="34" charset="-120"/>
            </a:rPr>
            <a:t>聽力測驗</a:t>
          </a:r>
          <a:br>
            <a:rPr kumimoji="0" lang="en-US" altLang="zh-TW" sz="3200" b="1" dirty="0">
              <a:solidFill>
                <a:srgbClr val="FF0000"/>
              </a:solidFill>
              <a:latin typeface="微軟正黑體" panose="020B0604030504040204" pitchFamily="34" charset="-120"/>
              <a:ea typeface="微軟正黑體" panose="020B0604030504040204" pitchFamily="34" charset="-120"/>
            </a:rPr>
          </a:br>
          <a:r>
            <a:rPr kumimoji="0" lang="zh-TW" altLang="en-US" sz="2800" b="1" dirty="0">
              <a:latin typeface="微軟正黑體" panose="020B0604030504040204" pitchFamily="34" charset="-120"/>
              <a:ea typeface="微軟正黑體" panose="020B0604030504040204" pitchFamily="34" charset="-120"/>
            </a:rPr>
            <a:t>計分比例為</a:t>
          </a:r>
          <a:r>
            <a:rPr kumimoji="0" lang="en-US" altLang="zh-TW" sz="2800" b="1" dirty="0">
              <a:latin typeface="微軟正黑體" panose="020B0604030504040204" pitchFamily="34" charset="-120"/>
              <a:ea typeface="微軟正黑體" panose="020B0604030504040204" pitchFamily="34" charset="-120"/>
            </a:rPr>
            <a:t>80:20</a:t>
          </a:r>
          <a:endParaRPr lang="zh-TW" altLang="en-US" sz="2800" dirty="0"/>
        </a:p>
      </dgm:t>
    </dgm:pt>
    <dgm:pt modelId="{1A2117A6-5078-4BB7-9E17-4F8C0719D217}" type="parTrans" cxnId="{46D30475-4BDA-46E9-A1E1-DDB2CC80C3CC}">
      <dgm:prSet/>
      <dgm:spPr/>
      <dgm:t>
        <a:bodyPr/>
        <a:lstStyle/>
        <a:p>
          <a:endParaRPr lang="zh-TW" altLang="en-US"/>
        </a:p>
      </dgm:t>
    </dgm:pt>
    <dgm:pt modelId="{60FBA830-2EA9-4593-A165-3458D173EF0F}" type="sibTrans" cxnId="{46D30475-4BDA-46E9-A1E1-DDB2CC80C3CC}">
      <dgm:prSet/>
      <dgm:spPr/>
      <dgm:t>
        <a:bodyPr/>
        <a:lstStyle/>
        <a:p>
          <a:endParaRPr lang="zh-TW" altLang="en-US"/>
        </a:p>
      </dgm:t>
    </dgm:pt>
    <dgm:pt modelId="{04914E84-EAD3-4FDE-9349-40E781F501C7}">
      <dgm:prSet phldrT="[文字]" custT="1"/>
      <dgm:spPr/>
      <dgm:t>
        <a:bodyPr/>
        <a:lstStyle/>
        <a:p>
          <a:r>
            <a:rPr lang="zh-TW" altLang="en-US" sz="2800" b="1" dirty="0">
              <a:solidFill>
                <a:srgbClr val="FF0000"/>
              </a:solidFill>
              <a:latin typeface="微軟正黑體" panose="020B0604030504040204" pitchFamily="34" charset="-120"/>
              <a:ea typeface="微軟正黑體" panose="020B0604030504040204" pitchFamily="34" charset="-120"/>
            </a:rPr>
            <a:t>寫作測驗</a:t>
          </a:r>
          <a:r>
            <a:rPr lang="zh-TW" altLang="en-US" sz="2800" b="1" dirty="0">
              <a:latin typeface="微軟正黑體" panose="020B0604030504040204" pitchFamily="34" charset="-120"/>
              <a:ea typeface="微軟正黑體" panose="020B0604030504040204" pitchFamily="34" charset="-120"/>
            </a:rPr>
            <a:t>及</a:t>
          </a:r>
          <a:r>
            <a:rPr lang="zh-TW" altLang="en-US" sz="2800" b="1" dirty="0">
              <a:solidFill>
                <a:srgbClr val="FF0000"/>
              </a:solidFill>
              <a:latin typeface="微軟正黑體" panose="020B0604030504040204" pitchFamily="34" charset="-120"/>
              <a:ea typeface="微軟正黑體" panose="020B0604030504040204" pitchFamily="34" charset="-120"/>
            </a:rPr>
            <a:t>數學非選擇題</a:t>
          </a:r>
          <a:br>
            <a:rPr lang="en-US" altLang="zh-TW" sz="3200" b="1" dirty="0">
              <a:solidFill>
                <a:srgbClr val="FF0000"/>
              </a:solidFill>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必須要用</a:t>
          </a:r>
          <a:r>
            <a:rPr lang="zh-TW" altLang="en-US" sz="3200" b="1" dirty="0">
              <a:solidFill>
                <a:srgbClr val="0000FF"/>
              </a:solidFill>
              <a:latin typeface="微軟正黑體" panose="020B0604030504040204" pitchFamily="34" charset="-120"/>
              <a:ea typeface="微軟正黑體" panose="020B0604030504040204" pitchFamily="34" charset="-120"/>
            </a:rPr>
            <a:t>黑色墨水筆</a:t>
          </a:r>
          <a:r>
            <a:rPr lang="zh-TW" altLang="en-US" sz="2800" b="1" dirty="0">
              <a:latin typeface="微軟正黑體" panose="020B0604030504040204" pitchFamily="34" charset="-120"/>
              <a:ea typeface="微軟正黑體" panose="020B0604030504040204" pitchFamily="34" charset="-120"/>
            </a:rPr>
            <a:t>作答</a:t>
          </a:r>
          <a:endParaRPr lang="zh-TW" altLang="en-US" sz="2800" dirty="0">
            <a:latin typeface="微軟正黑體" panose="020B0604030504040204" pitchFamily="34" charset="-120"/>
            <a:ea typeface="微軟正黑體" panose="020B0604030504040204" pitchFamily="34" charset="-120"/>
          </a:endParaRPr>
        </a:p>
      </dgm:t>
    </dgm:pt>
    <dgm:pt modelId="{B558B568-36F5-4B1D-98E6-07B25FB646A0}" type="parTrans" cxnId="{CD4523DE-CE32-4383-B2B4-7512E0DAACC3}">
      <dgm:prSet/>
      <dgm:spPr/>
      <dgm:t>
        <a:bodyPr/>
        <a:lstStyle/>
        <a:p>
          <a:endParaRPr lang="zh-TW" altLang="en-US"/>
        </a:p>
      </dgm:t>
    </dgm:pt>
    <dgm:pt modelId="{AEAE3A1C-EFD9-468C-B340-D1711ED89634}" type="sibTrans" cxnId="{CD4523DE-CE32-4383-B2B4-7512E0DAACC3}">
      <dgm:prSet/>
      <dgm:spPr/>
      <dgm:t>
        <a:bodyPr/>
        <a:lstStyle/>
        <a:p>
          <a:endParaRPr lang="zh-TW" altLang="en-US"/>
        </a:p>
      </dgm:t>
    </dgm:pt>
    <dgm:pt modelId="{85EAE29C-9FAE-4473-9AE8-0F41CA53F7D2}" type="pres">
      <dgm:prSet presAssocID="{5D37E7F2-E7BF-4761-BB05-30B0271E7D29}" presName="Name0" presStyleCnt="0">
        <dgm:presLayoutVars>
          <dgm:chMax val="7"/>
          <dgm:chPref val="7"/>
          <dgm:dir/>
        </dgm:presLayoutVars>
      </dgm:prSet>
      <dgm:spPr/>
    </dgm:pt>
    <dgm:pt modelId="{F0A59284-0704-4466-A908-39F11A068509}" type="pres">
      <dgm:prSet presAssocID="{5D37E7F2-E7BF-4761-BB05-30B0271E7D29}" presName="Name1" presStyleCnt="0"/>
      <dgm:spPr/>
    </dgm:pt>
    <dgm:pt modelId="{A5BA4C54-B6CF-4B92-80FC-8BDB01E769EE}" type="pres">
      <dgm:prSet presAssocID="{5D37E7F2-E7BF-4761-BB05-30B0271E7D29}" presName="cycle" presStyleCnt="0"/>
      <dgm:spPr/>
    </dgm:pt>
    <dgm:pt modelId="{B68868D8-3F32-493D-ACC7-DEEE914FE8DF}" type="pres">
      <dgm:prSet presAssocID="{5D37E7F2-E7BF-4761-BB05-30B0271E7D29}" presName="srcNode" presStyleLbl="node1" presStyleIdx="0" presStyleCnt="3"/>
      <dgm:spPr/>
    </dgm:pt>
    <dgm:pt modelId="{189E44AD-0166-44A1-8AF9-CE0D906B6731}" type="pres">
      <dgm:prSet presAssocID="{5D37E7F2-E7BF-4761-BB05-30B0271E7D29}" presName="conn" presStyleLbl="parChTrans1D2" presStyleIdx="0" presStyleCnt="1"/>
      <dgm:spPr/>
    </dgm:pt>
    <dgm:pt modelId="{D4221665-523E-4BBD-806F-C8BAC1DCE08F}" type="pres">
      <dgm:prSet presAssocID="{5D37E7F2-E7BF-4761-BB05-30B0271E7D29}" presName="extraNode" presStyleLbl="node1" presStyleIdx="0" presStyleCnt="3"/>
      <dgm:spPr/>
    </dgm:pt>
    <dgm:pt modelId="{9CAE7834-FD9E-447D-8357-B3B1A63211F4}" type="pres">
      <dgm:prSet presAssocID="{5D37E7F2-E7BF-4761-BB05-30B0271E7D29}" presName="dstNode" presStyleLbl="node1" presStyleIdx="0" presStyleCnt="3"/>
      <dgm:spPr/>
    </dgm:pt>
    <dgm:pt modelId="{A956AE6E-52DF-48C3-A7CB-90602C5899CD}" type="pres">
      <dgm:prSet presAssocID="{BAEF9105-A80D-4237-9EF2-D3FCC3396D94}" presName="text_1" presStyleLbl="node1" presStyleIdx="0" presStyleCnt="3" custScaleY="105566">
        <dgm:presLayoutVars>
          <dgm:bulletEnabled val="1"/>
        </dgm:presLayoutVars>
      </dgm:prSet>
      <dgm:spPr/>
    </dgm:pt>
    <dgm:pt modelId="{B1825873-6E9D-43DB-A078-EA88D89268CF}" type="pres">
      <dgm:prSet presAssocID="{BAEF9105-A80D-4237-9EF2-D3FCC3396D94}" presName="accent_1" presStyleCnt="0"/>
      <dgm:spPr/>
    </dgm:pt>
    <dgm:pt modelId="{46B7B8FB-C756-459D-AA85-420E1C38E8B4}" type="pres">
      <dgm:prSet presAssocID="{BAEF9105-A80D-4237-9EF2-D3FCC3396D94}" presName="accentRepeatNode" presStyleLbl="solidFgAcc1" presStyleIdx="0" presStyleCnt="3" custScaleX="72373" custScaleY="73769"/>
      <dgm:spPr/>
    </dgm:pt>
    <dgm:pt modelId="{BF1289CE-1821-4588-A140-CCC37B048E47}" type="pres">
      <dgm:prSet presAssocID="{2E3C0D08-6E14-4129-B477-8837C94E8FE2}" presName="text_2" presStyleLbl="node1" presStyleIdx="1" presStyleCnt="3">
        <dgm:presLayoutVars>
          <dgm:bulletEnabled val="1"/>
        </dgm:presLayoutVars>
      </dgm:prSet>
      <dgm:spPr/>
    </dgm:pt>
    <dgm:pt modelId="{899B3239-B2CA-4A85-8A2F-4FEFC7D324A8}" type="pres">
      <dgm:prSet presAssocID="{2E3C0D08-6E14-4129-B477-8837C94E8FE2}" presName="accent_2" presStyleCnt="0"/>
      <dgm:spPr/>
    </dgm:pt>
    <dgm:pt modelId="{1CCB4ADF-FA10-4C54-84CE-8C5A32FE172B}" type="pres">
      <dgm:prSet presAssocID="{2E3C0D08-6E14-4129-B477-8837C94E8FE2}" presName="accentRepeatNode" presStyleLbl="solidFgAcc1" presStyleIdx="1" presStyleCnt="3" custScaleX="70996" custScaleY="68808"/>
      <dgm:spPr/>
    </dgm:pt>
    <dgm:pt modelId="{D89DCA62-603F-49E9-85E7-1C9DD87CE0D7}" type="pres">
      <dgm:prSet presAssocID="{04914E84-EAD3-4FDE-9349-40E781F501C7}" presName="text_3" presStyleLbl="node1" presStyleIdx="2" presStyleCnt="3">
        <dgm:presLayoutVars>
          <dgm:bulletEnabled val="1"/>
        </dgm:presLayoutVars>
      </dgm:prSet>
      <dgm:spPr/>
    </dgm:pt>
    <dgm:pt modelId="{42D17409-F73A-45A0-8704-6E8EEB6AA026}" type="pres">
      <dgm:prSet presAssocID="{04914E84-EAD3-4FDE-9349-40E781F501C7}" presName="accent_3" presStyleCnt="0"/>
      <dgm:spPr/>
    </dgm:pt>
    <dgm:pt modelId="{16450809-F527-410A-9B9E-0C98FF7A8DCB}" type="pres">
      <dgm:prSet presAssocID="{04914E84-EAD3-4FDE-9349-40E781F501C7}" presName="accentRepeatNode" presStyleLbl="solidFgAcc1" presStyleIdx="2" presStyleCnt="3" custScaleX="72633" custScaleY="74531"/>
      <dgm:spPr/>
    </dgm:pt>
  </dgm:ptLst>
  <dgm:cxnLst>
    <dgm:cxn modelId="{68266101-2F41-405D-9E56-54C55BD56363}" type="presOf" srcId="{532CB323-31C4-4115-9014-64D0F9373B84}" destId="{189E44AD-0166-44A1-8AF9-CE0D906B6731}" srcOrd="0" destOrd="0" presId="urn:microsoft.com/office/officeart/2008/layout/VerticalCurvedList"/>
    <dgm:cxn modelId="{44A36145-B61B-483D-A66F-D4A3BA51B51A}" type="presOf" srcId="{5D37E7F2-E7BF-4761-BB05-30B0271E7D29}" destId="{85EAE29C-9FAE-4473-9AE8-0F41CA53F7D2}" srcOrd="0" destOrd="0" presId="urn:microsoft.com/office/officeart/2008/layout/VerticalCurvedList"/>
    <dgm:cxn modelId="{46D30475-4BDA-46E9-A1E1-DDB2CC80C3CC}" srcId="{5D37E7F2-E7BF-4761-BB05-30B0271E7D29}" destId="{2E3C0D08-6E14-4129-B477-8837C94E8FE2}" srcOrd="1" destOrd="0" parTransId="{1A2117A6-5078-4BB7-9E17-4F8C0719D217}" sibTransId="{60FBA830-2EA9-4593-A165-3458D173EF0F}"/>
    <dgm:cxn modelId="{DAE6749C-CF5D-4955-9918-5F7E7FE04CCD}" type="presOf" srcId="{2E3C0D08-6E14-4129-B477-8837C94E8FE2}" destId="{BF1289CE-1821-4588-A140-CCC37B048E47}" srcOrd="0" destOrd="0" presId="urn:microsoft.com/office/officeart/2008/layout/VerticalCurvedList"/>
    <dgm:cxn modelId="{6A96D8D0-2550-44D8-AF78-2D6FC190563B}" srcId="{5D37E7F2-E7BF-4761-BB05-30B0271E7D29}" destId="{BAEF9105-A80D-4237-9EF2-D3FCC3396D94}" srcOrd="0" destOrd="0" parTransId="{2EBBFDB9-1394-4604-B19C-F35D124F6CE9}" sibTransId="{532CB323-31C4-4115-9014-64D0F9373B84}"/>
    <dgm:cxn modelId="{1225E6D0-B5BA-4191-A323-2DAB5A2FD28A}" type="presOf" srcId="{BAEF9105-A80D-4237-9EF2-D3FCC3396D94}" destId="{A956AE6E-52DF-48C3-A7CB-90602C5899CD}" srcOrd="0" destOrd="0" presId="urn:microsoft.com/office/officeart/2008/layout/VerticalCurvedList"/>
    <dgm:cxn modelId="{CD4523DE-CE32-4383-B2B4-7512E0DAACC3}" srcId="{5D37E7F2-E7BF-4761-BB05-30B0271E7D29}" destId="{04914E84-EAD3-4FDE-9349-40E781F501C7}" srcOrd="2" destOrd="0" parTransId="{B558B568-36F5-4B1D-98E6-07B25FB646A0}" sibTransId="{AEAE3A1C-EFD9-468C-B340-D1711ED89634}"/>
    <dgm:cxn modelId="{B2C5CDDF-E9A1-4051-9C6B-C3CC25F00161}" type="presOf" srcId="{04914E84-EAD3-4FDE-9349-40E781F501C7}" destId="{D89DCA62-603F-49E9-85E7-1C9DD87CE0D7}" srcOrd="0" destOrd="0" presId="urn:microsoft.com/office/officeart/2008/layout/VerticalCurvedList"/>
    <dgm:cxn modelId="{DDB6553E-12BC-42B8-A5BB-E8FA8A41F9C2}" type="presParOf" srcId="{85EAE29C-9FAE-4473-9AE8-0F41CA53F7D2}" destId="{F0A59284-0704-4466-A908-39F11A068509}" srcOrd="0" destOrd="0" presId="urn:microsoft.com/office/officeart/2008/layout/VerticalCurvedList"/>
    <dgm:cxn modelId="{C2E40DA1-1550-4D8E-BAA6-7E22D093FAA5}" type="presParOf" srcId="{F0A59284-0704-4466-A908-39F11A068509}" destId="{A5BA4C54-B6CF-4B92-80FC-8BDB01E769EE}" srcOrd="0" destOrd="0" presId="urn:microsoft.com/office/officeart/2008/layout/VerticalCurvedList"/>
    <dgm:cxn modelId="{1A7A83B7-1A7E-47AD-BD98-D332104D9529}" type="presParOf" srcId="{A5BA4C54-B6CF-4B92-80FC-8BDB01E769EE}" destId="{B68868D8-3F32-493D-ACC7-DEEE914FE8DF}" srcOrd="0" destOrd="0" presId="urn:microsoft.com/office/officeart/2008/layout/VerticalCurvedList"/>
    <dgm:cxn modelId="{77EEDEFD-0082-4D23-9E52-8524629B4CBA}" type="presParOf" srcId="{A5BA4C54-B6CF-4B92-80FC-8BDB01E769EE}" destId="{189E44AD-0166-44A1-8AF9-CE0D906B6731}" srcOrd="1" destOrd="0" presId="urn:microsoft.com/office/officeart/2008/layout/VerticalCurvedList"/>
    <dgm:cxn modelId="{572D1719-7593-44BD-9F62-5A1FB14794AF}" type="presParOf" srcId="{A5BA4C54-B6CF-4B92-80FC-8BDB01E769EE}" destId="{D4221665-523E-4BBD-806F-C8BAC1DCE08F}" srcOrd="2" destOrd="0" presId="urn:microsoft.com/office/officeart/2008/layout/VerticalCurvedList"/>
    <dgm:cxn modelId="{A6A48B6B-FDA9-450D-B561-18A73373E0AA}" type="presParOf" srcId="{A5BA4C54-B6CF-4B92-80FC-8BDB01E769EE}" destId="{9CAE7834-FD9E-447D-8357-B3B1A63211F4}" srcOrd="3" destOrd="0" presId="urn:microsoft.com/office/officeart/2008/layout/VerticalCurvedList"/>
    <dgm:cxn modelId="{B19304C8-638F-4515-8A15-A4BDBF33B6D8}" type="presParOf" srcId="{F0A59284-0704-4466-A908-39F11A068509}" destId="{A956AE6E-52DF-48C3-A7CB-90602C5899CD}" srcOrd="1" destOrd="0" presId="urn:microsoft.com/office/officeart/2008/layout/VerticalCurvedList"/>
    <dgm:cxn modelId="{A8105008-4D87-4F3B-B83E-57CB66F97B27}" type="presParOf" srcId="{F0A59284-0704-4466-A908-39F11A068509}" destId="{B1825873-6E9D-43DB-A078-EA88D89268CF}" srcOrd="2" destOrd="0" presId="urn:microsoft.com/office/officeart/2008/layout/VerticalCurvedList"/>
    <dgm:cxn modelId="{6354A9D2-75FD-4F51-B924-3974FD4A1E0F}" type="presParOf" srcId="{B1825873-6E9D-43DB-A078-EA88D89268CF}" destId="{46B7B8FB-C756-459D-AA85-420E1C38E8B4}" srcOrd="0" destOrd="0" presId="urn:microsoft.com/office/officeart/2008/layout/VerticalCurvedList"/>
    <dgm:cxn modelId="{3C0CE052-D93A-4364-87F9-4C425FFF41AF}" type="presParOf" srcId="{F0A59284-0704-4466-A908-39F11A068509}" destId="{BF1289CE-1821-4588-A140-CCC37B048E47}" srcOrd="3" destOrd="0" presId="urn:microsoft.com/office/officeart/2008/layout/VerticalCurvedList"/>
    <dgm:cxn modelId="{E9F75BDE-468E-460A-A7D7-780DF07DBCD3}" type="presParOf" srcId="{F0A59284-0704-4466-A908-39F11A068509}" destId="{899B3239-B2CA-4A85-8A2F-4FEFC7D324A8}" srcOrd="4" destOrd="0" presId="urn:microsoft.com/office/officeart/2008/layout/VerticalCurvedList"/>
    <dgm:cxn modelId="{2EB60460-A3A5-46D6-9330-226287BEB4FE}" type="presParOf" srcId="{899B3239-B2CA-4A85-8A2F-4FEFC7D324A8}" destId="{1CCB4ADF-FA10-4C54-84CE-8C5A32FE172B}" srcOrd="0" destOrd="0" presId="urn:microsoft.com/office/officeart/2008/layout/VerticalCurvedList"/>
    <dgm:cxn modelId="{EC51AF92-3409-4466-8E4D-F77F5244F763}" type="presParOf" srcId="{F0A59284-0704-4466-A908-39F11A068509}" destId="{D89DCA62-603F-49E9-85E7-1C9DD87CE0D7}" srcOrd="5" destOrd="0" presId="urn:microsoft.com/office/officeart/2008/layout/VerticalCurvedList"/>
    <dgm:cxn modelId="{CB1D1DD1-E3C3-4E55-9B34-D16FCEDAFEB6}" type="presParOf" srcId="{F0A59284-0704-4466-A908-39F11A068509}" destId="{42D17409-F73A-45A0-8704-6E8EEB6AA026}" srcOrd="6" destOrd="0" presId="urn:microsoft.com/office/officeart/2008/layout/VerticalCurvedList"/>
    <dgm:cxn modelId="{65A0C2D2-48FA-4109-BACA-F502039F777C}" type="presParOf" srcId="{42D17409-F73A-45A0-8704-6E8EEB6AA026}" destId="{16450809-F527-410A-9B9E-0C98FF7A8DC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7EEF56-AF01-482D-8897-03805D42A5F0}" type="doc">
      <dgm:prSet loTypeId="urn:microsoft.com/office/officeart/2008/layout/VerticalCurvedList" loCatId="list" qsTypeId="urn:microsoft.com/office/officeart/2005/8/quickstyle/3d2#1" qsCatId="3D" csTypeId="urn:microsoft.com/office/officeart/2005/8/colors/colorful1#1" csCatId="colorful" phldr="1"/>
      <dgm:spPr/>
      <dgm:t>
        <a:bodyPr/>
        <a:lstStyle/>
        <a:p>
          <a:endParaRPr lang="zh-TW" altLang="en-US"/>
        </a:p>
      </dgm:t>
    </dgm:pt>
    <dgm:pt modelId="{FD86508D-C749-46BE-9C0B-252E0A03175B}">
      <dgm:prSet phldrT="[文字]"/>
      <dgm:spPr/>
      <dgm:t>
        <a:bodyPr/>
        <a:lstStyle/>
        <a:p>
          <a:r>
            <a:rPr lang="zh-TW" altLang="en-US" b="1" dirty="0">
              <a:latin typeface="微軟正黑體" pitchFamily="34" charset="-120"/>
              <a:ea typeface="微軟正黑體" pitchFamily="34" charset="-120"/>
            </a:rPr>
            <a:t>原就讀學區未設置適性群別或產業特殊類科</a:t>
          </a:r>
        </a:p>
      </dgm:t>
    </dgm:pt>
    <dgm:pt modelId="{48531431-C640-48EC-9BBD-61F2004D7B4E}" type="parTrans" cxnId="{47FB0F8F-D251-48BA-ADE3-4F1ED0CB1DD2}">
      <dgm:prSet/>
      <dgm:spPr/>
      <dgm:t>
        <a:bodyPr/>
        <a:lstStyle/>
        <a:p>
          <a:endParaRPr lang="zh-TW" altLang="en-US" b="1">
            <a:latin typeface="微軟正黑體" pitchFamily="34" charset="-120"/>
            <a:ea typeface="微軟正黑體" pitchFamily="34" charset="-120"/>
          </a:endParaRPr>
        </a:p>
      </dgm:t>
    </dgm:pt>
    <dgm:pt modelId="{451A33EE-0F18-45FA-A84E-F89B16632175}" type="sibTrans" cxnId="{47FB0F8F-D251-48BA-ADE3-4F1ED0CB1DD2}">
      <dgm:prSet/>
      <dgm:spPr/>
      <dgm:t>
        <a:bodyPr/>
        <a:lstStyle/>
        <a:p>
          <a:endParaRPr lang="zh-TW" altLang="en-US" b="1">
            <a:latin typeface="微軟正黑體" pitchFamily="34" charset="-120"/>
            <a:ea typeface="微軟正黑體" pitchFamily="34" charset="-120"/>
          </a:endParaRPr>
        </a:p>
      </dgm:t>
    </dgm:pt>
    <dgm:pt modelId="{AAEA369D-0E0E-4901-AEF7-AE0FABEEDC69}">
      <dgm:prSet phldrT="[文字]" custT="1"/>
      <dgm:spPr/>
      <dgm:t>
        <a:bodyPr/>
        <a:lstStyle/>
        <a:p>
          <a:r>
            <a:rPr lang="zh-TW" altLang="en-US" sz="2400" b="1" dirty="0">
              <a:solidFill>
                <a:srgbClr val="000099"/>
              </a:solidFill>
              <a:latin typeface="微軟正黑體" pitchFamily="34" charset="-120"/>
              <a:ea typeface="微軟正黑體" pitchFamily="34" charset="-120"/>
            </a:rPr>
            <a:t>  </a:t>
          </a:r>
          <a:r>
            <a:rPr lang="zh-TW" altLang="en-US" sz="2800" b="1" dirty="0">
              <a:solidFill>
                <a:srgbClr val="000099"/>
              </a:solidFill>
              <a:latin typeface="微軟正黑體" pitchFamily="34" charset="-120"/>
              <a:ea typeface="微軟正黑體" pitchFamily="34" charset="-120"/>
            </a:rPr>
            <a:t>因搬家遷徙至本區居住者</a:t>
          </a:r>
        </a:p>
      </dgm:t>
    </dgm:pt>
    <dgm:pt modelId="{9906F1E7-BC4F-4DDC-AB86-45F57F2515ED}" type="parTrans" cxnId="{E10471CC-FC55-4243-BC6A-F038772703CF}">
      <dgm:prSet/>
      <dgm:spPr/>
      <dgm:t>
        <a:bodyPr/>
        <a:lstStyle/>
        <a:p>
          <a:endParaRPr lang="zh-TW" altLang="en-US" b="1">
            <a:latin typeface="微軟正黑體" pitchFamily="34" charset="-120"/>
            <a:ea typeface="微軟正黑體" pitchFamily="34" charset="-120"/>
          </a:endParaRPr>
        </a:p>
      </dgm:t>
    </dgm:pt>
    <dgm:pt modelId="{7D0EB60E-B984-4F4E-B45C-3725F90C299C}" type="sibTrans" cxnId="{E10471CC-FC55-4243-BC6A-F038772703CF}">
      <dgm:prSet/>
      <dgm:spPr/>
      <dgm:t>
        <a:bodyPr/>
        <a:lstStyle/>
        <a:p>
          <a:endParaRPr lang="zh-TW" altLang="en-US" b="1">
            <a:latin typeface="微軟正黑體" pitchFamily="34" charset="-120"/>
            <a:ea typeface="微軟正黑體" pitchFamily="34" charset="-120"/>
          </a:endParaRPr>
        </a:p>
      </dgm:t>
    </dgm:pt>
    <dgm:pt modelId="{353A6386-A744-4B00-8851-DC63F0946C8F}">
      <dgm:prSet phldrT="[文字]"/>
      <dgm:spPr/>
      <dgm:t>
        <a:bodyPr/>
        <a:lstStyle/>
        <a:p>
          <a:r>
            <a:rPr lang="zh-TW" altLang="en-US" b="1" dirty="0">
              <a:latin typeface="微軟正黑體" pitchFamily="34" charset="-120"/>
              <a:ea typeface="微軟正黑體" pitchFamily="34" charset="-120"/>
            </a:rPr>
            <a:t>跨區學生申請返回本區戶籍所在地就讀</a:t>
          </a:r>
        </a:p>
      </dgm:t>
    </dgm:pt>
    <dgm:pt modelId="{BFCDE4D9-3115-466F-AEF8-C9CEF0548972}" type="parTrans" cxnId="{83DF7D2A-B24A-429F-8A2C-40AA96495D22}">
      <dgm:prSet/>
      <dgm:spPr/>
      <dgm:t>
        <a:bodyPr/>
        <a:lstStyle/>
        <a:p>
          <a:endParaRPr lang="zh-TW" altLang="en-US" b="1">
            <a:latin typeface="微軟正黑體" pitchFamily="34" charset="-120"/>
            <a:ea typeface="微軟正黑體" pitchFamily="34" charset="-120"/>
          </a:endParaRPr>
        </a:p>
      </dgm:t>
    </dgm:pt>
    <dgm:pt modelId="{FE51A1CA-FD74-4705-8B48-FEE720A8E1A7}" type="sibTrans" cxnId="{83DF7D2A-B24A-429F-8A2C-40AA96495D22}">
      <dgm:prSet/>
      <dgm:spPr/>
      <dgm:t>
        <a:bodyPr/>
        <a:lstStyle/>
        <a:p>
          <a:endParaRPr lang="zh-TW" altLang="en-US" b="1">
            <a:latin typeface="微軟正黑體" pitchFamily="34" charset="-120"/>
            <a:ea typeface="微軟正黑體" pitchFamily="34" charset="-120"/>
          </a:endParaRPr>
        </a:p>
      </dgm:t>
    </dgm:pt>
    <dgm:pt modelId="{F31FF26B-48A7-4546-A3CC-EE8BAA38DDE9}">
      <dgm:prSet phldrT="[文字]"/>
      <dgm:spPr/>
      <dgm:t>
        <a:bodyPr/>
        <a:lstStyle/>
        <a:p>
          <a:r>
            <a:rPr lang="zh-TW" altLang="en-US" b="1" dirty="0">
              <a:latin typeface="微軟正黑體" pitchFamily="34" charset="-120"/>
              <a:ea typeface="微軟正黑體" pitchFamily="34" charset="-120"/>
            </a:rPr>
            <a:t>台商子女學校或海外返國就讀</a:t>
          </a:r>
        </a:p>
      </dgm:t>
    </dgm:pt>
    <dgm:pt modelId="{C45A9C26-291B-4888-B81D-D66CDA61F055}" type="parTrans" cxnId="{6F269914-7C65-4B0D-A31F-65625C269472}">
      <dgm:prSet/>
      <dgm:spPr/>
      <dgm:t>
        <a:bodyPr/>
        <a:lstStyle/>
        <a:p>
          <a:endParaRPr lang="zh-TW" altLang="en-US" b="1">
            <a:latin typeface="微軟正黑體" pitchFamily="34" charset="-120"/>
            <a:ea typeface="微軟正黑體" pitchFamily="34" charset="-120"/>
          </a:endParaRPr>
        </a:p>
      </dgm:t>
    </dgm:pt>
    <dgm:pt modelId="{83CF4BBD-C4D6-42E3-8E50-8CF07A10E185}" type="sibTrans" cxnId="{6F269914-7C65-4B0D-A31F-65625C269472}">
      <dgm:prSet/>
      <dgm:spPr/>
      <dgm:t>
        <a:bodyPr/>
        <a:lstStyle/>
        <a:p>
          <a:endParaRPr lang="zh-TW" altLang="en-US" b="1">
            <a:latin typeface="微軟正黑體" pitchFamily="34" charset="-120"/>
            <a:ea typeface="微軟正黑體" pitchFamily="34" charset="-120"/>
          </a:endParaRPr>
        </a:p>
      </dgm:t>
    </dgm:pt>
    <dgm:pt modelId="{23DE841E-1F55-42CA-8FE3-6641073BF411}">
      <dgm:prSet phldrT="[文字]"/>
      <dgm:spPr/>
      <dgm:t>
        <a:bodyPr/>
        <a:lstStyle/>
        <a:p>
          <a:r>
            <a:rPr lang="zh-TW" altLang="en-US" b="1" dirty="0">
              <a:latin typeface="微軟正黑體" pitchFamily="34" charset="-120"/>
              <a:ea typeface="微軟正黑體" pitchFamily="34" charset="-120"/>
            </a:rPr>
            <a:t>其他特殊原因</a:t>
          </a:r>
        </a:p>
      </dgm:t>
    </dgm:pt>
    <dgm:pt modelId="{B8B9A280-8CE5-4B42-B1C9-B4F53C372A92}" type="parTrans" cxnId="{CFD04448-C054-4D0D-A2CC-BCA85E86946B}">
      <dgm:prSet/>
      <dgm:spPr/>
      <dgm:t>
        <a:bodyPr/>
        <a:lstStyle/>
        <a:p>
          <a:endParaRPr lang="zh-TW" altLang="en-US">
            <a:latin typeface="微軟正黑體" pitchFamily="34" charset="-120"/>
            <a:ea typeface="微軟正黑體" pitchFamily="34" charset="-120"/>
          </a:endParaRPr>
        </a:p>
      </dgm:t>
    </dgm:pt>
    <dgm:pt modelId="{EEB52794-52A4-4118-859C-9D5B5B121259}" type="sibTrans" cxnId="{CFD04448-C054-4D0D-A2CC-BCA85E86946B}">
      <dgm:prSet/>
      <dgm:spPr/>
      <dgm:t>
        <a:bodyPr/>
        <a:lstStyle/>
        <a:p>
          <a:endParaRPr lang="zh-TW" altLang="en-US">
            <a:latin typeface="微軟正黑體" pitchFamily="34" charset="-120"/>
            <a:ea typeface="微軟正黑體" pitchFamily="34" charset="-120"/>
          </a:endParaRPr>
        </a:p>
      </dgm:t>
    </dgm:pt>
    <dgm:pt modelId="{C456F6BB-C661-4D40-8BB4-C33A27D08A39}" type="pres">
      <dgm:prSet presAssocID="{BA7EEF56-AF01-482D-8897-03805D42A5F0}" presName="Name0" presStyleCnt="0">
        <dgm:presLayoutVars>
          <dgm:chMax val="7"/>
          <dgm:chPref val="7"/>
          <dgm:dir/>
        </dgm:presLayoutVars>
      </dgm:prSet>
      <dgm:spPr/>
    </dgm:pt>
    <dgm:pt modelId="{6FEB6BE4-AA9B-4DFF-974D-4A3773B99717}" type="pres">
      <dgm:prSet presAssocID="{BA7EEF56-AF01-482D-8897-03805D42A5F0}" presName="Name1" presStyleCnt="0"/>
      <dgm:spPr/>
    </dgm:pt>
    <dgm:pt modelId="{27425C58-1CE4-48FE-8709-AF0EA22D1C74}" type="pres">
      <dgm:prSet presAssocID="{BA7EEF56-AF01-482D-8897-03805D42A5F0}" presName="cycle" presStyleCnt="0"/>
      <dgm:spPr/>
    </dgm:pt>
    <dgm:pt modelId="{B0293681-D7C8-4846-9D93-348F4CF2A018}" type="pres">
      <dgm:prSet presAssocID="{BA7EEF56-AF01-482D-8897-03805D42A5F0}" presName="srcNode" presStyleLbl="node1" presStyleIdx="0" presStyleCnt="5"/>
      <dgm:spPr/>
    </dgm:pt>
    <dgm:pt modelId="{C848A82E-AB00-4DFB-8002-DA6488437830}" type="pres">
      <dgm:prSet presAssocID="{BA7EEF56-AF01-482D-8897-03805D42A5F0}" presName="conn" presStyleLbl="parChTrans1D2" presStyleIdx="0" presStyleCnt="1"/>
      <dgm:spPr/>
    </dgm:pt>
    <dgm:pt modelId="{F0C6216E-3EB7-45F9-A99C-A6D8F768FFE4}" type="pres">
      <dgm:prSet presAssocID="{BA7EEF56-AF01-482D-8897-03805D42A5F0}" presName="extraNode" presStyleLbl="node1" presStyleIdx="0" presStyleCnt="5"/>
      <dgm:spPr/>
    </dgm:pt>
    <dgm:pt modelId="{92766C3A-1B80-4366-92B4-450C7B381070}" type="pres">
      <dgm:prSet presAssocID="{BA7EEF56-AF01-482D-8897-03805D42A5F0}" presName="dstNode" presStyleLbl="node1" presStyleIdx="0" presStyleCnt="5"/>
      <dgm:spPr/>
    </dgm:pt>
    <dgm:pt modelId="{87C32EE2-572F-4BE5-8A0C-937DB636B144}" type="pres">
      <dgm:prSet presAssocID="{FD86508D-C749-46BE-9C0B-252E0A03175B}" presName="text_1" presStyleLbl="node1" presStyleIdx="0" presStyleCnt="5">
        <dgm:presLayoutVars>
          <dgm:bulletEnabled val="1"/>
        </dgm:presLayoutVars>
      </dgm:prSet>
      <dgm:spPr/>
    </dgm:pt>
    <dgm:pt modelId="{E583E0BE-2B7F-473F-8D75-0594A505B486}" type="pres">
      <dgm:prSet presAssocID="{FD86508D-C749-46BE-9C0B-252E0A03175B}" presName="accent_1" presStyleCnt="0"/>
      <dgm:spPr/>
    </dgm:pt>
    <dgm:pt modelId="{F86C117C-AAE0-48D2-843F-93FA4FFFAFCD}" type="pres">
      <dgm:prSet presAssocID="{FD86508D-C749-46BE-9C0B-252E0A03175B}" presName="accentRepeatNode" presStyleLbl="solidFgAcc1" presStyleIdx="0" presStyleCnt="5" custLinFactNeighborX="-696" custLinFactNeighborY="693"/>
      <dgm:spPr/>
    </dgm:pt>
    <dgm:pt modelId="{E9EB7000-EEF1-41C1-A9AF-46DE3ABA9938}" type="pres">
      <dgm:prSet presAssocID="{AAEA369D-0E0E-4901-AEF7-AE0FABEEDC69}" presName="text_2" presStyleLbl="node1" presStyleIdx="1" presStyleCnt="5">
        <dgm:presLayoutVars>
          <dgm:bulletEnabled val="1"/>
        </dgm:presLayoutVars>
      </dgm:prSet>
      <dgm:spPr/>
    </dgm:pt>
    <dgm:pt modelId="{4E123BE5-6808-481A-8057-E071E3954EAE}" type="pres">
      <dgm:prSet presAssocID="{AAEA369D-0E0E-4901-AEF7-AE0FABEEDC69}" presName="accent_2" presStyleCnt="0"/>
      <dgm:spPr/>
    </dgm:pt>
    <dgm:pt modelId="{205BFE64-89B3-4879-8DA6-087207728515}" type="pres">
      <dgm:prSet presAssocID="{AAEA369D-0E0E-4901-AEF7-AE0FABEEDC69}" presName="accentRepeatNode" presStyleLbl="solidFgAcc1" presStyleIdx="1" presStyleCnt="5"/>
      <dgm:spPr>
        <a:prstGeom prst="smileyFace">
          <a:avLst/>
        </a:prstGeom>
      </dgm:spPr>
    </dgm:pt>
    <dgm:pt modelId="{E4FF4302-3C06-4B82-AB1B-4AE28D155572}" type="pres">
      <dgm:prSet presAssocID="{353A6386-A744-4B00-8851-DC63F0946C8F}" presName="text_3" presStyleLbl="node1" presStyleIdx="2" presStyleCnt="5">
        <dgm:presLayoutVars>
          <dgm:bulletEnabled val="1"/>
        </dgm:presLayoutVars>
      </dgm:prSet>
      <dgm:spPr/>
    </dgm:pt>
    <dgm:pt modelId="{1F6B5742-B79B-4869-BD82-D667794F87E2}" type="pres">
      <dgm:prSet presAssocID="{353A6386-A744-4B00-8851-DC63F0946C8F}" presName="accent_3" presStyleCnt="0"/>
      <dgm:spPr/>
    </dgm:pt>
    <dgm:pt modelId="{5B008F7F-FB57-4E27-91DE-4C6153DD672E}" type="pres">
      <dgm:prSet presAssocID="{353A6386-A744-4B00-8851-DC63F0946C8F}" presName="accentRepeatNode" presStyleLbl="solidFgAcc1" presStyleIdx="2" presStyleCnt="5"/>
      <dgm:spPr/>
    </dgm:pt>
    <dgm:pt modelId="{CDB21CEF-4B40-4F7A-80A9-601EA1ECCBB0}" type="pres">
      <dgm:prSet presAssocID="{F31FF26B-48A7-4546-A3CC-EE8BAA38DDE9}" presName="text_4" presStyleLbl="node1" presStyleIdx="3" presStyleCnt="5">
        <dgm:presLayoutVars>
          <dgm:bulletEnabled val="1"/>
        </dgm:presLayoutVars>
      </dgm:prSet>
      <dgm:spPr/>
    </dgm:pt>
    <dgm:pt modelId="{275BC219-91CF-4D3D-8827-D08A0F7893AD}" type="pres">
      <dgm:prSet presAssocID="{F31FF26B-48A7-4546-A3CC-EE8BAA38DDE9}" presName="accent_4" presStyleCnt="0"/>
      <dgm:spPr/>
    </dgm:pt>
    <dgm:pt modelId="{5A4A8DDD-51A4-4AFB-8689-F8BDCA08A075}" type="pres">
      <dgm:prSet presAssocID="{F31FF26B-48A7-4546-A3CC-EE8BAA38DDE9}" presName="accentRepeatNode" presStyleLbl="solidFgAcc1" presStyleIdx="3" presStyleCnt="5"/>
      <dgm:spPr/>
    </dgm:pt>
    <dgm:pt modelId="{382CD61E-7CD0-4883-BE6D-7B88BD103B18}" type="pres">
      <dgm:prSet presAssocID="{23DE841E-1F55-42CA-8FE3-6641073BF411}" presName="text_5" presStyleLbl="node1" presStyleIdx="4" presStyleCnt="5">
        <dgm:presLayoutVars>
          <dgm:bulletEnabled val="1"/>
        </dgm:presLayoutVars>
      </dgm:prSet>
      <dgm:spPr/>
    </dgm:pt>
    <dgm:pt modelId="{B877E391-6057-46B7-9EC7-F84199AD831C}" type="pres">
      <dgm:prSet presAssocID="{23DE841E-1F55-42CA-8FE3-6641073BF411}" presName="accent_5" presStyleCnt="0"/>
      <dgm:spPr/>
    </dgm:pt>
    <dgm:pt modelId="{E2F369BC-B8E5-43AC-98C5-00BD2BCA4FFB}" type="pres">
      <dgm:prSet presAssocID="{23DE841E-1F55-42CA-8FE3-6641073BF411}" presName="accentRepeatNode" presStyleLbl="solidFgAcc1" presStyleIdx="4" presStyleCnt="5"/>
      <dgm:spPr/>
    </dgm:pt>
  </dgm:ptLst>
  <dgm:cxnLst>
    <dgm:cxn modelId="{6F269914-7C65-4B0D-A31F-65625C269472}" srcId="{BA7EEF56-AF01-482D-8897-03805D42A5F0}" destId="{F31FF26B-48A7-4546-A3CC-EE8BAA38DDE9}" srcOrd="3" destOrd="0" parTransId="{C45A9C26-291B-4888-B81D-D66CDA61F055}" sibTransId="{83CF4BBD-C4D6-42E3-8E50-8CF07A10E185}"/>
    <dgm:cxn modelId="{83DF7D2A-B24A-429F-8A2C-40AA96495D22}" srcId="{BA7EEF56-AF01-482D-8897-03805D42A5F0}" destId="{353A6386-A744-4B00-8851-DC63F0946C8F}" srcOrd="2" destOrd="0" parTransId="{BFCDE4D9-3115-466F-AEF8-C9CEF0548972}" sibTransId="{FE51A1CA-FD74-4705-8B48-FEE720A8E1A7}"/>
    <dgm:cxn modelId="{52549B2C-F681-44D8-8667-C631E11A4953}" type="presOf" srcId="{353A6386-A744-4B00-8851-DC63F0946C8F}" destId="{E4FF4302-3C06-4B82-AB1B-4AE28D155572}" srcOrd="0" destOrd="0" presId="urn:microsoft.com/office/officeart/2008/layout/VerticalCurvedList"/>
    <dgm:cxn modelId="{C0A4F52F-32E9-4A2C-9DB5-2EC7285CB571}" type="presOf" srcId="{BA7EEF56-AF01-482D-8897-03805D42A5F0}" destId="{C456F6BB-C661-4D40-8BB4-C33A27D08A39}" srcOrd="0" destOrd="0" presId="urn:microsoft.com/office/officeart/2008/layout/VerticalCurvedList"/>
    <dgm:cxn modelId="{BBAB775B-E4C5-4905-AB24-E61AC3EAB776}" type="presOf" srcId="{F31FF26B-48A7-4546-A3CC-EE8BAA38DDE9}" destId="{CDB21CEF-4B40-4F7A-80A9-601EA1ECCBB0}" srcOrd="0" destOrd="0" presId="urn:microsoft.com/office/officeart/2008/layout/VerticalCurvedList"/>
    <dgm:cxn modelId="{CFD04448-C054-4D0D-A2CC-BCA85E86946B}" srcId="{BA7EEF56-AF01-482D-8897-03805D42A5F0}" destId="{23DE841E-1F55-42CA-8FE3-6641073BF411}" srcOrd="4" destOrd="0" parTransId="{B8B9A280-8CE5-4B42-B1C9-B4F53C372A92}" sibTransId="{EEB52794-52A4-4118-859C-9D5B5B121259}"/>
    <dgm:cxn modelId="{91283589-99BE-43FA-A762-C50ED3B13C7A}" type="presOf" srcId="{23DE841E-1F55-42CA-8FE3-6641073BF411}" destId="{382CD61E-7CD0-4883-BE6D-7B88BD103B18}" srcOrd="0" destOrd="0" presId="urn:microsoft.com/office/officeart/2008/layout/VerticalCurvedList"/>
    <dgm:cxn modelId="{47FB0F8F-D251-48BA-ADE3-4F1ED0CB1DD2}" srcId="{BA7EEF56-AF01-482D-8897-03805D42A5F0}" destId="{FD86508D-C749-46BE-9C0B-252E0A03175B}" srcOrd="0" destOrd="0" parTransId="{48531431-C640-48EC-9BBD-61F2004D7B4E}" sibTransId="{451A33EE-0F18-45FA-A84E-F89B16632175}"/>
    <dgm:cxn modelId="{4C4BD8B6-54C1-4575-B262-AC19D352925C}" type="presOf" srcId="{451A33EE-0F18-45FA-A84E-F89B16632175}" destId="{C848A82E-AB00-4DFB-8002-DA6488437830}" srcOrd="0" destOrd="0" presId="urn:microsoft.com/office/officeart/2008/layout/VerticalCurvedList"/>
    <dgm:cxn modelId="{8B37E3B6-9E25-485E-AA61-439C8362C190}" type="presOf" srcId="{FD86508D-C749-46BE-9C0B-252E0A03175B}" destId="{87C32EE2-572F-4BE5-8A0C-937DB636B144}" srcOrd="0" destOrd="0" presId="urn:microsoft.com/office/officeart/2008/layout/VerticalCurvedList"/>
    <dgm:cxn modelId="{E10471CC-FC55-4243-BC6A-F038772703CF}" srcId="{BA7EEF56-AF01-482D-8897-03805D42A5F0}" destId="{AAEA369D-0E0E-4901-AEF7-AE0FABEEDC69}" srcOrd="1" destOrd="0" parTransId="{9906F1E7-BC4F-4DDC-AB86-45F57F2515ED}" sibTransId="{7D0EB60E-B984-4F4E-B45C-3725F90C299C}"/>
    <dgm:cxn modelId="{BC87F7D8-AC55-48E8-8AB1-D04E896D4714}" type="presOf" srcId="{AAEA369D-0E0E-4901-AEF7-AE0FABEEDC69}" destId="{E9EB7000-EEF1-41C1-A9AF-46DE3ABA9938}" srcOrd="0" destOrd="0" presId="urn:microsoft.com/office/officeart/2008/layout/VerticalCurvedList"/>
    <dgm:cxn modelId="{54F8B0AA-BC7A-4CBD-B7E2-D75860961610}" type="presParOf" srcId="{C456F6BB-C661-4D40-8BB4-C33A27D08A39}" destId="{6FEB6BE4-AA9B-4DFF-974D-4A3773B99717}" srcOrd="0" destOrd="0" presId="urn:microsoft.com/office/officeart/2008/layout/VerticalCurvedList"/>
    <dgm:cxn modelId="{9E221D70-0454-469A-8E7C-20516A4C3232}" type="presParOf" srcId="{6FEB6BE4-AA9B-4DFF-974D-4A3773B99717}" destId="{27425C58-1CE4-48FE-8709-AF0EA22D1C74}" srcOrd="0" destOrd="0" presId="urn:microsoft.com/office/officeart/2008/layout/VerticalCurvedList"/>
    <dgm:cxn modelId="{39F718F2-2861-4E3C-A0B9-902AFD63A701}" type="presParOf" srcId="{27425C58-1CE4-48FE-8709-AF0EA22D1C74}" destId="{B0293681-D7C8-4846-9D93-348F4CF2A018}" srcOrd="0" destOrd="0" presId="urn:microsoft.com/office/officeart/2008/layout/VerticalCurvedList"/>
    <dgm:cxn modelId="{FCC229BD-C82A-4792-AD42-F51B9E51B5F9}" type="presParOf" srcId="{27425C58-1CE4-48FE-8709-AF0EA22D1C74}" destId="{C848A82E-AB00-4DFB-8002-DA6488437830}" srcOrd="1" destOrd="0" presId="urn:microsoft.com/office/officeart/2008/layout/VerticalCurvedList"/>
    <dgm:cxn modelId="{D95A1CFE-5F21-423D-80A4-D4A81E66896E}" type="presParOf" srcId="{27425C58-1CE4-48FE-8709-AF0EA22D1C74}" destId="{F0C6216E-3EB7-45F9-A99C-A6D8F768FFE4}" srcOrd="2" destOrd="0" presId="urn:microsoft.com/office/officeart/2008/layout/VerticalCurvedList"/>
    <dgm:cxn modelId="{02262D3C-58A8-4CDC-BD59-F6AF15639CD5}" type="presParOf" srcId="{27425C58-1CE4-48FE-8709-AF0EA22D1C74}" destId="{92766C3A-1B80-4366-92B4-450C7B381070}" srcOrd="3" destOrd="0" presId="urn:microsoft.com/office/officeart/2008/layout/VerticalCurvedList"/>
    <dgm:cxn modelId="{73C70617-5DF2-44A7-AF51-2D17D0B52337}" type="presParOf" srcId="{6FEB6BE4-AA9B-4DFF-974D-4A3773B99717}" destId="{87C32EE2-572F-4BE5-8A0C-937DB636B144}" srcOrd="1" destOrd="0" presId="urn:microsoft.com/office/officeart/2008/layout/VerticalCurvedList"/>
    <dgm:cxn modelId="{363C4CCF-8A63-4BE9-9F3A-73D689DBEC62}" type="presParOf" srcId="{6FEB6BE4-AA9B-4DFF-974D-4A3773B99717}" destId="{E583E0BE-2B7F-473F-8D75-0594A505B486}" srcOrd="2" destOrd="0" presId="urn:microsoft.com/office/officeart/2008/layout/VerticalCurvedList"/>
    <dgm:cxn modelId="{FA3E5A6F-2EC5-481C-9771-C7743297874E}" type="presParOf" srcId="{E583E0BE-2B7F-473F-8D75-0594A505B486}" destId="{F86C117C-AAE0-48D2-843F-93FA4FFFAFCD}" srcOrd="0" destOrd="0" presId="urn:microsoft.com/office/officeart/2008/layout/VerticalCurvedList"/>
    <dgm:cxn modelId="{5F20A07F-8602-43B1-951E-629CE020697F}" type="presParOf" srcId="{6FEB6BE4-AA9B-4DFF-974D-4A3773B99717}" destId="{E9EB7000-EEF1-41C1-A9AF-46DE3ABA9938}" srcOrd="3" destOrd="0" presId="urn:microsoft.com/office/officeart/2008/layout/VerticalCurvedList"/>
    <dgm:cxn modelId="{B992AB63-D25D-4A31-AF61-69FBCB7D48BF}" type="presParOf" srcId="{6FEB6BE4-AA9B-4DFF-974D-4A3773B99717}" destId="{4E123BE5-6808-481A-8057-E071E3954EAE}" srcOrd="4" destOrd="0" presId="urn:microsoft.com/office/officeart/2008/layout/VerticalCurvedList"/>
    <dgm:cxn modelId="{FC3C4859-FE98-427E-8332-F0ADE0FB265C}" type="presParOf" srcId="{4E123BE5-6808-481A-8057-E071E3954EAE}" destId="{205BFE64-89B3-4879-8DA6-087207728515}" srcOrd="0" destOrd="0" presId="urn:microsoft.com/office/officeart/2008/layout/VerticalCurvedList"/>
    <dgm:cxn modelId="{6ECCB25C-3480-4B4F-9B6A-1E66005163C9}" type="presParOf" srcId="{6FEB6BE4-AA9B-4DFF-974D-4A3773B99717}" destId="{E4FF4302-3C06-4B82-AB1B-4AE28D155572}" srcOrd="5" destOrd="0" presId="urn:microsoft.com/office/officeart/2008/layout/VerticalCurvedList"/>
    <dgm:cxn modelId="{69972F6D-F91E-4871-A9DC-A8FC0B6C0EB4}" type="presParOf" srcId="{6FEB6BE4-AA9B-4DFF-974D-4A3773B99717}" destId="{1F6B5742-B79B-4869-BD82-D667794F87E2}" srcOrd="6" destOrd="0" presId="urn:microsoft.com/office/officeart/2008/layout/VerticalCurvedList"/>
    <dgm:cxn modelId="{CD964A9E-0079-49E4-B803-6DA1B2BC5426}" type="presParOf" srcId="{1F6B5742-B79B-4869-BD82-D667794F87E2}" destId="{5B008F7F-FB57-4E27-91DE-4C6153DD672E}" srcOrd="0" destOrd="0" presId="urn:microsoft.com/office/officeart/2008/layout/VerticalCurvedList"/>
    <dgm:cxn modelId="{3E4A18BD-DA41-4C53-AC70-D573921DB95B}" type="presParOf" srcId="{6FEB6BE4-AA9B-4DFF-974D-4A3773B99717}" destId="{CDB21CEF-4B40-4F7A-80A9-601EA1ECCBB0}" srcOrd="7" destOrd="0" presId="urn:microsoft.com/office/officeart/2008/layout/VerticalCurvedList"/>
    <dgm:cxn modelId="{1C8E19CC-6832-4234-B0B9-B77C5F106BF6}" type="presParOf" srcId="{6FEB6BE4-AA9B-4DFF-974D-4A3773B99717}" destId="{275BC219-91CF-4D3D-8827-D08A0F7893AD}" srcOrd="8" destOrd="0" presId="urn:microsoft.com/office/officeart/2008/layout/VerticalCurvedList"/>
    <dgm:cxn modelId="{508A7A9C-7ED9-4FC4-B77E-07ED2F3B8206}" type="presParOf" srcId="{275BC219-91CF-4D3D-8827-D08A0F7893AD}" destId="{5A4A8DDD-51A4-4AFB-8689-F8BDCA08A075}" srcOrd="0" destOrd="0" presId="urn:microsoft.com/office/officeart/2008/layout/VerticalCurvedList"/>
    <dgm:cxn modelId="{EC8BEF41-38F2-406E-97D9-1E5C9FA72D16}" type="presParOf" srcId="{6FEB6BE4-AA9B-4DFF-974D-4A3773B99717}" destId="{382CD61E-7CD0-4883-BE6D-7B88BD103B18}" srcOrd="9" destOrd="0" presId="urn:microsoft.com/office/officeart/2008/layout/VerticalCurvedList"/>
    <dgm:cxn modelId="{698C5F12-5482-4040-83C0-02F44DC1C015}" type="presParOf" srcId="{6FEB6BE4-AA9B-4DFF-974D-4A3773B99717}" destId="{B877E391-6057-46B7-9EC7-F84199AD831C}" srcOrd="10" destOrd="0" presId="urn:microsoft.com/office/officeart/2008/layout/VerticalCurvedList"/>
    <dgm:cxn modelId="{34F3B28C-433E-4A59-BC9B-ED2B09F0801C}" type="presParOf" srcId="{B877E391-6057-46B7-9EC7-F84199AD831C}" destId="{E2F369BC-B8E5-43AC-98C5-00BD2BCA4FF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691564-8C8C-45E8-AD5A-2EB350E8046C}"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zh-TW" altLang="en-US"/>
        </a:p>
      </dgm:t>
    </dgm:pt>
    <dgm:pt modelId="{F13EDBC7-562F-4973-9917-ABA0104B141C}">
      <dgm:prSet phldrT="[文字]" custT="1"/>
      <dgm:spPr>
        <a:solidFill>
          <a:schemeClr val="accent5"/>
        </a:solidFill>
      </dgm:spPr>
      <dgm:t>
        <a:bodyPr/>
        <a:lstStyle/>
        <a:p>
          <a:r>
            <a:rPr lang="zh-TW" altLang="en-US" sz="2400" b="1" dirty="0">
              <a:latin typeface="微軟正黑體" panose="020B0604030504040204" pitchFamily="34" charset="-120"/>
              <a:ea typeface="微軟正黑體" panose="020B0604030504040204" pitchFamily="34" charset="-120"/>
            </a:rPr>
            <a:t>國中生申請、選填志願</a:t>
          </a:r>
        </a:p>
      </dgm:t>
    </dgm:pt>
    <dgm:pt modelId="{06E81DB0-0B90-4A43-ACDF-67FD8B929E75}" type="parTrans" cxnId="{65AE4D67-6445-4C1E-9FBA-B7E9E46CE69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8093BCF-00EB-4DB0-8D81-907631EC8113}" type="sibTrans" cxnId="{65AE4D67-6445-4C1E-9FBA-B7E9E46CE692}">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019C4BF-1942-4740-82D3-06E1EBFDDC3E}">
      <dgm:prSet phldrT="[文字]" custT="1"/>
      <dgm:spPr>
        <a:solidFill>
          <a:srgbClr val="6B8537"/>
        </a:solidFill>
      </dgm:spPr>
      <dgm:t>
        <a:bodyPr/>
        <a:lstStyle/>
        <a:p>
          <a:pPr>
            <a:lnSpc>
              <a:spcPct val="100000"/>
            </a:lnSpc>
            <a:spcBef>
              <a:spcPct val="0"/>
            </a:spcBef>
            <a:spcAft>
              <a:spcPts val="0"/>
            </a:spcAft>
          </a:pPr>
          <a:r>
            <a:rPr lang="zh-TW" altLang="en-US" sz="2400" b="1" dirty="0">
              <a:solidFill>
                <a:schemeClr val="bg1"/>
              </a:solidFill>
              <a:latin typeface="微軟正黑體" panose="020B0604030504040204" pitchFamily="34" charset="-120"/>
              <a:ea typeface="微軟正黑體" panose="020B0604030504040204" pitchFamily="34" charset="-120"/>
            </a:rPr>
            <a:t>申請人數</a:t>
          </a:r>
          <a:br>
            <a:rPr lang="en-US" altLang="zh-TW" sz="2400" b="1" dirty="0">
              <a:solidFill>
                <a:schemeClr val="bg1"/>
              </a:solidFill>
              <a:latin typeface="微軟正黑體" panose="020B0604030504040204" pitchFamily="34" charset="-120"/>
              <a:ea typeface="微軟正黑體" panose="020B0604030504040204" pitchFamily="34" charset="-120"/>
            </a:rPr>
          </a:br>
          <a:r>
            <a:rPr lang="zh-TW" altLang="en-US" sz="2800" b="1" u="sng" dirty="0">
              <a:solidFill>
                <a:srgbClr val="FFFF00"/>
              </a:solidFill>
              <a:latin typeface="微軟正黑體" panose="020B0604030504040204" pitchFamily="34" charset="-120"/>
              <a:ea typeface="微軟正黑體" panose="020B0604030504040204" pitchFamily="34" charset="-120"/>
            </a:rPr>
            <a:t>未超過</a:t>
          </a:r>
          <a:endParaRPr lang="en-US" altLang="zh-TW" sz="2800" b="1" u="sng" dirty="0">
            <a:solidFill>
              <a:srgbClr val="FFFF00"/>
            </a:solidFill>
            <a:latin typeface="微軟正黑體" panose="020B0604030504040204" pitchFamily="34" charset="-120"/>
            <a:ea typeface="微軟正黑體" panose="020B0604030504040204" pitchFamily="34" charset="-120"/>
          </a:endParaRPr>
        </a:p>
        <a:p>
          <a:pPr>
            <a:lnSpc>
              <a:spcPct val="100000"/>
            </a:lnSpc>
            <a:spcBef>
              <a:spcPts val="1800"/>
            </a:spcBef>
            <a:spcAft>
              <a:spcPts val="0"/>
            </a:spcAft>
          </a:pPr>
          <a:r>
            <a:rPr lang="zh-TW" altLang="en-US" sz="2400" b="1" dirty="0">
              <a:solidFill>
                <a:schemeClr val="bg1"/>
              </a:solidFill>
              <a:latin typeface="微軟正黑體" panose="020B0604030504040204" pitchFamily="34" charset="-120"/>
              <a:ea typeface="微軟正黑體" panose="020B0604030504040204" pitchFamily="34" charset="-120"/>
            </a:rPr>
            <a:t>志願學校招生名額</a:t>
          </a:r>
          <a:br>
            <a:rPr lang="en-US" altLang="zh-TW" sz="2400" b="1" dirty="0">
              <a:solidFill>
                <a:schemeClr val="bg1"/>
              </a:solidFill>
              <a:latin typeface="微軟正黑體" panose="020B0604030504040204" pitchFamily="34" charset="-120"/>
              <a:ea typeface="微軟正黑體" panose="020B0604030504040204" pitchFamily="34" charset="-120"/>
            </a:rPr>
          </a:br>
          <a:r>
            <a:rPr lang="en-US" altLang="zh-TW" sz="2400" b="1" dirty="0">
              <a:solidFill>
                <a:schemeClr val="bg1"/>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3200" b="1" dirty="0">
              <a:solidFill>
                <a:srgbClr val="FF0000"/>
              </a:solidFill>
              <a:latin typeface="微軟正黑體" panose="020B0604030504040204" pitchFamily="34" charset="-120"/>
              <a:ea typeface="微軟正黑體" panose="020B0604030504040204" pitchFamily="34" charset="-120"/>
            </a:rPr>
            <a:t>全額錄取</a:t>
          </a:r>
          <a:br>
            <a:rPr lang="en-US" altLang="zh-TW" sz="2400" b="1" dirty="0">
              <a:solidFill>
                <a:schemeClr val="bg1"/>
              </a:solidFill>
              <a:latin typeface="微軟正黑體" panose="020B0604030504040204" pitchFamily="34" charset="-120"/>
              <a:ea typeface="微軟正黑體" panose="020B0604030504040204" pitchFamily="34" charset="-120"/>
            </a:rPr>
          </a:br>
          <a:r>
            <a:rPr lang="zh-TW" altLang="en-US" sz="2400" b="1" dirty="0">
              <a:solidFill>
                <a:srgbClr val="F9FC8C"/>
              </a:solidFill>
              <a:latin typeface="微軟正黑體" panose="020B0604030504040204" pitchFamily="34" charset="-120"/>
              <a:ea typeface="微軟正黑體" panose="020B0604030504040204" pitchFamily="34" charset="-120"/>
            </a:rPr>
            <a:t>每人限錄取</a:t>
          </a:r>
          <a:r>
            <a:rPr lang="en-US" altLang="zh-TW" sz="2400" b="1" dirty="0">
              <a:solidFill>
                <a:srgbClr val="F9FC8C"/>
              </a:solidFill>
              <a:latin typeface="微軟正黑體" panose="020B0604030504040204" pitchFamily="34" charset="-120"/>
              <a:ea typeface="微軟正黑體" panose="020B0604030504040204" pitchFamily="34" charset="-120"/>
            </a:rPr>
            <a:t>1</a:t>
          </a:r>
          <a:r>
            <a:rPr lang="zh-TW" altLang="en-US" sz="2400" b="1" dirty="0">
              <a:solidFill>
                <a:srgbClr val="F9FC8C"/>
              </a:solidFill>
              <a:latin typeface="微軟正黑體" panose="020B0604030504040204" pitchFamily="34" charset="-120"/>
              <a:ea typeface="微軟正黑體" panose="020B0604030504040204" pitchFamily="34" charset="-120"/>
            </a:rPr>
            <a:t>所</a:t>
          </a:r>
        </a:p>
      </dgm:t>
    </dgm:pt>
    <dgm:pt modelId="{88CAA038-85B2-477E-BABB-A8533C421F1B}" type="parTrans" cxnId="{8DAEC605-59C5-498D-A055-E4DED35B36F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DC1CCF6-A507-4E58-8BAA-646E28344C64}" type="sibTrans" cxnId="{8DAEC605-59C5-498D-A055-E4DED35B36F1}">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E1AFED7-69E8-42D9-A475-D673FCDFB683}">
      <dgm:prSet phldrT="[文字]" custT="1"/>
      <dgm:spPr>
        <a:solidFill>
          <a:schemeClr val="accent5">
            <a:lumMod val="75000"/>
          </a:schemeClr>
        </a:solidFill>
      </dgm:spPr>
      <dgm:t>
        <a:bodyPr/>
        <a:lstStyle/>
        <a:p>
          <a:pPr>
            <a:lnSpc>
              <a:spcPct val="100000"/>
            </a:lnSpc>
            <a:spcAft>
              <a:spcPts val="0"/>
            </a:spcAft>
          </a:pPr>
          <a:r>
            <a:rPr lang="zh-TW" altLang="en-US" sz="2400" b="1" dirty="0">
              <a:latin typeface="微軟正黑體" panose="020B0604030504040204" pitchFamily="34" charset="-120"/>
              <a:ea typeface="微軟正黑體" panose="020B0604030504040204" pitchFamily="34" charset="-120"/>
            </a:rPr>
            <a:t>申請人數</a:t>
          </a:r>
          <a:endParaRPr lang="en-US" altLang="zh-TW" sz="2400" b="1" dirty="0">
            <a:latin typeface="微軟正黑體" panose="020B0604030504040204" pitchFamily="34" charset="-120"/>
            <a:ea typeface="微軟正黑體" panose="020B0604030504040204" pitchFamily="34" charset="-120"/>
          </a:endParaRPr>
        </a:p>
        <a:p>
          <a:pPr>
            <a:lnSpc>
              <a:spcPct val="100000"/>
            </a:lnSpc>
            <a:spcAft>
              <a:spcPts val="0"/>
            </a:spcAft>
          </a:pPr>
          <a:r>
            <a:rPr lang="zh-TW" altLang="en-US" sz="2800" b="1" u="sng" dirty="0">
              <a:solidFill>
                <a:srgbClr val="FFFF00"/>
              </a:solidFill>
              <a:latin typeface="微軟正黑體" panose="020B0604030504040204" pitchFamily="34" charset="-120"/>
              <a:ea typeface="微軟正黑體" panose="020B0604030504040204" pitchFamily="34" charset="-120"/>
            </a:rPr>
            <a:t>超過</a:t>
          </a:r>
          <a:endParaRPr lang="en-US" altLang="zh-TW" sz="2800" b="1" u="sng" dirty="0">
            <a:solidFill>
              <a:srgbClr val="FFFF00"/>
            </a:solidFill>
            <a:latin typeface="微軟正黑體" panose="020B0604030504040204" pitchFamily="34" charset="-120"/>
            <a:ea typeface="微軟正黑體" panose="020B0604030504040204" pitchFamily="34" charset="-120"/>
          </a:endParaRPr>
        </a:p>
        <a:p>
          <a:pPr>
            <a:lnSpc>
              <a:spcPct val="100000"/>
            </a:lnSpc>
            <a:spcAft>
              <a:spcPts val="0"/>
            </a:spcAft>
          </a:pPr>
          <a:r>
            <a:rPr lang="zh-TW" altLang="en-US" sz="2400" b="1" dirty="0">
              <a:solidFill>
                <a:schemeClr val="bg1"/>
              </a:solidFill>
              <a:latin typeface="微軟正黑體" panose="020B0604030504040204" pitchFamily="34" charset="-120"/>
              <a:ea typeface="微軟正黑體" panose="020B0604030504040204" pitchFamily="34" charset="-120"/>
            </a:rPr>
            <a:t>志願學校招生名額</a:t>
          </a:r>
          <a:br>
            <a:rPr lang="en-US" altLang="zh-TW" sz="2400" b="1" dirty="0">
              <a:solidFill>
                <a:schemeClr val="bg1"/>
              </a:solidFill>
              <a:latin typeface="微軟正黑體" panose="020B0604030504040204" pitchFamily="34" charset="-120"/>
              <a:ea typeface="微軟正黑體" panose="020B0604030504040204" pitchFamily="34" charset="-120"/>
            </a:rPr>
          </a:br>
          <a:br>
            <a:rPr lang="en-US" altLang="zh-TW" sz="2400" b="1" u="sng" dirty="0">
              <a:solidFill>
                <a:srgbClr val="FFFF00"/>
              </a:solidFill>
              <a:latin typeface="微軟正黑體" panose="020B0604030504040204" pitchFamily="34" charset="-120"/>
              <a:ea typeface="微軟正黑體" panose="020B0604030504040204" pitchFamily="34" charset="-120"/>
            </a:rPr>
          </a:br>
          <a:r>
            <a:rPr lang="en-US" altLang="zh-TW" sz="2400" b="1" dirty="0">
              <a:solidFill>
                <a:schemeClr val="bg1"/>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進行</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比序</a:t>
          </a:r>
          <a:endParaRPr lang="en-US" altLang="zh-TW" sz="24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ct val="100000"/>
            </a:lnSpc>
            <a:spcAft>
              <a:spcPts val="0"/>
            </a:spcAft>
          </a:pPr>
          <a:endParaRPr lang="zh-TW" altLang="en-US" sz="2400" b="1" u="sng" dirty="0">
            <a:solidFill>
              <a:srgbClr val="FFFF00"/>
            </a:solidFill>
            <a:latin typeface="微軟正黑體" panose="020B0604030504040204" pitchFamily="34" charset="-120"/>
            <a:ea typeface="微軟正黑體" panose="020B0604030504040204" pitchFamily="34" charset="-120"/>
          </a:endParaRPr>
        </a:p>
      </dgm:t>
    </dgm:pt>
    <dgm:pt modelId="{E53B6309-AC00-4680-960C-7D6A290F7FCF}" type="parTrans" cxnId="{8BAD61D1-971D-46DF-AC6A-69C478EECB5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CCFC18B-6FFF-41BF-A612-415F003E2F5D}" type="sibTrans" cxnId="{8BAD61D1-971D-46DF-AC6A-69C478EECB5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56EB7D9-597C-4EDA-B458-1A0F1571B39C}" type="pres">
      <dgm:prSet presAssocID="{E9691564-8C8C-45E8-AD5A-2EB350E8046C}" presName="Name0" presStyleCnt="0">
        <dgm:presLayoutVars>
          <dgm:chPref val="1"/>
          <dgm:dir/>
          <dgm:animOne val="branch"/>
          <dgm:animLvl val="lvl"/>
          <dgm:resizeHandles/>
        </dgm:presLayoutVars>
      </dgm:prSet>
      <dgm:spPr/>
    </dgm:pt>
    <dgm:pt modelId="{1744B361-9A72-4BC1-A7E4-5F4174E69258}" type="pres">
      <dgm:prSet presAssocID="{F13EDBC7-562F-4973-9917-ABA0104B141C}" presName="vertOne" presStyleCnt="0"/>
      <dgm:spPr/>
    </dgm:pt>
    <dgm:pt modelId="{AE1DE969-E4ED-4707-A93F-28214D03F6F2}" type="pres">
      <dgm:prSet presAssocID="{F13EDBC7-562F-4973-9917-ABA0104B141C}" presName="txOne" presStyleLbl="node0" presStyleIdx="0" presStyleCnt="1" custScaleY="14108" custLinFactNeighborY="26966">
        <dgm:presLayoutVars>
          <dgm:chPref val="3"/>
        </dgm:presLayoutVars>
      </dgm:prSet>
      <dgm:spPr/>
    </dgm:pt>
    <dgm:pt modelId="{C80F91AB-33F6-4757-8EF1-9760496444E9}" type="pres">
      <dgm:prSet presAssocID="{F13EDBC7-562F-4973-9917-ABA0104B141C}" presName="parTransOne" presStyleCnt="0"/>
      <dgm:spPr/>
    </dgm:pt>
    <dgm:pt modelId="{73A0BCFD-3EF6-48EC-B593-F3D4A64E33AD}" type="pres">
      <dgm:prSet presAssocID="{F13EDBC7-562F-4973-9917-ABA0104B141C}" presName="horzOne" presStyleCnt="0"/>
      <dgm:spPr/>
    </dgm:pt>
    <dgm:pt modelId="{29F16B48-10A1-40A8-9708-1EE615F5FDB4}" type="pres">
      <dgm:prSet presAssocID="{E019C4BF-1942-4740-82D3-06E1EBFDDC3E}" presName="vertTwo" presStyleCnt="0"/>
      <dgm:spPr/>
    </dgm:pt>
    <dgm:pt modelId="{2E109CF9-D5F5-4E5F-BC0F-5C485B2416FA}" type="pres">
      <dgm:prSet presAssocID="{E019C4BF-1942-4740-82D3-06E1EBFDDC3E}" presName="txTwo" presStyleLbl="node2" presStyleIdx="0" presStyleCnt="2" custScaleX="82485" custScaleY="71288" custLinFactNeighborX="2669" custLinFactNeighborY="3787">
        <dgm:presLayoutVars>
          <dgm:chPref val="3"/>
        </dgm:presLayoutVars>
      </dgm:prSet>
      <dgm:spPr/>
    </dgm:pt>
    <dgm:pt modelId="{0C66D438-4B52-47E6-BB2B-2F7459C752B8}" type="pres">
      <dgm:prSet presAssocID="{E019C4BF-1942-4740-82D3-06E1EBFDDC3E}" presName="horzTwo" presStyleCnt="0"/>
      <dgm:spPr/>
    </dgm:pt>
    <dgm:pt modelId="{B2DA3F99-2379-4541-A733-D03D11FB5734}" type="pres">
      <dgm:prSet presAssocID="{3DC1CCF6-A507-4E58-8BAA-646E28344C64}" presName="sibSpaceTwo" presStyleCnt="0"/>
      <dgm:spPr/>
    </dgm:pt>
    <dgm:pt modelId="{44C71B48-2D9E-4C3C-864C-96183338D340}" type="pres">
      <dgm:prSet presAssocID="{5E1AFED7-69E8-42D9-A475-D673FCDFB683}" presName="vertTwo" presStyleCnt="0"/>
      <dgm:spPr/>
    </dgm:pt>
    <dgm:pt modelId="{BC985131-BA50-4A76-AA65-D591FC8D4E65}" type="pres">
      <dgm:prSet presAssocID="{5E1AFED7-69E8-42D9-A475-D673FCDFB683}" presName="txTwo" presStyleLbl="node2" presStyleIdx="1" presStyleCnt="2" custScaleX="78703" custScaleY="70349" custLinFactNeighborX="26893" custLinFactNeighborY="21647">
        <dgm:presLayoutVars>
          <dgm:chPref val="3"/>
        </dgm:presLayoutVars>
      </dgm:prSet>
      <dgm:spPr/>
    </dgm:pt>
    <dgm:pt modelId="{1F723329-C723-4C54-A097-4CECCE2E6011}" type="pres">
      <dgm:prSet presAssocID="{5E1AFED7-69E8-42D9-A475-D673FCDFB683}" presName="horzTwo" presStyleCnt="0"/>
      <dgm:spPr/>
    </dgm:pt>
  </dgm:ptLst>
  <dgm:cxnLst>
    <dgm:cxn modelId="{8DAEC605-59C5-498D-A055-E4DED35B36F1}" srcId="{F13EDBC7-562F-4973-9917-ABA0104B141C}" destId="{E019C4BF-1942-4740-82D3-06E1EBFDDC3E}" srcOrd="0" destOrd="0" parTransId="{88CAA038-85B2-477E-BABB-A8533C421F1B}" sibTransId="{3DC1CCF6-A507-4E58-8BAA-646E28344C64}"/>
    <dgm:cxn modelId="{7D734431-831E-49B3-A3F8-FE46A810B502}" type="presOf" srcId="{5E1AFED7-69E8-42D9-A475-D673FCDFB683}" destId="{BC985131-BA50-4A76-AA65-D591FC8D4E65}" srcOrd="0" destOrd="0" presId="urn:microsoft.com/office/officeart/2005/8/layout/hierarchy4"/>
    <dgm:cxn modelId="{E171565C-A917-42E2-9F9D-1AF27D13C245}" type="presOf" srcId="{E019C4BF-1942-4740-82D3-06E1EBFDDC3E}" destId="{2E109CF9-D5F5-4E5F-BC0F-5C485B2416FA}" srcOrd="0" destOrd="0" presId="urn:microsoft.com/office/officeart/2005/8/layout/hierarchy4"/>
    <dgm:cxn modelId="{13C4B264-7ECC-4183-AD1B-ECAB3FBD1735}" type="presOf" srcId="{E9691564-8C8C-45E8-AD5A-2EB350E8046C}" destId="{356EB7D9-597C-4EDA-B458-1A0F1571B39C}" srcOrd="0" destOrd="0" presId="urn:microsoft.com/office/officeart/2005/8/layout/hierarchy4"/>
    <dgm:cxn modelId="{65AE4D67-6445-4C1E-9FBA-B7E9E46CE692}" srcId="{E9691564-8C8C-45E8-AD5A-2EB350E8046C}" destId="{F13EDBC7-562F-4973-9917-ABA0104B141C}" srcOrd="0" destOrd="0" parTransId="{06E81DB0-0B90-4A43-ACDF-67FD8B929E75}" sibTransId="{F8093BCF-00EB-4DB0-8D81-907631EC8113}"/>
    <dgm:cxn modelId="{CF055E7E-D223-497C-AC8A-C7BF5EDDAE6E}" type="presOf" srcId="{F13EDBC7-562F-4973-9917-ABA0104B141C}" destId="{AE1DE969-E4ED-4707-A93F-28214D03F6F2}" srcOrd="0" destOrd="0" presId="urn:microsoft.com/office/officeart/2005/8/layout/hierarchy4"/>
    <dgm:cxn modelId="{8BAD61D1-971D-46DF-AC6A-69C478EECB59}" srcId="{F13EDBC7-562F-4973-9917-ABA0104B141C}" destId="{5E1AFED7-69E8-42D9-A475-D673FCDFB683}" srcOrd="1" destOrd="0" parTransId="{E53B6309-AC00-4680-960C-7D6A290F7FCF}" sibTransId="{FCCFC18B-6FFF-41BF-A612-415F003E2F5D}"/>
    <dgm:cxn modelId="{DAF03DED-B476-4780-B6D7-D6C1EB4ADCC1}" type="presParOf" srcId="{356EB7D9-597C-4EDA-B458-1A0F1571B39C}" destId="{1744B361-9A72-4BC1-A7E4-5F4174E69258}" srcOrd="0" destOrd="0" presId="urn:microsoft.com/office/officeart/2005/8/layout/hierarchy4"/>
    <dgm:cxn modelId="{030EDBE4-9561-4899-B069-2D5F1936F57E}" type="presParOf" srcId="{1744B361-9A72-4BC1-A7E4-5F4174E69258}" destId="{AE1DE969-E4ED-4707-A93F-28214D03F6F2}" srcOrd="0" destOrd="0" presId="urn:microsoft.com/office/officeart/2005/8/layout/hierarchy4"/>
    <dgm:cxn modelId="{BD6BE218-4E9F-4F0C-9067-CA3CAF92F880}" type="presParOf" srcId="{1744B361-9A72-4BC1-A7E4-5F4174E69258}" destId="{C80F91AB-33F6-4757-8EF1-9760496444E9}" srcOrd="1" destOrd="0" presId="urn:microsoft.com/office/officeart/2005/8/layout/hierarchy4"/>
    <dgm:cxn modelId="{F9FD9F67-9D3A-4851-B7D8-6D9A2634DAB5}" type="presParOf" srcId="{1744B361-9A72-4BC1-A7E4-5F4174E69258}" destId="{73A0BCFD-3EF6-48EC-B593-F3D4A64E33AD}" srcOrd="2" destOrd="0" presId="urn:microsoft.com/office/officeart/2005/8/layout/hierarchy4"/>
    <dgm:cxn modelId="{D226D482-262A-42B3-B8AD-B571712E094C}" type="presParOf" srcId="{73A0BCFD-3EF6-48EC-B593-F3D4A64E33AD}" destId="{29F16B48-10A1-40A8-9708-1EE615F5FDB4}" srcOrd="0" destOrd="0" presId="urn:microsoft.com/office/officeart/2005/8/layout/hierarchy4"/>
    <dgm:cxn modelId="{9B74B67B-61DB-4452-8EDC-0AA9F9AA12D4}" type="presParOf" srcId="{29F16B48-10A1-40A8-9708-1EE615F5FDB4}" destId="{2E109CF9-D5F5-4E5F-BC0F-5C485B2416FA}" srcOrd="0" destOrd="0" presId="urn:microsoft.com/office/officeart/2005/8/layout/hierarchy4"/>
    <dgm:cxn modelId="{D8F03F66-2092-41A0-AB56-0013D6D5ED33}" type="presParOf" srcId="{29F16B48-10A1-40A8-9708-1EE615F5FDB4}" destId="{0C66D438-4B52-47E6-BB2B-2F7459C752B8}" srcOrd="1" destOrd="0" presId="urn:microsoft.com/office/officeart/2005/8/layout/hierarchy4"/>
    <dgm:cxn modelId="{98E06188-E1BC-4819-9652-76FC1A4F17E5}" type="presParOf" srcId="{73A0BCFD-3EF6-48EC-B593-F3D4A64E33AD}" destId="{B2DA3F99-2379-4541-A733-D03D11FB5734}" srcOrd="1" destOrd="0" presId="urn:microsoft.com/office/officeart/2005/8/layout/hierarchy4"/>
    <dgm:cxn modelId="{C59ACEBC-6A07-4324-A2E6-9EF5255FC096}" type="presParOf" srcId="{73A0BCFD-3EF6-48EC-B593-F3D4A64E33AD}" destId="{44C71B48-2D9E-4C3C-864C-96183338D340}" srcOrd="2" destOrd="0" presId="urn:microsoft.com/office/officeart/2005/8/layout/hierarchy4"/>
    <dgm:cxn modelId="{2D399EDC-D806-4BE6-B2CB-904DF80BC5C6}" type="presParOf" srcId="{44C71B48-2D9E-4C3C-864C-96183338D340}" destId="{BC985131-BA50-4A76-AA65-D591FC8D4E65}" srcOrd="0" destOrd="0" presId="urn:microsoft.com/office/officeart/2005/8/layout/hierarchy4"/>
    <dgm:cxn modelId="{625C8EE0-DF11-4E4B-8DCB-62FE60214C57}" type="presParOf" srcId="{44C71B48-2D9E-4C3C-864C-96183338D340}" destId="{1F723329-C723-4C54-A097-4CECCE2E6011}"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B6E3CA9-C0BB-4C64-8B0F-DC8878A667A7}" type="doc">
      <dgm:prSet loTypeId="urn:microsoft.com/office/officeart/2005/8/layout/chart3" loCatId="relationship" qsTypeId="urn:microsoft.com/office/officeart/2005/8/quickstyle/simple1" qsCatId="simple" csTypeId="urn:microsoft.com/office/officeart/2005/8/colors/accent1_2" csCatId="accent1" phldr="1"/>
      <dgm:spPr/>
    </dgm:pt>
    <dgm:pt modelId="{D2DAEB99-7DCB-44EC-9F08-05D244A26B90}">
      <dgm:prSet phldrT="[文字]" custT="1"/>
      <dgm:spPr>
        <a:solidFill>
          <a:srgbClr val="00B050"/>
        </a:solidFill>
      </dgm:spPr>
      <dgm:t>
        <a:bodyPr/>
        <a:lstStyle/>
        <a:p>
          <a:pPr>
            <a:lnSpc>
              <a:spcPct val="100000"/>
            </a:lnSpc>
            <a:spcAft>
              <a:spcPts val="0"/>
            </a:spcAft>
          </a:pPr>
          <a:r>
            <a:rPr lang="zh-TW" altLang="en-US" sz="3200" b="1" dirty="0">
              <a:solidFill>
                <a:srgbClr val="800000"/>
              </a:solidFill>
              <a:latin typeface="微軟正黑體" pitchFamily="34" charset="-120"/>
              <a:ea typeface="微軟正黑體" pitchFamily="34" charset="-120"/>
            </a:rPr>
            <a:t>志願序</a:t>
          </a:r>
          <a:endParaRPr lang="en-US" altLang="zh-TW" sz="3200" b="1" dirty="0">
            <a:solidFill>
              <a:srgbClr val="800000"/>
            </a:solidFill>
            <a:latin typeface="微軟正黑體" pitchFamily="34" charset="-120"/>
            <a:ea typeface="微軟正黑體" pitchFamily="34" charset="-120"/>
          </a:endParaRPr>
        </a:p>
      </dgm:t>
    </dgm:pt>
    <dgm:pt modelId="{A7C00AED-C15A-487E-9C58-73282AC4DCCD}" type="parTrans" cxnId="{0606D67D-6469-442C-8F9A-584E46108C1E}">
      <dgm:prSet/>
      <dgm:spPr/>
      <dgm:t>
        <a:bodyPr/>
        <a:lstStyle/>
        <a:p>
          <a:endParaRPr lang="zh-TW" altLang="en-US"/>
        </a:p>
      </dgm:t>
    </dgm:pt>
    <dgm:pt modelId="{F28C4F8F-98E6-4BE2-9994-BDCCEB3A083C}" type="sibTrans" cxnId="{0606D67D-6469-442C-8F9A-584E46108C1E}">
      <dgm:prSet/>
      <dgm:spPr/>
      <dgm:t>
        <a:bodyPr/>
        <a:lstStyle/>
        <a:p>
          <a:endParaRPr lang="zh-TW" altLang="en-US"/>
        </a:p>
      </dgm:t>
    </dgm:pt>
    <dgm:pt modelId="{90359E69-6903-40ED-8CCB-C658C570032A}">
      <dgm:prSet phldrT="[文字]" custT="1"/>
      <dgm:spPr>
        <a:solidFill>
          <a:srgbClr val="B469FF"/>
        </a:solidFill>
      </dgm:spPr>
      <dgm:t>
        <a:bodyPr/>
        <a:lstStyle/>
        <a:p>
          <a:pPr>
            <a:lnSpc>
              <a:spcPct val="100000"/>
            </a:lnSpc>
            <a:spcAft>
              <a:spcPts val="0"/>
            </a:spcAft>
          </a:pPr>
          <a:r>
            <a:rPr lang="zh-TW" altLang="en-US" sz="2800" b="1" dirty="0">
              <a:solidFill>
                <a:srgbClr val="000066"/>
              </a:solidFill>
              <a:latin typeface="微軟正黑體" pitchFamily="34" charset="-120"/>
              <a:ea typeface="微軟正黑體" pitchFamily="34" charset="-120"/>
            </a:rPr>
            <a:t>多元學習</a:t>
          </a:r>
          <a:endParaRPr lang="en-US" altLang="zh-TW" sz="2800" b="1" dirty="0">
            <a:solidFill>
              <a:srgbClr val="000066"/>
            </a:solidFill>
            <a:latin typeface="微軟正黑體" pitchFamily="34" charset="-120"/>
            <a:ea typeface="微軟正黑體" pitchFamily="34" charset="-120"/>
          </a:endParaRPr>
        </a:p>
        <a:p>
          <a:pPr>
            <a:lnSpc>
              <a:spcPct val="100000"/>
            </a:lnSpc>
            <a:spcAft>
              <a:spcPts val="0"/>
            </a:spcAft>
          </a:pPr>
          <a:r>
            <a:rPr lang="en-US" altLang="zh-TW" sz="1800" b="1" dirty="0">
              <a:solidFill>
                <a:srgbClr val="000066"/>
              </a:solidFill>
              <a:latin typeface="微軟正黑體" pitchFamily="34" charset="-120"/>
              <a:ea typeface="微軟正黑體" pitchFamily="34" charset="-120"/>
            </a:rPr>
            <a:t>(</a:t>
          </a:r>
          <a:r>
            <a:rPr lang="zh-TW" altLang="en-US" sz="1800" b="1" dirty="0">
              <a:solidFill>
                <a:srgbClr val="000066"/>
              </a:solidFill>
              <a:latin typeface="微軟正黑體" pitchFamily="34" charset="-120"/>
              <a:ea typeface="微軟正黑體" pitchFamily="34" charset="-120"/>
            </a:rPr>
            <a:t>包含均衡學習、</a:t>
          </a:r>
          <a:br>
            <a:rPr lang="en-US" altLang="zh-TW" sz="1800" b="1" dirty="0">
              <a:solidFill>
                <a:srgbClr val="000066"/>
              </a:solidFill>
              <a:latin typeface="微軟正黑體" pitchFamily="34" charset="-120"/>
              <a:ea typeface="微軟正黑體" pitchFamily="34" charset="-120"/>
            </a:rPr>
          </a:br>
          <a:r>
            <a:rPr lang="zh-TW" altLang="en-US" sz="1800" b="1" dirty="0">
              <a:solidFill>
                <a:srgbClr val="000066"/>
              </a:solidFill>
              <a:latin typeface="微軟正黑體" pitchFamily="34" charset="-120"/>
              <a:ea typeface="微軟正黑體" pitchFamily="34" charset="-120"/>
            </a:rPr>
            <a:t>服務學習、適性輔導等等項目</a:t>
          </a:r>
          <a:r>
            <a:rPr lang="en-US" altLang="zh-TW" sz="1800" b="1" dirty="0">
              <a:solidFill>
                <a:srgbClr val="000066"/>
              </a:solidFill>
              <a:latin typeface="微軟正黑體" pitchFamily="34" charset="-120"/>
              <a:ea typeface="微軟正黑體" pitchFamily="34" charset="-120"/>
            </a:rPr>
            <a:t>)</a:t>
          </a:r>
          <a:endParaRPr lang="zh-TW" altLang="en-US" sz="1800" b="1" dirty="0">
            <a:solidFill>
              <a:srgbClr val="660066"/>
            </a:solidFill>
            <a:latin typeface="微軟正黑體" pitchFamily="34" charset="-120"/>
            <a:ea typeface="微軟正黑體" pitchFamily="34" charset="-120"/>
          </a:endParaRPr>
        </a:p>
      </dgm:t>
    </dgm:pt>
    <dgm:pt modelId="{B9E9ACE9-6056-4F5D-8B6C-1B90E1A6DCB4}" type="parTrans" cxnId="{A1381A05-CC98-4D44-9A0F-6F3783619060}">
      <dgm:prSet/>
      <dgm:spPr/>
      <dgm:t>
        <a:bodyPr/>
        <a:lstStyle/>
        <a:p>
          <a:endParaRPr lang="zh-TW" altLang="en-US"/>
        </a:p>
      </dgm:t>
    </dgm:pt>
    <dgm:pt modelId="{F550D091-EBD4-4E37-9F6B-1EADA47A8F79}" type="sibTrans" cxnId="{A1381A05-CC98-4D44-9A0F-6F3783619060}">
      <dgm:prSet/>
      <dgm:spPr/>
      <dgm:t>
        <a:bodyPr/>
        <a:lstStyle/>
        <a:p>
          <a:endParaRPr lang="zh-TW" altLang="en-US"/>
        </a:p>
      </dgm:t>
    </dgm:pt>
    <dgm:pt modelId="{320B41D1-B7DB-455C-854D-EEA0F93E2BED}">
      <dgm:prSet phldrT="[文字]" custT="1"/>
      <dgm:spPr>
        <a:solidFill>
          <a:srgbClr val="FFC000"/>
        </a:solidFill>
      </dgm:spPr>
      <dgm:t>
        <a:bodyPr/>
        <a:lstStyle/>
        <a:p>
          <a:pPr>
            <a:lnSpc>
              <a:spcPct val="100000"/>
            </a:lnSpc>
            <a:spcAft>
              <a:spcPts val="0"/>
            </a:spcAft>
          </a:pPr>
          <a:r>
            <a:rPr lang="zh-TW" altLang="en-US" sz="3200" b="1" dirty="0">
              <a:solidFill>
                <a:srgbClr val="660066"/>
              </a:solidFill>
              <a:latin typeface="微軟正黑體" pitchFamily="34" charset="-120"/>
              <a:ea typeface="微軟正黑體" pitchFamily="34" charset="-120"/>
            </a:rPr>
            <a:t>會考成績</a:t>
          </a:r>
          <a:endParaRPr lang="en-US" altLang="zh-TW" sz="3200" b="1" dirty="0">
            <a:solidFill>
              <a:srgbClr val="660066"/>
            </a:solidFill>
            <a:latin typeface="微軟正黑體" pitchFamily="34" charset="-120"/>
            <a:ea typeface="微軟正黑體" pitchFamily="34" charset="-120"/>
          </a:endParaRPr>
        </a:p>
      </dgm:t>
    </dgm:pt>
    <dgm:pt modelId="{3A8B831E-4349-4D12-88CD-33F20B338802}" type="parTrans" cxnId="{B61F81AB-8176-46BB-A1CF-04C9A857CD1F}">
      <dgm:prSet/>
      <dgm:spPr/>
      <dgm:t>
        <a:bodyPr/>
        <a:lstStyle/>
        <a:p>
          <a:endParaRPr lang="zh-TW" altLang="en-US"/>
        </a:p>
      </dgm:t>
    </dgm:pt>
    <dgm:pt modelId="{8A260C7C-FD4D-4DAF-AB97-90AA8FDFE849}" type="sibTrans" cxnId="{B61F81AB-8176-46BB-A1CF-04C9A857CD1F}">
      <dgm:prSet/>
      <dgm:spPr/>
      <dgm:t>
        <a:bodyPr/>
        <a:lstStyle/>
        <a:p>
          <a:endParaRPr lang="zh-TW" altLang="en-US"/>
        </a:p>
      </dgm:t>
    </dgm:pt>
    <dgm:pt modelId="{C92E9EB5-9EE3-4A84-892A-6313EED3D01C}" type="pres">
      <dgm:prSet presAssocID="{8B6E3CA9-C0BB-4C64-8B0F-DC8878A667A7}" presName="compositeShape" presStyleCnt="0">
        <dgm:presLayoutVars>
          <dgm:chMax val="7"/>
          <dgm:dir/>
          <dgm:resizeHandles val="exact"/>
        </dgm:presLayoutVars>
      </dgm:prSet>
      <dgm:spPr/>
    </dgm:pt>
    <dgm:pt modelId="{ECB698C3-219E-4085-8C1F-D2D282C4EC1E}" type="pres">
      <dgm:prSet presAssocID="{8B6E3CA9-C0BB-4C64-8B0F-DC8878A667A7}" presName="wedge1" presStyleLbl="node1" presStyleIdx="0" presStyleCnt="3" custScaleX="104763" custScaleY="103544" custLinFactNeighborX="-3524" custLinFactNeighborY="2075"/>
      <dgm:spPr/>
    </dgm:pt>
    <dgm:pt modelId="{19B10674-C13C-4A59-A671-7145CAA501FE}" type="pres">
      <dgm:prSet presAssocID="{8B6E3CA9-C0BB-4C64-8B0F-DC8878A667A7}" presName="wedge1Tx" presStyleLbl="node1" presStyleIdx="0" presStyleCnt="3">
        <dgm:presLayoutVars>
          <dgm:chMax val="0"/>
          <dgm:chPref val="0"/>
          <dgm:bulletEnabled val="1"/>
        </dgm:presLayoutVars>
      </dgm:prSet>
      <dgm:spPr/>
    </dgm:pt>
    <dgm:pt modelId="{15F566FC-72B1-4688-840B-7A3F0FAEFC30}" type="pres">
      <dgm:prSet presAssocID="{8B6E3CA9-C0BB-4C64-8B0F-DC8878A667A7}" presName="wedge2" presStyleLbl="node1" presStyleIdx="1" presStyleCnt="3" custScaleX="107916" custScaleY="109920" custLinFactNeighborX="461" custLinFactNeighborY="436"/>
      <dgm:spPr/>
    </dgm:pt>
    <dgm:pt modelId="{0B610FAD-5F36-4F4A-8566-FDE74BC3F4D0}" type="pres">
      <dgm:prSet presAssocID="{8B6E3CA9-C0BB-4C64-8B0F-DC8878A667A7}" presName="wedge2Tx" presStyleLbl="node1" presStyleIdx="1" presStyleCnt="3">
        <dgm:presLayoutVars>
          <dgm:chMax val="0"/>
          <dgm:chPref val="0"/>
          <dgm:bulletEnabled val="1"/>
        </dgm:presLayoutVars>
      </dgm:prSet>
      <dgm:spPr/>
    </dgm:pt>
    <dgm:pt modelId="{5B35F0B6-2145-4405-B65A-2EC93247AA51}" type="pres">
      <dgm:prSet presAssocID="{8B6E3CA9-C0BB-4C64-8B0F-DC8878A667A7}" presName="wedge3" presStyleLbl="node1" presStyleIdx="2" presStyleCnt="3" custScaleX="111991" custScaleY="103069" custLinFactNeighborX="461" custLinFactNeighborY="-965"/>
      <dgm:spPr/>
    </dgm:pt>
    <dgm:pt modelId="{C0001106-4215-4AAF-9B02-F1D1D6CC3D02}" type="pres">
      <dgm:prSet presAssocID="{8B6E3CA9-C0BB-4C64-8B0F-DC8878A667A7}" presName="wedge3Tx" presStyleLbl="node1" presStyleIdx="2" presStyleCnt="3">
        <dgm:presLayoutVars>
          <dgm:chMax val="0"/>
          <dgm:chPref val="0"/>
          <dgm:bulletEnabled val="1"/>
        </dgm:presLayoutVars>
      </dgm:prSet>
      <dgm:spPr/>
    </dgm:pt>
  </dgm:ptLst>
  <dgm:cxnLst>
    <dgm:cxn modelId="{A1381A05-CC98-4D44-9A0F-6F3783619060}" srcId="{8B6E3CA9-C0BB-4C64-8B0F-DC8878A667A7}" destId="{90359E69-6903-40ED-8CCB-C658C570032A}" srcOrd="1" destOrd="0" parTransId="{B9E9ACE9-6056-4F5D-8B6C-1B90E1A6DCB4}" sibTransId="{F550D091-EBD4-4E37-9F6B-1EADA47A8F79}"/>
    <dgm:cxn modelId="{E94D4008-DA61-47BD-AC55-3E449FB6231A}" type="presOf" srcId="{320B41D1-B7DB-455C-854D-EEA0F93E2BED}" destId="{5B35F0B6-2145-4405-B65A-2EC93247AA51}" srcOrd="0" destOrd="0" presId="urn:microsoft.com/office/officeart/2005/8/layout/chart3"/>
    <dgm:cxn modelId="{74F61D3D-F8A2-4CB9-A5C7-6F678B7CAFCD}" type="presOf" srcId="{D2DAEB99-7DCB-44EC-9F08-05D244A26B90}" destId="{ECB698C3-219E-4085-8C1F-D2D282C4EC1E}" srcOrd="0" destOrd="0" presId="urn:microsoft.com/office/officeart/2005/8/layout/chart3"/>
    <dgm:cxn modelId="{E454705B-374F-4FFF-97D1-E59C923EC96D}" type="presOf" srcId="{D2DAEB99-7DCB-44EC-9F08-05D244A26B90}" destId="{19B10674-C13C-4A59-A671-7145CAA501FE}" srcOrd="1" destOrd="0" presId="urn:microsoft.com/office/officeart/2005/8/layout/chart3"/>
    <dgm:cxn modelId="{A721767C-D9BC-4EEB-BAB8-19593920ADCB}" type="presOf" srcId="{90359E69-6903-40ED-8CCB-C658C570032A}" destId="{0B610FAD-5F36-4F4A-8566-FDE74BC3F4D0}" srcOrd="1" destOrd="0" presId="urn:microsoft.com/office/officeart/2005/8/layout/chart3"/>
    <dgm:cxn modelId="{0606D67D-6469-442C-8F9A-584E46108C1E}" srcId="{8B6E3CA9-C0BB-4C64-8B0F-DC8878A667A7}" destId="{D2DAEB99-7DCB-44EC-9F08-05D244A26B90}" srcOrd="0" destOrd="0" parTransId="{A7C00AED-C15A-487E-9C58-73282AC4DCCD}" sibTransId="{F28C4F8F-98E6-4BE2-9994-BDCCEB3A083C}"/>
    <dgm:cxn modelId="{B61F81AB-8176-46BB-A1CF-04C9A857CD1F}" srcId="{8B6E3CA9-C0BB-4C64-8B0F-DC8878A667A7}" destId="{320B41D1-B7DB-455C-854D-EEA0F93E2BED}" srcOrd="2" destOrd="0" parTransId="{3A8B831E-4349-4D12-88CD-33F20B338802}" sibTransId="{8A260C7C-FD4D-4DAF-AB97-90AA8FDFE849}"/>
    <dgm:cxn modelId="{26AD8CAC-00BD-44B3-B559-433814A840FC}" type="presOf" srcId="{90359E69-6903-40ED-8CCB-C658C570032A}" destId="{15F566FC-72B1-4688-840B-7A3F0FAEFC30}" srcOrd="0" destOrd="0" presId="urn:microsoft.com/office/officeart/2005/8/layout/chart3"/>
    <dgm:cxn modelId="{F53943B8-56B7-473D-A310-608992590D41}" type="presOf" srcId="{8B6E3CA9-C0BB-4C64-8B0F-DC8878A667A7}" destId="{C92E9EB5-9EE3-4A84-892A-6313EED3D01C}" srcOrd="0" destOrd="0" presId="urn:microsoft.com/office/officeart/2005/8/layout/chart3"/>
    <dgm:cxn modelId="{749187D5-3996-4E07-BB54-20D7277D961D}" type="presOf" srcId="{320B41D1-B7DB-455C-854D-EEA0F93E2BED}" destId="{C0001106-4215-4AAF-9B02-F1D1D6CC3D02}" srcOrd="1" destOrd="0" presId="urn:microsoft.com/office/officeart/2005/8/layout/chart3"/>
    <dgm:cxn modelId="{046555AF-361B-4D3C-9B50-507F203DA2BB}" type="presParOf" srcId="{C92E9EB5-9EE3-4A84-892A-6313EED3D01C}" destId="{ECB698C3-219E-4085-8C1F-D2D282C4EC1E}" srcOrd="0" destOrd="0" presId="urn:microsoft.com/office/officeart/2005/8/layout/chart3"/>
    <dgm:cxn modelId="{0F3703A4-B359-4AC1-B806-C29E73BDD733}" type="presParOf" srcId="{C92E9EB5-9EE3-4A84-892A-6313EED3D01C}" destId="{19B10674-C13C-4A59-A671-7145CAA501FE}" srcOrd="1" destOrd="0" presId="urn:microsoft.com/office/officeart/2005/8/layout/chart3"/>
    <dgm:cxn modelId="{C37190FA-FE66-4974-89CA-15E59FB40648}" type="presParOf" srcId="{C92E9EB5-9EE3-4A84-892A-6313EED3D01C}" destId="{15F566FC-72B1-4688-840B-7A3F0FAEFC30}" srcOrd="2" destOrd="0" presId="urn:microsoft.com/office/officeart/2005/8/layout/chart3"/>
    <dgm:cxn modelId="{64F406D6-825B-471C-9082-9213870E48E9}" type="presParOf" srcId="{C92E9EB5-9EE3-4A84-892A-6313EED3D01C}" destId="{0B610FAD-5F36-4F4A-8566-FDE74BC3F4D0}" srcOrd="3" destOrd="0" presId="urn:microsoft.com/office/officeart/2005/8/layout/chart3"/>
    <dgm:cxn modelId="{4927A1A9-76F9-48C8-8D90-ED548F7C5084}" type="presParOf" srcId="{C92E9EB5-9EE3-4A84-892A-6313EED3D01C}" destId="{5B35F0B6-2145-4405-B65A-2EC93247AA51}" srcOrd="4" destOrd="0" presId="urn:microsoft.com/office/officeart/2005/8/layout/chart3"/>
    <dgm:cxn modelId="{AC59F670-A469-43C1-838A-827C71644EAC}" type="presParOf" srcId="{C92E9EB5-9EE3-4A84-892A-6313EED3D01C}" destId="{C0001106-4215-4AAF-9B02-F1D1D6CC3D02}"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B8C8303-663E-497D-9AAD-3CE1BAE2847A}" type="doc">
      <dgm:prSet loTypeId="urn:microsoft.com/office/officeart/2005/8/layout/process5" loCatId="process" qsTypeId="urn:microsoft.com/office/officeart/2005/8/quickstyle/simple1" qsCatId="simple" csTypeId="urn:microsoft.com/office/officeart/2005/8/colors/colorful2" csCatId="colorful" phldr="1"/>
      <dgm:spPr/>
      <dgm:t>
        <a:bodyPr/>
        <a:lstStyle/>
        <a:p>
          <a:endParaRPr lang="zh-TW" altLang="en-US"/>
        </a:p>
      </dgm:t>
    </dgm:pt>
    <dgm:pt modelId="{8E440BE1-BF02-4FB7-94BF-8EBC6D21F74E}">
      <dgm:prSet phldrT="[文字]"/>
      <dgm:spPr/>
      <dgm:t>
        <a:bodyPr/>
        <a:lstStyle/>
        <a:p>
          <a:r>
            <a:rPr lang="zh-TW" altLang="en-US" sz="24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學習區完全免試</a:t>
          </a:r>
        </a:p>
      </dgm:t>
    </dgm:pt>
    <dgm:pt modelId="{4A816297-1020-439B-BC84-F0A693031891}" type="parTrans" cxnId="{29DACAA8-606D-4432-92B6-9383E8DC6C1D}">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B1D9D82B-EE4E-4968-80E2-D152233C0112}" type="sibTrans" cxnId="{29DACAA8-606D-4432-92B6-9383E8DC6C1D}">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465F6DC1-4391-4B7F-9C51-E164860ABC2E}">
      <dgm:prSet phldrT="[文字]" custT="1"/>
      <dgm:spPr/>
      <dgm:t>
        <a:bodyPr/>
        <a:lstStyle/>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不採計會考成績</a:t>
          </a:r>
        </a:p>
      </dgm:t>
    </dgm:pt>
    <dgm:pt modelId="{F4717809-72B2-47D3-9A73-CCA0B8346081}" type="parTrans" cxnId="{04EDB229-8C59-4821-86FB-6F1BE0F63B4E}">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42AE6173-CE37-44ED-A2A3-CB05C1609B73}" type="sibTrans" cxnId="{04EDB229-8C59-4821-86FB-6F1BE0F63B4E}">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C8DE2A6C-1B75-4064-88DA-278C21CA3711}">
      <dgm:prSet phldrT="[文字]" custT="1"/>
      <dgm:spPr/>
      <dgm:t>
        <a:bodyPr/>
        <a:lstStyle/>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仍有比序</a:t>
          </a:r>
        </a:p>
      </dgm:t>
    </dgm:pt>
    <dgm:pt modelId="{419D8C6E-00E2-4030-8254-CC58D4B97571}" type="parTrans" cxnId="{3F5E2064-D58F-4653-AE89-E098F2BDD2D4}">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7B895427-4409-406C-A670-FED42757CCFD}" type="sibTrans" cxnId="{3F5E2064-D58F-4653-AE89-E098F2BDD2D4}">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31B200FF-83C5-4344-8BC8-AA61B9579FC9}">
      <dgm:prSet phldrT="[文字]" custT="1"/>
      <dgm:spPr/>
      <dgm:t>
        <a:bodyPr/>
        <a:lstStyle/>
        <a:p>
          <a:pPr>
            <a:spcAft>
              <a:spcPts val="0"/>
            </a:spcAft>
          </a:pPr>
          <a:r>
            <a:rPr lang="zh-TW" altLang="en-US" sz="28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a:t>
          </a:r>
        </a:p>
      </dgm:t>
    </dgm:pt>
    <dgm:pt modelId="{726FFACB-9802-4A66-89E7-7BA422906468}" type="parTrans" cxnId="{748079D8-3DCA-4DD9-AF6D-77234B36D364}">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94E2B4BF-A23C-42D3-956D-4D9AA0089C10}" type="sibTrans" cxnId="{748079D8-3DCA-4DD9-AF6D-77234B36D364}">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0C02A5A3-9FC1-4408-B8B9-4FB861056B95}">
      <dgm:prSet phldrT="[文字]" custT="1"/>
      <dgm:spPr/>
      <dgm:t>
        <a:bodyPr/>
        <a:lstStyle/>
        <a:p>
          <a:pPr>
            <a:spcAft>
              <a:spcPts val="0"/>
            </a:spcAft>
          </a:pPr>
          <a:r>
            <a:rPr lang="zh-TW" altLang="en-US"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單校單科別志願</a:t>
          </a:r>
          <a:br>
            <a:rPr lang="en-US" altLang="zh-TW"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部分單校多群多科</a:t>
          </a:r>
          <a:r>
            <a:rPr lang="en-US" altLang="zh-TW"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084045AE-7B69-4F91-A4B5-391FBFB8F071}" type="parTrans" cxnId="{78EF517D-33FE-4BCC-9AC1-020141539356}">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6625821-96FB-4F38-B15F-000752A2C4DE}" type="sibTrans" cxnId="{78EF517D-33FE-4BCC-9AC1-020141539356}">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3C12D99F-C37F-45C8-8EFE-500A0DC8B579}">
      <dgm:prSet phldrT="[文字]" custT="1"/>
      <dgm:spPr/>
      <dgm:t>
        <a:bodyPr/>
        <a:lstStyle/>
        <a:p>
          <a:pPr>
            <a:spcAft>
              <a:spcPct val="15000"/>
            </a:spcAft>
          </a:pPr>
          <a:r>
            <a:rPr lang="zh-TW" altLang="en-US" sz="2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放榜分發加列備取</a:t>
          </a:r>
          <a:endParaRPr lang="zh-TW" altLang="en-US" sz="16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B82472A-71FD-4D25-8A5E-63FEE22A827F}" type="parTrans" cxnId="{AB093545-F298-47D2-BA42-5A9DF57F7380}">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AC2C3AD4-52AE-44FE-BBCE-E59DF21EC816}" type="sibTrans" cxnId="{AB093545-F298-47D2-BA42-5A9DF57F7380}">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A0D82610-F53F-4ECD-8336-B0E924EAAB64}">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作業時程</a:t>
          </a:r>
        </a:p>
      </dgm:t>
    </dgm:pt>
    <dgm:pt modelId="{81C62212-ED25-4163-99DF-4791B271D70E}" type="parTrans" cxnId="{82FE2749-4400-43A0-963A-0F33BCF90541}">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B4D444E7-D157-4E85-9ADB-EF90A8BE9D8F}" type="sibTrans" cxnId="{82FE2749-4400-43A0-963A-0F33BCF90541}">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84DB4DA-8C4F-4A78-97CD-A477B8F6421C}">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會考前報名、放榜</a:t>
          </a:r>
        </a:p>
      </dgm:t>
    </dgm:pt>
    <dgm:pt modelId="{D1786908-15A6-4FA2-9B49-E300870CBEA7}" type="parTrans" cxnId="{51C637EE-1F65-4B2D-83FB-B29D1D6424BF}">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FBB81A38-4A49-4C0C-AECE-AE5E6373249D}" type="sibTrans" cxnId="{51C637EE-1F65-4B2D-83FB-B29D1D6424BF}">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3AB5C9A6-E683-43EA-9104-E3EC1ED18B42}">
      <dgm:prSet phldrT="[文字]"/>
      <dgm:spPr/>
      <dgm:t>
        <a:bodyPr/>
        <a:lstStyle/>
        <a:p>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114</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15</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日公布簡章</a:t>
          </a:r>
        </a:p>
      </dgm:t>
    </dgm:pt>
    <dgm:pt modelId="{C1C10966-4901-4AE1-B501-DB1E472FC695}" type="parTrans" cxnId="{70746446-8177-4077-8D88-44F35C332966}">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652D29E-EACC-43DE-83F4-AB6FF197E8BB}" type="sibTrans" cxnId="{70746446-8177-4077-8D88-44F35C332966}">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3BF0703E-717E-42BA-A0AE-16A328BEDF8F}" type="pres">
      <dgm:prSet presAssocID="{7B8C8303-663E-497D-9AAD-3CE1BAE2847A}" presName="diagram" presStyleCnt="0">
        <dgm:presLayoutVars>
          <dgm:dir/>
          <dgm:resizeHandles val="exact"/>
        </dgm:presLayoutVars>
      </dgm:prSet>
      <dgm:spPr/>
    </dgm:pt>
    <dgm:pt modelId="{2E5F1FFA-04FE-448E-AF1A-3D85B36DCE23}" type="pres">
      <dgm:prSet presAssocID="{8E440BE1-BF02-4FB7-94BF-8EBC6D21F74E}" presName="node" presStyleLbl="node1" presStyleIdx="0" presStyleCnt="3">
        <dgm:presLayoutVars>
          <dgm:bulletEnabled val="1"/>
        </dgm:presLayoutVars>
      </dgm:prSet>
      <dgm:spPr/>
    </dgm:pt>
    <dgm:pt modelId="{D6503BC7-8222-4393-AE88-EBBF2C7199C7}" type="pres">
      <dgm:prSet presAssocID="{B1D9D82B-EE4E-4968-80E2-D152233C0112}" presName="sibTrans" presStyleLbl="sibTrans2D1" presStyleIdx="0" presStyleCnt="2"/>
      <dgm:spPr/>
    </dgm:pt>
    <dgm:pt modelId="{3D45A47D-D15C-48DB-AF5E-D62A00FF38DE}" type="pres">
      <dgm:prSet presAssocID="{B1D9D82B-EE4E-4968-80E2-D152233C0112}" presName="connectorText" presStyleLbl="sibTrans2D1" presStyleIdx="0" presStyleCnt="2"/>
      <dgm:spPr/>
    </dgm:pt>
    <dgm:pt modelId="{B80F1E64-538B-4B9E-A50A-019CBF817DAA}" type="pres">
      <dgm:prSet presAssocID="{31B200FF-83C5-4344-8BC8-AA61B9579FC9}" presName="node" presStyleLbl="node1" presStyleIdx="1" presStyleCnt="3">
        <dgm:presLayoutVars>
          <dgm:bulletEnabled val="1"/>
        </dgm:presLayoutVars>
      </dgm:prSet>
      <dgm:spPr/>
    </dgm:pt>
    <dgm:pt modelId="{BC8B0ECE-0638-4D14-8998-6401F2953F3A}" type="pres">
      <dgm:prSet presAssocID="{94E2B4BF-A23C-42D3-956D-4D9AA0089C10}" presName="sibTrans" presStyleLbl="sibTrans2D1" presStyleIdx="1" presStyleCnt="2"/>
      <dgm:spPr/>
    </dgm:pt>
    <dgm:pt modelId="{912196FD-9127-4EEB-AE06-758F9AB429A2}" type="pres">
      <dgm:prSet presAssocID="{94E2B4BF-A23C-42D3-956D-4D9AA0089C10}" presName="connectorText" presStyleLbl="sibTrans2D1" presStyleIdx="1" presStyleCnt="2"/>
      <dgm:spPr/>
    </dgm:pt>
    <dgm:pt modelId="{60170F95-E4C3-4D10-895D-7ECDB6C364A1}" type="pres">
      <dgm:prSet presAssocID="{A0D82610-F53F-4ECD-8336-B0E924EAAB64}" presName="node" presStyleLbl="node1" presStyleIdx="2" presStyleCnt="3" custLinFactNeighborX="-72335" custLinFactNeighborY="-23912">
        <dgm:presLayoutVars>
          <dgm:bulletEnabled val="1"/>
        </dgm:presLayoutVars>
      </dgm:prSet>
      <dgm:spPr/>
    </dgm:pt>
  </dgm:ptLst>
  <dgm:cxnLst>
    <dgm:cxn modelId="{49108E0D-533F-481E-AF22-0B368C300A8D}" type="presOf" srcId="{B1D9D82B-EE4E-4968-80E2-D152233C0112}" destId="{D6503BC7-8222-4393-AE88-EBBF2C7199C7}" srcOrd="0" destOrd="0" presId="urn:microsoft.com/office/officeart/2005/8/layout/process5"/>
    <dgm:cxn modelId="{0DBAD523-BBF6-48C6-BB7C-2D4300E924C9}" type="presOf" srcId="{7B8C8303-663E-497D-9AAD-3CE1BAE2847A}" destId="{3BF0703E-717E-42BA-A0AE-16A328BEDF8F}" srcOrd="0" destOrd="0" presId="urn:microsoft.com/office/officeart/2005/8/layout/process5"/>
    <dgm:cxn modelId="{04EDB229-8C59-4821-86FB-6F1BE0F63B4E}" srcId="{8E440BE1-BF02-4FB7-94BF-8EBC6D21F74E}" destId="{465F6DC1-4391-4B7F-9C51-E164860ABC2E}" srcOrd="0" destOrd="0" parTransId="{F4717809-72B2-47D3-9A73-CCA0B8346081}" sibTransId="{42AE6173-CE37-44ED-A2A3-CB05C1609B73}"/>
    <dgm:cxn modelId="{5138E62B-F38F-4A51-B616-BD95F50BFA77}" type="presOf" srcId="{3C12D99F-C37F-45C8-8EFE-500A0DC8B579}" destId="{B80F1E64-538B-4B9E-A50A-019CBF817DAA}" srcOrd="0" destOrd="2" presId="urn:microsoft.com/office/officeart/2005/8/layout/process5"/>
    <dgm:cxn modelId="{96258E39-F750-4CE7-83BA-760DBA3C0D6C}" type="presOf" srcId="{A0D82610-F53F-4ECD-8336-B0E924EAAB64}" destId="{60170F95-E4C3-4D10-895D-7ECDB6C364A1}" srcOrd="0" destOrd="0" presId="urn:microsoft.com/office/officeart/2005/8/layout/process5"/>
    <dgm:cxn modelId="{413AC840-4477-4087-BC89-20F5791D409F}" type="presOf" srcId="{31B200FF-83C5-4344-8BC8-AA61B9579FC9}" destId="{B80F1E64-538B-4B9E-A50A-019CBF817DAA}" srcOrd="0" destOrd="0" presId="urn:microsoft.com/office/officeart/2005/8/layout/process5"/>
    <dgm:cxn modelId="{AA803843-28E5-4DB3-920A-2DBF18760967}" type="presOf" srcId="{184DB4DA-8C4F-4A78-97CD-A477B8F6421C}" destId="{60170F95-E4C3-4D10-895D-7ECDB6C364A1}" srcOrd="0" destOrd="1" presId="urn:microsoft.com/office/officeart/2005/8/layout/process5"/>
    <dgm:cxn modelId="{84AE7343-80F3-4871-9E9C-7757FB339CC7}" type="presOf" srcId="{94E2B4BF-A23C-42D3-956D-4D9AA0089C10}" destId="{912196FD-9127-4EEB-AE06-758F9AB429A2}" srcOrd="1" destOrd="0" presId="urn:microsoft.com/office/officeart/2005/8/layout/process5"/>
    <dgm:cxn modelId="{3F5E2064-D58F-4653-AE89-E098F2BDD2D4}" srcId="{8E440BE1-BF02-4FB7-94BF-8EBC6D21F74E}" destId="{C8DE2A6C-1B75-4064-88DA-278C21CA3711}" srcOrd="1" destOrd="0" parTransId="{419D8C6E-00E2-4030-8254-CC58D4B97571}" sibTransId="{7B895427-4409-406C-A670-FED42757CCFD}"/>
    <dgm:cxn modelId="{AB093545-F298-47D2-BA42-5A9DF57F7380}" srcId="{31B200FF-83C5-4344-8BC8-AA61B9579FC9}" destId="{3C12D99F-C37F-45C8-8EFE-500A0DC8B579}" srcOrd="1" destOrd="0" parTransId="{1B82472A-71FD-4D25-8A5E-63FEE22A827F}" sibTransId="{AC2C3AD4-52AE-44FE-BBCE-E59DF21EC816}"/>
    <dgm:cxn modelId="{70746446-8177-4077-8D88-44F35C332966}" srcId="{A0D82610-F53F-4ECD-8336-B0E924EAAB64}" destId="{3AB5C9A6-E683-43EA-9104-E3EC1ED18B42}" srcOrd="1" destOrd="0" parTransId="{C1C10966-4901-4AE1-B501-DB1E472FC695}" sibTransId="{1652D29E-EACC-43DE-83F4-AB6FF197E8BB}"/>
    <dgm:cxn modelId="{82FE2749-4400-43A0-963A-0F33BCF90541}" srcId="{7B8C8303-663E-497D-9AAD-3CE1BAE2847A}" destId="{A0D82610-F53F-4ECD-8336-B0E924EAAB64}" srcOrd="2" destOrd="0" parTransId="{81C62212-ED25-4163-99DF-4791B271D70E}" sibTransId="{B4D444E7-D157-4E85-9ADB-EF90A8BE9D8F}"/>
    <dgm:cxn modelId="{2C69EC6B-1628-4F03-8791-FCDD2CBCE05B}" type="presOf" srcId="{0C02A5A3-9FC1-4408-B8B9-4FB861056B95}" destId="{B80F1E64-538B-4B9E-A50A-019CBF817DAA}" srcOrd="0" destOrd="1" presId="urn:microsoft.com/office/officeart/2005/8/layout/process5"/>
    <dgm:cxn modelId="{06A70B4F-C7E3-4759-9E3F-DC4357529D36}" type="presOf" srcId="{465F6DC1-4391-4B7F-9C51-E164860ABC2E}" destId="{2E5F1FFA-04FE-448E-AF1A-3D85B36DCE23}" srcOrd="0" destOrd="1" presId="urn:microsoft.com/office/officeart/2005/8/layout/process5"/>
    <dgm:cxn modelId="{BA03CB50-56C2-4B8E-88EB-DAA88538DF84}" type="presOf" srcId="{8E440BE1-BF02-4FB7-94BF-8EBC6D21F74E}" destId="{2E5F1FFA-04FE-448E-AF1A-3D85B36DCE23}" srcOrd="0" destOrd="0" presId="urn:microsoft.com/office/officeart/2005/8/layout/process5"/>
    <dgm:cxn modelId="{78EF517D-33FE-4BCC-9AC1-020141539356}" srcId="{31B200FF-83C5-4344-8BC8-AA61B9579FC9}" destId="{0C02A5A3-9FC1-4408-B8B9-4FB861056B95}" srcOrd="0" destOrd="0" parTransId="{084045AE-7B69-4F91-A4B5-391FBFB8F071}" sibTransId="{16625821-96FB-4F38-B15F-000752A2C4DE}"/>
    <dgm:cxn modelId="{130DDC95-E29B-437B-8D16-69B0683221E6}" type="presOf" srcId="{3AB5C9A6-E683-43EA-9104-E3EC1ED18B42}" destId="{60170F95-E4C3-4D10-895D-7ECDB6C364A1}" srcOrd="0" destOrd="2" presId="urn:microsoft.com/office/officeart/2005/8/layout/process5"/>
    <dgm:cxn modelId="{02785D97-0C7B-4F97-973F-5473733E6858}" type="presOf" srcId="{C8DE2A6C-1B75-4064-88DA-278C21CA3711}" destId="{2E5F1FFA-04FE-448E-AF1A-3D85B36DCE23}" srcOrd="0" destOrd="2" presId="urn:microsoft.com/office/officeart/2005/8/layout/process5"/>
    <dgm:cxn modelId="{9ACF829E-7BE5-4D28-A33F-A83986D61AE6}" type="presOf" srcId="{94E2B4BF-A23C-42D3-956D-4D9AA0089C10}" destId="{BC8B0ECE-0638-4D14-8998-6401F2953F3A}" srcOrd="0" destOrd="0" presId="urn:microsoft.com/office/officeart/2005/8/layout/process5"/>
    <dgm:cxn modelId="{29DACAA8-606D-4432-92B6-9383E8DC6C1D}" srcId="{7B8C8303-663E-497D-9AAD-3CE1BAE2847A}" destId="{8E440BE1-BF02-4FB7-94BF-8EBC6D21F74E}" srcOrd="0" destOrd="0" parTransId="{4A816297-1020-439B-BC84-F0A693031891}" sibTransId="{B1D9D82B-EE4E-4968-80E2-D152233C0112}"/>
    <dgm:cxn modelId="{4892A9AD-20C4-4C6C-882C-0AC2E164E657}" type="presOf" srcId="{B1D9D82B-EE4E-4968-80E2-D152233C0112}" destId="{3D45A47D-D15C-48DB-AF5E-D62A00FF38DE}" srcOrd="1" destOrd="0" presId="urn:microsoft.com/office/officeart/2005/8/layout/process5"/>
    <dgm:cxn modelId="{748079D8-3DCA-4DD9-AF6D-77234B36D364}" srcId="{7B8C8303-663E-497D-9AAD-3CE1BAE2847A}" destId="{31B200FF-83C5-4344-8BC8-AA61B9579FC9}" srcOrd="1" destOrd="0" parTransId="{726FFACB-9802-4A66-89E7-7BA422906468}" sibTransId="{94E2B4BF-A23C-42D3-956D-4D9AA0089C10}"/>
    <dgm:cxn modelId="{51C637EE-1F65-4B2D-83FB-B29D1D6424BF}" srcId="{A0D82610-F53F-4ECD-8336-B0E924EAAB64}" destId="{184DB4DA-8C4F-4A78-97CD-A477B8F6421C}" srcOrd="0" destOrd="0" parTransId="{D1786908-15A6-4FA2-9B49-E300870CBEA7}" sibTransId="{FBB81A38-4A49-4C0C-AECE-AE5E6373249D}"/>
    <dgm:cxn modelId="{0979FBF9-93DF-4408-81AA-7BD7ACB3EED8}" type="presParOf" srcId="{3BF0703E-717E-42BA-A0AE-16A328BEDF8F}" destId="{2E5F1FFA-04FE-448E-AF1A-3D85B36DCE23}" srcOrd="0" destOrd="0" presId="urn:microsoft.com/office/officeart/2005/8/layout/process5"/>
    <dgm:cxn modelId="{9A62FBBE-7257-4453-81CB-279140BB30E3}" type="presParOf" srcId="{3BF0703E-717E-42BA-A0AE-16A328BEDF8F}" destId="{D6503BC7-8222-4393-AE88-EBBF2C7199C7}" srcOrd="1" destOrd="0" presId="urn:microsoft.com/office/officeart/2005/8/layout/process5"/>
    <dgm:cxn modelId="{5334A4C0-0695-4412-8E56-4A91BF359C40}" type="presParOf" srcId="{D6503BC7-8222-4393-AE88-EBBF2C7199C7}" destId="{3D45A47D-D15C-48DB-AF5E-D62A00FF38DE}" srcOrd="0" destOrd="0" presId="urn:microsoft.com/office/officeart/2005/8/layout/process5"/>
    <dgm:cxn modelId="{10F0AA62-8416-4B03-B603-131985A93AA0}" type="presParOf" srcId="{3BF0703E-717E-42BA-A0AE-16A328BEDF8F}" destId="{B80F1E64-538B-4B9E-A50A-019CBF817DAA}" srcOrd="2" destOrd="0" presId="urn:microsoft.com/office/officeart/2005/8/layout/process5"/>
    <dgm:cxn modelId="{70B7A0C0-923A-472E-AF3F-C2F3F8D9B110}" type="presParOf" srcId="{3BF0703E-717E-42BA-A0AE-16A328BEDF8F}" destId="{BC8B0ECE-0638-4D14-8998-6401F2953F3A}" srcOrd="3" destOrd="0" presId="urn:microsoft.com/office/officeart/2005/8/layout/process5"/>
    <dgm:cxn modelId="{02CEDA01-9E7B-4D02-A80A-11A2B61F786B}" type="presParOf" srcId="{BC8B0ECE-0638-4D14-8998-6401F2953F3A}" destId="{912196FD-9127-4EEB-AE06-758F9AB429A2}" srcOrd="0" destOrd="0" presId="urn:microsoft.com/office/officeart/2005/8/layout/process5"/>
    <dgm:cxn modelId="{6113A2A6-6639-4F7B-AF89-3CAC50E5C0C8}" type="presParOf" srcId="{3BF0703E-717E-42BA-A0AE-16A328BEDF8F}" destId="{60170F95-E4C3-4D10-895D-7ECDB6C364A1}" srcOrd="4"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1#4" qsCatId="simple" csTypeId="urn:microsoft.com/office/officeart/2005/8/colors/accent2_2" csCatId="accent2" phldr="1"/>
      <dgm:spPr/>
      <dgm:t>
        <a:bodyPr/>
        <a:lstStyle/>
        <a:p>
          <a:endParaRPr lang="zh-TW" altLang="en-US"/>
        </a:p>
      </dgm:t>
    </dgm:pt>
    <dgm:pt modelId="{B625F2EB-10E5-4149-8948-148379F6CACA}">
      <dgm:prSet phldrT="[文字]" custT="1"/>
      <dgm:spPr>
        <a:solidFill>
          <a:srgbClr val="000090"/>
        </a:solidFill>
      </dgm:spPr>
      <dgm:t>
        <a:bodyPr/>
        <a:lstStyle/>
        <a:p>
          <a:r>
            <a:rPr lang="zh-TW" altLang="en-US" sz="3600" b="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適性輔導</a:t>
          </a:r>
        </a:p>
      </dgm:t>
    </dgm:pt>
    <dgm:pt modelId="{4538D5EC-F26F-48D5-A6E0-75ECE2C745A7}" type="parTrans" cxnId="{DE954ED6-D966-4ADE-B96B-11239B33A9DE}">
      <dgm:prSet/>
      <dgm:spPr/>
      <dgm:t>
        <a:bodyPr/>
        <a:lstStyle/>
        <a:p>
          <a:endParaRPr lang="zh-TW" altLang="en-US">
            <a:solidFill>
              <a:schemeClr val="tx1"/>
            </a:solidFill>
          </a:endParaRPr>
        </a:p>
      </dgm:t>
    </dgm:pt>
    <dgm:pt modelId="{F6CBCB96-AAC9-4331-A6E3-92D55FF819FA}" type="sibTrans" cxnId="{DE954ED6-D966-4ADE-B96B-11239B33A9DE}">
      <dgm:prSet/>
      <dgm:spPr/>
      <dgm:t>
        <a:bodyPr/>
        <a:lstStyle/>
        <a:p>
          <a:endParaRPr lang="zh-TW" altLang="en-US">
            <a:solidFill>
              <a:schemeClr val="tx1"/>
            </a:solidFill>
          </a:endParaRPr>
        </a:p>
      </dgm:t>
    </dgm:pt>
    <dgm:pt modelId="{C0BA452B-58F9-4D08-9C12-EE745668566A}">
      <dgm:prSet phldrT="[文字]" custT="1"/>
      <dgm:spPr>
        <a:solidFill>
          <a:srgbClr val="000090"/>
        </a:solidFill>
      </dgm:spPr>
      <dgm:t>
        <a:bodyPr/>
        <a:lstStyle/>
        <a:p>
          <a:r>
            <a:rPr lang="zh-TW" altLang="en-US" sz="3600" b="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多元學習</a:t>
          </a:r>
        </a:p>
      </dgm:t>
    </dgm:pt>
    <dgm:pt modelId="{288EAFA3-7AFA-4E08-9F83-DD1D789A95C9}" type="sibTrans" cxnId="{098F245B-042A-4729-A996-24DD4446AD25}">
      <dgm:prSet/>
      <dgm:spPr/>
      <dgm:t>
        <a:bodyPr/>
        <a:lstStyle/>
        <a:p>
          <a:endParaRPr lang="zh-TW" altLang="en-US">
            <a:solidFill>
              <a:schemeClr val="tx1"/>
            </a:solidFill>
          </a:endParaRPr>
        </a:p>
      </dgm:t>
    </dgm:pt>
    <dgm:pt modelId="{F0D173E7-34E4-45CD-8598-B168AA3E55AE}" type="parTrans" cxnId="{098F245B-042A-4729-A996-24DD4446AD25}">
      <dgm:prSet/>
      <dgm:spPr/>
      <dgm:t>
        <a:bodyPr/>
        <a:lstStyle/>
        <a:p>
          <a:endParaRPr lang="zh-TW" altLang="en-US">
            <a:solidFill>
              <a:schemeClr val="tx1"/>
            </a:solidFill>
          </a:endParaRPr>
        </a:p>
      </dgm:t>
    </dgm:pt>
    <dgm:pt modelId="{19249124-F0DD-4A7E-A6ED-2EC7309F368E}">
      <dgm:prSet phldrT="[文字]" custT="1"/>
      <dgm:spPr>
        <a:solidFill>
          <a:srgbClr val="B1FFFF">
            <a:alpha val="90000"/>
          </a:srgbClr>
        </a:solidFill>
        <a:ln>
          <a:solidFill>
            <a:schemeClr val="tx1">
              <a:alpha val="90000"/>
            </a:schemeClr>
          </a:solidFill>
        </a:ln>
      </dgm:spPr>
      <dgm:t>
        <a:bodyPr anchor="ctr"/>
        <a:lstStyle/>
        <a:p>
          <a:pPr algn="ctr"/>
          <a:r>
            <a:rPr lang="en-US" altLang="zh-TW" sz="2400" dirty="0">
              <a:solidFill>
                <a:schemeClr val="tx1"/>
              </a:solidFill>
            </a:rPr>
            <a:t>20</a:t>
          </a:r>
          <a:r>
            <a:rPr lang="zh-TW" altLang="en-US" sz="2400" dirty="0">
              <a:solidFill>
                <a:schemeClr val="tx1"/>
              </a:solidFill>
            </a:rPr>
            <a:t>分</a:t>
          </a:r>
          <a:endParaRPr lang="zh-TW" altLang="en-US" sz="2400" b="1" u="sng" dirty="0">
            <a:solidFill>
              <a:schemeClr val="tx1"/>
            </a:solidFill>
          </a:endParaRPr>
        </a:p>
      </dgm:t>
    </dgm:pt>
    <dgm:pt modelId="{10AC73A9-FE8C-49C0-8B57-082B3D964D3F}" type="sibTrans" cxnId="{87D4FEEE-CC21-4C22-87C8-4DCFCB83206E}">
      <dgm:prSet/>
      <dgm:spPr/>
      <dgm:t>
        <a:bodyPr/>
        <a:lstStyle/>
        <a:p>
          <a:endParaRPr lang="zh-TW" altLang="en-US">
            <a:solidFill>
              <a:schemeClr val="tx1"/>
            </a:solidFill>
          </a:endParaRPr>
        </a:p>
      </dgm:t>
    </dgm:pt>
    <dgm:pt modelId="{7F6AF54F-00ED-444A-B0F9-39340F8718BE}" type="parTrans" cxnId="{87D4FEEE-CC21-4C22-87C8-4DCFCB83206E}">
      <dgm:prSet/>
      <dgm:spPr/>
      <dgm:t>
        <a:bodyPr/>
        <a:lstStyle/>
        <a:p>
          <a:endParaRPr lang="zh-TW" altLang="en-US">
            <a:solidFill>
              <a:schemeClr val="tx1"/>
            </a:solidFill>
          </a:endParaRPr>
        </a:p>
      </dgm:t>
    </dgm:pt>
    <dgm:pt modelId="{BF3883D0-7001-44C2-901B-A585C73FBE5F}">
      <dgm:prSet phldrT="[文字]" custT="1"/>
      <dgm:spPr>
        <a:solidFill>
          <a:srgbClr val="B1FFFF">
            <a:alpha val="90000"/>
          </a:srgbClr>
        </a:solidFill>
        <a:ln>
          <a:solidFill>
            <a:srgbClr val="000000">
              <a:alpha val="90000"/>
            </a:srgbClr>
          </a:solidFill>
        </a:ln>
      </dgm:spPr>
      <dgm:t>
        <a:bodyPr anchor="ctr"/>
        <a:lstStyle/>
        <a:p>
          <a:r>
            <a:rPr lang="zh-TW" altLang="en-US" sz="2400" b="1" u="sng" dirty="0">
              <a:solidFill>
                <a:srgbClr val="FF0000"/>
              </a:solidFill>
            </a:rPr>
            <a:t>至多採計</a:t>
          </a:r>
          <a:r>
            <a:rPr lang="en-US" altLang="zh-TW" sz="2400" b="1" u="sng" dirty="0">
              <a:solidFill>
                <a:srgbClr val="FF0000"/>
              </a:solidFill>
            </a:rPr>
            <a:t>47</a:t>
          </a:r>
          <a:r>
            <a:rPr lang="zh-TW" altLang="en-US" sz="2400" b="1" u="sng" dirty="0">
              <a:solidFill>
                <a:srgbClr val="FF0000"/>
              </a:solidFill>
            </a:rPr>
            <a:t>分</a:t>
          </a:r>
        </a:p>
      </dgm:t>
    </dgm:pt>
    <dgm:pt modelId="{BB0400D1-699A-4D9A-8473-DB385D4EF011}" type="sibTrans" cxnId="{6E3925E8-3950-49DD-B576-1730647D7EB2}">
      <dgm:prSet/>
      <dgm:spPr/>
      <dgm:t>
        <a:bodyPr/>
        <a:lstStyle/>
        <a:p>
          <a:endParaRPr lang="zh-TW" altLang="en-US">
            <a:solidFill>
              <a:schemeClr val="tx1"/>
            </a:solidFill>
          </a:endParaRPr>
        </a:p>
      </dgm:t>
    </dgm:pt>
    <dgm:pt modelId="{B5525506-3FA0-4083-BB46-A2AC44E20EED}" type="parTrans" cxnId="{6E3925E8-3950-49DD-B576-1730647D7EB2}">
      <dgm:prSet/>
      <dgm:spPr/>
      <dgm:t>
        <a:bodyPr/>
        <a:lstStyle/>
        <a:p>
          <a:endParaRPr lang="zh-TW" altLang="en-US">
            <a:solidFill>
              <a:schemeClr val="tx1"/>
            </a:solidFill>
          </a:endParaRPr>
        </a:p>
      </dgm:t>
    </dgm:pt>
    <dgm:pt modelId="{33D1DF83-6FA8-491B-AE46-8C5470B6695B}">
      <dgm:prSet phldrT="[文字]" custT="1"/>
      <dgm:spPr>
        <a:solidFill>
          <a:srgbClr val="000090"/>
        </a:solidFill>
      </dgm:spPr>
      <dgm:t>
        <a:bodyPr/>
        <a:lstStyle/>
        <a:p>
          <a:r>
            <a:rPr lang="zh-TW" altLang="en-US" sz="3600" b="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教育會考</a:t>
          </a:r>
        </a:p>
      </dgm:t>
    </dgm:pt>
    <dgm:pt modelId="{20706A68-CA4F-4245-B745-AD5B3F276025}" type="sibTrans" cxnId="{FAC25FA9-73F4-4151-9AB1-14B2A6F7D99B}">
      <dgm:prSet/>
      <dgm:spPr/>
      <dgm:t>
        <a:bodyPr/>
        <a:lstStyle/>
        <a:p>
          <a:endParaRPr lang="zh-TW" altLang="en-US">
            <a:solidFill>
              <a:schemeClr val="tx1"/>
            </a:solidFill>
          </a:endParaRPr>
        </a:p>
      </dgm:t>
    </dgm:pt>
    <dgm:pt modelId="{26971985-E956-48B4-8640-A3266AF6487F}" type="parTrans" cxnId="{FAC25FA9-73F4-4151-9AB1-14B2A6F7D99B}">
      <dgm:prSet/>
      <dgm:spPr/>
      <dgm:t>
        <a:bodyPr/>
        <a:lstStyle/>
        <a:p>
          <a:endParaRPr lang="zh-TW" altLang="en-US">
            <a:solidFill>
              <a:schemeClr val="tx1"/>
            </a:solidFill>
          </a:endParaRPr>
        </a:p>
      </dgm:t>
    </dgm:pt>
    <dgm:pt modelId="{B3610B96-9831-4385-9E04-145E174BBD05}">
      <dgm:prSet phldrT="[文字]" custT="1"/>
      <dgm:spPr>
        <a:solidFill>
          <a:srgbClr val="B1FFFF">
            <a:alpha val="90000"/>
          </a:srgbClr>
        </a:solidFill>
        <a:ln>
          <a:solidFill>
            <a:srgbClr val="000000">
              <a:alpha val="90000"/>
            </a:srgbClr>
          </a:solidFill>
        </a:ln>
      </dgm:spPr>
      <dgm:t>
        <a:bodyPr lIns="39600" rIns="0" anchor="ctr"/>
        <a:lstStyle/>
        <a:p>
          <a:pPr marL="0" indent="0" algn="r">
            <a:spcBef>
              <a:spcPts val="200"/>
            </a:spcBef>
          </a:pPr>
          <a:r>
            <a:rPr lang="en-US" altLang="zh-TW" sz="2400" dirty="0">
              <a:solidFill>
                <a:schemeClr val="tx1"/>
              </a:solidFill>
              <a:latin typeface="+mn-lt"/>
            </a:rPr>
            <a:t>30</a:t>
          </a:r>
          <a:r>
            <a:rPr lang="zh-TW" altLang="en-US" sz="2400" dirty="0">
              <a:solidFill>
                <a:schemeClr val="tx1"/>
              </a:solidFill>
              <a:latin typeface="+mn-lt"/>
            </a:rPr>
            <a:t>分</a:t>
          </a:r>
        </a:p>
      </dgm:t>
    </dgm:pt>
    <dgm:pt modelId="{38BBA93C-610F-486A-83AD-0394B3C56FA5}" type="parTrans" cxnId="{0243C094-73D1-4100-B6DA-9EED1F06B1FE}">
      <dgm:prSet/>
      <dgm:spPr/>
      <dgm:t>
        <a:bodyPr/>
        <a:lstStyle/>
        <a:p>
          <a:endParaRPr lang="zh-TW" altLang="en-US"/>
        </a:p>
      </dgm:t>
    </dgm:pt>
    <dgm:pt modelId="{BD25B0E8-2E13-4567-88C9-E2DAE686CB30}" type="sibTrans" cxnId="{0243C094-73D1-4100-B6DA-9EED1F06B1FE}">
      <dgm:prSet/>
      <dgm:spPr/>
      <dgm:t>
        <a:bodyPr/>
        <a:lstStyle/>
        <a:p>
          <a:endParaRPr lang="zh-TW" altLang="en-US"/>
        </a:p>
      </dgm:t>
    </dgm:pt>
    <dgm:pt modelId="{150F7682-F0E3-4F9F-8F47-25756A893E4D}">
      <dgm:prSet phldrT="[文字]" custT="1"/>
      <dgm:spPr>
        <a:solidFill>
          <a:srgbClr val="000090"/>
        </a:solidFill>
      </dgm:spPr>
      <dgm:t>
        <a:bodyPr/>
        <a:lstStyle/>
        <a:p>
          <a:r>
            <a:rPr lang="zh-TW" altLang="en-US" sz="3600" b="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扶助弱勢</a:t>
          </a:r>
        </a:p>
      </dgm:t>
    </dgm:pt>
    <dgm:pt modelId="{35740E08-D530-41C3-A782-057629030590}" type="parTrans" cxnId="{22A0C5FD-762C-4A51-90F6-4FE68EE0B794}">
      <dgm:prSet/>
      <dgm:spPr/>
      <dgm:t>
        <a:bodyPr/>
        <a:lstStyle/>
        <a:p>
          <a:endParaRPr lang="zh-TW" altLang="en-US"/>
        </a:p>
      </dgm:t>
    </dgm:pt>
    <dgm:pt modelId="{49CEA752-0403-4903-9FB1-91E1D105EF3F}" type="sibTrans" cxnId="{22A0C5FD-762C-4A51-90F6-4FE68EE0B794}">
      <dgm:prSet/>
      <dgm:spPr/>
      <dgm:t>
        <a:bodyPr/>
        <a:lstStyle/>
        <a:p>
          <a:endParaRPr lang="zh-TW" altLang="en-US"/>
        </a:p>
      </dgm:t>
    </dgm:pt>
    <dgm:pt modelId="{4E63D85C-3837-4D2B-B9A0-FCAAE26FC636}" type="pres">
      <dgm:prSet presAssocID="{205E4696-CE36-40FB-8726-EC24909286A6}" presName="Name0" presStyleCnt="0">
        <dgm:presLayoutVars>
          <dgm:dir/>
          <dgm:animLvl val="lvl"/>
          <dgm:resizeHandles/>
        </dgm:presLayoutVars>
      </dgm:prSet>
      <dgm:spPr/>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4" custScaleX="224074" custScaleY="71068">
        <dgm:presLayoutVars>
          <dgm:bulletEnabled val="1"/>
        </dgm:presLayoutVars>
      </dgm:prSet>
      <dgm:spPr/>
    </dgm:pt>
    <dgm:pt modelId="{3F539567-1F23-4E76-A758-5A862BB9EFFC}" type="pres">
      <dgm:prSet presAssocID="{B625F2EB-10E5-4149-8948-148379F6CACA}" presName="childShp" presStyleLbl="bgAccFollowNode1" presStyleIdx="0" presStyleCnt="4" custScaleY="63805">
        <dgm:presLayoutVars>
          <dgm:bulletEnabled val="1"/>
        </dgm:presLayoutVars>
      </dgm:prSet>
      <dgm:spPr/>
    </dgm:pt>
    <dgm:pt modelId="{25541B67-E6BB-4A55-AB99-60DBC347093E}" type="pres">
      <dgm:prSet presAssocID="{F6CBCB96-AAC9-4331-A6E3-92D55FF819FA}" presName="spacing" presStyleCnt="0"/>
      <dgm:spPr/>
    </dgm:pt>
    <dgm:pt modelId="{670EE82C-C216-48D5-9379-19F889DB8888}" type="pres">
      <dgm:prSet presAssocID="{C0BA452B-58F9-4D08-9C12-EE745668566A}" presName="linNode" presStyleCnt="0"/>
      <dgm:spPr/>
    </dgm:pt>
    <dgm:pt modelId="{09D89B46-01BD-4CE7-8FF2-34FB9ACC1234}" type="pres">
      <dgm:prSet presAssocID="{C0BA452B-58F9-4D08-9C12-EE745668566A}" presName="parentShp" presStyleLbl="node1" presStyleIdx="1" presStyleCnt="4" custScaleX="247987" custScaleY="97104" custLinFactNeighborX="-857" custLinFactNeighborY="-1020">
        <dgm:presLayoutVars>
          <dgm:bulletEnabled val="1"/>
        </dgm:presLayoutVars>
      </dgm:prSet>
      <dgm:spPr/>
    </dgm:pt>
    <dgm:pt modelId="{B9BF2826-A93F-484E-809F-0952285A6A23}" type="pres">
      <dgm:prSet presAssocID="{C0BA452B-58F9-4D08-9C12-EE745668566A}" presName="childShp" presStyleLbl="bgAccFollowNode1" presStyleIdx="1" presStyleCnt="4" custScaleX="111608">
        <dgm:presLayoutVars>
          <dgm:bulletEnabled val="1"/>
        </dgm:presLayoutVars>
      </dgm:prSet>
      <dgm:spPr/>
    </dgm:pt>
    <dgm:pt modelId="{FC401293-0E6F-4BE0-9B3D-3779AF0E7BDB}" type="pres">
      <dgm:prSet presAssocID="{288EAFA3-7AFA-4E08-9F83-DD1D789A95C9}" presName="spacing" presStyleCnt="0"/>
      <dgm:spPr/>
    </dgm:pt>
    <dgm:pt modelId="{D2E9057A-71F2-433E-B7EA-B67155A45989}" type="pres">
      <dgm:prSet presAssocID="{150F7682-F0E3-4F9F-8F47-25756A893E4D}" presName="linNode" presStyleCnt="0"/>
      <dgm:spPr/>
    </dgm:pt>
    <dgm:pt modelId="{6809B6DE-738A-451F-AE53-B13DE41CAB84}" type="pres">
      <dgm:prSet presAssocID="{150F7682-F0E3-4F9F-8F47-25756A893E4D}" presName="parentShp" presStyleLbl="node1" presStyleIdx="2" presStyleCnt="4" custScaleX="259923" custScaleY="60763" custLinFactNeighborX="-1042" custLinFactNeighborY="855">
        <dgm:presLayoutVars>
          <dgm:bulletEnabled val="1"/>
        </dgm:presLayoutVars>
      </dgm:prSet>
      <dgm:spPr/>
    </dgm:pt>
    <dgm:pt modelId="{7F5A4194-DD68-4720-A3F1-055B09A92190}" type="pres">
      <dgm:prSet presAssocID="{150F7682-F0E3-4F9F-8F47-25756A893E4D}" presName="childShp" presStyleLbl="bgAccFollowNode1" presStyleIdx="2" presStyleCnt="4" custScaleX="117047" custScaleY="8610" custLinFactNeighborX="-58393" custLinFactNeighborY="2500">
        <dgm:presLayoutVars>
          <dgm:bulletEnabled val="1"/>
        </dgm:presLayoutVars>
      </dgm:prSet>
      <dgm:spPr>
        <a:solidFill>
          <a:srgbClr val="B1FFFF">
            <a:alpha val="90000"/>
          </a:srgbClr>
        </a:solidFill>
        <a:ln>
          <a:solidFill>
            <a:srgbClr val="000000">
              <a:alpha val="90000"/>
            </a:srgbClr>
          </a:solidFill>
        </a:ln>
      </dgm:spPr>
    </dgm:pt>
    <dgm:pt modelId="{43C1BDA5-A52C-484A-9B8A-2C5659823BEC}" type="pres">
      <dgm:prSet presAssocID="{49CEA752-0403-4903-9FB1-91E1D105EF3F}" presName="spacing" presStyleCnt="0"/>
      <dgm:spPr/>
    </dgm:pt>
    <dgm:pt modelId="{18881F29-BE38-41C9-9182-D08C73E20DEA}" type="pres">
      <dgm:prSet presAssocID="{33D1DF83-6FA8-491B-AE46-8C5470B6695B}" presName="linNode" presStyleCnt="0"/>
      <dgm:spPr/>
    </dgm:pt>
    <dgm:pt modelId="{BDD9785E-5988-4D9A-BEBF-25DE815D2930}" type="pres">
      <dgm:prSet presAssocID="{33D1DF83-6FA8-491B-AE46-8C5470B6695B}" presName="parentShp" presStyleLbl="node1" presStyleIdx="3" presStyleCnt="4" custScaleX="259923" custScaleY="60763" custLinFactNeighborX="1274" custLinFactNeighborY="11521">
        <dgm:presLayoutVars>
          <dgm:bulletEnabled val="1"/>
        </dgm:presLayoutVars>
      </dgm:prSet>
      <dgm:spPr/>
    </dgm:pt>
    <dgm:pt modelId="{413D0A37-9639-43F8-AAA7-6563C960F0FF}" type="pres">
      <dgm:prSet presAssocID="{33D1DF83-6FA8-491B-AE46-8C5470B6695B}" presName="childShp" presStyleLbl="bgAccFollowNode1" presStyleIdx="3" presStyleCnt="4" custScaleX="117047" custScaleY="54165" custLinFactNeighborX="-11258" custLinFactNeighborY="845">
        <dgm:presLayoutVars>
          <dgm:bulletEnabled val="1"/>
        </dgm:presLayoutVars>
      </dgm:prSet>
      <dgm:spPr/>
    </dgm:pt>
  </dgm:ptLst>
  <dgm:cxnLst>
    <dgm:cxn modelId="{0C42C823-FD82-455F-AAD7-34C08F36BB6A}" type="presOf" srcId="{150F7682-F0E3-4F9F-8F47-25756A893E4D}" destId="{6809B6DE-738A-451F-AE53-B13DE41CAB84}" srcOrd="0" destOrd="0" presId="urn:microsoft.com/office/officeart/2005/8/layout/vList6"/>
    <dgm:cxn modelId="{098F245B-042A-4729-A996-24DD4446AD25}" srcId="{205E4696-CE36-40FB-8726-EC24909286A6}" destId="{C0BA452B-58F9-4D08-9C12-EE745668566A}" srcOrd="1" destOrd="0" parTransId="{F0D173E7-34E4-45CD-8598-B168AA3E55AE}" sibTransId="{288EAFA3-7AFA-4E08-9F83-DD1D789A95C9}"/>
    <dgm:cxn modelId="{2F7EDE44-3C73-4117-97DE-93A9D36C7D08}" type="presOf" srcId="{19249124-F0DD-4A7E-A6ED-2EC7309F368E}" destId="{3F539567-1F23-4E76-A758-5A862BB9EFFC}" srcOrd="0" destOrd="0" presId="urn:microsoft.com/office/officeart/2005/8/layout/vList6"/>
    <dgm:cxn modelId="{0243C094-73D1-4100-B6DA-9EED1F06B1FE}" srcId="{33D1DF83-6FA8-491B-AE46-8C5470B6695B}" destId="{B3610B96-9831-4385-9E04-145E174BBD05}" srcOrd="0" destOrd="0" parTransId="{38BBA93C-610F-486A-83AD-0394B3C56FA5}" sibTransId="{BD25B0E8-2E13-4567-88C9-E2DAE686CB30}"/>
    <dgm:cxn modelId="{09143CA8-C887-4851-AB60-8F0BDCCB73CA}" type="presOf" srcId="{B625F2EB-10E5-4149-8948-148379F6CACA}" destId="{50818BBC-F477-4D9E-837A-21259D15C457}" srcOrd="0" destOrd="0" presId="urn:microsoft.com/office/officeart/2005/8/layout/vList6"/>
    <dgm:cxn modelId="{FAC25FA9-73F4-4151-9AB1-14B2A6F7D99B}" srcId="{205E4696-CE36-40FB-8726-EC24909286A6}" destId="{33D1DF83-6FA8-491B-AE46-8C5470B6695B}" srcOrd="3" destOrd="0" parTransId="{26971985-E956-48B4-8640-A3266AF6487F}" sibTransId="{20706A68-CA4F-4245-B745-AD5B3F276025}"/>
    <dgm:cxn modelId="{371F39B1-701B-40C8-8AD0-19BF832DBDE4}" type="presOf" srcId="{33D1DF83-6FA8-491B-AE46-8C5470B6695B}" destId="{BDD9785E-5988-4D9A-BEBF-25DE815D2930}" srcOrd="0" destOrd="0" presId="urn:microsoft.com/office/officeart/2005/8/layout/vList6"/>
    <dgm:cxn modelId="{BC04C2C2-B413-49A0-96E9-703921ECF217}" type="presOf" srcId="{205E4696-CE36-40FB-8726-EC24909286A6}" destId="{4E63D85C-3837-4D2B-B9A0-FCAAE26FC636}" srcOrd="0" destOrd="0" presId="urn:microsoft.com/office/officeart/2005/8/layout/vList6"/>
    <dgm:cxn modelId="{DE954ED6-D966-4ADE-B96B-11239B33A9DE}" srcId="{205E4696-CE36-40FB-8726-EC24909286A6}" destId="{B625F2EB-10E5-4149-8948-148379F6CACA}" srcOrd="0" destOrd="0" parTransId="{4538D5EC-F26F-48D5-A6E0-75ECE2C745A7}" sibTransId="{F6CBCB96-AAC9-4331-A6E3-92D55FF819FA}"/>
    <dgm:cxn modelId="{C89DC0D6-36AD-4CC6-8EBE-421615614C7D}" type="presOf" srcId="{BF3883D0-7001-44C2-901B-A585C73FBE5F}" destId="{B9BF2826-A93F-484E-809F-0952285A6A23}" srcOrd="0" destOrd="0" presId="urn:microsoft.com/office/officeart/2005/8/layout/vList6"/>
    <dgm:cxn modelId="{864ED0E3-EB7D-46BD-9483-F929E0DB97BB}" type="presOf" srcId="{B3610B96-9831-4385-9E04-145E174BBD05}" destId="{413D0A37-9639-43F8-AAA7-6563C960F0FF}" srcOrd="0" destOrd="0" presId="urn:microsoft.com/office/officeart/2005/8/layout/vList6"/>
    <dgm:cxn modelId="{6E3925E8-3950-49DD-B576-1730647D7EB2}" srcId="{C0BA452B-58F9-4D08-9C12-EE745668566A}" destId="{BF3883D0-7001-44C2-901B-A585C73FBE5F}" srcOrd="0" destOrd="0" parTransId="{B5525506-3FA0-4083-BB46-A2AC44E20EED}" sibTransId="{BB0400D1-699A-4D9A-8473-DB385D4EF011}"/>
    <dgm:cxn modelId="{87D4FEEE-CC21-4C22-87C8-4DCFCB83206E}" srcId="{B625F2EB-10E5-4149-8948-148379F6CACA}" destId="{19249124-F0DD-4A7E-A6ED-2EC7309F368E}" srcOrd="0" destOrd="0" parTransId="{7F6AF54F-00ED-444A-B0F9-39340F8718BE}" sibTransId="{10AC73A9-FE8C-49C0-8B57-082B3D964D3F}"/>
    <dgm:cxn modelId="{74EDE7F2-1496-4767-8680-95A3797A4DBD}" type="presOf" srcId="{C0BA452B-58F9-4D08-9C12-EE745668566A}" destId="{09D89B46-01BD-4CE7-8FF2-34FB9ACC1234}" srcOrd="0" destOrd="0" presId="urn:microsoft.com/office/officeart/2005/8/layout/vList6"/>
    <dgm:cxn modelId="{22A0C5FD-762C-4A51-90F6-4FE68EE0B794}" srcId="{205E4696-CE36-40FB-8726-EC24909286A6}" destId="{150F7682-F0E3-4F9F-8F47-25756A893E4D}" srcOrd="2" destOrd="0" parTransId="{35740E08-D530-41C3-A782-057629030590}" sibTransId="{49CEA752-0403-4903-9FB1-91E1D105EF3F}"/>
    <dgm:cxn modelId="{955610D5-75A6-42E3-8C1A-436CA53D09C9}" type="presParOf" srcId="{4E63D85C-3837-4D2B-B9A0-FCAAE26FC636}" destId="{ED551B06-B7DE-448B-B9EE-0C60CE3408D6}" srcOrd="0" destOrd="0" presId="urn:microsoft.com/office/officeart/2005/8/layout/vList6"/>
    <dgm:cxn modelId="{9A37A444-3270-4512-8DB5-490C960E0139}" type="presParOf" srcId="{ED551B06-B7DE-448B-B9EE-0C60CE3408D6}" destId="{50818BBC-F477-4D9E-837A-21259D15C457}" srcOrd="0" destOrd="0" presId="urn:microsoft.com/office/officeart/2005/8/layout/vList6"/>
    <dgm:cxn modelId="{826EBF94-AB28-46CF-A570-00B944E443CE}" type="presParOf" srcId="{ED551B06-B7DE-448B-B9EE-0C60CE3408D6}" destId="{3F539567-1F23-4E76-A758-5A862BB9EFFC}" srcOrd="1" destOrd="0" presId="urn:microsoft.com/office/officeart/2005/8/layout/vList6"/>
    <dgm:cxn modelId="{946B0E0E-3E71-45AD-ADB4-5D893F487FFF}" type="presParOf" srcId="{4E63D85C-3837-4D2B-B9A0-FCAAE26FC636}" destId="{25541B67-E6BB-4A55-AB99-60DBC347093E}" srcOrd="1" destOrd="0" presId="urn:microsoft.com/office/officeart/2005/8/layout/vList6"/>
    <dgm:cxn modelId="{9AEBAFFB-0C4F-40CD-96AB-9CB9E345EEAD}" type="presParOf" srcId="{4E63D85C-3837-4D2B-B9A0-FCAAE26FC636}" destId="{670EE82C-C216-48D5-9379-19F889DB8888}" srcOrd="2" destOrd="0" presId="urn:microsoft.com/office/officeart/2005/8/layout/vList6"/>
    <dgm:cxn modelId="{5E2F3CF9-FA67-4E46-B2E7-18D35DDE995C}" type="presParOf" srcId="{670EE82C-C216-48D5-9379-19F889DB8888}" destId="{09D89B46-01BD-4CE7-8FF2-34FB9ACC1234}" srcOrd="0" destOrd="0" presId="urn:microsoft.com/office/officeart/2005/8/layout/vList6"/>
    <dgm:cxn modelId="{87D50D3F-7501-4F2E-954A-7D04E168A718}" type="presParOf" srcId="{670EE82C-C216-48D5-9379-19F889DB8888}" destId="{B9BF2826-A93F-484E-809F-0952285A6A23}" srcOrd="1" destOrd="0" presId="urn:microsoft.com/office/officeart/2005/8/layout/vList6"/>
    <dgm:cxn modelId="{4B0CA825-9F89-46A0-A4DF-563244EC1F12}" type="presParOf" srcId="{4E63D85C-3837-4D2B-B9A0-FCAAE26FC636}" destId="{FC401293-0E6F-4BE0-9B3D-3779AF0E7BDB}" srcOrd="3" destOrd="0" presId="urn:microsoft.com/office/officeart/2005/8/layout/vList6"/>
    <dgm:cxn modelId="{455791BC-B373-4706-8F53-C2F2FECDDA73}" type="presParOf" srcId="{4E63D85C-3837-4D2B-B9A0-FCAAE26FC636}" destId="{D2E9057A-71F2-433E-B7EA-B67155A45989}" srcOrd="4" destOrd="0" presId="urn:microsoft.com/office/officeart/2005/8/layout/vList6"/>
    <dgm:cxn modelId="{25CA1FBD-D3C4-4A42-94E4-F5F4B0225DAD}" type="presParOf" srcId="{D2E9057A-71F2-433E-B7EA-B67155A45989}" destId="{6809B6DE-738A-451F-AE53-B13DE41CAB84}" srcOrd="0" destOrd="0" presId="urn:microsoft.com/office/officeart/2005/8/layout/vList6"/>
    <dgm:cxn modelId="{8BF06924-9E4F-4DF9-8BDA-E94B23A775B3}" type="presParOf" srcId="{D2E9057A-71F2-433E-B7EA-B67155A45989}" destId="{7F5A4194-DD68-4720-A3F1-055B09A92190}" srcOrd="1" destOrd="0" presId="urn:microsoft.com/office/officeart/2005/8/layout/vList6"/>
    <dgm:cxn modelId="{0D806E8C-F3A2-4F7D-AF98-3715B3C49E86}" type="presParOf" srcId="{4E63D85C-3837-4D2B-B9A0-FCAAE26FC636}" destId="{43C1BDA5-A52C-484A-9B8A-2C5659823BEC}" srcOrd="5" destOrd="0" presId="urn:microsoft.com/office/officeart/2005/8/layout/vList6"/>
    <dgm:cxn modelId="{80D19274-4E88-4DA2-9155-C0EEC69B85A0}" type="presParOf" srcId="{4E63D85C-3837-4D2B-B9A0-FCAAE26FC636}" destId="{18881F29-BE38-41C9-9182-D08C73E20DEA}" srcOrd="6" destOrd="0" presId="urn:microsoft.com/office/officeart/2005/8/layout/vList6"/>
    <dgm:cxn modelId="{98F969D0-8166-4C54-9227-4267DA43BCE1}" type="presParOf" srcId="{18881F29-BE38-41C9-9182-D08C73E20DEA}" destId="{BDD9785E-5988-4D9A-BEBF-25DE815D2930}" srcOrd="0" destOrd="0" presId="urn:microsoft.com/office/officeart/2005/8/layout/vList6"/>
    <dgm:cxn modelId="{367F6989-5D4A-472B-826A-BDF410857AE7}" type="presParOf" srcId="{18881F29-BE38-41C9-9182-D08C73E20DEA}" destId="{413D0A37-9639-43F8-AAA7-6563C960F0FF}" srcOrd="1" destOrd="0" presId="urn:microsoft.com/office/officeart/2005/8/layout/vList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DDD3939-2FF3-4981-AA83-4191B5C40B04}"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zh-TW" altLang="en-US"/>
        </a:p>
      </dgm:t>
    </dgm:pt>
    <dgm:pt modelId="{39ADF2B4-275A-4790-A990-EAA0996CE578}">
      <dgm:prSet phldrT="[文字]"/>
      <dgm:spPr/>
      <dgm:t>
        <a:bodyPr/>
        <a:lstStyle/>
        <a:p>
          <a:r>
            <a:rPr lang="zh-TW" altLang="en-US" dirty="0">
              <a:solidFill>
                <a:schemeClr val="tx1"/>
              </a:solidFill>
            </a:rPr>
            <a:t>知道</a:t>
          </a:r>
        </a:p>
      </dgm:t>
    </dgm:pt>
    <dgm:pt modelId="{0D637D99-A955-4197-9372-1BCA4F753E1D}" type="parTrans" cxnId="{8795AD50-EDBB-4D37-A4D4-8BE5CAF0DA07}">
      <dgm:prSet/>
      <dgm:spPr/>
      <dgm:t>
        <a:bodyPr/>
        <a:lstStyle/>
        <a:p>
          <a:endParaRPr lang="zh-TW" altLang="en-US"/>
        </a:p>
      </dgm:t>
    </dgm:pt>
    <dgm:pt modelId="{EA1095AF-A3D7-45B1-A004-69FF6E19D075}" type="sibTrans" cxnId="{8795AD50-EDBB-4D37-A4D4-8BE5CAF0DA07}">
      <dgm:prSet/>
      <dgm:spPr/>
      <dgm:t>
        <a:bodyPr/>
        <a:lstStyle/>
        <a:p>
          <a:endParaRPr lang="zh-TW" altLang="en-US"/>
        </a:p>
      </dgm:t>
    </dgm:pt>
    <dgm:pt modelId="{40371483-965D-4E75-9C93-21D570BBECEC}">
      <dgm:prSet phldrT="[文字]"/>
      <dgm:spPr/>
      <dgm:t>
        <a:bodyPr/>
        <a:lstStyle/>
        <a:p>
          <a:r>
            <a:rPr lang="zh-TW" altLang="en-US" dirty="0">
              <a:solidFill>
                <a:schemeClr val="tx1"/>
              </a:solidFill>
            </a:rPr>
            <a:t>模糊</a:t>
          </a:r>
        </a:p>
      </dgm:t>
    </dgm:pt>
    <dgm:pt modelId="{5C7BB444-1044-4C10-8ACB-0181619557FB}" type="parTrans" cxnId="{4C698E93-CAB4-4EF5-A51D-859865BE008E}">
      <dgm:prSet/>
      <dgm:spPr/>
      <dgm:t>
        <a:bodyPr/>
        <a:lstStyle/>
        <a:p>
          <a:endParaRPr lang="zh-TW" altLang="en-US"/>
        </a:p>
      </dgm:t>
    </dgm:pt>
    <dgm:pt modelId="{A6041442-FFC8-47D8-ACBC-D611E327CD66}" type="sibTrans" cxnId="{4C698E93-CAB4-4EF5-A51D-859865BE008E}">
      <dgm:prSet/>
      <dgm:spPr/>
      <dgm:t>
        <a:bodyPr/>
        <a:lstStyle/>
        <a:p>
          <a:endParaRPr lang="zh-TW" altLang="en-US"/>
        </a:p>
      </dgm:t>
    </dgm:pt>
    <dgm:pt modelId="{BD9D8F72-8407-450F-8380-364C6302CBC8}">
      <dgm:prSet phldrT="[文字]"/>
      <dgm:spPr/>
      <dgm:t>
        <a:bodyPr/>
        <a:lstStyle/>
        <a:p>
          <a:r>
            <a:rPr lang="zh-TW" altLang="en-US" dirty="0">
              <a:solidFill>
                <a:schemeClr val="tx1"/>
              </a:solidFill>
            </a:rPr>
            <a:t>不在乎</a:t>
          </a:r>
        </a:p>
      </dgm:t>
    </dgm:pt>
    <dgm:pt modelId="{CA9886B4-9C91-4C06-90B7-78B64290E92F}" type="parTrans" cxnId="{F97AF025-F75B-4FBB-8679-FAE7B6D86EBE}">
      <dgm:prSet/>
      <dgm:spPr/>
      <dgm:t>
        <a:bodyPr/>
        <a:lstStyle/>
        <a:p>
          <a:endParaRPr lang="zh-TW" altLang="en-US"/>
        </a:p>
      </dgm:t>
    </dgm:pt>
    <dgm:pt modelId="{431891C6-ECBE-47AE-B1CA-1486D83D2D9C}" type="sibTrans" cxnId="{F97AF025-F75B-4FBB-8679-FAE7B6D86EBE}">
      <dgm:prSet/>
      <dgm:spPr/>
      <dgm:t>
        <a:bodyPr/>
        <a:lstStyle/>
        <a:p>
          <a:endParaRPr lang="zh-TW" altLang="en-US"/>
        </a:p>
      </dgm:t>
    </dgm:pt>
    <dgm:pt modelId="{4ADEDEF2-2F9B-40C8-AD2E-8CCA59AC976B}">
      <dgm:prSet phldrT="[文字]"/>
      <dgm:spPr/>
      <dgm:t>
        <a:bodyPr/>
        <a:lstStyle/>
        <a:p>
          <a:r>
            <a:rPr lang="zh-TW" altLang="en-US" dirty="0">
              <a:solidFill>
                <a:schemeClr val="tx1"/>
              </a:solidFill>
            </a:rPr>
            <a:t>不知道</a:t>
          </a:r>
        </a:p>
      </dgm:t>
    </dgm:pt>
    <dgm:pt modelId="{1BA5EF34-AA02-4880-A77D-517BE9A8442C}" type="parTrans" cxnId="{1CB1484F-B5BD-4B15-A0BE-67FD632A08E7}">
      <dgm:prSet/>
      <dgm:spPr/>
      <dgm:t>
        <a:bodyPr/>
        <a:lstStyle/>
        <a:p>
          <a:endParaRPr lang="zh-TW" altLang="en-US"/>
        </a:p>
      </dgm:t>
    </dgm:pt>
    <dgm:pt modelId="{D14C9B09-6D3F-4DBC-AB59-A428702C133A}" type="sibTrans" cxnId="{1CB1484F-B5BD-4B15-A0BE-67FD632A08E7}">
      <dgm:prSet/>
      <dgm:spPr/>
      <dgm:t>
        <a:bodyPr/>
        <a:lstStyle/>
        <a:p>
          <a:endParaRPr lang="zh-TW" altLang="en-US"/>
        </a:p>
      </dgm:t>
    </dgm:pt>
    <dgm:pt modelId="{A2354FC9-4D7E-472C-A94C-F2E9176C5E73}" type="pres">
      <dgm:prSet presAssocID="{FDDD3939-2FF3-4981-AA83-4191B5C40B04}" presName="matrix" presStyleCnt="0">
        <dgm:presLayoutVars>
          <dgm:chMax val="1"/>
          <dgm:dir/>
          <dgm:resizeHandles val="exact"/>
        </dgm:presLayoutVars>
      </dgm:prSet>
      <dgm:spPr/>
    </dgm:pt>
    <dgm:pt modelId="{D1C3D2D1-71DF-46C7-805A-CCF6CD225E62}" type="pres">
      <dgm:prSet presAssocID="{FDDD3939-2FF3-4981-AA83-4191B5C40B04}" presName="diamond" presStyleLbl="bgShp" presStyleIdx="0" presStyleCnt="1"/>
      <dgm:spPr/>
    </dgm:pt>
    <dgm:pt modelId="{E95A3F4A-EA9C-4361-91C7-4F07079FB494}" type="pres">
      <dgm:prSet presAssocID="{FDDD3939-2FF3-4981-AA83-4191B5C40B04}" presName="quad1" presStyleLbl="node1" presStyleIdx="0" presStyleCnt="4">
        <dgm:presLayoutVars>
          <dgm:chMax val="0"/>
          <dgm:chPref val="0"/>
          <dgm:bulletEnabled val="1"/>
        </dgm:presLayoutVars>
      </dgm:prSet>
      <dgm:spPr/>
    </dgm:pt>
    <dgm:pt modelId="{9D8E2935-72D8-4319-AEF5-3F47A4FFE098}" type="pres">
      <dgm:prSet presAssocID="{FDDD3939-2FF3-4981-AA83-4191B5C40B04}" presName="quad2" presStyleLbl="node1" presStyleIdx="1" presStyleCnt="4">
        <dgm:presLayoutVars>
          <dgm:chMax val="0"/>
          <dgm:chPref val="0"/>
          <dgm:bulletEnabled val="1"/>
        </dgm:presLayoutVars>
      </dgm:prSet>
      <dgm:spPr/>
    </dgm:pt>
    <dgm:pt modelId="{2ADA48F9-92E4-488F-93BD-F3CBE9475C1F}" type="pres">
      <dgm:prSet presAssocID="{FDDD3939-2FF3-4981-AA83-4191B5C40B04}" presName="quad3" presStyleLbl="node1" presStyleIdx="2" presStyleCnt="4">
        <dgm:presLayoutVars>
          <dgm:chMax val="0"/>
          <dgm:chPref val="0"/>
          <dgm:bulletEnabled val="1"/>
        </dgm:presLayoutVars>
      </dgm:prSet>
      <dgm:spPr/>
    </dgm:pt>
    <dgm:pt modelId="{6AD185C8-D3E6-44B7-BDE3-57BA295F9435}" type="pres">
      <dgm:prSet presAssocID="{FDDD3939-2FF3-4981-AA83-4191B5C40B04}" presName="quad4" presStyleLbl="node1" presStyleIdx="3" presStyleCnt="4">
        <dgm:presLayoutVars>
          <dgm:chMax val="0"/>
          <dgm:chPref val="0"/>
          <dgm:bulletEnabled val="1"/>
        </dgm:presLayoutVars>
      </dgm:prSet>
      <dgm:spPr/>
    </dgm:pt>
  </dgm:ptLst>
  <dgm:cxnLst>
    <dgm:cxn modelId="{C29D4C1B-7145-4A41-BCC8-B7F611977E39}" type="presOf" srcId="{FDDD3939-2FF3-4981-AA83-4191B5C40B04}" destId="{A2354FC9-4D7E-472C-A94C-F2E9176C5E73}" srcOrd="0" destOrd="0" presId="urn:microsoft.com/office/officeart/2005/8/layout/matrix3"/>
    <dgm:cxn modelId="{F97AF025-F75B-4FBB-8679-FAE7B6D86EBE}" srcId="{FDDD3939-2FF3-4981-AA83-4191B5C40B04}" destId="{BD9D8F72-8407-450F-8380-364C6302CBC8}" srcOrd="2" destOrd="0" parTransId="{CA9886B4-9C91-4C06-90B7-78B64290E92F}" sibTransId="{431891C6-ECBE-47AE-B1CA-1486D83D2D9C}"/>
    <dgm:cxn modelId="{C28EBC32-5B2A-4CAB-80DD-9D6A5CA304E4}" type="presOf" srcId="{40371483-965D-4E75-9C93-21D570BBECEC}" destId="{9D8E2935-72D8-4319-AEF5-3F47A4FFE098}" srcOrd="0" destOrd="0" presId="urn:microsoft.com/office/officeart/2005/8/layout/matrix3"/>
    <dgm:cxn modelId="{1B48833A-C805-41E0-BB76-F9D98BF17122}" type="presOf" srcId="{39ADF2B4-275A-4790-A990-EAA0996CE578}" destId="{E95A3F4A-EA9C-4361-91C7-4F07079FB494}" srcOrd="0" destOrd="0" presId="urn:microsoft.com/office/officeart/2005/8/layout/matrix3"/>
    <dgm:cxn modelId="{1CB1484F-B5BD-4B15-A0BE-67FD632A08E7}" srcId="{FDDD3939-2FF3-4981-AA83-4191B5C40B04}" destId="{4ADEDEF2-2F9B-40C8-AD2E-8CCA59AC976B}" srcOrd="3" destOrd="0" parTransId="{1BA5EF34-AA02-4880-A77D-517BE9A8442C}" sibTransId="{D14C9B09-6D3F-4DBC-AB59-A428702C133A}"/>
    <dgm:cxn modelId="{8795AD50-EDBB-4D37-A4D4-8BE5CAF0DA07}" srcId="{FDDD3939-2FF3-4981-AA83-4191B5C40B04}" destId="{39ADF2B4-275A-4790-A990-EAA0996CE578}" srcOrd="0" destOrd="0" parTransId="{0D637D99-A955-4197-9372-1BCA4F753E1D}" sibTransId="{EA1095AF-A3D7-45B1-A004-69FF6E19D075}"/>
    <dgm:cxn modelId="{4C698E93-CAB4-4EF5-A51D-859865BE008E}" srcId="{FDDD3939-2FF3-4981-AA83-4191B5C40B04}" destId="{40371483-965D-4E75-9C93-21D570BBECEC}" srcOrd="1" destOrd="0" parTransId="{5C7BB444-1044-4C10-8ACB-0181619557FB}" sibTransId="{A6041442-FFC8-47D8-ACBC-D611E327CD66}"/>
    <dgm:cxn modelId="{437326AE-B147-446F-8E05-419236CA7346}" type="presOf" srcId="{BD9D8F72-8407-450F-8380-364C6302CBC8}" destId="{2ADA48F9-92E4-488F-93BD-F3CBE9475C1F}" srcOrd="0" destOrd="0" presId="urn:microsoft.com/office/officeart/2005/8/layout/matrix3"/>
    <dgm:cxn modelId="{9AE04CE1-A407-4777-B93F-AB1FD4608843}" type="presOf" srcId="{4ADEDEF2-2F9B-40C8-AD2E-8CCA59AC976B}" destId="{6AD185C8-D3E6-44B7-BDE3-57BA295F9435}" srcOrd="0" destOrd="0" presId="urn:microsoft.com/office/officeart/2005/8/layout/matrix3"/>
    <dgm:cxn modelId="{2487DD24-806F-426F-9845-46536D1FAE8D}" type="presParOf" srcId="{A2354FC9-4D7E-472C-A94C-F2E9176C5E73}" destId="{D1C3D2D1-71DF-46C7-805A-CCF6CD225E62}" srcOrd="0" destOrd="0" presId="urn:microsoft.com/office/officeart/2005/8/layout/matrix3"/>
    <dgm:cxn modelId="{979C5212-3279-4EEE-880A-45D1FDD7D988}" type="presParOf" srcId="{A2354FC9-4D7E-472C-A94C-F2E9176C5E73}" destId="{E95A3F4A-EA9C-4361-91C7-4F07079FB494}" srcOrd="1" destOrd="0" presId="urn:microsoft.com/office/officeart/2005/8/layout/matrix3"/>
    <dgm:cxn modelId="{B0C49985-DB05-408B-9EB2-6F4429E005D2}" type="presParOf" srcId="{A2354FC9-4D7E-472C-A94C-F2E9176C5E73}" destId="{9D8E2935-72D8-4319-AEF5-3F47A4FFE098}" srcOrd="2" destOrd="0" presId="urn:microsoft.com/office/officeart/2005/8/layout/matrix3"/>
    <dgm:cxn modelId="{916A7AA3-E4A6-4A9B-820E-2E4B8867AF4E}" type="presParOf" srcId="{A2354FC9-4D7E-472C-A94C-F2E9176C5E73}" destId="{2ADA48F9-92E4-488F-93BD-F3CBE9475C1F}" srcOrd="3" destOrd="0" presId="urn:microsoft.com/office/officeart/2005/8/layout/matrix3"/>
    <dgm:cxn modelId="{387AA99F-9F29-4AAF-9496-10F71DF6D9E3}" type="presParOf" srcId="{A2354FC9-4D7E-472C-A94C-F2E9176C5E73}" destId="{6AD185C8-D3E6-44B7-BDE3-57BA295F9435}"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D3A7A5F-7612-4502-80EE-35BD0498941E}"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zh-TW" altLang="en-US"/>
        </a:p>
      </dgm:t>
    </dgm:pt>
    <dgm:pt modelId="{BA795AEC-84A2-45BD-AAAC-06F4BEA2CD3E}">
      <dgm:prSet phldrT="[文字]" phldr="1"/>
      <dgm:spPr/>
      <dgm:t>
        <a:bodyPr/>
        <a:lstStyle/>
        <a:p>
          <a:endParaRPr lang="zh-TW" altLang="en-US" dirty="0"/>
        </a:p>
      </dgm:t>
    </dgm:pt>
    <dgm:pt modelId="{9B68B11C-E756-4159-AEE8-1AD04B862CEC}" type="parTrans" cxnId="{0CCD0D7C-3F61-4C3C-87E0-C9E74AD56F9D}">
      <dgm:prSet/>
      <dgm:spPr/>
      <dgm:t>
        <a:bodyPr/>
        <a:lstStyle/>
        <a:p>
          <a:endParaRPr lang="zh-TW" altLang="en-US"/>
        </a:p>
      </dgm:t>
    </dgm:pt>
    <dgm:pt modelId="{12691CA9-8FE1-42FC-996D-44A680E0A3FA}" type="sibTrans" cxnId="{0CCD0D7C-3F61-4C3C-87E0-C9E74AD56F9D}">
      <dgm:prSet/>
      <dgm:spPr/>
      <dgm:t>
        <a:bodyPr/>
        <a:lstStyle/>
        <a:p>
          <a:endParaRPr lang="zh-TW" altLang="en-US"/>
        </a:p>
      </dgm:t>
    </dgm:pt>
    <dgm:pt modelId="{BED67460-EF3A-4486-8EE0-2D38F7F27DA8}">
      <dgm:prSet phldrT="[文字]"/>
      <dgm:spPr/>
      <dgm:t>
        <a:bodyPr/>
        <a:lstStyle/>
        <a:p>
          <a:r>
            <a:rPr lang="zh-TW" altLang="en-US" b="1" dirty="0">
              <a:solidFill>
                <a:srgbClr val="FF0000"/>
              </a:solidFill>
            </a:rPr>
            <a:t>參考模擬選填結果</a:t>
          </a:r>
          <a:r>
            <a:rPr lang="zh-TW" altLang="en-US" dirty="0"/>
            <a:t>，調整期待</a:t>
          </a:r>
        </a:p>
      </dgm:t>
    </dgm:pt>
    <dgm:pt modelId="{B6BA687A-78FB-4DAD-90FB-0478FE0EE0DE}" type="parTrans" cxnId="{AADD9DE2-52B4-4E85-B5AE-0608BF6EF821}">
      <dgm:prSet/>
      <dgm:spPr/>
      <dgm:t>
        <a:bodyPr/>
        <a:lstStyle/>
        <a:p>
          <a:endParaRPr lang="zh-TW" altLang="en-US"/>
        </a:p>
      </dgm:t>
    </dgm:pt>
    <dgm:pt modelId="{9DEE0214-4271-4D1E-BFF7-F31C5B6312D9}" type="sibTrans" cxnId="{AADD9DE2-52B4-4E85-B5AE-0608BF6EF821}">
      <dgm:prSet/>
      <dgm:spPr/>
      <dgm:t>
        <a:bodyPr/>
        <a:lstStyle/>
        <a:p>
          <a:endParaRPr lang="zh-TW" altLang="en-US"/>
        </a:p>
      </dgm:t>
    </dgm:pt>
    <dgm:pt modelId="{FE58D628-7E37-4666-B164-2448DCFBDF91}">
      <dgm:prSet phldrT="[文字]" phldr="1"/>
      <dgm:spPr/>
      <dgm:t>
        <a:bodyPr/>
        <a:lstStyle/>
        <a:p>
          <a:endParaRPr lang="zh-TW" altLang="en-US" dirty="0"/>
        </a:p>
      </dgm:t>
    </dgm:pt>
    <dgm:pt modelId="{113EB5E0-8841-4B27-A935-4CDB0A7E8DBE}" type="parTrans" cxnId="{1DD3F4B0-2AA4-479B-8F8C-E44561783316}">
      <dgm:prSet/>
      <dgm:spPr/>
      <dgm:t>
        <a:bodyPr/>
        <a:lstStyle/>
        <a:p>
          <a:endParaRPr lang="zh-TW" altLang="en-US"/>
        </a:p>
      </dgm:t>
    </dgm:pt>
    <dgm:pt modelId="{BD3F4772-7A91-4E01-8C83-E262CDC5F050}" type="sibTrans" cxnId="{1DD3F4B0-2AA4-479B-8F8C-E44561783316}">
      <dgm:prSet/>
      <dgm:spPr/>
      <dgm:t>
        <a:bodyPr/>
        <a:lstStyle/>
        <a:p>
          <a:endParaRPr lang="zh-TW" altLang="en-US"/>
        </a:p>
      </dgm:t>
    </dgm:pt>
    <dgm:pt modelId="{2A855788-EFA5-4A8A-895A-F614AC92B371}">
      <dgm:prSet phldrT="[文字]"/>
      <dgm:spPr/>
      <dgm:t>
        <a:bodyPr/>
        <a:lstStyle/>
        <a:p>
          <a:r>
            <a:rPr lang="zh-TW" altLang="en-US" dirty="0"/>
            <a:t>慎選</a:t>
          </a:r>
          <a:r>
            <a:rPr lang="zh-TW" altLang="en-US" b="1" dirty="0">
              <a:solidFill>
                <a:srgbClr val="FF0000"/>
              </a:solidFill>
            </a:rPr>
            <a:t>前三志願</a:t>
          </a:r>
          <a:r>
            <a:rPr lang="zh-TW" altLang="en-US" dirty="0"/>
            <a:t>，爭取最大優勢</a:t>
          </a:r>
        </a:p>
      </dgm:t>
    </dgm:pt>
    <dgm:pt modelId="{763051B1-152B-499D-A8FD-D8012B8A0CAD}" type="parTrans" cxnId="{6BE819A3-D889-4E67-9713-0AA6480255EC}">
      <dgm:prSet/>
      <dgm:spPr/>
      <dgm:t>
        <a:bodyPr/>
        <a:lstStyle/>
        <a:p>
          <a:endParaRPr lang="zh-TW" altLang="en-US"/>
        </a:p>
      </dgm:t>
    </dgm:pt>
    <dgm:pt modelId="{EEC574DF-6696-4593-9E9F-D904B122864A}" type="sibTrans" cxnId="{6BE819A3-D889-4E67-9713-0AA6480255EC}">
      <dgm:prSet/>
      <dgm:spPr/>
      <dgm:t>
        <a:bodyPr/>
        <a:lstStyle/>
        <a:p>
          <a:endParaRPr lang="zh-TW" altLang="en-US"/>
        </a:p>
      </dgm:t>
    </dgm:pt>
    <dgm:pt modelId="{E275DAEC-F70E-428D-88B7-00302BAD292B}">
      <dgm:prSet phldrT="[文字]" phldr="1"/>
      <dgm:spPr/>
      <dgm:t>
        <a:bodyPr/>
        <a:lstStyle/>
        <a:p>
          <a:endParaRPr lang="zh-TW" altLang="en-US" dirty="0"/>
        </a:p>
      </dgm:t>
    </dgm:pt>
    <dgm:pt modelId="{EEDEDE0C-044F-44AD-BA71-E443649BC05F}" type="parTrans" cxnId="{20ACCCB5-002E-4ECC-9B4A-B3039AD497F6}">
      <dgm:prSet/>
      <dgm:spPr/>
      <dgm:t>
        <a:bodyPr/>
        <a:lstStyle/>
        <a:p>
          <a:endParaRPr lang="zh-TW" altLang="en-US"/>
        </a:p>
      </dgm:t>
    </dgm:pt>
    <dgm:pt modelId="{3A313149-7DD8-4A12-B009-11D7DD68D2F0}" type="sibTrans" cxnId="{20ACCCB5-002E-4ECC-9B4A-B3039AD497F6}">
      <dgm:prSet/>
      <dgm:spPr/>
      <dgm:t>
        <a:bodyPr/>
        <a:lstStyle/>
        <a:p>
          <a:endParaRPr lang="zh-TW" altLang="en-US"/>
        </a:p>
      </dgm:t>
    </dgm:pt>
    <dgm:pt modelId="{B60FAA91-76AC-46A5-97B6-D5A79BCA6C29}">
      <dgm:prSet phldrT="[文字]"/>
      <dgm:spPr/>
      <dgm:t>
        <a:bodyPr/>
        <a:lstStyle/>
        <a:p>
          <a:r>
            <a:rPr lang="zh-TW" altLang="en-US" dirty="0"/>
            <a:t>多打聽：打電話詢問、聽多方建議</a:t>
          </a:r>
        </a:p>
      </dgm:t>
    </dgm:pt>
    <dgm:pt modelId="{2F36E6C2-61DF-4C4D-ADCA-6617BEABEFE1}" type="parTrans" cxnId="{6A105A61-BC8F-4245-94D4-8DEAEEB60868}">
      <dgm:prSet/>
      <dgm:spPr/>
      <dgm:t>
        <a:bodyPr/>
        <a:lstStyle/>
        <a:p>
          <a:endParaRPr lang="zh-TW" altLang="en-US"/>
        </a:p>
      </dgm:t>
    </dgm:pt>
    <dgm:pt modelId="{8CC148A5-3A6D-4C5C-B6A6-EF18505A1B71}" type="sibTrans" cxnId="{6A105A61-BC8F-4245-94D4-8DEAEEB60868}">
      <dgm:prSet/>
      <dgm:spPr/>
      <dgm:t>
        <a:bodyPr/>
        <a:lstStyle/>
        <a:p>
          <a:endParaRPr lang="zh-TW" altLang="en-US"/>
        </a:p>
      </dgm:t>
    </dgm:pt>
    <dgm:pt modelId="{20460046-CC15-49B3-BFEF-C6F53ADA9A98}" type="pres">
      <dgm:prSet presAssocID="{3D3A7A5F-7612-4502-80EE-35BD0498941E}" presName="linearFlow" presStyleCnt="0">
        <dgm:presLayoutVars>
          <dgm:dir/>
          <dgm:animLvl val="lvl"/>
          <dgm:resizeHandles val="exact"/>
        </dgm:presLayoutVars>
      </dgm:prSet>
      <dgm:spPr/>
    </dgm:pt>
    <dgm:pt modelId="{3D4DAE2F-595F-4AFA-920C-8A6ABDC919E9}" type="pres">
      <dgm:prSet presAssocID="{BA795AEC-84A2-45BD-AAAC-06F4BEA2CD3E}" presName="composite" presStyleCnt="0"/>
      <dgm:spPr/>
    </dgm:pt>
    <dgm:pt modelId="{BBE6E429-9EED-41C2-BA5E-6C26BBED2F81}" type="pres">
      <dgm:prSet presAssocID="{BA795AEC-84A2-45BD-AAAC-06F4BEA2CD3E}" presName="parentText" presStyleLbl="alignNode1" presStyleIdx="0" presStyleCnt="3">
        <dgm:presLayoutVars>
          <dgm:chMax val="1"/>
          <dgm:bulletEnabled val="1"/>
        </dgm:presLayoutVars>
      </dgm:prSet>
      <dgm:spPr/>
    </dgm:pt>
    <dgm:pt modelId="{952635DA-636E-4355-81B5-BBC0C4B232B5}" type="pres">
      <dgm:prSet presAssocID="{BA795AEC-84A2-45BD-AAAC-06F4BEA2CD3E}" presName="descendantText" presStyleLbl="alignAcc1" presStyleIdx="0" presStyleCnt="3">
        <dgm:presLayoutVars>
          <dgm:bulletEnabled val="1"/>
        </dgm:presLayoutVars>
      </dgm:prSet>
      <dgm:spPr/>
    </dgm:pt>
    <dgm:pt modelId="{25CE9C83-AC7E-4325-B4DD-BE6FC1B29809}" type="pres">
      <dgm:prSet presAssocID="{12691CA9-8FE1-42FC-996D-44A680E0A3FA}" presName="sp" presStyleCnt="0"/>
      <dgm:spPr/>
    </dgm:pt>
    <dgm:pt modelId="{63F05146-2E41-4E92-82D1-EBED2271B057}" type="pres">
      <dgm:prSet presAssocID="{FE58D628-7E37-4666-B164-2448DCFBDF91}" presName="composite" presStyleCnt="0"/>
      <dgm:spPr/>
    </dgm:pt>
    <dgm:pt modelId="{0ECF4DAC-E981-47F8-B8CA-F5A877FECB5B}" type="pres">
      <dgm:prSet presAssocID="{FE58D628-7E37-4666-B164-2448DCFBDF91}" presName="parentText" presStyleLbl="alignNode1" presStyleIdx="1" presStyleCnt="3">
        <dgm:presLayoutVars>
          <dgm:chMax val="1"/>
          <dgm:bulletEnabled val="1"/>
        </dgm:presLayoutVars>
      </dgm:prSet>
      <dgm:spPr/>
    </dgm:pt>
    <dgm:pt modelId="{10E0D259-8C71-43FC-983A-3532973BBE80}" type="pres">
      <dgm:prSet presAssocID="{FE58D628-7E37-4666-B164-2448DCFBDF91}" presName="descendantText" presStyleLbl="alignAcc1" presStyleIdx="1" presStyleCnt="3">
        <dgm:presLayoutVars>
          <dgm:bulletEnabled val="1"/>
        </dgm:presLayoutVars>
      </dgm:prSet>
      <dgm:spPr/>
    </dgm:pt>
    <dgm:pt modelId="{F67EA13A-A9B2-4007-8143-FA76A5C5BACD}" type="pres">
      <dgm:prSet presAssocID="{BD3F4772-7A91-4E01-8C83-E262CDC5F050}" presName="sp" presStyleCnt="0"/>
      <dgm:spPr/>
    </dgm:pt>
    <dgm:pt modelId="{397DEEAA-89FF-4F24-9E72-13088D99A73B}" type="pres">
      <dgm:prSet presAssocID="{E275DAEC-F70E-428D-88B7-00302BAD292B}" presName="composite" presStyleCnt="0"/>
      <dgm:spPr/>
    </dgm:pt>
    <dgm:pt modelId="{F4D9EC56-AB49-4B5A-9D46-20AD64D56D95}" type="pres">
      <dgm:prSet presAssocID="{E275DAEC-F70E-428D-88B7-00302BAD292B}" presName="parentText" presStyleLbl="alignNode1" presStyleIdx="2" presStyleCnt="3">
        <dgm:presLayoutVars>
          <dgm:chMax val="1"/>
          <dgm:bulletEnabled val="1"/>
        </dgm:presLayoutVars>
      </dgm:prSet>
      <dgm:spPr/>
    </dgm:pt>
    <dgm:pt modelId="{6313DAEA-DFD9-4AB3-BD76-3B218050D57C}" type="pres">
      <dgm:prSet presAssocID="{E275DAEC-F70E-428D-88B7-00302BAD292B}" presName="descendantText" presStyleLbl="alignAcc1" presStyleIdx="2" presStyleCnt="3" custLinFactNeighborY="1428">
        <dgm:presLayoutVars>
          <dgm:bulletEnabled val="1"/>
        </dgm:presLayoutVars>
      </dgm:prSet>
      <dgm:spPr/>
    </dgm:pt>
  </dgm:ptLst>
  <dgm:cxnLst>
    <dgm:cxn modelId="{B606133C-33F5-4A36-9A60-0B4986A1C699}" type="presOf" srcId="{BA795AEC-84A2-45BD-AAAC-06F4BEA2CD3E}" destId="{BBE6E429-9EED-41C2-BA5E-6C26BBED2F81}" srcOrd="0" destOrd="0" presId="urn:microsoft.com/office/officeart/2005/8/layout/chevron2"/>
    <dgm:cxn modelId="{6A105A61-BC8F-4245-94D4-8DEAEEB60868}" srcId="{E275DAEC-F70E-428D-88B7-00302BAD292B}" destId="{B60FAA91-76AC-46A5-97B6-D5A79BCA6C29}" srcOrd="0" destOrd="0" parTransId="{2F36E6C2-61DF-4C4D-ADCA-6617BEABEFE1}" sibTransId="{8CC148A5-3A6D-4C5C-B6A6-EF18505A1B71}"/>
    <dgm:cxn modelId="{666AD778-A992-4D3D-938F-AEA9AFD7A54B}" type="presOf" srcId="{2A855788-EFA5-4A8A-895A-F614AC92B371}" destId="{10E0D259-8C71-43FC-983A-3532973BBE80}" srcOrd="0" destOrd="0" presId="urn:microsoft.com/office/officeart/2005/8/layout/chevron2"/>
    <dgm:cxn modelId="{0CCD0D7C-3F61-4C3C-87E0-C9E74AD56F9D}" srcId="{3D3A7A5F-7612-4502-80EE-35BD0498941E}" destId="{BA795AEC-84A2-45BD-AAAC-06F4BEA2CD3E}" srcOrd="0" destOrd="0" parTransId="{9B68B11C-E756-4159-AEE8-1AD04B862CEC}" sibTransId="{12691CA9-8FE1-42FC-996D-44A680E0A3FA}"/>
    <dgm:cxn modelId="{930D117E-3C1A-4CA7-BD21-DC2440CCBC71}" type="presOf" srcId="{BED67460-EF3A-4486-8EE0-2D38F7F27DA8}" destId="{952635DA-636E-4355-81B5-BBC0C4B232B5}" srcOrd="0" destOrd="0" presId="urn:microsoft.com/office/officeart/2005/8/layout/chevron2"/>
    <dgm:cxn modelId="{36657C92-A52E-4C42-913D-8972E05473C1}" type="presOf" srcId="{3D3A7A5F-7612-4502-80EE-35BD0498941E}" destId="{20460046-CC15-49B3-BFEF-C6F53ADA9A98}" srcOrd="0" destOrd="0" presId="urn:microsoft.com/office/officeart/2005/8/layout/chevron2"/>
    <dgm:cxn modelId="{6BE819A3-D889-4E67-9713-0AA6480255EC}" srcId="{FE58D628-7E37-4666-B164-2448DCFBDF91}" destId="{2A855788-EFA5-4A8A-895A-F614AC92B371}" srcOrd="0" destOrd="0" parTransId="{763051B1-152B-499D-A8FD-D8012B8A0CAD}" sibTransId="{EEC574DF-6696-4593-9E9F-D904B122864A}"/>
    <dgm:cxn modelId="{D34944A8-34DD-4454-9DAE-BACC28D69742}" type="presOf" srcId="{FE58D628-7E37-4666-B164-2448DCFBDF91}" destId="{0ECF4DAC-E981-47F8-B8CA-F5A877FECB5B}" srcOrd="0" destOrd="0" presId="urn:microsoft.com/office/officeart/2005/8/layout/chevron2"/>
    <dgm:cxn modelId="{1DD3F4B0-2AA4-479B-8F8C-E44561783316}" srcId="{3D3A7A5F-7612-4502-80EE-35BD0498941E}" destId="{FE58D628-7E37-4666-B164-2448DCFBDF91}" srcOrd="1" destOrd="0" parTransId="{113EB5E0-8841-4B27-A935-4CDB0A7E8DBE}" sibTransId="{BD3F4772-7A91-4E01-8C83-E262CDC5F050}"/>
    <dgm:cxn modelId="{20ACCCB5-002E-4ECC-9B4A-B3039AD497F6}" srcId="{3D3A7A5F-7612-4502-80EE-35BD0498941E}" destId="{E275DAEC-F70E-428D-88B7-00302BAD292B}" srcOrd="2" destOrd="0" parTransId="{EEDEDE0C-044F-44AD-BA71-E443649BC05F}" sibTransId="{3A313149-7DD8-4A12-B009-11D7DD68D2F0}"/>
    <dgm:cxn modelId="{AADD9DE2-52B4-4E85-B5AE-0608BF6EF821}" srcId="{BA795AEC-84A2-45BD-AAAC-06F4BEA2CD3E}" destId="{BED67460-EF3A-4486-8EE0-2D38F7F27DA8}" srcOrd="0" destOrd="0" parTransId="{B6BA687A-78FB-4DAD-90FB-0478FE0EE0DE}" sibTransId="{9DEE0214-4271-4D1E-BFF7-F31C5B6312D9}"/>
    <dgm:cxn modelId="{5A751CEE-449D-46BD-BC1B-68BC7F43AAD7}" type="presOf" srcId="{B60FAA91-76AC-46A5-97B6-D5A79BCA6C29}" destId="{6313DAEA-DFD9-4AB3-BD76-3B218050D57C}" srcOrd="0" destOrd="0" presId="urn:microsoft.com/office/officeart/2005/8/layout/chevron2"/>
    <dgm:cxn modelId="{8014D4FA-5EE8-497E-AD6E-1921A8AC8ADD}" type="presOf" srcId="{E275DAEC-F70E-428D-88B7-00302BAD292B}" destId="{F4D9EC56-AB49-4B5A-9D46-20AD64D56D95}" srcOrd="0" destOrd="0" presId="urn:microsoft.com/office/officeart/2005/8/layout/chevron2"/>
    <dgm:cxn modelId="{5A1C685F-856A-434E-A771-F6C9C5E07521}" type="presParOf" srcId="{20460046-CC15-49B3-BFEF-C6F53ADA9A98}" destId="{3D4DAE2F-595F-4AFA-920C-8A6ABDC919E9}" srcOrd="0" destOrd="0" presId="urn:microsoft.com/office/officeart/2005/8/layout/chevron2"/>
    <dgm:cxn modelId="{03B1F4B2-9A2B-448C-BF19-D32345DAD6A0}" type="presParOf" srcId="{3D4DAE2F-595F-4AFA-920C-8A6ABDC919E9}" destId="{BBE6E429-9EED-41C2-BA5E-6C26BBED2F81}" srcOrd="0" destOrd="0" presId="urn:microsoft.com/office/officeart/2005/8/layout/chevron2"/>
    <dgm:cxn modelId="{2D01ABEE-ABE4-460F-BBC9-B901F3C68F9F}" type="presParOf" srcId="{3D4DAE2F-595F-4AFA-920C-8A6ABDC919E9}" destId="{952635DA-636E-4355-81B5-BBC0C4B232B5}" srcOrd="1" destOrd="0" presId="urn:microsoft.com/office/officeart/2005/8/layout/chevron2"/>
    <dgm:cxn modelId="{4362ADC7-A495-4BEA-9BB4-800C17B80790}" type="presParOf" srcId="{20460046-CC15-49B3-BFEF-C6F53ADA9A98}" destId="{25CE9C83-AC7E-4325-B4DD-BE6FC1B29809}" srcOrd="1" destOrd="0" presId="urn:microsoft.com/office/officeart/2005/8/layout/chevron2"/>
    <dgm:cxn modelId="{47DB4269-3900-4884-A269-DB39573B76E8}" type="presParOf" srcId="{20460046-CC15-49B3-BFEF-C6F53ADA9A98}" destId="{63F05146-2E41-4E92-82D1-EBED2271B057}" srcOrd="2" destOrd="0" presId="urn:microsoft.com/office/officeart/2005/8/layout/chevron2"/>
    <dgm:cxn modelId="{98A6E89A-F988-4A07-91E7-7A5CD8AE077B}" type="presParOf" srcId="{63F05146-2E41-4E92-82D1-EBED2271B057}" destId="{0ECF4DAC-E981-47F8-B8CA-F5A877FECB5B}" srcOrd="0" destOrd="0" presId="urn:microsoft.com/office/officeart/2005/8/layout/chevron2"/>
    <dgm:cxn modelId="{F05F9130-40D7-4C96-A280-E72ACA320C83}" type="presParOf" srcId="{63F05146-2E41-4E92-82D1-EBED2271B057}" destId="{10E0D259-8C71-43FC-983A-3532973BBE80}" srcOrd="1" destOrd="0" presId="urn:microsoft.com/office/officeart/2005/8/layout/chevron2"/>
    <dgm:cxn modelId="{6E08A872-05E1-4DCF-BB96-4340A36ED2FB}" type="presParOf" srcId="{20460046-CC15-49B3-BFEF-C6F53ADA9A98}" destId="{F67EA13A-A9B2-4007-8143-FA76A5C5BACD}" srcOrd="3" destOrd="0" presId="urn:microsoft.com/office/officeart/2005/8/layout/chevron2"/>
    <dgm:cxn modelId="{1CE1AB0F-E9C4-4DD8-9108-1DC2F5D287D0}" type="presParOf" srcId="{20460046-CC15-49B3-BFEF-C6F53ADA9A98}" destId="{397DEEAA-89FF-4F24-9E72-13088D99A73B}" srcOrd="4" destOrd="0" presId="urn:microsoft.com/office/officeart/2005/8/layout/chevron2"/>
    <dgm:cxn modelId="{C62C17AC-C1BA-4D93-9E16-F7B5834C1CE6}" type="presParOf" srcId="{397DEEAA-89FF-4F24-9E72-13088D99A73B}" destId="{F4D9EC56-AB49-4B5A-9D46-20AD64D56D95}" srcOrd="0" destOrd="0" presId="urn:microsoft.com/office/officeart/2005/8/layout/chevron2"/>
    <dgm:cxn modelId="{D8BC012D-A219-49E1-9753-A6A6CFA56298}" type="presParOf" srcId="{397DEEAA-89FF-4F24-9E72-13088D99A73B}" destId="{6313DAEA-DFD9-4AB3-BD76-3B218050D57C}"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C25961-5EDF-4B25-B29F-E73BC44F0611}">
      <dsp:nvSpPr>
        <dsp:cNvPr id="0" name=""/>
        <dsp:cNvSpPr/>
      </dsp:nvSpPr>
      <dsp:spPr>
        <a:xfrm>
          <a:off x="24232" y="713142"/>
          <a:ext cx="8476602" cy="1234516"/>
        </a:xfrm>
        <a:prstGeom prst="rightArrow">
          <a:avLst>
            <a:gd name="adj1" fmla="val 50000"/>
            <a:gd name="adj2" fmla="val 50000"/>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91440" tIns="91440" rIns="254000" bIns="195979" numCol="1" spcCol="1270" anchor="ctr" anchorCtr="0">
          <a:noAutofit/>
        </a:bodyPr>
        <a:lstStyle/>
        <a:p>
          <a:pPr marL="0" lvl="0" indent="0" algn="l" defTabSz="1066800">
            <a:lnSpc>
              <a:spcPct val="90000"/>
            </a:lnSpc>
            <a:spcBef>
              <a:spcPct val="0"/>
            </a:spcBef>
            <a:spcAft>
              <a:spcPct val="35000"/>
            </a:spcAft>
            <a:buNone/>
          </a:pPr>
          <a:r>
            <a:rPr lang="zh-TW" altLang="en-US" sz="2400" b="1" kern="1200" dirty="0">
              <a:solidFill>
                <a:srgbClr val="FFFF00"/>
              </a:solidFill>
              <a:latin typeface="標楷體" pitchFamily="65" charset="-120"/>
              <a:ea typeface="標楷體" pitchFamily="65" charset="-120"/>
            </a:rPr>
            <a:t>學生學習成就檢視</a:t>
          </a:r>
        </a:p>
      </dsp:txBody>
      <dsp:txXfrm>
        <a:off x="24232" y="1021771"/>
        <a:ext cx="8167973" cy="617258"/>
      </dsp:txXfrm>
    </dsp:sp>
    <dsp:sp modelId="{299B7A06-CDB5-4C89-B0BB-265B37CDB3D0}">
      <dsp:nvSpPr>
        <dsp:cNvPr id="0" name=""/>
        <dsp:cNvSpPr/>
      </dsp:nvSpPr>
      <dsp:spPr>
        <a:xfrm>
          <a:off x="24232" y="1665133"/>
          <a:ext cx="2610793" cy="2378132"/>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altLang="zh-TW" sz="2400" b="1" kern="1200" dirty="0">
              <a:solidFill>
                <a:srgbClr val="000099"/>
              </a:solidFill>
              <a:latin typeface="標楷體" pitchFamily="65" charset="-120"/>
              <a:ea typeface="標楷體" pitchFamily="65" charset="-120"/>
            </a:rPr>
            <a:t>讓</a:t>
          </a:r>
          <a:r>
            <a:rPr lang="zh-TW" altLang="zh-TW"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學生</a:t>
          </a:r>
          <a:r>
            <a:rPr lang="zh-TW" altLang="zh-TW" sz="2400" b="1"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瞭解自我的學習情形</a:t>
          </a:r>
          <a:r>
            <a:rPr lang="zh-TW" altLang="zh-TW" sz="2400" b="1" kern="1200" dirty="0">
              <a:solidFill>
                <a:srgbClr val="000099"/>
              </a:solidFill>
              <a:latin typeface="標楷體" pitchFamily="65" charset="-120"/>
              <a:ea typeface="標楷體" pitchFamily="65" charset="-120"/>
            </a:rPr>
            <a:t>，不必因和他人比較，產生分分計較的考試壓力</a:t>
          </a:r>
          <a:endParaRPr lang="zh-TW" altLang="en-US" sz="2400" kern="1200" dirty="0"/>
        </a:p>
      </dsp:txBody>
      <dsp:txXfrm>
        <a:off x="24232" y="1665133"/>
        <a:ext cx="2610793" cy="2378132"/>
      </dsp:txXfrm>
    </dsp:sp>
    <dsp:sp modelId="{8BA48EBC-1127-4348-A3E8-554A190E18BD}">
      <dsp:nvSpPr>
        <dsp:cNvPr id="0" name=""/>
        <dsp:cNvSpPr/>
      </dsp:nvSpPr>
      <dsp:spPr>
        <a:xfrm>
          <a:off x="2635025" y="1042497"/>
          <a:ext cx="5865809" cy="1692237"/>
        </a:xfrm>
        <a:prstGeom prst="rightArrow">
          <a:avLst>
            <a:gd name="adj1" fmla="val 50000"/>
            <a:gd name="adj2" fmla="val 50000"/>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91440" tIns="91440" rIns="254000" bIns="195979" numCol="1" spcCol="1270" anchor="ctr" anchorCtr="0">
          <a:noAutofit/>
        </a:bodyPr>
        <a:lstStyle/>
        <a:p>
          <a:pPr marL="0" lvl="0" indent="0" algn="l" defTabSz="1066800">
            <a:lnSpc>
              <a:spcPct val="90000"/>
            </a:lnSpc>
            <a:spcBef>
              <a:spcPct val="0"/>
            </a:spcBef>
            <a:spcAft>
              <a:spcPct val="35000"/>
            </a:spcAft>
            <a:buNone/>
          </a:pPr>
          <a:r>
            <a:rPr lang="zh-TW" altLang="en-US" sz="2400" b="1" kern="1200" dirty="0">
              <a:solidFill>
                <a:srgbClr val="FFFF00"/>
              </a:solidFill>
              <a:latin typeface="標楷體" pitchFamily="65" charset="-120"/>
              <a:ea typeface="標楷體" pitchFamily="65" charset="-120"/>
            </a:rPr>
            <a:t>教師教學成效檢視</a:t>
          </a:r>
        </a:p>
      </dsp:txBody>
      <dsp:txXfrm>
        <a:off x="2635025" y="1465556"/>
        <a:ext cx="5442750" cy="846119"/>
      </dsp:txXfrm>
    </dsp:sp>
    <dsp:sp modelId="{8824670E-D72E-4B28-9A71-2A70879B1BAC}">
      <dsp:nvSpPr>
        <dsp:cNvPr id="0" name=""/>
        <dsp:cNvSpPr/>
      </dsp:nvSpPr>
      <dsp:spPr>
        <a:xfrm>
          <a:off x="2635025" y="2259184"/>
          <a:ext cx="2610793" cy="2378132"/>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altLang="zh-TW" sz="2400" b="1" kern="1200" dirty="0">
              <a:solidFill>
                <a:srgbClr val="000099"/>
              </a:solidFill>
              <a:latin typeface="標楷體" pitchFamily="65" charset="-120"/>
              <a:ea typeface="標楷體" pitchFamily="65" charset="-120"/>
            </a:rPr>
            <a:t>檢驗</a:t>
          </a:r>
          <a:r>
            <a:rPr lang="zh-TW" altLang="en-US"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國中</a:t>
          </a:r>
          <a:r>
            <a:rPr lang="zh-TW" altLang="zh-TW"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教師教學</a:t>
          </a:r>
          <a:r>
            <a:rPr lang="zh-TW" altLang="zh-TW" sz="2400" b="1" kern="1200" dirty="0">
              <a:solidFill>
                <a:srgbClr val="000099"/>
              </a:solidFill>
              <a:latin typeface="標楷體" pitchFamily="65" charset="-120"/>
              <a:ea typeface="標楷體" pitchFamily="65" charset="-120"/>
            </a:rPr>
            <a:t>與</a:t>
          </a:r>
          <a:r>
            <a:rPr lang="zh-TW" altLang="zh-TW"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學校的辦學成效</a:t>
          </a:r>
          <a:r>
            <a:rPr lang="zh-TW" altLang="zh-TW" sz="2400" b="1" kern="1200" dirty="0">
              <a:solidFill>
                <a:srgbClr val="000099"/>
              </a:solidFill>
              <a:latin typeface="標楷體" pitchFamily="65" charset="-120"/>
              <a:ea typeface="標楷體" pitchFamily="65" charset="-120"/>
            </a:rPr>
            <a:t>，維持我國的</a:t>
          </a:r>
          <a:r>
            <a:rPr lang="zh-TW" altLang="en-US" sz="2400" b="1" kern="1200" dirty="0">
              <a:solidFill>
                <a:srgbClr val="000099"/>
              </a:solidFill>
              <a:latin typeface="標楷體" pitchFamily="65" charset="-120"/>
              <a:ea typeface="標楷體" pitchFamily="65" charset="-120"/>
            </a:rPr>
            <a:t>學生</a:t>
          </a:r>
          <a:r>
            <a:rPr lang="zh-TW" altLang="zh-TW" sz="2400" b="1" kern="1200"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學力水準</a:t>
          </a:r>
          <a:r>
            <a:rPr lang="zh-TW" altLang="en-US" sz="2400" b="1" kern="1200" dirty="0">
              <a:solidFill>
                <a:srgbClr val="000099"/>
              </a:solidFill>
              <a:latin typeface="標楷體" pitchFamily="65" charset="-120"/>
              <a:ea typeface="標楷體" pitchFamily="65" charset="-120"/>
            </a:rPr>
            <a:t>。</a:t>
          </a:r>
          <a:endParaRPr lang="zh-TW" altLang="en-US" sz="2400" kern="1200" dirty="0"/>
        </a:p>
      </dsp:txBody>
      <dsp:txXfrm>
        <a:off x="2635025" y="2259184"/>
        <a:ext cx="2610793" cy="2378132"/>
      </dsp:txXfrm>
    </dsp:sp>
    <dsp:sp modelId="{64FEC514-E209-4DEA-A089-0BD21395DAA2}">
      <dsp:nvSpPr>
        <dsp:cNvPr id="0" name=""/>
        <dsp:cNvSpPr/>
      </dsp:nvSpPr>
      <dsp:spPr>
        <a:xfrm>
          <a:off x="5245119" y="1481353"/>
          <a:ext cx="3256415" cy="1761111"/>
        </a:xfrm>
        <a:prstGeom prst="rightArrow">
          <a:avLst>
            <a:gd name="adj1" fmla="val 50000"/>
            <a:gd name="adj2" fmla="val 50000"/>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91440" tIns="91440" rIns="254000" bIns="195979" numCol="1" spcCol="1270" anchor="ctr" anchorCtr="0">
          <a:noAutofit/>
        </a:bodyPr>
        <a:lstStyle/>
        <a:p>
          <a:pPr marL="0" lvl="0" indent="0" algn="l" defTabSz="1066800">
            <a:lnSpc>
              <a:spcPct val="90000"/>
            </a:lnSpc>
            <a:spcBef>
              <a:spcPct val="0"/>
            </a:spcBef>
            <a:spcAft>
              <a:spcPct val="35000"/>
            </a:spcAft>
            <a:buNone/>
          </a:pPr>
          <a:r>
            <a:rPr lang="zh-TW" altLang="en-US" sz="2400" b="1" kern="1200" dirty="0">
              <a:solidFill>
                <a:srgbClr val="FFFF00"/>
              </a:solidFill>
              <a:latin typeface="標楷體" pitchFamily="65" charset="-120"/>
              <a:ea typeface="標楷體" pitchFamily="65" charset="-120"/>
            </a:rPr>
            <a:t>維持國中學生學力品質</a:t>
          </a:r>
        </a:p>
      </dsp:txBody>
      <dsp:txXfrm>
        <a:off x="5245119" y="1921631"/>
        <a:ext cx="2816137" cy="880555"/>
      </dsp:txXfrm>
    </dsp:sp>
    <dsp:sp modelId="{D2DD42F0-4BFB-4993-B14B-C7108996C864}">
      <dsp:nvSpPr>
        <dsp:cNvPr id="0" name=""/>
        <dsp:cNvSpPr/>
      </dsp:nvSpPr>
      <dsp:spPr>
        <a:xfrm>
          <a:off x="5245819" y="2750737"/>
          <a:ext cx="2610793" cy="2343329"/>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altLang="en-US"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高中職、五專教師</a:t>
          </a:r>
          <a:r>
            <a:rPr lang="zh-TW" altLang="en-US" sz="2400" b="1" kern="1200" dirty="0">
              <a:solidFill>
                <a:srgbClr val="000099"/>
              </a:solidFill>
              <a:latin typeface="標楷體" pitchFamily="65" charset="-120"/>
              <a:ea typeface="標楷體" pitchFamily="65" charset="-120"/>
            </a:rPr>
            <a:t>據以掌握</a:t>
          </a:r>
          <a:r>
            <a:rPr lang="zh-TW" altLang="en-US"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學生學習起點行為</a:t>
          </a:r>
          <a:r>
            <a:rPr lang="zh-TW" altLang="en-US" sz="2400" b="1" kern="1200" dirty="0">
              <a:solidFill>
                <a:srgbClr val="000099"/>
              </a:solidFill>
              <a:latin typeface="標楷體" pitchFamily="65" charset="-120"/>
              <a:ea typeface="標楷體" pitchFamily="65" charset="-120"/>
            </a:rPr>
            <a:t>，進行</a:t>
          </a:r>
          <a:r>
            <a:rPr lang="zh-TW" altLang="en-US"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差異化教學</a:t>
          </a:r>
          <a:r>
            <a:rPr lang="zh-TW" altLang="en-US" sz="2400" b="1" kern="1200" dirty="0">
              <a:solidFill>
                <a:srgbClr val="000099"/>
              </a:solidFill>
              <a:latin typeface="標楷體" pitchFamily="65" charset="-120"/>
              <a:ea typeface="標楷體" pitchFamily="65" charset="-120"/>
            </a:rPr>
            <a:t>與</a:t>
          </a:r>
          <a:r>
            <a:rPr lang="zh-TW" altLang="en-US" sz="2400" b="1" u="sng" kern="1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學習扶助教學</a:t>
          </a:r>
          <a:r>
            <a:rPr lang="zh-TW" altLang="en-US" sz="2400" b="1" kern="1200" dirty="0">
              <a:solidFill>
                <a:srgbClr val="000099"/>
              </a:solidFill>
              <a:latin typeface="標楷體" pitchFamily="65" charset="-120"/>
              <a:ea typeface="標楷體" pitchFamily="65" charset="-120"/>
            </a:rPr>
            <a:t>之規劃參考。</a:t>
          </a:r>
        </a:p>
      </dsp:txBody>
      <dsp:txXfrm>
        <a:off x="5245819" y="2750737"/>
        <a:ext cx="2610793" cy="23433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E44AD-0166-44A1-8AF9-CE0D906B6731}">
      <dsp:nvSpPr>
        <dsp:cNvPr id="0" name=""/>
        <dsp:cNvSpPr/>
      </dsp:nvSpPr>
      <dsp:spPr>
        <a:xfrm>
          <a:off x="-6096850" y="-932830"/>
          <a:ext cx="7257695" cy="7257695"/>
        </a:xfrm>
        <a:prstGeom prst="blockArc">
          <a:avLst>
            <a:gd name="adj1" fmla="val 18900000"/>
            <a:gd name="adj2" fmla="val 2700000"/>
            <a:gd name="adj3" fmla="val 298"/>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56AE6E-52DF-48C3-A7CB-90602C5899CD}">
      <dsp:nvSpPr>
        <dsp:cNvPr id="0" name=""/>
        <dsp:cNvSpPr/>
      </dsp:nvSpPr>
      <dsp:spPr>
        <a:xfrm>
          <a:off x="746663" y="509191"/>
          <a:ext cx="7746127" cy="1138431"/>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marL="0" lvl="0" indent="0" algn="l" defTabSz="1244600">
            <a:lnSpc>
              <a:spcPct val="90000"/>
            </a:lnSpc>
            <a:spcBef>
              <a:spcPct val="0"/>
            </a:spcBef>
            <a:spcAft>
              <a:spcPts val="0"/>
            </a:spcAft>
            <a:buNone/>
          </a:pPr>
          <a:r>
            <a:rPr kumimoji="0" lang="zh-TW" altLang="en-US" sz="2800" b="1" kern="1200" dirty="0">
              <a:latin typeface="微軟正黑體" panose="020B0604030504040204" pitchFamily="34" charset="-120"/>
              <a:ea typeface="微軟正黑體" panose="020B0604030504040204" pitchFamily="34" charset="-120"/>
            </a:rPr>
            <a:t>數學科題型有</a:t>
          </a:r>
          <a:r>
            <a:rPr lang="zh-TW" altLang="en-US" sz="3200" b="1" kern="1200" dirty="0">
              <a:solidFill>
                <a:srgbClr val="FF0000"/>
              </a:solidFill>
              <a:latin typeface="微軟正黑體" panose="020B0604030504040204" pitchFamily="34" charset="-120"/>
              <a:ea typeface="微軟正黑體" panose="020B0604030504040204" pitchFamily="34" charset="-120"/>
            </a:rPr>
            <a:t>選擇題</a:t>
          </a:r>
          <a:r>
            <a:rPr kumimoji="0" lang="zh-TW" altLang="en-US" sz="2800" b="1" kern="1200" dirty="0">
              <a:latin typeface="微軟正黑體" panose="020B0604030504040204" pitchFamily="34" charset="-120"/>
              <a:ea typeface="微軟正黑體" panose="020B0604030504040204" pitchFamily="34" charset="-120"/>
            </a:rPr>
            <a:t>及</a:t>
          </a:r>
          <a:r>
            <a:rPr kumimoji="0" lang="zh-TW" altLang="en-US" sz="3200" b="1" kern="1200" dirty="0">
              <a:solidFill>
                <a:srgbClr val="FF0000"/>
              </a:solidFill>
              <a:latin typeface="微軟正黑體" panose="020B0604030504040204" pitchFamily="34" charset="-120"/>
              <a:ea typeface="微軟正黑體" panose="020B0604030504040204" pitchFamily="34" charset="-120"/>
            </a:rPr>
            <a:t>非選擇題</a:t>
          </a:r>
          <a:br>
            <a:rPr kumimoji="0" lang="en-US" altLang="zh-TW" sz="3200" b="1" kern="1200" dirty="0">
              <a:solidFill>
                <a:srgbClr val="FF0000"/>
              </a:solidFill>
              <a:latin typeface="微軟正黑體" panose="020B0604030504040204" pitchFamily="34" charset="-120"/>
              <a:ea typeface="微軟正黑體" panose="020B0604030504040204" pitchFamily="34" charset="-120"/>
            </a:rPr>
          </a:br>
          <a:r>
            <a:rPr lang="zh-TW" altLang="en-US" sz="2800" b="1" kern="1200" dirty="0">
              <a:latin typeface="微軟正黑體" panose="020B0604030504040204" pitchFamily="34" charset="-120"/>
              <a:ea typeface="微軟正黑體" panose="020B0604030504040204" pitchFamily="34" charset="-120"/>
            </a:rPr>
            <a:t>計分比例為</a:t>
          </a:r>
          <a:r>
            <a:rPr lang="en-US" altLang="zh-TW" sz="2800" b="1" kern="1200" dirty="0">
              <a:latin typeface="微軟正黑體" panose="020B0604030504040204" pitchFamily="34" charset="-120"/>
              <a:ea typeface="微軟正黑體" panose="020B0604030504040204" pitchFamily="34" charset="-120"/>
            </a:rPr>
            <a:t>85:15</a:t>
          </a:r>
          <a:endParaRPr lang="zh-TW" altLang="en-US" sz="2800" kern="1200" dirty="0">
            <a:latin typeface="微軟正黑體" panose="020B0604030504040204" pitchFamily="34" charset="-120"/>
            <a:ea typeface="微軟正黑體" panose="020B0604030504040204" pitchFamily="34" charset="-120"/>
          </a:endParaRPr>
        </a:p>
      </dsp:txBody>
      <dsp:txXfrm>
        <a:off x="746663" y="509191"/>
        <a:ext cx="7746127" cy="1138431"/>
      </dsp:txXfrm>
    </dsp:sp>
    <dsp:sp modelId="{46B7B8FB-C756-459D-AA85-420E1C38E8B4}">
      <dsp:nvSpPr>
        <dsp:cNvPr id="0" name=""/>
        <dsp:cNvSpPr/>
      </dsp:nvSpPr>
      <dsp:spPr>
        <a:xfrm>
          <a:off x="258865" y="581200"/>
          <a:ext cx="975594" cy="994412"/>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BF1289CE-1821-4588-A140-CCC37B048E47}">
      <dsp:nvSpPr>
        <dsp:cNvPr id="0" name=""/>
        <dsp:cNvSpPr/>
      </dsp:nvSpPr>
      <dsp:spPr>
        <a:xfrm>
          <a:off x="1138664" y="2156814"/>
          <a:ext cx="7354126" cy="1078407"/>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marL="0" lvl="0" indent="0" algn="l" defTabSz="1244600">
            <a:lnSpc>
              <a:spcPct val="90000"/>
            </a:lnSpc>
            <a:spcBef>
              <a:spcPct val="0"/>
            </a:spcBef>
            <a:spcAft>
              <a:spcPct val="35000"/>
            </a:spcAft>
            <a:buNone/>
          </a:pPr>
          <a:r>
            <a:rPr kumimoji="0" lang="zh-TW" altLang="en-US" sz="2800" b="1" kern="1200" dirty="0">
              <a:latin typeface="微軟正黑體" panose="020B0604030504040204" pitchFamily="34" charset="-120"/>
              <a:ea typeface="微軟正黑體" panose="020B0604030504040204" pitchFamily="34" charset="-120"/>
            </a:rPr>
            <a:t>英語科考題區分</a:t>
          </a:r>
          <a:r>
            <a:rPr lang="zh-TW" altLang="en-US" sz="3200" b="1" kern="1200" dirty="0">
              <a:solidFill>
                <a:srgbClr val="FF0000"/>
              </a:solidFill>
              <a:latin typeface="微軟正黑體" panose="020B0604030504040204" pitchFamily="34" charset="-120"/>
              <a:ea typeface="微軟正黑體" panose="020B0604030504040204" pitchFamily="34" charset="-120"/>
            </a:rPr>
            <a:t>閱讀</a:t>
          </a:r>
          <a:r>
            <a:rPr kumimoji="0" lang="zh-TW" altLang="en-US" sz="2800" b="1" kern="1200" dirty="0">
              <a:latin typeface="微軟正黑體" panose="020B0604030504040204" pitchFamily="34" charset="-120"/>
              <a:ea typeface="微軟正黑體" panose="020B0604030504040204" pitchFamily="34" charset="-120"/>
            </a:rPr>
            <a:t>及</a:t>
          </a:r>
          <a:r>
            <a:rPr kumimoji="0" lang="zh-TW" altLang="en-US" sz="3200" b="1" kern="1200" dirty="0">
              <a:solidFill>
                <a:srgbClr val="FF0000"/>
              </a:solidFill>
              <a:latin typeface="微軟正黑體" panose="020B0604030504040204" pitchFamily="34" charset="-120"/>
              <a:ea typeface="微軟正黑體" panose="020B0604030504040204" pitchFamily="34" charset="-120"/>
            </a:rPr>
            <a:t>聽力測驗</a:t>
          </a:r>
          <a:br>
            <a:rPr kumimoji="0" lang="en-US" altLang="zh-TW" sz="3200" b="1" kern="1200" dirty="0">
              <a:solidFill>
                <a:srgbClr val="FF0000"/>
              </a:solidFill>
              <a:latin typeface="微軟正黑體" panose="020B0604030504040204" pitchFamily="34" charset="-120"/>
              <a:ea typeface="微軟正黑體" panose="020B0604030504040204" pitchFamily="34" charset="-120"/>
            </a:rPr>
          </a:br>
          <a:r>
            <a:rPr kumimoji="0" lang="zh-TW" altLang="en-US" sz="2800" b="1" kern="1200" dirty="0">
              <a:latin typeface="微軟正黑體" panose="020B0604030504040204" pitchFamily="34" charset="-120"/>
              <a:ea typeface="微軟正黑體" panose="020B0604030504040204" pitchFamily="34" charset="-120"/>
            </a:rPr>
            <a:t>計分比例為</a:t>
          </a:r>
          <a:r>
            <a:rPr kumimoji="0" lang="en-US" altLang="zh-TW" sz="2800" b="1" kern="1200" dirty="0">
              <a:latin typeface="微軟正黑體" panose="020B0604030504040204" pitchFamily="34" charset="-120"/>
              <a:ea typeface="微軟正黑體" panose="020B0604030504040204" pitchFamily="34" charset="-120"/>
            </a:rPr>
            <a:t>80:20</a:t>
          </a:r>
          <a:endParaRPr lang="zh-TW" altLang="en-US" sz="2800" kern="1200" dirty="0"/>
        </a:p>
      </dsp:txBody>
      <dsp:txXfrm>
        <a:off x="1138664" y="2156814"/>
        <a:ext cx="7354126" cy="1078407"/>
      </dsp:txXfrm>
    </dsp:sp>
    <dsp:sp modelId="{1CCB4ADF-FA10-4C54-84CE-8C5A32FE172B}">
      <dsp:nvSpPr>
        <dsp:cNvPr id="0" name=""/>
        <dsp:cNvSpPr/>
      </dsp:nvSpPr>
      <dsp:spPr>
        <a:xfrm>
          <a:off x="660147" y="2232248"/>
          <a:ext cx="957032" cy="927537"/>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D89DCA62-603F-49E9-85E7-1C9DD87CE0D7}">
      <dsp:nvSpPr>
        <dsp:cNvPr id="0" name=""/>
        <dsp:cNvSpPr/>
      </dsp:nvSpPr>
      <dsp:spPr>
        <a:xfrm>
          <a:off x="746663" y="3774424"/>
          <a:ext cx="7746127" cy="107840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71120" rIns="71120" bIns="71120" numCol="1" spcCol="1270" anchor="ctr" anchorCtr="0">
          <a:noAutofit/>
        </a:bodyPr>
        <a:lstStyle/>
        <a:p>
          <a:pPr marL="0" lvl="0" indent="0" algn="l" defTabSz="1244600">
            <a:lnSpc>
              <a:spcPct val="90000"/>
            </a:lnSpc>
            <a:spcBef>
              <a:spcPct val="0"/>
            </a:spcBef>
            <a:spcAft>
              <a:spcPct val="35000"/>
            </a:spcAft>
            <a:buNone/>
          </a:pPr>
          <a:r>
            <a:rPr lang="zh-TW" altLang="en-US" sz="2800" b="1" kern="1200" dirty="0">
              <a:solidFill>
                <a:srgbClr val="FF0000"/>
              </a:solidFill>
              <a:latin typeface="微軟正黑體" panose="020B0604030504040204" pitchFamily="34" charset="-120"/>
              <a:ea typeface="微軟正黑體" panose="020B0604030504040204" pitchFamily="34" charset="-120"/>
            </a:rPr>
            <a:t>寫作測驗</a:t>
          </a:r>
          <a:r>
            <a:rPr lang="zh-TW" altLang="en-US" sz="2800" b="1" kern="1200" dirty="0">
              <a:latin typeface="微軟正黑體" panose="020B0604030504040204" pitchFamily="34" charset="-120"/>
              <a:ea typeface="微軟正黑體" panose="020B0604030504040204" pitchFamily="34" charset="-120"/>
            </a:rPr>
            <a:t>及</a:t>
          </a:r>
          <a:r>
            <a:rPr lang="zh-TW" altLang="en-US" sz="2800" b="1" kern="1200" dirty="0">
              <a:solidFill>
                <a:srgbClr val="FF0000"/>
              </a:solidFill>
              <a:latin typeface="微軟正黑體" panose="020B0604030504040204" pitchFamily="34" charset="-120"/>
              <a:ea typeface="微軟正黑體" panose="020B0604030504040204" pitchFamily="34" charset="-120"/>
            </a:rPr>
            <a:t>數學非選擇題</a:t>
          </a:r>
          <a:br>
            <a:rPr lang="en-US" altLang="zh-TW" sz="3200" b="1" kern="1200" dirty="0">
              <a:solidFill>
                <a:srgbClr val="FF0000"/>
              </a:solidFill>
              <a:latin typeface="微軟正黑體" panose="020B0604030504040204" pitchFamily="34" charset="-120"/>
              <a:ea typeface="微軟正黑體" panose="020B0604030504040204" pitchFamily="34" charset="-120"/>
            </a:rPr>
          </a:br>
          <a:r>
            <a:rPr lang="zh-TW" altLang="en-US" sz="2800" b="1" kern="1200" dirty="0">
              <a:latin typeface="微軟正黑體" panose="020B0604030504040204" pitchFamily="34" charset="-120"/>
              <a:ea typeface="微軟正黑體" panose="020B0604030504040204" pitchFamily="34" charset="-120"/>
            </a:rPr>
            <a:t>必須要用</a:t>
          </a:r>
          <a:r>
            <a:rPr lang="zh-TW" altLang="en-US" sz="3200" b="1" kern="1200" dirty="0">
              <a:solidFill>
                <a:srgbClr val="0000FF"/>
              </a:solidFill>
              <a:latin typeface="微軟正黑體" panose="020B0604030504040204" pitchFamily="34" charset="-120"/>
              <a:ea typeface="微軟正黑體" panose="020B0604030504040204" pitchFamily="34" charset="-120"/>
            </a:rPr>
            <a:t>黑色墨水筆</a:t>
          </a:r>
          <a:r>
            <a:rPr lang="zh-TW" altLang="en-US" sz="2800" b="1" kern="1200" dirty="0">
              <a:latin typeface="微軟正黑體" panose="020B0604030504040204" pitchFamily="34" charset="-120"/>
              <a:ea typeface="微軟正黑體" panose="020B0604030504040204" pitchFamily="34" charset="-120"/>
            </a:rPr>
            <a:t>作答</a:t>
          </a:r>
          <a:endParaRPr lang="zh-TW" altLang="en-US" sz="2800" kern="1200" dirty="0">
            <a:latin typeface="微軟正黑體" panose="020B0604030504040204" pitchFamily="34" charset="-120"/>
            <a:ea typeface="微軟正黑體" panose="020B0604030504040204" pitchFamily="34" charset="-120"/>
          </a:endParaRPr>
        </a:p>
      </dsp:txBody>
      <dsp:txXfrm>
        <a:off x="746663" y="3774424"/>
        <a:ext cx="7746127" cy="1078407"/>
      </dsp:txXfrm>
    </dsp:sp>
    <dsp:sp modelId="{16450809-F527-410A-9B9E-0C98FF7A8DCB}">
      <dsp:nvSpPr>
        <dsp:cNvPr id="0" name=""/>
        <dsp:cNvSpPr/>
      </dsp:nvSpPr>
      <dsp:spPr>
        <a:xfrm>
          <a:off x="257113" y="3811285"/>
          <a:ext cx="979099" cy="1004684"/>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48A82E-AB00-4DFB-8002-DA6488437830}">
      <dsp:nvSpPr>
        <dsp:cNvPr id="0" name=""/>
        <dsp:cNvSpPr/>
      </dsp:nvSpPr>
      <dsp:spPr>
        <a:xfrm>
          <a:off x="-5409750" y="-828372"/>
          <a:ext cx="6441470" cy="6441470"/>
        </a:xfrm>
        <a:prstGeom prst="blockArc">
          <a:avLst>
            <a:gd name="adj1" fmla="val 18900000"/>
            <a:gd name="adj2" fmla="val 2700000"/>
            <a:gd name="adj3" fmla="val 335"/>
          </a:avLst>
        </a:pr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7C32EE2-572F-4BE5-8A0C-937DB636B144}">
      <dsp:nvSpPr>
        <dsp:cNvPr id="0" name=""/>
        <dsp:cNvSpPr/>
      </dsp:nvSpPr>
      <dsp:spPr>
        <a:xfrm>
          <a:off x="451137" y="298949"/>
          <a:ext cx="6837452" cy="598282"/>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74886" tIns="58420" rIns="58420" bIns="58420" numCol="1" spcCol="1270" anchor="ctr" anchorCtr="0">
          <a:noAutofit/>
        </a:bodyPr>
        <a:lstStyle/>
        <a:p>
          <a:pPr marL="0" lvl="0" indent="0" algn="l" defTabSz="1022350">
            <a:lnSpc>
              <a:spcPct val="90000"/>
            </a:lnSpc>
            <a:spcBef>
              <a:spcPct val="0"/>
            </a:spcBef>
            <a:spcAft>
              <a:spcPct val="35000"/>
            </a:spcAft>
            <a:buNone/>
          </a:pPr>
          <a:r>
            <a:rPr lang="zh-TW" altLang="en-US" sz="2300" b="1" kern="1200" dirty="0">
              <a:latin typeface="微軟正黑體" pitchFamily="34" charset="-120"/>
              <a:ea typeface="微軟正黑體" pitchFamily="34" charset="-120"/>
            </a:rPr>
            <a:t>原就讀學區未設置適性群別或產業特殊類科</a:t>
          </a:r>
        </a:p>
      </dsp:txBody>
      <dsp:txXfrm>
        <a:off x="451137" y="298949"/>
        <a:ext cx="6837452" cy="598282"/>
      </dsp:txXfrm>
    </dsp:sp>
    <dsp:sp modelId="{F86C117C-AAE0-48D2-843F-93FA4FFFAFCD}">
      <dsp:nvSpPr>
        <dsp:cNvPr id="0" name=""/>
        <dsp:cNvSpPr/>
      </dsp:nvSpPr>
      <dsp:spPr>
        <a:xfrm>
          <a:off x="72006" y="229346"/>
          <a:ext cx="747852" cy="747852"/>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E9EB7000-EEF1-41C1-A9AF-46DE3ABA9938}">
      <dsp:nvSpPr>
        <dsp:cNvPr id="0" name=""/>
        <dsp:cNvSpPr/>
      </dsp:nvSpPr>
      <dsp:spPr>
        <a:xfrm>
          <a:off x="879848" y="1196085"/>
          <a:ext cx="6408741" cy="598282"/>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74886" tIns="60960" rIns="60960" bIns="60960" numCol="1" spcCol="1270" anchor="ctr" anchorCtr="0">
          <a:noAutofit/>
        </a:bodyPr>
        <a:lstStyle/>
        <a:p>
          <a:pPr marL="0" lvl="0" indent="0" algn="l" defTabSz="1066800">
            <a:lnSpc>
              <a:spcPct val="90000"/>
            </a:lnSpc>
            <a:spcBef>
              <a:spcPct val="0"/>
            </a:spcBef>
            <a:spcAft>
              <a:spcPct val="35000"/>
            </a:spcAft>
            <a:buNone/>
          </a:pPr>
          <a:r>
            <a:rPr lang="zh-TW" altLang="en-US" sz="2400" b="1" kern="1200" dirty="0">
              <a:solidFill>
                <a:srgbClr val="000099"/>
              </a:solidFill>
              <a:latin typeface="微軟正黑體" pitchFamily="34" charset="-120"/>
              <a:ea typeface="微軟正黑體" pitchFamily="34" charset="-120"/>
            </a:rPr>
            <a:t>  </a:t>
          </a:r>
          <a:r>
            <a:rPr lang="zh-TW" altLang="en-US" sz="2800" b="1" kern="1200" dirty="0">
              <a:solidFill>
                <a:srgbClr val="000099"/>
              </a:solidFill>
              <a:latin typeface="微軟正黑體" pitchFamily="34" charset="-120"/>
              <a:ea typeface="微軟正黑體" pitchFamily="34" charset="-120"/>
            </a:rPr>
            <a:t>因搬家遷徙至本區居住者</a:t>
          </a:r>
        </a:p>
      </dsp:txBody>
      <dsp:txXfrm>
        <a:off x="879848" y="1196085"/>
        <a:ext cx="6408741" cy="598282"/>
      </dsp:txXfrm>
    </dsp:sp>
    <dsp:sp modelId="{205BFE64-89B3-4879-8DA6-087207728515}">
      <dsp:nvSpPr>
        <dsp:cNvPr id="0" name=""/>
        <dsp:cNvSpPr/>
      </dsp:nvSpPr>
      <dsp:spPr>
        <a:xfrm>
          <a:off x="505922" y="1121300"/>
          <a:ext cx="747852" cy="747852"/>
        </a:xfrm>
        <a:prstGeom prst="smileyFace">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E4FF4302-3C06-4B82-AB1B-4AE28D155572}">
      <dsp:nvSpPr>
        <dsp:cNvPr id="0" name=""/>
        <dsp:cNvSpPr/>
      </dsp:nvSpPr>
      <dsp:spPr>
        <a:xfrm>
          <a:off x="1011428" y="2093221"/>
          <a:ext cx="6277161" cy="598282"/>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74886" tIns="58420" rIns="58420" bIns="58420" numCol="1" spcCol="1270" anchor="ctr" anchorCtr="0">
          <a:noAutofit/>
        </a:bodyPr>
        <a:lstStyle/>
        <a:p>
          <a:pPr marL="0" lvl="0" indent="0" algn="l" defTabSz="1022350">
            <a:lnSpc>
              <a:spcPct val="90000"/>
            </a:lnSpc>
            <a:spcBef>
              <a:spcPct val="0"/>
            </a:spcBef>
            <a:spcAft>
              <a:spcPct val="35000"/>
            </a:spcAft>
            <a:buNone/>
          </a:pPr>
          <a:r>
            <a:rPr lang="zh-TW" altLang="en-US" sz="2300" b="1" kern="1200" dirty="0">
              <a:latin typeface="微軟正黑體" pitchFamily="34" charset="-120"/>
              <a:ea typeface="微軟正黑體" pitchFamily="34" charset="-120"/>
            </a:rPr>
            <a:t>跨區學生申請返回本區戶籍所在地就讀</a:t>
          </a:r>
        </a:p>
      </dsp:txBody>
      <dsp:txXfrm>
        <a:off x="1011428" y="2093221"/>
        <a:ext cx="6277161" cy="598282"/>
      </dsp:txXfrm>
    </dsp:sp>
    <dsp:sp modelId="{5B008F7F-FB57-4E27-91DE-4C6153DD672E}">
      <dsp:nvSpPr>
        <dsp:cNvPr id="0" name=""/>
        <dsp:cNvSpPr/>
      </dsp:nvSpPr>
      <dsp:spPr>
        <a:xfrm>
          <a:off x="637502" y="2018436"/>
          <a:ext cx="747852" cy="747852"/>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CDB21CEF-4B40-4F7A-80A9-601EA1ECCBB0}">
      <dsp:nvSpPr>
        <dsp:cNvPr id="0" name=""/>
        <dsp:cNvSpPr/>
      </dsp:nvSpPr>
      <dsp:spPr>
        <a:xfrm>
          <a:off x="879848" y="2990357"/>
          <a:ext cx="6408741" cy="598282"/>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74886" tIns="58420" rIns="58420" bIns="58420" numCol="1" spcCol="1270" anchor="ctr" anchorCtr="0">
          <a:noAutofit/>
        </a:bodyPr>
        <a:lstStyle/>
        <a:p>
          <a:pPr marL="0" lvl="0" indent="0" algn="l" defTabSz="1022350">
            <a:lnSpc>
              <a:spcPct val="90000"/>
            </a:lnSpc>
            <a:spcBef>
              <a:spcPct val="0"/>
            </a:spcBef>
            <a:spcAft>
              <a:spcPct val="35000"/>
            </a:spcAft>
            <a:buNone/>
          </a:pPr>
          <a:r>
            <a:rPr lang="zh-TW" altLang="en-US" sz="2300" b="1" kern="1200" dirty="0">
              <a:latin typeface="微軟正黑體" pitchFamily="34" charset="-120"/>
              <a:ea typeface="微軟正黑體" pitchFamily="34" charset="-120"/>
            </a:rPr>
            <a:t>台商子女學校或海外返國就讀</a:t>
          </a:r>
        </a:p>
      </dsp:txBody>
      <dsp:txXfrm>
        <a:off x="879848" y="2990357"/>
        <a:ext cx="6408741" cy="598282"/>
      </dsp:txXfrm>
    </dsp:sp>
    <dsp:sp modelId="{5A4A8DDD-51A4-4AFB-8689-F8BDCA08A075}">
      <dsp:nvSpPr>
        <dsp:cNvPr id="0" name=""/>
        <dsp:cNvSpPr/>
      </dsp:nvSpPr>
      <dsp:spPr>
        <a:xfrm>
          <a:off x="505922" y="2915572"/>
          <a:ext cx="747852" cy="747852"/>
        </a:xfrm>
        <a:prstGeom prst="ellipse">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382CD61E-7CD0-4883-BE6D-7B88BD103B18}">
      <dsp:nvSpPr>
        <dsp:cNvPr id="0" name=""/>
        <dsp:cNvSpPr/>
      </dsp:nvSpPr>
      <dsp:spPr>
        <a:xfrm>
          <a:off x="451137" y="3887493"/>
          <a:ext cx="6837452" cy="598282"/>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74886" tIns="58420" rIns="58420" bIns="58420" numCol="1" spcCol="1270" anchor="ctr" anchorCtr="0">
          <a:noAutofit/>
        </a:bodyPr>
        <a:lstStyle/>
        <a:p>
          <a:pPr marL="0" lvl="0" indent="0" algn="l" defTabSz="1022350">
            <a:lnSpc>
              <a:spcPct val="90000"/>
            </a:lnSpc>
            <a:spcBef>
              <a:spcPct val="0"/>
            </a:spcBef>
            <a:spcAft>
              <a:spcPct val="35000"/>
            </a:spcAft>
            <a:buNone/>
          </a:pPr>
          <a:r>
            <a:rPr lang="zh-TW" altLang="en-US" sz="2300" b="1" kern="1200" dirty="0">
              <a:latin typeface="微軟正黑體" pitchFamily="34" charset="-120"/>
              <a:ea typeface="微軟正黑體" pitchFamily="34" charset="-120"/>
            </a:rPr>
            <a:t>其他特殊原因</a:t>
          </a:r>
        </a:p>
      </dsp:txBody>
      <dsp:txXfrm>
        <a:off x="451137" y="3887493"/>
        <a:ext cx="6837452" cy="598282"/>
      </dsp:txXfrm>
    </dsp:sp>
    <dsp:sp modelId="{E2F369BC-B8E5-43AC-98C5-00BD2BCA4FFB}">
      <dsp:nvSpPr>
        <dsp:cNvPr id="0" name=""/>
        <dsp:cNvSpPr/>
      </dsp:nvSpPr>
      <dsp:spPr>
        <a:xfrm>
          <a:off x="77211" y="3812708"/>
          <a:ext cx="747852" cy="747852"/>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1DE969-E4ED-4707-A93F-28214D03F6F2}">
      <dsp:nvSpPr>
        <dsp:cNvPr id="0" name=""/>
        <dsp:cNvSpPr/>
      </dsp:nvSpPr>
      <dsp:spPr>
        <a:xfrm>
          <a:off x="5792" y="262788"/>
          <a:ext cx="8557367" cy="721281"/>
        </a:xfrm>
        <a:prstGeom prst="roundRect">
          <a:avLst>
            <a:gd name="adj" fmla="val 10000"/>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rPr>
            <a:t>國中生申請、選填志願</a:t>
          </a:r>
        </a:p>
      </dsp:txBody>
      <dsp:txXfrm>
        <a:off x="26918" y="283914"/>
        <a:ext cx="8515115" cy="679029"/>
      </dsp:txXfrm>
    </dsp:sp>
    <dsp:sp modelId="{2E109CF9-D5F5-4E5F-BC0F-5C485B2416FA}">
      <dsp:nvSpPr>
        <dsp:cNvPr id="0" name=""/>
        <dsp:cNvSpPr/>
      </dsp:nvSpPr>
      <dsp:spPr>
        <a:xfrm>
          <a:off x="140469" y="1467920"/>
          <a:ext cx="4162172" cy="3644647"/>
        </a:xfrm>
        <a:prstGeom prst="roundRect">
          <a:avLst>
            <a:gd name="adj" fmla="val 10000"/>
          </a:avLst>
        </a:prstGeom>
        <a:solidFill>
          <a:srgbClr val="6B853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ts val="0"/>
            </a:spcAft>
            <a:buNone/>
          </a:pPr>
          <a:r>
            <a:rPr lang="zh-TW" altLang="en-US" sz="2400" b="1" kern="1200" dirty="0">
              <a:solidFill>
                <a:schemeClr val="bg1"/>
              </a:solidFill>
              <a:latin typeface="微軟正黑體" panose="020B0604030504040204" pitchFamily="34" charset="-120"/>
              <a:ea typeface="微軟正黑體" panose="020B0604030504040204" pitchFamily="34" charset="-120"/>
            </a:rPr>
            <a:t>申請人數</a:t>
          </a:r>
          <a:br>
            <a:rPr lang="en-US" altLang="zh-TW" sz="2400" b="1" kern="1200" dirty="0">
              <a:solidFill>
                <a:schemeClr val="bg1"/>
              </a:solidFill>
              <a:latin typeface="微軟正黑體" panose="020B0604030504040204" pitchFamily="34" charset="-120"/>
              <a:ea typeface="微軟正黑體" panose="020B0604030504040204" pitchFamily="34" charset="-120"/>
            </a:rPr>
          </a:br>
          <a:r>
            <a:rPr lang="zh-TW" altLang="en-US" sz="2800" b="1" u="sng" kern="1200" dirty="0">
              <a:solidFill>
                <a:srgbClr val="FFFF00"/>
              </a:solidFill>
              <a:latin typeface="微軟正黑體" panose="020B0604030504040204" pitchFamily="34" charset="-120"/>
              <a:ea typeface="微軟正黑體" panose="020B0604030504040204" pitchFamily="34" charset="-120"/>
            </a:rPr>
            <a:t>未超過</a:t>
          </a:r>
          <a:endParaRPr lang="en-US" altLang="zh-TW" sz="2800" b="1" u="sng" kern="1200" dirty="0">
            <a:solidFill>
              <a:srgbClr val="FFFF00"/>
            </a:solidFill>
            <a:latin typeface="微軟正黑體" panose="020B0604030504040204" pitchFamily="34" charset="-120"/>
            <a:ea typeface="微軟正黑體" panose="020B0604030504040204" pitchFamily="34" charset="-120"/>
          </a:endParaRPr>
        </a:p>
        <a:p>
          <a:pPr marL="0" lvl="0" indent="0" algn="ctr" defTabSz="1066800">
            <a:lnSpc>
              <a:spcPct val="100000"/>
            </a:lnSpc>
            <a:spcBef>
              <a:spcPts val="1800"/>
            </a:spcBef>
            <a:spcAft>
              <a:spcPts val="0"/>
            </a:spcAft>
            <a:buNone/>
          </a:pPr>
          <a:r>
            <a:rPr lang="zh-TW" altLang="en-US" sz="2400" b="1" kern="1200" dirty="0">
              <a:solidFill>
                <a:schemeClr val="bg1"/>
              </a:solidFill>
              <a:latin typeface="微軟正黑體" panose="020B0604030504040204" pitchFamily="34" charset="-120"/>
              <a:ea typeface="微軟正黑體" panose="020B0604030504040204" pitchFamily="34" charset="-120"/>
            </a:rPr>
            <a:t>志願學校招生名額</a:t>
          </a:r>
          <a:br>
            <a:rPr lang="en-US" altLang="zh-TW" sz="2400" b="1" kern="1200" dirty="0">
              <a:solidFill>
                <a:schemeClr val="bg1"/>
              </a:solidFill>
              <a:latin typeface="微軟正黑體" panose="020B0604030504040204" pitchFamily="34" charset="-120"/>
              <a:ea typeface="微軟正黑體" panose="020B0604030504040204" pitchFamily="34" charset="-120"/>
            </a:rPr>
          </a:br>
          <a:r>
            <a:rPr lang="en-US" altLang="zh-TW" sz="2400" b="1" kern="1200" dirty="0">
              <a:solidFill>
                <a:schemeClr val="bg1"/>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3200" b="1" kern="1200" dirty="0">
              <a:solidFill>
                <a:srgbClr val="FF0000"/>
              </a:solidFill>
              <a:latin typeface="微軟正黑體" panose="020B0604030504040204" pitchFamily="34" charset="-120"/>
              <a:ea typeface="微軟正黑體" panose="020B0604030504040204" pitchFamily="34" charset="-120"/>
            </a:rPr>
            <a:t>全額錄取</a:t>
          </a:r>
          <a:br>
            <a:rPr lang="en-US" altLang="zh-TW" sz="2400" b="1" kern="1200" dirty="0">
              <a:solidFill>
                <a:schemeClr val="bg1"/>
              </a:solidFill>
              <a:latin typeface="微軟正黑體" panose="020B0604030504040204" pitchFamily="34" charset="-120"/>
              <a:ea typeface="微軟正黑體" panose="020B0604030504040204" pitchFamily="34" charset="-120"/>
            </a:rPr>
          </a:br>
          <a:r>
            <a:rPr lang="zh-TW" altLang="en-US" sz="2400" b="1" kern="1200" dirty="0">
              <a:solidFill>
                <a:srgbClr val="F9FC8C"/>
              </a:solidFill>
              <a:latin typeface="微軟正黑體" panose="020B0604030504040204" pitchFamily="34" charset="-120"/>
              <a:ea typeface="微軟正黑體" panose="020B0604030504040204" pitchFamily="34" charset="-120"/>
            </a:rPr>
            <a:t>每人限錄取</a:t>
          </a:r>
          <a:r>
            <a:rPr lang="en-US" altLang="zh-TW" sz="2400" b="1" kern="1200" dirty="0">
              <a:solidFill>
                <a:srgbClr val="F9FC8C"/>
              </a:solidFill>
              <a:latin typeface="微軟正黑體" panose="020B0604030504040204" pitchFamily="34" charset="-120"/>
              <a:ea typeface="微軟正黑體" panose="020B0604030504040204" pitchFamily="34" charset="-120"/>
            </a:rPr>
            <a:t>1</a:t>
          </a:r>
          <a:r>
            <a:rPr lang="zh-TW" altLang="en-US" sz="2400" b="1" kern="1200" dirty="0">
              <a:solidFill>
                <a:srgbClr val="F9FC8C"/>
              </a:solidFill>
              <a:latin typeface="微軟正黑體" panose="020B0604030504040204" pitchFamily="34" charset="-120"/>
              <a:ea typeface="微軟正黑體" panose="020B0604030504040204" pitchFamily="34" charset="-120"/>
            </a:rPr>
            <a:t>所</a:t>
          </a:r>
        </a:p>
      </dsp:txBody>
      <dsp:txXfrm>
        <a:off x="247217" y="1574668"/>
        <a:ext cx="3948676" cy="3431151"/>
      </dsp:txXfrm>
    </dsp:sp>
    <dsp:sp modelId="{BC985131-BA50-4A76-AA65-D591FC8D4E65}">
      <dsp:nvSpPr>
        <dsp:cNvPr id="0" name=""/>
        <dsp:cNvSpPr/>
      </dsp:nvSpPr>
      <dsp:spPr>
        <a:xfrm>
          <a:off x="4597618" y="1515927"/>
          <a:ext cx="3971333" cy="3596640"/>
        </a:xfrm>
        <a:prstGeom prst="roundRect">
          <a:avLst>
            <a:gd name="adj" fmla="val 10000"/>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ts val="0"/>
            </a:spcAft>
            <a:buNone/>
          </a:pPr>
          <a:r>
            <a:rPr lang="zh-TW" altLang="en-US" sz="2400" b="1" kern="1200" dirty="0">
              <a:latin typeface="微軟正黑體" panose="020B0604030504040204" pitchFamily="34" charset="-120"/>
              <a:ea typeface="微軟正黑體" panose="020B0604030504040204" pitchFamily="34" charset="-120"/>
            </a:rPr>
            <a:t>申請人數</a:t>
          </a:r>
          <a:endParaRPr lang="en-US" altLang="zh-TW" sz="2400" b="1" kern="1200" dirty="0">
            <a:latin typeface="微軟正黑體" panose="020B0604030504040204" pitchFamily="34" charset="-120"/>
            <a:ea typeface="微軟正黑體" panose="020B0604030504040204" pitchFamily="34" charset="-120"/>
          </a:endParaRPr>
        </a:p>
        <a:p>
          <a:pPr marL="0" lvl="0" indent="0" algn="ctr" defTabSz="1066800">
            <a:lnSpc>
              <a:spcPct val="100000"/>
            </a:lnSpc>
            <a:spcBef>
              <a:spcPct val="0"/>
            </a:spcBef>
            <a:spcAft>
              <a:spcPts val="0"/>
            </a:spcAft>
            <a:buNone/>
          </a:pPr>
          <a:r>
            <a:rPr lang="zh-TW" altLang="en-US" sz="2800" b="1" u="sng" kern="1200" dirty="0">
              <a:solidFill>
                <a:srgbClr val="FFFF00"/>
              </a:solidFill>
              <a:latin typeface="微軟正黑體" panose="020B0604030504040204" pitchFamily="34" charset="-120"/>
              <a:ea typeface="微軟正黑體" panose="020B0604030504040204" pitchFamily="34" charset="-120"/>
            </a:rPr>
            <a:t>超過</a:t>
          </a:r>
          <a:endParaRPr lang="en-US" altLang="zh-TW" sz="2800" b="1" u="sng" kern="1200" dirty="0">
            <a:solidFill>
              <a:srgbClr val="FFFF00"/>
            </a:solidFill>
            <a:latin typeface="微軟正黑體" panose="020B0604030504040204" pitchFamily="34" charset="-120"/>
            <a:ea typeface="微軟正黑體" panose="020B0604030504040204" pitchFamily="34" charset="-120"/>
          </a:endParaRPr>
        </a:p>
        <a:p>
          <a:pPr marL="0" lvl="0" indent="0" algn="ctr" defTabSz="1066800">
            <a:lnSpc>
              <a:spcPct val="100000"/>
            </a:lnSpc>
            <a:spcBef>
              <a:spcPct val="0"/>
            </a:spcBef>
            <a:spcAft>
              <a:spcPts val="0"/>
            </a:spcAft>
            <a:buNone/>
          </a:pPr>
          <a:r>
            <a:rPr lang="zh-TW" altLang="en-US" sz="2400" b="1" kern="1200" dirty="0">
              <a:solidFill>
                <a:schemeClr val="bg1"/>
              </a:solidFill>
              <a:latin typeface="微軟正黑體" panose="020B0604030504040204" pitchFamily="34" charset="-120"/>
              <a:ea typeface="微軟正黑體" panose="020B0604030504040204" pitchFamily="34" charset="-120"/>
            </a:rPr>
            <a:t>志願學校招生名額</a:t>
          </a:r>
          <a:br>
            <a:rPr lang="en-US" altLang="zh-TW" sz="2400" b="1" kern="1200" dirty="0">
              <a:solidFill>
                <a:schemeClr val="bg1"/>
              </a:solidFill>
              <a:latin typeface="微軟正黑體" panose="020B0604030504040204" pitchFamily="34" charset="-120"/>
              <a:ea typeface="微軟正黑體" panose="020B0604030504040204" pitchFamily="34" charset="-120"/>
            </a:rPr>
          </a:br>
          <a:br>
            <a:rPr lang="en-US" altLang="zh-TW" sz="2400" b="1" u="sng" kern="1200" dirty="0">
              <a:solidFill>
                <a:srgbClr val="FFFF00"/>
              </a:solidFill>
              <a:latin typeface="微軟正黑體" panose="020B0604030504040204" pitchFamily="34" charset="-120"/>
              <a:ea typeface="微軟正黑體" panose="020B0604030504040204" pitchFamily="34" charset="-120"/>
            </a:rPr>
          </a:br>
          <a:r>
            <a:rPr lang="en-US" altLang="zh-TW" sz="2400" b="1" kern="1200" dirty="0">
              <a:solidFill>
                <a:schemeClr val="bg1"/>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2400" b="1" kern="12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進行</a:t>
          </a:r>
          <a:r>
            <a:rPr lang="zh-TW" altLang="en-US" sz="3200" b="1" kern="12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比序</a:t>
          </a:r>
          <a:endParaRPr lang="en-US" altLang="zh-TW" sz="2400" b="1" kern="12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0" lvl="0" indent="0" algn="ctr" defTabSz="1066800">
            <a:lnSpc>
              <a:spcPct val="100000"/>
            </a:lnSpc>
            <a:spcBef>
              <a:spcPct val="0"/>
            </a:spcBef>
            <a:spcAft>
              <a:spcPts val="0"/>
            </a:spcAft>
            <a:buNone/>
          </a:pPr>
          <a:endParaRPr lang="zh-TW" altLang="en-US" sz="2400" b="1" u="sng" kern="1200" dirty="0">
            <a:solidFill>
              <a:srgbClr val="FFFF00"/>
            </a:solidFill>
            <a:latin typeface="微軟正黑體" panose="020B0604030504040204" pitchFamily="34" charset="-120"/>
            <a:ea typeface="微軟正黑體" panose="020B0604030504040204" pitchFamily="34" charset="-120"/>
          </a:endParaRPr>
        </a:p>
      </dsp:txBody>
      <dsp:txXfrm>
        <a:off x="4702960" y="1621269"/>
        <a:ext cx="3760649" cy="33859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698C3-219E-4085-8C1F-D2D282C4EC1E}">
      <dsp:nvSpPr>
        <dsp:cNvPr id="0" name=""/>
        <dsp:cNvSpPr/>
      </dsp:nvSpPr>
      <dsp:spPr>
        <a:xfrm>
          <a:off x="481210" y="331497"/>
          <a:ext cx="5069416" cy="5010429"/>
        </a:xfrm>
        <a:prstGeom prst="pie">
          <a:avLst>
            <a:gd name="adj1" fmla="val 16200000"/>
            <a:gd name="adj2" fmla="val 180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100000"/>
            </a:lnSpc>
            <a:spcBef>
              <a:spcPct val="0"/>
            </a:spcBef>
            <a:spcAft>
              <a:spcPts val="0"/>
            </a:spcAft>
            <a:buNone/>
          </a:pPr>
          <a:r>
            <a:rPr lang="zh-TW" altLang="en-US" sz="3200" b="1" kern="1200" dirty="0">
              <a:solidFill>
                <a:srgbClr val="800000"/>
              </a:solidFill>
              <a:latin typeface="微軟正黑體" pitchFamily="34" charset="-120"/>
              <a:ea typeface="微軟正黑體" pitchFamily="34" charset="-120"/>
            </a:rPr>
            <a:t>志願序</a:t>
          </a:r>
          <a:endParaRPr lang="en-US" altLang="zh-TW" sz="3200" b="1" kern="1200" dirty="0">
            <a:solidFill>
              <a:srgbClr val="800000"/>
            </a:solidFill>
            <a:latin typeface="微軟正黑體" pitchFamily="34" charset="-120"/>
            <a:ea typeface="微軟正黑體" pitchFamily="34" charset="-120"/>
          </a:endParaRPr>
        </a:p>
      </dsp:txBody>
      <dsp:txXfrm>
        <a:off x="3237404" y="1256040"/>
        <a:ext cx="1719980" cy="1670143"/>
      </dsp:txXfrm>
    </dsp:sp>
    <dsp:sp modelId="{15F566FC-72B1-4688-840B-7A3F0FAEFC30}">
      <dsp:nvSpPr>
        <dsp:cNvPr id="0" name=""/>
        <dsp:cNvSpPr/>
      </dsp:nvSpPr>
      <dsp:spPr>
        <a:xfrm>
          <a:off x="348320" y="241937"/>
          <a:ext cx="5221987" cy="5318960"/>
        </a:xfrm>
        <a:prstGeom prst="pie">
          <a:avLst>
            <a:gd name="adj1" fmla="val 1800000"/>
            <a:gd name="adj2" fmla="val 9000000"/>
          </a:avLst>
        </a:prstGeom>
        <a:solidFill>
          <a:srgbClr val="B469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100000"/>
            </a:lnSpc>
            <a:spcBef>
              <a:spcPct val="0"/>
            </a:spcBef>
            <a:spcAft>
              <a:spcPts val="0"/>
            </a:spcAft>
            <a:buNone/>
          </a:pPr>
          <a:r>
            <a:rPr lang="zh-TW" altLang="en-US" sz="2800" b="1" kern="1200" dirty="0">
              <a:solidFill>
                <a:srgbClr val="000066"/>
              </a:solidFill>
              <a:latin typeface="微軟正黑體" pitchFamily="34" charset="-120"/>
              <a:ea typeface="微軟正黑體" pitchFamily="34" charset="-120"/>
            </a:rPr>
            <a:t>多元學習</a:t>
          </a:r>
          <a:endParaRPr lang="en-US" altLang="zh-TW" sz="2800" b="1" kern="1200" dirty="0">
            <a:solidFill>
              <a:srgbClr val="000066"/>
            </a:solidFill>
            <a:latin typeface="微軟正黑體" pitchFamily="34" charset="-120"/>
            <a:ea typeface="微軟正黑體" pitchFamily="34" charset="-120"/>
          </a:endParaRPr>
        </a:p>
        <a:p>
          <a:pPr marL="0" lvl="0" indent="0" algn="ctr" defTabSz="1244600">
            <a:lnSpc>
              <a:spcPct val="100000"/>
            </a:lnSpc>
            <a:spcBef>
              <a:spcPct val="0"/>
            </a:spcBef>
            <a:spcAft>
              <a:spcPts val="0"/>
            </a:spcAft>
            <a:buNone/>
          </a:pPr>
          <a:r>
            <a:rPr lang="en-US" altLang="zh-TW" sz="1800" b="1" kern="1200" dirty="0">
              <a:solidFill>
                <a:srgbClr val="000066"/>
              </a:solidFill>
              <a:latin typeface="微軟正黑體" pitchFamily="34" charset="-120"/>
              <a:ea typeface="微軟正黑體" pitchFamily="34" charset="-120"/>
            </a:rPr>
            <a:t>(</a:t>
          </a:r>
          <a:r>
            <a:rPr lang="zh-TW" altLang="en-US" sz="1800" b="1" kern="1200" dirty="0">
              <a:solidFill>
                <a:srgbClr val="000066"/>
              </a:solidFill>
              <a:latin typeface="微軟正黑體" pitchFamily="34" charset="-120"/>
              <a:ea typeface="微軟正黑體" pitchFamily="34" charset="-120"/>
            </a:rPr>
            <a:t>包含均衡學習、</a:t>
          </a:r>
          <a:br>
            <a:rPr lang="en-US" altLang="zh-TW" sz="1800" b="1" kern="1200" dirty="0">
              <a:solidFill>
                <a:srgbClr val="000066"/>
              </a:solidFill>
              <a:latin typeface="微軟正黑體" pitchFamily="34" charset="-120"/>
              <a:ea typeface="微軟正黑體" pitchFamily="34" charset="-120"/>
            </a:rPr>
          </a:br>
          <a:r>
            <a:rPr lang="zh-TW" altLang="en-US" sz="1800" b="1" kern="1200" dirty="0">
              <a:solidFill>
                <a:srgbClr val="000066"/>
              </a:solidFill>
              <a:latin typeface="微軟正黑體" pitchFamily="34" charset="-120"/>
              <a:ea typeface="微軟正黑體" pitchFamily="34" charset="-120"/>
            </a:rPr>
            <a:t>服務學習、適性輔導等等項目</a:t>
          </a:r>
          <a:r>
            <a:rPr lang="en-US" altLang="zh-TW" sz="1800" b="1" kern="1200" dirty="0">
              <a:solidFill>
                <a:srgbClr val="000066"/>
              </a:solidFill>
              <a:latin typeface="微軟正黑體" pitchFamily="34" charset="-120"/>
              <a:ea typeface="微軟正黑體" pitchFamily="34" charset="-120"/>
            </a:rPr>
            <a:t>)</a:t>
          </a:r>
          <a:endParaRPr lang="zh-TW" altLang="en-US" sz="1800" b="1" kern="1200" dirty="0">
            <a:solidFill>
              <a:srgbClr val="660066"/>
            </a:solidFill>
            <a:latin typeface="微軟正黑體" pitchFamily="34" charset="-120"/>
            <a:ea typeface="微軟正黑體" pitchFamily="34" charset="-120"/>
          </a:endParaRPr>
        </a:p>
      </dsp:txBody>
      <dsp:txXfrm>
        <a:off x="1778150" y="3597948"/>
        <a:ext cx="2362327" cy="1646344"/>
      </dsp:txXfrm>
    </dsp:sp>
    <dsp:sp modelId="{5B35F0B6-2145-4405-B65A-2EC93247AA51}">
      <dsp:nvSpPr>
        <dsp:cNvPr id="0" name=""/>
        <dsp:cNvSpPr/>
      </dsp:nvSpPr>
      <dsp:spPr>
        <a:xfrm>
          <a:off x="249727" y="339901"/>
          <a:ext cx="5419174" cy="4987444"/>
        </a:xfrm>
        <a:prstGeom prst="pie">
          <a:avLst>
            <a:gd name="adj1" fmla="val 9000000"/>
            <a:gd name="adj2" fmla="val 1620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100000"/>
            </a:lnSpc>
            <a:spcBef>
              <a:spcPct val="0"/>
            </a:spcBef>
            <a:spcAft>
              <a:spcPts val="0"/>
            </a:spcAft>
            <a:buNone/>
          </a:pPr>
          <a:r>
            <a:rPr lang="zh-TW" altLang="en-US" sz="3200" b="1" kern="1200" dirty="0">
              <a:solidFill>
                <a:srgbClr val="660066"/>
              </a:solidFill>
              <a:latin typeface="微軟正黑體" pitchFamily="34" charset="-120"/>
              <a:ea typeface="微軟正黑體" pitchFamily="34" charset="-120"/>
            </a:rPr>
            <a:t>會考成績</a:t>
          </a:r>
          <a:endParaRPr lang="en-US" altLang="zh-TW" sz="3200" b="1" kern="1200" dirty="0">
            <a:solidFill>
              <a:srgbClr val="660066"/>
            </a:solidFill>
            <a:latin typeface="微軟正黑體" pitchFamily="34" charset="-120"/>
            <a:ea typeface="微軟正黑體" pitchFamily="34" charset="-120"/>
          </a:endParaRPr>
        </a:p>
      </dsp:txBody>
      <dsp:txXfrm>
        <a:off x="830353" y="1319578"/>
        <a:ext cx="1838648" cy="16624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F1FFA-04FE-448E-AF1A-3D85B36DCE23}">
      <dsp:nvSpPr>
        <dsp:cNvPr id="0" name=""/>
        <dsp:cNvSpPr/>
      </dsp:nvSpPr>
      <dsp:spPr>
        <a:xfrm>
          <a:off x="991542" y="1364"/>
          <a:ext cx="3083679" cy="185020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altLang="en-US" sz="2400" b="1" kern="1200"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學習區完全免試</a:t>
          </a:r>
        </a:p>
        <a:p>
          <a:pPr marL="228600" lvl="1" indent="-228600" algn="l" defTabSz="1066800">
            <a:lnSpc>
              <a:spcPct val="90000"/>
            </a:lnSpc>
            <a:spcBef>
              <a:spcPct val="0"/>
            </a:spcBef>
            <a:spcAft>
              <a:spcPct val="15000"/>
            </a:spcAft>
            <a:buChar char="•"/>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不採計會考成績</a:t>
          </a:r>
        </a:p>
        <a:p>
          <a:pPr marL="228600" lvl="1" indent="-228600" algn="l" defTabSz="1066800">
            <a:lnSpc>
              <a:spcPct val="90000"/>
            </a:lnSpc>
            <a:spcBef>
              <a:spcPct val="0"/>
            </a:spcBef>
            <a:spcAft>
              <a:spcPct val="15000"/>
            </a:spcAft>
            <a:buChar char="•"/>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仍有比序</a:t>
          </a:r>
        </a:p>
      </dsp:txBody>
      <dsp:txXfrm>
        <a:off x="1045733" y="55555"/>
        <a:ext cx="2975297" cy="1741825"/>
      </dsp:txXfrm>
    </dsp:sp>
    <dsp:sp modelId="{D6503BC7-8222-4393-AE88-EBBF2C7199C7}">
      <dsp:nvSpPr>
        <dsp:cNvPr id="0" name=""/>
        <dsp:cNvSpPr/>
      </dsp:nvSpPr>
      <dsp:spPr>
        <a:xfrm>
          <a:off x="4346586" y="544091"/>
          <a:ext cx="653740" cy="76475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zh-TW" altLang="en-US" sz="1900" b="1" kern="1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a:off x="4346586" y="697041"/>
        <a:ext cx="457618" cy="458852"/>
      </dsp:txXfrm>
    </dsp:sp>
    <dsp:sp modelId="{B80F1E64-538B-4B9E-A50A-019CBF817DAA}">
      <dsp:nvSpPr>
        <dsp:cNvPr id="0" name=""/>
        <dsp:cNvSpPr/>
      </dsp:nvSpPr>
      <dsp:spPr>
        <a:xfrm>
          <a:off x="5308694" y="1364"/>
          <a:ext cx="3083679" cy="1850207"/>
        </a:xfrm>
        <a:prstGeom prst="roundRect">
          <a:avLst>
            <a:gd name="adj" fmla="val 10000"/>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ts val="0"/>
            </a:spcAft>
            <a:buNone/>
          </a:pPr>
          <a:r>
            <a:rPr lang="zh-TW" altLang="en-US" sz="2800" b="1" kern="1200"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a:t>
          </a:r>
        </a:p>
        <a:p>
          <a:pPr marL="171450" lvl="1" indent="-171450" algn="l" defTabSz="800100">
            <a:lnSpc>
              <a:spcPct val="90000"/>
            </a:lnSpc>
            <a:spcBef>
              <a:spcPct val="0"/>
            </a:spcBef>
            <a:spcAft>
              <a:spcPts val="0"/>
            </a:spcAft>
            <a:buChar char="•"/>
          </a:pPr>
          <a:r>
            <a:rPr lang="zh-TW" altLang="en-US" sz="1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單校單科別志願</a:t>
          </a:r>
          <a:br>
            <a:rPr lang="en-US" altLang="zh-TW" sz="1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sz="1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部分單校多群多科</a:t>
          </a:r>
          <a:r>
            <a:rPr lang="en-US" altLang="zh-TW" sz="1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1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放榜分發加列備取</a:t>
          </a:r>
          <a:endParaRPr lang="zh-TW" altLang="en-US" sz="16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a:off x="5362885" y="55555"/>
        <a:ext cx="2975297" cy="1741825"/>
      </dsp:txXfrm>
    </dsp:sp>
    <dsp:sp modelId="{BC8B0ECE-0638-4D14-8998-6401F2953F3A}">
      <dsp:nvSpPr>
        <dsp:cNvPr id="0" name=""/>
        <dsp:cNvSpPr/>
      </dsp:nvSpPr>
      <dsp:spPr>
        <a:xfrm rot="7810894">
          <a:off x="5470883" y="1852855"/>
          <a:ext cx="548762" cy="764752"/>
        </a:xfrm>
        <a:prstGeom prst="rightArrow">
          <a:avLst>
            <a:gd name="adj1" fmla="val 60000"/>
            <a:gd name="adj2" fmla="val 50000"/>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TW" altLang="en-US" sz="1800" b="1" kern="1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rot="-5400000">
        <a:off x="5568949" y="1980275"/>
        <a:ext cx="458852" cy="384133"/>
      </dsp:txXfrm>
    </dsp:sp>
    <dsp:sp modelId="{60170F95-E4C3-4D10-895D-7ECDB6C364A1}">
      <dsp:nvSpPr>
        <dsp:cNvPr id="0" name=""/>
        <dsp:cNvSpPr/>
      </dsp:nvSpPr>
      <dsp:spPr>
        <a:xfrm>
          <a:off x="3078114" y="2642622"/>
          <a:ext cx="3083679" cy="1850207"/>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作業時程</a:t>
          </a:r>
        </a:p>
        <a:p>
          <a:pPr marL="171450" lvl="1" indent="-171450" algn="l" defTabSz="844550">
            <a:lnSpc>
              <a:spcPct val="90000"/>
            </a:lnSpc>
            <a:spcBef>
              <a:spcPct val="0"/>
            </a:spcBef>
            <a:spcAft>
              <a:spcPct val="15000"/>
            </a:spcAft>
            <a:buChar char="•"/>
          </a:pPr>
          <a:r>
            <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會考前報名、放榜</a:t>
          </a:r>
        </a:p>
        <a:p>
          <a:pPr marL="171450" lvl="1" indent="-171450" algn="l" defTabSz="844550">
            <a:lnSpc>
              <a:spcPct val="90000"/>
            </a:lnSpc>
            <a:spcBef>
              <a:spcPct val="0"/>
            </a:spcBef>
            <a:spcAft>
              <a:spcPct val="15000"/>
            </a:spcAft>
            <a:buChar char="•"/>
          </a:pPr>
          <a:r>
            <a:rPr lang="en-US" altLang="zh-TW"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114</a:t>
          </a:r>
          <a:r>
            <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a:t>
          </a:r>
          <a:r>
            <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15</a:t>
          </a:r>
          <a:r>
            <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日公布簡章</a:t>
          </a:r>
        </a:p>
      </dsp:txBody>
      <dsp:txXfrm>
        <a:off x="3132305" y="2696813"/>
        <a:ext cx="2975297" cy="17418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39567-1F23-4E76-A758-5A862BB9EFFC}">
      <dsp:nvSpPr>
        <dsp:cNvPr id="0" name=""/>
        <dsp:cNvSpPr/>
      </dsp:nvSpPr>
      <dsp:spPr>
        <a:xfrm>
          <a:off x="2408017" y="66200"/>
          <a:ext cx="1611278" cy="1097498"/>
        </a:xfrm>
        <a:prstGeom prst="rightArrow">
          <a:avLst>
            <a:gd name="adj1" fmla="val 75000"/>
            <a:gd name="adj2" fmla="val 50000"/>
          </a:avLst>
        </a:prstGeom>
        <a:solidFill>
          <a:srgbClr val="B1FFFF">
            <a:alpha val="90000"/>
          </a:srgb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ctr" defTabSz="1066800">
            <a:lnSpc>
              <a:spcPct val="90000"/>
            </a:lnSpc>
            <a:spcBef>
              <a:spcPct val="0"/>
            </a:spcBef>
            <a:spcAft>
              <a:spcPct val="15000"/>
            </a:spcAft>
            <a:buChar char="•"/>
          </a:pPr>
          <a:r>
            <a:rPr lang="en-US" altLang="zh-TW" sz="2400" kern="1200" dirty="0">
              <a:solidFill>
                <a:schemeClr val="tx1"/>
              </a:solidFill>
            </a:rPr>
            <a:t>20</a:t>
          </a:r>
          <a:r>
            <a:rPr lang="zh-TW" altLang="en-US" sz="2400" kern="1200" dirty="0">
              <a:solidFill>
                <a:schemeClr val="tx1"/>
              </a:solidFill>
            </a:rPr>
            <a:t>分</a:t>
          </a:r>
          <a:endParaRPr lang="zh-TW" altLang="en-US" sz="2400" b="1" u="sng" kern="1200" dirty="0">
            <a:solidFill>
              <a:schemeClr val="tx1"/>
            </a:solidFill>
          </a:endParaRPr>
        </a:p>
      </dsp:txBody>
      <dsp:txXfrm>
        <a:off x="2408017" y="203387"/>
        <a:ext cx="1199716" cy="823124"/>
      </dsp:txXfrm>
    </dsp:sp>
    <dsp:sp modelId="{50818BBC-F477-4D9E-837A-21259D15C457}">
      <dsp:nvSpPr>
        <dsp:cNvPr id="0" name=""/>
        <dsp:cNvSpPr/>
      </dsp:nvSpPr>
      <dsp:spPr>
        <a:xfrm>
          <a:off x="1047" y="3735"/>
          <a:ext cx="2406970" cy="1222427"/>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0" kern="120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適性輔導</a:t>
          </a:r>
        </a:p>
      </dsp:txBody>
      <dsp:txXfrm>
        <a:off x="60721" y="63409"/>
        <a:ext cx="2287622" cy="1103079"/>
      </dsp:txXfrm>
    </dsp:sp>
    <dsp:sp modelId="{B9BF2826-A93F-484E-809F-0952285A6A23}">
      <dsp:nvSpPr>
        <dsp:cNvPr id="0" name=""/>
        <dsp:cNvSpPr/>
      </dsp:nvSpPr>
      <dsp:spPr>
        <a:xfrm>
          <a:off x="2399910" y="1398171"/>
          <a:ext cx="1619535" cy="1720081"/>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zh-TW" altLang="en-US" sz="2400" b="1" u="sng" kern="1200" dirty="0">
              <a:solidFill>
                <a:srgbClr val="FF0000"/>
              </a:solidFill>
            </a:rPr>
            <a:t>至多採計</a:t>
          </a:r>
          <a:r>
            <a:rPr lang="en-US" altLang="zh-TW" sz="2400" b="1" u="sng" kern="1200" dirty="0">
              <a:solidFill>
                <a:srgbClr val="FF0000"/>
              </a:solidFill>
            </a:rPr>
            <a:t>47</a:t>
          </a:r>
          <a:r>
            <a:rPr lang="zh-TW" altLang="en-US" sz="2400" b="1" u="sng" kern="1200" dirty="0">
              <a:solidFill>
                <a:srgbClr val="FF0000"/>
              </a:solidFill>
            </a:rPr>
            <a:t>分</a:t>
          </a:r>
        </a:p>
      </dsp:txBody>
      <dsp:txXfrm>
        <a:off x="2399910" y="1613181"/>
        <a:ext cx="1012209" cy="1290061"/>
      </dsp:txXfrm>
    </dsp:sp>
    <dsp:sp modelId="{09D89B46-01BD-4CE7-8FF2-34FB9ACC1234}">
      <dsp:nvSpPr>
        <dsp:cNvPr id="0" name=""/>
        <dsp:cNvSpPr/>
      </dsp:nvSpPr>
      <dsp:spPr>
        <a:xfrm>
          <a:off x="0" y="1405533"/>
          <a:ext cx="2399013" cy="1670268"/>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0" kern="120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多元學習</a:t>
          </a:r>
        </a:p>
      </dsp:txBody>
      <dsp:txXfrm>
        <a:off x="81536" y="1487069"/>
        <a:ext cx="2235941" cy="1507196"/>
      </dsp:txXfrm>
    </dsp:sp>
    <dsp:sp modelId="{7F5A4194-DD68-4720-A3F1-055B09A92190}">
      <dsp:nvSpPr>
        <dsp:cNvPr id="0" name=""/>
        <dsp:cNvSpPr/>
      </dsp:nvSpPr>
      <dsp:spPr>
        <a:xfrm>
          <a:off x="1860677" y="3781800"/>
          <a:ext cx="1618500" cy="148099"/>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sp>
    <dsp:sp modelId="{6809B6DE-738A-451F-AE53-B13DE41CAB84}">
      <dsp:nvSpPr>
        <dsp:cNvPr id="0" name=""/>
        <dsp:cNvSpPr/>
      </dsp:nvSpPr>
      <dsp:spPr>
        <a:xfrm>
          <a:off x="0" y="3304968"/>
          <a:ext cx="2396105" cy="1045173"/>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0" kern="120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扶助弱勢</a:t>
          </a:r>
        </a:p>
      </dsp:txBody>
      <dsp:txXfrm>
        <a:off x="51021" y="3355989"/>
        <a:ext cx="2294063" cy="943131"/>
      </dsp:txXfrm>
    </dsp:sp>
    <dsp:sp modelId="{413D0A37-9639-43F8-AAA7-6563C960F0FF}">
      <dsp:nvSpPr>
        <dsp:cNvPr id="0" name=""/>
        <dsp:cNvSpPr/>
      </dsp:nvSpPr>
      <dsp:spPr>
        <a:xfrm>
          <a:off x="2295192" y="4578723"/>
          <a:ext cx="1618500" cy="931682"/>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600" tIns="15240" rIns="0" bIns="15240" numCol="1" spcCol="1270" anchor="ctr" anchorCtr="0">
          <a:noAutofit/>
        </a:bodyPr>
        <a:lstStyle/>
        <a:p>
          <a:pPr marL="0" lvl="1" indent="0" algn="r" defTabSz="1066800">
            <a:lnSpc>
              <a:spcPct val="90000"/>
            </a:lnSpc>
            <a:spcBef>
              <a:spcPts val="200"/>
            </a:spcBef>
            <a:spcAft>
              <a:spcPct val="15000"/>
            </a:spcAft>
            <a:buChar char="•"/>
          </a:pPr>
          <a:r>
            <a:rPr lang="en-US" altLang="zh-TW" sz="2400" kern="1200" dirty="0">
              <a:solidFill>
                <a:schemeClr val="tx1"/>
              </a:solidFill>
              <a:latin typeface="+mn-lt"/>
            </a:rPr>
            <a:t>30</a:t>
          </a:r>
          <a:r>
            <a:rPr lang="zh-TW" altLang="en-US" sz="2400" kern="1200" dirty="0">
              <a:solidFill>
                <a:schemeClr val="tx1"/>
              </a:solidFill>
              <a:latin typeface="+mn-lt"/>
            </a:rPr>
            <a:t>分</a:t>
          </a:r>
        </a:p>
      </dsp:txBody>
      <dsp:txXfrm>
        <a:off x="2295192" y="4695183"/>
        <a:ext cx="1269119" cy="698762"/>
      </dsp:txXfrm>
    </dsp:sp>
    <dsp:sp modelId="{BDD9785E-5988-4D9A-BEBF-25DE815D2930}">
      <dsp:nvSpPr>
        <dsp:cNvPr id="0" name=""/>
        <dsp:cNvSpPr/>
      </dsp:nvSpPr>
      <dsp:spPr>
        <a:xfrm>
          <a:off x="20485" y="4511178"/>
          <a:ext cx="2396105" cy="1045173"/>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0" kern="120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rPr>
            <a:t>教育會考</a:t>
          </a:r>
        </a:p>
      </dsp:txBody>
      <dsp:txXfrm>
        <a:off x="71506" y="4562199"/>
        <a:ext cx="2294063" cy="94313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3D2D1-71DF-46C7-805A-CCF6CD225E62}">
      <dsp:nvSpPr>
        <dsp:cNvPr id="0" name=""/>
        <dsp:cNvSpPr/>
      </dsp:nvSpPr>
      <dsp:spPr>
        <a:xfrm>
          <a:off x="155200" y="0"/>
          <a:ext cx="4874175" cy="4874175"/>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5A3F4A-EA9C-4361-91C7-4F07079FB494}">
      <dsp:nvSpPr>
        <dsp:cNvPr id="0" name=""/>
        <dsp:cNvSpPr/>
      </dsp:nvSpPr>
      <dsp:spPr>
        <a:xfrm>
          <a:off x="618247" y="463046"/>
          <a:ext cx="1900928" cy="190092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zh-TW" altLang="en-US" sz="3700" kern="1200" dirty="0">
              <a:solidFill>
                <a:schemeClr val="tx1"/>
              </a:solidFill>
            </a:rPr>
            <a:t>知道</a:t>
          </a:r>
        </a:p>
      </dsp:txBody>
      <dsp:txXfrm>
        <a:off x="711043" y="555842"/>
        <a:ext cx="1715336" cy="1715336"/>
      </dsp:txXfrm>
    </dsp:sp>
    <dsp:sp modelId="{9D8E2935-72D8-4319-AEF5-3F47A4FFE098}">
      <dsp:nvSpPr>
        <dsp:cNvPr id="0" name=""/>
        <dsp:cNvSpPr/>
      </dsp:nvSpPr>
      <dsp:spPr>
        <a:xfrm>
          <a:off x="2665400" y="463046"/>
          <a:ext cx="1900928" cy="1900928"/>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zh-TW" altLang="en-US" sz="3700" kern="1200" dirty="0">
              <a:solidFill>
                <a:schemeClr val="tx1"/>
              </a:solidFill>
            </a:rPr>
            <a:t>模糊</a:t>
          </a:r>
        </a:p>
      </dsp:txBody>
      <dsp:txXfrm>
        <a:off x="2758196" y="555842"/>
        <a:ext cx="1715336" cy="1715336"/>
      </dsp:txXfrm>
    </dsp:sp>
    <dsp:sp modelId="{2ADA48F9-92E4-488F-93BD-F3CBE9475C1F}">
      <dsp:nvSpPr>
        <dsp:cNvPr id="0" name=""/>
        <dsp:cNvSpPr/>
      </dsp:nvSpPr>
      <dsp:spPr>
        <a:xfrm>
          <a:off x="618247" y="2510200"/>
          <a:ext cx="1900928" cy="1900928"/>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zh-TW" altLang="en-US" sz="3700" kern="1200" dirty="0">
              <a:solidFill>
                <a:schemeClr val="tx1"/>
              </a:solidFill>
            </a:rPr>
            <a:t>不在乎</a:t>
          </a:r>
        </a:p>
      </dsp:txBody>
      <dsp:txXfrm>
        <a:off x="711043" y="2602996"/>
        <a:ext cx="1715336" cy="1715336"/>
      </dsp:txXfrm>
    </dsp:sp>
    <dsp:sp modelId="{6AD185C8-D3E6-44B7-BDE3-57BA295F9435}">
      <dsp:nvSpPr>
        <dsp:cNvPr id="0" name=""/>
        <dsp:cNvSpPr/>
      </dsp:nvSpPr>
      <dsp:spPr>
        <a:xfrm>
          <a:off x="2665400" y="2510200"/>
          <a:ext cx="1900928" cy="1900928"/>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zh-TW" altLang="en-US" sz="3700" kern="1200" dirty="0">
              <a:solidFill>
                <a:schemeClr val="tx1"/>
              </a:solidFill>
            </a:rPr>
            <a:t>不知道</a:t>
          </a:r>
        </a:p>
      </dsp:txBody>
      <dsp:txXfrm>
        <a:off x="2758196" y="2602996"/>
        <a:ext cx="1715336" cy="171533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E6E429-9EED-41C2-BA5E-6C26BBED2F81}">
      <dsp:nvSpPr>
        <dsp:cNvPr id="0" name=""/>
        <dsp:cNvSpPr/>
      </dsp:nvSpPr>
      <dsp:spPr>
        <a:xfrm rot="5400000">
          <a:off x="-222646" y="223826"/>
          <a:ext cx="1484312" cy="1039018"/>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p>
      </dsp:txBody>
      <dsp:txXfrm rot="-5400000">
        <a:off x="1" y="520688"/>
        <a:ext cx="1039018" cy="445294"/>
      </dsp:txXfrm>
    </dsp:sp>
    <dsp:sp modelId="{952635DA-636E-4355-81B5-BBC0C4B232B5}">
      <dsp:nvSpPr>
        <dsp:cNvPr id="0" name=""/>
        <dsp:cNvSpPr/>
      </dsp:nvSpPr>
      <dsp:spPr>
        <a:xfrm rot="5400000">
          <a:off x="4033551" y="-2993353"/>
          <a:ext cx="964803" cy="6953869"/>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b="1" kern="1200" dirty="0">
              <a:solidFill>
                <a:srgbClr val="FF0000"/>
              </a:solidFill>
            </a:rPr>
            <a:t>參考模擬選填結果</a:t>
          </a:r>
          <a:r>
            <a:rPr lang="zh-TW" altLang="en-US" sz="3300" kern="1200" dirty="0"/>
            <a:t>，調整期待</a:t>
          </a:r>
        </a:p>
      </dsp:txBody>
      <dsp:txXfrm rot="-5400000">
        <a:off x="1039018" y="48278"/>
        <a:ext cx="6906771" cy="870607"/>
      </dsp:txXfrm>
    </dsp:sp>
    <dsp:sp modelId="{0ECF4DAC-E981-47F8-B8CA-F5A877FECB5B}">
      <dsp:nvSpPr>
        <dsp:cNvPr id="0" name=""/>
        <dsp:cNvSpPr/>
      </dsp:nvSpPr>
      <dsp:spPr>
        <a:xfrm rot="5400000">
          <a:off x="-222646" y="1512490"/>
          <a:ext cx="1484312" cy="1039018"/>
        </a:xfrm>
        <a:prstGeom prst="chevron">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p>
      </dsp:txBody>
      <dsp:txXfrm rot="-5400000">
        <a:off x="1" y="1809352"/>
        <a:ext cx="1039018" cy="445294"/>
      </dsp:txXfrm>
    </dsp:sp>
    <dsp:sp modelId="{10E0D259-8C71-43FC-983A-3532973BBE80}">
      <dsp:nvSpPr>
        <dsp:cNvPr id="0" name=""/>
        <dsp:cNvSpPr/>
      </dsp:nvSpPr>
      <dsp:spPr>
        <a:xfrm rot="5400000">
          <a:off x="4033551" y="-1704689"/>
          <a:ext cx="964803" cy="6953869"/>
        </a:xfrm>
        <a:prstGeom prst="round2Same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慎選</a:t>
          </a:r>
          <a:r>
            <a:rPr lang="zh-TW" altLang="en-US" sz="3300" b="1" kern="1200" dirty="0">
              <a:solidFill>
                <a:srgbClr val="FF0000"/>
              </a:solidFill>
            </a:rPr>
            <a:t>前三志願</a:t>
          </a:r>
          <a:r>
            <a:rPr lang="zh-TW" altLang="en-US" sz="3300" kern="1200" dirty="0"/>
            <a:t>，爭取最大優勢</a:t>
          </a:r>
        </a:p>
      </dsp:txBody>
      <dsp:txXfrm rot="-5400000">
        <a:off x="1039018" y="1336942"/>
        <a:ext cx="6906771" cy="870607"/>
      </dsp:txXfrm>
    </dsp:sp>
    <dsp:sp modelId="{F4D9EC56-AB49-4B5A-9D46-20AD64D56D95}">
      <dsp:nvSpPr>
        <dsp:cNvPr id="0" name=""/>
        <dsp:cNvSpPr/>
      </dsp:nvSpPr>
      <dsp:spPr>
        <a:xfrm rot="5400000">
          <a:off x="-222646" y="2801154"/>
          <a:ext cx="1484312" cy="1039018"/>
        </a:xfrm>
        <a:prstGeom prst="chevron">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p>
      </dsp:txBody>
      <dsp:txXfrm rot="-5400000">
        <a:off x="1" y="3098016"/>
        <a:ext cx="1039018" cy="445294"/>
      </dsp:txXfrm>
    </dsp:sp>
    <dsp:sp modelId="{6313DAEA-DFD9-4AB3-BD76-3B218050D57C}">
      <dsp:nvSpPr>
        <dsp:cNvPr id="0" name=""/>
        <dsp:cNvSpPr/>
      </dsp:nvSpPr>
      <dsp:spPr>
        <a:xfrm rot="5400000">
          <a:off x="4033551" y="-402248"/>
          <a:ext cx="964803" cy="6953869"/>
        </a:xfrm>
        <a:prstGeom prst="round2Same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多打聽：打電話詢問、聽多方建議</a:t>
          </a:r>
        </a:p>
      </dsp:txBody>
      <dsp:txXfrm rot="-5400000">
        <a:off x="1039018" y="2639383"/>
        <a:ext cx="6906771" cy="870607"/>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6.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20">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135" cy="496253"/>
          </a:xfrm>
          <a:prstGeom prst="rect">
            <a:avLst/>
          </a:prstGeom>
        </p:spPr>
        <p:txBody>
          <a:bodyPr vert="horz" lIns="91422" tIns="45710" rIns="91422" bIns="45710" rtlCol="0"/>
          <a:lstStyle>
            <a:lvl1pPr algn="l" fontAlgn="auto">
              <a:spcBef>
                <a:spcPts val="0"/>
              </a:spcBef>
              <a:spcAft>
                <a:spcPts val="0"/>
              </a:spcAft>
              <a:defRPr kumimoji="0" sz="1200">
                <a:latin typeface="+mn-lt"/>
                <a:ea typeface="+mn-ea"/>
              </a:defRPr>
            </a:lvl1pPr>
          </a:lstStyle>
          <a:p>
            <a:pPr>
              <a:defRPr/>
            </a:pPr>
            <a:endParaRPr lang="zh-TW" altLang="en-US"/>
          </a:p>
        </p:txBody>
      </p:sp>
      <p:sp>
        <p:nvSpPr>
          <p:cNvPr id="3" name="日期版面配置區 2"/>
          <p:cNvSpPr>
            <a:spLocks noGrp="1"/>
          </p:cNvSpPr>
          <p:nvPr>
            <p:ph type="dt" sz="quarter" idx="1"/>
          </p:nvPr>
        </p:nvSpPr>
        <p:spPr>
          <a:xfrm>
            <a:off x="3849955" y="0"/>
            <a:ext cx="2946135" cy="496253"/>
          </a:xfrm>
          <a:prstGeom prst="rect">
            <a:avLst/>
          </a:prstGeom>
        </p:spPr>
        <p:txBody>
          <a:bodyPr vert="horz" wrap="square" lIns="91422" tIns="45710" rIns="91422" bIns="45710" numCol="1" anchor="t" anchorCtr="0" compatLnSpc="1">
            <a:prstTxWarp prst="textNoShape">
              <a:avLst/>
            </a:prstTxWarp>
          </a:bodyPr>
          <a:lstStyle>
            <a:lvl1pPr algn="r">
              <a:defRPr kumimoji="0" sz="1200">
                <a:ea typeface="新細明體" pitchFamily="18" charset="-120"/>
              </a:defRPr>
            </a:lvl1pPr>
          </a:lstStyle>
          <a:p>
            <a:pPr>
              <a:defRPr/>
            </a:pPr>
            <a:fld id="{6F7F1D5F-17BA-4292-AC1F-B623029C4D5E}" type="datetimeFigureOut">
              <a:rPr lang="zh-TW" altLang="en-US"/>
              <a:pPr>
                <a:defRPr/>
              </a:pPr>
              <a:t>2025/2/8</a:t>
            </a:fld>
            <a:endParaRPr lang="zh-TW" altLang="en-US"/>
          </a:p>
        </p:txBody>
      </p:sp>
      <p:sp>
        <p:nvSpPr>
          <p:cNvPr id="4" name="頁尾版面配置區 3"/>
          <p:cNvSpPr>
            <a:spLocks noGrp="1"/>
          </p:cNvSpPr>
          <p:nvPr>
            <p:ph type="ftr" sz="quarter" idx="2"/>
          </p:nvPr>
        </p:nvSpPr>
        <p:spPr>
          <a:xfrm>
            <a:off x="0" y="9428800"/>
            <a:ext cx="2946135" cy="496252"/>
          </a:xfrm>
          <a:prstGeom prst="rect">
            <a:avLst/>
          </a:prstGeom>
        </p:spPr>
        <p:txBody>
          <a:bodyPr vert="horz" lIns="91422" tIns="45710" rIns="91422" bIns="45710" rtlCol="0" anchor="b"/>
          <a:lstStyle>
            <a:lvl1pPr algn="l" fontAlgn="auto">
              <a:spcBef>
                <a:spcPts val="0"/>
              </a:spcBef>
              <a:spcAft>
                <a:spcPts val="0"/>
              </a:spcAft>
              <a:defRPr kumimoji="0" sz="1200">
                <a:latin typeface="+mn-lt"/>
                <a:ea typeface="+mn-ea"/>
              </a:defRPr>
            </a:lvl1pPr>
          </a:lstStyle>
          <a:p>
            <a:pPr>
              <a:defRPr/>
            </a:pPr>
            <a:endParaRPr lang="zh-TW" altLang="en-US"/>
          </a:p>
        </p:txBody>
      </p:sp>
      <p:sp>
        <p:nvSpPr>
          <p:cNvPr id="5" name="投影片編號版面配置區 4"/>
          <p:cNvSpPr>
            <a:spLocks noGrp="1"/>
          </p:cNvSpPr>
          <p:nvPr>
            <p:ph type="sldNum" sz="quarter" idx="3"/>
          </p:nvPr>
        </p:nvSpPr>
        <p:spPr>
          <a:xfrm>
            <a:off x="3849955" y="9428800"/>
            <a:ext cx="2946135" cy="496252"/>
          </a:xfrm>
          <a:prstGeom prst="rect">
            <a:avLst/>
          </a:prstGeom>
        </p:spPr>
        <p:txBody>
          <a:bodyPr vert="horz" wrap="square" lIns="91422" tIns="45710" rIns="91422" bIns="45710" numCol="1" anchor="b" anchorCtr="0" compatLnSpc="1">
            <a:prstTxWarp prst="textNoShape">
              <a:avLst/>
            </a:prstTxWarp>
          </a:bodyPr>
          <a:lstStyle>
            <a:lvl1pPr algn="r">
              <a:defRPr kumimoji="0" sz="1200">
                <a:ea typeface="新細明體" pitchFamily="18" charset="-120"/>
              </a:defRPr>
            </a:lvl1pPr>
          </a:lstStyle>
          <a:p>
            <a:pPr>
              <a:defRPr/>
            </a:pPr>
            <a:fld id="{1307BE23-1DEA-45F4-86E7-80D9D4B0D211}" type="slidenum">
              <a:rPr lang="zh-TW" altLang="en-US"/>
              <a:pPr>
                <a:defRPr/>
              </a:pPr>
              <a:t>‹#›</a:t>
            </a:fld>
            <a:endParaRPr lang="zh-TW" altLang="en-US"/>
          </a:p>
        </p:txBody>
      </p:sp>
    </p:spTree>
    <p:extLst>
      <p:ext uri="{BB962C8B-B14F-4D97-AF65-F5344CB8AC3E}">
        <p14:creationId xmlns:p14="http://schemas.microsoft.com/office/powerpoint/2010/main" val="519680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135" cy="496253"/>
          </a:xfrm>
          <a:prstGeom prst="rect">
            <a:avLst/>
          </a:prstGeom>
        </p:spPr>
        <p:txBody>
          <a:bodyPr vert="horz" lIns="91422" tIns="45710" rIns="91422" bIns="45710" rtlCol="0"/>
          <a:lstStyle>
            <a:lvl1pPr algn="l" fontAlgn="auto">
              <a:spcBef>
                <a:spcPts val="0"/>
              </a:spcBef>
              <a:spcAft>
                <a:spcPts val="0"/>
              </a:spcAft>
              <a:defRPr kumimoji="0" sz="1200">
                <a:latin typeface="+mn-lt"/>
                <a:ea typeface="+mn-ea"/>
              </a:defRPr>
            </a:lvl1pPr>
          </a:lstStyle>
          <a:p>
            <a:pPr>
              <a:defRPr/>
            </a:pPr>
            <a:endParaRPr lang="zh-TW" altLang="en-US"/>
          </a:p>
        </p:txBody>
      </p:sp>
      <p:sp>
        <p:nvSpPr>
          <p:cNvPr id="3" name="日期版面配置區 2"/>
          <p:cNvSpPr>
            <a:spLocks noGrp="1"/>
          </p:cNvSpPr>
          <p:nvPr>
            <p:ph type="dt" idx="1"/>
          </p:nvPr>
        </p:nvSpPr>
        <p:spPr>
          <a:xfrm>
            <a:off x="3849955" y="0"/>
            <a:ext cx="2946135" cy="496253"/>
          </a:xfrm>
          <a:prstGeom prst="rect">
            <a:avLst/>
          </a:prstGeom>
        </p:spPr>
        <p:txBody>
          <a:bodyPr vert="horz" wrap="square" lIns="91422" tIns="45710" rIns="91422" bIns="45710" numCol="1" anchor="t" anchorCtr="0" compatLnSpc="1">
            <a:prstTxWarp prst="textNoShape">
              <a:avLst/>
            </a:prstTxWarp>
          </a:bodyPr>
          <a:lstStyle>
            <a:lvl1pPr algn="r">
              <a:defRPr kumimoji="0" sz="1200">
                <a:ea typeface="新細明體" pitchFamily="18" charset="-120"/>
              </a:defRPr>
            </a:lvl1pPr>
          </a:lstStyle>
          <a:p>
            <a:pPr>
              <a:defRPr/>
            </a:pPr>
            <a:fld id="{F9B21E8A-C098-4BBF-BEFC-CB3A255B9A08}" type="datetimeFigureOut">
              <a:rPr lang="zh-TW" altLang="en-US"/>
              <a:pPr>
                <a:defRPr/>
              </a:pPr>
              <a:t>2025/2/8</a:t>
            </a:fld>
            <a:endParaRPr lang="zh-TW" altLang="en-US"/>
          </a:p>
        </p:txBody>
      </p:sp>
      <p:sp>
        <p:nvSpPr>
          <p:cNvPr id="4" name="投影片圖像版面配置區 3"/>
          <p:cNvSpPr>
            <a:spLocks noGrp="1" noRot="1" noChangeAspect="1"/>
          </p:cNvSpPr>
          <p:nvPr>
            <p:ph type="sldImg" idx="2"/>
          </p:nvPr>
        </p:nvSpPr>
        <p:spPr>
          <a:xfrm>
            <a:off x="917575" y="744538"/>
            <a:ext cx="4962525" cy="3721100"/>
          </a:xfrm>
          <a:prstGeom prst="rect">
            <a:avLst/>
          </a:prstGeom>
          <a:noFill/>
          <a:ln w="12700">
            <a:solidFill>
              <a:prstClr val="black"/>
            </a:solidFill>
          </a:ln>
        </p:spPr>
        <p:txBody>
          <a:bodyPr vert="horz" lIns="91422" tIns="45710" rIns="91422" bIns="45710" rtlCol="0" anchor="ctr"/>
          <a:lstStyle/>
          <a:p>
            <a:pPr lvl="0"/>
            <a:endParaRPr lang="zh-TW" altLang="en-US" noProof="0"/>
          </a:p>
        </p:txBody>
      </p:sp>
      <p:sp>
        <p:nvSpPr>
          <p:cNvPr id="5" name="備忘稿版面配置區 4"/>
          <p:cNvSpPr>
            <a:spLocks noGrp="1"/>
          </p:cNvSpPr>
          <p:nvPr>
            <p:ph type="body" sz="quarter" idx="3"/>
          </p:nvPr>
        </p:nvSpPr>
        <p:spPr>
          <a:xfrm>
            <a:off x="680244" y="4715192"/>
            <a:ext cx="5438774" cy="4466274"/>
          </a:xfrm>
          <a:prstGeom prst="rect">
            <a:avLst/>
          </a:prstGeom>
        </p:spPr>
        <p:txBody>
          <a:bodyPr vert="horz" lIns="91422" tIns="45710" rIns="91422" bIns="45710" rtlCol="0"/>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9428800"/>
            <a:ext cx="2946135" cy="496252"/>
          </a:xfrm>
          <a:prstGeom prst="rect">
            <a:avLst/>
          </a:prstGeom>
        </p:spPr>
        <p:txBody>
          <a:bodyPr vert="horz" lIns="91422" tIns="45710" rIns="91422" bIns="45710" rtlCol="0" anchor="b"/>
          <a:lstStyle>
            <a:lvl1pPr algn="l" fontAlgn="auto">
              <a:spcBef>
                <a:spcPts val="0"/>
              </a:spcBef>
              <a:spcAft>
                <a:spcPts val="0"/>
              </a:spcAft>
              <a:defRPr kumimoji="0" sz="1200">
                <a:latin typeface="+mn-lt"/>
                <a:ea typeface="+mn-ea"/>
              </a:defRPr>
            </a:lvl1pPr>
          </a:lstStyle>
          <a:p>
            <a:pPr>
              <a:defRPr/>
            </a:pPr>
            <a:endParaRPr lang="zh-TW" altLang="en-US"/>
          </a:p>
        </p:txBody>
      </p:sp>
      <p:sp>
        <p:nvSpPr>
          <p:cNvPr id="7" name="投影片編號版面配置區 6"/>
          <p:cNvSpPr>
            <a:spLocks noGrp="1"/>
          </p:cNvSpPr>
          <p:nvPr>
            <p:ph type="sldNum" sz="quarter" idx="5"/>
          </p:nvPr>
        </p:nvSpPr>
        <p:spPr>
          <a:xfrm>
            <a:off x="3849955" y="9428800"/>
            <a:ext cx="2946135" cy="496252"/>
          </a:xfrm>
          <a:prstGeom prst="rect">
            <a:avLst/>
          </a:prstGeom>
        </p:spPr>
        <p:txBody>
          <a:bodyPr vert="horz" wrap="square" lIns="91422" tIns="45710" rIns="91422" bIns="45710" numCol="1" anchor="b" anchorCtr="0" compatLnSpc="1">
            <a:prstTxWarp prst="textNoShape">
              <a:avLst/>
            </a:prstTxWarp>
          </a:bodyPr>
          <a:lstStyle>
            <a:lvl1pPr algn="r">
              <a:defRPr kumimoji="0" sz="1200">
                <a:ea typeface="新細明體" pitchFamily="18" charset="-120"/>
              </a:defRPr>
            </a:lvl1pPr>
          </a:lstStyle>
          <a:p>
            <a:pPr>
              <a:defRPr/>
            </a:pPr>
            <a:fld id="{9D615BDC-0653-4FCA-B179-72E9309ADB32}" type="slidenum">
              <a:rPr lang="zh-TW" altLang="en-US"/>
              <a:pPr>
                <a:defRPr/>
              </a:pPr>
              <a:t>‹#›</a:t>
            </a:fld>
            <a:endParaRPr lang="zh-TW" altLang="en-US"/>
          </a:p>
        </p:txBody>
      </p:sp>
    </p:spTree>
    <p:extLst>
      <p:ext uri="{BB962C8B-B14F-4D97-AF65-F5344CB8AC3E}">
        <p14:creationId xmlns:p14="http://schemas.microsoft.com/office/powerpoint/2010/main" val="33719571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eaLnBrk="1" fontAlgn="auto" hangingPunct="1">
              <a:spcBef>
                <a:spcPts val="0"/>
              </a:spcBef>
              <a:spcAft>
                <a:spcPts val="0"/>
              </a:spcAft>
              <a:defRPr/>
            </a:pPr>
            <a:r>
              <a:rPr kumimoji="1" lang="zh-TW" altLang="en-US" sz="1200" b="0" i="0" kern="1200" dirty="0">
                <a:solidFill>
                  <a:schemeClr val="tx1"/>
                </a:solidFill>
                <a:effectLst/>
                <a:latin typeface="+mn-lt"/>
                <a:ea typeface="+mn-ea"/>
                <a:cs typeface="+mn-cs"/>
              </a:rPr>
              <a:t>有一位大學視覺傳達設計系的研究生魏均寰設計了一張海報名為「</a:t>
            </a:r>
            <a:r>
              <a:rPr kumimoji="1" lang="en-US" altLang="zh-TW" sz="1200" b="0" i="0" kern="1200" dirty="0">
                <a:solidFill>
                  <a:schemeClr val="tx1"/>
                </a:solidFill>
                <a:effectLst/>
                <a:latin typeface="+mn-lt"/>
                <a:ea typeface="+mn-ea"/>
                <a:cs typeface="+mn-cs"/>
              </a:rPr>
              <a:t>Not Copy Machine</a:t>
            </a:r>
            <a:r>
              <a:rPr kumimoji="1" lang="zh-TW" altLang="en-US" sz="1200" b="0" i="0" kern="1200" dirty="0">
                <a:solidFill>
                  <a:schemeClr val="tx1"/>
                </a:solidFill>
                <a:effectLst/>
                <a:latin typeface="+mn-lt"/>
                <a:ea typeface="+mn-ea"/>
                <a:cs typeface="+mn-cs"/>
              </a:rPr>
              <a:t>」</a:t>
            </a:r>
            <a:r>
              <a:rPr kumimoji="1" lang="en-US" altLang="zh-TW" sz="1200" b="0" i="0" kern="1200" dirty="0">
                <a:solidFill>
                  <a:schemeClr val="tx1"/>
                </a:solidFill>
                <a:effectLst/>
                <a:latin typeface="+mn-lt"/>
                <a:ea typeface="+mn-ea"/>
                <a:cs typeface="+mn-cs"/>
              </a:rPr>
              <a:t>(</a:t>
            </a:r>
            <a:r>
              <a:rPr kumimoji="1" lang="zh-TW" altLang="en-US" sz="1200" b="0" i="0" kern="1200" dirty="0">
                <a:solidFill>
                  <a:schemeClr val="tx1"/>
                </a:solidFill>
                <a:effectLst/>
                <a:latin typeface="+mn-lt"/>
                <a:ea typeface="+mn-ea"/>
                <a:cs typeface="+mn-cs"/>
              </a:rPr>
              <a:t>非拷貝機</a:t>
            </a:r>
            <a:r>
              <a:rPr kumimoji="1" lang="en-US" altLang="zh-TW" sz="1200" b="0" i="0" kern="1200" dirty="0">
                <a:solidFill>
                  <a:schemeClr val="tx1"/>
                </a:solidFill>
                <a:effectLst/>
                <a:latin typeface="+mn-lt"/>
                <a:ea typeface="+mn-ea"/>
                <a:cs typeface="+mn-cs"/>
              </a:rPr>
              <a:t>)</a:t>
            </a:r>
            <a:r>
              <a:rPr kumimoji="1" lang="zh-TW" altLang="en-US" sz="1200" b="0" i="0" kern="1200" dirty="0">
                <a:solidFill>
                  <a:schemeClr val="tx1"/>
                </a:solidFill>
                <a:effectLst/>
                <a:latin typeface="+mn-lt"/>
                <a:ea typeface="+mn-ea"/>
                <a:cs typeface="+mn-cs"/>
              </a:rPr>
              <a:t>，獲得紅點設計大賞海報設計類最佳獎。 他從小喜歡設計，國中畢業之後本來想依照興趣選讀技職學校，但在師長與家人期待下，選擇市立有名高中，直到選擇大學時，才又堅持回到自己喜歡的圖文傳播學系。在他的海報作品「</a:t>
            </a:r>
            <a:r>
              <a:rPr kumimoji="1" lang="en-US" altLang="zh-TW" sz="1200" b="0" i="0" kern="1200" dirty="0">
                <a:solidFill>
                  <a:schemeClr val="tx1"/>
                </a:solidFill>
                <a:effectLst/>
                <a:latin typeface="+mn-lt"/>
                <a:ea typeface="+mn-ea"/>
                <a:cs typeface="+mn-cs"/>
              </a:rPr>
              <a:t>Not Copy Machine</a:t>
            </a:r>
            <a:r>
              <a:rPr kumimoji="1" lang="zh-TW" altLang="en-US" sz="1200" b="0" i="0" kern="1200" dirty="0">
                <a:solidFill>
                  <a:schemeClr val="tx1"/>
                </a:solidFill>
                <a:effectLst/>
                <a:latin typeface="+mn-lt"/>
                <a:ea typeface="+mn-ea"/>
                <a:cs typeface="+mn-cs"/>
              </a:rPr>
              <a:t>」</a:t>
            </a:r>
            <a:r>
              <a:rPr kumimoji="1" lang="en-US" altLang="zh-TW" sz="1200" b="0" i="0" kern="1200" dirty="0">
                <a:solidFill>
                  <a:schemeClr val="tx1"/>
                </a:solidFill>
                <a:effectLst/>
                <a:latin typeface="+mn-lt"/>
                <a:ea typeface="+mn-ea"/>
                <a:cs typeface="+mn-cs"/>
              </a:rPr>
              <a:t>(</a:t>
            </a:r>
            <a:r>
              <a:rPr kumimoji="1" lang="zh-TW" altLang="en-US" sz="1200" b="0" i="0" kern="1200" dirty="0">
                <a:solidFill>
                  <a:schemeClr val="tx1"/>
                </a:solidFill>
                <a:effectLst/>
                <a:latin typeface="+mn-lt"/>
                <a:ea typeface="+mn-ea"/>
                <a:cs typeface="+mn-cs"/>
              </a:rPr>
              <a:t>非拷貝機</a:t>
            </a:r>
            <a:r>
              <a:rPr kumimoji="1" lang="en-US" altLang="zh-TW" sz="1200" b="0" i="0" kern="1200" dirty="0">
                <a:solidFill>
                  <a:schemeClr val="tx1"/>
                </a:solidFill>
                <a:effectLst/>
                <a:latin typeface="+mn-lt"/>
                <a:ea typeface="+mn-ea"/>
                <a:cs typeface="+mn-cs"/>
              </a:rPr>
              <a:t>) </a:t>
            </a:r>
            <a:r>
              <a:rPr kumimoji="1" lang="zh-TW" altLang="en-US" sz="1200" b="0" i="0" kern="1200" dirty="0">
                <a:solidFill>
                  <a:schemeClr val="tx1"/>
                </a:solidFill>
                <a:effectLst/>
                <a:latin typeface="+mn-lt"/>
                <a:ea typeface="+mn-ea"/>
                <a:cs typeface="+mn-cs"/>
              </a:rPr>
              <a:t>中，顯示著一個背著書包的小學生沒有頭，腦袋是一台影印機，大人屈膝彎腰，把頭塞進影印機，下方一小行字寫著「請在乎孩子真心想要的模樣」。魏均寰想要表達父母總是喜歡把自己的想法強灌在小孩身上，期望父母不要成為「直升機父母」在孩子上空盤旋，無所不在、無所不管介入孩子的一切，這樣子的想法獲得歐洲評審極高認同，表示在歐美國家也可能出現相同的教養模式。這並不表示爸媽應該在孩子年紀還小時讓他們想做甚麼就做甚麼，但是儘早讓他們擁有自行選擇的權利就可以要求他們學會對自己的行為負責，而非為所欲為和不顧後果。如此一來，孩子學會為自己思考，在進行每天的活動時，也能自發性地開始和結束。</a:t>
            </a:r>
            <a:endParaRPr lang="en-US" altLang="zh-TW" dirty="0"/>
          </a:p>
        </p:txBody>
      </p:sp>
      <p:sp>
        <p:nvSpPr>
          <p:cNvPr id="4" name="投影片編號版面配置區 3"/>
          <p:cNvSpPr>
            <a:spLocks noGrp="1"/>
          </p:cNvSpPr>
          <p:nvPr>
            <p:ph type="sldNum" sz="quarter" idx="10"/>
          </p:nvPr>
        </p:nvSpPr>
        <p:spPr/>
        <p:txBody>
          <a:bodyPr/>
          <a:lstStyle/>
          <a:p>
            <a:pPr fontAlgn="auto" latinLnBrk="1">
              <a:spcBef>
                <a:spcPts val="0"/>
              </a:spcBef>
              <a:spcAft>
                <a:spcPts val="0"/>
              </a:spcAft>
              <a:defRPr/>
            </a:pPr>
            <a:fld id="{867A32A6-96FE-471C-81D3-1AE85989462F}" type="slidenum">
              <a:rPr kumimoji="0" lang="zh-TW" altLang="en-US" smtClean="0">
                <a:solidFill>
                  <a:prstClr val="black"/>
                </a:solidFill>
                <a:latin typeface="Calibri" panose="020F0502020204030204"/>
                <a:ea typeface="新細明體" panose="02020500000000000000" pitchFamily="18" charset="-120"/>
              </a:rPr>
              <a:pPr fontAlgn="auto" latinLnBrk="1">
                <a:spcBef>
                  <a:spcPts val="0"/>
                </a:spcBef>
                <a:spcAft>
                  <a:spcPts val="0"/>
                </a:spcAft>
                <a:defRPr/>
              </a:pPr>
              <a:t>3</a:t>
            </a:fld>
            <a:endParaRPr kumimoji="0"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2894363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44</a:t>
            </a:fld>
            <a:endParaRPr lang="zh-TW" altLang="en-US"/>
          </a:p>
        </p:txBody>
      </p:sp>
    </p:spTree>
    <p:extLst>
      <p:ext uri="{BB962C8B-B14F-4D97-AF65-F5344CB8AC3E}">
        <p14:creationId xmlns:p14="http://schemas.microsoft.com/office/powerpoint/2010/main" val="998121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120">
              <a:defRPr/>
            </a:pPr>
            <a:r>
              <a:rPr lang="zh-TW" altLang="en-US" b="1" dirty="0">
                <a:solidFill>
                  <a:srgbClr val="FF0000"/>
                </a:solidFill>
                <a:latin typeface="標楷體" panose="03000509000000000000" pitchFamily="65" charset="-120"/>
                <a:cs typeface="Arial Unicode MS" panose="020B0604020202020204" pitchFamily="34" charset="-120"/>
              </a:rPr>
              <a:t>在專四及專五期間</a:t>
            </a:r>
            <a:r>
              <a:rPr lang="zh-TW" altLang="en-US" dirty="0">
                <a:latin typeface="標楷體" panose="03000509000000000000" pitchFamily="65" charset="-120"/>
                <a:cs typeface="Arial Unicode MS" panose="020B0604020202020204" pitchFamily="34" charset="-120"/>
              </a:rPr>
              <a:t>，學生可透過申請，由教育部負責媒合，請企業提供學生第</a:t>
            </a:r>
            <a:r>
              <a:rPr lang="en-US" altLang="zh-TW" dirty="0">
                <a:latin typeface="標楷體" panose="03000509000000000000" pitchFamily="65" charset="-120"/>
                <a:cs typeface="Arial Unicode MS" panose="020B0604020202020204" pitchFamily="34" charset="-120"/>
              </a:rPr>
              <a:t>1</a:t>
            </a:r>
            <a:r>
              <a:rPr lang="zh-TW" altLang="en-US" dirty="0">
                <a:latin typeface="標楷體" panose="03000509000000000000" pitchFamily="65" charset="-120"/>
                <a:cs typeface="Arial Unicode MS" panose="020B0604020202020204" pitchFamily="34" charset="-120"/>
              </a:rPr>
              <a:t>年非實習期間</a:t>
            </a:r>
            <a:r>
              <a:rPr lang="zh-TW" altLang="en-US" dirty="0">
                <a:solidFill>
                  <a:srgbClr val="FF0000"/>
                </a:solidFill>
                <a:latin typeface="標楷體" panose="03000509000000000000" pitchFamily="65" charset="-120"/>
                <a:cs typeface="Arial Unicode MS" panose="020B0604020202020204" pitchFamily="34" charset="-120"/>
              </a:rPr>
              <a:t>每月至少</a:t>
            </a:r>
            <a:r>
              <a:rPr lang="en-US" altLang="zh-TW" dirty="0">
                <a:solidFill>
                  <a:srgbClr val="FF0000"/>
                </a:solidFill>
                <a:latin typeface="標楷體" panose="03000509000000000000" pitchFamily="65" charset="-120"/>
                <a:cs typeface="Arial Unicode MS" panose="020B0604020202020204" pitchFamily="34" charset="-120"/>
              </a:rPr>
              <a:t>6,000</a:t>
            </a:r>
            <a:r>
              <a:rPr lang="zh-TW" altLang="en-US" dirty="0">
                <a:solidFill>
                  <a:srgbClr val="FF0000"/>
                </a:solidFill>
                <a:latin typeface="標楷體" panose="03000509000000000000" pitchFamily="65" charset="-120"/>
                <a:cs typeface="Arial Unicode MS" panose="020B0604020202020204" pitchFamily="34" charset="-120"/>
              </a:rPr>
              <a:t>元</a:t>
            </a:r>
            <a:r>
              <a:rPr lang="zh-TW" altLang="en-US" dirty="0">
                <a:latin typeface="標楷體" panose="03000509000000000000" pitchFamily="65" charset="-120"/>
                <a:cs typeface="Arial Unicode MS" panose="020B0604020202020204" pitchFamily="34" charset="-120"/>
              </a:rPr>
              <a:t>之生活獎學金及第</a:t>
            </a:r>
            <a:r>
              <a:rPr lang="en-US" altLang="zh-TW" dirty="0">
                <a:latin typeface="標楷體" panose="03000509000000000000" pitchFamily="65" charset="-120"/>
                <a:cs typeface="Arial Unicode MS" panose="020B0604020202020204" pitchFamily="34" charset="-120"/>
              </a:rPr>
              <a:t>2</a:t>
            </a:r>
            <a:r>
              <a:rPr lang="zh-TW" altLang="en-US" dirty="0">
                <a:latin typeface="標楷體" panose="03000509000000000000" pitchFamily="65" charset="-120"/>
                <a:cs typeface="Arial Unicode MS" panose="020B0604020202020204" pitchFamily="34" charset="-120"/>
              </a:rPr>
              <a:t>年實習期間給予基本工資以上之實習津貼，教育部補助</a:t>
            </a:r>
            <a:r>
              <a:rPr lang="en-US" altLang="zh-TW" dirty="0">
                <a:latin typeface="標楷體" panose="03000509000000000000" pitchFamily="65" charset="-120"/>
                <a:cs typeface="Arial Unicode MS" panose="020B0604020202020204" pitchFamily="34" charset="-120"/>
              </a:rPr>
              <a:t>2</a:t>
            </a:r>
            <a:r>
              <a:rPr lang="zh-TW" altLang="en-US" dirty="0">
                <a:latin typeface="標楷體" panose="03000509000000000000" pitchFamily="65" charset="-120"/>
                <a:cs typeface="Arial Unicode MS" panose="020B0604020202020204" pitchFamily="34" charset="-120"/>
              </a:rPr>
              <a:t>年就業獎學金</a:t>
            </a:r>
            <a:r>
              <a:rPr lang="en-US" altLang="zh-TW" dirty="0">
                <a:latin typeface="標楷體" panose="03000509000000000000" pitchFamily="65" charset="-120"/>
                <a:cs typeface="Arial Unicode MS" panose="020B0604020202020204" pitchFamily="34" charset="-120"/>
              </a:rPr>
              <a:t>(</a:t>
            </a:r>
            <a:r>
              <a:rPr lang="zh-TW" altLang="en-US" dirty="0">
                <a:latin typeface="標楷體" panose="03000509000000000000" pitchFamily="65" charset="-120"/>
                <a:cs typeface="Arial Unicode MS" panose="020B0604020202020204" pitchFamily="34" charset="-120"/>
              </a:rPr>
              <a:t>學雜費</a:t>
            </a:r>
            <a:r>
              <a:rPr lang="en-US" altLang="zh-TW" dirty="0">
                <a:latin typeface="標楷體" panose="03000509000000000000" pitchFamily="65" charset="-120"/>
                <a:cs typeface="Arial Unicode MS" panose="020B0604020202020204" pitchFamily="34" charset="-120"/>
              </a:rPr>
              <a:t>)</a:t>
            </a:r>
            <a:r>
              <a:rPr lang="zh-TW" altLang="en-US" dirty="0">
                <a:latin typeface="標楷體" panose="03000509000000000000" pitchFamily="65" charset="-120"/>
                <a:cs typeface="Arial Unicode MS" panose="020B0604020202020204" pitchFamily="34" charset="-120"/>
              </a:rPr>
              <a:t>，學生畢業後應就業</a:t>
            </a:r>
            <a:r>
              <a:rPr lang="en-US" altLang="zh-TW" dirty="0">
                <a:latin typeface="標楷體" panose="03000509000000000000" pitchFamily="65" charset="-120"/>
                <a:cs typeface="Arial Unicode MS" panose="020B0604020202020204" pitchFamily="34" charset="-120"/>
              </a:rPr>
              <a:t>2</a:t>
            </a:r>
            <a:r>
              <a:rPr lang="zh-TW" altLang="en-US" dirty="0">
                <a:latin typeface="標楷體" panose="03000509000000000000" pitchFamily="65" charset="-120"/>
                <a:cs typeface="Arial Unicode MS" panose="020B0604020202020204" pitchFamily="34" charset="-120"/>
              </a:rPr>
              <a:t>年。</a:t>
            </a:r>
            <a:endParaRPr lang="zh-TW" altLang="en-US" dirty="0"/>
          </a:p>
        </p:txBody>
      </p:sp>
      <p:sp>
        <p:nvSpPr>
          <p:cNvPr id="4" name="投影片編號版面配置區 3"/>
          <p:cNvSpPr>
            <a:spLocks noGrp="1"/>
          </p:cNvSpPr>
          <p:nvPr>
            <p:ph type="sldNum" sz="quarter" idx="10"/>
          </p:nvPr>
        </p:nvSpPr>
        <p:spPr/>
        <p:txBody>
          <a:bodyPr/>
          <a:lstStyle/>
          <a:p>
            <a:pPr>
              <a:defRPr/>
            </a:pPr>
            <a:fld id="{284C1C24-0B99-4AA0-BEC6-B67720CCF62C}" type="slidenum">
              <a:rPr lang="zh-TW" altLang="en-US" smtClean="0"/>
              <a:pPr>
                <a:defRPr/>
              </a:pPr>
              <a:t>45</a:t>
            </a:fld>
            <a:endParaRPr lang="zh-TW" altLang="en-US"/>
          </a:p>
        </p:txBody>
      </p:sp>
    </p:spTree>
    <p:extLst>
      <p:ext uri="{BB962C8B-B14F-4D97-AF65-F5344CB8AC3E}">
        <p14:creationId xmlns:p14="http://schemas.microsoft.com/office/powerpoint/2010/main" val="486851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801" indent="-285692">
              <a:defRPr kumimoji="1">
                <a:solidFill>
                  <a:schemeClr val="tx1"/>
                </a:solidFill>
                <a:latin typeface="Arial" panose="020B0604020202020204" pitchFamily="34" charset="0"/>
                <a:ea typeface="新細明體" panose="02020500000000000000" pitchFamily="18" charset="-120"/>
              </a:defRPr>
            </a:lvl2pPr>
            <a:lvl3pPr marL="1142770" indent="-228554">
              <a:defRPr kumimoji="1">
                <a:solidFill>
                  <a:schemeClr val="tx1"/>
                </a:solidFill>
                <a:latin typeface="Arial" panose="020B0604020202020204" pitchFamily="34" charset="0"/>
                <a:ea typeface="新細明體" panose="02020500000000000000" pitchFamily="18" charset="-120"/>
              </a:defRPr>
            </a:lvl3pPr>
            <a:lvl4pPr marL="1599877" indent="-228554">
              <a:defRPr kumimoji="1">
                <a:solidFill>
                  <a:schemeClr val="tx1"/>
                </a:solidFill>
                <a:latin typeface="Arial" panose="020B0604020202020204" pitchFamily="34" charset="0"/>
                <a:ea typeface="新細明體" panose="02020500000000000000" pitchFamily="18" charset="-120"/>
              </a:defRPr>
            </a:lvl4pPr>
            <a:lvl5pPr marL="2056985" indent="-228554">
              <a:defRPr kumimoji="1">
                <a:solidFill>
                  <a:schemeClr val="tx1"/>
                </a:solidFill>
                <a:latin typeface="Arial" panose="020B0604020202020204" pitchFamily="34" charset="0"/>
                <a:ea typeface="新細明體" panose="02020500000000000000" pitchFamily="18" charset="-120"/>
              </a:defRPr>
            </a:lvl5pPr>
            <a:lvl6pPr marL="2514093"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200"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8309"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5416" indent="-22855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EAA519B-ACB3-4F1F-9CD2-85E0E1D3D413}" type="slidenum">
              <a:rPr lang="zh-TW" altLang="en-US" smtClean="0"/>
              <a:pPr/>
              <a:t>47</a:t>
            </a:fld>
            <a:endParaRPr lang="zh-TW" altLang="en-US"/>
          </a:p>
        </p:txBody>
      </p:sp>
    </p:spTree>
    <p:extLst>
      <p:ext uri="{BB962C8B-B14F-4D97-AF65-F5344CB8AC3E}">
        <p14:creationId xmlns:p14="http://schemas.microsoft.com/office/powerpoint/2010/main" val="3640712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64514"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en-US"/>
          </a:p>
        </p:txBody>
      </p:sp>
      <p:sp>
        <p:nvSpPr>
          <p:cNvPr id="64515" name="投影片編號版面配置區 3"/>
          <p:cNvSpPr>
            <a:spLocks noGrp="1"/>
          </p:cNvSpPr>
          <p:nvPr>
            <p:ph type="sldNum" sz="quarter" idx="5"/>
          </p:nvPr>
        </p:nvSpPr>
        <p:spPr bwMode="auto">
          <a:noFill/>
          <a:ln>
            <a:miter lim="800000"/>
            <a:headEnd/>
            <a:tailEnd/>
          </a:ln>
        </p:spPr>
        <p:txBody>
          <a:bodyPr/>
          <a:lstStyle/>
          <a:p>
            <a:fld id="{E111F9EA-2634-4CDF-894A-E93CAB24512C}" type="slidenum">
              <a:rPr lang="zh-TW" altLang="en-US" smtClean="0">
                <a:ea typeface="新細明體" charset="-120"/>
              </a:rPr>
              <a:pPr/>
              <a:t>50</a:t>
            </a:fld>
            <a:endParaRPr lang="en-US" altLang="zh-TW">
              <a:ea typeface="新細明體" charset="-120"/>
            </a:endParaRPr>
          </a:p>
        </p:txBody>
      </p:sp>
    </p:spTree>
    <p:extLst>
      <p:ext uri="{BB962C8B-B14F-4D97-AF65-F5344CB8AC3E}">
        <p14:creationId xmlns:p14="http://schemas.microsoft.com/office/powerpoint/2010/main" val="3534758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10240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02403" name="投影片編號版面配置區 3"/>
          <p:cNvSpPr>
            <a:spLocks noGrp="1"/>
          </p:cNvSpPr>
          <p:nvPr>
            <p:ph type="sldNum" sz="quarter" idx="5"/>
          </p:nvPr>
        </p:nvSpPr>
        <p:spPr bwMode="auto">
          <a:noFill/>
          <a:ln>
            <a:miter lim="800000"/>
            <a:headEnd/>
            <a:tailEnd/>
          </a:ln>
        </p:spPr>
        <p:txBody>
          <a:bodyPr/>
          <a:lstStyle/>
          <a:p>
            <a:fld id="{60A7C6F5-860D-40CC-9399-3D07ED3DE696}" type="slidenum">
              <a:rPr lang="zh-TW" altLang="en-US" smtClean="0">
                <a:ea typeface="新細明體" charset="-120"/>
              </a:rPr>
              <a:pPr/>
              <a:t>51</a:t>
            </a:fld>
            <a:endParaRPr lang="en-US" altLang="zh-TW">
              <a:ea typeface="新細明體" charset="-120"/>
            </a:endParaRPr>
          </a:p>
        </p:txBody>
      </p:sp>
    </p:spTree>
    <p:extLst>
      <p:ext uri="{BB962C8B-B14F-4D97-AF65-F5344CB8AC3E}">
        <p14:creationId xmlns:p14="http://schemas.microsoft.com/office/powerpoint/2010/main" val="2068011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投影片編號版面配置區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0631">
              <a:spcBef>
                <a:spcPct val="30000"/>
              </a:spcBef>
              <a:defRPr sz="1200">
                <a:solidFill>
                  <a:schemeClr val="tx1"/>
                </a:solidFill>
                <a:latin typeface="Calibri" pitchFamily="34" charset="0"/>
                <a:ea typeface="新細明體" pitchFamily="18" charset="-120"/>
              </a:defRPr>
            </a:lvl1pPr>
            <a:lvl2pPr marL="716757" indent="-275676" defTabSz="880631">
              <a:spcBef>
                <a:spcPct val="30000"/>
              </a:spcBef>
              <a:defRPr sz="1200">
                <a:solidFill>
                  <a:schemeClr val="tx1"/>
                </a:solidFill>
                <a:latin typeface="Calibri" pitchFamily="34" charset="0"/>
                <a:ea typeface="新細明體" pitchFamily="18" charset="-120"/>
              </a:defRPr>
            </a:lvl2pPr>
            <a:lvl3pPr marL="1102703" indent="-220541" defTabSz="880631">
              <a:spcBef>
                <a:spcPct val="30000"/>
              </a:spcBef>
              <a:defRPr sz="1200">
                <a:solidFill>
                  <a:schemeClr val="tx1"/>
                </a:solidFill>
                <a:latin typeface="Calibri" pitchFamily="34" charset="0"/>
                <a:ea typeface="新細明體" pitchFamily="18" charset="-120"/>
              </a:defRPr>
            </a:lvl3pPr>
            <a:lvl4pPr marL="1543783" indent="-220541" defTabSz="880631">
              <a:spcBef>
                <a:spcPct val="30000"/>
              </a:spcBef>
              <a:defRPr sz="1200">
                <a:solidFill>
                  <a:schemeClr val="tx1"/>
                </a:solidFill>
                <a:latin typeface="Calibri" pitchFamily="34" charset="0"/>
                <a:ea typeface="新細明體" pitchFamily="18" charset="-120"/>
              </a:defRPr>
            </a:lvl4pPr>
            <a:lvl5pPr marL="1984864" indent="-220541" defTabSz="880631">
              <a:spcBef>
                <a:spcPct val="30000"/>
              </a:spcBef>
              <a:defRPr sz="1200">
                <a:solidFill>
                  <a:schemeClr val="tx1"/>
                </a:solidFill>
                <a:latin typeface="Calibri" pitchFamily="34" charset="0"/>
                <a:ea typeface="新細明體" pitchFamily="18" charset="-120"/>
              </a:defRPr>
            </a:lvl5pPr>
            <a:lvl6pPr marL="2425946" indent="-220541" defTabSz="880631"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867027" indent="-220541" defTabSz="880631"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308108" indent="-220541" defTabSz="880631"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749189" indent="-220541" defTabSz="880631"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6090E3AD-C03A-48F2-ABCF-E21212566258}" type="slidenum">
              <a:rPr lang="zh-TW" altLang="en-US">
                <a:latin typeface="Arial" pitchFamily="34" charset="0"/>
              </a:rPr>
              <a:pPr eaLnBrk="1" hangingPunct="1">
                <a:spcBef>
                  <a:spcPct val="0"/>
                </a:spcBef>
              </a:pPr>
              <a:t>52</a:t>
            </a:fld>
            <a:endParaRPr lang="en-US" altLang="zh-TW">
              <a:latin typeface="Arial" pitchFamily="34" charset="0"/>
            </a:endParaRPr>
          </a:p>
        </p:txBody>
      </p:sp>
      <p:sp>
        <p:nvSpPr>
          <p:cNvPr id="45059" name="投影片圖像版面配置區 1"/>
          <p:cNvSpPr>
            <a:spLocks noGrp="1" noRot="1" noChangeAspect="1" noTextEdit="1"/>
          </p:cNvSpPr>
          <p:nvPr>
            <p:ph type="sldImg"/>
          </p:nvPr>
        </p:nvSpPr>
        <p:spPr>
          <a:xfrm>
            <a:off x="917575" y="744538"/>
            <a:ext cx="4962525" cy="3721100"/>
          </a:xfrm>
          <a:ln/>
        </p:spPr>
      </p:sp>
      <p:sp>
        <p:nvSpPr>
          <p:cNvPr id="45060"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itchFamily="34" charset="0"/>
            </a:endParaRPr>
          </a:p>
        </p:txBody>
      </p:sp>
      <p:sp>
        <p:nvSpPr>
          <p:cNvPr id="45061" name="投影片編號版面配置區 3"/>
          <p:cNvSpPr txBox="1">
            <a:spLocks noGrp="1"/>
          </p:cNvSpPr>
          <p:nvPr/>
        </p:nvSpPr>
        <p:spPr bwMode="auto">
          <a:xfrm>
            <a:off x="3850294" y="9427766"/>
            <a:ext cx="2945862" cy="497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09" rIns="91418" bIns="45709" anchor="b"/>
          <a:lstStyle>
            <a:lvl1pPr defTabSz="911225">
              <a:spcBef>
                <a:spcPct val="30000"/>
              </a:spcBef>
              <a:defRPr sz="1200">
                <a:solidFill>
                  <a:schemeClr val="tx1"/>
                </a:solidFill>
                <a:latin typeface="Calibri" pitchFamily="34" charset="0"/>
                <a:ea typeface="新細明體" pitchFamily="18" charset="-120"/>
              </a:defRPr>
            </a:lvl1pPr>
            <a:lvl2pPr marL="742950" indent="-285750" defTabSz="911225">
              <a:spcBef>
                <a:spcPct val="30000"/>
              </a:spcBef>
              <a:defRPr sz="1200">
                <a:solidFill>
                  <a:schemeClr val="tx1"/>
                </a:solidFill>
                <a:latin typeface="Calibri" pitchFamily="34" charset="0"/>
                <a:ea typeface="新細明體" pitchFamily="18" charset="-120"/>
              </a:defRPr>
            </a:lvl2pPr>
            <a:lvl3pPr marL="1143000" indent="-228600" defTabSz="911225">
              <a:spcBef>
                <a:spcPct val="30000"/>
              </a:spcBef>
              <a:defRPr sz="1200">
                <a:solidFill>
                  <a:schemeClr val="tx1"/>
                </a:solidFill>
                <a:latin typeface="Calibri" pitchFamily="34" charset="0"/>
                <a:ea typeface="新細明體" pitchFamily="18" charset="-120"/>
              </a:defRPr>
            </a:lvl3pPr>
            <a:lvl4pPr marL="1600200" indent="-228600" defTabSz="911225">
              <a:spcBef>
                <a:spcPct val="30000"/>
              </a:spcBef>
              <a:defRPr sz="1200">
                <a:solidFill>
                  <a:schemeClr val="tx1"/>
                </a:solidFill>
                <a:latin typeface="Calibri" pitchFamily="34" charset="0"/>
                <a:ea typeface="新細明體" pitchFamily="18" charset="-120"/>
              </a:defRPr>
            </a:lvl4pPr>
            <a:lvl5pPr marL="2057400" indent="-228600" defTabSz="911225">
              <a:spcBef>
                <a:spcPct val="30000"/>
              </a:spcBef>
              <a:defRPr sz="1200">
                <a:solidFill>
                  <a:schemeClr val="tx1"/>
                </a:solidFill>
                <a:latin typeface="Calibri" pitchFamily="34" charset="0"/>
                <a:ea typeface="新細明體" pitchFamily="18" charset="-120"/>
              </a:defRPr>
            </a:lvl5pPr>
            <a:lvl6pPr marL="2514600" indent="-228600" defTabSz="911225"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defTabSz="911225"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defTabSz="911225"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defTabSz="911225"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lgn="r" eaLnBrk="1" hangingPunct="1">
              <a:spcBef>
                <a:spcPct val="0"/>
              </a:spcBef>
            </a:pPr>
            <a:fld id="{F0B3929E-30D4-4630-B7E4-37387577EC7F}" type="slidenum">
              <a:rPr lang="en-US" altLang="zh-TW">
                <a:latin typeface="Arial" pitchFamily="34" charset="0"/>
              </a:rPr>
              <a:pPr algn="r" eaLnBrk="1" hangingPunct="1">
                <a:spcBef>
                  <a:spcPct val="0"/>
                </a:spcBef>
              </a:pPr>
              <a:t>52</a:t>
            </a:fld>
            <a:endParaRPr lang="en-US" altLang="zh-TW">
              <a:latin typeface="Arial" pitchFamily="34" charset="0"/>
            </a:endParaRPr>
          </a:p>
        </p:txBody>
      </p:sp>
    </p:spTree>
    <p:extLst>
      <p:ext uri="{BB962C8B-B14F-4D97-AF65-F5344CB8AC3E}">
        <p14:creationId xmlns:p14="http://schemas.microsoft.com/office/powerpoint/2010/main" val="3534579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投影片圖像版面配置區 1"/>
          <p:cNvSpPr>
            <a:spLocks noGrp="1" noRot="1" noChangeAspect="1" noTextEdit="1"/>
          </p:cNvSpPr>
          <p:nvPr>
            <p:ph type="sldImg"/>
          </p:nvPr>
        </p:nvSpPr>
        <p:spPr>
          <a:xfrm>
            <a:off x="917575" y="744538"/>
            <a:ext cx="4962525" cy="3721100"/>
          </a:xfrm>
          <a:ln/>
        </p:spPr>
      </p:sp>
      <p:sp>
        <p:nvSpPr>
          <p:cNvPr id="47107"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zh-TW" altLang="en-US"/>
              <a:t>提供桃園區書面資料（</a:t>
            </a:r>
            <a:r>
              <a:rPr lang="en-US" altLang="zh-TW"/>
              <a:t>excel</a:t>
            </a:r>
            <a:r>
              <a:rPr lang="zh-TW" altLang="en-US"/>
              <a:t>檔）</a:t>
            </a:r>
          </a:p>
        </p:txBody>
      </p:sp>
      <p:sp>
        <p:nvSpPr>
          <p:cNvPr id="47108"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793">
              <a:spcBef>
                <a:spcPct val="30000"/>
              </a:spcBef>
              <a:defRPr sz="1200">
                <a:solidFill>
                  <a:schemeClr val="tx1"/>
                </a:solidFill>
                <a:latin typeface="Calibri" pitchFamily="34" charset="0"/>
                <a:ea typeface="新細明體" pitchFamily="18" charset="-120"/>
              </a:defRPr>
            </a:lvl1pPr>
            <a:lvl2pPr marL="716757" indent="-275676" defTabSz="912793">
              <a:spcBef>
                <a:spcPct val="30000"/>
              </a:spcBef>
              <a:defRPr sz="1200">
                <a:solidFill>
                  <a:schemeClr val="tx1"/>
                </a:solidFill>
                <a:latin typeface="Calibri" pitchFamily="34" charset="0"/>
                <a:ea typeface="新細明體" pitchFamily="18" charset="-120"/>
              </a:defRPr>
            </a:lvl2pPr>
            <a:lvl3pPr marL="1102703" indent="-220541" defTabSz="912793">
              <a:spcBef>
                <a:spcPct val="30000"/>
              </a:spcBef>
              <a:defRPr sz="1200">
                <a:solidFill>
                  <a:schemeClr val="tx1"/>
                </a:solidFill>
                <a:latin typeface="Calibri" pitchFamily="34" charset="0"/>
                <a:ea typeface="新細明體" pitchFamily="18" charset="-120"/>
              </a:defRPr>
            </a:lvl3pPr>
            <a:lvl4pPr marL="1543783" indent="-220541" defTabSz="912793">
              <a:spcBef>
                <a:spcPct val="30000"/>
              </a:spcBef>
              <a:defRPr sz="1200">
                <a:solidFill>
                  <a:schemeClr val="tx1"/>
                </a:solidFill>
                <a:latin typeface="Calibri" pitchFamily="34" charset="0"/>
                <a:ea typeface="新細明體" pitchFamily="18" charset="-120"/>
              </a:defRPr>
            </a:lvl4pPr>
            <a:lvl5pPr marL="1984864" indent="-220541" defTabSz="912793">
              <a:spcBef>
                <a:spcPct val="30000"/>
              </a:spcBef>
              <a:defRPr sz="1200">
                <a:solidFill>
                  <a:schemeClr val="tx1"/>
                </a:solidFill>
                <a:latin typeface="Calibri" pitchFamily="34" charset="0"/>
                <a:ea typeface="新細明體" pitchFamily="18" charset="-120"/>
              </a:defRPr>
            </a:lvl5pPr>
            <a:lvl6pPr marL="2425946" indent="-220541" defTabSz="912793"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867027" indent="-220541" defTabSz="912793"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308108" indent="-220541" defTabSz="912793"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749189" indent="-220541" defTabSz="912793"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4AB5127A-9308-4920-AD8F-F16D06DF9052}" type="slidenum">
              <a:rPr lang="zh-TW" altLang="en-US">
                <a:latin typeface="Arial" pitchFamily="34" charset="0"/>
              </a:rPr>
              <a:pPr eaLnBrk="1" hangingPunct="1">
                <a:spcBef>
                  <a:spcPct val="0"/>
                </a:spcBef>
              </a:pPr>
              <a:t>53</a:t>
            </a:fld>
            <a:endParaRPr lang="en-US" altLang="zh-TW">
              <a:latin typeface="Arial" pitchFamily="34" charset="0"/>
            </a:endParaRPr>
          </a:p>
        </p:txBody>
      </p:sp>
    </p:spTree>
    <p:extLst>
      <p:ext uri="{BB962C8B-B14F-4D97-AF65-F5344CB8AC3E}">
        <p14:creationId xmlns:p14="http://schemas.microsoft.com/office/powerpoint/2010/main" val="577535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8499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84995" name="投影片編號版面配置區 3"/>
          <p:cNvSpPr>
            <a:spLocks noGrp="1"/>
          </p:cNvSpPr>
          <p:nvPr>
            <p:ph type="sldNum" sz="quarter" idx="5"/>
          </p:nvPr>
        </p:nvSpPr>
        <p:spPr bwMode="auto">
          <a:noFill/>
          <a:ln>
            <a:miter lim="800000"/>
            <a:headEnd/>
            <a:tailEnd/>
          </a:ln>
        </p:spPr>
        <p:txBody>
          <a:bodyPr/>
          <a:lstStyle/>
          <a:p>
            <a:fld id="{6545CF6F-6AC7-4CBC-B9D5-64AF35CEF38D}" type="slidenum">
              <a:rPr lang="zh-TW" altLang="en-US" smtClean="0">
                <a:ea typeface="新細明體" charset="-120"/>
              </a:rPr>
              <a:pPr/>
              <a:t>57</a:t>
            </a:fld>
            <a:endParaRPr lang="en-US" altLang="zh-TW">
              <a:ea typeface="新細明體" charset="-120"/>
            </a:endParaRPr>
          </a:p>
        </p:txBody>
      </p:sp>
    </p:spTree>
    <p:extLst>
      <p:ext uri="{BB962C8B-B14F-4D97-AF65-F5344CB8AC3E}">
        <p14:creationId xmlns:p14="http://schemas.microsoft.com/office/powerpoint/2010/main" val="2574792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a:defRPr/>
            </a:pPr>
            <a:r>
              <a:rPr lang="zh-TW" altLang="en-US" dirty="0"/>
              <a:t>修訂說明：</a:t>
            </a:r>
            <a:endParaRPr lang="en-US" altLang="zh-TW" dirty="0"/>
          </a:p>
          <a:p>
            <a:pPr defTabSz="913211">
              <a:defRPr/>
            </a:pPr>
            <a:r>
              <a:rPr lang="zh-TW" altLang="en-US" dirty="0"/>
              <a:t>多元入學改適性入學是因為目前教育部已經使用適性入學來統合所有入學管道。</a:t>
            </a:r>
            <a:endParaRPr lang="en-US" altLang="zh-TW" dirty="0"/>
          </a:p>
          <a:p>
            <a:pPr defTabSz="913211">
              <a:defRPr/>
            </a:pPr>
            <a:r>
              <a:rPr lang="zh-TW" altLang="en-US" dirty="0"/>
              <a:t>優先免試為部分區域免試入學設定給該區國中保障名額使用，本區學生即使跨就學區亦無法參加，因此去除。竹苗區簡章第</a:t>
            </a:r>
            <a:r>
              <a:rPr lang="en-US" altLang="zh-TW" dirty="0"/>
              <a:t>12~17</a:t>
            </a:r>
            <a:r>
              <a:rPr lang="zh-TW" altLang="en-US" dirty="0"/>
              <a:t>頁。</a:t>
            </a:r>
            <a:endParaRPr lang="en-US" altLang="zh-TW" dirty="0"/>
          </a:p>
          <a:p>
            <a:pPr defTabSz="913211">
              <a:defRPr/>
            </a:pPr>
            <a:r>
              <a:rPr lang="zh-TW" altLang="en-US" dirty="0">
                <a:latin typeface="標楷體" pitchFamily="65" charset="-120"/>
                <a:ea typeface="標楷體" pitchFamily="65" charset="-120"/>
              </a:rPr>
              <a:t>宜蘭區專長生為宜蘭縣國中畢業生才能報名，</a:t>
            </a:r>
            <a:r>
              <a:rPr lang="zh-TW" altLang="en-US" dirty="0"/>
              <a:t>本區學生即使跨就學區亦無法參加，因此去除。 宜蘭區簡章第</a:t>
            </a:r>
            <a:r>
              <a:rPr lang="en-US" altLang="zh-TW" dirty="0"/>
              <a:t>5</a:t>
            </a:r>
            <a:r>
              <a:rPr lang="zh-TW" altLang="en-US" dirty="0"/>
              <a:t>頁。</a:t>
            </a:r>
            <a:endParaRPr lang="en-US" altLang="zh-TW" dirty="0"/>
          </a:p>
          <a:p>
            <a:pPr defTabSz="913211">
              <a:defRPr/>
            </a:pPr>
            <a:r>
              <a:rPr lang="zh-TW" altLang="en-US" b="1" dirty="0">
                <a:solidFill>
                  <a:srgbClr val="0000FF"/>
                </a:solidFill>
                <a:latin typeface="標楷體" pitchFamily="65" charset="-120"/>
                <a:ea typeface="標楷體" pitchFamily="65" charset="-120"/>
              </a:rPr>
              <a:t>進修學校非應屆獨招：非應屆畢業生管道，改列其他。</a:t>
            </a:r>
          </a:p>
          <a:p>
            <a:pPr defTabSz="913211">
              <a:defRPr/>
            </a:pPr>
            <a:r>
              <a:rPr lang="zh-TW" altLang="en-US" dirty="0">
                <a:latin typeface="標楷體" pitchFamily="65" charset="-120"/>
                <a:ea typeface="標楷體" pitchFamily="65" charset="-120"/>
              </a:rPr>
              <a:t>基北區產特、、原住民藝能班</a:t>
            </a:r>
            <a:r>
              <a:rPr lang="zh-TW" altLang="en-US" dirty="0"/>
              <a:t>：單獨向招生學校報名。</a:t>
            </a:r>
            <a:endParaRPr lang="en-US" altLang="zh-TW" dirty="0"/>
          </a:p>
          <a:p>
            <a:pPr defTabSz="913211">
              <a:defRPr/>
            </a:pPr>
            <a:r>
              <a:rPr lang="zh-TW" altLang="en-US" dirty="0">
                <a:latin typeface="標楷體" pitchFamily="65" charset="-120"/>
                <a:ea typeface="標楷體" pitchFamily="65" charset="-120"/>
              </a:rPr>
              <a:t>專業群科學校特色招生：加考術科</a:t>
            </a:r>
            <a:endParaRPr lang="en-US" altLang="zh-TW" dirty="0">
              <a:latin typeface="標楷體" pitchFamily="65" charset="-120"/>
              <a:ea typeface="標楷體" pitchFamily="65" charset="-120"/>
            </a:endParaRPr>
          </a:p>
          <a:p>
            <a:pPr defTabSz="913211">
              <a:defRPr/>
            </a:pPr>
            <a:r>
              <a:rPr lang="zh-TW" altLang="en-US" dirty="0">
                <a:latin typeface="標楷體" pitchFamily="65" charset="-120"/>
                <a:ea typeface="標楷體" pitchFamily="65" charset="-120"/>
              </a:rPr>
              <a:t>園區生獨招</a:t>
            </a:r>
            <a:r>
              <a:rPr lang="zh-TW" altLang="en-US" dirty="0"/>
              <a:t>、</a:t>
            </a:r>
            <a:r>
              <a:rPr lang="zh-TW" altLang="en-US" dirty="0">
                <a:latin typeface="標楷體" pitchFamily="65" charset="-120"/>
                <a:ea typeface="標楷體" pitchFamily="65" charset="-120"/>
              </a:rPr>
              <a:t>屏東區離島生：有家長工作地或居住地限制，</a:t>
            </a:r>
            <a:r>
              <a:rPr lang="zh-TW" altLang="en-US" dirty="0"/>
              <a:t>本區學生即使跨就學區亦無法參加，因此去除。 </a:t>
            </a:r>
            <a:endParaRPr lang="en-US" altLang="zh-TW" dirty="0">
              <a:latin typeface="標楷體" pitchFamily="65" charset="-120"/>
              <a:ea typeface="標楷體" pitchFamily="65" charset="-120"/>
            </a:endParaRPr>
          </a:p>
          <a:p>
            <a:pPr defTabSz="913211">
              <a:defRPr/>
            </a:pPr>
            <a:r>
              <a:rPr lang="zh-TW" altLang="en-US" dirty="0"/>
              <a:t>技術型及單科型</a:t>
            </a:r>
            <a:r>
              <a:rPr lang="zh-TW" altLang="en-US" dirty="0">
                <a:latin typeface="標楷體" pitchFamily="65" charset="-120"/>
                <a:ea typeface="標楷體" pitchFamily="65" charset="-120"/>
              </a:rPr>
              <a:t>、實驗班、台商子弟專案：不清楚故刪除</a:t>
            </a:r>
          </a:p>
        </p:txBody>
      </p:sp>
      <p:sp>
        <p:nvSpPr>
          <p:cNvPr id="4" name="投影片編號版面配置區 3"/>
          <p:cNvSpPr>
            <a:spLocks noGrp="1"/>
          </p:cNvSpPr>
          <p:nvPr>
            <p:ph type="sldNum" sz="quarter" idx="10"/>
          </p:nvPr>
        </p:nvSpPr>
        <p:spPr/>
        <p:txBody>
          <a:bodyPr/>
          <a:lstStyle/>
          <a:p>
            <a:pPr>
              <a:defRPr/>
            </a:pPr>
            <a:fld id="{9D615BDC-0653-4FCA-B179-72E9309ADB32}" type="slidenum">
              <a:rPr lang="zh-TW" altLang="en-US" smtClean="0"/>
              <a:pPr>
                <a:defRPr/>
              </a:pPr>
              <a:t>58</a:t>
            </a:fld>
            <a:endParaRPr lang="zh-TW" altLang="en-US"/>
          </a:p>
        </p:txBody>
      </p:sp>
    </p:spTree>
    <p:extLst>
      <p:ext uri="{BB962C8B-B14F-4D97-AF65-F5344CB8AC3E}">
        <p14:creationId xmlns:p14="http://schemas.microsoft.com/office/powerpoint/2010/main" val="850933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a:defRPr/>
            </a:pPr>
            <a:r>
              <a:rPr lang="zh-TW" altLang="en-US" dirty="0">
                <a:latin typeface="標楷體" pitchFamily="65" charset="-120"/>
                <a:ea typeface="標楷體" pitchFamily="65" charset="-120"/>
              </a:rPr>
              <a:t>專業群科學校特色招生：目前定名如此。</a:t>
            </a:r>
            <a:endParaRPr lang="zh-TW" altLang="en-US" dirty="0"/>
          </a:p>
        </p:txBody>
      </p:sp>
      <p:sp>
        <p:nvSpPr>
          <p:cNvPr id="4" name="投影片編號版面配置區 3"/>
          <p:cNvSpPr>
            <a:spLocks noGrp="1"/>
          </p:cNvSpPr>
          <p:nvPr>
            <p:ph type="sldNum" sz="quarter" idx="10"/>
          </p:nvPr>
        </p:nvSpPr>
        <p:spPr/>
        <p:txBody>
          <a:bodyPr/>
          <a:lstStyle/>
          <a:p>
            <a:pPr>
              <a:defRPr/>
            </a:pPr>
            <a:fld id="{9D615BDC-0653-4FCA-B179-72E9309ADB32}" type="slidenum">
              <a:rPr lang="zh-TW" altLang="en-US" smtClean="0"/>
              <a:pPr>
                <a:defRPr/>
              </a:pPr>
              <a:t>59</a:t>
            </a:fld>
            <a:endParaRPr lang="zh-TW" altLang="en-US"/>
          </a:p>
        </p:txBody>
      </p:sp>
    </p:spTree>
    <p:extLst>
      <p:ext uri="{BB962C8B-B14F-4D97-AF65-F5344CB8AC3E}">
        <p14:creationId xmlns:p14="http://schemas.microsoft.com/office/powerpoint/2010/main" val="1585583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eaLnBrk="1" fontAlgn="auto" hangingPunct="1">
              <a:spcBef>
                <a:spcPts val="0"/>
              </a:spcBef>
              <a:spcAft>
                <a:spcPts val="0"/>
              </a:spcAft>
              <a:defRPr/>
            </a:pPr>
            <a:r>
              <a:rPr lang="zh-TW" altLang="en-US" dirty="0"/>
              <a:t>面對</a:t>
            </a:r>
            <a:r>
              <a:rPr lang="en-US" altLang="zh-TW" dirty="0"/>
              <a:t>12</a:t>
            </a:r>
            <a:r>
              <a:rPr lang="zh-TW" altLang="en-US" dirty="0"/>
              <a:t>年國教、適性入學、志願選填的制度，我們會很快忘記去看孩子的價值，而是被社會價值牽著鼻子走了。</a:t>
            </a:r>
            <a:endParaRPr lang="en-US" altLang="zh-TW" dirty="0"/>
          </a:p>
          <a:p>
            <a:r>
              <a:rPr lang="zh-TW" altLang="en-US" dirty="0"/>
              <a:t>這幾個例子可能剛好是ㄧ些在場的家長的心聲，好像需要一起思考一下這個問題。</a:t>
            </a:r>
            <a:endParaRPr lang="en-US" altLang="zh-TW" dirty="0"/>
          </a:p>
          <a:p>
            <a:r>
              <a:rPr lang="zh-TW" altLang="en-US" dirty="0"/>
              <a:t>關於</a:t>
            </a:r>
            <a:r>
              <a:rPr lang="en-US" altLang="zh-TW" dirty="0"/>
              <a:t>”</a:t>
            </a:r>
            <a:r>
              <a:rPr lang="zh-TW" altLang="en-US" dirty="0"/>
              <a:t>單一標準答案的學習文化、單向直線思維的錯覺推論</a:t>
            </a:r>
            <a:r>
              <a:rPr lang="en-US" altLang="zh-TW" dirty="0"/>
              <a:t>”</a:t>
            </a:r>
          </a:p>
          <a:p>
            <a:r>
              <a:rPr lang="zh-TW" altLang="en-US" dirty="0"/>
              <a:t>這是整個社會醞釀、教導、建構出來的，很難以撼動的思維模式。</a:t>
            </a:r>
            <a:endParaRPr lang="en-US" altLang="zh-TW" dirty="0"/>
          </a:p>
          <a:p>
            <a:endParaRPr lang="en-US" altLang="zh-TW" dirty="0"/>
          </a:p>
          <a:p>
            <a:r>
              <a:rPr lang="zh-TW" altLang="en-US" dirty="0"/>
              <a:t>追求標準答案一直是我們教育長期的問題。我以前也是受害者。</a:t>
            </a:r>
            <a:endParaRPr lang="en-US" altLang="zh-TW" dirty="0"/>
          </a:p>
          <a:p>
            <a:r>
              <a:rPr lang="zh-TW" altLang="en-US" dirty="0"/>
              <a:t>記得三十幾年前我到哈佛求學，班上只有我一個東方人，助教會特別對著我一個人講，要寫「</a:t>
            </a:r>
            <a:r>
              <a:rPr lang="en-US" altLang="zh-TW" dirty="0"/>
              <a:t>position paper, not summery</a:t>
            </a:r>
            <a:r>
              <a:rPr lang="zh-TW" altLang="en-US" dirty="0"/>
              <a:t>」，</a:t>
            </a:r>
            <a:endParaRPr lang="en-US" altLang="zh-TW" dirty="0"/>
          </a:p>
          <a:p>
            <a:r>
              <a:rPr lang="zh-TW" altLang="en-US" dirty="0"/>
              <a:t>意思是針對議題寫自己的立場和意見，像一篇小論文，而不是議題資料統整、摘要。</a:t>
            </a:r>
            <a:endParaRPr lang="en-US" altLang="zh-TW" dirty="0"/>
          </a:p>
          <a:p>
            <a:r>
              <a:rPr lang="zh-TW" altLang="en-US" dirty="0"/>
              <a:t>後來跟那位助教熟了，他告訴我，每次遇到台灣來的學生，都有一樣的問題，不知道「立場」為何物，每次都只交「資料摘要」。</a:t>
            </a:r>
            <a:r>
              <a:rPr lang="en-US" altLang="zh-TW" dirty="0"/>
              <a:t>--</a:t>
            </a:r>
            <a:r>
              <a:rPr lang="zh-TW" altLang="en-US" dirty="0"/>
              <a:t>楊照，親子天下</a:t>
            </a:r>
            <a:r>
              <a:rPr lang="en-US" altLang="zh-TW" dirty="0"/>
              <a:t>(2016.01.04)</a:t>
            </a:r>
          </a:p>
        </p:txBody>
      </p:sp>
      <p:sp>
        <p:nvSpPr>
          <p:cNvPr id="4" name="投影片編號版面配置區 3"/>
          <p:cNvSpPr>
            <a:spLocks noGrp="1"/>
          </p:cNvSpPr>
          <p:nvPr>
            <p:ph type="sldNum" sz="quarter" idx="10"/>
          </p:nvPr>
        </p:nvSpPr>
        <p:spPr/>
        <p:txBody>
          <a:bodyPr/>
          <a:lstStyle/>
          <a:p>
            <a:pPr fontAlgn="auto" latinLnBrk="1">
              <a:spcBef>
                <a:spcPts val="0"/>
              </a:spcBef>
              <a:spcAft>
                <a:spcPts val="0"/>
              </a:spcAft>
              <a:defRPr/>
            </a:pPr>
            <a:fld id="{867A32A6-96FE-471C-81D3-1AE85989462F}" type="slidenum">
              <a:rPr kumimoji="0" lang="zh-TW" altLang="en-US" smtClean="0">
                <a:solidFill>
                  <a:prstClr val="black"/>
                </a:solidFill>
                <a:latin typeface="Calibri" panose="020F0502020204030204"/>
                <a:ea typeface="新細明體" panose="02020500000000000000" pitchFamily="18" charset="-120"/>
              </a:rPr>
              <a:pPr fontAlgn="auto" latinLnBrk="1">
                <a:spcBef>
                  <a:spcPts val="0"/>
                </a:spcBef>
                <a:spcAft>
                  <a:spcPts val="0"/>
                </a:spcAft>
                <a:defRPr/>
              </a:pPr>
              <a:t>4</a:t>
            </a:fld>
            <a:endParaRPr kumimoji="0"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23241796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109570"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09571" name="投影片編號版面配置區 3"/>
          <p:cNvSpPr>
            <a:spLocks noGrp="1"/>
          </p:cNvSpPr>
          <p:nvPr>
            <p:ph type="sldNum" sz="quarter" idx="5"/>
          </p:nvPr>
        </p:nvSpPr>
        <p:spPr bwMode="auto">
          <a:noFill/>
          <a:ln>
            <a:miter lim="800000"/>
            <a:headEnd/>
            <a:tailEnd/>
          </a:ln>
        </p:spPr>
        <p:txBody>
          <a:bodyPr/>
          <a:lstStyle/>
          <a:p>
            <a:fld id="{12E5F610-45FC-4706-AFE4-096701C2F265}" type="slidenum">
              <a:rPr lang="zh-TW" altLang="en-US" smtClean="0">
                <a:ea typeface="新細明體" charset="-120"/>
              </a:rPr>
              <a:pPr/>
              <a:t>60</a:t>
            </a:fld>
            <a:endParaRPr lang="en-US" altLang="zh-TW">
              <a:ea typeface="新細明體" charset="-120"/>
            </a:endParaRPr>
          </a:p>
        </p:txBody>
      </p:sp>
    </p:spTree>
    <p:extLst>
      <p:ext uri="{BB962C8B-B14F-4D97-AF65-F5344CB8AC3E}">
        <p14:creationId xmlns:p14="http://schemas.microsoft.com/office/powerpoint/2010/main" val="4053060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1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F1CB6D9-8422-47B9-A6AD-378C452C6559}" type="slidenum">
              <a:rPr lang="zh-CN" altLang="en-US" smtClean="0"/>
              <a:t>73</a:t>
            </a:fld>
            <a:endParaRPr lang="zh-CN" altLang="en-US"/>
          </a:p>
        </p:txBody>
      </p:sp>
    </p:spTree>
    <p:extLst>
      <p:ext uri="{BB962C8B-B14F-4D97-AF65-F5344CB8AC3E}">
        <p14:creationId xmlns:p14="http://schemas.microsoft.com/office/powerpoint/2010/main" val="19453297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17575" y="744538"/>
            <a:ext cx="4962525" cy="3721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F1CB6D9-8422-47B9-A6AD-378C452C6559}" type="slidenum">
              <a:rPr lang="zh-CN" altLang="en-US" smtClean="0"/>
              <a:t>74</a:t>
            </a:fld>
            <a:endParaRPr lang="zh-CN" altLang="en-US"/>
          </a:p>
        </p:txBody>
      </p:sp>
    </p:spTree>
    <p:extLst>
      <p:ext uri="{BB962C8B-B14F-4D97-AF65-F5344CB8AC3E}">
        <p14:creationId xmlns:p14="http://schemas.microsoft.com/office/powerpoint/2010/main" val="3237514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113666"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13667" name="投影片編號版面配置區 3"/>
          <p:cNvSpPr>
            <a:spLocks noGrp="1"/>
          </p:cNvSpPr>
          <p:nvPr>
            <p:ph type="sldNum" sz="quarter" idx="5"/>
          </p:nvPr>
        </p:nvSpPr>
        <p:spPr bwMode="auto">
          <a:noFill/>
          <a:ln>
            <a:miter lim="800000"/>
            <a:headEnd/>
            <a:tailEnd/>
          </a:ln>
        </p:spPr>
        <p:txBody>
          <a:bodyPr/>
          <a:lstStyle/>
          <a:p>
            <a:fld id="{2D12DD2E-B2FC-48FB-912C-7B07ADB5EC50}" type="slidenum">
              <a:rPr lang="zh-TW" altLang="en-US" smtClean="0">
                <a:ea typeface="新細明體" charset="-120"/>
              </a:rPr>
              <a:pPr/>
              <a:t>76</a:t>
            </a:fld>
            <a:endParaRPr lang="en-US" altLang="zh-TW">
              <a:ea typeface="新細明體" charset="-120"/>
            </a:endParaRPr>
          </a:p>
        </p:txBody>
      </p:sp>
    </p:spTree>
    <p:extLst>
      <p:ext uri="{BB962C8B-B14F-4D97-AF65-F5344CB8AC3E}">
        <p14:creationId xmlns:p14="http://schemas.microsoft.com/office/powerpoint/2010/main" val="3237564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10547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05475" name="投影片編號版面配置區 3"/>
          <p:cNvSpPr>
            <a:spLocks noGrp="1"/>
          </p:cNvSpPr>
          <p:nvPr>
            <p:ph type="sldNum" sz="quarter" idx="5"/>
          </p:nvPr>
        </p:nvSpPr>
        <p:spPr bwMode="auto">
          <a:noFill/>
          <a:ln>
            <a:miter lim="800000"/>
            <a:headEnd/>
            <a:tailEnd/>
          </a:ln>
        </p:spPr>
        <p:txBody>
          <a:bodyPr/>
          <a:lstStyle/>
          <a:p>
            <a:fld id="{9F5DDF9D-EBE5-4D0F-A466-586C523A8BE2}" type="slidenum">
              <a:rPr lang="zh-TW" altLang="en-US" smtClean="0">
                <a:ea typeface="新細明體" charset="-120"/>
              </a:rPr>
              <a:pPr/>
              <a:t>78</a:t>
            </a:fld>
            <a:endParaRPr lang="en-US" altLang="zh-TW">
              <a:ea typeface="新細明體" charset="-120"/>
            </a:endParaRPr>
          </a:p>
        </p:txBody>
      </p:sp>
    </p:spTree>
    <p:extLst>
      <p:ext uri="{BB962C8B-B14F-4D97-AF65-F5344CB8AC3E}">
        <p14:creationId xmlns:p14="http://schemas.microsoft.com/office/powerpoint/2010/main" val="26282597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158723" name="備忘稿版面配置區 2"/>
          <p:cNvSpPr>
            <a:spLocks noGrp="1"/>
          </p:cNvSpPr>
          <p:nvPr>
            <p:ph type="body" idx="1"/>
          </p:nvPr>
        </p:nvSpPr>
        <p:spPr bwMode="auto"/>
        <p:txBody>
          <a:bodyPr wrap="square" numCol="1" anchor="t" anchorCtr="0" compatLnSpc="1">
            <a:prstTxWarp prst="textNoShape">
              <a:avLst/>
            </a:prstTxWarp>
          </a:bodyPr>
          <a:lstStyle/>
          <a:p>
            <a:pPr>
              <a:defRPr/>
            </a:pPr>
            <a:r>
              <a:rPr lang="zh-TW" altLang="en-US" b="1" dirty="0">
                <a:effectLst>
                  <a:outerShdw blurRad="38100" dist="38100" dir="2700000" algn="tl">
                    <a:srgbClr val="C0C0C0"/>
                  </a:outerShdw>
                </a:effectLst>
              </a:rPr>
              <a:t>花蓮高工</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汽車修護科</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夜</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、花蓮高商</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文書處理科</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夜</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、銷售事務科</a:t>
            </a:r>
            <a:r>
              <a:rPr lang="en-US" altLang="zh-TW" b="1" dirty="0">
                <a:effectLst>
                  <a:outerShdw blurRad="38100" dist="38100" dir="2700000" algn="tl">
                    <a:srgbClr val="C0C0C0"/>
                  </a:outerShdw>
                </a:effectLst>
              </a:rPr>
              <a:t>【</a:t>
            </a:r>
            <a:r>
              <a:rPr lang="zh-TW" altLang="en-US" b="1" dirty="0">
                <a:effectLst>
                  <a:outerShdw blurRad="38100" dist="38100" dir="2700000" algn="tl">
                    <a:srgbClr val="C0C0C0"/>
                  </a:outerShdw>
                </a:effectLst>
              </a:rPr>
              <a:t>夜</a:t>
            </a:r>
            <a:r>
              <a:rPr lang="en-US" altLang="zh-TW" b="1" dirty="0">
                <a:effectLst>
                  <a:outerShdw blurRad="38100" dist="38100" dir="2700000" algn="tl">
                    <a:srgbClr val="C0C0C0"/>
                  </a:outerShdw>
                </a:effectLst>
              </a:rPr>
              <a:t>】) </a:t>
            </a:r>
            <a:endParaRPr lang="zh-TW" altLang="en-US" dirty="0"/>
          </a:p>
        </p:txBody>
      </p:sp>
      <p:sp>
        <p:nvSpPr>
          <p:cNvPr id="136195" name="投影片編號版面配置區 3"/>
          <p:cNvSpPr>
            <a:spLocks noGrp="1"/>
          </p:cNvSpPr>
          <p:nvPr>
            <p:ph type="sldNum" sz="quarter" idx="5"/>
          </p:nvPr>
        </p:nvSpPr>
        <p:spPr bwMode="auto">
          <a:noFill/>
          <a:ln>
            <a:miter lim="800000"/>
            <a:headEnd/>
            <a:tailEnd/>
          </a:ln>
        </p:spPr>
        <p:txBody>
          <a:bodyPr/>
          <a:lstStyle/>
          <a:p>
            <a:fld id="{69BF6A72-AD2D-4C9F-B227-182B6EB0491E}" type="slidenum">
              <a:rPr lang="zh-TW" altLang="en-US" smtClean="0">
                <a:ea typeface="新細明體" charset="-120"/>
              </a:rPr>
              <a:pPr/>
              <a:t>79</a:t>
            </a:fld>
            <a:endParaRPr lang="en-US" altLang="zh-TW">
              <a:ea typeface="新細明體" charset="-120"/>
            </a:endParaRPr>
          </a:p>
        </p:txBody>
      </p:sp>
    </p:spTree>
    <p:extLst>
      <p:ext uri="{BB962C8B-B14F-4D97-AF65-F5344CB8AC3E}">
        <p14:creationId xmlns:p14="http://schemas.microsoft.com/office/powerpoint/2010/main" val="18674298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143362"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43363" name="投影片編號版面配置區 3"/>
          <p:cNvSpPr>
            <a:spLocks noGrp="1"/>
          </p:cNvSpPr>
          <p:nvPr>
            <p:ph type="sldNum" sz="quarter" idx="5"/>
          </p:nvPr>
        </p:nvSpPr>
        <p:spPr bwMode="auto">
          <a:noFill/>
          <a:ln>
            <a:miter lim="800000"/>
            <a:headEnd/>
            <a:tailEnd/>
          </a:ln>
        </p:spPr>
        <p:txBody>
          <a:bodyPr/>
          <a:lstStyle/>
          <a:p>
            <a:fld id="{4BDCCBE0-F07E-400D-B5F1-C27404FAA204}" type="slidenum">
              <a:rPr lang="zh-TW" altLang="en-US" smtClean="0">
                <a:ea typeface="新細明體" charset="-120"/>
              </a:rPr>
              <a:pPr/>
              <a:t>80</a:t>
            </a:fld>
            <a:endParaRPr lang="en-US" altLang="zh-TW">
              <a:ea typeface="新細明體" charset="-120"/>
            </a:endParaRPr>
          </a:p>
        </p:txBody>
      </p:sp>
    </p:spTree>
    <p:extLst>
      <p:ext uri="{BB962C8B-B14F-4D97-AF65-F5344CB8AC3E}">
        <p14:creationId xmlns:p14="http://schemas.microsoft.com/office/powerpoint/2010/main" val="587890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eaLnBrk="1" fontAlgn="auto" hangingPunct="1">
              <a:spcBef>
                <a:spcPts val="0"/>
              </a:spcBef>
              <a:spcAft>
                <a:spcPts val="0"/>
              </a:spcAft>
              <a:defRPr/>
            </a:pPr>
            <a:r>
              <a:rPr lang="zh-TW" altLang="en-US" dirty="0"/>
              <a:t>面對</a:t>
            </a:r>
            <a:r>
              <a:rPr lang="en-US" altLang="zh-TW" dirty="0"/>
              <a:t>12</a:t>
            </a:r>
            <a:r>
              <a:rPr lang="zh-TW" altLang="en-US" dirty="0"/>
              <a:t>年國教、適性入學、志願選填的制度，</a:t>
            </a:r>
            <a:endParaRPr lang="en-US" altLang="zh-TW" dirty="0"/>
          </a:p>
          <a:p>
            <a:pPr defTabSz="913211" eaLnBrk="1" fontAlgn="auto" hangingPunct="1">
              <a:spcBef>
                <a:spcPts val="0"/>
              </a:spcBef>
              <a:spcAft>
                <a:spcPts val="0"/>
              </a:spcAft>
              <a:defRPr/>
            </a:pPr>
            <a:r>
              <a:rPr lang="zh-TW" altLang="en-US" dirty="0"/>
              <a:t>我們會很快忘記去看孩子的價值，而是被社會價值牽著鼻子走了。</a:t>
            </a:r>
            <a:endParaRPr lang="en-US" altLang="zh-TW" dirty="0"/>
          </a:p>
          <a:p>
            <a:r>
              <a:rPr lang="zh-TW" altLang="en-US" dirty="0"/>
              <a:t>這幾個例子可能剛好是ㄧ些在場的家長的心聲，好像需要一起思考一下這個問題。</a:t>
            </a:r>
            <a:endParaRPr lang="en-US" altLang="zh-TW" dirty="0"/>
          </a:p>
          <a:p>
            <a:r>
              <a:rPr lang="zh-TW" altLang="en-US" dirty="0"/>
              <a:t>關於</a:t>
            </a:r>
            <a:r>
              <a:rPr lang="en-US" altLang="zh-TW" dirty="0"/>
              <a:t>”</a:t>
            </a:r>
            <a:r>
              <a:rPr lang="zh-TW" altLang="en-US" dirty="0"/>
              <a:t>單一標準答案的學習文化、單向直線思維的錯覺推論</a:t>
            </a:r>
            <a:r>
              <a:rPr lang="en-US" altLang="zh-TW" dirty="0"/>
              <a:t>”</a:t>
            </a:r>
          </a:p>
          <a:p>
            <a:r>
              <a:rPr lang="zh-TW" altLang="en-US" dirty="0"/>
              <a:t>這是整個社會醞釀、教導、建構出來的，很難以撼動的思維模式。</a:t>
            </a:r>
            <a:endParaRPr lang="en-US" altLang="zh-TW" dirty="0"/>
          </a:p>
          <a:p>
            <a:endParaRPr lang="en-US" altLang="zh-TW" dirty="0"/>
          </a:p>
          <a:p>
            <a:r>
              <a:rPr lang="zh-TW" altLang="en-US" dirty="0"/>
              <a:t>追求標準答案一直是我們教育長期的問題。我以前也是受害者。</a:t>
            </a:r>
            <a:endParaRPr lang="en-US" altLang="zh-TW" dirty="0"/>
          </a:p>
          <a:p>
            <a:r>
              <a:rPr lang="zh-TW" altLang="en-US" dirty="0"/>
              <a:t>記得三十幾年前我到哈佛求學，班上只有我一個東方人，助教會特別對著我一個人講，要寫「</a:t>
            </a:r>
            <a:r>
              <a:rPr lang="en-US" altLang="zh-TW" dirty="0"/>
              <a:t>position paper, not summery</a:t>
            </a:r>
            <a:r>
              <a:rPr lang="zh-TW" altLang="en-US" dirty="0"/>
              <a:t>」，</a:t>
            </a:r>
            <a:endParaRPr lang="en-US" altLang="zh-TW" dirty="0"/>
          </a:p>
          <a:p>
            <a:r>
              <a:rPr lang="zh-TW" altLang="en-US" dirty="0"/>
              <a:t>意思是針對議題寫自己的立場和意見，像一篇小論文，而不是議題資料統整、摘要。</a:t>
            </a:r>
            <a:endParaRPr lang="en-US" altLang="zh-TW" dirty="0"/>
          </a:p>
          <a:p>
            <a:r>
              <a:rPr lang="zh-TW" altLang="en-US" dirty="0"/>
              <a:t>後來跟那位助教熟了，他告訴我，每次遇到台灣來的學生，都有一樣的問題，不知道「立場」為何物，每次都只交「資料摘要」。</a:t>
            </a:r>
            <a:r>
              <a:rPr lang="en-US" altLang="zh-TW" dirty="0"/>
              <a:t>--</a:t>
            </a:r>
            <a:r>
              <a:rPr lang="zh-TW" altLang="en-US" dirty="0"/>
              <a:t>楊照，親子天下</a:t>
            </a:r>
            <a:r>
              <a:rPr lang="en-US" altLang="zh-TW" dirty="0"/>
              <a:t>(2016.01.04)</a:t>
            </a:r>
          </a:p>
        </p:txBody>
      </p:sp>
      <p:sp>
        <p:nvSpPr>
          <p:cNvPr id="4" name="投影片編號版面配置區 3"/>
          <p:cNvSpPr>
            <a:spLocks noGrp="1"/>
          </p:cNvSpPr>
          <p:nvPr>
            <p:ph type="sldNum" sz="quarter" idx="10"/>
          </p:nvPr>
        </p:nvSpPr>
        <p:spPr/>
        <p:txBody>
          <a:bodyPr/>
          <a:lstStyle/>
          <a:p>
            <a:pPr fontAlgn="auto" latinLnBrk="1">
              <a:spcBef>
                <a:spcPts val="0"/>
              </a:spcBef>
              <a:spcAft>
                <a:spcPts val="0"/>
              </a:spcAft>
              <a:defRPr/>
            </a:pPr>
            <a:fld id="{867A32A6-96FE-471C-81D3-1AE85989462F}" type="slidenum">
              <a:rPr kumimoji="0" lang="zh-TW" altLang="en-US" smtClean="0">
                <a:solidFill>
                  <a:prstClr val="black"/>
                </a:solidFill>
                <a:latin typeface="Calibri" panose="020F0502020204030204"/>
                <a:ea typeface="新細明體" panose="02020500000000000000" pitchFamily="18" charset="-120"/>
              </a:rPr>
              <a:pPr fontAlgn="auto" latinLnBrk="1">
                <a:spcBef>
                  <a:spcPts val="0"/>
                </a:spcBef>
                <a:spcAft>
                  <a:spcPts val="0"/>
                </a:spcAft>
                <a:defRPr/>
              </a:pPr>
              <a:t>5</a:t>
            </a:fld>
            <a:endParaRPr kumimoji="0"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28943630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a:t>請大略清點舉手人數，逐題記錄舉手成數</a:t>
            </a:r>
            <a:r>
              <a:rPr lang="en-US" altLang="zh-TW"/>
              <a:t>(5</a:t>
            </a:r>
            <a:r>
              <a:rPr lang="zh-TW" altLang="en-US"/>
              <a:t>成、</a:t>
            </a:r>
            <a:r>
              <a:rPr lang="en-US" altLang="zh-TW"/>
              <a:t>8</a:t>
            </a:r>
            <a:r>
              <a:rPr lang="zh-TW" altLang="en-US"/>
              <a:t>成、</a:t>
            </a:r>
            <a:r>
              <a:rPr lang="en-US" altLang="zh-TW"/>
              <a:t>9</a:t>
            </a:r>
            <a:r>
              <a:rPr lang="zh-TW" altLang="en-US"/>
              <a:t>成或全數</a:t>
            </a:r>
            <a:r>
              <a:rPr lang="en-US" altLang="zh-TW"/>
              <a:t>)</a:t>
            </a:r>
            <a:r>
              <a:rPr lang="zh-TW" altLang="en-US"/>
              <a:t>，填於成果報表內。</a:t>
            </a:r>
          </a:p>
        </p:txBody>
      </p:sp>
    </p:spTree>
    <p:extLst>
      <p:ext uri="{BB962C8B-B14F-4D97-AF65-F5344CB8AC3E}">
        <p14:creationId xmlns:p14="http://schemas.microsoft.com/office/powerpoint/2010/main" val="4652363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3537" name="Shape 624"/>
          <p:cNvSpPr>
            <a:spLocks noGrp="1" noRot="1" noChangeAspect="1" noTextEdit="1"/>
          </p:cNvSpPr>
          <p:nvPr>
            <p:ph type="sldImg" idx="2"/>
          </p:nvPr>
        </p:nvSpPr>
        <p:spPr bwMode="auto">
          <a:xfrm>
            <a:off x="919163" y="746125"/>
            <a:ext cx="4960937" cy="37211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a:noFill/>
          </a:ln>
        </p:spPr>
      </p:sp>
      <p:sp>
        <p:nvSpPr>
          <p:cNvPr id="193538" name="Shape 625"/>
          <p:cNvSpPr>
            <a:spLocks noGrp="1"/>
          </p:cNvSpPr>
          <p:nvPr>
            <p:ph type="body" idx="1"/>
          </p:nvPr>
        </p:nvSpPr>
        <p:spPr bwMode="auto">
          <a:xfrm>
            <a:off x="678658" y="4715192"/>
            <a:ext cx="5440360" cy="4464688"/>
          </a:xfrm>
          <a:noFill/>
        </p:spPr>
        <p:txBody>
          <a:bodyPr wrap="square" lIns="91424" tIns="45711" rIns="91424" bIns="45711" numCol="1" anchor="t" anchorCtr="0" compatLnSpc="1">
            <a:prstTxWarp prst="textNoShape">
              <a:avLst/>
            </a:prstTxWarp>
          </a:bodyPr>
          <a:lstStyle/>
          <a:p>
            <a:pPr eaLnBrk="1" hangingPunct="1">
              <a:spcBef>
                <a:spcPct val="0"/>
              </a:spcBef>
            </a:pPr>
            <a:endParaRPr lang="zh-TW" altLang="zh-TW"/>
          </a:p>
        </p:txBody>
      </p:sp>
      <p:sp>
        <p:nvSpPr>
          <p:cNvPr id="193539" name="Shape 626"/>
          <p:cNvSpPr txBox="1">
            <a:spLocks noGrp="1"/>
          </p:cNvSpPr>
          <p:nvPr/>
        </p:nvSpPr>
        <p:spPr bwMode="auto">
          <a:xfrm>
            <a:off x="3848369" y="9428800"/>
            <a:ext cx="2947720" cy="496252"/>
          </a:xfrm>
          <a:prstGeom prst="rect">
            <a:avLst/>
          </a:prstGeom>
          <a:noFill/>
          <a:ln w="9525">
            <a:noFill/>
            <a:miter lim="800000"/>
            <a:headEnd/>
            <a:tailEnd/>
          </a:ln>
        </p:spPr>
        <p:txBody>
          <a:bodyPr lIns="91424" tIns="45711" rIns="91424" bIns="45711" anchor="b"/>
          <a:lstStyle/>
          <a:p>
            <a:pPr algn="r" defTabSz="914797">
              <a:buSzPct val="25000"/>
            </a:pPr>
            <a:r>
              <a:rPr lang="zh-TW" altLang="zh-TW" sz="1200"/>
              <a:t> </a:t>
            </a:r>
          </a:p>
        </p:txBody>
      </p:sp>
    </p:spTree>
    <p:extLst>
      <p:ext uri="{BB962C8B-B14F-4D97-AF65-F5344CB8AC3E}">
        <p14:creationId xmlns:p14="http://schemas.microsoft.com/office/powerpoint/2010/main" val="11545420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投影片影像版面配置區 1"/>
          <p:cNvSpPr>
            <a:spLocks noGrp="1" noRot="1" noChangeAspect="1"/>
          </p:cNvSpPr>
          <p:nvPr>
            <p:ph type="sldImg"/>
          </p:nvPr>
        </p:nvSpPr>
        <p:spPr bwMode="auto">
          <a:xfrm>
            <a:off x="917575" y="744538"/>
            <a:ext cx="4962525" cy="3721100"/>
          </a:xfrm>
          <a:noFill/>
          <a:ln>
            <a:solidFill>
              <a:srgbClr val="000000"/>
            </a:solidFill>
            <a:miter lim="800000"/>
            <a:headEnd/>
            <a:tailEnd/>
          </a:ln>
        </p:spPr>
      </p:sp>
      <p:sp>
        <p:nvSpPr>
          <p:cNvPr id="172034" name="備忘稿版面配置區 2"/>
          <p:cNvSpPr>
            <a:spLocks noGrp="1"/>
          </p:cNvSpPr>
          <p:nvPr>
            <p:ph type="body" idx="1"/>
          </p:nvPr>
        </p:nvSpPr>
        <p:spPr bwMode="auto">
          <a:noFill/>
        </p:spPr>
        <p:txBody>
          <a:bodyPr wrap="square" numCol="1" anchor="t" anchorCtr="0" compatLnSpc="1">
            <a:prstTxWarp prst="textNoShape">
              <a:avLst/>
            </a:prstTxWarp>
          </a:bodyPr>
          <a:lstStyle/>
          <a:p>
            <a:r>
              <a:rPr kumimoji="1" lang="zh-TW" altLang="en-US"/>
              <a:t>綜整而言所謂的適性輔導就是要透過綜合活動、技藝教育等課程</a:t>
            </a:r>
            <a:r>
              <a:rPr kumimoji="1" lang="en-US" altLang="zh-TW"/>
              <a:t> </a:t>
            </a:r>
            <a:r>
              <a:rPr kumimoji="1" lang="zh-TW" altLang="en-US"/>
              <a:t>以及生涯發展教育、親職教育等計畫與心理測驗、生涯輔導手冊等工具再加上三級輔導的專業人力等各個面向的整體環狀架構</a:t>
            </a:r>
            <a:endParaRPr kumimoji="1" lang="en-US" altLang="zh-TW"/>
          </a:p>
          <a:p>
            <a:r>
              <a:rPr kumimoji="1" lang="zh-TW" altLang="en-US"/>
              <a:t>來達到幫助孩子是選擇</a:t>
            </a:r>
            <a:r>
              <a:rPr kumimoji="1" lang="en-US" altLang="zh-TW"/>
              <a:t> </a:t>
            </a:r>
            <a:r>
              <a:rPr kumimoji="1" lang="zh-TW" altLang="en-US"/>
              <a:t>成就每個孩子的目標</a:t>
            </a:r>
          </a:p>
        </p:txBody>
      </p:sp>
      <p:sp>
        <p:nvSpPr>
          <p:cNvPr id="4" name="投影片編號版面配置區 3"/>
          <p:cNvSpPr>
            <a:spLocks noGrp="1"/>
          </p:cNvSpPr>
          <p:nvPr>
            <p:ph type="sldNum" sz="quarter" idx="5"/>
          </p:nvPr>
        </p:nvSpPr>
        <p:spPr/>
        <p:txBody>
          <a:bodyPr/>
          <a:lstStyle/>
          <a:p>
            <a:pPr>
              <a:defRPr/>
            </a:pPr>
            <a:fld id="{02A84133-7B92-46E9-973B-6A5E455F677A}" type="slidenum">
              <a:rPr lang="zh-TW" altLang="en-US" smtClean="0">
                <a:solidFill>
                  <a:prstClr val="black"/>
                </a:solidFill>
              </a:rPr>
              <a:pPr>
                <a:defRPr/>
              </a:pPr>
              <a:t>99</a:t>
            </a:fld>
            <a:endParaRPr lang="zh-TW" altLang="en-US">
              <a:solidFill>
                <a:prstClr val="black"/>
              </a:solidFill>
            </a:endParaRPr>
          </a:p>
        </p:txBody>
      </p:sp>
    </p:spTree>
    <p:extLst>
      <p:ext uri="{BB962C8B-B14F-4D97-AF65-F5344CB8AC3E}">
        <p14:creationId xmlns:p14="http://schemas.microsoft.com/office/powerpoint/2010/main" val="11635314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176130"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a:p>
        </p:txBody>
      </p:sp>
      <p:sp>
        <p:nvSpPr>
          <p:cNvPr id="176131" name="投影片編號版面配置區 3"/>
          <p:cNvSpPr txBox="1">
            <a:spLocks noGrp="1"/>
          </p:cNvSpPr>
          <p:nvPr/>
        </p:nvSpPr>
        <p:spPr bwMode="auto">
          <a:xfrm>
            <a:off x="3854451" y="9490952"/>
            <a:ext cx="2949575" cy="499523"/>
          </a:xfrm>
          <a:prstGeom prst="rect">
            <a:avLst/>
          </a:prstGeom>
          <a:noFill/>
          <a:ln w="9525">
            <a:noFill/>
            <a:miter lim="800000"/>
            <a:headEnd/>
            <a:tailEnd/>
          </a:ln>
        </p:spPr>
        <p:txBody>
          <a:bodyPr lIns="91797" tIns="45898" rIns="91797" bIns="45898" anchor="b"/>
          <a:lstStyle/>
          <a:p>
            <a:pPr algn="r"/>
            <a:fld id="{54FE2BB8-7233-4BC6-B1DE-4BA030E744F8}" type="slidenum">
              <a:rPr lang="zh-TW" altLang="en-US" sz="1200">
                <a:solidFill>
                  <a:srgbClr val="000000"/>
                </a:solidFill>
              </a:rPr>
              <a:pPr algn="r"/>
              <a:t>100</a:t>
            </a:fld>
            <a:endParaRPr lang="en-US" altLang="zh-TW" sz="1200" dirty="0">
              <a:solidFill>
                <a:srgbClr val="000000"/>
              </a:solidFill>
            </a:endParaRPr>
          </a:p>
        </p:txBody>
      </p:sp>
    </p:spTree>
    <p:extLst>
      <p:ext uri="{BB962C8B-B14F-4D97-AF65-F5344CB8AC3E}">
        <p14:creationId xmlns:p14="http://schemas.microsoft.com/office/powerpoint/2010/main" val="5639785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投影片編號版面配置區 6"/>
          <p:cNvSpPr>
            <a:spLocks noGrp="1"/>
          </p:cNvSpPr>
          <p:nvPr>
            <p:ph type="sldNum" sz="quarter" idx="5"/>
          </p:nvPr>
        </p:nvSpPr>
        <p:spPr bwMode="auto">
          <a:noFill/>
          <a:ln>
            <a:miter lim="800000"/>
            <a:headEnd/>
            <a:tailEnd/>
          </a:ln>
        </p:spPr>
        <p:txBody>
          <a:bodyPr/>
          <a:lstStyle/>
          <a:p>
            <a:fld id="{2AC2B096-0C90-4CBD-BEDB-15FEF1252C75}" type="slidenum">
              <a:rPr lang="zh-TW" altLang="en-US" smtClean="0">
                <a:ea typeface="新細明體" charset="-120"/>
              </a:rPr>
              <a:pPr/>
              <a:t>103</a:t>
            </a:fld>
            <a:endParaRPr lang="en-US" altLang="zh-TW">
              <a:ea typeface="新細明體" charset="-120"/>
            </a:endParaRPr>
          </a:p>
        </p:txBody>
      </p:sp>
      <p:sp>
        <p:nvSpPr>
          <p:cNvPr id="205826"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20582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latin typeface="Arial" charset="0"/>
            </a:endParaRPr>
          </a:p>
        </p:txBody>
      </p:sp>
      <p:sp>
        <p:nvSpPr>
          <p:cNvPr id="205828" name="投影片編號版面配置區 3"/>
          <p:cNvSpPr txBox="1">
            <a:spLocks noGrp="1"/>
          </p:cNvSpPr>
          <p:nvPr/>
        </p:nvSpPr>
        <p:spPr bwMode="auto">
          <a:xfrm>
            <a:off x="3849955" y="9428800"/>
            <a:ext cx="2946135" cy="496252"/>
          </a:xfrm>
          <a:prstGeom prst="rect">
            <a:avLst/>
          </a:prstGeom>
          <a:noFill/>
          <a:ln w="9525">
            <a:noFill/>
            <a:miter lim="800000"/>
            <a:headEnd/>
            <a:tailEnd/>
          </a:ln>
        </p:spPr>
        <p:txBody>
          <a:bodyPr lIns="91321" tIns="45661" rIns="91321" bIns="45661" anchor="b"/>
          <a:lstStyle/>
          <a:p>
            <a:pPr algn="r" defTabSz="911626"/>
            <a:fld id="{87C1C523-03C6-40F4-B43D-D40FACCAF5E2}" type="slidenum">
              <a:rPr lang="en-US" altLang="zh-TW" sz="1200"/>
              <a:pPr algn="r" defTabSz="911626"/>
              <a:t>103</a:t>
            </a:fld>
            <a:endParaRPr lang="en-US" altLang="zh-TW" sz="1200"/>
          </a:p>
        </p:txBody>
      </p:sp>
    </p:spTree>
    <p:extLst>
      <p:ext uri="{BB962C8B-B14F-4D97-AF65-F5344CB8AC3E}">
        <p14:creationId xmlns:p14="http://schemas.microsoft.com/office/powerpoint/2010/main" val="23632838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投影片編號版面配置區 6"/>
          <p:cNvSpPr>
            <a:spLocks noGrp="1"/>
          </p:cNvSpPr>
          <p:nvPr>
            <p:ph type="sldNum" sz="quarter" idx="5"/>
          </p:nvPr>
        </p:nvSpPr>
        <p:spPr bwMode="auto">
          <a:noFill/>
          <a:ln>
            <a:miter lim="800000"/>
            <a:headEnd/>
            <a:tailEnd/>
          </a:ln>
        </p:spPr>
        <p:txBody>
          <a:bodyPr/>
          <a:lstStyle/>
          <a:p>
            <a:fld id="{2AC2B096-0C90-4CBD-BEDB-15FEF1252C75}" type="slidenum">
              <a:rPr lang="zh-TW" altLang="en-US" smtClean="0">
                <a:ea typeface="新細明體" charset="-120"/>
              </a:rPr>
              <a:pPr/>
              <a:t>104</a:t>
            </a:fld>
            <a:endParaRPr lang="en-US" altLang="zh-TW">
              <a:ea typeface="新細明體" charset="-120"/>
            </a:endParaRPr>
          </a:p>
        </p:txBody>
      </p:sp>
      <p:sp>
        <p:nvSpPr>
          <p:cNvPr id="205826"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20582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latin typeface="Arial" charset="0"/>
            </a:endParaRPr>
          </a:p>
        </p:txBody>
      </p:sp>
      <p:sp>
        <p:nvSpPr>
          <p:cNvPr id="205828" name="投影片編號版面配置區 3"/>
          <p:cNvSpPr txBox="1">
            <a:spLocks noGrp="1"/>
          </p:cNvSpPr>
          <p:nvPr/>
        </p:nvSpPr>
        <p:spPr bwMode="auto">
          <a:xfrm>
            <a:off x="3849955" y="9428800"/>
            <a:ext cx="2946135" cy="496252"/>
          </a:xfrm>
          <a:prstGeom prst="rect">
            <a:avLst/>
          </a:prstGeom>
          <a:noFill/>
          <a:ln w="9525">
            <a:noFill/>
            <a:miter lim="800000"/>
            <a:headEnd/>
            <a:tailEnd/>
          </a:ln>
        </p:spPr>
        <p:txBody>
          <a:bodyPr lIns="91321" tIns="45661" rIns="91321" bIns="45661" anchor="b"/>
          <a:lstStyle/>
          <a:p>
            <a:pPr algn="r" defTabSz="911626"/>
            <a:fld id="{87C1C523-03C6-40F4-B43D-D40FACCAF5E2}" type="slidenum">
              <a:rPr lang="en-US" altLang="zh-TW" sz="1200"/>
              <a:pPr algn="r" defTabSz="911626"/>
              <a:t>104</a:t>
            </a:fld>
            <a:endParaRPr lang="en-US" altLang="zh-TW" sz="1200"/>
          </a:p>
        </p:txBody>
      </p:sp>
    </p:spTree>
    <p:extLst>
      <p:ext uri="{BB962C8B-B14F-4D97-AF65-F5344CB8AC3E}">
        <p14:creationId xmlns:p14="http://schemas.microsoft.com/office/powerpoint/2010/main" val="36332564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投影片編號版面配置區 6"/>
          <p:cNvSpPr>
            <a:spLocks noGrp="1"/>
          </p:cNvSpPr>
          <p:nvPr>
            <p:ph type="sldNum" sz="quarter" idx="5"/>
          </p:nvPr>
        </p:nvSpPr>
        <p:spPr bwMode="auto">
          <a:noFill/>
          <a:ln>
            <a:miter lim="800000"/>
            <a:headEnd/>
            <a:tailEnd/>
          </a:ln>
        </p:spPr>
        <p:txBody>
          <a:bodyPr/>
          <a:lstStyle/>
          <a:p>
            <a:fld id="{2AC2B096-0C90-4CBD-BEDB-15FEF1252C75}" type="slidenum">
              <a:rPr lang="zh-TW" altLang="en-US" smtClean="0">
                <a:ea typeface="新細明體" charset="-120"/>
              </a:rPr>
              <a:pPr/>
              <a:t>105</a:t>
            </a:fld>
            <a:endParaRPr lang="en-US" altLang="zh-TW">
              <a:ea typeface="新細明體" charset="-120"/>
            </a:endParaRPr>
          </a:p>
        </p:txBody>
      </p:sp>
      <p:sp>
        <p:nvSpPr>
          <p:cNvPr id="205826"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20582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latin typeface="Arial" charset="0"/>
            </a:endParaRPr>
          </a:p>
        </p:txBody>
      </p:sp>
      <p:sp>
        <p:nvSpPr>
          <p:cNvPr id="205828" name="投影片編號版面配置區 3"/>
          <p:cNvSpPr txBox="1">
            <a:spLocks noGrp="1"/>
          </p:cNvSpPr>
          <p:nvPr/>
        </p:nvSpPr>
        <p:spPr bwMode="auto">
          <a:xfrm>
            <a:off x="3849955" y="9428800"/>
            <a:ext cx="2946135" cy="496252"/>
          </a:xfrm>
          <a:prstGeom prst="rect">
            <a:avLst/>
          </a:prstGeom>
          <a:noFill/>
          <a:ln w="9525">
            <a:noFill/>
            <a:miter lim="800000"/>
            <a:headEnd/>
            <a:tailEnd/>
          </a:ln>
        </p:spPr>
        <p:txBody>
          <a:bodyPr lIns="91321" tIns="45661" rIns="91321" bIns="45661" anchor="b"/>
          <a:lstStyle/>
          <a:p>
            <a:pPr algn="r" defTabSz="911626"/>
            <a:fld id="{87C1C523-03C6-40F4-B43D-D40FACCAF5E2}" type="slidenum">
              <a:rPr lang="en-US" altLang="zh-TW" sz="1200"/>
              <a:pPr algn="r" defTabSz="911626"/>
              <a:t>105</a:t>
            </a:fld>
            <a:endParaRPr lang="en-US" altLang="zh-TW" sz="1200"/>
          </a:p>
        </p:txBody>
      </p:sp>
    </p:spTree>
    <p:extLst>
      <p:ext uri="{BB962C8B-B14F-4D97-AF65-F5344CB8AC3E}">
        <p14:creationId xmlns:p14="http://schemas.microsoft.com/office/powerpoint/2010/main" val="36332564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D6DAC6CA-E053-4EC7-B801-A64BBB9841B3}" type="slidenum">
              <a:rPr lang="en-US" smtClean="0">
                <a:solidFill>
                  <a:prstClr val="black"/>
                </a:solidFill>
                <a:latin typeface="Calibri"/>
              </a:rPr>
              <a:pPr/>
              <a:t>110</a:t>
            </a:fld>
            <a:endParaRPr lang="en-US">
              <a:solidFill>
                <a:prstClr val="black"/>
              </a:solidFill>
              <a:latin typeface="Calibri"/>
            </a:endParaRPr>
          </a:p>
        </p:txBody>
      </p:sp>
    </p:spTree>
    <p:extLst>
      <p:ext uri="{BB962C8B-B14F-4D97-AF65-F5344CB8AC3E}">
        <p14:creationId xmlns:p14="http://schemas.microsoft.com/office/powerpoint/2010/main" val="822852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eaLnBrk="1" fontAlgn="auto" hangingPunct="1">
              <a:spcBef>
                <a:spcPts val="0"/>
              </a:spcBef>
              <a:spcAft>
                <a:spcPts val="0"/>
              </a:spcAft>
              <a:defRPr/>
            </a:pPr>
            <a:r>
              <a:rPr lang="zh-TW" altLang="en-US" dirty="0"/>
              <a:t>面對</a:t>
            </a:r>
            <a:r>
              <a:rPr lang="en-US" altLang="zh-TW" dirty="0"/>
              <a:t>12</a:t>
            </a:r>
            <a:r>
              <a:rPr lang="zh-TW" altLang="en-US" dirty="0"/>
              <a:t>年國教、適性入學、志願選填的制度，</a:t>
            </a:r>
            <a:endParaRPr lang="en-US" altLang="zh-TW" dirty="0"/>
          </a:p>
          <a:p>
            <a:pPr defTabSz="913211" eaLnBrk="1" fontAlgn="auto" hangingPunct="1">
              <a:spcBef>
                <a:spcPts val="0"/>
              </a:spcBef>
              <a:spcAft>
                <a:spcPts val="0"/>
              </a:spcAft>
              <a:defRPr/>
            </a:pPr>
            <a:r>
              <a:rPr lang="zh-TW" altLang="en-US" dirty="0"/>
              <a:t>我們會很快忘記去看孩子的價值，而是被社會價值牽著鼻子走了。</a:t>
            </a:r>
            <a:endParaRPr lang="en-US" altLang="zh-TW" dirty="0"/>
          </a:p>
          <a:p>
            <a:r>
              <a:rPr lang="zh-TW" altLang="en-US" dirty="0"/>
              <a:t>這幾個例子可能剛好是ㄧ些在場的家長的心聲，好像需要一起思考一下這個問題。</a:t>
            </a:r>
            <a:endParaRPr lang="en-US" altLang="zh-TW" dirty="0"/>
          </a:p>
          <a:p>
            <a:r>
              <a:rPr lang="zh-TW" altLang="en-US" dirty="0"/>
              <a:t>關於</a:t>
            </a:r>
            <a:r>
              <a:rPr lang="en-US" altLang="zh-TW" dirty="0"/>
              <a:t>”</a:t>
            </a:r>
            <a:r>
              <a:rPr lang="zh-TW" altLang="en-US" dirty="0"/>
              <a:t>單一標準答案的學習文化、單向直線思維的錯覺推論</a:t>
            </a:r>
            <a:r>
              <a:rPr lang="en-US" altLang="zh-TW" dirty="0"/>
              <a:t>”</a:t>
            </a:r>
          </a:p>
          <a:p>
            <a:r>
              <a:rPr lang="zh-TW" altLang="en-US" dirty="0"/>
              <a:t>這是整個社會醞釀、教導、建構出來的，很難以撼動的思維模式。</a:t>
            </a:r>
            <a:endParaRPr lang="en-US" altLang="zh-TW" dirty="0"/>
          </a:p>
          <a:p>
            <a:endParaRPr lang="en-US" altLang="zh-TW" dirty="0"/>
          </a:p>
          <a:p>
            <a:r>
              <a:rPr lang="zh-TW" altLang="en-US" dirty="0"/>
              <a:t>追求標準答案一直是我們教育長期的問題。我以前也是受害者。</a:t>
            </a:r>
            <a:endParaRPr lang="en-US" altLang="zh-TW" dirty="0"/>
          </a:p>
          <a:p>
            <a:r>
              <a:rPr lang="zh-TW" altLang="en-US" dirty="0"/>
              <a:t>記得三十幾年前我到哈佛求學，班上只有我一個東方人，助教會特別對著我一個人講，要寫「</a:t>
            </a:r>
            <a:r>
              <a:rPr lang="en-US" altLang="zh-TW" dirty="0"/>
              <a:t>position paper, not summery</a:t>
            </a:r>
            <a:r>
              <a:rPr lang="zh-TW" altLang="en-US" dirty="0"/>
              <a:t>」，</a:t>
            </a:r>
            <a:endParaRPr lang="en-US" altLang="zh-TW" dirty="0"/>
          </a:p>
          <a:p>
            <a:r>
              <a:rPr lang="zh-TW" altLang="en-US" dirty="0"/>
              <a:t>意思是針對議題寫自己的立場和意見，像一篇小論文，而不是議題資料統整、摘要。</a:t>
            </a:r>
            <a:endParaRPr lang="en-US" altLang="zh-TW" dirty="0"/>
          </a:p>
          <a:p>
            <a:r>
              <a:rPr lang="zh-TW" altLang="en-US" dirty="0"/>
              <a:t>後來跟那位助教熟了，他告訴我，每次遇到台灣來的學生，都有一樣的問題，不知道「立場」為何物，每次都只交「資料摘要」。</a:t>
            </a:r>
            <a:r>
              <a:rPr lang="en-US" altLang="zh-TW" dirty="0"/>
              <a:t>--</a:t>
            </a:r>
            <a:r>
              <a:rPr lang="zh-TW" altLang="en-US" dirty="0"/>
              <a:t>楊照，親子天下</a:t>
            </a:r>
            <a:r>
              <a:rPr lang="en-US" altLang="zh-TW" dirty="0"/>
              <a:t>(2016.01.04)</a:t>
            </a:r>
          </a:p>
        </p:txBody>
      </p:sp>
      <p:sp>
        <p:nvSpPr>
          <p:cNvPr id="4" name="投影片編號版面配置區 3"/>
          <p:cNvSpPr>
            <a:spLocks noGrp="1"/>
          </p:cNvSpPr>
          <p:nvPr>
            <p:ph type="sldNum" sz="quarter" idx="10"/>
          </p:nvPr>
        </p:nvSpPr>
        <p:spPr/>
        <p:txBody>
          <a:bodyPr/>
          <a:lstStyle/>
          <a:p>
            <a:pPr fontAlgn="auto" latinLnBrk="1">
              <a:spcBef>
                <a:spcPts val="0"/>
              </a:spcBef>
              <a:spcAft>
                <a:spcPts val="0"/>
              </a:spcAft>
              <a:defRPr/>
            </a:pPr>
            <a:fld id="{867A32A6-96FE-471C-81D3-1AE85989462F}" type="slidenum">
              <a:rPr kumimoji="0" lang="zh-TW" altLang="en-US" smtClean="0">
                <a:solidFill>
                  <a:prstClr val="black"/>
                </a:solidFill>
                <a:latin typeface="Calibri" panose="020F0502020204030204"/>
                <a:ea typeface="新細明體" panose="02020500000000000000" pitchFamily="18" charset="-120"/>
              </a:rPr>
              <a:pPr fontAlgn="auto" latinLnBrk="1">
                <a:spcBef>
                  <a:spcPts val="0"/>
                </a:spcBef>
                <a:spcAft>
                  <a:spcPts val="0"/>
                </a:spcAft>
                <a:defRPr/>
              </a:pPr>
              <a:t>6</a:t>
            </a:fld>
            <a:endParaRPr kumimoji="0"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3480659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pPr defTabSz="913211" eaLnBrk="1" fontAlgn="auto" hangingPunct="1">
              <a:spcBef>
                <a:spcPts val="0"/>
              </a:spcBef>
              <a:spcAft>
                <a:spcPts val="0"/>
              </a:spcAft>
              <a:defRPr/>
            </a:pPr>
            <a:r>
              <a:rPr lang="zh-TW" altLang="en-US" dirty="0"/>
              <a:t>面對</a:t>
            </a:r>
            <a:r>
              <a:rPr lang="en-US" altLang="zh-TW" dirty="0"/>
              <a:t>12</a:t>
            </a:r>
            <a:r>
              <a:rPr lang="zh-TW" altLang="en-US" dirty="0"/>
              <a:t>年國教、適性入學、志願選填的制度，</a:t>
            </a:r>
            <a:endParaRPr lang="en-US" altLang="zh-TW" dirty="0"/>
          </a:p>
          <a:p>
            <a:pPr defTabSz="913211" eaLnBrk="1" fontAlgn="auto" hangingPunct="1">
              <a:spcBef>
                <a:spcPts val="0"/>
              </a:spcBef>
              <a:spcAft>
                <a:spcPts val="0"/>
              </a:spcAft>
              <a:defRPr/>
            </a:pPr>
            <a:r>
              <a:rPr lang="zh-TW" altLang="en-US" dirty="0"/>
              <a:t>我們會很快忘記去看孩子的價值，而是被社會價值牽著鼻子走了。</a:t>
            </a:r>
            <a:endParaRPr lang="en-US" altLang="zh-TW" dirty="0"/>
          </a:p>
          <a:p>
            <a:r>
              <a:rPr lang="zh-TW" altLang="en-US" dirty="0"/>
              <a:t>這幾個例子可能剛好是ㄧ些在場的家長的心聲，好像需要一起思考一下這個問題。</a:t>
            </a:r>
            <a:endParaRPr lang="en-US" altLang="zh-TW" dirty="0"/>
          </a:p>
          <a:p>
            <a:r>
              <a:rPr lang="zh-TW" altLang="en-US" dirty="0"/>
              <a:t>關於</a:t>
            </a:r>
            <a:r>
              <a:rPr lang="en-US" altLang="zh-TW" dirty="0"/>
              <a:t>”</a:t>
            </a:r>
            <a:r>
              <a:rPr lang="zh-TW" altLang="en-US" dirty="0"/>
              <a:t>單一標準答案的學習文化、單向直線思維的錯覺推論</a:t>
            </a:r>
            <a:r>
              <a:rPr lang="en-US" altLang="zh-TW" dirty="0"/>
              <a:t>”</a:t>
            </a:r>
          </a:p>
          <a:p>
            <a:r>
              <a:rPr lang="zh-TW" altLang="en-US" dirty="0"/>
              <a:t>這是整個社會醞釀、教導、建構出來的，很難以撼動的思維模式。</a:t>
            </a:r>
            <a:endParaRPr lang="en-US" altLang="zh-TW" dirty="0"/>
          </a:p>
          <a:p>
            <a:endParaRPr lang="en-US" altLang="zh-TW" dirty="0"/>
          </a:p>
          <a:p>
            <a:r>
              <a:rPr lang="zh-TW" altLang="en-US" dirty="0"/>
              <a:t>追求標準答案一直是我們教育長期的問題。我以前也是受害者。</a:t>
            </a:r>
            <a:endParaRPr lang="en-US" altLang="zh-TW" dirty="0"/>
          </a:p>
          <a:p>
            <a:r>
              <a:rPr lang="zh-TW" altLang="en-US" dirty="0"/>
              <a:t>記得三十幾年前我到哈佛求學，班上只有我一個東方人，助教會特別對著我一個人講，要寫「</a:t>
            </a:r>
            <a:r>
              <a:rPr lang="en-US" altLang="zh-TW" dirty="0"/>
              <a:t>position paper, not summery</a:t>
            </a:r>
            <a:r>
              <a:rPr lang="zh-TW" altLang="en-US" dirty="0"/>
              <a:t>」，</a:t>
            </a:r>
            <a:endParaRPr lang="en-US" altLang="zh-TW" dirty="0"/>
          </a:p>
          <a:p>
            <a:r>
              <a:rPr lang="zh-TW" altLang="en-US" dirty="0"/>
              <a:t>意思是針對議題寫自己的立場和意見，像一篇小論文，而不是議題資料統整、摘要。</a:t>
            </a:r>
            <a:endParaRPr lang="en-US" altLang="zh-TW" dirty="0"/>
          </a:p>
          <a:p>
            <a:r>
              <a:rPr lang="zh-TW" altLang="en-US" dirty="0"/>
              <a:t>後來跟那位助教熟了，他告訴我，每次遇到台灣來的學生，都有一樣的問題，不知道「立場」為何物，每次都只交「資料摘要」。</a:t>
            </a:r>
            <a:r>
              <a:rPr lang="en-US" altLang="zh-TW" dirty="0"/>
              <a:t>--</a:t>
            </a:r>
            <a:r>
              <a:rPr lang="zh-TW" altLang="en-US" dirty="0"/>
              <a:t>楊照，親子天下</a:t>
            </a:r>
            <a:r>
              <a:rPr lang="en-US" altLang="zh-TW" dirty="0"/>
              <a:t>(2016.01.04)</a:t>
            </a:r>
          </a:p>
        </p:txBody>
      </p:sp>
      <p:sp>
        <p:nvSpPr>
          <p:cNvPr id="4" name="投影片編號版面配置區 3"/>
          <p:cNvSpPr>
            <a:spLocks noGrp="1"/>
          </p:cNvSpPr>
          <p:nvPr>
            <p:ph type="sldNum" sz="quarter" idx="10"/>
          </p:nvPr>
        </p:nvSpPr>
        <p:spPr/>
        <p:txBody>
          <a:bodyPr/>
          <a:lstStyle/>
          <a:p>
            <a:pPr fontAlgn="auto" latinLnBrk="1">
              <a:spcBef>
                <a:spcPts val="0"/>
              </a:spcBef>
              <a:spcAft>
                <a:spcPts val="0"/>
              </a:spcAft>
              <a:defRPr/>
            </a:pPr>
            <a:fld id="{867A32A6-96FE-471C-81D3-1AE85989462F}" type="slidenum">
              <a:rPr kumimoji="0" lang="zh-TW" altLang="en-US" smtClean="0">
                <a:solidFill>
                  <a:prstClr val="black"/>
                </a:solidFill>
                <a:latin typeface="Calibri" panose="020F0502020204030204"/>
                <a:ea typeface="新細明體" panose="02020500000000000000" pitchFamily="18" charset="-120"/>
              </a:rPr>
              <a:pPr fontAlgn="auto" latinLnBrk="1">
                <a:spcBef>
                  <a:spcPts val="0"/>
                </a:spcBef>
                <a:spcAft>
                  <a:spcPts val="0"/>
                </a:spcAft>
                <a:defRPr/>
              </a:pPr>
              <a:t>8</a:t>
            </a:fld>
            <a:endParaRPr kumimoji="0" lang="zh-TW" altLang="en-US">
              <a:solidFill>
                <a:prstClr val="black"/>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596567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投影片編號版面配置區 6"/>
          <p:cNvSpPr>
            <a:spLocks noGrp="1"/>
          </p:cNvSpPr>
          <p:nvPr>
            <p:ph type="sldNum" sz="quarter" idx="5"/>
          </p:nvPr>
        </p:nvSpPr>
        <p:spPr bwMode="auto">
          <a:noFill/>
          <a:ln>
            <a:miter lim="800000"/>
            <a:headEnd/>
            <a:tailEnd/>
          </a:ln>
        </p:spPr>
        <p:txBody>
          <a:bodyPr/>
          <a:lstStyle/>
          <a:p>
            <a:fld id="{DA432143-8ECD-45A5-838C-E296FBF7DB88}" type="slidenum">
              <a:rPr lang="zh-TW" altLang="en-US" smtClean="0">
                <a:solidFill>
                  <a:prstClr val="black"/>
                </a:solidFill>
                <a:latin typeface="Arial" charset="0"/>
              </a:rPr>
              <a:pPr/>
              <a:t>14</a:t>
            </a:fld>
            <a:endParaRPr lang="en-US" altLang="zh-TW">
              <a:solidFill>
                <a:prstClr val="black"/>
              </a:solidFill>
              <a:latin typeface="Arial" charset="0"/>
            </a:endParaRPr>
          </a:p>
        </p:txBody>
      </p:sp>
      <p:sp>
        <p:nvSpPr>
          <p:cNvPr id="37890" name="投影片圖像版面配置區 1"/>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37891"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120000"/>
              </a:lnSpc>
              <a:spcBef>
                <a:spcPct val="0"/>
              </a:spcBef>
            </a:pPr>
            <a:r>
              <a:rPr kumimoji="0" lang="zh-TW" altLang="en-US">
                <a:latin typeface="新細明體" charset="-120"/>
              </a:rPr>
              <a:t>強調高中職要 了解學生學習起點能力！</a:t>
            </a:r>
            <a:endParaRPr kumimoji="0" lang="en-US" altLang="zh-TW">
              <a:latin typeface="新細明體" charset="-120"/>
            </a:endParaRPr>
          </a:p>
          <a:p>
            <a:pPr eaLnBrk="1" hangingPunct="1">
              <a:lnSpc>
                <a:spcPct val="120000"/>
              </a:lnSpc>
              <a:spcBef>
                <a:spcPct val="0"/>
              </a:spcBef>
            </a:pPr>
            <a:endParaRPr kumimoji="0" lang="en-US" altLang="zh-TW">
              <a:latin typeface="新細明體" charset="-120"/>
            </a:endParaRPr>
          </a:p>
          <a:p>
            <a:pPr eaLnBrk="1" hangingPunct="1">
              <a:lnSpc>
                <a:spcPct val="120000"/>
              </a:lnSpc>
              <a:spcBef>
                <a:spcPct val="0"/>
              </a:spcBef>
            </a:pPr>
            <a:r>
              <a:rPr kumimoji="0" lang="en-US" altLang="zh-TW">
                <a:latin typeface="新細明體" charset="-120"/>
              </a:rPr>
              <a:t>1.</a:t>
            </a:r>
            <a:r>
              <a:rPr kumimoji="0" lang="zh-TW" altLang="en-US">
                <a:latin typeface="新細明體" charset="-120"/>
              </a:rPr>
              <a:t>測驗科目包含</a:t>
            </a:r>
            <a:r>
              <a:rPr kumimoji="0" lang="zh-TW" altLang="en-US" b="1">
                <a:latin typeface="新細明體" charset="-120"/>
              </a:rPr>
              <a:t>國文、英語、數學、社會、自然及寫作測驗</a:t>
            </a:r>
            <a:endParaRPr kumimoji="0" lang="en-US" altLang="zh-TW" b="1">
              <a:latin typeface="新細明體" charset="-120"/>
            </a:endParaRPr>
          </a:p>
          <a:p>
            <a:pPr eaLnBrk="1" hangingPunct="1">
              <a:lnSpc>
                <a:spcPct val="120000"/>
              </a:lnSpc>
              <a:spcBef>
                <a:spcPct val="0"/>
              </a:spcBef>
            </a:pPr>
            <a:r>
              <a:rPr kumimoji="0" lang="en-US" altLang="zh-TW">
                <a:latin typeface="新細明體" charset="-120"/>
              </a:rPr>
              <a:t>2.</a:t>
            </a:r>
            <a:r>
              <a:rPr kumimoji="0" lang="zh-TW" altLang="en-US">
                <a:latin typeface="新細明體" charset="-120"/>
              </a:rPr>
              <a:t>各考試科目之題型以選擇題為主，非選擇題為輔</a:t>
            </a:r>
            <a:endParaRPr kumimoji="0" lang="en-US" altLang="zh-TW">
              <a:latin typeface="新細明體" charset="-120"/>
            </a:endParaRPr>
          </a:p>
          <a:p>
            <a:pPr eaLnBrk="1" hangingPunct="1">
              <a:lnSpc>
                <a:spcPct val="120000"/>
              </a:lnSpc>
              <a:spcBef>
                <a:spcPct val="0"/>
              </a:spcBef>
            </a:pPr>
            <a:r>
              <a:rPr kumimoji="0" lang="en-US" altLang="zh-TW">
                <a:latin typeface="新細明體" charset="-120"/>
              </a:rPr>
              <a:t>3.103</a:t>
            </a:r>
            <a:r>
              <a:rPr kumimoji="0" lang="zh-TW" altLang="en-US">
                <a:latin typeface="新細明體" charset="-120"/>
              </a:rPr>
              <a:t>學年度僅調整數學科及英語科</a:t>
            </a:r>
            <a:r>
              <a:rPr kumimoji="0" lang="en-US" altLang="zh-TW">
                <a:latin typeface="新細明體" charset="-120"/>
              </a:rPr>
              <a:t>:</a:t>
            </a:r>
            <a:r>
              <a:rPr kumimoji="0" lang="zh-TW" altLang="en-US">
                <a:latin typeface="新細明體" charset="-120"/>
              </a:rPr>
              <a:t>數學科增加</a:t>
            </a:r>
            <a:r>
              <a:rPr kumimoji="0" lang="zh-TW" altLang="en-US" b="1">
                <a:solidFill>
                  <a:srgbClr val="FF0000"/>
                </a:solidFill>
                <a:latin typeface="新細明體" charset="-120"/>
              </a:rPr>
              <a:t>非選擇題型</a:t>
            </a:r>
            <a:r>
              <a:rPr kumimoji="0" lang="zh-TW" altLang="en-US">
                <a:latin typeface="新細明體" charset="-120"/>
              </a:rPr>
              <a:t>的試題、英語科</a:t>
            </a:r>
            <a:r>
              <a:rPr kumimoji="0" lang="zh-TW" altLang="en-US" b="1">
                <a:solidFill>
                  <a:srgbClr val="FF0000"/>
                </a:solidFill>
                <a:latin typeface="新細明體" charset="-120"/>
              </a:rPr>
              <a:t>加考聽力（</a:t>
            </a:r>
            <a:r>
              <a:rPr kumimoji="0" lang="en-US" altLang="zh-TW" b="1">
                <a:solidFill>
                  <a:srgbClr val="FF0000"/>
                </a:solidFill>
                <a:latin typeface="新細明體" charset="-120"/>
              </a:rPr>
              <a:t>3</a:t>
            </a:r>
            <a:r>
              <a:rPr kumimoji="0" lang="zh-TW" altLang="en-US" b="1">
                <a:solidFill>
                  <a:srgbClr val="FF0000"/>
                </a:solidFill>
                <a:latin typeface="新細明體" charset="-120"/>
              </a:rPr>
              <a:t>選</a:t>
            </a:r>
            <a:r>
              <a:rPr kumimoji="0" lang="en-US" altLang="zh-TW" b="1">
                <a:solidFill>
                  <a:srgbClr val="FF0000"/>
                </a:solidFill>
                <a:latin typeface="新細明體" charset="-120"/>
              </a:rPr>
              <a:t>1</a:t>
            </a:r>
            <a:r>
              <a:rPr kumimoji="0" lang="zh-TW" altLang="en-US" b="1">
                <a:solidFill>
                  <a:srgbClr val="FF0000"/>
                </a:solidFill>
                <a:latin typeface="新細明體" charset="-120"/>
              </a:rPr>
              <a:t>選擇題）、</a:t>
            </a:r>
            <a:r>
              <a:rPr kumimoji="0" lang="zh-TW" altLang="en-US">
                <a:latin typeface="新細明體" charset="-120"/>
              </a:rPr>
              <a:t>其餘科目暫維持</a:t>
            </a:r>
            <a:r>
              <a:rPr kumimoji="0" lang="en-US" altLang="zh-TW">
                <a:latin typeface="新細明體" charset="-120"/>
              </a:rPr>
              <a:t>4</a:t>
            </a:r>
            <a:r>
              <a:rPr kumimoji="0" lang="zh-TW" altLang="en-US">
                <a:latin typeface="新細明體" charset="-120"/>
              </a:rPr>
              <a:t>選</a:t>
            </a:r>
            <a:r>
              <a:rPr kumimoji="0" lang="en-US" altLang="zh-TW">
                <a:latin typeface="新細明體" charset="-120"/>
              </a:rPr>
              <a:t>1</a:t>
            </a:r>
            <a:r>
              <a:rPr kumimoji="0" lang="zh-TW" altLang="en-US">
                <a:latin typeface="新細明體" charset="-120"/>
              </a:rPr>
              <a:t>的選擇題型。</a:t>
            </a:r>
            <a:endParaRPr kumimoji="0" lang="en-US" altLang="zh-TW">
              <a:latin typeface="新細明體" charset="-120"/>
            </a:endParaRPr>
          </a:p>
          <a:p>
            <a:pPr algn="just" eaLnBrk="1" hangingPunct="1">
              <a:lnSpc>
                <a:spcPts val="1935"/>
              </a:lnSpc>
              <a:spcBef>
                <a:spcPct val="0"/>
              </a:spcBef>
            </a:pPr>
            <a:r>
              <a:rPr kumimoji="0" lang="en-US" altLang="zh-TW">
                <a:latin typeface="新細明體" charset="-120"/>
              </a:rPr>
              <a:t>4.</a:t>
            </a:r>
            <a:r>
              <a:rPr kumimoji="0" lang="zh-TW" altLang="en-US">
                <a:latin typeface="新細明體" charset="-120"/>
                <a:cs typeface="Times New Roman" pitchFamily="18" charset="0"/>
              </a:rPr>
              <a:t>成績計算：採標準參照方式呈現學生各科結果，透過測驗的標準設定，各科評量結果將分為「精熟」、「基礎」及「待加強」</a:t>
            </a:r>
            <a:r>
              <a:rPr kumimoji="0" lang="en-US" altLang="zh-TW">
                <a:latin typeface="新細明體" charset="-120"/>
                <a:cs typeface="Times New Roman" pitchFamily="18" charset="0"/>
              </a:rPr>
              <a:t>3</a:t>
            </a:r>
            <a:r>
              <a:rPr kumimoji="0" lang="zh-TW" altLang="en-US">
                <a:latin typeface="新細明體" charset="-120"/>
                <a:cs typeface="Times New Roman" pitchFamily="18" charset="0"/>
              </a:rPr>
              <a:t>個等級。整體來說，成績「精熟」表示學生精通熟習該科目國中階段所學習的知識與能力；「基礎」表示學生具備該科目國中階段之基本學力；「待加強」表示學生尚未具備該科目國中教育階段之基本學力。</a:t>
            </a:r>
            <a:endParaRPr kumimoji="0" lang="en-US" altLang="zh-TW">
              <a:latin typeface="新細明體" charset="-120"/>
              <a:cs typeface="Times New Roman" pitchFamily="18" charset="0"/>
            </a:endParaRPr>
          </a:p>
          <a:p>
            <a:pPr algn="just" eaLnBrk="1" hangingPunct="1">
              <a:lnSpc>
                <a:spcPts val="1935"/>
              </a:lnSpc>
              <a:spcBef>
                <a:spcPct val="0"/>
              </a:spcBef>
            </a:pPr>
            <a:r>
              <a:rPr kumimoji="0" lang="en-US" altLang="zh-TW">
                <a:latin typeface="新細明體" charset="-120"/>
                <a:cs typeface="Times New Roman" pitchFamily="18" charset="0"/>
              </a:rPr>
              <a:t>5.</a:t>
            </a:r>
            <a:r>
              <a:rPr kumimoji="0" lang="zh-TW" altLang="en-US">
                <a:latin typeface="新細明體" charset="-120"/>
                <a:cs typeface="Times New Roman" pitchFamily="18" charset="0"/>
              </a:rPr>
              <a:t>考試時間於</a:t>
            </a:r>
            <a:r>
              <a:rPr kumimoji="0" lang="en-US" altLang="zh-TW">
                <a:latin typeface="新細明體" charset="-120"/>
                <a:cs typeface="Times New Roman" pitchFamily="18" charset="0"/>
              </a:rPr>
              <a:t>5</a:t>
            </a:r>
            <a:r>
              <a:rPr kumimoji="0" lang="zh-TW" altLang="en-US">
                <a:latin typeface="新細明體" charset="-120"/>
                <a:cs typeface="Times New Roman" pitchFamily="18" charset="0"/>
              </a:rPr>
              <a:t>月分擇一週六、日辦理，考場將安排就近高中職。</a:t>
            </a:r>
            <a:endParaRPr kumimoji="0" lang="en-US" altLang="zh-TW">
              <a:latin typeface="新細明體" charset="-120"/>
              <a:cs typeface="Times New Roman" pitchFamily="18" charset="0"/>
            </a:endParaRPr>
          </a:p>
          <a:p>
            <a:pPr algn="just" eaLnBrk="1" hangingPunct="1">
              <a:lnSpc>
                <a:spcPts val="1935"/>
              </a:lnSpc>
              <a:spcBef>
                <a:spcPct val="0"/>
              </a:spcBef>
            </a:pPr>
            <a:endParaRPr kumimoji="0" lang="zh-TW" altLang="en-US">
              <a:latin typeface="新細明體" charset="-120"/>
            </a:endParaRPr>
          </a:p>
          <a:p>
            <a:pPr eaLnBrk="1" hangingPunct="1"/>
            <a:endParaRPr kumimoji="0" lang="zh-TW" altLang="en-US">
              <a:latin typeface="新細明體" charset="-120"/>
            </a:endParaRPr>
          </a:p>
        </p:txBody>
      </p:sp>
      <p:sp>
        <p:nvSpPr>
          <p:cNvPr id="37892" name="投影片編號版面配置區 3"/>
          <p:cNvSpPr txBox="1">
            <a:spLocks noGrp="1"/>
          </p:cNvSpPr>
          <p:nvPr/>
        </p:nvSpPr>
        <p:spPr bwMode="auto">
          <a:xfrm>
            <a:off x="3851541" y="9428800"/>
            <a:ext cx="2946135" cy="496252"/>
          </a:xfrm>
          <a:prstGeom prst="rect">
            <a:avLst/>
          </a:prstGeom>
          <a:noFill/>
          <a:ln w="9525">
            <a:noFill/>
            <a:miter lim="800000"/>
            <a:headEnd/>
            <a:tailEnd/>
          </a:ln>
        </p:spPr>
        <p:txBody>
          <a:bodyPr lIns="91312" tIns="45657" rIns="91312" bIns="45657" anchor="b"/>
          <a:lstStyle/>
          <a:p>
            <a:pPr algn="r" defTabSz="911626"/>
            <a:fld id="{82712CC4-B6B9-409F-B839-32AC0CD42A67}" type="slidenum">
              <a:rPr lang="en-US" altLang="zh-TW" sz="1200">
                <a:solidFill>
                  <a:prstClr val="black"/>
                </a:solidFill>
              </a:rPr>
              <a:pPr algn="r" defTabSz="911626"/>
              <a:t>14</a:t>
            </a:fld>
            <a:endParaRPr lang="en-US" altLang="zh-TW" sz="1200">
              <a:solidFill>
                <a:prstClr val="black"/>
              </a:solidFill>
            </a:endParaRPr>
          </a:p>
        </p:txBody>
      </p:sp>
    </p:spTree>
    <p:extLst>
      <p:ext uri="{BB962C8B-B14F-4D97-AF65-F5344CB8AC3E}">
        <p14:creationId xmlns:p14="http://schemas.microsoft.com/office/powerpoint/2010/main" val="3054376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a:t>請大略清點舉手人數，逐題記錄舉手成數</a:t>
            </a:r>
            <a:r>
              <a:rPr lang="en-US" altLang="zh-TW"/>
              <a:t>(5</a:t>
            </a:r>
            <a:r>
              <a:rPr lang="zh-TW" altLang="en-US"/>
              <a:t>成、</a:t>
            </a:r>
            <a:r>
              <a:rPr lang="en-US" altLang="zh-TW"/>
              <a:t>8</a:t>
            </a:r>
            <a:r>
              <a:rPr lang="zh-TW" altLang="en-US"/>
              <a:t>成、</a:t>
            </a:r>
            <a:r>
              <a:rPr lang="en-US" altLang="zh-TW"/>
              <a:t>9</a:t>
            </a:r>
            <a:r>
              <a:rPr lang="zh-TW" altLang="en-US"/>
              <a:t>成或全數</a:t>
            </a:r>
            <a:r>
              <a:rPr lang="en-US" altLang="zh-TW"/>
              <a:t>)</a:t>
            </a:r>
            <a:r>
              <a:rPr lang="zh-TW" altLang="en-US"/>
              <a:t>，填於成果報表內。</a:t>
            </a:r>
          </a:p>
        </p:txBody>
      </p:sp>
    </p:spTree>
    <p:extLst>
      <p:ext uri="{BB962C8B-B14F-4D97-AF65-F5344CB8AC3E}">
        <p14:creationId xmlns:p14="http://schemas.microsoft.com/office/powerpoint/2010/main" val="1243701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17575" y="744538"/>
            <a:ext cx="4962525" cy="3721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solidFill>
                  <a:prstClr val="black"/>
                </a:solidFill>
              </a:rPr>
              <a:pPr/>
              <a:t>22</a:t>
            </a:fld>
            <a:endParaRPr lang="zh-TW" altLang="en-US">
              <a:solidFill>
                <a:prstClr val="black"/>
              </a:solidFill>
            </a:endParaRPr>
          </a:p>
        </p:txBody>
      </p:sp>
    </p:spTree>
    <p:extLst>
      <p:ext uri="{BB962C8B-B14F-4D97-AF65-F5344CB8AC3E}">
        <p14:creationId xmlns:p14="http://schemas.microsoft.com/office/powerpoint/2010/main" val="3822077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xfrm>
            <a:off x="917575" y="744538"/>
            <a:ext cx="4962525" cy="3721100"/>
          </a:xfrm>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zh-TW" altLang="en-US"/>
              <a:t>請大略清點舉手人數，逐題記錄舉手成數</a:t>
            </a:r>
            <a:r>
              <a:rPr lang="en-US" altLang="zh-TW"/>
              <a:t>(5</a:t>
            </a:r>
            <a:r>
              <a:rPr lang="zh-TW" altLang="en-US"/>
              <a:t>成、</a:t>
            </a:r>
            <a:r>
              <a:rPr lang="en-US" altLang="zh-TW"/>
              <a:t>8</a:t>
            </a:r>
            <a:r>
              <a:rPr lang="zh-TW" altLang="en-US"/>
              <a:t>成、</a:t>
            </a:r>
            <a:r>
              <a:rPr lang="en-US" altLang="zh-TW"/>
              <a:t>9</a:t>
            </a:r>
            <a:r>
              <a:rPr lang="zh-TW" altLang="en-US"/>
              <a:t>成或全數</a:t>
            </a:r>
            <a:r>
              <a:rPr lang="en-US" altLang="zh-TW"/>
              <a:t>)</a:t>
            </a:r>
            <a:r>
              <a:rPr lang="zh-TW" altLang="en-US"/>
              <a:t>，填於成果報表內。</a:t>
            </a:r>
          </a:p>
        </p:txBody>
      </p:sp>
    </p:spTree>
    <p:extLst>
      <p:ext uri="{BB962C8B-B14F-4D97-AF65-F5344CB8AC3E}">
        <p14:creationId xmlns:p14="http://schemas.microsoft.com/office/powerpoint/2010/main" val="719278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57"/>
            <a:ext cx="7772400" cy="1470025"/>
          </a:xfrm>
        </p:spPr>
        <p:txBody>
          <a:bodyPr/>
          <a:lstStyle>
            <a:lvl1pPr>
              <a:defRPr>
                <a:latin typeface="標楷體" pitchFamily="65" charset="-120"/>
                <a:ea typeface="標楷體" pitchFamily="65" charset="-120"/>
              </a:defRPr>
            </a:lvl1pPr>
          </a:lstStyle>
          <a:p>
            <a:r>
              <a:rPr lang="zh-TW" altLang="en-US" dirty="0"/>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標楷體" pitchFamily="65" charset="-120"/>
                <a:ea typeface="標楷體"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677E2A44-2588-4EC8-A8BF-F08E2EFDAFB4}" type="datetime1">
              <a:rPr lang="zh-TW" altLang="en-US" smtClean="0"/>
              <a:t>2025/2/8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EB44415B-7A58-4D1C-A9A1-E1F2E5DC107E}" type="slidenum">
              <a:rPr lang="zh-TW" altLang="en-US"/>
              <a:pPr>
                <a:defRPr/>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64A079AE-97DE-4B67-ABAB-B76A7C15C551}" type="datetime1">
              <a:rPr lang="zh-TW" altLang="en-US" smtClean="0"/>
              <a:t>2025/2/8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74EC4209-0E30-4A00-9130-099CD831A995}" type="slidenum">
              <a:rPr lang="zh-TW" altLang="en-US"/>
              <a:pPr>
                <a:defRPr/>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70"/>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70"/>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7960BA5D-3407-474C-98D0-E1540476C62D}" type="datetime1">
              <a:rPr lang="zh-TW" altLang="en-US" smtClean="0"/>
              <a:t>2025/2/8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2F0951CD-5638-4D90-8BCA-D58DD78AE55F}" type="slidenum">
              <a:rPr lang="zh-TW" altLang="en-US"/>
              <a:pPr>
                <a:defRPr/>
              </a:pPr>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3231320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195942" y="261257"/>
            <a:ext cx="8762321"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855" tIns="54428" rIns="108855" bIns="54428" rtlCol="0" anchor="ctr"/>
          <a:lstStyle/>
          <a:p>
            <a:pPr algn="ctr"/>
            <a:endParaRPr lang="zh-CN" altLang="en-US" sz="1600"/>
          </a:p>
        </p:txBody>
      </p:sp>
    </p:spTree>
    <p:extLst>
      <p:ext uri="{BB962C8B-B14F-4D97-AF65-F5344CB8AC3E}">
        <p14:creationId xmlns:p14="http://schemas.microsoft.com/office/powerpoint/2010/main" val="283576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t>2025/2/8</a:t>
            </a:fld>
            <a:endParaRPr lang="zh-TW" altLang="en-US"/>
          </a:p>
        </p:txBody>
      </p:sp>
      <p:sp>
        <p:nvSpPr>
          <p:cNvPr id="5" name="頁尾版面配置區 4"/>
          <p:cNvSpPr>
            <a:spLocks noGrp="1"/>
          </p:cNvSpPr>
          <p:nvPr>
            <p:ph type="ftr" sz="quarter" idx="11"/>
          </p:nvPr>
        </p:nvSpPr>
        <p:spPr/>
        <p:txBody>
          <a:bodyPr/>
          <a:lstStyle/>
          <a:p>
            <a:endParaRPr lang="zh-TW" altLang="en-US"/>
          </a:p>
        </p:txBody>
      </p:sp>
      <p:grpSp>
        <p:nvGrpSpPr>
          <p:cNvPr id="24" name="群組 23"/>
          <p:cNvGrpSpPr/>
          <p:nvPr userDrawn="1"/>
        </p:nvGrpSpPr>
        <p:grpSpPr>
          <a:xfrm rot="4739200">
            <a:off x="-336446" y="5644042"/>
            <a:ext cx="1372210" cy="997064"/>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801" y="6023548"/>
            <a:ext cx="491295"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8783" y="-671"/>
            <a:ext cx="9144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投影片編號版面配置區 5"/>
          <p:cNvSpPr txBox="1">
            <a:spLocks/>
          </p:cNvSpPr>
          <p:nvPr userDrawn="1"/>
        </p:nvSpPr>
        <p:spPr>
          <a:xfrm>
            <a:off x="7060432" y="6467481"/>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1B8EA2-46F0-4EFD-AA39-F1D4219E0ABE}" type="slidenum">
              <a:rPr lang="zh-TW" altLang="en-US" smtClean="0"/>
              <a:pPr/>
              <a:t>‹#›</a:t>
            </a:fld>
            <a:endParaRPr lang="zh-TW" altLang="en-US"/>
          </a:p>
        </p:txBody>
      </p:sp>
      <p:sp>
        <p:nvSpPr>
          <p:cNvPr id="15" name="Google Shape;91;p6"/>
          <p:cNvSpPr/>
          <p:nvPr userDrawn="1"/>
        </p:nvSpPr>
        <p:spPr>
          <a:xfrm>
            <a:off x="8829411" y="6468381"/>
            <a:ext cx="243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6" name="投影片編號版面配置區 7"/>
          <p:cNvSpPr txBox="1">
            <a:spLocks/>
          </p:cNvSpPr>
          <p:nvPr userDrawn="1"/>
        </p:nvSpPr>
        <p:spPr>
          <a:xfrm>
            <a:off x="8787217" y="6445670"/>
            <a:ext cx="334358"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31B8EA2-46F0-4EFD-AA39-F1D4219E0ABE}" type="slidenum">
              <a:rPr lang="zh-TW" altLang="en-US" smtClean="0"/>
              <a:pPr algn="ctr"/>
              <a:t>‹#›</a:t>
            </a:fld>
            <a:endParaRPr lang="zh-TW" altLang="en-US" dirty="0"/>
          </a:p>
        </p:txBody>
      </p:sp>
    </p:spTree>
    <p:extLst>
      <p:ext uri="{BB962C8B-B14F-4D97-AF65-F5344CB8AC3E}">
        <p14:creationId xmlns:p14="http://schemas.microsoft.com/office/powerpoint/2010/main" val="925428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24166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9" name="群組 8"/>
          <p:cNvGrpSpPr/>
          <p:nvPr userDrawn="1"/>
        </p:nvGrpSpPr>
        <p:grpSpPr>
          <a:xfrm>
            <a:off x="1" y="5733256"/>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ctrTitle"/>
          </p:nvPr>
        </p:nvSpPr>
        <p:spPr>
          <a:xfrm>
            <a:off x="685800" y="2130462"/>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a:xfrm>
            <a:off x="260455" y="6304267"/>
            <a:ext cx="2133600" cy="365125"/>
          </a:xfrm>
        </p:spPr>
        <p:txBody>
          <a:bodyPr/>
          <a:lstStyle>
            <a:lvl1pPr>
              <a:defRPr/>
            </a:lvl1pPr>
          </a:lstStyle>
          <a:p>
            <a:pPr>
              <a:defRPr/>
            </a:pPr>
            <a:fld id="{BC3CF19B-D099-4933-8207-B14AC38DDC13}" type="datetime1">
              <a:rPr lang="zh-TW" altLang="en-US" smtClean="0">
                <a:solidFill>
                  <a:prstClr val="black">
                    <a:tint val="75000"/>
                  </a:prstClr>
                </a:solidFill>
              </a:rPr>
              <a:t>2025/2/8</a:t>
            </a:fld>
            <a:endParaRPr lang="zh-TW" altLang="en-US" dirty="0">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0483716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41D43FEA-3103-4859-BE97-C6827146D889}"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773161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722313" y="4406933"/>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D0528DFE-F9B5-4BFB-ABD4-616FFEC09610}"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679891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8D4ABE9A-416D-43FC-8AB2-542AE31B3426}"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345146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a:t>按一下以編輯母片標題樣式</a:t>
            </a:r>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p:txBody>
          <a:bodyPr/>
          <a:lstStyle>
            <a:lvl1pPr>
              <a:defRPr/>
            </a:lvl1pPr>
          </a:lstStyle>
          <a:p>
            <a:pPr>
              <a:defRPr/>
            </a:pPr>
            <a:fld id="{84EFBE90-8CE4-495C-902E-6228D2E46401}" type="datetime1">
              <a:rPr lang="zh-TW" altLang="en-US" smtClean="0"/>
              <a:t>2025/2/8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1ECC75B7-3E76-4ACC-92CB-F8F94F23DF5E}" type="slidenum">
              <a:rPr lang="zh-TW" altLang="en-US"/>
              <a:pPr>
                <a:defRPr/>
              </a:pPr>
              <a:t>‹#›</a:t>
            </a:fld>
            <a:endParaRPr lang="zh-TW"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1"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49"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BF229DC9-CE62-4250-BCA9-F07C769C4B30}"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1708702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1"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C3BE9D87-9920-4333-A7A1-45BE1F36B1F7}"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187007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1" y="5373216"/>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日期版面配置區 3"/>
          <p:cNvSpPr>
            <a:spLocks noGrp="1"/>
          </p:cNvSpPr>
          <p:nvPr>
            <p:ph type="dt" sz="half" idx="10"/>
          </p:nvPr>
        </p:nvSpPr>
        <p:spPr/>
        <p:txBody>
          <a:bodyPr/>
          <a:lstStyle>
            <a:lvl1pPr>
              <a:defRPr/>
            </a:lvl1pPr>
          </a:lstStyle>
          <a:p>
            <a:pPr>
              <a:defRPr/>
            </a:pPr>
            <a:fld id="{7B6033D2-1655-4513-8940-9B502E3582F1}"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3062140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457208" y="273081"/>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78E3D5C1-B259-4F1D-9521-22874C6D9445}"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568366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1792288" y="4800633"/>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74"/>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F19094CE-3371-4F66-8444-8DEA638E0563}"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0204822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21AFCF18-C814-4A84-A0F3-212D270638BA}"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4143031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直排標題 1"/>
          <p:cNvSpPr>
            <a:spLocks noGrp="1"/>
          </p:cNvSpPr>
          <p:nvPr>
            <p:ph type="title" orient="vert"/>
          </p:nvPr>
        </p:nvSpPr>
        <p:spPr>
          <a:xfrm>
            <a:off x="6629400" y="274672"/>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72"/>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FF4B6045-893D-4AEE-86B4-07CA311DFAF5}"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6769914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757130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1265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ctrTitle"/>
          </p:nvPr>
        </p:nvSpPr>
        <p:spPr>
          <a:xfrm>
            <a:off x="685800" y="2130461"/>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FA251AC1-0D22-44B1-8C64-F9C8C97423EE}"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056191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32"/>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9019683B-E3AA-4E70-A156-DEC99127ECE0}" type="datetime1">
              <a:rPr lang="zh-TW" altLang="en-US" smtClean="0"/>
              <a:t>2025/2/8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9F4A3238-55CB-4D9B-A99A-5C06838782B9}" type="slidenum">
              <a:rPr lang="zh-TW" altLang="en-US"/>
              <a:pPr>
                <a:defRPr/>
              </a:pPr>
              <a:t>‹#›</a:t>
            </a:fld>
            <a:endParaRPr lang="zh-TW"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A0A12752-17C2-4108-82CF-BB1C869BFB87}"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499173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722313" y="4406933"/>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8DE62626-9F10-4478-9E78-60427B428912}"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6864870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A186F5AF-7FEE-4AC9-9FCD-0F46207EC511}"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9177418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1"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47"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389232CA-C271-493D-9718-2BA8A3C6A3B2}"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2756571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1"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9E00A72D-E5FB-4DDD-8176-088207ADCEBE}"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2134468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1" y="5445224"/>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日期版面配置區 3"/>
          <p:cNvSpPr>
            <a:spLocks noGrp="1"/>
          </p:cNvSpPr>
          <p:nvPr>
            <p:ph type="dt" sz="half" idx="10"/>
          </p:nvPr>
        </p:nvSpPr>
        <p:spPr/>
        <p:txBody>
          <a:bodyPr/>
          <a:lstStyle>
            <a:lvl1pPr>
              <a:defRPr/>
            </a:lvl1pPr>
          </a:lstStyle>
          <a:p>
            <a:pPr>
              <a:defRPr/>
            </a:pPr>
            <a:fld id="{2B3735CE-732C-45A9-B414-C7DEB18FD63E}"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5355209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457208" y="273081"/>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172E2C24-63F8-4CEE-8986-66852E87D5E5}"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1384218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1792288" y="4800633"/>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7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70836BB5-B176-4BC5-BF2B-AFB83E002235}"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7525362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825DF304-DBE3-4A34-A2F6-38B990B8D04A}"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173084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直排標題 1"/>
          <p:cNvSpPr>
            <a:spLocks noGrp="1"/>
          </p:cNvSpPr>
          <p:nvPr>
            <p:ph type="title" orient="vert"/>
          </p:nvPr>
        </p:nvSpPr>
        <p:spPr>
          <a:xfrm>
            <a:off x="6629400" y="274672"/>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72"/>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EDB5E5D0-B151-42DD-A4DF-6B360A3F50BD}"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218249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6AC08F38-7FCE-43AA-A511-D9515920D893}" type="datetime1">
              <a:rPr lang="zh-TW" altLang="en-US" smtClean="0"/>
              <a:t>2025/2/8</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4349A85C-9B97-4528-AE6B-4EB2A0798033}" type="slidenum">
              <a:rPr lang="zh-TW" altLang="en-US"/>
              <a:pPr>
                <a:defRPr/>
              </a:pPr>
              <a:t>‹#›</a:t>
            </a:fld>
            <a:endParaRPr lang="zh-TW"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80584" y="6231535"/>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prstClr val="black">
                    <a:tint val="75000"/>
                  </a:prstClr>
                </a:solidFill>
              </a:rPr>
              <a:pPr/>
              <a:t>‹#›</a:t>
            </a:fld>
            <a:endParaRPr>
              <a:solidFill>
                <a:prstClr val="black">
                  <a:tint val="75000"/>
                </a:prstClr>
              </a:solidFill>
            </a:endParaRPr>
          </a:p>
        </p:txBody>
      </p:sp>
      <p:pic>
        <p:nvPicPr>
          <p:cNvPr id="55" name="Google Shape;55;p12" descr="paint_transparent1.png"/>
          <p:cNvPicPr preferRelativeResize="0"/>
          <p:nvPr/>
        </p:nvPicPr>
        <p:blipFill rotWithShape="1">
          <a:blip r:embed="rId3">
            <a:alphaModFix/>
          </a:blip>
          <a:srcRect l="27161"/>
          <a:stretch/>
        </p:blipFill>
        <p:spPr>
          <a:xfrm>
            <a:off x="0" y="0"/>
            <a:ext cx="6660552" cy="6858000"/>
          </a:xfrm>
          <a:prstGeom prst="rect">
            <a:avLst/>
          </a:prstGeom>
          <a:noFill/>
          <a:ln>
            <a:noFill/>
          </a:ln>
        </p:spPr>
      </p:pic>
      <p:sp>
        <p:nvSpPr>
          <p:cNvPr id="5" name="矩形 4"/>
          <p:cNvSpPr/>
          <p:nvPr userDrawn="1"/>
        </p:nvSpPr>
        <p:spPr>
          <a:xfrm>
            <a:off x="3563897" y="6466303"/>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 name="圓角矩形 1"/>
          <p:cNvSpPr/>
          <p:nvPr userDrawn="1"/>
        </p:nvSpPr>
        <p:spPr>
          <a:xfrm>
            <a:off x="3491880" y="6466303"/>
            <a:ext cx="1476960" cy="3917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12319306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a:alphaModFix/>
          </a:blip>
          <a:stretch>
            <a:fillRect/>
          </a:stretch>
        </a:blipFill>
        <a:effectLst/>
      </p:bgPr>
    </p:bg>
    <p:spTree>
      <p:nvGrpSpPr>
        <p:cNvPr id="1" name="Shape 26"/>
        <p:cNvGrpSpPr/>
        <p:nvPr/>
      </p:nvGrpSpPr>
      <p:grpSpPr>
        <a:xfrm>
          <a:off x="0" y="0"/>
          <a:ext cx="0" cy="0"/>
          <a:chOff x="0" y="0"/>
          <a:chExt cx="0" cy="0"/>
        </a:xfrm>
      </p:grpSpPr>
      <p:pic>
        <p:nvPicPr>
          <p:cNvPr id="27" name="Google Shape;27;p6" descr="paint_transparent1.png"/>
          <p:cNvPicPr preferRelativeResize="0"/>
          <p:nvPr/>
        </p:nvPicPr>
        <p:blipFill>
          <a:blip r:embed="rId3">
            <a:alphaModFix/>
          </a:blip>
          <a:stretch>
            <a:fillRect/>
          </a:stretch>
        </p:blipFill>
        <p:spPr>
          <a:xfrm>
            <a:off x="0" y="0"/>
            <a:ext cx="9144000" cy="6858000"/>
          </a:xfrm>
          <a:prstGeom prst="rect">
            <a:avLst/>
          </a:prstGeom>
          <a:noFill/>
          <a:ln>
            <a:noFill/>
          </a:ln>
        </p:spPr>
      </p:pic>
      <p:sp>
        <p:nvSpPr>
          <p:cNvPr id="28" name="Google Shape;28;p6"/>
          <p:cNvSpPr txBox="1">
            <a:spLocks noGrp="1"/>
          </p:cNvSpPr>
          <p:nvPr>
            <p:ph type="title"/>
          </p:nvPr>
        </p:nvSpPr>
        <p:spPr>
          <a:xfrm>
            <a:off x="457200" y="1798633"/>
            <a:ext cx="5511300" cy="1143200"/>
          </a:xfrm>
          <a:prstGeom prst="rect">
            <a:avLst/>
          </a:prstGeom>
        </p:spPr>
        <p:txBody>
          <a:bodyPr spcFirstLastPara="1" wrap="square" lIns="91425" tIns="91425" rIns="91425" bIns="91425" anchor="b" anchorCtr="0"/>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9" name="Google Shape;29;p6"/>
          <p:cNvSpPr txBox="1">
            <a:spLocks noGrp="1"/>
          </p:cNvSpPr>
          <p:nvPr>
            <p:ph type="body" idx="1"/>
          </p:nvPr>
        </p:nvSpPr>
        <p:spPr>
          <a:xfrm>
            <a:off x="457200"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0" name="Google Shape;30;p6"/>
          <p:cNvSpPr txBox="1">
            <a:spLocks noGrp="1"/>
          </p:cNvSpPr>
          <p:nvPr>
            <p:ph type="body" idx="2"/>
          </p:nvPr>
        </p:nvSpPr>
        <p:spPr>
          <a:xfrm>
            <a:off x="3293406"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 name="矩形 1"/>
          <p:cNvSpPr/>
          <p:nvPr userDrawn="1"/>
        </p:nvSpPr>
        <p:spPr>
          <a:xfrm>
            <a:off x="5984183" y="6405331"/>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7" name="圓角矩形 6"/>
          <p:cNvSpPr/>
          <p:nvPr userDrawn="1"/>
        </p:nvSpPr>
        <p:spPr>
          <a:xfrm>
            <a:off x="5984198" y="6381328"/>
            <a:ext cx="1396129" cy="4766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5393643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21184104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ctrTitle"/>
          </p:nvPr>
        </p:nvSpPr>
        <p:spPr>
          <a:xfrm>
            <a:off x="685800" y="2130461"/>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E5BB2A50-5B87-4088-BC1D-AD1B688D8E9E}"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3816502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76A7255C-19C7-4B84-AF56-B1E3B7F76735}"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1742280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722313" y="4406933"/>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5C028DCE-5FFC-42BA-869B-C84224D1C86A}"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8245030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D2C9E185-CA61-4F4D-83BE-880A2969F97B}"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6804850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1"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47"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C480086A-848F-4561-AE80-342B3ED447EF}"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0542578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1"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8B8020C3-53BC-4A3D-84E8-FB53CA21387D}"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7851456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1" y="5445224"/>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日期版面配置區 3"/>
          <p:cNvSpPr>
            <a:spLocks noGrp="1"/>
          </p:cNvSpPr>
          <p:nvPr>
            <p:ph type="dt" sz="half" idx="10"/>
          </p:nvPr>
        </p:nvSpPr>
        <p:spPr/>
        <p:txBody>
          <a:bodyPr/>
          <a:lstStyle>
            <a:lvl1pPr>
              <a:defRPr/>
            </a:lvl1pPr>
          </a:lstStyle>
          <a:p>
            <a:pPr>
              <a:defRPr/>
            </a:pPr>
            <a:fld id="{82A75B79-8B16-469F-AC20-0A573F84E07C}"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508634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4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B32B5CCA-FCC8-4945-9225-CAE1FD1BDF7E}" type="datetime1">
              <a:rPr lang="zh-TW" altLang="en-US" smtClean="0"/>
              <a:t>2025/2/8</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BA113EA7-BAA4-4FC6-8147-4D06502BD5DF}" type="slidenum">
              <a:rPr lang="zh-TW" altLang="en-US"/>
              <a:pPr>
                <a:defRPr/>
              </a:pPr>
              <a:t>‹#›</a:t>
            </a:fld>
            <a:endParaRPr lang="zh-TW"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457208" y="273081"/>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DDFE6CE7-1A73-4690-B6F3-32A3597495DD}"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0968119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1792288" y="4800633"/>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7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41737BDE-3AC8-4CC8-8673-EAB26063EBB6}"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4354149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C2BFD8DD-68B7-4CA4-9C73-E02092D564C2}"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0234001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直排標題 1"/>
          <p:cNvSpPr>
            <a:spLocks noGrp="1"/>
          </p:cNvSpPr>
          <p:nvPr>
            <p:ph type="title" orient="vert"/>
          </p:nvPr>
        </p:nvSpPr>
        <p:spPr>
          <a:xfrm>
            <a:off x="6629400" y="274672"/>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72"/>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B13501D0-7ECC-46D6-B5E5-A4395E46F857}"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7355697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80584" y="6231535"/>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prstClr val="black">
                    <a:tint val="75000"/>
                  </a:prstClr>
                </a:solidFill>
              </a:rPr>
              <a:pPr/>
              <a:t>‹#›</a:t>
            </a:fld>
            <a:endParaRPr>
              <a:solidFill>
                <a:prstClr val="black">
                  <a:tint val="75000"/>
                </a:prstClr>
              </a:solidFill>
            </a:endParaRPr>
          </a:p>
        </p:txBody>
      </p:sp>
      <p:pic>
        <p:nvPicPr>
          <p:cNvPr id="55" name="Google Shape;55;p12" descr="paint_transparent1.png"/>
          <p:cNvPicPr preferRelativeResize="0"/>
          <p:nvPr/>
        </p:nvPicPr>
        <p:blipFill rotWithShape="1">
          <a:blip r:embed="rId3">
            <a:alphaModFix/>
          </a:blip>
          <a:srcRect l="27161"/>
          <a:stretch/>
        </p:blipFill>
        <p:spPr>
          <a:xfrm>
            <a:off x="0" y="0"/>
            <a:ext cx="6660552" cy="6858000"/>
          </a:xfrm>
          <a:prstGeom prst="rect">
            <a:avLst/>
          </a:prstGeom>
          <a:noFill/>
          <a:ln>
            <a:noFill/>
          </a:ln>
        </p:spPr>
      </p:pic>
      <p:sp>
        <p:nvSpPr>
          <p:cNvPr id="5" name="矩形 4"/>
          <p:cNvSpPr/>
          <p:nvPr userDrawn="1"/>
        </p:nvSpPr>
        <p:spPr>
          <a:xfrm>
            <a:off x="3563897" y="6466303"/>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 name="圓角矩形 1"/>
          <p:cNvSpPr/>
          <p:nvPr userDrawn="1"/>
        </p:nvSpPr>
        <p:spPr>
          <a:xfrm>
            <a:off x="3491880" y="6466303"/>
            <a:ext cx="1476960" cy="3917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31003279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a:alphaModFix/>
          </a:blip>
          <a:stretch>
            <a:fillRect/>
          </a:stretch>
        </a:blipFill>
        <a:effectLst/>
      </p:bgPr>
    </p:bg>
    <p:spTree>
      <p:nvGrpSpPr>
        <p:cNvPr id="1" name="Shape 26"/>
        <p:cNvGrpSpPr/>
        <p:nvPr/>
      </p:nvGrpSpPr>
      <p:grpSpPr>
        <a:xfrm>
          <a:off x="0" y="0"/>
          <a:ext cx="0" cy="0"/>
          <a:chOff x="0" y="0"/>
          <a:chExt cx="0" cy="0"/>
        </a:xfrm>
      </p:grpSpPr>
      <p:pic>
        <p:nvPicPr>
          <p:cNvPr id="27" name="Google Shape;27;p6" descr="paint_transparent1.png"/>
          <p:cNvPicPr preferRelativeResize="0"/>
          <p:nvPr/>
        </p:nvPicPr>
        <p:blipFill>
          <a:blip r:embed="rId3">
            <a:alphaModFix/>
          </a:blip>
          <a:stretch>
            <a:fillRect/>
          </a:stretch>
        </p:blipFill>
        <p:spPr>
          <a:xfrm>
            <a:off x="0" y="0"/>
            <a:ext cx="9144000" cy="6858000"/>
          </a:xfrm>
          <a:prstGeom prst="rect">
            <a:avLst/>
          </a:prstGeom>
          <a:noFill/>
          <a:ln>
            <a:noFill/>
          </a:ln>
        </p:spPr>
      </p:pic>
      <p:sp>
        <p:nvSpPr>
          <p:cNvPr id="28" name="Google Shape;28;p6"/>
          <p:cNvSpPr txBox="1">
            <a:spLocks noGrp="1"/>
          </p:cNvSpPr>
          <p:nvPr>
            <p:ph type="title"/>
          </p:nvPr>
        </p:nvSpPr>
        <p:spPr>
          <a:xfrm>
            <a:off x="457200" y="1798633"/>
            <a:ext cx="5511300" cy="1143200"/>
          </a:xfrm>
          <a:prstGeom prst="rect">
            <a:avLst/>
          </a:prstGeom>
        </p:spPr>
        <p:txBody>
          <a:bodyPr spcFirstLastPara="1" wrap="square" lIns="91425" tIns="91425" rIns="91425" bIns="91425" anchor="b" anchorCtr="0"/>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9" name="Google Shape;29;p6"/>
          <p:cNvSpPr txBox="1">
            <a:spLocks noGrp="1"/>
          </p:cNvSpPr>
          <p:nvPr>
            <p:ph type="body" idx="1"/>
          </p:nvPr>
        </p:nvSpPr>
        <p:spPr>
          <a:xfrm>
            <a:off x="457200"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0" name="Google Shape;30;p6"/>
          <p:cNvSpPr txBox="1">
            <a:spLocks noGrp="1"/>
          </p:cNvSpPr>
          <p:nvPr>
            <p:ph type="body" idx="2"/>
          </p:nvPr>
        </p:nvSpPr>
        <p:spPr>
          <a:xfrm>
            <a:off x="3293406"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 name="矩形 1"/>
          <p:cNvSpPr/>
          <p:nvPr userDrawn="1"/>
        </p:nvSpPr>
        <p:spPr>
          <a:xfrm>
            <a:off x="5984183" y="6405331"/>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7" name="圓角矩形 6"/>
          <p:cNvSpPr/>
          <p:nvPr userDrawn="1"/>
        </p:nvSpPr>
        <p:spPr>
          <a:xfrm>
            <a:off x="5984198" y="6381328"/>
            <a:ext cx="1396129" cy="4766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16238016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11" name="Round Diagonal Corner Rectangle 10"/>
          <p:cNvSpPr/>
          <p:nvPr userDrawn="1"/>
        </p:nvSpPr>
        <p:spPr>
          <a:xfrm>
            <a:off x="8762392" y="150969"/>
            <a:ext cx="267308" cy="287010"/>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ound Diagonal Corner Rectangle 26"/>
          <p:cNvSpPr/>
          <p:nvPr userDrawn="1"/>
        </p:nvSpPr>
        <p:spPr>
          <a:xfrm>
            <a:off x="8748991" y="128915"/>
            <a:ext cx="267308" cy="287010"/>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Slide Number Placeholder 5"/>
          <p:cNvSpPr txBox="1">
            <a:spLocks/>
          </p:cNvSpPr>
          <p:nvPr userDrawn="1"/>
        </p:nvSpPr>
        <p:spPr>
          <a:xfrm>
            <a:off x="8723458" y="173194"/>
            <a:ext cx="323843" cy="191932"/>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97ECB15-F748-C140-A5C3-CF0090C943BA}" type="slidenum">
              <a:rPr lang="en-US" sz="600" smtClean="0">
                <a:solidFill>
                  <a:srgbClr val="FEFEFE"/>
                </a:solidFill>
                <a:latin typeface="Montserrat" charset="0"/>
                <a:ea typeface="Montserrat" charset="0"/>
                <a:cs typeface="Montserrat" charset="0"/>
              </a:rPr>
              <a:pPr algn="ctr"/>
              <a:t>‹#›</a:t>
            </a:fld>
            <a:endParaRPr lang="en-US" sz="600" dirty="0">
              <a:solidFill>
                <a:srgbClr val="FEFEFE"/>
              </a:solidFill>
              <a:latin typeface="Montserrat" charset="0"/>
              <a:ea typeface="Montserrat" charset="0"/>
              <a:cs typeface="Montserrat" charset="0"/>
            </a:endParaRPr>
          </a:p>
        </p:txBody>
      </p:sp>
      <p:grpSp>
        <p:nvGrpSpPr>
          <p:cNvPr id="39" name="Group 38"/>
          <p:cNvGrpSpPr/>
          <p:nvPr userDrawn="1"/>
        </p:nvGrpSpPr>
        <p:grpSpPr>
          <a:xfrm>
            <a:off x="8722804" y="6542411"/>
            <a:ext cx="292625" cy="171788"/>
            <a:chOff x="11125576" y="6251575"/>
            <a:chExt cx="288549" cy="117476"/>
          </a:xfrm>
        </p:grpSpPr>
        <p:sp>
          <p:nvSpPr>
            <p:cNvPr id="33" name="Chevron 32">
              <a:hlinkClick r:id="" action="ppaction://hlinkshowjump?jump=nextslide" tooltip="Next Slide"/>
            </p:cNvPr>
            <p:cNvSpPr/>
            <p:nvPr userDrawn="1"/>
          </p:nvSpPr>
          <p:spPr>
            <a:xfrm>
              <a:off x="11321095" y="6251575"/>
              <a:ext cx="93030"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4" name="Chevron 33">
              <a:hlinkClick r:id="" action="ppaction://hlinkshowjump?jump=previousslide" tooltip="Previous Slide"/>
            </p:cNvPr>
            <p:cNvSpPr/>
            <p:nvPr userDrawn="1"/>
          </p:nvSpPr>
          <p:spPr>
            <a:xfrm rot="10800000">
              <a:off x="11125576" y="6251575"/>
              <a:ext cx="93030"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cxnSp>
          <p:nvCxnSpPr>
            <p:cNvPr id="38" name="Straight Connector 37"/>
            <p:cNvCxnSpPr/>
            <p:nvPr userDrawn="1"/>
          </p:nvCxnSpPr>
          <p:spPr>
            <a:xfrm flipV="1">
              <a:off x="11268075"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userDrawn="1">
            <p:ph type="body" sz="quarter" idx="10" hasCustomPrompt="1"/>
          </p:nvPr>
        </p:nvSpPr>
        <p:spPr>
          <a:xfrm>
            <a:off x="6408197" y="6514090"/>
            <a:ext cx="2248701" cy="203846"/>
          </a:xfrm>
        </p:spPr>
        <p:txBody>
          <a:bodyPr>
            <a:noAutofit/>
          </a:bodyPr>
          <a:lstStyle>
            <a:lvl1pPr marL="0" indent="0" algn="r">
              <a:buNone/>
              <a:defRPr sz="600" b="0" i="0">
                <a:solidFill>
                  <a:schemeClr val="bg2"/>
                </a:solidFill>
                <a:latin typeface="Montserrat Light" charset="0"/>
                <a:ea typeface="Montserrat Light" charset="0"/>
                <a:cs typeface="Montserrat Light" charset="0"/>
              </a:defRPr>
            </a:lvl1pPr>
            <a:lvl2pPr marL="342900" indent="0" algn="r">
              <a:buNone/>
              <a:defRPr sz="600" b="0" i="0">
                <a:solidFill>
                  <a:schemeClr val="bg2"/>
                </a:solidFill>
                <a:latin typeface="Montserrat Light" charset="0"/>
                <a:ea typeface="Montserrat Light" charset="0"/>
                <a:cs typeface="Montserrat Light" charset="0"/>
              </a:defRPr>
            </a:lvl2pPr>
            <a:lvl3pPr marL="685800" indent="0" algn="r">
              <a:buNone/>
              <a:defRPr sz="600" b="0" i="0">
                <a:solidFill>
                  <a:schemeClr val="bg2"/>
                </a:solidFill>
                <a:latin typeface="Montserrat Light" charset="0"/>
                <a:ea typeface="Montserrat Light" charset="0"/>
                <a:cs typeface="Montserrat Light" charset="0"/>
              </a:defRPr>
            </a:lvl3pPr>
            <a:lvl4pPr marL="1028700" indent="0" algn="r">
              <a:buNone/>
              <a:defRPr sz="600" b="0" i="0">
                <a:solidFill>
                  <a:schemeClr val="bg2"/>
                </a:solidFill>
                <a:latin typeface="Montserrat Light" charset="0"/>
                <a:ea typeface="Montserrat Light" charset="0"/>
                <a:cs typeface="Montserrat Light" charset="0"/>
              </a:defRPr>
            </a:lvl4pPr>
            <a:lvl5pPr marL="1371600" indent="0" algn="r">
              <a:buNone/>
              <a:defRPr sz="600" b="0" i="0">
                <a:solidFill>
                  <a:schemeClr val="bg2"/>
                </a:solidFill>
                <a:latin typeface="Montserrat Light" charset="0"/>
                <a:ea typeface="Montserrat Light" charset="0"/>
                <a:cs typeface="Montserrat Light" charset="0"/>
              </a:defRPr>
            </a:lvl5pPr>
          </a:lstStyle>
          <a:p>
            <a:pPr lvl="0"/>
            <a:r>
              <a:rPr lang="en-US" dirty="0"/>
              <a:t>Click to edit Master text styles for your custom footer</a:t>
            </a:r>
          </a:p>
        </p:txBody>
      </p:sp>
    </p:spTree>
    <p:extLst>
      <p:ext uri="{BB962C8B-B14F-4D97-AF65-F5344CB8AC3E}">
        <p14:creationId xmlns:p14="http://schemas.microsoft.com/office/powerpoint/2010/main" val="570604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25788546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9" name="群組 8"/>
          <p:cNvGrpSpPr/>
          <p:nvPr userDrawn="1"/>
        </p:nvGrpSpPr>
        <p:grpSpPr>
          <a:xfrm>
            <a:off x="1" y="5733256"/>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ctrTitle"/>
          </p:nvPr>
        </p:nvSpPr>
        <p:spPr>
          <a:xfrm>
            <a:off x="685800" y="2130462"/>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a:xfrm>
            <a:off x="260455" y="6304267"/>
            <a:ext cx="2133600" cy="365125"/>
          </a:xfrm>
        </p:spPr>
        <p:txBody>
          <a:bodyPr/>
          <a:lstStyle>
            <a:lvl1pPr>
              <a:defRPr/>
            </a:lvl1pPr>
          </a:lstStyle>
          <a:p>
            <a:pPr>
              <a:defRPr/>
            </a:pPr>
            <a:fld id="{04FF0436-9E76-49C6-ACBB-ADE047AAB013}" type="datetime1">
              <a:rPr lang="zh-TW" altLang="en-US" smtClean="0">
                <a:solidFill>
                  <a:prstClr val="black">
                    <a:tint val="75000"/>
                  </a:prstClr>
                </a:solidFill>
              </a:rPr>
              <a:t>2025/2/8</a:t>
            </a:fld>
            <a:endParaRPr lang="zh-TW" altLang="en-US" dirty="0">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39908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FB5CB9FF-BEAF-4207-ACF8-03F7141A529A}"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615971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6A90716E-93F8-428F-9FCD-213C9B015D8F}" type="datetime1">
              <a:rPr lang="zh-TW" altLang="en-US" smtClean="0"/>
              <a:t>2025/2/8</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96AE9F33-D45E-4C7A-AFCA-D724586BA752}" type="slidenum">
              <a:rPr lang="zh-TW" altLang="en-US"/>
              <a:pPr>
                <a:defRPr/>
              </a:pPr>
              <a:t>‹#›</a:t>
            </a:fld>
            <a:endParaRPr lang="zh-TW"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722313" y="4406933"/>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34CA744B-D9A4-4644-86DC-2677352EDCD9}"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5191628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0382E618-2ADC-4979-81D2-A0113E284681}"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5501975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1"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49"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7FF1BBE6-8CC9-49F1-93F2-0588BB93C5F1}"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77367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1"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7B1606B2-6A56-491D-8758-5D49FAB6DAB2}"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7498779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1" y="5373216"/>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日期版面配置區 3"/>
          <p:cNvSpPr>
            <a:spLocks noGrp="1"/>
          </p:cNvSpPr>
          <p:nvPr>
            <p:ph type="dt" sz="half" idx="10"/>
          </p:nvPr>
        </p:nvSpPr>
        <p:spPr/>
        <p:txBody>
          <a:bodyPr/>
          <a:lstStyle>
            <a:lvl1pPr>
              <a:defRPr/>
            </a:lvl1pPr>
          </a:lstStyle>
          <a:p>
            <a:pPr>
              <a:defRPr/>
            </a:pPr>
            <a:fld id="{9F8AF7E7-F00A-45C5-9A23-9038B611B7D2}"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3377707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457208" y="273081"/>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CCBCF73E-1C65-4129-9E18-3E493E3462BF}"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8581770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1792288" y="4800633"/>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74"/>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BCE87767-439D-4E1B-BA1D-6BB9BAB8B041}"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9742253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315918FF-C5B5-48E0-AD9B-5C878131272C}"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6180293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直排標題 1"/>
          <p:cNvSpPr>
            <a:spLocks noGrp="1"/>
          </p:cNvSpPr>
          <p:nvPr>
            <p:ph type="title" orient="vert"/>
          </p:nvPr>
        </p:nvSpPr>
        <p:spPr>
          <a:xfrm>
            <a:off x="6629400" y="274672"/>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72"/>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9EC2A821-CF82-451A-AE40-40F7D4A66412}"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439782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3713443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C8686991-46D8-4154-9853-CA688F87571B}" type="datetime1">
              <a:rPr lang="zh-TW" altLang="en-US" smtClean="0"/>
              <a:t>2025/2/8</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BB9199D3-8569-4C08-9BDA-497527D70E4F}" type="slidenum">
              <a:rPr lang="zh-TW" altLang="en-US"/>
              <a:pPr>
                <a:defRPr/>
              </a:pPr>
              <a:t>‹#›</a:t>
            </a:fld>
            <a:endParaRPr lang="zh-TW"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4019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ctrTitle"/>
          </p:nvPr>
        </p:nvSpPr>
        <p:spPr>
          <a:xfrm>
            <a:off x="685800" y="2130461"/>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FBBB23AC-9010-4103-80F1-C60A2E7E1971}"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2286741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1C4CB618-C620-4BE5-AC7F-A7BC411FD87A}"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8783776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722313" y="4406933"/>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9F8AF224-A11B-497A-A516-F12849F7659D}"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9945875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B6675ADE-DECB-42EA-A4E2-F3D4257E3919}"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1541111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1"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47"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20B40B90-BFB5-441F-875C-A503E7D0D133}"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9460047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1"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71BB5318-0D70-4136-B652-2BB9BCACE943}"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4449642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1" y="5445224"/>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日期版面配置區 3"/>
          <p:cNvSpPr>
            <a:spLocks noGrp="1"/>
          </p:cNvSpPr>
          <p:nvPr>
            <p:ph type="dt" sz="half" idx="10"/>
          </p:nvPr>
        </p:nvSpPr>
        <p:spPr/>
        <p:txBody>
          <a:bodyPr/>
          <a:lstStyle>
            <a:lvl1pPr>
              <a:defRPr/>
            </a:lvl1pPr>
          </a:lstStyle>
          <a:p>
            <a:pPr>
              <a:defRPr/>
            </a:pPr>
            <a:fld id="{0CCDE0D5-328B-4E62-8D97-40252DB69282}"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6155420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457208" y="273081"/>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08100FBD-586A-4BAB-B817-1785DA50D585}"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0904072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1"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a:xfrm>
            <a:off x="1792288" y="4800633"/>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7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41E27C43-759D-462E-B89B-30F14F85BB9E}"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148466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2DEBFC46-17AD-4682-850D-F37F484790AC}" type="datetime1">
              <a:rPr lang="zh-TW" altLang="en-US" smtClean="0"/>
              <a:t>2025/2/8</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8953A0B0-075E-44E7-9F7B-D478BB160587}" type="slidenum">
              <a:rPr lang="zh-TW" altLang="en-US"/>
              <a:pPr>
                <a:defRPr/>
              </a:pPr>
              <a:t>‹#›</a:t>
            </a:fld>
            <a:endParaRPr lang="zh-TW"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ABBDC80D-A0FF-42A8-BE74-F8CD3A6B6B91}"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5584712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1"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a:solidFill>
                    <a:prstClr val="white"/>
                  </a:solidFill>
                  <a:latin typeface="Adobe 繁黑體 Std B" pitchFamily="34" charset="-120"/>
                  <a:ea typeface="Adobe 繁黑體 Std B" pitchFamily="34" charset="-120"/>
                </a:rPr>
                <a:t>       </a:t>
              </a:r>
              <a:r>
                <a:rPr lang="zh-TW" altLang="en-US" sz="2000" spc="110" dirty="0">
                  <a:solidFill>
                    <a:prstClr val="white"/>
                  </a:solidFill>
                  <a:latin typeface="Adobe 繁黑體 Std B" pitchFamily="34" charset="-120"/>
                  <a:ea typeface="Adobe 繁黑體 Std B" pitchFamily="34" charset="-120"/>
                </a:rPr>
                <a:t>志願選填試探後適性輔導作為</a:t>
              </a: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
        <p:nvSpPr>
          <p:cNvPr id="2" name="直排標題 1"/>
          <p:cNvSpPr>
            <a:spLocks noGrp="1"/>
          </p:cNvSpPr>
          <p:nvPr>
            <p:ph type="title" orient="vert"/>
          </p:nvPr>
        </p:nvSpPr>
        <p:spPr>
          <a:xfrm>
            <a:off x="6629400" y="274672"/>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72"/>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99F91A0C-AC54-4F47-AD9E-01782EEB6778}"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32014623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11" name="Round Diagonal Corner Rectangle 10"/>
          <p:cNvSpPr/>
          <p:nvPr userDrawn="1"/>
        </p:nvSpPr>
        <p:spPr>
          <a:xfrm>
            <a:off x="8762392" y="150969"/>
            <a:ext cx="267308" cy="287010"/>
          </a:xfrm>
          <a:prstGeom prst="round2DiagRect">
            <a:avLst>
              <a:gd name="adj1" fmla="val 32340"/>
              <a:gd name="adj2" fmla="val 0"/>
            </a:avLst>
          </a:prstGeom>
          <a:solidFill>
            <a:schemeClr val="accent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ound Diagonal Corner Rectangle 26"/>
          <p:cNvSpPr/>
          <p:nvPr userDrawn="1"/>
        </p:nvSpPr>
        <p:spPr>
          <a:xfrm>
            <a:off x="8748991" y="128915"/>
            <a:ext cx="267308" cy="287010"/>
          </a:xfrm>
          <a:prstGeom prst="round2DiagRect">
            <a:avLst>
              <a:gd name="adj1" fmla="val 32340"/>
              <a:gd name="adj2" fmla="val 0"/>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Slide Number Placeholder 5"/>
          <p:cNvSpPr txBox="1">
            <a:spLocks/>
          </p:cNvSpPr>
          <p:nvPr userDrawn="1"/>
        </p:nvSpPr>
        <p:spPr>
          <a:xfrm>
            <a:off x="8723458" y="173194"/>
            <a:ext cx="323843" cy="191932"/>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97ECB15-F748-C140-A5C3-CF0090C943BA}" type="slidenum">
              <a:rPr lang="en-US" sz="600" smtClean="0">
                <a:solidFill>
                  <a:srgbClr val="FEFEFE"/>
                </a:solidFill>
                <a:latin typeface="Montserrat" charset="0"/>
                <a:ea typeface="Montserrat" charset="0"/>
                <a:cs typeface="Montserrat" charset="0"/>
              </a:rPr>
              <a:pPr algn="ctr"/>
              <a:t>‹#›</a:t>
            </a:fld>
            <a:endParaRPr lang="en-US" sz="600" dirty="0">
              <a:solidFill>
                <a:srgbClr val="FEFEFE"/>
              </a:solidFill>
              <a:latin typeface="Montserrat" charset="0"/>
              <a:ea typeface="Montserrat" charset="0"/>
              <a:cs typeface="Montserrat" charset="0"/>
            </a:endParaRPr>
          </a:p>
        </p:txBody>
      </p:sp>
      <p:grpSp>
        <p:nvGrpSpPr>
          <p:cNvPr id="39" name="Group 38"/>
          <p:cNvGrpSpPr/>
          <p:nvPr userDrawn="1"/>
        </p:nvGrpSpPr>
        <p:grpSpPr>
          <a:xfrm>
            <a:off x="8722804" y="6542411"/>
            <a:ext cx="292625" cy="171788"/>
            <a:chOff x="11125576" y="6251575"/>
            <a:chExt cx="288549" cy="117476"/>
          </a:xfrm>
        </p:grpSpPr>
        <p:sp>
          <p:nvSpPr>
            <p:cNvPr id="33" name="Chevron 32">
              <a:hlinkClick r:id="" action="ppaction://hlinkshowjump?jump=nextslide" tooltip="Next Slide"/>
            </p:cNvPr>
            <p:cNvSpPr/>
            <p:nvPr userDrawn="1"/>
          </p:nvSpPr>
          <p:spPr>
            <a:xfrm>
              <a:off x="11321095" y="6251575"/>
              <a:ext cx="93030" cy="117476"/>
            </a:xfrm>
            <a:prstGeom prst="chevron">
              <a:avLst>
                <a:gd name="adj" fmla="val 66337"/>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4" name="Chevron 33">
              <a:hlinkClick r:id="" action="ppaction://hlinkshowjump?jump=previousslide" tooltip="Previous Slide"/>
            </p:cNvPr>
            <p:cNvSpPr/>
            <p:nvPr userDrawn="1"/>
          </p:nvSpPr>
          <p:spPr>
            <a:xfrm rot="10800000">
              <a:off x="11125576" y="6251575"/>
              <a:ext cx="93030" cy="117476"/>
            </a:xfrm>
            <a:prstGeom prst="chevron">
              <a:avLst>
                <a:gd name="adj" fmla="val 64003"/>
              </a:avLst>
            </a:prstGeom>
            <a:solidFill>
              <a:schemeClr val="bg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cxnSp>
          <p:nvCxnSpPr>
            <p:cNvPr id="38" name="Straight Connector 37"/>
            <p:cNvCxnSpPr/>
            <p:nvPr userDrawn="1"/>
          </p:nvCxnSpPr>
          <p:spPr>
            <a:xfrm flipV="1">
              <a:off x="11268075" y="6251575"/>
              <a:ext cx="0" cy="117476"/>
            </a:xfrm>
            <a:prstGeom prst="line">
              <a:avLst/>
            </a:prstGeom>
            <a:ln w="63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3" name="Text Placeholder 42"/>
          <p:cNvSpPr>
            <a:spLocks noGrp="1"/>
          </p:cNvSpPr>
          <p:nvPr userDrawn="1">
            <p:ph type="body" sz="quarter" idx="10" hasCustomPrompt="1"/>
          </p:nvPr>
        </p:nvSpPr>
        <p:spPr>
          <a:xfrm>
            <a:off x="6408197" y="6514090"/>
            <a:ext cx="2248701" cy="203846"/>
          </a:xfrm>
        </p:spPr>
        <p:txBody>
          <a:bodyPr>
            <a:noAutofit/>
          </a:bodyPr>
          <a:lstStyle>
            <a:lvl1pPr marL="0" indent="0" algn="r">
              <a:buNone/>
              <a:defRPr sz="600" b="0" i="0">
                <a:solidFill>
                  <a:schemeClr val="bg2"/>
                </a:solidFill>
                <a:latin typeface="Montserrat Light" charset="0"/>
                <a:ea typeface="Montserrat Light" charset="0"/>
                <a:cs typeface="Montserrat Light" charset="0"/>
              </a:defRPr>
            </a:lvl1pPr>
            <a:lvl2pPr marL="342900" indent="0" algn="r">
              <a:buNone/>
              <a:defRPr sz="600" b="0" i="0">
                <a:solidFill>
                  <a:schemeClr val="bg2"/>
                </a:solidFill>
                <a:latin typeface="Montserrat Light" charset="0"/>
                <a:ea typeface="Montserrat Light" charset="0"/>
                <a:cs typeface="Montserrat Light" charset="0"/>
              </a:defRPr>
            </a:lvl2pPr>
            <a:lvl3pPr marL="685800" indent="0" algn="r">
              <a:buNone/>
              <a:defRPr sz="600" b="0" i="0">
                <a:solidFill>
                  <a:schemeClr val="bg2"/>
                </a:solidFill>
                <a:latin typeface="Montserrat Light" charset="0"/>
                <a:ea typeface="Montserrat Light" charset="0"/>
                <a:cs typeface="Montserrat Light" charset="0"/>
              </a:defRPr>
            </a:lvl3pPr>
            <a:lvl4pPr marL="1028700" indent="0" algn="r">
              <a:buNone/>
              <a:defRPr sz="600" b="0" i="0">
                <a:solidFill>
                  <a:schemeClr val="bg2"/>
                </a:solidFill>
                <a:latin typeface="Montserrat Light" charset="0"/>
                <a:ea typeface="Montserrat Light" charset="0"/>
                <a:cs typeface="Montserrat Light" charset="0"/>
              </a:defRPr>
            </a:lvl4pPr>
            <a:lvl5pPr marL="1371600" indent="0" algn="r">
              <a:buNone/>
              <a:defRPr sz="600" b="0" i="0">
                <a:solidFill>
                  <a:schemeClr val="bg2"/>
                </a:solidFill>
                <a:latin typeface="Montserrat Light" charset="0"/>
                <a:ea typeface="Montserrat Light" charset="0"/>
                <a:cs typeface="Montserrat Light" charset="0"/>
              </a:defRPr>
            </a:lvl5pPr>
          </a:lstStyle>
          <a:p>
            <a:pPr lvl="0"/>
            <a:r>
              <a:rPr lang="en-US" dirty="0"/>
              <a:t>Click to edit Master text styles for your custom footer</a:t>
            </a:r>
          </a:p>
        </p:txBody>
      </p:sp>
    </p:spTree>
    <p:extLst>
      <p:ext uri="{BB962C8B-B14F-4D97-AF65-F5344CB8AC3E}">
        <p14:creationId xmlns:p14="http://schemas.microsoft.com/office/powerpoint/2010/main" val="1908555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29045260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52800" y="2133600"/>
            <a:ext cx="5105400" cy="1066800"/>
          </a:xfrm>
        </p:spPr>
        <p:txBody>
          <a:bodyPr>
            <a:normAutofit/>
          </a:bodyPr>
          <a:lstStyle>
            <a:lvl1pPr algn="ctr">
              <a:defRPr sz="4400" baseline="0">
                <a:solidFill>
                  <a:schemeClr val="tx1">
                    <a:lumMod val="85000"/>
                    <a:lumOff val="15000"/>
                  </a:schemeClr>
                </a:solidFill>
              </a:defRPr>
            </a:lvl1pPr>
          </a:lstStyle>
          <a:p>
            <a:r>
              <a:rPr lang="en-US" dirty="0"/>
              <a:t>Your Master Title</a:t>
            </a:r>
          </a:p>
        </p:txBody>
      </p:sp>
      <p:sp>
        <p:nvSpPr>
          <p:cNvPr id="3" name="Subtitle 2"/>
          <p:cNvSpPr>
            <a:spLocks noGrp="1"/>
          </p:cNvSpPr>
          <p:nvPr>
            <p:ph type="subTitle" idx="1"/>
          </p:nvPr>
        </p:nvSpPr>
        <p:spPr>
          <a:xfrm>
            <a:off x="3429000" y="3200400"/>
            <a:ext cx="4953000" cy="914400"/>
          </a:xfrm>
        </p:spPr>
        <p:txBody>
          <a:bodyPr>
            <a:normAutofit/>
          </a:bodyPr>
          <a:lstStyle>
            <a:lvl1pPr marL="0" indent="0" algn="ctr">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EEAE1C9E-8D95-4E17-9A3A-A77204B76DE6}" type="datetime1">
              <a:rPr lang="zh-TW" altLang="en-US" smtClean="0">
                <a:solidFill>
                  <a:prstClr val="black">
                    <a:tint val="75000"/>
                  </a:prstClr>
                </a:solidFill>
                <a:latin typeface="Tw Cen MT"/>
              </a:rPr>
              <a:t>2025/2/8</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14958013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457200" y="148131"/>
            <a:ext cx="82296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448965" y="1443838"/>
            <a:ext cx="8229600" cy="4525963"/>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7CE09D12-835D-4B73-A0B1-4C37F976CDE1}" type="datetime1">
              <a:rPr lang="zh-TW" altLang="en-US" smtClean="0">
                <a:solidFill>
                  <a:prstClr val="black">
                    <a:tint val="75000"/>
                  </a:prstClr>
                </a:solidFill>
                <a:latin typeface="Tw Cen MT"/>
              </a:rPr>
              <a:t>2025/2/8</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8160384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17900" y="274639"/>
            <a:ext cx="6710784"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1517900" y="1443839"/>
            <a:ext cx="6710784" cy="4275740"/>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2DD6E8D4-105F-44A9-AD8F-19B2BFE6D361}" type="datetime1">
              <a:rPr lang="zh-TW" altLang="en-US" smtClean="0">
                <a:solidFill>
                  <a:prstClr val="black">
                    <a:tint val="75000"/>
                  </a:prstClr>
                </a:solidFill>
                <a:latin typeface="Tw Cen MT"/>
              </a:rPr>
              <a:t>2025/2/8</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19325952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395825"/>
            <a:ext cx="7772400" cy="1362075"/>
          </a:xfrm>
        </p:spPr>
        <p:txBody>
          <a:bodyPr anchor="t"/>
          <a:lstStyle>
            <a:lvl1pPr algn="l">
              <a:defRPr sz="4000" b="1"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722313" y="289560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F705F77D-4789-445B-B668-B8CB1584EE92}" type="datetime1">
              <a:rPr lang="zh-TW" altLang="en-US" smtClean="0">
                <a:solidFill>
                  <a:prstClr val="black">
                    <a:tint val="75000"/>
                  </a:prstClr>
                </a:solidFill>
                <a:latin typeface="Tw Cen MT"/>
              </a:rPr>
              <a:t>2025/2/8</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2808314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48200" y="1600206"/>
            <a:ext cx="40386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D64464AD-60B3-4FAD-A829-DDDC7ED4B814}" type="datetime1">
              <a:rPr lang="zh-TW" altLang="en-US" smtClean="0">
                <a:solidFill>
                  <a:prstClr val="black">
                    <a:tint val="75000"/>
                  </a:prstClr>
                </a:solidFill>
                <a:latin typeface="Tw Cen MT"/>
              </a:rPr>
              <a:t>2025/2/8</a:t>
            </a:fld>
            <a:endParaRPr lang="en-US">
              <a:solidFill>
                <a:prstClr val="black">
                  <a:tint val="75000"/>
                </a:prstClr>
              </a:solidFill>
              <a:latin typeface="Tw Cen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Tw Cen MT"/>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9373665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148131"/>
            <a:ext cx="82296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457200" y="1443837"/>
            <a:ext cx="4040188"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457200" y="2073704"/>
            <a:ext cx="4040188"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45049" y="1443837"/>
            <a:ext cx="4041775"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45049" y="2073704"/>
            <a:ext cx="4041775"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9323CA28-56EA-4E93-859A-EB0A706FEA53}" type="datetime1">
              <a:rPr lang="zh-TW" altLang="en-US" smtClean="0">
                <a:solidFill>
                  <a:prstClr val="black">
                    <a:tint val="75000"/>
                  </a:prstClr>
                </a:solidFill>
                <a:latin typeface="Tw Cen MT"/>
              </a:rPr>
              <a:t>2025/2/8</a:t>
            </a:fld>
            <a:endParaRPr lang="en-US">
              <a:solidFill>
                <a:prstClr val="black">
                  <a:tint val="75000"/>
                </a:prstClr>
              </a:solidFill>
              <a:latin typeface="Tw Cen MT"/>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Tw Cen MT"/>
            </a:endParaRPr>
          </a:p>
        </p:txBody>
      </p:sp>
      <p:sp>
        <p:nvSpPr>
          <p:cNvPr id="9" name="Slide Number Placeholder 8"/>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1371434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05CA6698-A4FC-492F-9C37-CE26A0FF4833}" type="datetime1">
              <a:rPr lang="zh-TW" altLang="en-US" smtClean="0"/>
              <a:t>2025/2/8</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C87F2D5C-7606-46E7-9836-2AE6B33FEE24}" type="slidenum">
              <a:rPr lang="zh-TW" altLang="en-US"/>
              <a:pPr>
                <a:defRPr/>
              </a:pPr>
              <a:t>‹#›</a:t>
            </a:fld>
            <a:endParaRPr lang="zh-TW"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2"/>
          <p:cNvSpPr>
            <a:spLocks noGrp="1"/>
          </p:cNvSpPr>
          <p:nvPr>
            <p:ph type="dt" sz="half" idx="10"/>
          </p:nvPr>
        </p:nvSpPr>
        <p:spPr/>
        <p:txBody>
          <a:bodyPr/>
          <a:lstStyle/>
          <a:p>
            <a:fld id="{5FFD3C72-AE2A-4498-A92F-FAD582543CA1}" type="datetime1">
              <a:rPr lang="zh-TW" altLang="en-US" smtClean="0">
                <a:solidFill>
                  <a:prstClr val="black">
                    <a:tint val="75000"/>
                  </a:prstClr>
                </a:solidFill>
                <a:latin typeface="Tw Cen MT"/>
              </a:rPr>
              <a:t>2025/2/8</a:t>
            </a:fld>
            <a:endParaRPr lang="en-US">
              <a:solidFill>
                <a:prstClr val="black">
                  <a:tint val="75000"/>
                </a:prstClr>
              </a:solidFill>
              <a:latin typeface="Tw Cen MT"/>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Tw Cen MT"/>
            </a:endParaRPr>
          </a:p>
        </p:txBody>
      </p:sp>
      <p:sp>
        <p:nvSpPr>
          <p:cNvPr id="5" name="Slide Number Placeholder 4"/>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23995980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8ABA22-82EF-45E7-A673-D4339ACEFF12}" type="datetime1">
              <a:rPr lang="zh-TW" altLang="en-US" smtClean="0">
                <a:solidFill>
                  <a:prstClr val="black">
                    <a:tint val="75000"/>
                  </a:prstClr>
                </a:solidFill>
                <a:latin typeface="Tw Cen MT"/>
              </a:rPr>
              <a:t>2025/2/8</a:t>
            </a:fld>
            <a:endParaRPr lang="en-US">
              <a:solidFill>
                <a:prstClr val="black">
                  <a:tint val="75000"/>
                </a:prstClr>
              </a:solidFill>
              <a:latin typeface="Tw Cen MT"/>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Tw Cen MT"/>
            </a:endParaRPr>
          </a:p>
        </p:txBody>
      </p:sp>
      <p:sp>
        <p:nvSpPr>
          <p:cNvPr id="4" name="Slide Number Placeholder 3"/>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25354123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81"/>
            <a:ext cx="3008313" cy="1162051"/>
          </a:xfrm>
        </p:spPr>
        <p:txBody>
          <a:bodyPr anchor="b"/>
          <a:lstStyle>
            <a:lvl1pPr algn="l">
              <a:defRPr sz="2000" b="1"/>
            </a:lvl1pPr>
          </a:lstStyle>
          <a:p>
            <a:r>
              <a:rPr lang="zh-TW" altLang="en-US"/>
              <a:t>按一下以編輯母片標題樣式</a:t>
            </a:r>
            <a:endParaRPr lang="en-US"/>
          </a:p>
        </p:txBody>
      </p:sp>
      <p:sp>
        <p:nvSpPr>
          <p:cNvPr id="3" name="Content Placeholder 2"/>
          <p:cNvSpPr>
            <a:spLocks noGrp="1"/>
          </p:cNvSpPr>
          <p:nvPr>
            <p:ph idx="1"/>
          </p:nvPr>
        </p:nvSpPr>
        <p:spPr>
          <a:xfrm>
            <a:off x="3575050" y="273090"/>
            <a:ext cx="5111750" cy="5853113"/>
          </a:xfrm>
        </p:spPr>
        <p:txBody>
          <a:bodyPr/>
          <a:lstStyle>
            <a:lvl1pPr>
              <a:defRPr sz="3200">
                <a:solidFill>
                  <a:schemeClr val="tx1">
                    <a:lumMod val="75000"/>
                    <a:lumOff val="25000"/>
                  </a:schemeClr>
                </a:solidFill>
              </a:defRPr>
            </a:lvl1pPr>
            <a:lvl2pPr>
              <a:defRPr sz="2800">
                <a:solidFill>
                  <a:schemeClr val="tx1">
                    <a:lumMod val="75000"/>
                    <a:lumOff val="25000"/>
                  </a:schemeClr>
                </a:solidFill>
              </a:defRPr>
            </a:lvl2pPr>
            <a:lvl3pPr>
              <a:defRPr sz="24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FCE13AD6-7DBC-4DB3-A236-9644BC2302D7}" type="datetime1">
              <a:rPr lang="zh-TW" altLang="en-US" smtClean="0">
                <a:solidFill>
                  <a:prstClr val="black">
                    <a:tint val="75000"/>
                  </a:prstClr>
                </a:solidFill>
                <a:latin typeface="Tw Cen MT"/>
              </a:rPr>
              <a:t>2025/2/8</a:t>
            </a:fld>
            <a:endParaRPr lang="en-US">
              <a:solidFill>
                <a:prstClr val="black">
                  <a:tint val="75000"/>
                </a:prstClr>
              </a:solidFill>
              <a:latin typeface="Tw Cen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Tw Cen MT"/>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35351124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33"/>
            <a:ext cx="5486400" cy="566739"/>
          </a:xfrm>
        </p:spPr>
        <p:txBody>
          <a:bodyPr anchor="b"/>
          <a:lstStyle>
            <a:lvl1pPr algn="l">
              <a:defRPr sz="2000" b="1"/>
            </a:lvl1pPr>
          </a:lstStyle>
          <a:p>
            <a:r>
              <a:rPr lang="zh-TW" altLang="en-US"/>
              <a:t>按一下以編輯母片標題樣式</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a:p>
        </p:txBody>
      </p:sp>
      <p:sp>
        <p:nvSpPr>
          <p:cNvPr id="4" name="Text Placeholder 3"/>
          <p:cNvSpPr>
            <a:spLocks noGrp="1"/>
          </p:cNvSpPr>
          <p:nvPr>
            <p:ph type="body" sz="half" idx="2"/>
          </p:nvPr>
        </p:nvSpPr>
        <p:spPr>
          <a:xfrm>
            <a:off x="1792288" y="5367373"/>
            <a:ext cx="5486400" cy="8048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95555A74-D6C4-47FB-BC8C-35A3A0949640}" type="datetime1">
              <a:rPr lang="zh-TW" altLang="en-US" smtClean="0">
                <a:solidFill>
                  <a:prstClr val="black">
                    <a:tint val="75000"/>
                  </a:prstClr>
                </a:solidFill>
                <a:latin typeface="Tw Cen MT"/>
              </a:rPr>
              <a:t>2025/2/8</a:t>
            </a:fld>
            <a:endParaRPr lang="en-US">
              <a:solidFill>
                <a:prstClr val="black">
                  <a:tint val="75000"/>
                </a:prstClr>
              </a:solidFill>
              <a:latin typeface="Tw Cen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Tw Cen MT"/>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35146938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D066EF15-0BCD-40F2-8BEB-06749EB18566}" type="datetime1">
              <a:rPr lang="zh-TW" altLang="en-US" smtClean="0">
                <a:solidFill>
                  <a:prstClr val="black">
                    <a:tint val="75000"/>
                  </a:prstClr>
                </a:solidFill>
                <a:latin typeface="Tw Cen MT"/>
              </a:rPr>
              <a:t>2025/2/8</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28493877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2DEB4377-EA0D-4E2C-AC88-E8D8DF5C8641}" type="datetime1">
              <a:rPr lang="zh-TW" altLang="en-US" smtClean="0">
                <a:solidFill>
                  <a:prstClr val="black">
                    <a:tint val="75000"/>
                  </a:prstClr>
                </a:solidFill>
                <a:latin typeface="Tw Cen MT"/>
              </a:rPr>
              <a:t>2025/2/8</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39287277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p:cNvSpPr>
            <a:spLocks noGrp="1"/>
          </p:cNvSpPr>
          <p:nvPr>
            <p:ph type="title" idx="4294967295"/>
          </p:nvPr>
        </p:nvSpPr>
        <p:spPr>
          <a:xfrm>
            <a:off x="457200" y="274639"/>
            <a:ext cx="8229600" cy="1143000"/>
          </a:xfrm>
        </p:spPr>
        <p:txBody>
          <a:bodyPr/>
          <a:lstStyle>
            <a:lvl1pPr>
              <a:defRPr>
                <a:solidFill>
                  <a:srgbClr val="F9F745"/>
                </a:solidFill>
              </a:defRPr>
            </a:lvl1pPr>
          </a:lstStyle>
          <a:p>
            <a:r>
              <a:rPr lang="en-US"/>
              <a:t>Click to edit Master title style</a:t>
            </a:r>
            <a:endParaRPr lang="fr-CA" dirty="0"/>
          </a:p>
        </p:txBody>
      </p:sp>
      <p:sp>
        <p:nvSpPr>
          <p:cNvPr id="8" name="Content Placeholder 2"/>
          <p:cNvSpPr>
            <a:spLocks noGrp="1"/>
          </p:cNvSpPr>
          <p:nvPr>
            <p:ph idx="4294967295"/>
          </p:nvPr>
        </p:nvSpPr>
        <p:spPr>
          <a:xfrm>
            <a:off x="457200" y="1600206"/>
            <a:ext cx="8229600" cy="4525963"/>
          </a:xfrm>
        </p:spPr>
        <p:txBody>
          <a:bodyPr/>
          <a:lstStyle>
            <a:lvl1pPr>
              <a:defRPr>
                <a:solidFill>
                  <a:srgbClr val="F9F745"/>
                </a:solidFill>
              </a:defRPr>
            </a:lvl1pPr>
          </a:lstStyle>
          <a:p>
            <a:pPr lvl="0"/>
            <a:r>
              <a:rPr lang="en-US"/>
              <a:t>Click to edit Master text styles</a:t>
            </a:r>
          </a:p>
        </p:txBody>
      </p:sp>
    </p:spTree>
    <p:extLst>
      <p:ext uri="{BB962C8B-B14F-4D97-AF65-F5344CB8AC3E}">
        <p14:creationId xmlns:p14="http://schemas.microsoft.com/office/powerpoint/2010/main" val="4278398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6.jpe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6.jpe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image" Target="../media/image6.jpeg"/><Relationship Id="rId2" Type="http://schemas.openxmlformats.org/officeDocument/2006/relationships/slideLayout" Target="../slideLayouts/slideLayout44.xml"/><Relationship Id="rId16" Type="http://schemas.openxmlformats.org/officeDocument/2006/relationships/theme" Target="../theme/theme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6.jpe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image" Target="../media/image6.jpeg"/><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image" Target="../media/image13.jpeg"/><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68611" name="文字版面配置區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82"/>
            <a:ext cx="2133600" cy="365125"/>
          </a:xfrm>
          <a:prstGeom prst="rect">
            <a:avLst/>
          </a:prstGeom>
        </p:spPr>
        <p:txBody>
          <a:bodyPr vert="horz" wrap="square" lIns="91440" tIns="45720" rIns="91440" bIns="45720" numCol="1" anchor="ctr" anchorCtr="0" compatLnSpc="1">
            <a:prstTxWarp prst="textNoShape">
              <a:avLst/>
            </a:prstTxWarp>
          </a:bodyPr>
          <a:lstStyle>
            <a:lvl1pPr>
              <a:defRPr kumimoji="0" sz="1200">
                <a:solidFill>
                  <a:srgbClr val="898989"/>
                </a:solidFill>
                <a:ea typeface="新細明體" pitchFamily="18" charset="-120"/>
              </a:defRPr>
            </a:lvl1pPr>
          </a:lstStyle>
          <a:p>
            <a:pPr>
              <a:defRPr/>
            </a:pPr>
            <a:fld id="{5110D4E3-D989-4C72-8CF1-EDFBC6FBEA35}" type="datetime1">
              <a:rPr lang="zh-TW" altLang="en-US" smtClean="0"/>
              <a:t>2025/2/8</a:t>
            </a:fld>
            <a:endParaRPr lang="zh-TW" altLang="en-US"/>
          </a:p>
        </p:txBody>
      </p:sp>
      <p:sp>
        <p:nvSpPr>
          <p:cNvPr id="5" name="頁尾版面配置區 4"/>
          <p:cNvSpPr>
            <a:spLocks noGrp="1"/>
          </p:cNvSpPr>
          <p:nvPr>
            <p:ph type="ftr" sz="quarter" idx="3"/>
          </p:nvPr>
        </p:nvSpPr>
        <p:spPr>
          <a:xfrm>
            <a:off x="3124200" y="6356382"/>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8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ea typeface="新細明體" pitchFamily="18" charset="-120"/>
              </a:defRPr>
            </a:lvl1pPr>
          </a:lstStyle>
          <a:p>
            <a:pPr>
              <a:defRPr/>
            </a:pPr>
            <a:fld id="{74886618-DDC9-4425-9158-3ED06F29ADCF}" type="slidenum">
              <a:rPr lang="zh-TW" altLang="en-US"/>
              <a:pPr>
                <a:defRPr/>
              </a:pPr>
              <a:t>‹#›</a:t>
            </a:fld>
            <a:endParaRPr lang="zh-TW" altLang="en-US"/>
          </a:p>
        </p:txBody>
      </p:sp>
      <p:pic>
        <p:nvPicPr>
          <p:cNvPr id="68615" name="圖片 6"/>
          <p:cNvPicPr>
            <a:picLocks noChangeAspect="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1604"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2" r:id="rId1"/>
    <p:sldLayoutId id="2147483661" r:id="rId2"/>
    <p:sldLayoutId id="2147483660" r:id="rId3"/>
    <p:sldLayoutId id="2147483659" r:id="rId4"/>
    <p:sldLayoutId id="2147483658" r:id="rId5"/>
    <p:sldLayoutId id="2147483657" r:id="rId6"/>
    <p:sldLayoutId id="2147483656" r:id="rId7"/>
    <p:sldLayoutId id="2147483655" r:id="rId8"/>
    <p:sldLayoutId id="2147483654" r:id="rId9"/>
    <p:sldLayoutId id="2147483653" r:id="rId10"/>
    <p:sldLayoutId id="2147483652" r:id="rId11"/>
    <p:sldLayoutId id="2147483837" r:id="rId12"/>
    <p:sldLayoutId id="2147483888" r:id="rId13"/>
    <p:sldLayoutId id="2147483890" r:id="rId14"/>
    <p:sldLayoutId id="2147483891" r:id="rId15"/>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84"/>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D74A60DF-3116-4219-B19C-192C435E3919}"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84"/>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84"/>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196982312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84"/>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FE405792-3BD5-4042-B438-16D6148ADDB1}"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84"/>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84"/>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22827116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20" r:id="rId14"/>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84"/>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3C24240F-D730-4F9E-B587-D3716E68FA39}"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84"/>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84"/>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34833253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84"/>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955A17C7-03A2-4E2B-A6E0-3346D05CE42A}"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84"/>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84"/>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200544812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84"/>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4E70EF60-C66D-49BA-93AD-913D9B3C0732}" type="datetime1">
              <a:rPr lang="zh-TW" altLang="en-US" smtClean="0">
                <a:solidFill>
                  <a:prstClr val="black">
                    <a:tint val="75000"/>
                  </a:prstClr>
                </a:solidFill>
              </a:rPr>
              <a:t>2025/2/8</a:t>
            </a:fld>
            <a:endParaRPr lang="zh-TW" altLang="en-US">
              <a:solidFill>
                <a:prstClr val="black">
                  <a:tint val="75000"/>
                </a:prstClr>
              </a:solidFill>
            </a:endParaRPr>
          </a:p>
        </p:txBody>
      </p:sp>
      <p:sp>
        <p:nvSpPr>
          <p:cNvPr id="5" name="頁尾版面配置區 4"/>
          <p:cNvSpPr>
            <a:spLocks noGrp="1"/>
          </p:cNvSpPr>
          <p:nvPr>
            <p:ph type="ftr" sz="quarter" idx="3"/>
          </p:nvPr>
        </p:nvSpPr>
        <p:spPr>
          <a:xfrm>
            <a:off x="3124200" y="6356384"/>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6553200" y="6356384"/>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rPr>
              <a:pPr>
                <a:defRPr/>
              </a:pPr>
              <a:t>‹#›</a:t>
            </a:fld>
            <a:endParaRPr lang="zh-TW" altLang="en-US">
              <a:solidFill>
                <a:prstClr val="black">
                  <a:tint val="75000"/>
                </a:prstClr>
              </a:solidFill>
            </a:endParaRPr>
          </a:p>
        </p:txBody>
      </p:sp>
    </p:spTree>
    <p:extLst>
      <p:ext uri="{BB962C8B-B14F-4D97-AF65-F5344CB8AC3E}">
        <p14:creationId xmlns:p14="http://schemas.microsoft.com/office/powerpoint/2010/main" val="46184359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2" r:id="rId12"/>
    <p:sldLayoutId id="2147483813" r:id="rId13"/>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457200" y="63563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FD3B5D8-A2CE-4DCD-9AA8-C85E957453D9}" type="datetime1">
              <a:rPr kumimoji="0" lang="zh-TW" altLang="en-US" smtClean="0">
                <a:solidFill>
                  <a:prstClr val="black">
                    <a:tint val="75000"/>
                  </a:prstClr>
                </a:solidFill>
                <a:latin typeface="Tw Cen MT"/>
                <a:ea typeface="SimSun" panose="02010600030101010101" pitchFamily="2" charset="-122"/>
              </a:rPr>
              <a:t>2025/2/8</a:t>
            </a:fld>
            <a:endParaRPr kumimoji="0" lang="en-US">
              <a:solidFill>
                <a:prstClr val="black">
                  <a:tint val="75000"/>
                </a:prstClr>
              </a:solidFill>
              <a:latin typeface="Tw Cen MT"/>
              <a:ea typeface="SimSun" panose="02010600030101010101" pitchFamily="2" charset="-122"/>
            </a:endParaRPr>
          </a:p>
        </p:txBody>
      </p:sp>
      <p:sp>
        <p:nvSpPr>
          <p:cNvPr id="5" name="Footer Placeholder 4"/>
          <p:cNvSpPr>
            <a:spLocks noGrp="1"/>
          </p:cNvSpPr>
          <p:nvPr>
            <p:ph type="ftr" sz="quarter" idx="3"/>
          </p:nvPr>
        </p:nvSpPr>
        <p:spPr>
          <a:xfrm>
            <a:off x="3124200" y="63563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en-US">
              <a:solidFill>
                <a:prstClr val="black">
                  <a:tint val="75000"/>
                </a:prstClr>
              </a:solidFill>
              <a:latin typeface="Tw Cen MT"/>
              <a:ea typeface="SimSun" panose="02010600030101010101" pitchFamily="2" charset="-122"/>
            </a:endParaRPr>
          </a:p>
        </p:txBody>
      </p:sp>
      <p:sp>
        <p:nvSpPr>
          <p:cNvPr id="6" name="Slide Number Placeholder 5"/>
          <p:cNvSpPr>
            <a:spLocks noGrp="1"/>
          </p:cNvSpPr>
          <p:nvPr>
            <p:ph type="sldNum" sz="quarter" idx="4"/>
          </p:nvPr>
        </p:nvSpPr>
        <p:spPr>
          <a:xfrm>
            <a:off x="6553200" y="63563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82CCC60-E8CD-4174-8B1A-7DF615B22EEF}" type="slidenum">
              <a:rPr kumimoji="0" lang="en-US" smtClean="0">
                <a:solidFill>
                  <a:prstClr val="black">
                    <a:tint val="75000"/>
                  </a:prstClr>
                </a:solidFill>
                <a:latin typeface="Tw Cen MT"/>
                <a:ea typeface="SimSun" panose="02010600030101010101" pitchFamily="2" charset="-122"/>
              </a:rPr>
              <a:pPr fontAlgn="auto">
                <a:spcBef>
                  <a:spcPts val="0"/>
                </a:spcBef>
                <a:spcAft>
                  <a:spcPts val="0"/>
                </a:spcAft>
              </a:pPr>
              <a:t>‹#›</a:t>
            </a:fld>
            <a:endParaRPr kumimoji="0" lang="en-US">
              <a:solidFill>
                <a:prstClr val="black">
                  <a:tint val="75000"/>
                </a:prstClr>
              </a:solidFill>
              <a:latin typeface="Tw Cen MT"/>
              <a:ea typeface="SimSun" panose="02010600030101010101" pitchFamily="2" charset="-122"/>
            </a:endParaRPr>
          </a:p>
        </p:txBody>
      </p:sp>
    </p:spTree>
    <p:extLst>
      <p:ext uri="{BB962C8B-B14F-4D97-AF65-F5344CB8AC3E}">
        <p14:creationId xmlns:p14="http://schemas.microsoft.com/office/powerpoint/2010/main" val="496088697"/>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Lst>
  <p:hf hdr="0" ftr="0" dt="0"/>
  <p:txStyles>
    <p:titleStyle>
      <a:lvl1pPr algn="ctr" defTabSz="914400" rtl="0" eaLnBrk="1" latinLnBrk="0" hangingPunct="1">
        <a:spcBef>
          <a:spcPct val="0"/>
        </a:spcBef>
        <a:buNone/>
        <a:defRPr sz="4400" b="1" kern="1200">
          <a:solidFill>
            <a:schemeClr val="tx1">
              <a:lumMod val="85000"/>
              <a:lumOff val="15000"/>
            </a:schemeClr>
          </a:solidFill>
          <a:effectLst>
            <a:outerShdw blurRad="38100" dist="38100" dir="2700000" algn="tl">
              <a:srgbClr val="000000">
                <a:alpha val="43137"/>
              </a:srgbClr>
            </a:outerShdw>
          </a:effectLst>
          <a:latin typeface="Microsoft New Tai Lue" pitchFamily="34" charset="0"/>
          <a:ea typeface="Microsoft Himalaya" pitchFamily="2" charset="0"/>
          <a:cs typeface="Microsoft New Tai Lue"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lumMod val="75000"/>
              <a:lumOff val="25000"/>
            </a:schemeClr>
          </a:solidFill>
          <a:latin typeface="Microsoft New Tai Lue" pitchFamily="34" charset="0"/>
          <a:ea typeface="+mn-ea"/>
          <a:cs typeface="Microsoft New Tai Lue"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icrosoft New Tai Lue" pitchFamily="34" charset="0"/>
          <a:ea typeface="+mn-ea"/>
          <a:cs typeface="Microsoft New Tai Lue"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icrosoft New Tai Lue" pitchFamily="34" charset="0"/>
          <a:ea typeface="+mn-ea"/>
          <a:cs typeface="Microsoft New Tai Lue"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icrosoft New Tai Lue" pitchFamily="34" charset="0"/>
          <a:ea typeface="+mn-ea"/>
          <a:cs typeface="Microsoft New Tai Lue"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icrosoft New Tai Lue" pitchFamily="34" charset="0"/>
          <a:ea typeface="+mn-ea"/>
          <a:cs typeface="Microsoft New Tai Lu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gif"/><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hyperlink" Target="107&#24180;&#33457;&#34030;&#21312;&#12300;&#33287;&#23401;&#23376;&#19968;&#21516;&#35469;&#35672;&#25216;&#32887;&#25945;&#32946;&#33287;&#32887;&#26989;&#19990;&#30028;&#12301;&#23478;&#38263;&#23459;&#23566;&#21934;&#24373;.pdf" TargetMode="Externa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image" Target="../media/image88.wmf"/><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10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74.png"/><Relationship Id="rId7" Type="http://schemas.openxmlformats.org/officeDocument/2006/relationships/image" Target="../media/image9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hyperlink" Target="https://cap.rcpet.edu.tw/"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6.png"/><Relationship Id="rId1" Type="http://schemas.openxmlformats.org/officeDocument/2006/relationships/slideLayout" Target="../slideLayouts/slideLayout72.xml"/><Relationship Id="rId4" Type="http://schemas.openxmlformats.org/officeDocument/2006/relationships/image" Target="../media/image97.jpeg"/></Relationships>
</file>

<file path=ppt/slides/_rels/slide10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5.xml"/></Relationships>
</file>

<file path=ppt/slides/_rels/slide10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diagramLayout" Target="../diagrams/layout8.xml"/><Relationship Id="rId7" Type="http://schemas.openxmlformats.org/officeDocument/2006/relationships/image" Target="../media/image98.png"/><Relationship Id="rId2" Type="http://schemas.openxmlformats.org/officeDocument/2006/relationships/diagramData" Target="../diagrams/data8.xml"/><Relationship Id="rId1" Type="http://schemas.openxmlformats.org/officeDocument/2006/relationships/slideLayout" Target="../slideLayouts/slideLayout85.xml"/><Relationship Id="rId6" Type="http://schemas.microsoft.com/office/2007/relationships/diagramDrawing" Target="../diagrams/drawing8.xml"/><Relationship Id="rId11" Type="http://schemas.openxmlformats.org/officeDocument/2006/relationships/image" Target="../media/image37.png"/><Relationship Id="rId5" Type="http://schemas.openxmlformats.org/officeDocument/2006/relationships/diagramColors" Target="../diagrams/colors8.xml"/><Relationship Id="rId10" Type="http://schemas.openxmlformats.org/officeDocument/2006/relationships/image" Target="../media/image101.png"/><Relationship Id="rId4" Type="http://schemas.openxmlformats.org/officeDocument/2006/relationships/diagramQuickStyle" Target="../diagrams/quickStyle8.xml"/><Relationship Id="rId9" Type="http://schemas.openxmlformats.org/officeDocument/2006/relationships/image" Target="../media/image10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02.jpeg"/><Relationship Id="rId7" Type="http://schemas.openxmlformats.org/officeDocument/2006/relationships/diagramColors" Target="../diagrams/colors9.xml"/><Relationship Id="rId2" Type="http://schemas.openxmlformats.org/officeDocument/2006/relationships/notesSlide" Target="../notesSlides/notesSlide37.xml"/><Relationship Id="rId1" Type="http://schemas.openxmlformats.org/officeDocument/2006/relationships/slideLayout" Target="../slideLayouts/slideLayout85.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37.png"/></Relationships>
</file>

<file path=ppt/slides/_rels/slide11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4.xml"/><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0.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jpe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diagramLayout" Target="../diagrams/layout3.xml"/><Relationship Id="rId7" Type="http://schemas.openxmlformats.org/officeDocument/2006/relationships/image" Target="../media/image44.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24.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46.pn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29.wmf"/><Relationship Id="rId18" Type="http://schemas.openxmlformats.org/officeDocument/2006/relationships/image" Target="../media/image32.wmf"/><Relationship Id="rId3" Type="http://schemas.openxmlformats.org/officeDocument/2006/relationships/image" Target="../media/image23.png"/><Relationship Id="rId7" Type="http://schemas.openxmlformats.org/officeDocument/2006/relationships/image" Target="../media/image26.wmf"/><Relationship Id="rId12" Type="http://schemas.openxmlformats.org/officeDocument/2006/relationships/oleObject" Target="../embeddings/oleObject5.bin"/><Relationship Id="rId17" Type="http://schemas.openxmlformats.org/officeDocument/2006/relationships/image" Target="../media/image31.wmf"/><Relationship Id="rId2" Type="http://schemas.openxmlformats.org/officeDocument/2006/relationships/notesSlide" Target="../notesSlides/notesSlide2.xml"/><Relationship Id="rId16" Type="http://schemas.openxmlformats.org/officeDocument/2006/relationships/oleObject" Target="../embeddings/oleObject7.bin"/><Relationship Id="rId1" Type="http://schemas.openxmlformats.org/officeDocument/2006/relationships/slideLayout" Target="../slideLayouts/slideLayout27.xml"/><Relationship Id="rId6" Type="http://schemas.openxmlformats.org/officeDocument/2006/relationships/oleObject" Target="../embeddings/oleObject2.bin"/><Relationship Id="rId11" Type="http://schemas.openxmlformats.org/officeDocument/2006/relationships/image" Target="../media/image28.wmf"/><Relationship Id="rId5" Type="http://schemas.openxmlformats.org/officeDocument/2006/relationships/image" Target="../media/image25.wmf"/><Relationship Id="rId15" Type="http://schemas.openxmlformats.org/officeDocument/2006/relationships/image" Target="../media/image30.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27.wmf"/><Relationship Id="rId14" Type="http://schemas.openxmlformats.org/officeDocument/2006/relationships/oleObject" Target="../embeddings/oleObject6.bin"/></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4.xml"/><Relationship Id="rId4" Type="http://schemas.openxmlformats.org/officeDocument/2006/relationships/image" Target="../media/image58.jp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2" Type="http://schemas.openxmlformats.org/officeDocument/2006/relationships/image" Target="../media/image63.tmp"/><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33.jpeg"/></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hyperlink" Target="http://www.smhs.hlc.edu.tw/smhs/teach_unit/9.html" TargetMode="External"/><Relationship Id="rId3" Type="http://schemas.openxmlformats.org/officeDocument/2006/relationships/image" Target="../media/image65.png"/><Relationship Id="rId7" Type="http://schemas.openxmlformats.org/officeDocument/2006/relationships/hyperlink" Target="http://www.smhs.hlc.edu.tw/smhs/teach_unit/6.html"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hyperlink" Target="http://www.smhs.hlc.edu.tw/smhs/teach_unit/7.html" TargetMode="External"/><Relationship Id="rId5" Type="http://schemas.openxmlformats.org/officeDocument/2006/relationships/hyperlink" Target="http://www.smhs.hlc.edu.tw/smhs/teach_unit/5.html" TargetMode="External"/><Relationship Id="rId4" Type="http://schemas.openxmlformats.org/officeDocument/2006/relationships/hyperlink" Target="http://www.smhs.hlc.edu.tw/smhs/teach_unit/3.html" TargetMode="External"/><Relationship Id="rId9" Type="http://schemas.openxmlformats.org/officeDocument/2006/relationships/hyperlink" Target="http://www.swsh.hlc.edu.tw/"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hyperlink" Target="https://peclass.perdc.ntnu.edu.tw/Welcome/Index" TargetMode="Externa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34.png"/></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79.jpeg"/></Relationships>
</file>

<file path=ppt/slides/_rels/slide8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0.xml"/></Relationships>
</file>

<file path=ppt/slides/_rels/slide9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bwMode="auto">
          <a:xfrm>
            <a:off x="2322934" y="0"/>
            <a:ext cx="6821081" cy="465138"/>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sp>
        <p:nvSpPr>
          <p:cNvPr id="10" name="副標題 2"/>
          <p:cNvSpPr txBox="1">
            <a:spLocks/>
          </p:cNvSpPr>
          <p:nvPr/>
        </p:nvSpPr>
        <p:spPr>
          <a:xfrm>
            <a:off x="3455368" y="5015365"/>
            <a:ext cx="5688632" cy="1108034"/>
          </a:xfrm>
          <a:prstGeom prst="rect">
            <a:avLst/>
          </a:prstGeom>
        </p:spPr>
        <p:txBody>
          <a:bodyPr rtlCol="0">
            <a:no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Bef>
                <a:spcPts val="1200"/>
              </a:spcBef>
              <a:spcAft>
                <a:spcPts val="0"/>
              </a:spcAft>
              <a:buFont typeface="Arial" pitchFamily="34" charset="0"/>
              <a:buNone/>
              <a:defRPr/>
            </a:pPr>
            <a:r>
              <a:rPr kumimoji="0" lang="zh-TW" altLang="en-US" sz="2800" b="1" dirty="0">
                <a:solidFill>
                  <a:srgbClr val="0000FF"/>
                </a:solidFill>
                <a:latin typeface="微軟正黑體" panose="020B0604030504040204" pitchFamily="34" charset="-120"/>
                <a:ea typeface="微軟正黑體" panose="020B0604030504040204" pitchFamily="34" charset="-120"/>
              </a:rPr>
              <a:t>花蓮縣十二年國教適性入學宣導團</a:t>
            </a:r>
            <a:endParaRPr kumimoji="0" lang="en-US" altLang="zh-TW" sz="2800" b="1" dirty="0">
              <a:solidFill>
                <a:srgbClr val="0000FF"/>
              </a:solidFill>
              <a:latin typeface="微軟正黑體" panose="020B0604030504040204" pitchFamily="34" charset="-120"/>
              <a:ea typeface="微軟正黑體" panose="020B0604030504040204" pitchFamily="34" charset="-120"/>
            </a:endParaRPr>
          </a:p>
          <a:p>
            <a:pPr algn="ctr" eaLnBrk="1" fontAlgn="auto" hangingPunct="1">
              <a:spcBef>
                <a:spcPts val="1200"/>
              </a:spcBef>
              <a:spcAft>
                <a:spcPts val="0"/>
              </a:spcAft>
              <a:buFont typeface="Arial" pitchFamily="34" charset="0"/>
              <a:buNone/>
              <a:defRPr/>
            </a:pPr>
            <a:r>
              <a:rPr kumimoji="0" lang="zh-TW" altLang="en-US" sz="2800" b="1" dirty="0">
                <a:solidFill>
                  <a:srgbClr val="0000FF"/>
                </a:solidFill>
                <a:latin typeface="微軟正黑體" panose="020B0604030504040204" pitchFamily="34" charset="-120"/>
                <a:ea typeface="微軟正黑體" panose="020B0604030504040204" pitchFamily="34" charset="-120"/>
              </a:rPr>
              <a:t>宣導時間：</a:t>
            </a:r>
            <a:r>
              <a:rPr kumimoji="0" lang="en-US" altLang="zh-TW" sz="2800" b="1" dirty="0">
                <a:solidFill>
                  <a:srgbClr val="0000FF"/>
                </a:solidFill>
                <a:latin typeface="微軟正黑體" panose="020B0604030504040204" pitchFamily="34" charset="-120"/>
                <a:ea typeface="微軟正黑體" panose="020B0604030504040204" pitchFamily="34" charset="-120"/>
              </a:rPr>
              <a:t>114</a:t>
            </a:r>
            <a:r>
              <a:rPr kumimoji="0" lang="zh-TW" altLang="en-US" sz="2800" b="1" dirty="0">
                <a:solidFill>
                  <a:srgbClr val="0000FF"/>
                </a:solidFill>
                <a:latin typeface="微軟正黑體" panose="020B0604030504040204" pitchFamily="34" charset="-120"/>
                <a:ea typeface="微軟正黑體" panose="020B0604030504040204" pitchFamily="34" charset="-120"/>
              </a:rPr>
              <a:t>年</a:t>
            </a:r>
            <a:r>
              <a:rPr kumimoji="0" lang="en-US" altLang="zh-TW" sz="2800" b="1" dirty="0">
                <a:solidFill>
                  <a:srgbClr val="0000FF"/>
                </a:solidFill>
                <a:latin typeface="微軟正黑體" panose="020B0604030504040204" pitchFamily="34" charset="-120"/>
                <a:ea typeface="微軟正黑體" panose="020B0604030504040204" pitchFamily="34" charset="-120"/>
              </a:rPr>
              <a:t>2-3</a:t>
            </a:r>
            <a:r>
              <a:rPr kumimoji="0" lang="zh-TW" altLang="en-US" sz="2800" b="1" dirty="0">
                <a:solidFill>
                  <a:srgbClr val="0000FF"/>
                </a:solidFill>
                <a:latin typeface="微軟正黑體" panose="020B0604030504040204" pitchFamily="34" charset="-120"/>
                <a:ea typeface="微軟正黑體" panose="020B0604030504040204" pitchFamily="34" charset="-120"/>
              </a:rPr>
              <a:t>月</a:t>
            </a:r>
            <a:endParaRPr kumimoji="0" lang="en-US" altLang="zh-TW" sz="2800" b="1" dirty="0">
              <a:solidFill>
                <a:srgbClr val="0000FF"/>
              </a:solidFill>
              <a:latin typeface="微軟正黑體" panose="020B0604030504040204" pitchFamily="34" charset="-120"/>
              <a:ea typeface="微軟正黑體" panose="020B0604030504040204" pitchFamily="34" charset="-120"/>
            </a:endParaRPr>
          </a:p>
        </p:txBody>
      </p:sp>
      <p:sp>
        <p:nvSpPr>
          <p:cNvPr id="11" name="標題 1"/>
          <p:cNvSpPr txBox="1">
            <a:spLocks/>
          </p:cNvSpPr>
          <p:nvPr/>
        </p:nvSpPr>
        <p:spPr>
          <a:xfrm>
            <a:off x="2691284" y="455238"/>
            <a:ext cx="6452716" cy="2232025"/>
          </a:xfrm>
          <a:prstGeom prst="rect">
            <a:avLst/>
          </a:prstGeom>
        </p:spPr>
        <p:txBody>
          <a:bodyPr anchor="ctr">
            <a:noAutofit/>
          </a:bodyPr>
          <a:lstStyle/>
          <a:p>
            <a:pPr algn="ctr">
              <a:spcBef>
                <a:spcPts val="1200"/>
              </a:spcBef>
              <a:defRPr/>
            </a:pPr>
            <a:r>
              <a:rPr kumimoji="0" lang="en-US" altLang="zh-TW" sz="4800" b="1" dirty="0">
                <a:solidFill>
                  <a:srgbClr val="FF0000"/>
                </a:solidFill>
                <a:effectLst>
                  <a:outerShdw blurRad="38100" dist="38100" dir="2700000" algn="tl">
                    <a:srgbClr val="C0C0C0"/>
                  </a:outerShdw>
                </a:effectLst>
                <a:latin typeface="標楷體" pitchFamily="65" charset="-120"/>
                <a:ea typeface="標楷體" pitchFamily="65" charset="-120"/>
              </a:rPr>
              <a:t>114</a:t>
            </a:r>
            <a:r>
              <a:rPr kumimoji="0" lang="zh-TW" altLang="en-US" sz="4800" b="1" dirty="0">
                <a:solidFill>
                  <a:srgbClr val="FF0000"/>
                </a:solidFill>
                <a:effectLst>
                  <a:outerShdw blurRad="38100" dist="38100" dir="2700000" algn="tl">
                    <a:srgbClr val="C0C0C0"/>
                  </a:outerShdw>
                </a:effectLst>
                <a:latin typeface="標楷體" pitchFamily="65" charset="-120"/>
                <a:ea typeface="標楷體" pitchFamily="65" charset="-120"/>
              </a:rPr>
              <a:t>年國中畢業生</a:t>
            </a:r>
            <a:endParaRPr kumimoji="0" lang="en-US" altLang="zh-TW" sz="4800" b="1" dirty="0">
              <a:solidFill>
                <a:srgbClr val="FF0000"/>
              </a:solidFill>
              <a:effectLst>
                <a:outerShdw blurRad="38100" dist="38100" dir="2700000" algn="tl">
                  <a:srgbClr val="C0C0C0"/>
                </a:outerShdw>
              </a:effectLst>
              <a:latin typeface="標楷體" pitchFamily="65" charset="-120"/>
              <a:ea typeface="標楷體" pitchFamily="65" charset="-120"/>
            </a:endParaRPr>
          </a:p>
          <a:p>
            <a:pPr algn="ctr">
              <a:spcBef>
                <a:spcPts val="1200"/>
              </a:spcBef>
              <a:defRPr/>
            </a:pPr>
            <a:r>
              <a:rPr kumimoji="0" lang="zh-TW" altLang="en-US" sz="4400" b="1" dirty="0">
                <a:solidFill>
                  <a:srgbClr val="FF0000"/>
                </a:solidFill>
                <a:effectLst>
                  <a:outerShdw blurRad="38100" dist="38100" dir="2700000" algn="tl">
                    <a:srgbClr val="C0C0C0"/>
                  </a:outerShdw>
                </a:effectLst>
                <a:latin typeface="標楷體" pitchFamily="65" charset="-120"/>
                <a:ea typeface="標楷體" pitchFamily="65" charset="-120"/>
              </a:rPr>
              <a:t>花蓮區適性入學到校宣導</a:t>
            </a:r>
            <a:endParaRPr kumimoji="0" lang="zh-TW" altLang="en-US" sz="4800" b="1" dirty="0">
              <a:solidFill>
                <a:srgbClr val="FF0000"/>
              </a:solidFill>
              <a:effectLst>
                <a:outerShdw blurRad="38100" dist="38100" dir="2700000" algn="tl">
                  <a:srgbClr val="C0C0C0"/>
                </a:outerShdw>
              </a:effectLst>
              <a:latin typeface="標楷體" pitchFamily="65" charset="-120"/>
              <a:ea typeface="標楷體" pitchFamily="65" charset="-120"/>
            </a:endParaRPr>
          </a:p>
        </p:txBody>
      </p:sp>
      <p:sp>
        <p:nvSpPr>
          <p:cNvPr id="12" name="AutoShape 4" descr="「花蓮縣」的圖片搜尋結果"/>
          <p:cNvSpPr>
            <a:spLocks noChangeAspect="1" noChangeArrowheads="1"/>
          </p:cNvSpPr>
          <p:nvPr/>
        </p:nvSpPr>
        <p:spPr bwMode="auto">
          <a:xfrm>
            <a:off x="307975" y="796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2054" name="Picture 6" descr="「花蓮縣」的圖片搜尋結果"/>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22390" y="538529"/>
            <a:ext cx="1280209" cy="1377281"/>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16" descr="「適性入學」的圖片搜尋結果"/>
          <p:cNvSpPr>
            <a:spLocks noChangeAspect="1" noChangeArrowheads="1"/>
          </p:cNvSpPr>
          <p:nvPr/>
        </p:nvSpPr>
        <p:spPr bwMode="auto">
          <a:xfrm>
            <a:off x="460375" y="16036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8" name="AutoShape 26" descr="「適性入學」的圖片搜尋結果"/>
          <p:cNvSpPr>
            <a:spLocks noChangeAspect="1" noChangeArrowheads="1"/>
          </p:cNvSpPr>
          <p:nvPr/>
        </p:nvSpPr>
        <p:spPr bwMode="auto">
          <a:xfrm>
            <a:off x="1222375" y="92236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20" name="圖片 19"/>
          <p:cNvPicPr>
            <a:picLocks noChangeAspect="1"/>
          </p:cNvPicPr>
          <p:nvPr/>
        </p:nvPicPr>
        <p:blipFill>
          <a:blip r:embed="rId3" cstate="print"/>
          <a:stretch>
            <a:fillRect/>
          </a:stretch>
        </p:blipFill>
        <p:spPr>
          <a:xfrm>
            <a:off x="1691696" y="3056427"/>
            <a:ext cx="3318883" cy="3797808"/>
          </a:xfrm>
          <a:prstGeom prst="rect">
            <a:avLst/>
          </a:prstGeom>
          <a:effectLst>
            <a:outerShdw blurRad="50800" dist="38100" dir="5400000" algn="t" rotWithShape="0">
              <a:prstClr val="black">
                <a:alpha val="40000"/>
              </a:prstClr>
            </a:outerShdw>
          </a:effectLst>
        </p:spPr>
      </p:pic>
      <p:pic>
        <p:nvPicPr>
          <p:cNvPr id="21" name="圖片 20" descr="插圖1.png"/>
          <p:cNvPicPr>
            <a:picLocks noChangeAspect="1"/>
          </p:cNvPicPr>
          <p:nvPr/>
        </p:nvPicPr>
        <p:blipFill>
          <a:blip r:embed="rId4" cstate="print"/>
          <a:stretch>
            <a:fillRect/>
          </a:stretch>
        </p:blipFill>
        <p:spPr>
          <a:xfrm>
            <a:off x="691949" y="1741719"/>
            <a:ext cx="2275379" cy="1889315"/>
          </a:xfrm>
          <a:prstGeom prst="rect">
            <a:avLst/>
          </a:prstGeom>
          <a:effectLst>
            <a:outerShdw blurRad="76200" dir="13500000" sy="23000" kx="1200000" algn="br" rotWithShape="0">
              <a:prstClr val="black">
                <a:alpha val="20000"/>
              </a:prstClr>
            </a:outerShdw>
          </a:effectLst>
        </p:spPr>
      </p:pic>
      <p:grpSp>
        <p:nvGrpSpPr>
          <p:cNvPr id="22" name="群組 21"/>
          <p:cNvGrpSpPr>
            <a:grpSpLocks/>
          </p:cNvGrpSpPr>
          <p:nvPr/>
        </p:nvGrpSpPr>
        <p:grpSpPr bwMode="auto">
          <a:xfrm>
            <a:off x="99872" y="3242720"/>
            <a:ext cx="1801813" cy="2582978"/>
            <a:chOff x="923925" y="3994150"/>
            <a:chExt cx="1801828" cy="2506663"/>
          </a:xfrm>
        </p:grpSpPr>
        <p:pic>
          <p:nvPicPr>
            <p:cNvPr id="23" name="圖片 3" descr="指標.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3925" y="3994150"/>
              <a:ext cx="1747838"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文字方塊 23"/>
            <p:cNvSpPr txBox="1"/>
            <p:nvPr/>
          </p:nvSpPr>
          <p:spPr>
            <a:xfrm rot="21318519">
              <a:off x="1474684" y="4468197"/>
              <a:ext cx="646336" cy="358420"/>
            </a:xfrm>
            <a:prstGeom prst="rect">
              <a:avLst/>
            </a:prstGeom>
            <a:noFill/>
          </p:spPr>
          <p:txBody>
            <a:bodyPr wrap="none">
              <a:spAutoFit/>
            </a:bodyPr>
            <a:lstStyle/>
            <a:p>
              <a:pPr eaLnBrk="1" fontAlgn="auto" hangingPunct="1">
                <a:spcBef>
                  <a:spcPts val="0"/>
                </a:spcBef>
                <a:spcAft>
                  <a:spcPts val="0"/>
                </a:spcAft>
                <a:defRPr/>
              </a:pPr>
              <a:r>
                <a:rPr kumimoji="0" lang="zh-TW" altLang="en-US" b="1" dirty="0">
                  <a:solidFill>
                    <a:schemeClr val="tx1">
                      <a:lumMod val="65000"/>
                      <a:lumOff val="35000"/>
                    </a:schemeClr>
                  </a:solidFill>
                  <a:latin typeface="標楷體" panose="03000509000000000000" pitchFamily="65" charset="-120"/>
                  <a:ea typeface="標楷體" panose="03000509000000000000" pitchFamily="65" charset="-120"/>
                </a:rPr>
                <a:t>高中</a:t>
              </a:r>
            </a:p>
          </p:txBody>
        </p:sp>
        <p:sp>
          <p:nvSpPr>
            <p:cNvPr id="25" name="文字方塊 24"/>
            <p:cNvSpPr txBox="1"/>
            <p:nvPr/>
          </p:nvSpPr>
          <p:spPr>
            <a:xfrm rot="372001">
              <a:off x="1254020" y="5028584"/>
              <a:ext cx="646336" cy="358420"/>
            </a:xfrm>
            <a:prstGeom prst="rect">
              <a:avLst/>
            </a:prstGeom>
            <a:noFill/>
          </p:spPr>
          <p:txBody>
            <a:bodyPr wrap="none">
              <a:spAutoFit/>
            </a:bodyPr>
            <a:lstStyle/>
            <a:p>
              <a:pPr eaLnBrk="1" fontAlgn="auto" hangingPunct="1">
                <a:spcBef>
                  <a:spcPts val="0"/>
                </a:spcBef>
                <a:spcAft>
                  <a:spcPts val="0"/>
                </a:spcAft>
                <a:defRPr/>
              </a:pPr>
              <a:r>
                <a:rPr kumimoji="0" lang="zh-TW" altLang="en-US" b="1" dirty="0">
                  <a:solidFill>
                    <a:schemeClr val="tx1">
                      <a:lumMod val="65000"/>
                      <a:lumOff val="35000"/>
                    </a:schemeClr>
                  </a:solidFill>
                  <a:latin typeface="標楷體" panose="03000509000000000000" pitchFamily="65" charset="-120"/>
                  <a:ea typeface="標楷體" panose="03000509000000000000" pitchFamily="65" charset="-120"/>
                </a:rPr>
                <a:t>高職</a:t>
              </a:r>
            </a:p>
          </p:txBody>
        </p:sp>
        <p:pic>
          <p:nvPicPr>
            <p:cNvPr id="26" name="圖片 16" descr="指標.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842083">
              <a:off x="1013822" y="5594822"/>
              <a:ext cx="1711931" cy="35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文字方塊 26"/>
            <p:cNvSpPr txBox="1"/>
            <p:nvPr/>
          </p:nvSpPr>
          <p:spPr>
            <a:xfrm rot="21011487">
              <a:off x="1358796" y="5646915"/>
              <a:ext cx="646336" cy="358420"/>
            </a:xfrm>
            <a:prstGeom prst="rect">
              <a:avLst/>
            </a:prstGeom>
            <a:noFill/>
          </p:spPr>
          <p:txBody>
            <a:bodyPr wrap="none">
              <a:spAutoFit/>
            </a:bodyPr>
            <a:lstStyle/>
            <a:p>
              <a:pPr eaLnBrk="1" fontAlgn="auto" hangingPunct="1">
                <a:spcBef>
                  <a:spcPts val="0"/>
                </a:spcBef>
                <a:spcAft>
                  <a:spcPts val="0"/>
                </a:spcAft>
                <a:defRPr/>
              </a:pPr>
              <a:r>
                <a:rPr kumimoji="0" lang="zh-TW" altLang="en-US" b="1" dirty="0">
                  <a:solidFill>
                    <a:schemeClr val="tx1">
                      <a:lumMod val="65000"/>
                      <a:lumOff val="35000"/>
                    </a:schemeClr>
                  </a:solidFill>
                  <a:latin typeface="標楷體" panose="03000509000000000000" pitchFamily="65" charset="-120"/>
                  <a:ea typeface="標楷體" panose="03000509000000000000" pitchFamily="65" charset="-120"/>
                </a:rPr>
                <a:t>五專</a:t>
              </a:r>
            </a:p>
          </p:txBody>
        </p:sp>
      </p:grpSp>
      <p:pic>
        <p:nvPicPr>
          <p:cNvPr id="2" name="圖片 1"/>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5001" y="5434512"/>
            <a:ext cx="812040" cy="1419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2"/>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402037" y="5388832"/>
            <a:ext cx="920883" cy="146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2971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6"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nodeType="afterGroup">
                            <p:stCondLst>
                              <p:cond delay="2000"/>
                            </p:stCondLst>
                            <p:childTnLst>
                              <p:par>
                                <p:cTn id="22" presetID="26"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80">
                                          <p:stCondLst>
                                            <p:cond delay="0"/>
                                          </p:stCondLst>
                                        </p:cTn>
                                        <p:tgtEl>
                                          <p:spTgt spid="2"/>
                                        </p:tgtEl>
                                      </p:cBhvr>
                                    </p:animEffect>
                                    <p:anim calcmode="lin" valueType="num">
                                      <p:cBhvr>
                                        <p:cTn id="2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0" dur="26">
                                          <p:stCondLst>
                                            <p:cond delay="650"/>
                                          </p:stCondLst>
                                        </p:cTn>
                                        <p:tgtEl>
                                          <p:spTgt spid="2"/>
                                        </p:tgtEl>
                                      </p:cBhvr>
                                      <p:to x="100000" y="60000"/>
                                    </p:animScale>
                                    <p:animScale>
                                      <p:cBhvr>
                                        <p:cTn id="31" dur="166" decel="50000">
                                          <p:stCondLst>
                                            <p:cond delay="676"/>
                                          </p:stCondLst>
                                        </p:cTn>
                                        <p:tgtEl>
                                          <p:spTgt spid="2"/>
                                        </p:tgtEl>
                                      </p:cBhvr>
                                      <p:to x="100000" y="100000"/>
                                    </p:animScale>
                                    <p:animScale>
                                      <p:cBhvr>
                                        <p:cTn id="32" dur="26">
                                          <p:stCondLst>
                                            <p:cond delay="1312"/>
                                          </p:stCondLst>
                                        </p:cTn>
                                        <p:tgtEl>
                                          <p:spTgt spid="2"/>
                                        </p:tgtEl>
                                      </p:cBhvr>
                                      <p:to x="100000" y="80000"/>
                                    </p:animScale>
                                    <p:animScale>
                                      <p:cBhvr>
                                        <p:cTn id="33" dur="166" decel="50000">
                                          <p:stCondLst>
                                            <p:cond delay="1338"/>
                                          </p:stCondLst>
                                        </p:cTn>
                                        <p:tgtEl>
                                          <p:spTgt spid="2"/>
                                        </p:tgtEl>
                                      </p:cBhvr>
                                      <p:to x="100000" y="100000"/>
                                    </p:animScale>
                                    <p:animScale>
                                      <p:cBhvr>
                                        <p:cTn id="34" dur="26">
                                          <p:stCondLst>
                                            <p:cond delay="1642"/>
                                          </p:stCondLst>
                                        </p:cTn>
                                        <p:tgtEl>
                                          <p:spTgt spid="2"/>
                                        </p:tgtEl>
                                      </p:cBhvr>
                                      <p:to x="100000" y="90000"/>
                                    </p:animScale>
                                    <p:animScale>
                                      <p:cBhvr>
                                        <p:cTn id="35" dur="166" decel="50000">
                                          <p:stCondLst>
                                            <p:cond delay="1668"/>
                                          </p:stCondLst>
                                        </p:cTn>
                                        <p:tgtEl>
                                          <p:spTgt spid="2"/>
                                        </p:tgtEl>
                                      </p:cBhvr>
                                      <p:to x="100000" y="100000"/>
                                    </p:animScale>
                                    <p:animScale>
                                      <p:cBhvr>
                                        <p:cTn id="36" dur="26">
                                          <p:stCondLst>
                                            <p:cond delay="1808"/>
                                          </p:stCondLst>
                                        </p:cTn>
                                        <p:tgtEl>
                                          <p:spTgt spid="2"/>
                                        </p:tgtEl>
                                      </p:cBhvr>
                                      <p:to x="100000" y="95000"/>
                                    </p:animScale>
                                    <p:animScale>
                                      <p:cBhvr>
                                        <p:cTn id="37"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投影片編號版面配置區 1"/>
          <p:cNvSpPr>
            <a:spLocks noGrp="1"/>
          </p:cNvSpPr>
          <p:nvPr>
            <p:ph type="sldNum" sz="quarter" idx="12"/>
          </p:nvPr>
        </p:nvSpPr>
        <p:spPr bwMode="auto">
          <a:noFill/>
          <a:ln>
            <a:miter lim="800000"/>
            <a:headEnd/>
            <a:tailEnd/>
          </a:ln>
        </p:spPr>
        <p:txBody>
          <a:bodyPr/>
          <a:lstStyle/>
          <a:p>
            <a:fld id="{AA72AADF-D284-467B-AA71-243268A1D351}" type="slidenum">
              <a:rPr lang="zh-TW" altLang="en-US" smtClean="0">
                <a:ea typeface="新細明體" charset="-120"/>
              </a:rPr>
              <a:pPr/>
              <a:t>10</a:t>
            </a:fld>
            <a:endParaRPr lang="en-US" altLang="zh-TW">
              <a:ea typeface="新細明體" charset="-120"/>
            </a:endParaRPr>
          </a:p>
        </p:txBody>
      </p:sp>
      <p:graphicFrame>
        <p:nvGraphicFramePr>
          <p:cNvPr id="3" name="表格 2"/>
          <p:cNvGraphicFramePr>
            <a:graphicFrameLocks noGrp="1"/>
          </p:cNvGraphicFramePr>
          <p:nvPr>
            <p:extLst>
              <p:ext uri="{D42A27DB-BD31-4B8C-83A1-F6EECF244321}">
                <p14:modId xmlns:p14="http://schemas.microsoft.com/office/powerpoint/2010/main" val="2581627866"/>
              </p:ext>
            </p:extLst>
          </p:nvPr>
        </p:nvGraphicFramePr>
        <p:xfrm>
          <a:off x="251520" y="2161312"/>
          <a:ext cx="8784976" cy="3859976"/>
        </p:xfrm>
        <a:graphic>
          <a:graphicData uri="http://schemas.openxmlformats.org/drawingml/2006/table">
            <a:tbl>
              <a:tblPr>
                <a:tableStyleId>{69C7853C-536D-4A76-A0AE-DD22124D55A5}</a:tableStyleId>
              </a:tblPr>
              <a:tblGrid>
                <a:gridCol w="3557552">
                  <a:extLst>
                    <a:ext uri="{9D8B030D-6E8A-4147-A177-3AD203B41FA5}">
                      <a16:colId xmlns:a16="http://schemas.microsoft.com/office/drawing/2014/main" val="20000"/>
                    </a:ext>
                  </a:extLst>
                </a:gridCol>
                <a:gridCol w="5227424">
                  <a:extLst>
                    <a:ext uri="{9D8B030D-6E8A-4147-A177-3AD203B41FA5}">
                      <a16:colId xmlns:a16="http://schemas.microsoft.com/office/drawing/2014/main" val="20001"/>
                    </a:ext>
                  </a:extLst>
                </a:gridCol>
              </a:tblGrid>
              <a:tr h="763632">
                <a:tc>
                  <a:txBody>
                    <a:bodyPr/>
                    <a:lstStyle/>
                    <a:p>
                      <a:pPr algn="ctr">
                        <a:lnSpc>
                          <a:spcPct val="150000"/>
                        </a:lnSpc>
                      </a:pPr>
                      <a:r>
                        <a:rPr lang="zh-TW" altLang="en-US" sz="2000" b="1" dirty="0">
                          <a:latin typeface="標楷體" panose="03000509000000000000" pitchFamily="65" charset="-120"/>
                          <a:ea typeface="標楷體" panose="03000509000000000000" pitchFamily="65" charset="-120"/>
                        </a:rPr>
                        <a:t>對象</a:t>
                      </a:r>
                    </a:p>
                  </a:txBody>
                  <a:tcPr marL="0" marR="0" marT="0" marB="0" anchor="ctr"/>
                </a:tc>
                <a:tc>
                  <a:txBody>
                    <a:bodyPr/>
                    <a:lstStyle/>
                    <a:p>
                      <a:pPr algn="ctr">
                        <a:lnSpc>
                          <a:spcPct val="150000"/>
                        </a:lnSpc>
                      </a:pPr>
                      <a:r>
                        <a:rPr lang="en-US" altLang="zh-TW" sz="2000" b="1" dirty="0">
                          <a:latin typeface="標楷體" panose="03000509000000000000" pitchFamily="65" charset="-120"/>
                          <a:ea typeface="標楷體" panose="03000509000000000000" pitchFamily="65" charset="-120"/>
                        </a:rPr>
                        <a:t>2024</a:t>
                      </a:r>
                      <a:r>
                        <a:rPr lang="zh-TW" altLang="en-US" sz="2000" b="1" dirty="0">
                          <a:latin typeface="標楷體" panose="03000509000000000000" pitchFamily="65" charset="-120"/>
                          <a:ea typeface="標楷體" panose="03000509000000000000" pitchFamily="65" charset="-120"/>
                        </a:rPr>
                        <a:t>年</a:t>
                      </a:r>
                      <a:r>
                        <a:rPr lang="en-US" altLang="zh-TW" sz="2000" b="1" dirty="0">
                          <a:latin typeface="標楷體" panose="03000509000000000000" pitchFamily="65" charset="-120"/>
                          <a:ea typeface="標楷體" panose="03000509000000000000" pitchFamily="65" charset="-120"/>
                        </a:rPr>
                        <a:t>2</a:t>
                      </a:r>
                      <a:r>
                        <a:rPr lang="zh-TW" altLang="en-US" sz="2000" b="1" dirty="0">
                          <a:latin typeface="標楷體" panose="03000509000000000000" pitchFamily="65" charset="-120"/>
                          <a:ea typeface="標楷體" panose="03000509000000000000" pitchFamily="65" charset="-120"/>
                        </a:rPr>
                        <a:t>月後</a:t>
                      </a:r>
                      <a:r>
                        <a:rPr lang="en-US" altLang="zh-TW" sz="2000" b="1" dirty="0">
                          <a:latin typeface="標楷體" panose="03000509000000000000" pitchFamily="65" charset="-120"/>
                          <a:ea typeface="標楷體" panose="03000509000000000000" pitchFamily="65" charset="-120"/>
                        </a:rPr>
                        <a:t>(112</a:t>
                      </a:r>
                      <a:r>
                        <a:rPr lang="zh-TW" altLang="en-US" sz="2000" b="1" dirty="0">
                          <a:latin typeface="標楷體" panose="03000509000000000000" pitchFamily="65" charset="-120"/>
                          <a:ea typeface="標楷體" panose="03000509000000000000" pitchFamily="65" charset="-120"/>
                        </a:rPr>
                        <a:t>學年度下學期</a:t>
                      </a:r>
                      <a:r>
                        <a:rPr lang="en-US" altLang="zh-TW" sz="2000" b="1" dirty="0">
                          <a:latin typeface="標楷體" panose="03000509000000000000" pitchFamily="65" charset="-120"/>
                          <a:ea typeface="標楷體" panose="03000509000000000000" pitchFamily="65" charset="-120"/>
                        </a:rPr>
                        <a:t>)</a:t>
                      </a:r>
                      <a:endParaRPr lang="zh-TW" altLang="en-US" sz="2000" b="1" dirty="0">
                        <a:latin typeface="標楷體" panose="03000509000000000000" pitchFamily="65" charset="-120"/>
                        <a:ea typeface="標楷體" panose="03000509000000000000" pitchFamily="65" charset="-120"/>
                      </a:endParaRPr>
                    </a:p>
                  </a:txBody>
                  <a:tcPr marL="0" marR="0" marT="0" marB="0" anchor="ctr"/>
                </a:tc>
                <a:extLst>
                  <a:ext uri="{0D108BD9-81ED-4DB2-BD59-A6C34878D82A}">
                    <a16:rowId xmlns:a16="http://schemas.microsoft.com/office/drawing/2014/main" val="10000"/>
                  </a:ext>
                </a:extLst>
              </a:tr>
              <a:tr h="1656184">
                <a:tc>
                  <a:txBody>
                    <a:bodyPr/>
                    <a:lstStyle/>
                    <a:p>
                      <a:pPr algn="ctr">
                        <a:lnSpc>
                          <a:spcPct val="100000"/>
                        </a:lnSpc>
                        <a:spcAft>
                          <a:spcPts val="1200"/>
                        </a:spcAft>
                      </a:pPr>
                      <a:r>
                        <a:rPr lang="zh-TW" altLang="en-US" sz="3200" b="1" dirty="0">
                          <a:solidFill>
                            <a:srgbClr val="0000FF"/>
                          </a:solidFill>
                          <a:latin typeface="標楷體" panose="03000509000000000000" pitchFamily="65" charset="-120"/>
                          <a:ea typeface="標楷體" panose="03000509000000000000" pitchFamily="65" charset="-120"/>
                        </a:rPr>
                        <a:t>高職</a:t>
                      </a:r>
                      <a:endParaRPr lang="en-US" altLang="zh-TW" sz="3200" b="1" dirty="0">
                        <a:solidFill>
                          <a:srgbClr val="0000FF"/>
                        </a:solidFill>
                        <a:latin typeface="標楷體" panose="03000509000000000000" pitchFamily="65" charset="-120"/>
                        <a:ea typeface="標楷體" panose="03000509000000000000" pitchFamily="65" charset="-120"/>
                      </a:endParaRPr>
                    </a:p>
                  </a:txBody>
                  <a:tcPr marL="0" marR="0" marT="0" marB="0" anchor="ctr"/>
                </a:tc>
                <a:tc rowSpan="2">
                  <a:txBody>
                    <a:bodyPr/>
                    <a:lstStyle/>
                    <a:p>
                      <a:pPr algn="ctr">
                        <a:lnSpc>
                          <a:spcPct val="150000"/>
                        </a:lnSpc>
                      </a:pPr>
                      <a:r>
                        <a:rPr lang="zh-TW" altLang="en-US" sz="3600" b="1" dirty="0">
                          <a:solidFill>
                            <a:srgbClr val="0000FF"/>
                          </a:solidFill>
                          <a:latin typeface="標楷體" panose="03000509000000000000" pitchFamily="65" charset="-120"/>
                          <a:ea typeface="標楷體" panose="03000509000000000000" pitchFamily="65" charset="-120"/>
                        </a:rPr>
                        <a:t>全面免學費</a:t>
                      </a:r>
                    </a:p>
                  </a:txBody>
                  <a:tcPr marL="0" marR="0" marT="0" marB="0" anchor="ctr"/>
                </a:tc>
                <a:extLst>
                  <a:ext uri="{0D108BD9-81ED-4DB2-BD59-A6C34878D82A}">
                    <a16:rowId xmlns:a16="http://schemas.microsoft.com/office/drawing/2014/main" val="10001"/>
                  </a:ext>
                </a:extLst>
              </a:tr>
              <a:tr h="1440160">
                <a:tc>
                  <a:txBody>
                    <a:bodyPr/>
                    <a:lstStyle/>
                    <a:p>
                      <a:pPr algn="ctr">
                        <a:lnSpc>
                          <a:spcPct val="100000"/>
                        </a:lnSpc>
                        <a:spcAft>
                          <a:spcPts val="1200"/>
                        </a:spcAft>
                      </a:pPr>
                      <a:r>
                        <a:rPr lang="zh-TW" altLang="en-US" sz="3200" b="1" kern="1200" dirty="0">
                          <a:solidFill>
                            <a:srgbClr val="FF0000"/>
                          </a:solidFill>
                          <a:latin typeface="標楷體" panose="03000509000000000000" pitchFamily="65" charset="-120"/>
                          <a:ea typeface="標楷體" panose="03000509000000000000" pitchFamily="65" charset="-120"/>
                          <a:cs typeface="+mn-cs"/>
                        </a:rPr>
                        <a:t>高中</a:t>
                      </a:r>
                      <a:endParaRPr lang="en-US" altLang="zh-TW" sz="3200" b="1" kern="1200" dirty="0">
                        <a:solidFill>
                          <a:srgbClr val="FF0000"/>
                        </a:solidFill>
                        <a:latin typeface="標楷體" panose="03000509000000000000" pitchFamily="65" charset="-120"/>
                        <a:ea typeface="標楷體" panose="03000509000000000000" pitchFamily="65" charset="-120"/>
                        <a:cs typeface="+mn-cs"/>
                      </a:endParaRPr>
                    </a:p>
                  </a:txBody>
                  <a:tcPr marL="0" marR="0" marT="0" marB="0" anchor="ctr"/>
                </a:tc>
                <a:tc vMerge="1">
                  <a:txBody>
                    <a:bodyPr/>
                    <a:lstStyle/>
                    <a:p>
                      <a:pPr algn="ctr">
                        <a:lnSpc>
                          <a:spcPct val="150000"/>
                        </a:lnSpc>
                      </a:pPr>
                      <a:endParaRPr lang="zh-TW" altLang="en-US" sz="2400" b="1" dirty="0">
                        <a:solidFill>
                          <a:srgbClr val="FF0000"/>
                        </a:solidFill>
                        <a:latin typeface="標楷體" panose="03000509000000000000" pitchFamily="65" charset="-120"/>
                        <a:ea typeface="標楷體" panose="03000509000000000000" pitchFamily="65" charset="-120"/>
                      </a:endParaRPr>
                    </a:p>
                  </a:txBody>
                  <a:tcPr marL="0" marR="0" marT="0" marB="0" anchor="ctr"/>
                </a:tc>
                <a:extLst>
                  <a:ext uri="{0D108BD9-81ED-4DB2-BD59-A6C34878D82A}">
                    <a16:rowId xmlns:a16="http://schemas.microsoft.com/office/drawing/2014/main" val="10002"/>
                  </a:ext>
                </a:extLst>
              </a:tr>
            </a:tbl>
          </a:graphicData>
        </a:graphic>
      </p:graphicFrame>
      <p:sp>
        <p:nvSpPr>
          <p:cNvPr id="55299" name="標題 2"/>
          <p:cNvSpPr txBox="1">
            <a:spLocks/>
          </p:cNvSpPr>
          <p:nvPr/>
        </p:nvSpPr>
        <p:spPr bwMode="auto">
          <a:xfrm>
            <a:off x="0" y="620715"/>
            <a:ext cx="9144000" cy="720055"/>
          </a:xfrm>
          <a:prstGeom prst="rect">
            <a:avLst/>
          </a:prstGeom>
          <a:noFill/>
          <a:ln w="9525">
            <a:noFill/>
            <a:miter lim="800000"/>
            <a:headEnd/>
            <a:tailEnd/>
          </a:ln>
        </p:spPr>
        <p:txBody>
          <a:bodyPr/>
          <a:lstStyle/>
          <a:p>
            <a:pPr algn="ctr"/>
            <a:r>
              <a:rPr lang="zh-TW" altLang="zh-TW" sz="3600" b="1" dirty="0">
                <a:solidFill>
                  <a:srgbClr val="FF0000"/>
                </a:solidFill>
                <a:latin typeface="微軟正黑體" panose="020B0604030504040204" pitchFamily="34" charset="-120"/>
                <a:ea typeface="微軟正黑體" panose="020B0604030504040204" pitchFamily="34" charset="-120"/>
              </a:rPr>
              <a:t>高級中等學校(含五專前三年)免學費</a:t>
            </a:r>
          </a:p>
        </p:txBody>
      </p:sp>
      <p:sp>
        <p:nvSpPr>
          <p:cNvPr id="55300" name="矩形 5"/>
          <p:cNvSpPr>
            <a:spLocks noChangeArrowheads="1"/>
          </p:cNvSpPr>
          <p:nvPr/>
        </p:nvSpPr>
        <p:spPr bwMode="auto">
          <a:xfrm>
            <a:off x="395288" y="1268760"/>
            <a:ext cx="8497887" cy="523220"/>
          </a:xfrm>
          <a:prstGeom prst="rect">
            <a:avLst/>
          </a:prstGeom>
          <a:noFill/>
          <a:ln w="9525">
            <a:noFill/>
            <a:miter lim="800000"/>
            <a:headEnd/>
            <a:tailEnd/>
          </a:ln>
        </p:spPr>
        <p:txBody>
          <a:bodyPr>
            <a:spAutoFit/>
          </a:bodyPr>
          <a:lstStyle/>
          <a:p>
            <a:pPr eaLnBrk="0" hangingPunct="0"/>
            <a:r>
              <a:rPr lang="zh-TW" altLang="zh-TW" sz="2400" b="1" dirty="0">
                <a:solidFill>
                  <a:srgbClr val="0000FF"/>
                </a:solidFill>
                <a:latin typeface="微軟正黑體" panose="020B0604030504040204" pitchFamily="34" charset="-120"/>
                <a:ea typeface="微軟正黑體" panose="020B0604030504040204" pitchFamily="34" charset="-120"/>
                <a:cs typeface="新細明體" charset="-120"/>
              </a:rPr>
              <a:t>就讀</a:t>
            </a:r>
            <a:r>
              <a:rPr lang="zh-TW" altLang="zh-TW" sz="2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新細明體" charset="-120"/>
              </a:rPr>
              <a:t>高職</a:t>
            </a:r>
            <a:r>
              <a:rPr lang="zh-TW" altLang="en-US" sz="2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新細明體" charset="-120"/>
              </a:rPr>
              <a:t>、高中</a:t>
            </a:r>
            <a:r>
              <a:rPr lang="zh-TW" altLang="zh-TW" sz="2400" b="1" dirty="0">
                <a:solidFill>
                  <a:srgbClr val="0000FF"/>
                </a:solidFill>
                <a:latin typeface="微軟正黑體" panose="020B0604030504040204" pitchFamily="34" charset="-120"/>
                <a:ea typeface="微軟正黑體" panose="020B0604030504040204" pitchFamily="34" charset="-120"/>
                <a:cs typeface="新細明體" charset="-120"/>
              </a:rPr>
              <a:t>者免學費</a:t>
            </a:r>
            <a:r>
              <a:rPr lang="zh-TW" altLang="zh-TW" sz="2400" b="1" dirty="0">
                <a:solidFill>
                  <a:srgbClr val="333333"/>
                </a:solidFill>
                <a:latin typeface="微軟正黑體" panose="020B0604030504040204" pitchFamily="34" charset="-120"/>
                <a:ea typeface="微軟正黑體" panose="020B0604030504040204" pitchFamily="34" charset="-120"/>
                <a:cs typeface="新細明體" charset="-120"/>
              </a:rPr>
              <a:t>。</a:t>
            </a:r>
            <a:r>
              <a:rPr lang="zh-TW" altLang="en-US" sz="2400" b="1" u="sng" dirty="0">
                <a:solidFill>
                  <a:srgbClr val="0000FF"/>
                </a:solidFill>
                <a:latin typeface="微軟正黑體" panose="020B0604030504040204" pitchFamily="34" charset="-120"/>
                <a:ea typeface="微軟正黑體" panose="020B0604030504040204" pitchFamily="34" charset="-120"/>
                <a:cs typeface="新細明體" charset="-120"/>
              </a:rPr>
              <a:t>但</a:t>
            </a:r>
            <a:r>
              <a:rPr lang="zh-TW" altLang="en-US" sz="2400" b="1" dirty="0">
                <a:solidFill>
                  <a:srgbClr val="333333"/>
                </a:solidFill>
                <a:latin typeface="微軟正黑體" panose="020B0604030504040204" pitchFamily="34" charset="-120"/>
                <a:ea typeface="微軟正黑體" panose="020B0604030504040204" pitchFamily="34" charset="-120"/>
                <a:cs typeface="新細明體" charset="-120"/>
                <a:hlinkClick r:id="rId2" action="ppaction://hlinkfile"/>
              </a:rPr>
              <a:t>是要交雜費、書籍費</a:t>
            </a:r>
            <a:r>
              <a:rPr lang="en-US" altLang="zh-TW" sz="2400" b="1" dirty="0">
                <a:solidFill>
                  <a:srgbClr val="333333"/>
                </a:solidFill>
                <a:latin typeface="微軟正黑體" panose="020B0604030504040204" pitchFamily="34" charset="-120"/>
                <a:ea typeface="微軟正黑體" panose="020B0604030504040204" pitchFamily="34" charset="-120"/>
                <a:cs typeface="新細明體" charset="-120"/>
                <a:hlinkClick r:id="rId2" action="ppaction://hlinkfile"/>
              </a:rPr>
              <a:t>…</a:t>
            </a:r>
            <a:r>
              <a:rPr lang="zh-TW" altLang="en-US" sz="2400" b="1" dirty="0">
                <a:solidFill>
                  <a:srgbClr val="333333"/>
                </a:solidFill>
                <a:latin typeface="微軟正黑體" panose="020B0604030504040204" pitchFamily="34" charset="-120"/>
                <a:ea typeface="微軟正黑體" panose="020B0604030504040204" pitchFamily="34" charset="-120"/>
                <a:cs typeface="新細明體" charset="-120"/>
                <a:hlinkClick r:id="rId2" action="ppaction://hlinkfile"/>
              </a:rPr>
              <a:t>等費用</a:t>
            </a:r>
            <a:endParaRPr lang="zh-TW" altLang="zh-TW" sz="1200" b="1" dirty="0">
              <a:solidFill>
                <a:prstClr val="black"/>
              </a:solidFill>
              <a:latin typeface="微軟正黑體" panose="020B0604030504040204" pitchFamily="34" charset="-120"/>
              <a:ea typeface="微軟正黑體" panose="020B0604030504040204" pitchFamily="34" charset="-120"/>
              <a:cs typeface="新細明體" charset="-120"/>
            </a:endParaRPr>
          </a:p>
        </p:txBody>
      </p:sp>
      <p:grpSp>
        <p:nvGrpSpPr>
          <p:cNvPr id="6" name="群組 5"/>
          <p:cNvGrpSpPr/>
          <p:nvPr/>
        </p:nvGrpSpPr>
        <p:grpSpPr>
          <a:xfrm>
            <a:off x="2371396" y="98852"/>
            <a:ext cx="2560644" cy="360040"/>
            <a:chOff x="2299388" y="98852"/>
            <a:chExt cx="2560644" cy="360040"/>
          </a:xfrm>
        </p:grpSpPr>
        <p:grpSp>
          <p:nvGrpSpPr>
            <p:cNvPr id="7" name="群組 4"/>
            <p:cNvGrpSpPr/>
            <p:nvPr/>
          </p:nvGrpSpPr>
          <p:grpSpPr>
            <a:xfrm>
              <a:off x="3227581" y="98852"/>
              <a:ext cx="1632451" cy="360040"/>
              <a:chOff x="2835897" y="44624"/>
              <a:chExt cx="1632451" cy="360040"/>
            </a:xfrm>
          </p:grpSpPr>
          <p:sp>
            <p:nvSpPr>
              <p:cNvPr id="10" name="橢圓 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9" name="橢圓 8"/>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矩形 13"/>
          <p:cNvSpPr/>
          <p:nvPr/>
        </p:nvSpPr>
        <p:spPr>
          <a:xfrm>
            <a:off x="5076072" y="72350"/>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Tree>
    <p:extLst>
      <p:ext uri="{BB962C8B-B14F-4D97-AF65-F5344CB8AC3E}">
        <p14:creationId xmlns:p14="http://schemas.microsoft.com/office/powerpoint/2010/main" val="8657461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6AA580D4-A10C-6FD5-84AF-50CBC4E44926}"/>
              </a:ext>
            </a:extLst>
          </p:cNvPr>
          <p:cNvPicPr>
            <a:picLocks noChangeAspect="1"/>
          </p:cNvPicPr>
          <p:nvPr/>
        </p:nvPicPr>
        <p:blipFill>
          <a:blip r:embed="rId3"/>
          <a:stretch>
            <a:fillRect/>
          </a:stretch>
        </p:blipFill>
        <p:spPr>
          <a:xfrm>
            <a:off x="4762998" y="1265993"/>
            <a:ext cx="3958965" cy="5553479"/>
          </a:xfrm>
          <a:prstGeom prst="rect">
            <a:avLst/>
          </a:prstGeom>
        </p:spPr>
      </p:pic>
      <p:sp>
        <p:nvSpPr>
          <p:cNvPr id="19" name="矩形 18"/>
          <p:cNvSpPr/>
          <p:nvPr/>
        </p:nvSpPr>
        <p:spPr bwMode="auto">
          <a:xfrm>
            <a:off x="840261" y="1265993"/>
            <a:ext cx="3575050" cy="4346574"/>
          </a:xfrm>
          <a:prstGeom prst="rect">
            <a:avLst/>
          </a:prstGeom>
          <a:solidFill>
            <a:srgbClr val="7030A0"/>
          </a:soli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defRPr/>
            </a:pPr>
            <a:endParaRPr lang="zh-TW" altLang="en-US">
              <a:solidFill>
                <a:prstClr val="black"/>
              </a:solidFill>
              <a:ea typeface="新細明體" pitchFamily="18" charset="-120"/>
            </a:endParaRPr>
          </a:p>
        </p:txBody>
      </p:sp>
      <p:pic>
        <p:nvPicPr>
          <p:cNvPr id="1034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846" y="1368040"/>
            <a:ext cx="3411416" cy="4440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矩形 35"/>
          <p:cNvSpPr/>
          <p:nvPr/>
        </p:nvSpPr>
        <p:spPr>
          <a:xfrm>
            <a:off x="1813783" y="652749"/>
            <a:ext cx="5732462" cy="57626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dirty="0">
              <a:solidFill>
                <a:prstClr val="white"/>
              </a:solidFill>
              <a:latin typeface="微軟正黑體" panose="020B0604030504040204" pitchFamily="34" charset="-120"/>
              <a:ea typeface="微軟正黑體" panose="020B0604030504040204" pitchFamily="34" charset="-120"/>
            </a:endParaRPr>
          </a:p>
        </p:txBody>
      </p:sp>
      <p:sp>
        <p:nvSpPr>
          <p:cNvPr id="175106" name="文字方塊 38"/>
          <p:cNvSpPr txBox="1">
            <a:spLocks noChangeArrowheads="1"/>
          </p:cNvSpPr>
          <p:nvPr/>
        </p:nvSpPr>
        <p:spPr bwMode="auto">
          <a:xfrm>
            <a:off x="1894743" y="679735"/>
            <a:ext cx="5651500" cy="523220"/>
          </a:xfrm>
          <a:prstGeom prst="rect">
            <a:avLst/>
          </a:prstGeom>
          <a:noFill/>
          <a:ln w="9525">
            <a:noFill/>
            <a:miter lim="800000"/>
            <a:headEnd/>
            <a:tailEnd/>
          </a:ln>
        </p:spPr>
        <p:txBody>
          <a:bodyPr wrap="square">
            <a:spAutoFit/>
          </a:bodyPr>
          <a:lstStyle/>
          <a:p>
            <a:r>
              <a:rPr lang="zh-TW" altLang="en-US" sz="2800" b="1" dirty="0">
                <a:solidFill>
                  <a:srgbClr val="FFFFCC"/>
                </a:solidFill>
                <a:latin typeface="微軟正黑體" panose="020B0604030504040204" pitchFamily="34" charset="-120"/>
                <a:ea typeface="微軟正黑體" panose="020B0604030504040204" pitchFamily="34" charset="-120"/>
                <a:cs typeface="Adobe 繁黑體 Std B"/>
                <a:sym typeface="Wingdings" pitchFamily="2" charset="2"/>
              </a:rPr>
              <a:t>國中學生生涯發展檔案與紀錄</a:t>
            </a:r>
            <a:endParaRPr lang="zh-TW" altLang="en-US" sz="2800" b="1" dirty="0">
              <a:solidFill>
                <a:srgbClr val="FFFFCC"/>
              </a:solidFill>
              <a:latin typeface="微軟正黑體" panose="020B0604030504040204" pitchFamily="34" charset="-120"/>
              <a:ea typeface="微軟正黑體" panose="020B0604030504040204" pitchFamily="34" charset="-120"/>
              <a:cs typeface="Adobe 繁黑體 Std B"/>
            </a:endParaRPr>
          </a:p>
        </p:txBody>
      </p:sp>
      <p:grpSp>
        <p:nvGrpSpPr>
          <p:cNvPr id="14" name="群組 13"/>
          <p:cNvGrpSpPr/>
          <p:nvPr/>
        </p:nvGrpSpPr>
        <p:grpSpPr>
          <a:xfrm>
            <a:off x="2195736" y="44624"/>
            <a:ext cx="6935645" cy="400110"/>
            <a:chOff x="2195736" y="44624"/>
            <a:chExt cx="6935645" cy="400110"/>
          </a:xfrm>
        </p:grpSpPr>
        <p:sp>
          <p:nvSpPr>
            <p:cNvPr id="15" name="矩形 14"/>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16" name="群組 15"/>
            <p:cNvGrpSpPr/>
            <p:nvPr/>
          </p:nvGrpSpPr>
          <p:grpSpPr>
            <a:xfrm>
              <a:off x="2195736" y="44624"/>
              <a:ext cx="2664296" cy="360045"/>
              <a:chOff x="2123728" y="44624"/>
              <a:chExt cx="2664296" cy="360045"/>
            </a:xfrm>
          </p:grpSpPr>
          <p:grpSp>
            <p:nvGrpSpPr>
              <p:cNvPr id="18" name="群組 17"/>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7" name="橢圓 2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6" name="橢圓 2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4" name="AutoShape 2" descr="「國中學生生涯輔導紀錄手冊」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25" name="文字方塊 1"/>
          <p:cNvSpPr txBox="1">
            <a:spLocks noChangeArrowheads="1"/>
          </p:cNvSpPr>
          <p:nvPr/>
        </p:nvSpPr>
        <p:spPr bwMode="auto">
          <a:xfrm>
            <a:off x="755578" y="5547010"/>
            <a:ext cx="3744416" cy="1155700"/>
          </a:xfrm>
          <a:prstGeom prst="rect">
            <a:avLst/>
          </a:prstGeom>
          <a:solidFill>
            <a:srgbClr val="CCFFFF"/>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TW"/>
            </a:defPPr>
            <a:lvl1pPr>
              <a:defRPr sz="2800">
                <a:latin typeface="標楷體" pitchFamily="65" charset="-120"/>
                <a:ea typeface="標楷體" pitchFamily="65" charset="-12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defRPr/>
            </a:pPr>
            <a:r>
              <a:rPr lang="zh-TW" altLang="en-US" sz="2000" b="1" dirty="0">
                <a:solidFill>
                  <a:prstClr val="black"/>
                </a:solidFill>
                <a:latin typeface="微軟正黑體" pitchFamily="34" charset="-120"/>
                <a:ea typeface="微軟正黑體" pitchFamily="34" charset="-120"/>
              </a:rPr>
              <a:t>協助學校規劃辦理生涯發展教育工作，做為學生適性輔導的基礎。</a:t>
            </a:r>
          </a:p>
        </p:txBody>
      </p:sp>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100</a:t>
            </a:fld>
            <a:endParaRPr lang="zh-TW" altLang="en-US"/>
          </a:p>
        </p:txBody>
      </p:sp>
      <p:sp>
        <p:nvSpPr>
          <p:cNvPr id="24" name="文字方塊 1"/>
          <p:cNvSpPr txBox="1">
            <a:spLocks noChangeArrowheads="1"/>
          </p:cNvSpPr>
          <p:nvPr/>
        </p:nvSpPr>
        <p:spPr bwMode="auto">
          <a:xfrm>
            <a:off x="4891776" y="5583043"/>
            <a:ext cx="3780420" cy="1171575"/>
          </a:xfrm>
          <a:prstGeom prst="rect">
            <a:avLst/>
          </a:prstGeom>
          <a:solidFill>
            <a:srgbClr val="FFCC99"/>
          </a:solidFill>
          <a:ln w="254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TW"/>
            </a:defPPr>
            <a:lvl1pPr>
              <a:defRPr sz="2400">
                <a:latin typeface="標楷體" pitchFamily="65" charset="-120"/>
                <a:ea typeface="標楷體" pitchFamily="65" charset="-120"/>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a:defRPr/>
            </a:pPr>
            <a:r>
              <a:rPr lang="zh-TW" altLang="zh-TW" sz="2000" b="1" dirty="0">
                <a:solidFill>
                  <a:prstClr val="black"/>
                </a:solidFill>
                <a:latin typeface="微軟正黑體" pitchFamily="34" charset="-120"/>
                <a:ea typeface="微軟正黑體" pitchFamily="34" charset="-120"/>
              </a:rPr>
              <a:t>協助學</a:t>
            </a:r>
            <a:r>
              <a:rPr lang="zh-TW" altLang="en-US" sz="2000" b="1" dirty="0">
                <a:solidFill>
                  <a:prstClr val="black"/>
                </a:solidFill>
                <a:latin typeface="微軟正黑體" pitchFamily="34" charset="-120"/>
                <a:ea typeface="微軟正黑體" pitchFamily="34" charset="-120"/>
              </a:rPr>
              <a:t>生</a:t>
            </a:r>
            <a:r>
              <a:rPr lang="zh-TW" altLang="zh-TW" sz="2000" b="1" dirty="0">
                <a:solidFill>
                  <a:prstClr val="black"/>
                </a:solidFill>
                <a:latin typeface="微軟正黑體" pitchFamily="34" charset="-120"/>
                <a:ea typeface="微軟正黑體" pitchFamily="34" charset="-120"/>
              </a:rPr>
              <a:t>記錄生涯規劃所需資料以利在九年級做升學進路選擇時有較完整資訊可供參考。</a:t>
            </a:r>
            <a:endParaRPr lang="zh-TW" altLang="en-US" sz="2000" b="1" dirty="0">
              <a:solidFill>
                <a:prstClr val="black"/>
              </a:solidFill>
              <a:latin typeface="微軟正黑體" pitchFamily="34" charset="-120"/>
              <a:ea typeface="微軟正黑體" pitchFamily="34" charset="-120"/>
            </a:endParaRPr>
          </a:p>
        </p:txBody>
      </p:sp>
    </p:spTree>
    <p:extLst>
      <p:ext uri="{BB962C8B-B14F-4D97-AF65-F5344CB8AC3E}">
        <p14:creationId xmlns:p14="http://schemas.microsoft.com/office/powerpoint/2010/main" val="3693248237"/>
      </p:ext>
    </p:extLst>
  </p:cSld>
  <p:clrMapOvr>
    <a:masterClrMapping/>
  </p:clrMapOvr>
  <p:transition spd="slow">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5192" y="444734"/>
            <a:ext cx="8229600" cy="1143000"/>
          </a:xfrm>
        </p:spPr>
        <p:txBody>
          <a:bodyPr rtlCol="0">
            <a:normAutofit/>
          </a:bodyPr>
          <a:lstStyle/>
          <a:p>
            <a:pPr eaLnBrk="1" fontAlgn="auto" hangingPunct="1">
              <a:spcAft>
                <a:spcPts val="0"/>
              </a:spcAft>
              <a:defRPr/>
            </a:pPr>
            <a:r>
              <a:rPr kumimoji="0" lang="zh-TW" altLang="en-US" sz="48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花蓮區志願選填與輔導</a:t>
            </a:r>
          </a:p>
        </p:txBody>
      </p:sp>
      <p:sp>
        <p:nvSpPr>
          <p:cNvPr id="177154" name="內容版面配置區 2"/>
          <p:cNvSpPr>
            <a:spLocks noGrp="1"/>
          </p:cNvSpPr>
          <p:nvPr>
            <p:ph idx="1"/>
          </p:nvPr>
        </p:nvSpPr>
        <p:spPr>
          <a:xfrm>
            <a:off x="683568" y="1484788"/>
            <a:ext cx="8686800" cy="5184775"/>
          </a:xfrm>
        </p:spPr>
        <p:txBody>
          <a:bodyPr/>
          <a:lstStyle/>
          <a:p>
            <a:pPr eaLnBrk="1" hangingPunct="1">
              <a:buNone/>
            </a:pPr>
            <a:r>
              <a:rPr kumimoji="0" lang="en-US" altLang="zh-TW" b="1" dirty="0">
                <a:latin typeface="微軟正黑體" pitchFamily="34" charset="-120"/>
                <a:ea typeface="微軟正黑體" pitchFamily="34" charset="-120"/>
              </a:rPr>
              <a:t>(</a:t>
            </a:r>
            <a:r>
              <a:rPr kumimoji="0" lang="zh-TW" altLang="en-US" b="1" dirty="0">
                <a:latin typeface="微軟正黑體" pitchFamily="34" charset="-120"/>
                <a:ea typeface="微軟正黑體" pitchFamily="34" charset="-120"/>
              </a:rPr>
              <a:t>一</a:t>
            </a:r>
            <a:r>
              <a:rPr kumimoji="0" lang="en-US" altLang="zh-TW" b="1" dirty="0">
                <a:latin typeface="微軟正黑體" pitchFamily="34" charset="-120"/>
                <a:ea typeface="微軟正黑體" pitchFamily="34" charset="-120"/>
              </a:rPr>
              <a:t>)</a:t>
            </a:r>
            <a:r>
              <a:rPr kumimoji="0" lang="zh-TW" altLang="en-US" b="1" dirty="0">
                <a:solidFill>
                  <a:srgbClr val="FF0000"/>
                </a:solidFill>
                <a:latin typeface="微軟正黑體" pitchFamily="34" charset="-120"/>
                <a:ea typeface="微軟正黑體" pitchFamily="34" charset="-120"/>
              </a:rPr>
              <a:t>第一次</a:t>
            </a:r>
            <a:r>
              <a:rPr kumimoji="0" lang="zh-TW" altLang="en-US" b="1" dirty="0">
                <a:latin typeface="微軟正黑體" pitchFamily="34" charset="-120"/>
                <a:ea typeface="微軟正黑體" pitchFamily="34" charset="-120"/>
              </a:rPr>
              <a:t>志願試選填時間：</a:t>
            </a:r>
            <a:endParaRPr kumimoji="0" lang="en-US" altLang="zh-TW" b="1" dirty="0">
              <a:latin typeface="微軟正黑體" pitchFamily="34" charset="-120"/>
              <a:ea typeface="微軟正黑體" pitchFamily="34" charset="-120"/>
            </a:endParaRPr>
          </a:p>
          <a:p>
            <a:pPr indent="909638" eaLnBrk="1" hangingPunct="1">
              <a:buNone/>
            </a:pPr>
            <a:r>
              <a:rPr kumimoji="0" lang="en-US" altLang="zh-TW" b="1" dirty="0">
                <a:solidFill>
                  <a:srgbClr val="FF0000"/>
                </a:solidFill>
                <a:latin typeface="微軟正黑體" pitchFamily="34" charset="-120"/>
                <a:ea typeface="微軟正黑體" pitchFamily="34" charset="-120"/>
              </a:rPr>
              <a:t>114</a:t>
            </a:r>
            <a:r>
              <a:rPr kumimoji="0" lang="zh-TW" altLang="en-US" b="1" dirty="0">
                <a:solidFill>
                  <a:srgbClr val="FF0000"/>
                </a:solidFill>
                <a:latin typeface="微軟正黑體" pitchFamily="34" charset="-120"/>
                <a:ea typeface="微軟正黑體" pitchFamily="34" charset="-120"/>
              </a:rPr>
              <a:t>年</a:t>
            </a:r>
            <a:r>
              <a:rPr kumimoji="0" lang="en-US" altLang="zh-TW" b="1" dirty="0">
                <a:solidFill>
                  <a:srgbClr val="FF0000"/>
                </a:solidFill>
                <a:latin typeface="微軟正黑體" pitchFamily="34" charset="-120"/>
                <a:ea typeface="微軟正黑體" pitchFamily="34" charset="-120"/>
              </a:rPr>
              <a:t>1</a:t>
            </a:r>
            <a:r>
              <a:rPr kumimoji="0" lang="zh-TW" altLang="en-US" b="1" dirty="0">
                <a:solidFill>
                  <a:srgbClr val="FF0000"/>
                </a:solidFill>
                <a:latin typeface="微軟正黑體" pitchFamily="34" charset="-120"/>
                <a:ea typeface="微軟正黑體" pitchFamily="34" charset="-120"/>
              </a:rPr>
              <a:t>月</a:t>
            </a:r>
            <a:r>
              <a:rPr kumimoji="0" lang="en-US" altLang="zh-TW" b="1" dirty="0">
                <a:solidFill>
                  <a:srgbClr val="FF0000"/>
                </a:solidFill>
                <a:latin typeface="微軟正黑體" pitchFamily="34" charset="-120"/>
                <a:ea typeface="微軟正黑體" pitchFamily="34" charset="-120"/>
              </a:rPr>
              <a:t>6</a:t>
            </a:r>
            <a:r>
              <a:rPr kumimoji="0" lang="zh-TW" altLang="en-US" b="1" dirty="0">
                <a:solidFill>
                  <a:srgbClr val="FF0000"/>
                </a:solidFill>
                <a:latin typeface="微軟正黑體" pitchFamily="34" charset="-120"/>
                <a:ea typeface="微軟正黑體" pitchFamily="34" charset="-120"/>
              </a:rPr>
              <a:t>日至</a:t>
            </a:r>
            <a:r>
              <a:rPr kumimoji="0" lang="en-US" altLang="zh-TW" b="1" dirty="0">
                <a:solidFill>
                  <a:srgbClr val="FF0000"/>
                </a:solidFill>
                <a:latin typeface="微軟正黑體" pitchFamily="34" charset="-120"/>
                <a:ea typeface="微軟正黑體" pitchFamily="34" charset="-120"/>
              </a:rPr>
              <a:t>1</a:t>
            </a:r>
            <a:r>
              <a:rPr kumimoji="0" lang="zh-TW" altLang="en-US" b="1" dirty="0">
                <a:solidFill>
                  <a:srgbClr val="FF0000"/>
                </a:solidFill>
                <a:latin typeface="微軟正黑體" pitchFamily="34" charset="-120"/>
                <a:ea typeface="微軟正黑體" pitchFamily="34" charset="-120"/>
              </a:rPr>
              <a:t>月</a:t>
            </a:r>
            <a:r>
              <a:rPr kumimoji="0" lang="en-US" altLang="zh-TW" b="1" dirty="0">
                <a:solidFill>
                  <a:srgbClr val="FF0000"/>
                </a:solidFill>
                <a:latin typeface="微軟正黑體" pitchFamily="34" charset="-120"/>
                <a:ea typeface="微軟正黑體" pitchFamily="34" charset="-120"/>
              </a:rPr>
              <a:t>10</a:t>
            </a:r>
            <a:r>
              <a:rPr kumimoji="0" lang="zh-TW" altLang="en-US" b="1" dirty="0">
                <a:solidFill>
                  <a:srgbClr val="FF0000"/>
                </a:solidFill>
                <a:latin typeface="微軟正黑體" pitchFamily="34" charset="-120"/>
                <a:ea typeface="微軟正黑體" pitchFamily="34" charset="-120"/>
              </a:rPr>
              <a:t>日</a:t>
            </a:r>
            <a:endParaRPr kumimoji="0" lang="en-US" altLang="zh-TW" b="1" dirty="0">
              <a:solidFill>
                <a:srgbClr val="FF0000"/>
              </a:solidFill>
              <a:latin typeface="微軟正黑體" pitchFamily="34" charset="-120"/>
              <a:ea typeface="微軟正黑體" pitchFamily="34" charset="-120"/>
            </a:endParaRPr>
          </a:p>
          <a:p>
            <a:pPr eaLnBrk="1" hangingPunct="1">
              <a:spcBef>
                <a:spcPts val="3000"/>
              </a:spcBef>
              <a:buNone/>
            </a:pPr>
            <a:r>
              <a:rPr kumimoji="0" lang="en-US" altLang="zh-TW" b="1" dirty="0">
                <a:latin typeface="微軟正黑體" pitchFamily="34" charset="-120"/>
                <a:ea typeface="微軟正黑體" pitchFamily="34" charset="-120"/>
              </a:rPr>
              <a:t>(</a:t>
            </a:r>
            <a:r>
              <a:rPr kumimoji="0" lang="zh-TW" altLang="en-US" b="1" dirty="0">
                <a:latin typeface="微軟正黑體" pitchFamily="34" charset="-120"/>
                <a:ea typeface="微軟正黑體" pitchFamily="34" charset="-120"/>
              </a:rPr>
              <a:t>二</a:t>
            </a:r>
            <a:r>
              <a:rPr kumimoji="0" lang="en-US" altLang="zh-TW" b="1" dirty="0">
                <a:latin typeface="微軟正黑體" pitchFamily="34" charset="-120"/>
                <a:ea typeface="微軟正黑體" pitchFamily="34" charset="-120"/>
              </a:rPr>
              <a:t>)</a:t>
            </a:r>
            <a:r>
              <a:rPr kumimoji="0" lang="zh-TW" altLang="en-US" b="1" dirty="0">
                <a:solidFill>
                  <a:srgbClr val="FF0000"/>
                </a:solidFill>
                <a:latin typeface="微軟正黑體" pitchFamily="34" charset="-120"/>
                <a:ea typeface="微軟正黑體" pitchFamily="34" charset="-120"/>
              </a:rPr>
              <a:t>第二次</a:t>
            </a:r>
            <a:r>
              <a:rPr kumimoji="0" lang="zh-TW" altLang="en-US" b="1" dirty="0">
                <a:latin typeface="微軟正黑體" pitchFamily="34" charset="-120"/>
                <a:ea typeface="微軟正黑體" pitchFamily="34" charset="-120"/>
              </a:rPr>
              <a:t>志願試選填時間：</a:t>
            </a:r>
            <a:endParaRPr kumimoji="0" lang="en-US" altLang="zh-TW" b="1" dirty="0">
              <a:latin typeface="微軟正黑體" pitchFamily="34" charset="-120"/>
              <a:ea typeface="微軟正黑體" pitchFamily="34" charset="-120"/>
            </a:endParaRPr>
          </a:p>
          <a:p>
            <a:pPr indent="909638" eaLnBrk="1" hangingPunct="1">
              <a:buNone/>
            </a:pPr>
            <a:r>
              <a:rPr kumimoji="0" lang="en-US" altLang="zh-TW" b="1" dirty="0">
                <a:solidFill>
                  <a:srgbClr val="FF0000"/>
                </a:solidFill>
                <a:latin typeface="微軟正黑體" pitchFamily="34" charset="-120"/>
                <a:ea typeface="微軟正黑體" pitchFamily="34" charset="-120"/>
              </a:rPr>
              <a:t>114</a:t>
            </a:r>
            <a:r>
              <a:rPr kumimoji="0" lang="zh-TW" altLang="en-US" b="1" dirty="0">
                <a:solidFill>
                  <a:srgbClr val="FF0000"/>
                </a:solidFill>
                <a:latin typeface="微軟正黑體" pitchFamily="34" charset="-120"/>
                <a:ea typeface="微軟正黑體" pitchFamily="34" charset="-120"/>
              </a:rPr>
              <a:t>年</a:t>
            </a:r>
            <a:r>
              <a:rPr kumimoji="0" lang="en-US" altLang="zh-TW" b="1" dirty="0">
                <a:solidFill>
                  <a:srgbClr val="FF0000"/>
                </a:solidFill>
                <a:latin typeface="微軟正黑體" pitchFamily="34" charset="-120"/>
                <a:ea typeface="微軟正黑體" pitchFamily="34" charset="-120"/>
              </a:rPr>
              <a:t>3</a:t>
            </a:r>
            <a:r>
              <a:rPr kumimoji="0" lang="zh-TW" altLang="en-US" b="1" dirty="0">
                <a:solidFill>
                  <a:srgbClr val="FF0000"/>
                </a:solidFill>
                <a:latin typeface="微軟正黑體" pitchFamily="34" charset="-120"/>
                <a:ea typeface="微軟正黑體" pitchFamily="34" charset="-120"/>
              </a:rPr>
              <a:t>月</a:t>
            </a:r>
            <a:r>
              <a:rPr kumimoji="0" lang="en-US" altLang="zh-TW" b="1" dirty="0">
                <a:solidFill>
                  <a:srgbClr val="FF0000"/>
                </a:solidFill>
                <a:latin typeface="微軟正黑體" pitchFamily="34" charset="-120"/>
                <a:ea typeface="微軟正黑體" pitchFamily="34" charset="-120"/>
              </a:rPr>
              <a:t>25</a:t>
            </a:r>
            <a:r>
              <a:rPr kumimoji="0" lang="zh-TW" altLang="en-US" b="1" dirty="0">
                <a:solidFill>
                  <a:srgbClr val="FF0000"/>
                </a:solidFill>
                <a:latin typeface="微軟正黑體" pitchFamily="34" charset="-120"/>
                <a:ea typeface="微軟正黑體" pitchFamily="34" charset="-120"/>
              </a:rPr>
              <a:t>日至</a:t>
            </a:r>
            <a:r>
              <a:rPr kumimoji="0" lang="en-US" altLang="zh-TW" b="1" dirty="0">
                <a:solidFill>
                  <a:srgbClr val="FF0000"/>
                </a:solidFill>
                <a:latin typeface="微軟正黑體" pitchFamily="34" charset="-120"/>
                <a:ea typeface="微軟正黑體" pitchFamily="34" charset="-120"/>
              </a:rPr>
              <a:t>4</a:t>
            </a:r>
            <a:r>
              <a:rPr kumimoji="0" lang="zh-TW" altLang="en-US" b="1" dirty="0">
                <a:solidFill>
                  <a:srgbClr val="FF0000"/>
                </a:solidFill>
                <a:latin typeface="微軟正黑體" pitchFamily="34" charset="-120"/>
                <a:ea typeface="微軟正黑體" pitchFamily="34" charset="-120"/>
              </a:rPr>
              <a:t>月</a:t>
            </a:r>
            <a:r>
              <a:rPr kumimoji="0" lang="en-US" altLang="zh-TW" b="1" dirty="0">
                <a:solidFill>
                  <a:srgbClr val="FF0000"/>
                </a:solidFill>
                <a:latin typeface="微軟正黑體" pitchFamily="34" charset="-120"/>
                <a:ea typeface="微軟正黑體" pitchFamily="34" charset="-120"/>
              </a:rPr>
              <a:t>2</a:t>
            </a:r>
            <a:r>
              <a:rPr kumimoji="0" lang="zh-TW" altLang="en-US" b="1" dirty="0">
                <a:solidFill>
                  <a:srgbClr val="FF0000"/>
                </a:solidFill>
                <a:latin typeface="微軟正黑體" pitchFamily="34" charset="-120"/>
                <a:ea typeface="微軟正黑體" pitchFamily="34" charset="-120"/>
              </a:rPr>
              <a:t>日</a:t>
            </a:r>
            <a:endParaRPr kumimoji="0" lang="en-US" altLang="zh-TW" b="1" dirty="0">
              <a:solidFill>
                <a:srgbClr val="FF0000"/>
              </a:solidFill>
              <a:latin typeface="微軟正黑體" pitchFamily="34" charset="-120"/>
              <a:ea typeface="微軟正黑體" pitchFamily="34" charset="-120"/>
            </a:endParaRPr>
          </a:p>
          <a:p>
            <a:pPr indent="379413" eaLnBrk="1" hangingPunct="1">
              <a:buNone/>
            </a:pPr>
            <a:r>
              <a:rPr kumimoji="0" lang="zh-TW" altLang="en-US" sz="2800" b="1" u="sng" dirty="0">
                <a:solidFill>
                  <a:srgbClr val="0000FF"/>
                </a:solidFill>
                <a:latin typeface="微軟正黑體" pitchFamily="34" charset="-120"/>
                <a:ea typeface="微軟正黑體" pitchFamily="34" charset="-120"/>
              </a:rPr>
              <a:t>輔導時程：</a:t>
            </a:r>
            <a:r>
              <a:rPr kumimoji="0" lang="en-US" altLang="zh-TW" sz="2800" b="1" u="sng" dirty="0">
                <a:solidFill>
                  <a:srgbClr val="0000FF"/>
                </a:solidFill>
                <a:latin typeface="微軟正黑體" pitchFamily="34" charset="-120"/>
                <a:ea typeface="微軟正黑體" pitchFamily="34" charset="-120"/>
              </a:rPr>
              <a:t>113</a:t>
            </a:r>
            <a:r>
              <a:rPr kumimoji="0" lang="zh-TW" altLang="en-US" sz="2800" b="1" u="sng" dirty="0">
                <a:solidFill>
                  <a:srgbClr val="0000FF"/>
                </a:solidFill>
                <a:latin typeface="微軟正黑體" pitchFamily="34" charset="-120"/>
                <a:ea typeface="微軟正黑體" pitchFamily="34" charset="-120"/>
              </a:rPr>
              <a:t>年</a:t>
            </a:r>
            <a:r>
              <a:rPr kumimoji="0" lang="en-US" altLang="zh-TW" sz="2800" b="1" u="sng" dirty="0">
                <a:solidFill>
                  <a:srgbClr val="0000FF"/>
                </a:solidFill>
                <a:latin typeface="微軟正黑體" pitchFamily="34" charset="-120"/>
                <a:ea typeface="微軟正黑體" pitchFamily="34" charset="-120"/>
              </a:rPr>
              <a:t>5</a:t>
            </a:r>
            <a:r>
              <a:rPr kumimoji="0" lang="zh-TW" altLang="en-US" sz="2800" b="1" u="sng" dirty="0">
                <a:solidFill>
                  <a:srgbClr val="0000FF"/>
                </a:solidFill>
                <a:latin typeface="微軟正黑體" pitchFamily="34" charset="-120"/>
                <a:ea typeface="微軟正黑體" pitchFamily="34" charset="-120"/>
              </a:rPr>
              <a:t>月</a:t>
            </a:r>
            <a:r>
              <a:rPr kumimoji="0" lang="en-US" altLang="zh-TW" sz="2800" b="1" u="sng" dirty="0">
                <a:solidFill>
                  <a:srgbClr val="0000FF"/>
                </a:solidFill>
                <a:latin typeface="微軟正黑體" pitchFamily="34" charset="-120"/>
                <a:ea typeface="微軟正黑體" pitchFamily="34" charset="-120"/>
              </a:rPr>
              <a:t>6</a:t>
            </a:r>
            <a:r>
              <a:rPr kumimoji="0" lang="zh-TW" altLang="en-US" sz="2800" b="1" u="sng" dirty="0">
                <a:solidFill>
                  <a:srgbClr val="0000FF"/>
                </a:solidFill>
                <a:latin typeface="微軟正黑體" pitchFamily="34" charset="-120"/>
                <a:ea typeface="微軟正黑體" pitchFamily="34" charset="-120"/>
              </a:rPr>
              <a:t>日開始進行適性輔導</a:t>
            </a:r>
            <a:endParaRPr kumimoji="0" lang="en-US" altLang="zh-TW" sz="2800" b="1" u="sng" dirty="0">
              <a:solidFill>
                <a:srgbClr val="0000FF"/>
              </a:solidFill>
              <a:latin typeface="微軟正黑體" pitchFamily="34" charset="-120"/>
              <a:ea typeface="微軟正黑體" pitchFamily="34" charset="-120"/>
            </a:endParaRPr>
          </a:p>
          <a:p>
            <a:pPr eaLnBrk="1" hangingPunct="1">
              <a:spcBef>
                <a:spcPts val="3000"/>
              </a:spcBef>
              <a:buNone/>
            </a:pPr>
            <a:r>
              <a:rPr kumimoji="0" lang="en-US" altLang="zh-TW" sz="3600" b="1" dirty="0">
                <a:solidFill>
                  <a:srgbClr val="0000FF"/>
                </a:solidFill>
                <a:latin typeface="微軟正黑體" panose="020B0604030504040204" pitchFamily="34" charset="-120"/>
                <a:ea typeface="微軟正黑體" panose="020B0604030504040204" pitchFamily="34" charset="-120"/>
              </a:rPr>
              <a:t>(</a:t>
            </a:r>
            <a:r>
              <a:rPr kumimoji="0" lang="zh-TW" altLang="en-US" sz="3600" b="1" dirty="0">
                <a:solidFill>
                  <a:srgbClr val="0000FF"/>
                </a:solidFill>
                <a:latin typeface="微軟正黑體" panose="020B0604030504040204" pitchFamily="34" charset="-120"/>
                <a:ea typeface="微軟正黑體" panose="020B0604030504040204" pitchFamily="34" charset="-120"/>
              </a:rPr>
              <a:t>三</a:t>
            </a:r>
            <a:r>
              <a:rPr kumimoji="0" lang="en-US" altLang="zh-TW" sz="3600" b="1" dirty="0">
                <a:solidFill>
                  <a:srgbClr val="0000FF"/>
                </a:solidFill>
                <a:latin typeface="微軟正黑體" panose="020B0604030504040204" pitchFamily="34" charset="-120"/>
                <a:ea typeface="微軟正黑體" panose="020B0604030504040204" pitchFamily="34" charset="-120"/>
              </a:rPr>
              <a:t>)</a:t>
            </a:r>
            <a:r>
              <a:rPr kumimoji="0" lang="zh-TW" altLang="en-US" sz="3600" b="1" dirty="0">
                <a:solidFill>
                  <a:srgbClr val="0000FF"/>
                </a:solidFill>
                <a:latin typeface="微軟正黑體" panose="020B0604030504040204" pitchFamily="34" charset="-120"/>
                <a:ea typeface="微軟正黑體" panose="020B0604030504040204" pitchFamily="34" charset="-120"/>
              </a:rPr>
              <a:t>志願正式選填時間：</a:t>
            </a:r>
            <a:endParaRPr kumimoji="0" lang="en-US" altLang="zh-TW" sz="3600" b="1" dirty="0">
              <a:solidFill>
                <a:srgbClr val="0000FF"/>
              </a:solidFill>
              <a:latin typeface="微軟正黑體" panose="020B0604030504040204" pitchFamily="34" charset="-120"/>
              <a:ea typeface="微軟正黑體" panose="020B0604030504040204" pitchFamily="34" charset="-120"/>
            </a:endParaRPr>
          </a:p>
          <a:p>
            <a:pPr indent="909638" eaLnBrk="1" hangingPunct="1">
              <a:buNone/>
            </a:pPr>
            <a:r>
              <a:rPr kumimoji="0" lang="en-US" altLang="zh-TW" sz="3600" b="1" dirty="0">
                <a:solidFill>
                  <a:srgbClr val="FF0000"/>
                </a:solidFill>
                <a:latin typeface="微軟正黑體" panose="020B0604030504040204" pitchFamily="34" charset="-120"/>
                <a:ea typeface="微軟正黑體" panose="020B0604030504040204" pitchFamily="34" charset="-120"/>
              </a:rPr>
              <a:t>114</a:t>
            </a:r>
            <a:r>
              <a:rPr kumimoji="0" lang="zh-TW" altLang="en-US" sz="3600" b="1" dirty="0">
                <a:solidFill>
                  <a:srgbClr val="FF0000"/>
                </a:solidFill>
                <a:latin typeface="微軟正黑體" panose="020B0604030504040204" pitchFamily="34" charset="-120"/>
                <a:ea typeface="微軟正黑體" panose="020B0604030504040204" pitchFamily="34" charset="-120"/>
              </a:rPr>
              <a:t>年</a:t>
            </a:r>
            <a:r>
              <a:rPr kumimoji="0" lang="en-US" altLang="zh-TW" sz="3600" b="1" dirty="0">
                <a:solidFill>
                  <a:srgbClr val="FF0000"/>
                </a:solidFill>
                <a:latin typeface="微軟正黑體" panose="020B0604030504040204" pitchFamily="34" charset="-120"/>
                <a:ea typeface="微軟正黑體" panose="020B0604030504040204" pitchFamily="34" charset="-120"/>
              </a:rPr>
              <a:t>6</a:t>
            </a:r>
            <a:r>
              <a:rPr kumimoji="0" lang="zh-TW" altLang="en-US" sz="3600" b="1" dirty="0">
                <a:solidFill>
                  <a:srgbClr val="FF0000"/>
                </a:solidFill>
                <a:latin typeface="微軟正黑體" panose="020B0604030504040204" pitchFamily="34" charset="-120"/>
                <a:ea typeface="微軟正黑體" panose="020B0604030504040204" pitchFamily="34" charset="-120"/>
              </a:rPr>
              <a:t>月</a:t>
            </a:r>
            <a:r>
              <a:rPr kumimoji="0" lang="en-US" altLang="zh-TW" sz="3600" b="1" dirty="0">
                <a:solidFill>
                  <a:srgbClr val="FF0000"/>
                </a:solidFill>
                <a:latin typeface="微軟正黑體" panose="020B0604030504040204" pitchFamily="34" charset="-120"/>
                <a:ea typeface="微軟正黑體" panose="020B0604030504040204" pitchFamily="34" charset="-120"/>
              </a:rPr>
              <a:t>20</a:t>
            </a:r>
            <a:r>
              <a:rPr kumimoji="0" lang="zh-TW" altLang="en-US" sz="3600" b="1" dirty="0">
                <a:solidFill>
                  <a:srgbClr val="FF0000"/>
                </a:solidFill>
                <a:latin typeface="微軟正黑體" panose="020B0604030504040204" pitchFamily="34" charset="-120"/>
                <a:ea typeface="微軟正黑體" panose="020B0604030504040204" pitchFamily="34" charset="-120"/>
              </a:rPr>
              <a:t>日至</a:t>
            </a:r>
            <a:r>
              <a:rPr kumimoji="0" lang="en-US" altLang="zh-TW" sz="3600" b="1" dirty="0">
                <a:solidFill>
                  <a:srgbClr val="FF0000"/>
                </a:solidFill>
                <a:latin typeface="微軟正黑體" panose="020B0604030504040204" pitchFamily="34" charset="-120"/>
                <a:ea typeface="微軟正黑體" panose="020B0604030504040204" pitchFamily="34" charset="-120"/>
              </a:rPr>
              <a:t>6</a:t>
            </a:r>
            <a:r>
              <a:rPr kumimoji="0" lang="zh-TW" altLang="en-US" sz="3600" b="1" dirty="0">
                <a:solidFill>
                  <a:srgbClr val="FF0000"/>
                </a:solidFill>
                <a:latin typeface="微軟正黑體" panose="020B0604030504040204" pitchFamily="34" charset="-120"/>
                <a:ea typeface="微軟正黑體" panose="020B0604030504040204" pitchFamily="34" charset="-120"/>
              </a:rPr>
              <a:t>月</a:t>
            </a:r>
            <a:r>
              <a:rPr kumimoji="0" lang="en-US" altLang="zh-TW" sz="3600" b="1" dirty="0">
                <a:solidFill>
                  <a:srgbClr val="FF0000"/>
                </a:solidFill>
                <a:latin typeface="微軟正黑體" panose="020B0604030504040204" pitchFamily="34" charset="-120"/>
                <a:ea typeface="微軟正黑體" panose="020B0604030504040204" pitchFamily="34" charset="-120"/>
              </a:rPr>
              <a:t>26</a:t>
            </a:r>
            <a:r>
              <a:rPr kumimoji="0" lang="zh-TW" altLang="en-US" sz="3600" b="1" dirty="0">
                <a:solidFill>
                  <a:srgbClr val="FF0000"/>
                </a:solidFill>
                <a:latin typeface="微軟正黑體" panose="020B0604030504040204" pitchFamily="34" charset="-120"/>
                <a:ea typeface="微軟正黑體" panose="020B0604030504040204" pitchFamily="34" charset="-120"/>
              </a:rPr>
              <a:t>日</a:t>
            </a:r>
            <a:endParaRPr kumimoji="0" lang="en-US" altLang="zh-TW" sz="3600" b="1" dirty="0">
              <a:solidFill>
                <a:srgbClr val="FF0000"/>
              </a:solidFill>
              <a:latin typeface="微軟正黑體" panose="020B0604030504040204" pitchFamily="34" charset="-120"/>
              <a:ea typeface="微軟正黑體" panose="020B0604030504040204" pitchFamily="34" charset="-120"/>
            </a:endParaRPr>
          </a:p>
        </p:txBody>
      </p:sp>
      <p:grpSp>
        <p:nvGrpSpPr>
          <p:cNvPr id="4" name="群組 3"/>
          <p:cNvGrpSpPr/>
          <p:nvPr/>
        </p:nvGrpSpPr>
        <p:grpSpPr>
          <a:xfrm>
            <a:off x="2195736" y="44624"/>
            <a:ext cx="6935645" cy="400110"/>
            <a:chOff x="2195736" y="44624"/>
            <a:chExt cx="6935645" cy="400110"/>
          </a:xfrm>
        </p:grpSpPr>
        <p:sp>
          <p:nvSpPr>
            <p:cNvPr id="5" name="矩形 4"/>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6" name="群組 5"/>
            <p:cNvGrpSpPr/>
            <p:nvPr/>
          </p:nvGrpSpPr>
          <p:grpSpPr>
            <a:xfrm>
              <a:off x="2195736" y="44624"/>
              <a:ext cx="2664296" cy="360045"/>
              <a:chOff x="2123728" y="44624"/>
              <a:chExt cx="2664296" cy="360045"/>
            </a:xfrm>
          </p:grpSpPr>
          <p:grpSp>
            <p:nvGrpSpPr>
              <p:cNvPr id="7" name="群組 6"/>
              <p:cNvGrpSpPr/>
              <p:nvPr/>
            </p:nvGrpSpPr>
            <p:grpSpPr>
              <a:xfrm>
                <a:off x="2555776" y="44624"/>
                <a:ext cx="2232248" cy="360045"/>
                <a:chOff x="2267744" y="44624"/>
                <a:chExt cx="2232248" cy="360045"/>
              </a:xfrm>
            </p:grpSpPr>
            <p:grpSp>
              <p:nvGrpSpPr>
                <p:cNvPr id="9" name="群組 37"/>
                <p:cNvGrpSpPr/>
                <p:nvPr/>
              </p:nvGrpSpPr>
              <p:grpSpPr>
                <a:xfrm>
                  <a:off x="2267744" y="44629"/>
                  <a:ext cx="2232248" cy="360040"/>
                  <a:chOff x="2267738" y="44624"/>
                  <a:chExt cx="2232248" cy="360040"/>
                </a:xfrm>
              </p:grpSpPr>
              <p:sp>
                <p:nvSpPr>
                  <p:cNvPr id="12" name="橢圓 1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1" name="橢圓 10"/>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3" name="投影片編號版面配置區 2"/>
          <p:cNvSpPr>
            <a:spLocks noGrp="1"/>
          </p:cNvSpPr>
          <p:nvPr>
            <p:ph type="sldNum" sz="quarter" idx="12"/>
          </p:nvPr>
        </p:nvSpPr>
        <p:spPr/>
        <p:txBody>
          <a:bodyPr/>
          <a:lstStyle/>
          <a:p>
            <a:pPr>
              <a:defRPr/>
            </a:pPr>
            <a:fld id="{1ECC75B7-3E76-4ACC-92CB-F8F94F23DF5E}" type="slidenum">
              <a:rPr lang="zh-TW" altLang="en-US" smtClean="0"/>
              <a:pPr>
                <a:defRPr/>
              </a:pPr>
              <a:t>101</a:t>
            </a:fld>
            <a:endParaRPr lang="zh-TW" altLang="en-US"/>
          </a:p>
        </p:txBody>
      </p:sp>
    </p:spTree>
    <p:extLst>
      <p:ext uri="{BB962C8B-B14F-4D97-AF65-F5344CB8AC3E}">
        <p14:creationId xmlns:p14="http://schemas.microsoft.com/office/powerpoint/2010/main" val="27621465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51520" y="332656"/>
            <a:ext cx="8784976" cy="1926062"/>
          </a:xfrm>
          <a:prstGeom prst="rect">
            <a:avLst/>
          </a:prstGeom>
          <a:noFill/>
          <a:ln>
            <a:noFill/>
          </a:ln>
        </p:spPr>
        <p:style>
          <a:lnRef idx="3">
            <a:schemeClr val="lt1"/>
          </a:lnRef>
          <a:fillRef idx="1">
            <a:schemeClr val="accent6"/>
          </a:fillRef>
          <a:effectRef idx="1">
            <a:schemeClr val="accent6"/>
          </a:effectRef>
          <a:fontRef idx="minor">
            <a:schemeClr val="lt1"/>
          </a:fontRef>
        </p:style>
        <p:txBody>
          <a:bodyPr anchor="ctr"/>
          <a:lstStyle/>
          <a:p>
            <a:pPr algn="ctr" eaLnBrk="1" hangingPunct="1">
              <a:spcBef>
                <a:spcPct val="20000"/>
              </a:spcBef>
              <a:defRPr/>
            </a:pPr>
            <a:r>
              <a:rPr kumimoji="0" lang="zh-TW" altLang="en-US" sz="4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諮詢專線與網路資源</a:t>
            </a:r>
            <a:endParaRPr kumimoji="0" lang="zh-TW" altLang="en-US" sz="44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AutoShape 8" descr="「學生」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5" name="投影片編號版面配置區 5"/>
          <p:cNvSpPr>
            <a:spLocks noGrp="1"/>
          </p:cNvSpPr>
          <p:nvPr>
            <p:ph type="sldNum" sz="quarter" idx="12"/>
          </p:nvPr>
        </p:nvSpPr>
        <p:spPr bwMode="auto">
          <a:xfrm>
            <a:off x="6840861" y="4293426"/>
            <a:ext cx="2133600" cy="365125"/>
          </a:xfrm>
          <a:noFill/>
          <a:ln>
            <a:miter lim="800000"/>
            <a:headEnd/>
            <a:tailEnd/>
          </a:ln>
        </p:spPr>
        <p:txBody>
          <a:bodyPr/>
          <a:lstStyle/>
          <a:p>
            <a:fld id="{48071E81-B52A-4F62-B88A-92EA34D9636E}" type="slidenum">
              <a:rPr lang="zh-TW" altLang="en-US" smtClean="0">
                <a:ea typeface="新細明體" charset="-120"/>
              </a:rPr>
              <a:pPr/>
              <a:t>102</a:t>
            </a:fld>
            <a:endParaRPr lang="en-US" altLang="zh-TW">
              <a:ea typeface="新細明體" charset="-120"/>
            </a:endParaRPr>
          </a:p>
        </p:txBody>
      </p:sp>
      <p:pic>
        <p:nvPicPr>
          <p:cNvPr id="7" name="圖片 3"/>
          <p:cNvPicPr>
            <a:picLocks noChangeAspect="1"/>
          </p:cNvPicPr>
          <p:nvPr/>
        </p:nvPicPr>
        <p:blipFill>
          <a:blip r:embed="rId2" cstate="screen"/>
          <a:srcRect/>
          <a:stretch>
            <a:fillRect/>
          </a:stretch>
        </p:blipFill>
        <p:spPr bwMode="auto">
          <a:xfrm flipH="1">
            <a:off x="307975" y="1916832"/>
            <a:ext cx="2701926" cy="3262312"/>
          </a:xfrm>
          <a:prstGeom prst="rect">
            <a:avLst/>
          </a:prstGeom>
          <a:noFill/>
          <a:ln w="9525">
            <a:noFill/>
            <a:miter lim="800000"/>
            <a:headEnd/>
            <a:tailEnd/>
          </a:ln>
        </p:spPr>
      </p:pic>
      <p:pic>
        <p:nvPicPr>
          <p:cNvPr id="8" name="圖片 5"/>
          <p:cNvPicPr>
            <a:picLocks noChangeAspect="1"/>
          </p:cNvPicPr>
          <p:nvPr/>
        </p:nvPicPr>
        <p:blipFill>
          <a:blip r:embed="rId3" cstate="screen"/>
          <a:srcRect/>
          <a:stretch>
            <a:fillRect/>
          </a:stretch>
        </p:blipFill>
        <p:spPr bwMode="auto">
          <a:xfrm>
            <a:off x="7380328" y="3034076"/>
            <a:ext cx="1512887" cy="3756025"/>
          </a:xfrm>
          <a:prstGeom prst="rect">
            <a:avLst/>
          </a:prstGeom>
          <a:noFill/>
          <a:ln w="9525">
            <a:noFill/>
            <a:miter lim="800000"/>
            <a:headEnd/>
            <a:tailEnd/>
          </a:ln>
        </p:spPr>
      </p:pic>
      <p:sp>
        <p:nvSpPr>
          <p:cNvPr id="9" name="圓角矩形圖說文字 8"/>
          <p:cNvSpPr/>
          <p:nvPr/>
        </p:nvSpPr>
        <p:spPr>
          <a:xfrm>
            <a:off x="3295222" y="2517884"/>
            <a:ext cx="3436688" cy="1455639"/>
          </a:xfrm>
          <a:prstGeom prst="wedgeRoundRectCallout">
            <a:avLst>
              <a:gd name="adj1" fmla="val -57842"/>
              <a:gd name="adj2" fmla="val 8713"/>
              <a:gd name="adj3" fmla="val 16667"/>
            </a:avLst>
          </a:prstGeom>
          <a:solidFill>
            <a:srgbClr val="CCEC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800" b="1" dirty="0">
                <a:solidFill>
                  <a:srgbClr val="660066"/>
                </a:solidFill>
                <a:latin typeface="微軟正黑體" pitchFamily="34" charset="-120"/>
                <a:ea typeface="微軟正黑體" pitchFamily="34" charset="-120"/>
              </a:rPr>
              <a:t>對花蓮區</a:t>
            </a:r>
            <a:r>
              <a:rPr lang="en-US" altLang="zh-TW" sz="2800" b="1" dirty="0">
                <a:solidFill>
                  <a:srgbClr val="660066"/>
                </a:solidFill>
                <a:latin typeface="微軟正黑體" pitchFamily="34" charset="-120"/>
                <a:ea typeface="微軟正黑體" pitchFamily="34" charset="-120"/>
              </a:rPr>
              <a:t>12</a:t>
            </a:r>
            <a:r>
              <a:rPr lang="zh-TW" altLang="en-US" sz="2800" b="1" dirty="0">
                <a:solidFill>
                  <a:srgbClr val="660066"/>
                </a:solidFill>
                <a:latin typeface="微軟正黑體" pitchFamily="34" charset="-120"/>
                <a:ea typeface="微軟正黑體" pitchFamily="34" charset="-120"/>
              </a:rPr>
              <a:t>年國教免試入學若有疑問怎麼辦？？</a:t>
            </a:r>
            <a:endParaRPr lang="en-US" altLang="zh-TW" sz="2800" b="1" dirty="0">
              <a:solidFill>
                <a:srgbClr val="660066"/>
              </a:solidFill>
              <a:latin typeface="微軟正黑體" pitchFamily="34" charset="-120"/>
              <a:ea typeface="微軟正黑體" pitchFamily="34" charset="-120"/>
            </a:endParaRPr>
          </a:p>
        </p:txBody>
      </p:sp>
      <p:sp>
        <p:nvSpPr>
          <p:cNvPr id="10" name="圓角矩形圖說文字 9"/>
          <p:cNvSpPr/>
          <p:nvPr/>
        </p:nvSpPr>
        <p:spPr>
          <a:xfrm>
            <a:off x="3350183" y="4605411"/>
            <a:ext cx="3790875" cy="1501726"/>
          </a:xfrm>
          <a:prstGeom prst="wedgeRoundRectCallout">
            <a:avLst>
              <a:gd name="adj1" fmla="val 57549"/>
              <a:gd name="adj2" fmla="val -79827"/>
              <a:gd name="adj3" fmla="val 16667"/>
            </a:avLst>
          </a:prstGeom>
          <a:solidFill>
            <a:srgbClr val="CCFFCC"/>
          </a:solidFill>
          <a:ln>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800" b="1" dirty="0">
                <a:solidFill>
                  <a:srgbClr val="660066"/>
                </a:solidFill>
                <a:latin typeface="微軟正黑體" pitchFamily="34" charset="-120"/>
                <a:ea typeface="微軟正黑體" pitchFamily="34" charset="-120"/>
              </a:rPr>
              <a:t>可以到表列網站查詢或透過諮詢專線電話洽詢相關承辦人員。</a:t>
            </a:r>
            <a:endParaRPr lang="en-US" altLang="zh-TW" sz="2800" b="1" dirty="0">
              <a:solidFill>
                <a:srgbClr val="660066"/>
              </a:solidFill>
              <a:latin typeface="微軟正黑體" pitchFamily="34" charset="-120"/>
              <a:ea typeface="微軟正黑體" pitchFamily="34" charset="-120"/>
            </a:endParaRPr>
          </a:p>
        </p:txBody>
      </p:sp>
      <p:grpSp>
        <p:nvGrpSpPr>
          <p:cNvPr id="11" name="群組 10"/>
          <p:cNvGrpSpPr/>
          <p:nvPr/>
        </p:nvGrpSpPr>
        <p:grpSpPr>
          <a:xfrm>
            <a:off x="2195736" y="44624"/>
            <a:ext cx="6935645" cy="400110"/>
            <a:chOff x="2195736" y="44624"/>
            <a:chExt cx="6935645" cy="400110"/>
          </a:xfrm>
        </p:grpSpPr>
        <p:sp>
          <p:nvSpPr>
            <p:cNvPr id="12" name="矩形 11"/>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13" name="群組 12"/>
            <p:cNvGrpSpPr/>
            <p:nvPr/>
          </p:nvGrpSpPr>
          <p:grpSpPr>
            <a:xfrm>
              <a:off x="2195736" y="44624"/>
              <a:ext cx="2664296" cy="360045"/>
              <a:chOff x="2123728" y="44624"/>
              <a:chExt cx="2664296" cy="360045"/>
            </a:xfrm>
          </p:grpSpPr>
          <p:grpSp>
            <p:nvGrpSpPr>
              <p:cNvPr id="14" name="群組 13"/>
              <p:cNvGrpSpPr/>
              <p:nvPr/>
            </p:nvGrpSpPr>
            <p:grpSpPr>
              <a:xfrm>
                <a:off x="2555776" y="44624"/>
                <a:ext cx="2232248" cy="360045"/>
                <a:chOff x="2267744" y="44624"/>
                <a:chExt cx="2232248" cy="360045"/>
              </a:xfrm>
            </p:grpSpPr>
            <p:grpSp>
              <p:nvGrpSpPr>
                <p:cNvPr id="16" name="群組 37"/>
                <p:cNvGrpSpPr/>
                <p:nvPr/>
              </p:nvGrpSpPr>
              <p:grpSpPr>
                <a:xfrm>
                  <a:off x="2267744" y="44629"/>
                  <a:ext cx="2232248" cy="360040"/>
                  <a:chOff x="2267738" y="44624"/>
                  <a:chExt cx="2232248" cy="360040"/>
                </a:xfrm>
              </p:grpSpPr>
              <p:sp>
                <p:nvSpPr>
                  <p:cNvPr id="19" name="橢圓 18"/>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橢圓 16"/>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8" name="橢圓 17"/>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5" name="橢圓 1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55079884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107504" y="1844824"/>
            <a:ext cx="9144000" cy="4824536"/>
          </a:xfrm>
        </p:spPr>
        <p:txBody>
          <a:bodyPr>
            <a:normAutofit/>
          </a:bodyPr>
          <a:lstStyle/>
          <a:p>
            <a:pPr lvl="1" eaLnBrk="1" hangingPunct="1">
              <a:spcBef>
                <a:spcPts val="600"/>
              </a:spcBef>
              <a:buFont typeface="Wingdings" pitchFamily="2" charset="2"/>
              <a:buChar char="l"/>
              <a:defRPr/>
            </a:pPr>
            <a:r>
              <a:rPr lang="zh-TW" altLang="en-US" b="1" dirty="0">
                <a:solidFill>
                  <a:srgbClr val="7030A0"/>
                </a:solidFill>
                <a:latin typeface="微軟正黑體" panose="020B0604030504040204" pitchFamily="34" charset="-120"/>
                <a:ea typeface="微軟正黑體" panose="020B0604030504040204" pitchFamily="34" charset="-120"/>
                <a:cs typeface="Times New Roman" pitchFamily="18" charset="0"/>
              </a:rPr>
              <a:t>花蓮區教育會考主辦學校：花蓮女中</a:t>
            </a:r>
            <a:endParaRPr lang="en-US" altLang="zh-TW" b="1" dirty="0">
              <a:solidFill>
                <a:srgbClr val="7030A0"/>
              </a:solidFill>
              <a:latin typeface="微軟正黑體" panose="020B0604030504040204" pitchFamily="34" charset="-120"/>
              <a:ea typeface="微軟正黑體" panose="020B0604030504040204" pitchFamily="34" charset="-120"/>
              <a:cs typeface="Times New Roman" pitchFamily="18" charset="0"/>
            </a:endParaRPr>
          </a:p>
          <a:p>
            <a:pPr marL="457200" lvl="1" indent="533400" eaLnBrk="1" hangingPunct="1">
              <a:spcBef>
                <a:spcPts val="600"/>
              </a:spcBef>
              <a:buNone/>
              <a:defRPr/>
            </a:pPr>
            <a:r>
              <a:rPr lang="zh-TW" altLang="en-US" b="1" dirty="0">
                <a:solidFill>
                  <a:srgbClr val="7030A0"/>
                </a:solidFill>
                <a:latin typeface="微軟正黑體" panose="020B0604030504040204" pitchFamily="34" charset="-120"/>
                <a:ea typeface="微軟正黑體" panose="020B0604030504040204" pitchFamily="34" charset="-120"/>
                <a:cs typeface="Times New Roman" pitchFamily="18" charset="0"/>
              </a:rPr>
              <a:t>總幹事黃文琴主任 </a:t>
            </a:r>
            <a:r>
              <a:rPr lang="en-US" altLang="zh-TW" b="1" dirty="0">
                <a:solidFill>
                  <a:srgbClr val="7030A0"/>
                </a:solidFill>
                <a:latin typeface="微軟正黑體" panose="020B0604030504040204" pitchFamily="34" charset="-120"/>
                <a:ea typeface="微軟正黑體" panose="020B0604030504040204" pitchFamily="34" charset="-120"/>
                <a:cs typeface="Times New Roman" pitchFamily="18" charset="0"/>
              </a:rPr>
              <a:t>8321202</a:t>
            </a:r>
            <a:r>
              <a:rPr lang="zh-TW" altLang="en-US" b="1" dirty="0">
                <a:solidFill>
                  <a:srgbClr val="7030A0"/>
                </a:solidFill>
                <a:latin typeface="微軟正黑體" panose="020B0604030504040204" pitchFamily="34" charset="-120"/>
                <a:ea typeface="微軟正黑體" panose="020B0604030504040204" pitchFamily="34" charset="-120"/>
                <a:cs typeface="Times New Roman" pitchFamily="18" charset="0"/>
              </a:rPr>
              <a:t>轉</a:t>
            </a:r>
            <a:r>
              <a:rPr lang="en-US" altLang="zh-TW" b="1" dirty="0">
                <a:solidFill>
                  <a:srgbClr val="7030A0"/>
                </a:solidFill>
                <a:latin typeface="微軟正黑體" panose="020B0604030504040204" pitchFamily="34" charset="-120"/>
                <a:ea typeface="微軟正黑體" panose="020B0604030504040204" pitchFamily="34" charset="-120"/>
                <a:cs typeface="Times New Roman" pitchFamily="18" charset="0"/>
              </a:rPr>
              <a:t>120</a:t>
            </a:r>
            <a:r>
              <a:rPr lang="en-US" altLang="zh-TW" b="1" u="sng" dirty="0">
                <a:solidFill>
                  <a:srgbClr val="7030A0"/>
                </a:solidFill>
                <a:latin typeface="微軟正黑體" panose="020B0604030504040204" pitchFamily="34" charset="-120"/>
                <a:ea typeface="微軟正黑體" panose="020B0604030504040204" pitchFamily="34" charset="-120"/>
                <a:cs typeface="Times New Roman" pitchFamily="18" charset="0"/>
              </a:rPr>
              <a:t>  </a:t>
            </a:r>
          </a:p>
          <a:p>
            <a:pPr lvl="1" eaLnBrk="1" hangingPunct="1">
              <a:spcBef>
                <a:spcPts val="1800"/>
              </a:spcBef>
              <a:buFont typeface="Wingdings" pitchFamily="2" charset="2"/>
              <a:buChar char="l"/>
              <a:defRPr/>
            </a:pPr>
            <a:r>
              <a:rPr lang="zh-TW" altLang="en-US" b="1" dirty="0">
                <a:solidFill>
                  <a:srgbClr val="7030A0"/>
                </a:solidFill>
                <a:latin typeface="微軟正黑體" panose="020B0604030504040204" pitchFamily="34" charset="-120"/>
                <a:ea typeface="微軟正黑體" panose="020B0604030504040204" pitchFamily="34" charset="-120"/>
                <a:cs typeface="Times New Roman" pitchFamily="18" charset="0"/>
              </a:rPr>
              <a:t>花蓮區免試入學主委學校：花蓮高農    </a:t>
            </a:r>
            <a:endParaRPr lang="en-US" altLang="zh-TW" b="1" dirty="0">
              <a:solidFill>
                <a:srgbClr val="7030A0"/>
              </a:solidFill>
              <a:latin typeface="微軟正黑體" panose="020B0604030504040204" pitchFamily="34" charset="-120"/>
              <a:ea typeface="微軟正黑體" panose="020B0604030504040204" pitchFamily="34" charset="-120"/>
              <a:cs typeface="Times New Roman" pitchFamily="18" charset="0"/>
            </a:endParaRPr>
          </a:p>
          <a:p>
            <a:pPr marL="457200" lvl="1" indent="0" eaLnBrk="1" hangingPunct="1">
              <a:spcBef>
                <a:spcPts val="1800"/>
              </a:spcBef>
              <a:buNone/>
              <a:defRPr/>
            </a:pPr>
            <a:r>
              <a:rPr lang="en-US" altLang="zh-TW" b="1" dirty="0">
                <a:solidFill>
                  <a:srgbClr val="7030A0"/>
                </a:solidFill>
                <a:latin typeface="微軟正黑體" panose="020B0604030504040204" pitchFamily="34" charset="-120"/>
                <a:ea typeface="微軟正黑體" panose="020B0604030504040204" pitchFamily="34" charset="-120"/>
                <a:cs typeface="Times New Roman" pitchFamily="18" charset="0"/>
              </a:rPr>
              <a:t>	</a:t>
            </a:r>
            <a:r>
              <a:rPr lang="zh-TW" altLang="en-US" b="1" dirty="0">
                <a:solidFill>
                  <a:srgbClr val="7030A0"/>
                </a:solidFill>
                <a:latin typeface="微軟正黑體" panose="020B0604030504040204" pitchFamily="34" charset="-120"/>
                <a:ea typeface="微軟正黑體" panose="020B0604030504040204" pitchFamily="34" charset="-120"/>
                <a:cs typeface="Times New Roman" pitchFamily="18" charset="0"/>
              </a:rPr>
              <a:t>總幹事陳凱群主任</a:t>
            </a:r>
            <a:r>
              <a:rPr lang="en-US" altLang="zh-TW" b="1" dirty="0">
                <a:solidFill>
                  <a:srgbClr val="7030A0"/>
                </a:solidFill>
                <a:latin typeface="微軟正黑體" panose="020B0604030504040204" pitchFamily="34" charset="-120"/>
                <a:ea typeface="微軟正黑體" panose="020B0604030504040204" pitchFamily="34" charset="-120"/>
                <a:cs typeface="Times New Roman" pitchFamily="18" charset="0"/>
              </a:rPr>
              <a:t>: </a:t>
            </a:r>
            <a:r>
              <a:rPr lang="en-US" altLang="zh-TW" b="1" dirty="0">
                <a:solidFill>
                  <a:srgbClr val="7030A0"/>
                </a:solidFill>
                <a:latin typeface="微軟正黑體" panose="020B0604030504040204" pitchFamily="34" charset="-120"/>
                <a:ea typeface="微軟正黑體" panose="020B0604030504040204" pitchFamily="34" charset="-120"/>
              </a:rPr>
              <a:t>8312307</a:t>
            </a:r>
          </a:p>
          <a:p>
            <a:pPr lvl="1" eaLnBrk="1" hangingPunct="1">
              <a:spcBef>
                <a:spcPts val="1800"/>
              </a:spcBef>
              <a:buFont typeface="Wingdings" panose="05000000000000000000" pitchFamily="2" charset="2"/>
              <a:buChar char="l"/>
              <a:defRPr/>
            </a:pPr>
            <a:r>
              <a:rPr lang="zh-TW" altLang="en-US" b="1" dirty="0">
                <a:solidFill>
                  <a:srgbClr val="7030A0"/>
                </a:solidFill>
                <a:latin typeface="微軟正黑體" panose="020B0604030504040204" pitchFamily="34" charset="-120"/>
                <a:ea typeface="微軟正黑體" panose="020B0604030504040204" pitchFamily="34" charset="-120"/>
                <a:cs typeface="Times New Roman" pitchFamily="18" charset="0"/>
              </a:rPr>
              <a:t>花蓮區完全免試入學主委學校：花蓮高農</a:t>
            </a:r>
            <a:endParaRPr lang="en-US" altLang="zh-TW" b="1" dirty="0">
              <a:solidFill>
                <a:srgbClr val="7030A0"/>
              </a:solidFill>
              <a:latin typeface="微軟正黑體" panose="020B0604030504040204" pitchFamily="34" charset="-120"/>
              <a:ea typeface="微軟正黑體" panose="020B0604030504040204" pitchFamily="34" charset="-120"/>
              <a:cs typeface="Times New Roman" pitchFamily="18" charset="0"/>
            </a:endParaRPr>
          </a:p>
          <a:p>
            <a:pPr marL="457200" lvl="1" indent="0" eaLnBrk="1" hangingPunct="1">
              <a:spcBef>
                <a:spcPts val="1800"/>
              </a:spcBef>
              <a:buNone/>
              <a:defRPr/>
            </a:pPr>
            <a:r>
              <a:rPr lang="zh-TW" altLang="en-US" b="1" dirty="0">
                <a:solidFill>
                  <a:srgbClr val="7030A0"/>
                </a:solidFill>
                <a:latin typeface="微軟正黑體" panose="020B0604030504040204" pitchFamily="34" charset="-120"/>
                <a:ea typeface="微軟正黑體" panose="020B0604030504040204" pitchFamily="34" charset="-120"/>
                <a:cs typeface="Times New Roman" pitchFamily="18" charset="0"/>
              </a:rPr>
              <a:t>     總幹事黃俊霖主任</a:t>
            </a:r>
            <a:r>
              <a:rPr lang="zh-TW" altLang="en-US" b="1" dirty="0">
                <a:solidFill>
                  <a:srgbClr val="7030A0"/>
                </a:solidFill>
                <a:latin typeface="微軟正黑體" panose="020B0604030504040204" pitchFamily="34" charset="-120"/>
                <a:ea typeface="微軟正黑體" panose="020B0604030504040204" pitchFamily="34" charset="-120"/>
              </a:rPr>
              <a:t>：</a:t>
            </a:r>
            <a:r>
              <a:rPr lang="en-US" altLang="zh-TW" b="1" dirty="0">
                <a:solidFill>
                  <a:srgbClr val="7030A0"/>
                </a:solidFill>
                <a:latin typeface="微軟正黑體" panose="020B0604030504040204" pitchFamily="34" charset="-120"/>
                <a:ea typeface="微軟正黑體" panose="020B0604030504040204" pitchFamily="34" charset="-120"/>
              </a:rPr>
              <a:t>8312306</a:t>
            </a:r>
            <a:endParaRPr lang="en-US" altLang="zh-TW" b="1" u="sng" dirty="0">
              <a:solidFill>
                <a:srgbClr val="7030A0"/>
              </a:solidFill>
              <a:latin typeface="微軟正黑體" panose="020B0604030504040204" pitchFamily="34" charset="-120"/>
              <a:ea typeface="微軟正黑體" panose="020B0604030504040204" pitchFamily="34" charset="-120"/>
              <a:cs typeface="Times New Roman" pitchFamily="18" charset="0"/>
            </a:endParaRPr>
          </a:p>
          <a:p>
            <a:pPr lvl="1" eaLnBrk="1" hangingPunct="1">
              <a:spcBef>
                <a:spcPts val="1800"/>
              </a:spcBef>
              <a:buFont typeface="Wingdings" pitchFamily="2" charset="2"/>
              <a:buChar char="l"/>
              <a:defRPr/>
            </a:pPr>
            <a:r>
              <a:rPr lang="zh-TW" altLang="en-US" b="1" dirty="0">
                <a:solidFill>
                  <a:srgbClr val="7030A0"/>
                </a:solidFill>
                <a:latin typeface="微軟正黑體" panose="020B0604030504040204" pitchFamily="34" charset="-120"/>
                <a:ea typeface="微軟正黑體" panose="020B0604030504040204" pitchFamily="34" charset="-120"/>
                <a:cs typeface="Times New Roman" pitchFamily="18" charset="0"/>
              </a:rPr>
              <a:t>花蓮縣</a:t>
            </a:r>
            <a:r>
              <a:rPr lang="en-US" altLang="zh-TW" b="1" dirty="0">
                <a:solidFill>
                  <a:srgbClr val="7030A0"/>
                </a:solidFill>
                <a:latin typeface="微軟正黑體" panose="020B0604030504040204" pitchFamily="34" charset="-120"/>
                <a:ea typeface="微軟正黑體" panose="020B0604030504040204" pitchFamily="34" charset="-120"/>
                <a:cs typeface="Times New Roman" pitchFamily="18" charset="0"/>
              </a:rPr>
              <a:t>12</a:t>
            </a:r>
            <a:r>
              <a:rPr lang="zh-TW" altLang="en-US" b="1" dirty="0">
                <a:solidFill>
                  <a:srgbClr val="7030A0"/>
                </a:solidFill>
                <a:latin typeface="微軟正黑體" panose="020B0604030504040204" pitchFamily="34" charset="-120"/>
                <a:ea typeface="微軟正黑體" panose="020B0604030504040204" pitchFamily="34" charset="-120"/>
                <a:cs typeface="Times New Roman" pitchFamily="18" charset="0"/>
              </a:rPr>
              <a:t>年國教諮詢專線： </a:t>
            </a:r>
            <a:r>
              <a:rPr lang="en-US" altLang="zh-TW" b="1" dirty="0">
                <a:solidFill>
                  <a:srgbClr val="7030A0"/>
                </a:solidFill>
                <a:latin typeface="微軟正黑體" panose="020B0604030504040204" pitchFamily="34" charset="-120"/>
                <a:ea typeface="微軟正黑體" panose="020B0604030504040204" pitchFamily="34" charset="-120"/>
                <a:cs typeface="Times New Roman" pitchFamily="18" charset="0"/>
              </a:rPr>
              <a:t>846-2860</a:t>
            </a:r>
            <a:r>
              <a:rPr lang="zh-TW" altLang="en-US" b="1" dirty="0">
                <a:solidFill>
                  <a:srgbClr val="7030A0"/>
                </a:solidFill>
                <a:latin typeface="微軟正黑體" panose="020B0604030504040204" pitchFamily="34" charset="-120"/>
                <a:ea typeface="微軟正黑體" panose="020B0604030504040204" pitchFamily="34" charset="-120"/>
                <a:cs typeface="Times New Roman" pitchFamily="18" charset="0"/>
              </a:rPr>
              <a:t>轉</a:t>
            </a:r>
            <a:r>
              <a:rPr lang="en-US" altLang="zh-TW" b="1" dirty="0">
                <a:solidFill>
                  <a:srgbClr val="7030A0"/>
                </a:solidFill>
                <a:latin typeface="微軟正黑體" panose="020B0604030504040204" pitchFamily="34" charset="-120"/>
                <a:ea typeface="微軟正黑體" panose="020B0604030504040204" pitchFamily="34" charset="-120"/>
                <a:cs typeface="Times New Roman" pitchFamily="18" charset="0"/>
              </a:rPr>
              <a:t>232</a:t>
            </a:r>
            <a:r>
              <a:rPr lang="zh-TW" altLang="en-US" b="1" dirty="0">
                <a:solidFill>
                  <a:srgbClr val="7030A0"/>
                </a:solidFill>
                <a:latin typeface="微軟正黑體" panose="020B0604030504040204" pitchFamily="34" charset="-120"/>
                <a:ea typeface="微軟正黑體" panose="020B0604030504040204" pitchFamily="34" charset="-120"/>
                <a:cs typeface="Times New Roman" pitchFamily="18" charset="0"/>
              </a:rPr>
              <a:t>  </a:t>
            </a:r>
          </a:p>
        </p:txBody>
      </p:sp>
      <p:sp>
        <p:nvSpPr>
          <p:cNvPr id="3" name="矩形 2"/>
          <p:cNvSpPr/>
          <p:nvPr/>
        </p:nvSpPr>
        <p:spPr>
          <a:xfrm>
            <a:off x="395538" y="836743"/>
            <a:ext cx="8352928" cy="769441"/>
          </a:xfrm>
          <a:prstGeom prst="rect">
            <a:avLst/>
          </a:prstGeom>
        </p:spPr>
        <p:txBody>
          <a:bodyPr wrap="square">
            <a:spAutoFit/>
          </a:bodyPr>
          <a:lstStyle/>
          <a:p>
            <a:pPr marL="57150" algn="ctr" eaLnBrk="1" hangingPunct="1">
              <a:defRPr/>
            </a:pPr>
            <a:r>
              <a:rPr lang="zh-TW" altLang="en-US" sz="4400" b="1" dirty="0">
                <a:solidFill>
                  <a:srgbClr val="0000FF"/>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花蓮縣適性入學諮詢專線</a:t>
            </a:r>
            <a:endParaRPr lang="en-US" altLang="zh-TW" sz="4400" b="1" dirty="0">
              <a:solidFill>
                <a:srgbClr val="0000FF"/>
              </a:solidFill>
              <a:effectLst>
                <a:outerShdw blurRad="38100" dist="38100" dir="2700000" algn="tl">
                  <a:srgbClr val="C0C0C0"/>
                </a:outerShdw>
              </a:effectLst>
              <a:latin typeface="微軟正黑體" pitchFamily="34" charset="-120"/>
              <a:ea typeface="微軟正黑體" pitchFamily="34" charset="-120"/>
              <a:cs typeface="Times New Roman" pitchFamily="18" charset="0"/>
            </a:endParaRPr>
          </a:p>
        </p:txBody>
      </p:sp>
      <p:grpSp>
        <p:nvGrpSpPr>
          <p:cNvPr id="5" name="群組 4"/>
          <p:cNvGrpSpPr/>
          <p:nvPr/>
        </p:nvGrpSpPr>
        <p:grpSpPr>
          <a:xfrm>
            <a:off x="2195736" y="44624"/>
            <a:ext cx="6935645" cy="400110"/>
            <a:chOff x="2195736" y="44624"/>
            <a:chExt cx="6935645" cy="400110"/>
          </a:xfrm>
        </p:grpSpPr>
        <p:sp>
          <p:nvSpPr>
            <p:cNvPr id="6" name="矩形 5"/>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7" name="群組 6"/>
            <p:cNvGrpSpPr/>
            <p:nvPr/>
          </p:nvGrpSpPr>
          <p:grpSpPr>
            <a:xfrm>
              <a:off x="2195736" y="44624"/>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103</a:t>
            </a:fld>
            <a:endParaRPr lang="zh-TW" altLang="en-US"/>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87524" y="692728"/>
            <a:ext cx="8424936" cy="1015663"/>
          </a:xfrm>
          <a:prstGeom prst="rect">
            <a:avLst/>
          </a:prstGeom>
        </p:spPr>
        <p:txBody>
          <a:bodyPr wrap="square">
            <a:spAutoFit/>
          </a:bodyPr>
          <a:lstStyle/>
          <a:p>
            <a:pPr marL="57150" algn="ctr" eaLnBrk="1" hangingPunct="1">
              <a:defRPr/>
            </a:pPr>
            <a:r>
              <a:rPr lang="zh-TW" altLang="en-US" sz="6000" b="1" dirty="0">
                <a:solidFill>
                  <a:srgbClr val="0000FF"/>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十二年國教</a:t>
            </a:r>
            <a:r>
              <a:rPr lang="zh-TW" altLang="en-US" sz="3600" b="1" dirty="0">
                <a:solidFill>
                  <a:srgbClr val="FF0000"/>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網路資源</a:t>
            </a:r>
            <a:endParaRPr lang="en-US" altLang="zh-TW" sz="3600" b="1" dirty="0">
              <a:solidFill>
                <a:srgbClr val="FF0000"/>
              </a:solidFill>
              <a:effectLst>
                <a:outerShdw blurRad="38100" dist="38100" dir="2700000" algn="tl">
                  <a:srgbClr val="C0C0C0"/>
                </a:outerShdw>
              </a:effectLst>
              <a:latin typeface="微軟正黑體" pitchFamily="34" charset="-120"/>
              <a:ea typeface="微軟正黑體" pitchFamily="34" charset="-120"/>
              <a:cs typeface="Times New Roman" pitchFamily="18" charset="0"/>
            </a:endParaRPr>
          </a:p>
        </p:txBody>
      </p:sp>
      <p:grpSp>
        <p:nvGrpSpPr>
          <p:cNvPr id="5" name="群組 4"/>
          <p:cNvGrpSpPr/>
          <p:nvPr/>
        </p:nvGrpSpPr>
        <p:grpSpPr>
          <a:xfrm>
            <a:off x="2195736" y="44624"/>
            <a:ext cx="6935645" cy="400110"/>
            <a:chOff x="2195736" y="44624"/>
            <a:chExt cx="6935645" cy="400110"/>
          </a:xfrm>
        </p:grpSpPr>
        <p:sp>
          <p:nvSpPr>
            <p:cNvPr id="6" name="矩形 5"/>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7" name="群組 6"/>
            <p:cNvGrpSpPr/>
            <p:nvPr/>
          </p:nvGrpSpPr>
          <p:grpSpPr>
            <a:xfrm>
              <a:off x="2195736" y="44624"/>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104</a:t>
            </a:fld>
            <a:endParaRPr lang="zh-TW" altLang="en-US"/>
          </a:p>
        </p:txBody>
      </p:sp>
      <p:sp>
        <p:nvSpPr>
          <p:cNvPr id="19" name="文字方塊 18"/>
          <p:cNvSpPr txBox="1"/>
          <p:nvPr/>
        </p:nvSpPr>
        <p:spPr>
          <a:xfrm>
            <a:off x="539552" y="1708391"/>
            <a:ext cx="8424936" cy="830997"/>
          </a:xfrm>
          <a:prstGeom prst="rect">
            <a:avLst/>
          </a:prstGeom>
          <a:noFill/>
        </p:spPr>
        <p:txBody>
          <a:bodyPr wrap="square" rtlCol="0">
            <a:spAutoFit/>
          </a:bodyPr>
          <a:lstStyle/>
          <a:p>
            <a:r>
              <a:rPr lang="zh-TW" altLang="en-US" sz="2400" b="1" dirty="0">
                <a:solidFill>
                  <a:srgbClr val="0000FF"/>
                </a:solidFill>
                <a:latin typeface="微軟正黑體" pitchFamily="34" charset="-120"/>
                <a:ea typeface="微軟正黑體" pitchFamily="34" charset="-120"/>
              </a:rPr>
              <a:t>花蓮區十二年國教相關資訊</a:t>
            </a:r>
            <a:r>
              <a:rPr lang="zh-TW" altLang="en-US" sz="2400" b="1" dirty="0">
                <a:solidFill>
                  <a:srgbClr val="FF0000"/>
                </a:solidFill>
                <a:latin typeface="微軟正黑體" pitchFamily="34" charset="-120"/>
                <a:ea typeface="微軟正黑體" pitchFamily="34" charset="-120"/>
              </a:rPr>
              <a:t>：</a:t>
            </a:r>
            <a:endParaRPr lang="en-US" altLang="zh-TW" sz="2400" b="1" dirty="0">
              <a:solidFill>
                <a:srgbClr val="FF0000"/>
              </a:solidFill>
              <a:latin typeface="微軟正黑體" pitchFamily="34" charset="-120"/>
              <a:ea typeface="微軟正黑體" pitchFamily="34" charset="-120"/>
            </a:endParaRPr>
          </a:p>
          <a:p>
            <a:r>
              <a:rPr lang="zh-TW" altLang="en-US" sz="2400" b="1" dirty="0">
                <a:solidFill>
                  <a:srgbClr val="FF0000"/>
                </a:solidFill>
                <a:latin typeface="微軟正黑體" pitchFamily="34" charset="-120"/>
                <a:ea typeface="微軟正黑體" pitchFamily="34" charset="-120"/>
              </a:rPr>
              <a:t>     </a:t>
            </a:r>
          </a:p>
        </p:txBody>
      </p:sp>
      <p:pic>
        <p:nvPicPr>
          <p:cNvPr id="17" name="圖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72" y="2204864"/>
            <a:ext cx="6344311" cy="4422635"/>
          </a:xfrm>
          <a:prstGeom prst="rect">
            <a:avLst/>
          </a:prstGeom>
        </p:spPr>
      </p:pic>
      <p:pic>
        <p:nvPicPr>
          <p:cNvPr id="18" name="圖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2761" y="1556824"/>
            <a:ext cx="2543157" cy="2543157"/>
          </a:xfrm>
          <a:prstGeom prst="rect">
            <a:avLst/>
          </a:prstGeom>
        </p:spPr>
      </p:pic>
    </p:spTree>
    <p:extLst>
      <p:ext uri="{BB962C8B-B14F-4D97-AF65-F5344CB8AC3E}">
        <p14:creationId xmlns:p14="http://schemas.microsoft.com/office/powerpoint/2010/main" val="12729255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a:xfrm>
            <a:off x="0" y="1879956"/>
            <a:ext cx="4499992" cy="1549044"/>
          </a:xfrm>
        </p:spPr>
        <p:txBody>
          <a:bodyPr>
            <a:noAutofit/>
          </a:bodyPr>
          <a:lstStyle/>
          <a:p>
            <a:pPr marL="363538" lvl="1" indent="-363538" eaLnBrk="1" hangingPunct="1">
              <a:spcBef>
                <a:spcPts val="3000"/>
              </a:spcBef>
              <a:buBlip>
                <a:blip r:embed="rId3"/>
              </a:buBlip>
              <a:defRPr/>
            </a:pPr>
            <a:r>
              <a:rPr lang="zh-TW" altLang="en-US" b="1" dirty="0">
                <a:latin typeface="微軟正黑體" pitchFamily="34" charset="-120"/>
                <a:ea typeface="微軟正黑體" pitchFamily="34" charset="-120"/>
                <a:cs typeface="Times New Roman" pitchFamily="18" charset="0"/>
              </a:rPr>
              <a:t>國中教育會考</a:t>
            </a:r>
            <a:endParaRPr lang="en-US" altLang="zh-TW" b="1" dirty="0">
              <a:latin typeface="微軟正黑體" pitchFamily="34" charset="-120"/>
              <a:ea typeface="微軟正黑體" pitchFamily="34" charset="-120"/>
              <a:cs typeface="Times New Roman" pitchFamily="18" charset="0"/>
            </a:endParaRPr>
          </a:p>
          <a:p>
            <a:pPr marL="0" lvl="1" indent="0" algn="r" eaLnBrk="1" hangingPunct="1">
              <a:spcBef>
                <a:spcPts val="0"/>
              </a:spcBef>
              <a:buNone/>
              <a:defRPr/>
            </a:pPr>
            <a:r>
              <a:rPr lang="en-US" altLang="zh-TW" b="1" dirty="0">
                <a:latin typeface="微軟正黑體" pitchFamily="34" charset="-120"/>
                <a:ea typeface="微軟正黑體" pitchFamily="34" charset="-120"/>
                <a:cs typeface="Times New Roman" pitchFamily="18" charset="0"/>
              </a:rPr>
              <a:t>-</a:t>
            </a:r>
            <a:r>
              <a:rPr lang="zh-TW" altLang="en-US" b="1" dirty="0">
                <a:latin typeface="微軟正黑體" pitchFamily="34" charset="-120"/>
                <a:ea typeface="微軟正黑體" pitchFamily="34" charset="-120"/>
                <a:cs typeface="Times New Roman" pitchFamily="18" charset="0"/>
              </a:rPr>
              <a:t>臺師大心測中心</a:t>
            </a:r>
            <a:endParaRPr lang="en-US" altLang="zh-TW" b="1" dirty="0">
              <a:latin typeface="微軟正黑體" pitchFamily="34" charset="-120"/>
              <a:ea typeface="微軟正黑體" pitchFamily="34" charset="-120"/>
              <a:cs typeface="Times New Roman" pitchFamily="18" charset="0"/>
            </a:endParaRPr>
          </a:p>
          <a:p>
            <a:pPr marL="457200" lvl="1" indent="-11113" eaLnBrk="1" hangingPunct="1">
              <a:spcBef>
                <a:spcPts val="0"/>
              </a:spcBef>
              <a:buNone/>
              <a:defRPr/>
            </a:pPr>
            <a:r>
              <a:rPr lang="en-US" altLang="zh-TW" sz="2400" b="1" dirty="0">
                <a:latin typeface="微軟正黑體" pitchFamily="34" charset="-120"/>
                <a:ea typeface="微軟正黑體" pitchFamily="34" charset="-120"/>
                <a:cs typeface="Times New Roman" pitchFamily="18" charset="0"/>
                <a:hlinkClick r:id="rId4"/>
              </a:rPr>
              <a:t>https://cap.rcpet.edu.tw/</a:t>
            </a:r>
            <a:endParaRPr lang="en-US" altLang="zh-TW" sz="2400" b="1" dirty="0">
              <a:latin typeface="微軟正黑體" pitchFamily="34" charset="-120"/>
              <a:ea typeface="微軟正黑體" pitchFamily="34" charset="-120"/>
              <a:cs typeface="Times New Roman" pitchFamily="18" charset="0"/>
            </a:endParaRPr>
          </a:p>
          <a:p>
            <a:pPr marL="457200" lvl="1" indent="-11113" eaLnBrk="1" hangingPunct="1">
              <a:spcBef>
                <a:spcPts val="0"/>
              </a:spcBef>
              <a:buNone/>
              <a:defRPr/>
            </a:pPr>
            <a:endParaRPr lang="en-US" altLang="zh-TW" sz="2400" b="1" dirty="0">
              <a:latin typeface="微軟正黑體" pitchFamily="34" charset="-120"/>
              <a:ea typeface="微軟正黑體" pitchFamily="34" charset="-120"/>
              <a:cs typeface="Times New Roman" pitchFamily="18" charset="0"/>
            </a:endParaRPr>
          </a:p>
        </p:txBody>
      </p:sp>
      <p:sp>
        <p:nvSpPr>
          <p:cNvPr id="3" name="矩形 2"/>
          <p:cNvSpPr/>
          <p:nvPr/>
        </p:nvSpPr>
        <p:spPr>
          <a:xfrm>
            <a:off x="287524" y="692728"/>
            <a:ext cx="8424936" cy="1015663"/>
          </a:xfrm>
          <a:prstGeom prst="rect">
            <a:avLst/>
          </a:prstGeom>
        </p:spPr>
        <p:txBody>
          <a:bodyPr wrap="square">
            <a:spAutoFit/>
          </a:bodyPr>
          <a:lstStyle/>
          <a:p>
            <a:pPr marL="57150" algn="ctr" eaLnBrk="1" hangingPunct="1">
              <a:defRPr/>
            </a:pPr>
            <a:r>
              <a:rPr lang="zh-TW" altLang="en-US" sz="6000" b="1" dirty="0">
                <a:solidFill>
                  <a:srgbClr val="0000FF"/>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國中教育會考</a:t>
            </a:r>
            <a:r>
              <a:rPr lang="zh-TW" altLang="en-US" sz="3600" b="1" dirty="0">
                <a:solidFill>
                  <a:srgbClr val="FF0000"/>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網路資源</a:t>
            </a:r>
            <a:endParaRPr lang="en-US" altLang="zh-TW" sz="3600" b="1" dirty="0">
              <a:solidFill>
                <a:srgbClr val="FF0000"/>
              </a:solidFill>
              <a:effectLst>
                <a:outerShdw blurRad="38100" dist="38100" dir="2700000" algn="tl">
                  <a:srgbClr val="C0C0C0"/>
                </a:outerShdw>
              </a:effectLst>
              <a:latin typeface="微軟正黑體" pitchFamily="34" charset="-120"/>
              <a:ea typeface="微軟正黑體" pitchFamily="34" charset="-120"/>
              <a:cs typeface="Times New Roman" pitchFamily="18" charset="0"/>
            </a:endParaRPr>
          </a:p>
        </p:txBody>
      </p:sp>
      <p:grpSp>
        <p:nvGrpSpPr>
          <p:cNvPr id="5" name="群組 4"/>
          <p:cNvGrpSpPr/>
          <p:nvPr/>
        </p:nvGrpSpPr>
        <p:grpSpPr>
          <a:xfrm>
            <a:off x="2195736" y="44624"/>
            <a:ext cx="6935645" cy="400110"/>
            <a:chOff x="2195736" y="44624"/>
            <a:chExt cx="6935645" cy="400110"/>
          </a:xfrm>
        </p:grpSpPr>
        <p:sp>
          <p:nvSpPr>
            <p:cNvPr id="6" name="矩形 5"/>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7" name="群組 6"/>
            <p:cNvGrpSpPr/>
            <p:nvPr/>
          </p:nvGrpSpPr>
          <p:grpSpPr>
            <a:xfrm>
              <a:off x="2195736" y="44624"/>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105</a:t>
            </a:fld>
            <a:endParaRPr lang="zh-TW" altLang="en-US"/>
          </a:p>
        </p:txBody>
      </p:sp>
      <p:sp>
        <p:nvSpPr>
          <p:cNvPr id="17" name="內容版面配置區 3"/>
          <p:cNvSpPr txBox="1">
            <a:spLocks/>
          </p:cNvSpPr>
          <p:nvPr/>
        </p:nvSpPr>
        <p:spPr bwMode="auto">
          <a:xfrm>
            <a:off x="4499992" y="1852463"/>
            <a:ext cx="4472264" cy="14401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Tx/>
              <a:buBlip>
                <a:blip r:embed="rId5"/>
              </a:buBlip>
              <a:defRPr kumimoji="1" sz="3200" kern="1200">
                <a:solidFill>
                  <a:schemeClr val="tx1"/>
                </a:solidFill>
                <a:latin typeface="標楷體" pitchFamily="65" charset="-120"/>
                <a:ea typeface="標楷體" pitchFamily="65" charset="-120"/>
                <a:cs typeface="+mn-cs"/>
              </a:defRPr>
            </a:lvl1pPr>
            <a:lvl2pPr marL="742950" indent="-285750" algn="l" rtl="0" eaLnBrk="0" fontAlgn="base" hangingPunct="0">
              <a:spcBef>
                <a:spcPct val="20000"/>
              </a:spcBef>
              <a:spcAft>
                <a:spcPct val="0"/>
              </a:spcAft>
              <a:buFontTx/>
              <a:buBlip>
                <a:blip r:embed="rId6"/>
              </a:buBlip>
              <a:defRPr kumimoji="1" sz="2800" kern="1200">
                <a:solidFill>
                  <a:schemeClr val="tx1"/>
                </a:solidFill>
                <a:latin typeface="標楷體" pitchFamily="65" charset="-120"/>
                <a:ea typeface="標楷體" pitchFamily="65" charset="-120"/>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標楷體" pitchFamily="65" charset="-120"/>
                <a:ea typeface="標楷體" pitchFamily="65" charset="-120"/>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3538" lvl="1" indent="-363538" eaLnBrk="1" hangingPunct="1">
              <a:spcBef>
                <a:spcPts val="3000"/>
              </a:spcBef>
              <a:buBlip>
                <a:blip r:embed="rId3"/>
              </a:buBlip>
              <a:defRPr/>
            </a:pPr>
            <a:r>
              <a:rPr lang="zh-TW" altLang="en-US" b="1" dirty="0">
                <a:latin typeface="微軟正黑體" pitchFamily="34" charset="-120"/>
                <a:ea typeface="微軟正黑體" pitchFamily="34" charset="-120"/>
              </a:rPr>
              <a:t>花蓮考區國中教育會考</a:t>
            </a:r>
            <a:endParaRPr lang="en-US" altLang="zh-TW" b="1" dirty="0">
              <a:latin typeface="微軟正黑體" pitchFamily="34" charset="-120"/>
              <a:ea typeface="微軟正黑體" pitchFamily="34" charset="-120"/>
            </a:endParaRPr>
          </a:p>
          <a:p>
            <a:pPr marL="457200" lvl="1" indent="-11113">
              <a:spcBef>
                <a:spcPts val="600"/>
              </a:spcBef>
              <a:buNone/>
            </a:pPr>
            <a:r>
              <a:rPr lang="en-US" altLang="zh-TW" sz="2400" b="1" dirty="0">
                <a:latin typeface="微軟正黑體" pitchFamily="34" charset="-120"/>
                <a:ea typeface="微軟正黑體" pitchFamily="34" charset="-120"/>
                <a:cs typeface="Times New Roman" pitchFamily="18" charset="0"/>
              </a:rPr>
              <a:t>(</a:t>
            </a:r>
            <a:r>
              <a:rPr lang="zh-TW" altLang="en-US" sz="2400" b="1" dirty="0">
                <a:latin typeface="微軟正黑體" pitchFamily="34" charset="-120"/>
                <a:ea typeface="微軟正黑體" pitchFamily="34" charset="-120"/>
                <a:cs typeface="Times New Roman" pitchFamily="18" charset="0"/>
              </a:rPr>
              <a:t>花蓮女中</a:t>
            </a:r>
            <a:r>
              <a:rPr lang="en-US" altLang="zh-TW" sz="2400" b="1" dirty="0">
                <a:latin typeface="微軟正黑體" pitchFamily="34" charset="-120"/>
                <a:ea typeface="微軟正黑體" pitchFamily="34" charset="-120"/>
                <a:cs typeface="Times New Roman" pitchFamily="18" charset="0"/>
              </a:rPr>
              <a:t>)</a:t>
            </a:r>
          </a:p>
          <a:p>
            <a:pPr marL="457200" lvl="1" indent="-11113">
              <a:spcBef>
                <a:spcPts val="600"/>
              </a:spcBef>
              <a:buNone/>
            </a:pPr>
            <a:r>
              <a:rPr lang="en-US" altLang="zh-TW" sz="2400" b="1" dirty="0">
                <a:latin typeface="微軟正黑體" pitchFamily="34" charset="-120"/>
                <a:ea typeface="微軟正黑體" pitchFamily="34" charset="-120"/>
                <a:cs typeface="Times New Roman" pitchFamily="18" charset="0"/>
              </a:rPr>
              <a:t>https://www.hlgs.hlc.edu.tw/</a:t>
            </a:r>
          </a:p>
        </p:txBody>
      </p:sp>
      <p:pic>
        <p:nvPicPr>
          <p:cNvPr id="7168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387" y="3501008"/>
            <a:ext cx="2914650"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直線單箭頭接點 20"/>
          <p:cNvCxnSpPr/>
          <p:nvPr/>
        </p:nvCxnSpPr>
        <p:spPr>
          <a:xfrm flipH="1">
            <a:off x="7164288" y="2722275"/>
            <a:ext cx="532294" cy="3155029"/>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9" name="圖片 18" descr="一張含有 文字, 螢幕擷取畫面, 軟體, 網頁 的圖片&#10;&#10;自動產生的描述">
            <a:extLst>
              <a:ext uri="{FF2B5EF4-FFF2-40B4-BE49-F238E27FC236}">
                <a16:creationId xmlns:a16="http://schemas.microsoft.com/office/drawing/2014/main" id="{4A4D650C-EB4D-25CD-29D5-2BD2E1DEBB5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50541" y="3771701"/>
            <a:ext cx="4472264" cy="2515649"/>
          </a:xfrm>
          <a:prstGeom prst="rect">
            <a:avLst/>
          </a:prstGeom>
        </p:spPr>
      </p:pic>
    </p:spTree>
    <p:extLst>
      <p:ext uri="{BB962C8B-B14F-4D97-AF65-F5344CB8AC3E}">
        <p14:creationId xmlns:p14="http://schemas.microsoft.com/office/powerpoint/2010/main" val="34919364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106</a:t>
            </a:fld>
            <a:endParaRPr lang="zh-TW" altLang="en-US"/>
          </a:p>
        </p:txBody>
      </p:sp>
      <p:sp>
        <p:nvSpPr>
          <p:cNvPr id="26" name="矩形 25"/>
          <p:cNvSpPr/>
          <p:nvPr/>
        </p:nvSpPr>
        <p:spPr>
          <a:xfrm>
            <a:off x="1578621" y="1484786"/>
            <a:ext cx="6202782" cy="461665"/>
          </a:xfrm>
          <a:prstGeom prst="rect">
            <a:avLst/>
          </a:prstGeom>
        </p:spPr>
        <p:txBody>
          <a:bodyPr wrap="square">
            <a:spAutoFit/>
          </a:bodyPr>
          <a:lstStyle/>
          <a:p>
            <a:r>
              <a:rPr lang="en-US" altLang="zh-TW" sz="2400" b="1" dirty="0">
                <a:solidFill>
                  <a:srgbClr val="0000FF"/>
                </a:solidFill>
                <a:latin typeface="微軟正黑體" panose="020B0604030504040204" pitchFamily="34" charset="-120"/>
                <a:ea typeface="微軟正黑體" panose="020B0604030504040204" pitchFamily="34" charset="-120"/>
              </a:rPr>
              <a:t>https://adapt-k12ea.pro.k12ea.gov.tw</a:t>
            </a:r>
            <a:r>
              <a:rPr lang="zh-TW" altLang="en-US" sz="2400" b="1" dirty="0">
                <a:solidFill>
                  <a:srgbClr val="0000FF"/>
                </a:solidFill>
                <a:latin typeface="微軟正黑體" panose="020B0604030504040204" pitchFamily="34" charset="-120"/>
                <a:ea typeface="微軟正黑體" panose="020B0604030504040204" pitchFamily="34" charset="-120"/>
              </a:rPr>
              <a:t> </a:t>
            </a:r>
          </a:p>
        </p:txBody>
      </p:sp>
      <p:grpSp>
        <p:nvGrpSpPr>
          <p:cNvPr id="29" name="群組 28"/>
          <p:cNvGrpSpPr/>
          <p:nvPr/>
        </p:nvGrpSpPr>
        <p:grpSpPr>
          <a:xfrm>
            <a:off x="2195736" y="44624"/>
            <a:ext cx="6935645" cy="400110"/>
            <a:chOff x="2195736" y="44624"/>
            <a:chExt cx="6935645" cy="400110"/>
          </a:xfrm>
        </p:grpSpPr>
        <p:sp>
          <p:nvSpPr>
            <p:cNvPr id="30" name="矩形 29"/>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31" name="群組 30"/>
            <p:cNvGrpSpPr/>
            <p:nvPr/>
          </p:nvGrpSpPr>
          <p:grpSpPr>
            <a:xfrm>
              <a:off x="2195736" y="44624"/>
              <a:ext cx="2664296" cy="360045"/>
              <a:chOff x="2123728" y="44624"/>
              <a:chExt cx="2664296" cy="360045"/>
            </a:xfrm>
          </p:grpSpPr>
          <p:grpSp>
            <p:nvGrpSpPr>
              <p:cNvPr id="32" name="群組 31"/>
              <p:cNvGrpSpPr/>
              <p:nvPr/>
            </p:nvGrpSpPr>
            <p:grpSpPr>
              <a:xfrm>
                <a:off x="2555776" y="44624"/>
                <a:ext cx="2232248" cy="360045"/>
                <a:chOff x="2267744" y="44624"/>
                <a:chExt cx="2232248" cy="360045"/>
              </a:xfrm>
            </p:grpSpPr>
            <p:grpSp>
              <p:nvGrpSpPr>
                <p:cNvPr id="34" name="群組 37"/>
                <p:cNvGrpSpPr/>
                <p:nvPr/>
              </p:nvGrpSpPr>
              <p:grpSpPr>
                <a:xfrm>
                  <a:off x="2267744" y="44629"/>
                  <a:ext cx="2232248" cy="360040"/>
                  <a:chOff x="2267738" y="44624"/>
                  <a:chExt cx="2232248" cy="360040"/>
                </a:xfrm>
              </p:grpSpPr>
              <p:sp>
                <p:nvSpPr>
                  <p:cNvPr id="37" name="橢圓 3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36" name="橢圓 3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40" name="矩形 39"/>
          <p:cNvSpPr/>
          <p:nvPr/>
        </p:nvSpPr>
        <p:spPr>
          <a:xfrm>
            <a:off x="264187" y="588747"/>
            <a:ext cx="8424936" cy="1015663"/>
          </a:xfrm>
          <a:prstGeom prst="rect">
            <a:avLst/>
          </a:prstGeom>
        </p:spPr>
        <p:txBody>
          <a:bodyPr wrap="square">
            <a:spAutoFit/>
          </a:bodyPr>
          <a:lstStyle/>
          <a:p>
            <a:pPr marL="57150" algn="ctr" eaLnBrk="1" hangingPunct="1">
              <a:defRPr/>
            </a:pPr>
            <a:r>
              <a:rPr lang="zh-TW" altLang="en-US" sz="6000" b="1" dirty="0">
                <a:solidFill>
                  <a:srgbClr val="0000FF"/>
                </a:solidFill>
                <a:effectLst>
                  <a:outerShdw blurRad="38100" dist="38100" dir="2700000" algn="tl">
                    <a:srgbClr val="C0C0C0"/>
                  </a:outerShdw>
                </a:effectLst>
                <a:latin typeface="微軟正黑體" pitchFamily="34" charset="-120"/>
                <a:ea typeface="微軟正黑體" pitchFamily="34" charset="-120"/>
                <a:cs typeface="Times New Roman" pitchFamily="18" charset="0"/>
              </a:rPr>
              <a:t>適性入學宣導網站</a:t>
            </a:r>
            <a:endParaRPr lang="en-US" altLang="zh-TW" sz="3600" b="1" dirty="0">
              <a:solidFill>
                <a:srgbClr val="FF0000"/>
              </a:solidFill>
              <a:effectLst>
                <a:outerShdw blurRad="38100" dist="38100" dir="2700000" algn="tl">
                  <a:srgbClr val="C0C0C0"/>
                </a:outerShdw>
              </a:effectLst>
              <a:latin typeface="微軟正黑體" pitchFamily="34" charset="-120"/>
              <a:ea typeface="微軟正黑體" pitchFamily="34" charset="-120"/>
              <a:cs typeface="Times New Roman" pitchFamily="18"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3" y="4221120"/>
            <a:ext cx="2251137" cy="225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0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576" b="3421"/>
          <a:stretch/>
        </p:blipFill>
        <p:spPr bwMode="auto">
          <a:xfrm>
            <a:off x="196189" y="2276872"/>
            <a:ext cx="6420353"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1075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l="-34000" r="-34000"/>
          </a:stretch>
        </a:blipFill>
        <a:effectLst/>
      </p:bgPr>
    </p:bg>
    <p:spTree>
      <p:nvGrpSpPr>
        <p:cNvPr id="1" name=""/>
        <p:cNvGrpSpPr/>
        <p:nvPr/>
      </p:nvGrpSpPr>
      <p:grpSpPr>
        <a:xfrm>
          <a:off x="0" y="0"/>
          <a:ext cx="0" cy="0"/>
          <a:chOff x="0" y="0"/>
          <a:chExt cx="0" cy="0"/>
        </a:xfrm>
      </p:grpSpPr>
      <p:sp>
        <p:nvSpPr>
          <p:cNvPr id="41" name="矩形 40"/>
          <p:cNvSpPr/>
          <p:nvPr/>
        </p:nvSpPr>
        <p:spPr bwMode="auto">
          <a:xfrm>
            <a:off x="-36512" y="5"/>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5" name="矩形 84"/>
          <p:cNvSpPr/>
          <p:nvPr/>
        </p:nvSpPr>
        <p:spPr>
          <a:xfrm>
            <a:off x="-23928" y="740942"/>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86" name="內容版面配置區 2"/>
          <p:cNvSpPr>
            <a:spLocks noGrp="1"/>
          </p:cNvSpPr>
          <p:nvPr>
            <p:ph idx="1"/>
          </p:nvPr>
        </p:nvSpPr>
        <p:spPr>
          <a:xfrm>
            <a:off x="323529" y="1095886"/>
            <a:ext cx="8352928" cy="809295"/>
          </a:xfrm>
        </p:spPr>
        <p:txBody>
          <a:bodyPr>
            <a:noAutofit/>
          </a:bodyPr>
          <a:lstStyle/>
          <a:p>
            <a:pPr marL="0" indent="0" algn="ctr">
              <a:lnSpc>
                <a:spcPct val="110000"/>
              </a:lnSpc>
              <a:spcBef>
                <a:spcPts val="600"/>
              </a:spcBef>
              <a:buNone/>
              <a:defRPr/>
            </a:pPr>
            <a:r>
              <a:rPr lang="zh-TW" altLang="en-US" sz="3600" b="1" dirty="0">
                <a:solidFill>
                  <a:srgbClr val="FFFF99"/>
                </a:solidFill>
                <a:latin typeface="微軟正黑體" panose="020B0604030504040204" pitchFamily="34" charset="-120"/>
                <a:ea typeface="微軟正黑體" panose="020B0604030504040204" pitchFamily="34" charset="-120"/>
              </a:rPr>
              <a:t>伍、結語</a:t>
            </a:r>
            <a:endParaRPr lang="zh-TW" altLang="en-US" sz="3600" b="1" dirty="0">
              <a:solidFill>
                <a:srgbClr val="FFFF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5026522"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37" name="群組 36"/>
          <p:cNvGrpSpPr/>
          <p:nvPr/>
        </p:nvGrpSpPr>
        <p:grpSpPr>
          <a:xfrm>
            <a:off x="2195736" y="44631"/>
            <a:ext cx="2592288" cy="360045"/>
            <a:chOff x="2123728" y="44624"/>
            <a:chExt cx="2592288" cy="360045"/>
          </a:xfrm>
        </p:grpSpPr>
        <p:grpSp>
          <p:nvGrpSpPr>
            <p:cNvPr id="38" name="群組 37"/>
            <p:cNvGrpSpPr/>
            <p:nvPr/>
          </p:nvGrpSpPr>
          <p:grpSpPr>
            <a:xfrm>
              <a:off x="2555776" y="44624"/>
              <a:ext cx="2160240" cy="360045"/>
              <a:chOff x="2267744" y="44624"/>
              <a:chExt cx="2160240" cy="360045"/>
            </a:xfrm>
          </p:grpSpPr>
          <p:grpSp>
            <p:nvGrpSpPr>
              <p:cNvPr id="40" name="群組 37"/>
              <p:cNvGrpSpPr/>
              <p:nvPr/>
            </p:nvGrpSpPr>
            <p:grpSpPr>
              <a:xfrm>
                <a:off x="2267744" y="44629"/>
                <a:ext cx="1656184" cy="360040"/>
                <a:chOff x="2267738" y="44624"/>
                <a:chExt cx="1656184" cy="360040"/>
              </a:xfrm>
            </p:grpSpPr>
            <p:sp>
              <p:nvSpPr>
                <p:cNvPr id="44" name="橢圓 4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43" name="橢圓 4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9" name="橢圓 3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64516" name="Picture 4" descr="「生涯」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6" y="2076172"/>
            <a:ext cx="9134867" cy="4781828"/>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p:cNvSpPr>
            <a:spLocks noGrp="1"/>
          </p:cNvSpPr>
          <p:nvPr>
            <p:ph type="sldNum" sz="quarter" idx="12"/>
          </p:nvPr>
        </p:nvSpPr>
        <p:spPr/>
        <p:txBody>
          <a:bodyPr/>
          <a:lstStyle/>
          <a:p>
            <a:pPr>
              <a:defRPr/>
            </a:pPr>
            <a:fld id="{EA492ED5-1C95-4B29-ACE8-5E88B12C2CFD}" type="slidenum">
              <a:rPr lang="zh-TW" altLang="en-US" smtClean="0">
                <a:solidFill>
                  <a:prstClr val="black">
                    <a:tint val="75000"/>
                  </a:prstClr>
                </a:solidFill>
              </a:rPr>
              <a:pPr>
                <a:defRPr/>
              </a:pPr>
              <a:t>107</a:t>
            </a:fld>
            <a:endParaRPr lang="zh-TW" altLang="en-US">
              <a:solidFill>
                <a:prstClr val="black">
                  <a:tint val="75000"/>
                </a:prstClr>
              </a:solidFill>
            </a:endParaRPr>
          </a:p>
        </p:txBody>
      </p:sp>
    </p:spTree>
    <p:extLst>
      <p:ext uri="{BB962C8B-B14F-4D97-AF65-F5344CB8AC3E}">
        <p14:creationId xmlns:p14="http://schemas.microsoft.com/office/powerpoint/2010/main" val="27110913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557808"/>
            <a:ext cx="8229600" cy="1143000"/>
          </a:xfrm>
        </p:spPr>
        <p:txBody>
          <a:bodyPr>
            <a:normAutofit/>
          </a:bodyPr>
          <a:lstStyle/>
          <a:p>
            <a:r>
              <a:rPr kumimoji="1" lang="zh-TW" altLang="en-US" dirty="0">
                <a:latin typeface="+mn-ea"/>
                <a:ea typeface="+mn-ea"/>
              </a:rPr>
              <a:t>生涯願景─能要</a:t>
            </a:r>
            <a:r>
              <a:rPr kumimoji="1" lang="en-US" altLang="zh-TW" dirty="0">
                <a:latin typeface="+mn-ea"/>
                <a:ea typeface="+mn-ea"/>
              </a:rPr>
              <a:t>+</a:t>
            </a:r>
            <a:r>
              <a:rPr kumimoji="1" lang="zh-TW" altLang="en-US" dirty="0">
                <a:latin typeface="+mn-ea"/>
                <a:ea typeface="+mn-ea"/>
              </a:rPr>
              <a:t>想要的組合</a:t>
            </a:r>
          </a:p>
        </p:txBody>
      </p:sp>
      <p:sp>
        <p:nvSpPr>
          <p:cNvPr id="36" name="矩形 35"/>
          <p:cNvSpPr/>
          <p:nvPr/>
        </p:nvSpPr>
        <p:spPr bwMode="auto">
          <a:xfrm>
            <a:off x="-36512" y="5"/>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37"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8" name="矩形 37"/>
          <p:cNvSpPr/>
          <p:nvPr/>
        </p:nvSpPr>
        <p:spPr>
          <a:xfrm>
            <a:off x="5026522"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39" name="群組 38"/>
          <p:cNvGrpSpPr/>
          <p:nvPr/>
        </p:nvGrpSpPr>
        <p:grpSpPr>
          <a:xfrm>
            <a:off x="2195736" y="44631"/>
            <a:ext cx="2592288" cy="360045"/>
            <a:chOff x="2123728" y="44624"/>
            <a:chExt cx="2592288" cy="360045"/>
          </a:xfrm>
        </p:grpSpPr>
        <p:grpSp>
          <p:nvGrpSpPr>
            <p:cNvPr id="40" name="群組 39"/>
            <p:cNvGrpSpPr/>
            <p:nvPr/>
          </p:nvGrpSpPr>
          <p:grpSpPr>
            <a:xfrm>
              <a:off x="2555776" y="44624"/>
              <a:ext cx="2160240" cy="360045"/>
              <a:chOff x="2267744" y="44624"/>
              <a:chExt cx="2160240" cy="360045"/>
            </a:xfrm>
          </p:grpSpPr>
          <p:grpSp>
            <p:nvGrpSpPr>
              <p:cNvPr id="42" name="群組 37"/>
              <p:cNvGrpSpPr/>
              <p:nvPr/>
            </p:nvGrpSpPr>
            <p:grpSpPr>
              <a:xfrm>
                <a:off x="2267744" y="44629"/>
                <a:ext cx="1656184" cy="360040"/>
                <a:chOff x="2267738" y="44624"/>
                <a:chExt cx="1656184" cy="360040"/>
              </a:xfrm>
            </p:grpSpPr>
            <p:sp>
              <p:nvSpPr>
                <p:cNvPr id="45" name="橢圓 4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ndParaRPr>
                </a:p>
              </p:txBody>
            </p:sp>
            <p:sp>
              <p:nvSpPr>
                <p:cNvPr id="46" name="橢圓 45"/>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ndParaRPr>
                </a:p>
              </p:txBody>
            </p:sp>
            <p:sp>
              <p:nvSpPr>
                <p:cNvPr id="47" name="橢圓 46"/>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ndParaRPr>
                </a:p>
              </p:txBody>
            </p:sp>
          </p:grpSp>
          <p:sp>
            <p:nvSpPr>
              <p:cNvPr id="43" name="橢圓 42"/>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44" name="橢圓 4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ndParaRPr>
              </a:p>
            </p:txBody>
          </p:sp>
        </p:grpSp>
        <p:sp>
          <p:nvSpPr>
            <p:cNvPr id="41" name="橢圓 4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ndParaRPr>
            </a:p>
          </p:txBody>
        </p:sp>
      </p:grpSp>
      <p:sp>
        <p:nvSpPr>
          <p:cNvPr id="35" name="文字方塊 34">
            <a:extLst>
              <a:ext uri="{FF2B5EF4-FFF2-40B4-BE49-F238E27FC236}">
                <a16:creationId xmlns:a16="http://schemas.microsoft.com/office/drawing/2014/main" id="{AE1BEF3E-664A-4ED2-8B6B-A46386A9C121}"/>
              </a:ext>
            </a:extLst>
          </p:cNvPr>
          <p:cNvSpPr txBox="1"/>
          <p:nvPr/>
        </p:nvSpPr>
        <p:spPr bwMode="auto">
          <a:xfrm>
            <a:off x="682552" y="2327282"/>
            <a:ext cx="2540000" cy="830997"/>
          </a:xfrm>
          <a:prstGeom prst="rect">
            <a:avLst/>
          </a:prstGeom>
          <a:solidFill>
            <a:schemeClr val="accent6">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定向</a:t>
            </a:r>
            <a:r>
              <a:rPr lang="zh-TW" altLang="en-US" sz="2400" b="1" dirty="0">
                <a:ln w="1905">
                  <a:noFill/>
                </a:ln>
                <a:solidFill>
                  <a:srgbClr val="F79646">
                    <a:lumMod val="50000"/>
                  </a:srgbClr>
                </a:solidFill>
                <a:latin typeface="新細明體"/>
              </a:rPr>
              <a:t>－</a:t>
            </a:r>
            <a:r>
              <a:rPr lang="zh-TW" altLang="en-US" sz="2400" b="1" dirty="0">
                <a:ln w="1905">
                  <a:noFill/>
                </a:ln>
                <a:solidFill>
                  <a:srgbClr val="F79646">
                    <a:lumMod val="50000"/>
                  </a:srgbClr>
                </a:solidFill>
                <a:latin typeface="華康中圓體(P)" pitchFamily="34" charset="-120"/>
                <a:ea typeface="華康中圓體(P)" pitchFamily="34" charset="-120"/>
              </a:rPr>
              <a:t>才幹</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solidFill>
                  <a:srgbClr val="7030A0"/>
                </a:solidFill>
                <a:latin typeface="華康中圓體(P)" pitchFamily="34" charset="-120"/>
                <a:ea typeface="華康中圓體(P)" pitchFamily="34" charset="-120"/>
              </a:rPr>
              <a:t>性向</a:t>
            </a:r>
            <a:r>
              <a:rPr lang="en-US" altLang="zh-TW" sz="2400" b="1" dirty="0">
                <a:solidFill>
                  <a:srgbClr val="7030A0"/>
                </a:solidFill>
                <a:latin typeface="華康中圓體(P)" pitchFamily="34" charset="-120"/>
                <a:ea typeface="華康中圓體(P)" pitchFamily="34" charset="-120"/>
              </a:rPr>
              <a:t>+</a:t>
            </a:r>
            <a:r>
              <a:rPr lang="zh-TW" altLang="en-US" sz="2400" b="1" dirty="0">
                <a:solidFill>
                  <a:srgbClr val="7030A0"/>
                </a:solidFill>
                <a:latin typeface="華康中圓體(P)" pitchFamily="34" charset="-120"/>
                <a:ea typeface="華康中圓體(P)" pitchFamily="34" charset="-120"/>
              </a:rPr>
              <a:t>學業</a:t>
            </a:r>
          </a:p>
        </p:txBody>
      </p:sp>
      <p:sp>
        <p:nvSpPr>
          <p:cNvPr id="48" name="AutoShape 397">
            <a:extLst>
              <a:ext uri="{FF2B5EF4-FFF2-40B4-BE49-F238E27FC236}">
                <a16:creationId xmlns:a16="http://schemas.microsoft.com/office/drawing/2014/main" id="{D2B40CD1-A44A-4BEB-AE18-F3C3E06C8FDF}"/>
              </a:ext>
            </a:extLst>
          </p:cNvPr>
          <p:cNvSpPr>
            <a:spLocks noChangeArrowheads="1"/>
          </p:cNvSpPr>
          <p:nvPr/>
        </p:nvSpPr>
        <p:spPr bwMode="auto">
          <a:xfrm>
            <a:off x="3563864" y="2901933"/>
            <a:ext cx="1655763" cy="1800225"/>
          </a:xfrm>
          <a:custGeom>
            <a:avLst/>
            <a:gdLst>
              <a:gd name="G0" fmla="+- 6480 0 0"/>
              <a:gd name="G1" fmla="+- 8640 0 0"/>
              <a:gd name="G2" fmla="+- 4320 0 0"/>
              <a:gd name="G3" fmla="+- 21600 0 6480"/>
              <a:gd name="G4" fmla="+- 21600 0 8640"/>
              <a:gd name="G5" fmla="+- 21600 0 4320"/>
              <a:gd name="G6" fmla="+- 6480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chemeClr val="accent1"/>
          </a:solidFill>
          <a:ln>
            <a:noFill/>
          </a:ln>
          <a:effectLst>
            <a:prstShdw prst="shdw17" dist="17961" dir="2700000">
              <a:schemeClr val="accent1">
                <a:gamma/>
                <a:shade val="60000"/>
                <a:invGamma/>
              </a:schemeClr>
            </a:prst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zh-TW" altLang="en-US">
              <a:solidFill>
                <a:prstClr val="black"/>
              </a:solidFill>
              <a:ea typeface="新細明體" pitchFamily="18" charset="-120"/>
            </a:endParaRPr>
          </a:p>
        </p:txBody>
      </p:sp>
      <p:sp>
        <p:nvSpPr>
          <p:cNvPr id="49" name="文字方塊 48">
            <a:extLst>
              <a:ext uri="{FF2B5EF4-FFF2-40B4-BE49-F238E27FC236}">
                <a16:creationId xmlns:a16="http://schemas.microsoft.com/office/drawing/2014/main" id="{63F46C56-867D-4A61-9FAC-7DC0663F3EEB}"/>
              </a:ext>
            </a:extLst>
          </p:cNvPr>
          <p:cNvSpPr txBox="1"/>
          <p:nvPr/>
        </p:nvSpPr>
        <p:spPr bwMode="auto">
          <a:xfrm>
            <a:off x="5166806" y="4707955"/>
            <a:ext cx="3316287" cy="1201737"/>
          </a:xfrm>
          <a:prstGeom prst="rect">
            <a:avLst/>
          </a:prstGeom>
          <a:solidFill>
            <a:srgbClr val="CCECFF"/>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定調</a:t>
            </a:r>
            <a:r>
              <a:rPr lang="zh-TW" altLang="en-US" sz="2400" b="1" dirty="0">
                <a:ln w="1905">
                  <a:noFill/>
                </a:ln>
                <a:solidFill>
                  <a:srgbClr val="F79646">
                    <a:lumMod val="50000"/>
                  </a:srgbClr>
                </a:solidFill>
                <a:latin typeface="新細明體"/>
              </a:rPr>
              <a:t>－</a:t>
            </a:r>
            <a:r>
              <a:rPr lang="zh-TW" altLang="en-US" sz="2400" b="1" dirty="0">
                <a:ln w="1905">
                  <a:noFill/>
                </a:ln>
                <a:solidFill>
                  <a:srgbClr val="F79646">
                    <a:lumMod val="50000"/>
                  </a:srgbClr>
                </a:solidFill>
                <a:latin typeface="華康中圓體(P)" pitchFamily="34" charset="-120"/>
                <a:ea typeface="華康中圓體(P)" pitchFamily="34" charset="-120"/>
              </a:rPr>
              <a:t>籌劃策略</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ln w="1905">
                  <a:noFill/>
                </a:ln>
                <a:solidFill>
                  <a:srgbClr val="7030A0"/>
                </a:solidFill>
                <a:latin typeface="華康中圓體(P)" pitchFamily="34" charset="-120"/>
                <a:ea typeface="華康中圓體(P)" pitchFamily="34" charset="-120"/>
              </a:rPr>
              <a:t>生涯開展風格</a:t>
            </a:r>
            <a:endParaRPr lang="en-US" altLang="zh-TW" sz="2400" b="1" dirty="0">
              <a:ln w="1905">
                <a:noFill/>
              </a:ln>
              <a:solidFill>
                <a:srgbClr val="7030A0"/>
              </a:solidFill>
              <a:latin typeface="華康中圓體(P)" pitchFamily="34" charset="-120"/>
              <a:ea typeface="華康中圓體(P)" pitchFamily="34" charset="-120"/>
            </a:endParaRPr>
          </a:p>
          <a:p>
            <a:pPr algn="ctr">
              <a:defRPr/>
            </a:pPr>
            <a:r>
              <a:rPr lang="zh-TW" altLang="en-US" sz="2400" b="1" dirty="0">
                <a:ln w="1905">
                  <a:noFill/>
                </a:ln>
                <a:solidFill>
                  <a:srgbClr val="7030A0"/>
                </a:solidFill>
                <a:latin typeface="華康中圓體(P)" pitchFamily="34" charset="-120"/>
                <a:ea typeface="華康中圓體(P)" pitchFamily="34" charset="-120"/>
              </a:rPr>
              <a:t>生涯開展力</a:t>
            </a:r>
            <a:endParaRPr lang="en-US" altLang="zh-TW" sz="2400" b="1" dirty="0">
              <a:ln w="1905">
                <a:noFill/>
              </a:ln>
              <a:solidFill>
                <a:srgbClr val="7030A0"/>
              </a:solidFill>
              <a:latin typeface="華康中圓體(P)" pitchFamily="34" charset="-120"/>
              <a:ea typeface="華康中圓體(P)" pitchFamily="34" charset="-120"/>
            </a:endParaRPr>
          </a:p>
        </p:txBody>
      </p:sp>
      <p:sp>
        <p:nvSpPr>
          <p:cNvPr id="50" name="文字方塊 49">
            <a:extLst>
              <a:ext uri="{FF2B5EF4-FFF2-40B4-BE49-F238E27FC236}">
                <a16:creationId xmlns:a16="http://schemas.microsoft.com/office/drawing/2014/main" id="{BF0755DE-A8BE-4731-9420-ACBB5A6E6169}"/>
              </a:ext>
            </a:extLst>
          </p:cNvPr>
          <p:cNvSpPr txBox="1"/>
          <p:nvPr/>
        </p:nvSpPr>
        <p:spPr bwMode="auto">
          <a:xfrm>
            <a:off x="5364104" y="2327282"/>
            <a:ext cx="2805113" cy="830997"/>
          </a:xfrm>
          <a:prstGeom prst="rect">
            <a:avLst/>
          </a:prstGeom>
          <a:solidFill>
            <a:schemeClr val="accent6">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定向</a:t>
            </a:r>
            <a:r>
              <a:rPr lang="zh-TW" altLang="en-US" sz="2400" b="1" dirty="0">
                <a:ln w="1905">
                  <a:noFill/>
                </a:ln>
                <a:solidFill>
                  <a:srgbClr val="F79646">
                    <a:lumMod val="50000"/>
                  </a:srgbClr>
                </a:solidFill>
                <a:latin typeface="新細明體"/>
              </a:rPr>
              <a:t>－</a:t>
            </a:r>
            <a:r>
              <a:rPr lang="zh-TW" altLang="en-US" sz="2400" b="1" dirty="0">
                <a:ln w="1905">
                  <a:noFill/>
                </a:ln>
                <a:solidFill>
                  <a:srgbClr val="F79646">
                    <a:lumMod val="50000"/>
                  </a:srgbClr>
                </a:solidFill>
                <a:latin typeface="華康中圓體(P)" pitchFamily="34" charset="-120"/>
                <a:ea typeface="華康中圓體(P)" pitchFamily="34" charset="-120"/>
              </a:rPr>
              <a:t>熱情</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solidFill>
                  <a:srgbClr val="7030A0"/>
                </a:solidFill>
                <a:latin typeface="華康中圓體(P)" pitchFamily="34" charset="-120"/>
                <a:ea typeface="華康中圓體(P)" pitchFamily="34" charset="-120"/>
              </a:rPr>
              <a:t>興趣</a:t>
            </a:r>
            <a:r>
              <a:rPr lang="en-US" altLang="zh-TW" sz="2400" b="1" dirty="0">
                <a:solidFill>
                  <a:srgbClr val="7030A0"/>
                </a:solidFill>
                <a:latin typeface="華康中圓體(P)" pitchFamily="34" charset="-120"/>
                <a:ea typeface="華康中圓體(P)" pitchFamily="34" charset="-120"/>
              </a:rPr>
              <a:t>+</a:t>
            </a:r>
            <a:r>
              <a:rPr lang="zh-TW" altLang="en-US" sz="2400" b="1" dirty="0">
                <a:solidFill>
                  <a:srgbClr val="7030A0"/>
                </a:solidFill>
                <a:latin typeface="華康中圓體(P)" pitchFamily="34" charset="-120"/>
                <a:ea typeface="華康中圓體(P)" pitchFamily="34" charset="-120"/>
              </a:rPr>
              <a:t>價值</a:t>
            </a:r>
            <a:r>
              <a:rPr lang="en-US" altLang="zh-TW" sz="2400" b="1" dirty="0">
                <a:solidFill>
                  <a:srgbClr val="7030A0"/>
                </a:solidFill>
                <a:latin typeface="華康中圓體(P)" pitchFamily="34" charset="-120"/>
                <a:ea typeface="華康中圓體(P)" pitchFamily="34" charset="-120"/>
              </a:rPr>
              <a:t>+</a:t>
            </a:r>
            <a:r>
              <a:rPr lang="zh-TW" altLang="en-US" sz="2400" b="1" dirty="0">
                <a:solidFill>
                  <a:srgbClr val="7030A0"/>
                </a:solidFill>
                <a:latin typeface="華康中圓體(P)" pitchFamily="34" charset="-120"/>
                <a:ea typeface="華康中圓體(P)" pitchFamily="34" charset="-120"/>
              </a:rPr>
              <a:t>人格</a:t>
            </a:r>
          </a:p>
        </p:txBody>
      </p:sp>
      <p:sp>
        <p:nvSpPr>
          <p:cNvPr id="51" name="文字方塊 50">
            <a:extLst>
              <a:ext uri="{FF2B5EF4-FFF2-40B4-BE49-F238E27FC236}">
                <a16:creationId xmlns:a16="http://schemas.microsoft.com/office/drawing/2014/main" id="{5A7519B5-4501-4957-AC4A-4AC3E1AAC751}"/>
              </a:ext>
            </a:extLst>
          </p:cNvPr>
          <p:cNvSpPr txBox="1"/>
          <p:nvPr/>
        </p:nvSpPr>
        <p:spPr bwMode="auto">
          <a:xfrm>
            <a:off x="827029" y="4775207"/>
            <a:ext cx="2328863" cy="830997"/>
          </a:xfrm>
          <a:prstGeom prst="rect">
            <a:avLst/>
          </a:prstGeom>
          <a:solidFill>
            <a:srgbClr val="CCECFF"/>
          </a:solidFill>
          <a:ln>
            <a:noFill/>
          </a:ln>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zh-TW" altLang="en-US" sz="2400" b="1" dirty="0">
                <a:ln w="1905">
                  <a:noFill/>
                </a:ln>
                <a:solidFill>
                  <a:srgbClr val="F79646">
                    <a:lumMod val="50000"/>
                  </a:srgbClr>
                </a:solidFill>
                <a:latin typeface="華康中圓體(P)" pitchFamily="34" charset="-120"/>
                <a:ea typeface="華康中圓體(P)" pitchFamily="34" charset="-120"/>
              </a:rPr>
              <a:t>定位</a:t>
            </a:r>
            <a:endParaRPr lang="en-US" altLang="zh-TW" sz="2400" b="1" dirty="0">
              <a:ln w="1905">
                <a:noFill/>
              </a:ln>
              <a:solidFill>
                <a:srgbClr val="F79646">
                  <a:lumMod val="50000"/>
                </a:srgbClr>
              </a:solidFill>
              <a:latin typeface="華康中圓體(P)" pitchFamily="34" charset="-120"/>
              <a:ea typeface="華康中圓體(P)" pitchFamily="34" charset="-120"/>
            </a:endParaRPr>
          </a:p>
          <a:p>
            <a:pPr algn="ctr">
              <a:defRPr/>
            </a:pPr>
            <a:r>
              <a:rPr lang="zh-TW" altLang="en-US" sz="2400" b="1" dirty="0">
                <a:solidFill>
                  <a:srgbClr val="7030A0"/>
                </a:solidFill>
                <a:latin typeface="華康中圓體(P)" pitchFamily="34" charset="-120"/>
                <a:ea typeface="華康中圓體(P)" pitchFamily="34" charset="-120"/>
              </a:rPr>
              <a:t>生涯抉擇狀態</a:t>
            </a:r>
          </a:p>
        </p:txBody>
      </p:sp>
      <p:sp>
        <p:nvSpPr>
          <p:cNvPr id="52" name="文字方塊 10">
            <a:extLst>
              <a:ext uri="{FF2B5EF4-FFF2-40B4-BE49-F238E27FC236}">
                <a16:creationId xmlns:a16="http://schemas.microsoft.com/office/drawing/2014/main" id="{7EBC7815-8EE7-41A6-9666-9AEAAF9E14A4}"/>
              </a:ext>
            </a:extLst>
          </p:cNvPr>
          <p:cNvSpPr txBox="1">
            <a:spLocks noChangeArrowheads="1"/>
          </p:cNvSpPr>
          <p:nvPr/>
        </p:nvSpPr>
        <p:spPr bwMode="auto">
          <a:xfrm>
            <a:off x="5093954" y="1805111"/>
            <a:ext cx="3419475" cy="57943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342900" indent="-342900" eaLnBrk="1" hangingPunct="1">
              <a:defRPr/>
            </a:pPr>
            <a:r>
              <a:rPr lang="zh-TW" altLang="en-US" sz="3200" dirty="0">
                <a:solidFill>
                  <a:srgbClr val="002060"/>
                </a:solidFill>
                <a:latin typeface="微軟正黑體" panose="020B0604030504040204" pitchFamily="34" charset="-120"/>
                <a:ea typeface="微軟正黑體" panose="020B0604030504040204" pitchFamily="34" charset="-120"/>
              </a:rPr>
              <a:t>想要：想往哪去</a:t>
            </a:r>
          </a:p>
        </p:txBody>
      </p:sp>
      <p:sp>
        <p:nvSpPr>
          <p:cNvPr id="53" name="文字方塊 13">
            <a:extLst>
              <a:ext uri="{FF2B5EF4-FFF2-40B4-BE49-F238E27FC236}">
                <a16:creationId xmlns:a16="http://schemas.microsoft.com/office/drawing/2014/main" id="{237C4C0F-FB56-412C-85A9-DA486CAC6A16}"/>
              </a:ext>
            </a:extLst>
          </p:cNvPr>
          <p:cNvSpPr txBox="1">
            <a:spLocks noChangeArrowheads="1"/>
          </p:cNvSpPr>
          <p:nvPr/>
        </p:nvSpPr>
        <p:spPr bwMode="auto">
          <a:xfrm>
            <a:off x="5431115" y="4146125"/>
            <a:ext cx="2820987" cy="593725"/>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marL="342900" indent="-342900" eaLnBrk="1" hangingPunct="1">
              <a:defRPr/>
            </a:pPr>
            <a:r>
              <a:rPr lang="zh-TW" altLang="en-US" sz="3200" dirty="0">
                <a:solidFill>
                  <a:srgbClr val="002060"/>
                </a:solidFill>
                <a:latin typeface="微軟正黑體" panose="020B0604030504040204" pitchFamily="34" charset="-120"/>
                <a:ea typeface="微軟正黑體" panose="020B0604030504040204" pitchFamily="34" charset="-120"/>
              </a:rPr>
              <a:t>將如何去那裡</a:t>
            </a:r>
          </a:p>
        </p:txBody>
      </p:sp>
      <p:sp>
        <p:nvSpPr>
          <p:cNvPr id="54" name="文字方塊 1">
            <a:extLst>
              <a:ext uri="{FF2B5EF4-FFF2-40B4-BE49-F238E27FC236}">
                <a16:creationId xmlns:a16="http://schemas.microsoft.com/office/drawing/2014/main" id="{FD70E480-67B8-45A7-88CC-84B4215779F1}"/>
              </a:ext>
            </a:extLst>
          </p:cNvPr>
          <p:cNvSpPr txBox="1">
            <a:spLocks noChangeArrowheads="1"/>
          </p:cNvSpPr>
          <p:nvPr/>
        </p:nvSpPr>
        <p:spPr bwMode="auto">
          <a:xfrm>
            <a:off x="981003" y="4219262"/>
            <a:ext cx="2241550" cy="579438"/>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defRPr/>
            </a:pPr>
            <a:r>
              <a:rPr lang="zh-TW" altLang="en-US" sz="3200" dirty="0">
                <a:solidFill>
                  <a:srgbClr val="002060"/>
                </a:solidFill>
                <a:latin typeface="微軟正黑體" panose="020B0604030504040204" pitchFamily="34" charset="-120"/>
                <a:ea typeface="微軟正黑體" panose="020B0604030504040204" pitchFamily="34" charset="-120"/>
              </a:rPr>
              <a:t>現在在哪裡</a:t>
            </a:r>
          </a:p>
        </p:txBody>
      </p:sp>
      <p:sp>
        <p:nvSpPr>
          <p:cNvPr id="3" name="投影片編號版面配置區 2"/>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108</a:t>
            </a:fld>
            <a:endParaRPr lang="en-US">
              <a:solidFill>
                <a:prstClr val="black">
                  <a:tint val="75000"/>
                </a:prstClr>
              </a:solidFill>
              <a:latin typeface="Tw Cen MT"/>
            </a:endParaRPr>
          </a:p>
        </p:txBody>
      </p:sp>
    </p:spTree>
    <p:extLst>
      <p:ext uri="{BB962C8B-B14F-4D97-AF65-F5344CB8AC3E}">
        <p14:creationId xmlns:p14="http://schemas.microsoft.com/office/powerpoint/2010/main" val="41328392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557808"/>
            <a:ext cx="8229600" cy="1143000"/>
          </a:xfrm>
        </p:spPr>
        <p:txBody>
          <a:bodyPr>
            <a:normAutofit/>
          </a:bodyPr>
          <a:lstStyle/>
          <a:p>
            <a:r>
              <a:rPr kumimoji="1" lang="zh-TW" altLang="en-US" dirty="0">
                <a:latin typeface="+mn-ea"/>
                <a:ea typeface="+mn-ea"/>
              </a:rPr>
              <a:t>引導建議</a:t>
            </a:r>
            <a:r>
              <a:rPr kumimoji="1" lang="en-US" altLang="zh-TW" dirty="0">
                <a:latin typeface="+mn-ea"/>
                <a:ea typeface="+mn-ea"/>
              </a:rPr>
              <a:t>-『</a:t>
            </a:r>
            <a:r>
              <a:rPr kumimoji="1" lang="zh-TW" altLang="en-US" dirty="0">
                <a:latin typeface="+mn-ea"/>
                <a:ea typeface="+mn-ea"/>
              </a:rPr>
              <a:t>我想</a:t>
            </a:r>
            <a:r>
              <a:rPr kumimoji="1" lang="en-US" altLang="zh-TW" dirty="0">
                <a:latin typeface="+mn-ea"/>
                <a:ea typeface="+mn-ea"/>
              </a:rPr>
              <a:t>』</a:t>
            </a:r>
            <a:r>
              <a:rPr kumimoji="1" lang="zh-TW" altLang="en-US" dirty="0">
                <a:latin typeface="+mn-ea"/>
                <a:ea typeface="+mn-ea"/>
              </a:rPr>
              <a:t>，找出想要的舞台</a:t>
            </a:r>
          </a:p>
        </p:txBody>
      </p:sp>
      <p:graphicFrame>
        <p:nvGraphicFramePr>
          <p:cNvPr id="4" name="內容版面配置區 3"/>
          <p:cNvGraphicFramePr>
            <a:graphicFrameLocks noGrp="1"/>
          </p:cNvGraphicFramePr>
          <p:nvPr>
            <p:ph idx="1"/>
          </p:nvPr>
        </p:nvGraphicFramePr>
        <p:xfrm>
          <a:off x="1889703" y="1507157"/>
          <a:ext cx="5184576" cy="4874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3" name="群組 22"/>
          <p:cNvGrpSpPr/>
          <p:nvPr/>
        </p:nvGrpSpPr>
        <p:grpSpPr>
          <a:xfrm>
            <a:off x="107504" y="1988839"/>
            <a:ext cx="2664297" cy="1728190"/>
            <a:chOff x="179511" y="1772816"/>
            <a:chExt cx="2664297" cy="1728192"/>
          </a:xfrm>
        </p:grpSpPr>
        <p:sp>
          <p:nvSpPr>
            <p:cNvPr id="13" name="向右箭號圖說文字 12"/>
            <p:cNvSpPr/>
            <p:nvPr/>
          </p:nvSpPr>
          <p:spPr>
            <a:xfrm>
              <a:off x="179512" y="1772816"/>
              <a:ext cx="2664296" cy="1728192"/>
            </a:xfrm>
            <a:prstGeom prst="rightArrowCallout">
              <a:avLst>
                <a:gd name="adj1" fmla="val 16042"/>
                <a:gd name="adj2" fmla="val 13055"/>
                <a:gd name="adj3" fmla="val 25000"/>
                <a:gd name="adj4" fmla="val 7327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4" name="文字方塊 13"/>
            <p:cNvSpPr txBox="1"/>
            <p:nvPr/>
          </p:nvSpPr>
          <p:spPr>
            <a:xfrm>
              <a:off x="179511" y="1963642"/>
              <a:ext cx="1984803" cy="1384997"/>
            </a:xfrm>
            <a:prstGeom prst="rect">
              <a:avLst/>
            </a:prstGeom>
            <a:noFill/>
          </p:spPr>
          <p:txBody>
            <a:bodyPr wrap="square" rtlCol="0">
              <a:spAutoFit/>
            </a:bodyPr>
            <a:lstStyle/>
            <a:p>
              <a:pPr fontAlgn="auto">
                <a:spcBef>
                  <a:spcPts val="0"/>
                </a:spcBef>
                <a:spcAft>
                  <a:spcPts val="0"/>
                </a:spcAft>
              </a:pPr>
              <a:r>
                <a:rPr kumimoji="0" lang="zh-TW" altLang="en-US" sz="2800" b="1" dirty="0">
                  <a:solidFill>
                    <a:prstClr val="black"/>
                  </a:solidFill>
                  <a:latin typeface="Tw Cen MT"/>
                  <a:ea typeface="微軟正黑體"/>
                </a:rPr>
                <a:t>肯定孩子、</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鼓勵孩子、</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拓展其視野</a:t>
              </a:r>
            </a:p>
          </p:txBody>
        </p:sp>
      </p:grpSp>
      <p:pic>
        <p:nvPicPr>
          <p:cNvPr id="12" name="圖片 11" descr="1991.png"/>
          <p:cNvPicPr>
            <a:picLocks noChangeAspect="1"/>
          </p:cNvPicPr>
          <p:nvPr/>
        </p:nvPicPr>
        <p:blipFill>
          <a:blip r:embed="rId7" cstate="print"/>
          <a:stretch>
            <a:fillRect/>
          </a:stretch>
        </p:blipFill>
        <p:spPr>
          <a:xfrm>
            <a:off x="2200498" y="1605213"/>
            <a:ext cx="1071612" cy="1148904"/>
          </a:xfrm>
          <a:prstGeom prst="rect">
            <a:avLst/>
          </a:prstGeom>
        </p:spPr>
      </p:pic>
      <p:grpSp>
        <p:nvGrpSpPr>
          <p:cNvPr id="25" name="群組 24"/>
          <p:cNvGrpSpPr/>
          <p:nvPr/>
        </p:nvGrpSpPr>
        <p:grpSpPr>
          <a:xfrm>
            <a:off x="102149" y="4059982"/>
            <a:ext cx="2664297" cy="1728190"/>
            <a:chOff x="174157" y="3771952"/>
            <a:chExt cx="2664297" cy="1728192"/>
          </a:xfrm>
        </p:grpSpPr>
        <p:sp>
          <p:nvSpPr>
            <p:cNvPr id="15" name="向右箭號圖說文字 14"/>
            <p:cNvSpPr/>
            <p:nvPr/>
          </p:nvSpPr>
          <p:spPr>
            <a:xfrm>
              <a:off x="174157" y="3771952"/>
              <a:ext cx="2664297" cy="1728192"/>
            </a:xfrm>
            <a:prstGeom prst="rightArrowCallout">
              <a:avLst>
                <a:gd name="adj1" fmla="val 16042"/>
                <a:gd name="adj2" fmla="val 13055"/>
                <a:gd name="adj3" fmla="val 25000"/>
                <a:gd name="adj4" fmla="val 73277"/>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6" name="文字方塊 15"/>
            <p:cNvSpPr txBox="1"/>
            <p:nvPr/>
          </p:nvSpPr>
          <p:spPr>
            <a:xfrm>
              <a:off x="208733" y="3943549"/>
              <a:ext cx="1991299" cy="1384997"/>
            </a:xfrm>
            <a:prstGeom prst="rect">
              <a:avLst/>
            </a:prstGeom>
            <a:noFill/>
          </p:spPr>
          <p:txBody>
            <a:bodyPr wrap="square" rtlCol="0">
              <a:spAutoFit/>
            </a:bodyPr>
            <a:lstStyle/>
            <a:p>
              <a:pPr fontAlgn="auto">
                <a:spcBef>
                  <a:spcPts val="0"/>
                </a:spcBef>
                <a:spcAft>
                  <a:spcPts val="0"/>
                </a:spcAft>
              </a:pPr>
              <a:r>
                <a:rPr kumimoji="0" lang="zh-TW" altLang="en-US" sz="2800" b="1" dirty="0">
                  <a:solidFill>
                    <a:prstClr val="black"/>
                  </a:solidFill>
                  <a:latin typeface="Tw Cen MT"/>
                  <a:ea typeface="微軟正黑體"/>
                </a:rPr>
                <a:t>理解孩子、</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尋找同盟、</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微調整期待</a:t>
              </a:r>
            </a:p>
          </p:txBody>
        </p:sp>
      </p:grpSp>
      <p:pic>
        <p:nvPicPr>
          <p:cNvPr id="11" name="圖片 10" descr="113.png"/>
          <p:cNvPicPr>
            <a:picLocks noChangeAspect="1"/>
          </p:cNvPicPr>
          <p:nvPr/>
        </p:nvPicPr>
        <p:blipFill>
          <a:blip r:embed="rId8" cstate="print"/>
          <a:stretch>
            <a:fillRect/>
          </a:stretch>
        </p:blipFill>
        <p:spPr>
          <a:xfrm>
            <a:off x="2411761" y="5231885"/>
            <a:ext cx="904424" cy="1149475"/>
          </a:xfrm>
          <a:prstGeom prst="rect">
            <a:avLst/>
          </a:prstGeom>
        </p:spPr>
      </p:pic>
      <p:grpSp>
        <p:nvGrpSpPr>
          <p:cNvPr id="24" name="群組 23"/>
          <p:cNvGrpSpPr/>
          <p:nvPr/>
        </p:nvGrpSpPr>
        <p:grpSpPr>
          <a:xfrm>
            <a:off x="6117878" y="2060848"/>
            <a:ext cx="2846610" cy="1728192"/>
            <a:chOff x="6516210" y="1844824"/>
            <a:chExt cx="2846610" cy="1728192"/>
          </a:xfrm>
        </p:grpSpPr>
        <p:sp>
          <p:nvSpPr>
            <p:cNvPr id="18" name="向右箭號圖說文字 17"/>
            <p:cNvSpPr/>
            <p:nvPr/>
          </p:nvSpPr>
          <p:spPr>
            <a:xfrm rot="10800000">
              <a:off x="6516210" y="1844824"/>
              <a:ext cx="2702594" cy="1728192"/>
            </a:xfrm>
            <a:prstGeom prst="rightArrowCallout">
              <a:avLst>
                <a:gd name="adj1" fmla="val 16042"/>
                <a:gd name="adj2" fmla="val 13055"/>
                <a:gd name="adj3" fmla="val 25000"/>
                <a:gd name="adj4" fmla="val 73277"/>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19" name="文字方塊 18"/>
            <p:cNvSpPr txBox="1"/>
            <p:nvPr/>
          </p:nvSpPr>
          <p:spPr>
            <a:xfrm>
              <a:off x="7274588" y="2044005"/>
              <a:ext cx="2088232" cy="1384995"/>
            </a:xfrm>
            <a:prstGeom prst="rect">
              <a:avLst/>
            </a:prstGeom>
            <a:noFill/>
          </p:spPr>
          <p:txBody>
            <a:bodyPr wrap="square" rtlCol="0">
              <a:spAutoFit/>
            </a:bodyPr>
            <a:lstStyle/>
            <a:p>
              <a:pPr fontAlgn="auto">
                <a:spcBef>
                  <a:spcPts val="0"/>
                </a:spcBef>
                <a:spcAft>
                  <a:spcPts val="0"/>
                </a:spcAft>
              </a:pPr>
              <a:r>
                <a:rPr kumimoji="0" lang="zh-TW" altLang="en-US" sz="2800" b="1" dirty="0">
                  <a:solidFill>
                    <a:prstClr val="black"/>
                  </a:solidFill>
                  <a:latin typeface="Tw Cen MT"/>
                  <a:ea typeface="微軟正黑體"/>
                </a:rPr>
                <a:t>陪伴孩子、</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多做討論、</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找具體資訊</a:t>
              </a:r>
              <a:endParaRPr kumimoji="0" lang="en-US" altLang="zh-TW" sz="2800" b="1" dirty="0">
                <a:solidFill>
                  <a:prstClr val="black"/>
                </a:solidFill>
                <a:latin typeface="Tw Cen MT"/>
                <a:ea typeface="微軟正黑體"/>
              </a:endParaRPr>
            </a:p>
          </p:txBody>
        </p:sp>
      </p:grpSp>
      <p:grpSp>
        <p:nvGrpSpPr>
          <p:cNvPr id="26" name="群組 25"/>
          <p:cNvGrpSpPr/>
          <p:nvPr/>
        </p:nvGrpSpPr>
        <p:grpSpPr>
          <a:xfrm>
            <a:off x="6115070" y="4005061"/>
            <a:ext cx="2849418" cy="1728192"/>
            <a:chOff x="6588224" y="3789040"/>
            <a:chExt cx="2849418" cy="1728192"/>
          </a:xfrm>
        </p:grpSpPr>
        <p:sp>
          <p:nvSpPr>
            <p:cNvPr id="20" name="向右箭號圖說文字 19"/>
            <p:cNvSpPr/>
            <p:nvPr/>
          </p:nvSpPr>
          <p:spPr>
            <a:xfrm rot="10800000">
              <a:off x="6588224" y="3789040"/>
              <a:ext cx="2705402" cy="1728192"/>
            </a:xfrm>
            <a:prstGeom prst="rightArrowCallout">
              <a:avLst>
                <a:gd name="adj1" fmla="val 16042"/>
                <a:gd name="adj2" fmla="val 13055"/>
                <a:gd name="adj3" fmla="val 25000"/>
                <a:gd name="adj4" fmla="val 73277"/>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endParaRPr>
            </a:p>
          </p:txBody>
        </p:sp>
        <p:sp>
          <p:nvSpPr>
            <p:cNvPr id="22" name="文字方塊 21"/>
            <p:cNvSpPr txBox="1"/>
            <p:nvPr/>
          </p:nvSpPr>
          <p:spPr>
            <a:xfrm>
              <a:off x="7349410" y="3999788"/>
              <a:ext cx="2088232" cy="1384995"/>
            </a:xfrm>
            <a:prstGeom prst="rect">
              <a:avLst/>
            </a:prstGeom>
            <a:noFill/>
          </p:spPr>
          <p:txBody>
            <a:bodyPr wrap="square" rtlCol="0">
              <a:spAutoFit/>
            </a:bodyPr>
            <a:lstStyle/>
            <a:p>
              <a:pPr fontAlgn="auto">
                <a:spcBef>
                  <a:spcPts val="0"/>
                </a:spcBef>
                <a:spcAft>
                  <a:spcPts val="0"/>
                </a:spcAft>
              </a:pPr>
              <a:r>
                <a:rPr kumimoji="0" lang="zh-TW" altLang="en-US" sz="2800" b="1" dirty="0">
                  <a:solidFill>
                    <a:prstClr val="black"/>
                  </a:solidFill>
                  <a:latin typeface="Tw Cen MT"/>
                  <a:ea typeface="微軟正黑體"/>
                </a:rPr>
                <a:t>給予建議、</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提供資訊、</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給孩子信心</a:t>
              </a:r>
              <a:endParaRPr kumimoji="0" lang="en-US" altLang="zh-TW" sz="2800" b="1" dirty="0">
                <a:solidFill>
                  <a:prstClr val="black"/>
                </a:solidFill>
                <a:latin typeface="Tw Cen MT"/>
                <a:ea typeface="微軟正黑體"/>
              </a:endParaRPr>
            </a:p>
          </p:txBody>
        </p:sp>
      </p:grpSp>
      <p:pic>
        <p:nvPicPr>
          <p:cNvPr id="6" name="圖片 5" descr="2014080911293343681.png"/>
          <p:cNvPicPr>
            <a:picLocks noChangeAspect="1"/>
          </p:cNvPicPr>
          <p:nvPr/>
        </p:nvPicPr>
        <p:blipFill>
          <a:blip r:embed="rId9" cstate="print"/>
          <a:stretch>
            <a:fillRect/>
          </a:stretch>
        </p:blipFill>
        <p:spPr>
          <a:xfrm>
            <a:off x="5652132" y="5148815"/>
            <a:ext cx="994451" cy="1160537"/>
          </a:xfrm>
          <a:prstGeom prst="rect">
            <a:avLst/>
          </a:prstGeom>
        </p:spPr>
      </p:pic>
      <p:pic>
        <p:nvPicPr>
          <p:cNvPr id="27" name="圖片 26" descr="132744z2ifdb25ix242xrl.png"/>
          <p:cNvPicPr>
            <a:picLocks noChangeAspect="1"/>
          </p:cNvPicPr>
          <p:nvPr/>
        </p:nvPicPr>
        <p:blipFill>
          <a:blip r:embed="rId10" cstate="print"/>
          <a:stretch>
            <a:fillRect/>
          </a:stretch>
        </p:blipFill>
        <p:spPr>
          <a:xfrm>
            <a:off x="5436096" y="1556792"/>
            <a:ext cx="1085880" cy="1152128"/>
          </a:xfrm>
          <a:prstGeom prst="rect">
            <a:avLst/>
          </a:prstGeom>
        </p:spPr>
      </p:pic>
      <p:sp>
        <p:nvSpPr>
          <p:cNvPr id="36" name="矩形 35"/>
          <p:cNvSpPr/>
          <p:nvPr/>
        </p:nvSpPr>
        <p:spPr bwMode="auto">
          <a:xfrm>
            <a:off x="-36512" y="5"/>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37" name="Picture 2" descr="D:\學輔科資料\簡報圖案\1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8" name="矩形 37"/>
          <p:cNvSpPr/>
          <p:nvPr/>
        </p:nvSpPr>
        <p:spPr>
          <a:xfrm>
            <a:off x="5026522"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39" name="群組 38"/>
          <p:cNvGrpSpPr/>
          <p:nvPr/>
        </p:nvGrpSpPr>
        <p:grpSpPr>
          <a:xfrm>
            <a:off x="2195736" y="44631"/>
            <a:ext cx="2592288" cy="360045"/>
            <a:chOff x="2123728" y="44624"/>
            <a:chExt cx="2592288" cy="360045"/>
          </a:xfrm>
        </p:grpSpPr>
        <p:grpSp>
          <p:nvGrpSpPr>
            <p:cNvPr id="40" name="群組 39"/>
            <p:cNvGrpSpPr/>
            <p:nvPr/>
          </p:nvGrpSpPr>
          <p:grpSpPr>
            <a:xfrm>
              <a:off x="2555776" y="44624"/>
              <a:ext cx="2160240" cy="360045"/>
              <a:chOff x="2267744" y="44624"/>
              <a:chExt cx="2160240" cy="360045"/>
            </a:xfrm>
          </p:grpSpPr>
          <p:grpSp>
            <p:nvGrpSpPr>
              <p:cNvPr id="42" name="群組 37"/>
              <p:cNvGrpSpPr/>
              <p:nvPr/>
            </p:nvGrpSpPr>
            <p:grpSpPr>
              <a:xfrm>
                <a:off x="2267744" y="44629"/>
                <a:ext cx="1656184" cy="360040"/>
                <a:chOff x="2267738" y="44624"/>
                <a:chExt cx="1656184" cy="360040"/>
              </a:xfrm>
            </p:grpSpPr>
            <p:sp>
              <p:nvSpPr>
                <p:cNvPr id="45" name="橢圓 4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ndParaRPr>
                </a:p>
              </p:txBody>
            </p:sp>
            <p:sp>
              <p:nvSpPr>
                <p:cNvPr id="46" name="橢圓 45"/>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ndParaRPr>
                </a:p>
              </p:txBody>
            </p:sp>
            <p:sp>
              <p:nvSpPr>
                <p:cNvPr id="47" name="橢圓 46"/>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ndParaRPr>
                </a:p>
              </p:txBody>
            </p:sp>
          </p:grpSp>
          <p:sp>
            <p:nvSpPr>
              <p:cNvPr id="43" name="橢圓 42"/>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44" name="橢圓 4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ndParaRPr>
              </a:p>
            </p:txBody>
          </p:sp>
        </p:grpSp>
        <p:sp>
          <p:nvSpPr>
            <p:cNvPr id="41" name="橢圓 4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ndParaRPr>
            </a:p>
          </p:txBody>
        </p:sp>
      </p:grpSp>
      <p:sp>
        <p:nvSpPr>
          <p:cNvPr id="3" name="投影片編號版面配置區 2"/>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109</a:t>
            </a:fld>
            <a:endParaRPr lang="en-US">
              <a:solidFill>
                <a:prstClr val="black">
                  <a:tint val="75000"/>
                </a:prstClr>
              </a:solidFill>
              <a:latin typeface="Tw Cen MT"/>
            </a:endParaRPr>
          </a:p>
        </p:txBody>
      </p:sp>
    </p:spTree>
    <p:extLst>
      <p:ext uri="{BB962C8B-B14F-4D97-AF65-F5344CB8AC3E}">
        <p14:creationId xmlns:p14="http://schemas.microsoft.com/office/powerpoint/2010/main" val="7606618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0-#ppt_w/2"/>
                                          </p:val>
                                        </p:tav>
                                        <p:tav tm="100000">
                                          <p:val>
                                            <p:strVal val="#ppt_x"/>
                                          </p:val>
                                        </p:tav>
                                      </p:tavLst>
                                    </p:anim>
                                    <p:anim calcmode="lin" valueType="num">
                                      <p:cBhvr additive="base">
                                        <p:cTn id="16" dur="50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1+#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457201" y="620688"/>
            <a:ext cx="3970784" cy="1143000"/>
          </a:xfrm>
        </p:spPr>
        <p:txBody>
          <a:bodyPr/>
          <a:lstStyle/>
          <a:p>
            <a:r>
              <a:rPr lang="zh-TW" altLang="en-US" b="1" dirty="0">
                <a:solidFill>
                  <a:srgbClr val="0000FF"/>
                </a:solidFill>
                <a:latin typeface="微軟正黑體" panose="020B0604030504040204" pitchFamily="34" charset="-120"/>
                <a:ea typeface="微軟正黑體" panose="020B0604030504040204" pitchFamily="34" charset="-120"/>
              </a:rPr>
              <a:t>免學費補充</a:t>
            </a:r>
          </a:p>
        </p:txBody>
      </p:sp>
      <p:sp>
        <p:nvSpPr>
          <p:cNvPr id="4" name="內容版面配置區 3"/>
          <p:cNvSpPr>
            <a:spLocks noGrp="1"/>
          </p:cNvSpPr>
          <p:nvPr>
            <p:ph idx="1"/>
          </p:nvPr>
        </p:nvSpPr>
        <p:spPr>
          <a:xfrm>
            <a:off x="637220" y="1988872"/>
            <a:ext cx="8229600" cy="4525963"/>
          </a:xfrm>
        </p:spPr>
        <p:txBody>
          <a:bodyPr/>
          <a:lstStyle/>
          <a:p>
            <a:r>
              <a:rPr lang="zh-TW" altLang="en-US" dirty="0"/>
              <a:t>就讀高中職要繳註冊費</a:t>
            </a:r>
            <a:r>
              <a:rPr lang="en-US" altLang="zh-TW" dirty="0"/>
              <a:t>(</a:t>
            </a:r>
            <a:r>
              <a:rPr lang="zh-TW" altLang="en-US" dirty="0"/>
              <a:t>書籍、雜費、平安保險費、冷氣使用費</a:t>
            </a:r>
            <a:r>
              <a:rPr lang="en-US" altLang="zh-TW" dirty="0"/>
              <a:t>…)</a:t>
            </a:r>
          </a:p>
          <a:p>
            <a:r>
              <a:rPr lang="zh-TW" altLang="en-US" dirty="0"/>
              <a:t>高中職免學費僅能使用一次。</a:t>
            </a:r>
            <a:r>
              <a:rPr lang="en-US" altLang="zh-TW" dirty="0"/>
              <a:t>(</a:t>
            </a:r>
            <a:r>
              <a:rPr lang="zh-TW" altLang="en-US" dirty="0"/>
              <a:t>重讀、重考就要繳費</a:t>
            </a:r>
            <a:r>
              <a:rPr lang="en-US" altLang="zh-TW" dirty="0"/>
              <a:t>)</a:t>
            </a:r>
          </a:p>
          <a:p>
            <a:r>
              <a:rPr lang="zh-TW" altLang="en-US" dirty="0"/>
              <a:t>免學費與原住民學費補助不重複領取。</a:t>
            </a:r>
            <a:endParaRPr lang="en-US" altLang="zh-TW" dirty="0"/>
          </a:p>
          <a:p>
            <a:r>
              <a:rPr lang="zh-TW" altLang="en-US" dirty="0"/>
              <a:t>各校均會設置獎助學金，只要小孩認真不用怕沒錢註冊。</a:t>
            </a:r>
          </a:p>
        </p:txBody>
      </p:sp>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11</a:t>
            </a:fld>
            <a:endParaRPr lang="zh-TW" altLang="en-US"/>
          </a:p>
        </p:txBody>
      </p:sp>
      <p:grpSp>
        <p:nvGrpSpPr>
          <p:cNvPr id="5" name="群組 4"/>
          <p:cNvGrpSpPr/>
          <p:nvPr/>
        </p:nvGrpSpPr>
        <p:grpSpPr>
          <a:xfrm>
            <a:off x="2371396" y="98852"/>
            <a:ext cx="2560644" cy="360040"/>
            <a:chOff x="2299388" y="98852"/>
            <a:chExt cx="2560644" cy="360040"/>
          </a:xfrm>
        </p:grpSpPr>
        <p:grpSp>
          <p:nvGrpSpPr>
            <p:cNvPr id="6" name="群組 4"/>
            <p:cNvGrpSpPr/>
            <p:nvPr/>
          </p:nvGrpSpPr>
          <p:grpSpPr>
            <a:xfrm>
              <a:off x="3227581" y="98852"/>
              <a:ext cx="1632451" cy="360040"/>
              <a:chOff x="2835897" y="44624"/>
              <a:chExt cx="1632451" cy="360040"/>
            </a:xfrm>
          </p:grpSpPr>
          <p:sp>
            <p:nvSpPr>
              <p:cNvPr id="9" name="橢圓 8"/>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0" name="橢圓 9"/>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7" name="橢圓 6"/>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8" name="橢圓 7"/>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矩形 12"/>
          <p:cNvSpPr/>
          <p:nvPr/>
        </p:nvSpPr>
        <p:spPr>
          <a:xfrm>
            <a:off x="5076072" y="72350"/>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Tree>
    <p:extLst>
      <p:ext uri="{BB962C8B-B14F-4D97-AF65-F5344CB8AC3E}">
        <p14:creationId xmlns:p14="http://schemas.microsoft.com/office/powerpoint/2010/main" val="37409448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29816"/>
            <a:ext cx="8229600" cy="1143000"/>
          </a:xfrm>
        </p:spPr>
        <p:txBody>
          <a:bodyPr>
            <a:normAutofit/>
          </a:bodyPr>
          <a:lstStyle/>
          <a:p>
            <a:r>
              <a:rPr kumimoji="1" lang="zh-TW" altLang="en-US" dirty="0">
                <a:latin typeface="+mn-ea"/>
                <a:ea typeface="+mn-ea"/>
              </a:rPr>
              <a:t>引導建議</a:t>
            </a:r>
            <a:r>
              <a:rPr kumimoji="1" lang="en-US" altLang="zh-TW" dirty="0">
                <a:latin typeface="+mn-ea"/>
                <a:ea typeface="+mn-ea"/>
              </a:rPr>
              <a:t>-『</a:t>
            </a:r>
            <a:r>
              <a:rPr kumimoji="1" lang="zh-TW" altLang="en-US" dirty="0">
                <a:latin typeface="+mn-ea"/>
                <a:ea typeface="+mn-ea"/>
              </a:rPr>
              <a:t>我能</a:t>
            </a:r>
            <a:r>
              <a:rPr kumimoji="1" lang="en-US" altLang="zh-TW" dirty="0">
                <a:latin typeface="+mn-ea"/>
                <a:ea typeface="+mn-ea"/>
              </a:rPr>
              <a:t>』</a:t>
            </a:r>
            <a:r>
              <a:rPr kumimoji="1" lang="zh-TW" altLang="en-US" dirty="0">
                <a:latin typeface="+mn-ea"/>
                <a:ea typeface="+mn-ea"/>
              </a:rPr>
              <a:t>，看清現實做出取捨</a:t>
            </a:r>
          </a:p>
        </p:txBody>
      </p:sp>
      <p:pic>
        <p:nvPicPr>
          <p:cNvPr id="4" name="內容版面配置區 3" descr="food-tradeoff.jpeg"/>
          <p:cNvPicPr>
            <a:picLocks noGrp="1" noChangeAspect="1"/>
          </p:cNvPicPr>
          <p:nvPr>
            <p:ph idx="1"/>
          </p:nvPr>
        </p:nvPicPr>
        <p:blipFill>
          <a:blip r:embed="rId3" cstate="print">
            <a:lum bright="10000"/>
          </a:blip>
          <a:stretch>
            <a:fillRect/>
          </a:stretch>
        </p:blipFill>
        <p:spPr>
          <a:xfrm>
            <a:off x="6516216" y="5265309"/>
            <a:ext cx="2627784" cy="1592731"/>
          </a:xfrm>
          <a:prstGeom prst="rect">
            <a:avLst/>
          </a:prstGeom>
          <a:ln>
            <a:noFill/>
          </a:ln>
          <a:effectLst>
            <a:softEdge rad="112500"/>
          </a:effectLst>
        </p:spPr>
      </p:pic>
      <p:graphicFrame>
        <p:nvGraphicFramePr>
          <p:cNvPr id="6" name="資料庫圖表 5"/>
          <p:cNvGraphicFramePr/>
          <p:nvPr>
            <p:extLst>
              <p:ext uri="{D42A27DB-BD31-4B8C-83A1-F6EECF244321}">
                <p14:modId xmlns:p14="http://schemas.microsoft.com/office/powerpoint/2010/main" val="2479739025"/>
              </p:ext>
            </p:extLst>
          </p:nvPr>
        </p:nvGraphicFramePr>
        <p:xfrm>
          <a:off x="611560" y="1813272"/>
          <a:ext cx="7992888"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矩形 14"/>
          <p:cNvSpPr/>
          <p:nvPr/>
        </p:nvSpPr>
        <p:spPr bwMode="auto">
          <a:xfrm>
            <a:off x="-36512" y="5"/>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16" name="Picture 2" descr="D:\學輔科資料\簡報圖案\1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16"/>
          <p:cNvSpPr/>
          <p:nvPr/>
        </p:nvSpPr>
        <p:spPr>
          <a:xfrm>
            <a:off x="5026522"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18" name="群組 17"/>
          <p:cNvGrpSpPr/>
          <p:nvPr/>
        </p:nvGrpSpPr>
        <p:grpSpPr>
          <a:xfrm>
            <a:off x="2195736" y="44631"/>
            <a:ext cx="2592288" cy="360045"/>
            <a:chOff x="2123728" y="44624"/>
            <a:chExt cx="2592288" cy="360045"/>
          </a:xfrm>
        </p:grpSpPr>
        <p:grpSp>
          <p:nvGrpSpPr>
            <p:cNvPr id="19" name="群組 18"/>
            <p:cNvGrpSpPr/>
            <p:nvPr/>
          </p:nvGrpSpPr>
          <p:grpSpPr>
            <a:xfrm>
              <a:off x="2555776" y="44624"/>
              <a:ext cx="2160240" cy="360045"/>
              <a:chOff x="2267744" y="44624"/>
              <a:chExt cx="2160240" cy="360045"/>
            </a:xfrm>
          </p:grpSpPr>
          <p:grpSp>
            <p:nvGrpSpPr>
              <p:cNvPr id="21" name="群組 37"/>
              <p:cNvGrpSpPr/>
              <p:nvPr/>
            </p:nvGrpSpPr>
            <p:grpSpPr>
              <a:xfrm>
                <a:off x="2267744" y="44629"/>
                <a:ext cx="1656184" cy="360040"/>
                <a:chOff x="2267738" y="44624"/>
                <a:chExt cx="1656184"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ndParaRPr>
                </a:p>
              </p:txBody>
            </p:sp>
            <p:sp>
              <p:nvSpPr>
                <p:cNvPr id="25" name="橢圓 2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ndParaRPr>
                </a:p>
              </p:txBody>
            </p:sp>
            <p:sp>
              <p:nvSpPr>
                <p:cNvPr id="26" name="橢圓 25"/>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ndParaRPr>
                </a:p>
              </p:txBody>
            </p:sp>
          </p:grpSp>
          <p:sp>
            <p:nvSpPr>
              <p:cNvPr id="22" name="橢圓 21"/>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ndParaRPr>
            </a:p>
          </p:txBody>
        </p:sp>
      </p:grpSp>
      <p:sp>
        <p:nvSpPr>
          <p:cNvPr id="3" name="投影片編號版面配置區 2"/>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110</a:t>
            </a:fld>
            <a:endParaRPr lang="en-US">
              <a:solidFill>
                <a:prstClr val="black">
                  <a:tint val="75000"/>
                </a:prstClr>
              </a:solidFill>
              <a:latin typeface="Tw Cen MT"/>
            </a:endParaRPr>
          </a:p>
        </p:txBody>
      </p:sp>
    </p:spTree>
    <p:extLst>
      <p:ext uri="{BB962C8B-B14F-4D97-AF65-F5344CB8AC3E}">
        <p14:creationId xmlns:p14="http://schemas.microsoft.com/office/powerpoint/2010/main" val="17936012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5026522"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55" name="群組 54"/>
          <p:cNvGrpSpPr/>
          <p:nvPr/>
        </p:nvGrpSpPr>
        <p:grpSpPr>
          <a:xfrm>
            <a:off x="2276981" y="44623"/>
            <a:ext cx="2592288" cy="360045"/>
            <a:chOff x="2123728" y="44624"/>
            <a:chExt cx="2592288" cy="360045"/>
          </a:xfrm>
        </p:grpSpPr>
        <p:grpSp>
          <p:nvGrpSpPr>
            <p:cNvPr id="56" name="群組 55"/>
            <p:cNvGrpSpPr/>
            <p:nvPr/>
          </p:nvGrpSpPr>
          <p:grpSpPr>
            <a:xfrm>
              <a:off x="2555776" y="44624"/>
              <a:ext cx="2160240" cy="360045"/>
              <a:chOff x="2267744" y="44624"/>
              <a:chExt cx="2160240" cy="360045"/>
            </a:xfrm>
          </p:grpSpPr>
          <p:grpSp>
            <p:nvGrpSpPr>
              <p:cNvPr id="58" name="群組 37"/>
              <p:cNvGrpSpPr/>
              <p:nvPr/>
            </p:nvGrpSpPr>
            <p:grpSpPr>
              <a:xfrm>
                <a:off x="2267744" y="44629"/>
                <a:ext cx="1656184" cy="360040"/>
                <a:chOff x="2267738" y="44624"/>
                <a:chExt cx="1656184" cy="360040"/>
              </a:xfrm>
            </p:grpSpPr>
            <p:sp>
              <p:nvSpPr>
                <p:cNvPr id="61" name="橢圓 6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2" name="橢圓 61"/>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3" name="橢圓 62"/>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9" name="橢圓 58"/>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60" name="橢圓 59"/>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7" name="橢圓 5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113" name="圖片 1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0692"/>
            <a:ext cx="9252520" cy="58078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29933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學校」的圖片搜尋結果"/>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020" y="581948"/>
            <a:ext cx="9143999" cy="6088376"/>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112</a:t>
            </a:fld>
            <a:endParaRPr lang="zh-TW" altLang="en-US"/>
          </a:p>
        </p:txBody>
      </p:sp>
      <p:sp>
        <p:nvSpPr>
          <p:cNvPr id="6" name="Google Shape;250;p36"/>
          <p:cNvSpPr txBox="1">
            <a:spLocks/>
          </p:cNvSpPr>
          <p:nvPr/>
        </p:nvSpPr>
        <p:spPr bwMode="auto">
          <a:xfrm>
            <a:off x="2411760" y="2852936"/>
            <a:ext cx="4863900" cy="1546400"/>
          </a:xfrm>
          <a:prstGeom prst="rect">
            <a:avLst/>
          </a:prstGeom>
          <a:noFill/>
          <a:ln w="9525">
            <a:noFill/>
            <a:miter lim="800000"/>
            <a:headEnd/>
            <a:tailEnd/>
          </a:ln>
        </p:spPr>
        <p:txBody>
          <a:bodyPr spcFirstLastPara="1" vert="horz" wrap="square" lIns="91425" tIns="91425" rIns="91425" bIns="91425" numCol="1" anchor="b" anchorCtr="0" compatLnSpc="1">
            <a:prstTxWarp prst="textNoShape">
              <a:avLst/>
            </a:prstTxWarp>
            <a:noAutofit/>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pPr>
              <a:spcBef>
                <a:spcPts val="0"/>
              </a:spcBef>
              <a:spcAft>
                <a:spcPts val="0"/>
              </a:spcAft>
            </a:pPr>
            <a:r>
              <a:rPr lang="en-US" sz="6600" b="1" dirty="0">
                <a:solidFill>
                  <a:srgbClr val="0000FF"/>
                </a:solidFill>
                <a:latin typeface="微軟正黑體" panose="020B0604030504040204" pitchFamily="34" charset="-120"/>
                <a:ea typeface="微軟正黑體" panose="020B0604030504040204" pitchFamily="34" charset="-120"/>
              </a:rPr>
              <a:t>Thanks!</a:t>
            </a:r>
            <a:br>
              <a:rPr lang="en-US" sz="6600" b="1" dirty="0">
                <a:solidFill>
                  <a:srgbClr val="0000FF"/>
                </a:solidFill>
                <a:latin typeface="微軟正黑體" panose="020B0604030504040204" pitchFamily="34" charset="-120"/>
                <a:ea typeface="微軟正黑體" panose="020B0604030504040204" pitchFamily="34" charset="-120"/>
              </a:rPr>
            </a:br>
            <a:r>
              <a:rPr lang="zh-TW" altLang="en-US" sz="6600" b="1" dirty="0">
                <a:solidFill>
                  <a:srgbClr val="0000FF"/>
                </a:solidFill>
                <a:latin typeface="微軟正黑體" panose="020B0604030504040204" pitchFamily="34" charset="-120"/>
                <a:ea typeface="微軟正黑體" panose="020B0604030504040204" pitchFamily="34" charset="-120"/>
              </a:rPr>
              <a:t>謝謝聆聽</a:t>
            </a:r>
          </a:p>
        </p:txBody>
      </p:sp>
      <p:sp>
        <p:nvSpPr>
          <p:cNvPr id="7" name="矩形 6"/>
          <p:cNvSpPr/>
          <p:nvPr/>
        </p:nvSpPr>
        <p:spPr>
          <a:xfrm>
            <a:off x="5026522"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結語</a:t>
            </a:r>
          </a:p>
        </p:txBody>
      </p:sp>
      <p:grpSp>
        <p:nvGrpSpPr>
          <p:cNvPr id="8" name="群組 7"/>
          <p:cNvGrpSpPr/>
          <p:nvPr/>
        </p:nvGrpSpPr>
        <p:grpSpPr>
          <a:xfrm>
            <a:off x="2195736" y="44631"/>
            <a:ext cx="2592288" cy="360045"/>
            <a:chOff x="2123728" y="44624"/>
            <a:chExt cx="2592288" cy="360045"/>
          </a:xfrm>
        </p:grpSpPr>
        <p:grpSp>
          <p:nvGrpSpPr>
            <p:cNvPr id="9" name="群組 8"/>
            <p:cNvGrpSpPr/>
            <p:nvPr/>
          </p:nvGrpSpPr>
          <p:grpSpPr>
            <a:xfrm>
              <a:off x="2555776" y="44624"/>
              <a:ext cx="2160240" cy="360045"/>
              <a:chOff x="2267744" y="44624"/>
              <a:chExt cx="2160240" cy="360045"/>
            </a:xfrm>
          </p:grpSpPr>
          <p:grpSp>
            <p:nvGrpSpPr>
              <p:cNvPr id="11" name="群組 37"/>
              <p:cNvGrpSpPr/>
              <p:nvPr/>
            </p:nvGrpSpPr>
            <p:grpSpPr>
              <a:xfrm>
                <a:off x="2267744" y="44629"/>
                <a:ext cx="1656184" cy="360040"/>
                <a:chOff x="2267738" y="44624"/>
                <a:chExt cx="1656184" cy="360040"/>
              </a:xfrm>
            </p:grpSpPr>
            <p:sp>
              <p:nvSpPr>
                <p:cNvPr id="14" name="橢圓 1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5</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618685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l="-40000" r="-40000"/>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10"/>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pic>
        <p:nvPicPr>
          <p:cNvPr id="18" name="圖片 17" descr="圖片12.jpg"/>
          <p:cNvPicPr>
            <a:picLocks noChangeAspect="1"/>
          </p:cNvPicPr>
          <p:nvPr/>
        </p:nvPicPr>
        <p:blipFill>
          <a:blip r:embed="rId4" cstate="print"/>
          <a:stretch>
            <a:fillRect/>
          </a:stretch>
        </p:blipFill>
        <p:spPr>
          <a:xfrm>
            <a:off x="-1888" y="1785926"/>
            <a:ext cx="4073822" cy="4439531"/>
          </a:xfrm>
          <a:prstGeom prst="rect">
            <a:avLst/>
          </a:prstGeom>
          <a:ln>
            <a:noFill/>
          </a:ln>
          <a:effectLst>
            <a:softEdge rad="317500"/>
          </a:effectLst>
        </p:spPr>
      </p:pic>
      <p:sp>
        <p:nvSpPr>
          <p:cNvPr id="19" name="矩形 18"/>
          <p:cNvSpPr/>
          <p:nvPr/>
        </p:nvSpPr>
        <p:spPr>
          <a:xfrm>
            <a:off x="1091" y="5933989"/>
            <a:ext cx="9144000" cy="89755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cxnSp>
        <p:nvCxnSpPr>
          <p:cNvPr id="20" name="直線接點 19"/>
          <p:cNvCxnSpPr/>
          <p:nvPr/>
        </p:nvCxnSpPr>
        <p:spPr>
          <a:xfrm>
            <a:off x="20637" y="6687496"/>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a:off x="20637" y="605538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3" name="投影片編號版面配置區 1"/>
          <p:cNvSpPr>
            <a:spLocks noGrp="1"/>
          </p:cNvSpPr>
          <p:nvPr>
            <p:ph type="sldNum" sz="quarter" idx="12"/>
          </p:nvPr>
        </p:nvSpPr>
        <p:spPr>
          <a:xfrm>
            <a:off x="7010400" y="6492908"/>
            <a:ext cx="2133600" cy="365125"/>
          </a:xfrm>
        </p:spPr>
        <p:txBody>
          <a:bodyPr/>
          <a:lstStyle/>
          <a:p>
            <a:pPr>
              <a:defRPr/>
            </a:pPr>
            <a:fld id="{03FD5384-ADE2-4419-8CED-3AA429929FD9}" type="slidenum">
              <a:rPr lang="zh-TW" altLang="en-US" smtClean="0">
                <a:solidFill>
                  <a:prstClr val="black">
                    <a:tint val="75000"/>
                  </a:prstClr>
                </a:solidFill>
              </a:rPr>
              <a:pPr>
                <a:defRPr/>
              </a:pPr>
              <a:t>12</a:t>
            </a:fld>
            <a:endParaRPr lang="zh-TW" altLang="en-US" dirty="0">
              <a:solidFill>
                <a:prstClr val="black">
                  <a:tint val="75000"/>
                </a:prstClr>
              </a:solidFill>
            </a:endParaRPr>
          </a:p>
        </p:txBody>
      </p:sp>
      <p:sp>
        <p:nvSpPr>
          <p:cNvPr id="85" name="矩形 84"/>
          <p:cNvSpPr/>
          <p:nvPr/>
        </p:nvSpPr>
        <p:spPr>
          <a:xfrm>
            <a:off x="-23928" y="537582"/>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cxnSp>
        <p:nvCxnSpPr>
          <p:cNvPr id="87" name="直線接點 86"/>
          <p:cNvCxnSpPr/>
          <p:nvPr/>
        </p:nvCxnSpPr>
        <p:spPr>
          <a:xfrm>
            <a:off x="-23927" y="83768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62977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5" name="內容版面配置區 2"/>
          <p:cNvSpPr txBox="1">
            <a:spLocks/>
          </p:cNvSpPr>
          <p:nvPr/>
        </p:nvSpPr>
        <p:spPr>
          <a:xfrm>
            <a:off x="768488" y="892526"/>
            <a:ext cx="7474407" cy="809295"/>
          </a:xfrm>
          <a:prstGeom prst="rect">
            <a:avLst/>
          </a:prstGeom>
        </p:spPr>
        <p:txBody>
          <a:bodyPr>
            <a:norm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spcBef>
                <a:spcPts val="600"/>
              </a:spcBef>
              <a:buFontTx/>
              <a:buNone/>
              <a:defRPr/>
            </a:pPr>
            <a:r>
              <a:rPr lang="zh-TW" altLang="en-US" sz="4400" b="1" dirty="0">
                <a:solidFill>
                  <a:srgbClr val="FFFF00"/>
                </a:solidFill>
                <a:latin typeface="微軟正黑體" panose="020B0604030504040204" pitchFamily="34" charset="-120"/>
                <a:ea typeface="微軟正黑體" panose="020B0604030504040204" pitchFamily="34" charset="-120"/>
              </a:rPr>
              <a:t>壹、國中教育會考</a:t>
            </a:r>
          </a:p>
        </p:txBody>
      </p:sp>
      <p:sp>
        <p:nvSpPr>
          <p:cNvPr id="36" name="矩形 35"/>
          <p:cNvSpPr/>
          <p:nvPr/>
        </p:nvSpPr>
        <p:spPr>
          <a:xfrm>
            <a:off x="4909969"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37" name="群組 36"/>
          <p:cNvGrpSpPr/>
          <p:nvPr/>
        </p:nvGrpSpPr>
        <p:grpSpPr>
          <a:xfrm>
            <a:off x="2195737" y="44631"/>
            <a:ext cx="2664296" cy="360045"/>
            <a:chOff x="2123728" y="44624"/>
            <a:chExt cx="2664296" cy="360045"/>
          </a:xfrm>
        </p:grpSpPr>
        <p:grpSp>
          <p:nvGrpSpPr>
            <p:cNvPr id="38" name="群組 37"/>
            <p:cNvGrpSpPr/>
            <p:nvPr/>
          </p:nvGrpSpPr>
          <p:grpSpPr>
            <a:xfrm>
              <a:off x="2627784" y="44624"/>
              <a:ext cx="2160240" cy="360045"/>
              <a:chOff x="2339752" y="44624"/>
              <a:chExt cx="2160240" cy="360045"/>
            </a:xfrm>
          </p:grpSpPr>
          <p:grpSp>
            <p:nvGrpSpPr>
              <p:cNvPr id="40" name="群組 37"/>
              <p:cNvGrpSpPr/>
              <p:nvPr/>
            </p:nvGrpSpPr>
            <p:grpSpPr>
              <a:xfrm>
                <a:off x="2835903" y="44629"/>
                <a:ext cx="1664089" cy="360040"/>
                <a:chOff x="2835897" y="44624"/>
                <a:chExt cx="1664089" cy="360040"/>
              </a:xfrm>
            </p:grpSpPr>
            <p:sp>
              <p:nvSpPr>
                <p:cNvPr id="44" name="橢圓 43"/>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9" name="橢圓 3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矩形 23"/>
          <p:cNvSpPr/>
          <p:nvPr/>
        </p:nvSpPr>
        <p:spPr>
          <a:xfrm>
            <a:off x="197770" y="6300028"/>
            <a:ext cx="8838728" cy="369332"/>
          </a:xfrm>
          <a:prstGeom prst="rect">
            <a:avLst/>
          </a:prstGeom>
        </p:spPr>
        <p:txBody>
          <a:bodyPr wrap="square">
            <a:spAutoFit/>
          </a:bodyPr>
          <a:lstStyle/>
          <a:p>
            <a:pPr algn="ctr"/>
            <a:r>
              <a:rPr lang="en-US" altLang="zh-TW" b="1" dirty="0">
                <a:solidFill>
                  <a:srgbClr val="FFFF00"/>
                </a:solidFill>
                <a:latin typeface="微軟正黑體" panose="020B0604030504040204" pitchFamily="34" charset="-120"/>
                <a:ea typeface="微軟正黑體" panose="020B0604030504040204" pitchFamily="34" charset="-120"/>
              </a:rPr>
              <a:t>114</a:t>
            </a:r>
            <a:r>
              <a:rPr lang="zh-TW" altLang="en-US" b="1" dirty="0">
                <a:solidFill>
                  <a:srgbClr val="FFFF00"/>
                </a:solidFill>
                <a:latin typeface="微軟正黑體" panose="020B0604030504040204" pitchFamily="34" charset="-120"/>
                <a:ea typeface="微軟正黑體" panose="020B0604030504040204" pitchFamily="34" charset="-120"/>
              </a:rPr>
              <a:t>年全國試務承辦學校：國立臺灣師範大學心理與教育測驗研究發展中心</a:t>
            </a:r>
            <a:endParaRPr lang="en-US" altLang="zh-TW" b="1" dirty="0">
              <a:solidFill>
                <a:srgbClr val="FFFF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916235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13</a:t>
            </a:fld>
            <a:endParaRPr lang="zh-TW" altLang="en-US"/>
          </a:p>
        </p:txBody>
      </p:sp>
      <p:sp>
        <p:nvSpPr>
          <p:cNvPr id="5" name="Shape 7"/>
          <p:cNvSpPr/>
          <p:nvPr/>
        </p:nvSpPr>
        <p:spPr>
          <a:xfrm>
            <a:off x="3821614" y="4027633"/>
            <a:ext cx="637847" cy="633640"/>
          </a:xfrm>
          <a:custGeom>
            <a:avLst/>
            <a:gdLst/>
            <a:ahLst/>
            <a:cxnLst>
              <a:cxn ang="0">
                <a:pos x="wd2" y="hd2"/>
              </a:cxn>
              <a:cxn ang="5400000">
                <a:pos x="wd2" y="hd2"/>
              </a:cxn>
              <a:cxn ang="10800000">
                <a:pos x="wd2" y="hd2"/>
              </a:cxn>
              <a:cxn ang="16200000">
                <a:pos x="wd2" y="hd2"/>
              </a:cxn>
            </a:cxnLst>
            <a:rect l="0" t="0" r="r" b="b"/>
            <a:pathLst>
              <a:path w="17281" h="17128" extrusionOk="0">
                <a:moveTo>
                  <a:pt x="17015" y="304"/>
                </a:moveTo>
                <a:cubicBezTo>
                  <a:pt x="18667" y="9325"/>
                  <a:pt x="12547" y="20144"/>
                  <a:pt x="725" y="16349"/>
                </a:cubicBezTo>
                <a:cubicBezTo>
                  <a:pt x="-2933" y="4512"/>
                  <a:pt x="7991" y="-1456"/>
                  <a:pt x="17015" y="304"/>
                </a:cubicBezTo>
                <a:close/>
              </a:path>
            </a:pathLst>
          </a:custGeom>
          <a:solidFill>
            <a:schemeClr val="accent6">
              <a:lumMod val="75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6" name="Shape 8"/>
          <p:cNvSpPr/>
          <p:nvPr/>
        </p:nvSpPr>
        <p:spPr>
          <a:xfrm>
            <a:off x="2949302" y="3843024"/>
            <a:ext cx="816165" cy="503075"/>
          </a:xfrm>
          <a:custGeom>
            <a:avLst/>
            <a:gdLst/>
            <a:ahLst/>
            <a:cxnLst>
              <a:cxn ang="0">
                <a:pos x="wd2" y="hd2"/>
              </a:cxn>
              <a:cxn ang="5400000">
                <a:pos x="wd2" y="hd2"/>
              </a:cxn>
              <a:cxn ang="10800000">
                <a:pos x="wd2" y="hd2"/>
              </a:cxn>
              <a:cxn ang="16200000">
                <a:pos x="wd2" y="hd2"/>
              </a:cxn>
            </a:cxnLst>
            <a:rect l="0" t="0" r="r" b="b"/>
            <a:pathLst>
              <a:path w="21600" h="13838" extrusionOk="0">
                <a:moveTo>
                  <a:pt x="21600" y="6219"/>
                </a:moveTo>
                <a:cubicBezTo>
                  <a:pt x="17128" y="13960"/>
                  <a:pt x="6016" y="17987"/>
                  <a:pt x="0" y="7511"/>
                </a:cubicBezTo>
                <a:cubicBezTo>
                  <a:pt x="4811" y="-3613"/>
                  <a:pt x="16297" y="-937"/>
                  <a:pt x="21600" y="6219"/>
                </a:cubicBezTo>
                <a:close/>
              </a:path>
            </a:pathLst>
          </a:custGeom>
          <a:solidFill>
            <a:schemeClr val="accent6"/>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7" name="Shape 9"/>
          <p:cNvSpPr/>
          <p:nvPr/>
        </p:nvSpPr>
        <p:spPr>
          <a:xfrm>
            <a:off x="3244682" y="4369168"/>
            <a:ext cx="482685" cy="481146"/>
          </a:xfrm>
          <a:custGeom>
            <a:avLst/>
            <a:gdLst/>
            <a:ahLst/>
            <a:cxnLst>
              <a:cxn ang="0">
                <a:pos x="wd2" y="hd2"/>
              </a:cxn>
              <a:cxn ang="5400000">
                <a:pos x="wd2" y="hd2"/>
              </a:cxn>
              <a:cxn ang="10800000">
                <a:pos x="wd2" y="hd2"/>
              </a:cxn>
              <a:cxn ang="16200000">
                <a:pos x="wd2" y="hd2"/>
              </a:cxn>
            </a:cxnLst>
            <a:rect l="0" t="0" r="r" b="b"/>
            <a:pathLst>
              <a:path w="17238" h="17170" extrusionOk="0">
                <a:moveTo>
                  <a:pt x="16962" y="293"/>
                </a:moveTo>
                <a:cubicBezTo>
                  <a:pt x="18644" y="9315"/>
                  <a:pt x="12566" y="20163"/>
                  <a:pt x="740" y="16406"/>
                </a:cubicBezTo>
                <a:cubicBezTo>
                  <a:pt x="-2956" y="4573"/>
                  <a:pt x="7939" y="-1437"/>
                  <a:pt x="16962" y="293"/>
                </a:cubicBezTo>
                <a:close/>
              </a:path>
            </a:pathLst>
          </a:custGeom>
          <a:solidFill>
            <a:schemeClr val="accent6">
              <a:lumMod val="60000"/>
              <a:lumOff val="40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8" name="Shape 10"/>
          <p:cNvSpPr/>
          <p:nvPr/>
        </p:nvSpPr>
        <p:spPr>
          <a:xfrm>
            <a:off x="2584704" y="1641656"/>
            <a:ext cx="2159627" cy="2166537"/>
          </a:xfrm>
          <a:custGeom>
            <a:avLst/>
            <a:gdLst/>
            <a:ahLst/>
            <a:cxnLst>
              <a:cxn ang="0">
                <a:pos x="wd2" y="hd2"/>
              </a:cxn>
              <a:cxn ang="5400000">
                <a:pos x="wd2" y="hd2"/>
              </a:cxn>
              <a:cxn ang="10800000">
                <a:pos x="wd2" y="hd2"/>
              </a:cxn>
              <a:cxn ang="16200000">
                <a:pos x="wd2" y="hd2"/>
              </a:cxn>
            </a:cxnLst>
            <a:rect l="0" t="0" r="r" b="b"/>
            <a:pathLst>
              <a:path w="17170" h="17238" extrusionOk="0">
                <a:moveTo>
                  <a:pt x="16877" y="16962"/>
                </a:moveTo>
                <a:cubicBezTo>
                  <a:pt x="7855" y="18644"/>
                  <a:pt x="-2993" y="12566"/>
                  <a:pt x="764" y="740"/>
                </a:cubicBezTo>
                <a:cubicBezTo>
                  <a:pt x="12597" y="-2956"/>
                  <a:pt x="18607" y="7939"/>
                  <a:pt x="16877" y="16962"/>
                </a:cubicBezTo>
                <a:close/>
              </a:path>
            </a:pathLst>
          </a:custGeom>
          <a:solidFill>
            <a:schemeClr val="accent4">
              <a:alpha val="68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0" name="Shape 20"/>
          <p:cNvSpPr/>
          <p:nvPr/>
        </p:nvSpPr>
        <p:spPr>
          <a:xfrm>
            <a:off x="2524704" y="3215365"/>
            <a:ext cx="312817" cy="182509"/>
          </a:xfrm>
          <a:custGeom>
            <a:avLst/>
            <a:gdLst/>
            <a:ahLst/>
            <a:cxnLst>
              <a:cxn ang="0">
                <a:pos x="wd2" y="hd2"/>
              </a:cxn>
              <a:cxn ang="5400000">
                <a:pos x="wd2" y="hd2"/>
              </a:cxn>
              <a:cxn ang="10800000">
                <a:pos x="wd2" y="hd2"/>
              </a:cxn>
              <a:cxn ang="16200000">
                <a:pos x="wd2" y="hd2"/>
              </a:cxn>
            </a:cxnLst>
            <a:rect l="0" t="0" r="r" b="b"/>
            <a:pathLst>
              <a:path w="21600" h="13851" extrusionOk="0">
                <a:moveTo>
                  <a:pt x="21600" y="7737"/>
                </a:moveTo>
                <a:cubicBezTo>
                  <a:pt x="16288" y="14846"/>
                  <a:pt x="4797" y="17414"/>
                  <a:pt x="0" y="6238"/>
                </a:cubicBezTo>
                <a:cubicBezTo>
                  <a:pt x="6029" y="-4186"/>
                  <a:pt x="17137" y="-50"/>
                  <a:pt x="21600" y="7737"/>
                </a:cubicBezTo>
                <a:close/>
              </a:path>
            </a:pathLst>
          </a:custGeom>
          <a:solidFill>
            <a:schemeClr val="accent5"/>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1" name="Shape 21"/>
          <p:cNvSpPr/>
          <p:nvPr/>
        </p:nvSpPr>
        <p:spPr>
          <a:xfrm>
            <a:off x="2543166" y="3916865"/>
            <a:ext cx="336355" cy="239267"/>
          </a:xfrm>
          <a:custGeom>
            <a:avLst/>
            <a:gdLst/>
            <a:ahLst/>
            <a:cxnLst>
              <a:cxn ang="0">
                <a:pos x="wd2" y="hd2"/>
              </a:cxn>
              <a:cxn ang="5400000">
                <a:pos x="wd2" y="hd2"/>
              </a:cxn>
              <a:cxn ang="10800000">
                <a:pos x="wd2" y="hd2"/>
              </a:cxn>
              <a:cxn ang="16200000">
                <a:pos x="wd2" y="hd2"/>
              </a:cxn>
            </a:cxnLst>
            <a:rect l="0" t="0" r="r" b="b"/>
            <a:pathLst>
              <a:path w="21600" h="14913" extrusionOk="0">
                <a:moveTo>
                  <a:pt x="21600" y="1886"/>
                </a:moveTo>
                <a:cubicBezTo>
                  <a:pt x="20108" y="10837"/>
                  <a:pt x="10336" y="19285"/>
                  <a:pt x="0" y="12380"/>
                </a:cubicBezTo>
                <a:cubicBezTo>
                  <a:pt x="490" y="215"/>
                  <a:pt x="13317" y="-2315"/>
                  <a:pt x="21600" y="1886"/>
                </a:cubicBezTo>
                <a:close/>
              </a:path>
            </a:pathLst>
          </a:custGeom>
          <a:solidFill>
            <a:schemeClr val="accent5"/>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2" name="Shape 22"/>
          <p:cNvSpPr/>
          <p:nvPr/>
        </p:nvSpPr>
        <p:spPr>
          <a:xfrm>
            <a:off x="2621626" y="4276893"/>
            <a:ext cx="396653" cy="249813"/>
          </a:xfrm>
          <a:custGeom>
            <a:avLst/>
            <a:gdLst/>
            <a:ahLst/>
            <a:cxnLst>
              <a:cxn ang="0">
                <a:pos x="wd2" y="hd2"/>
              </a:cxn>
              <a:cxn ang="5400000">
                <a:pos x="wd2" y="hd2"/>
              </a:cxn>
              <a:cxn ang="10800000">
                <a:pos x="wd2" y="hd2"/>
              </a:cxn>
              <a:cxn ang="16200000">
                <a:pos x="wd2" y="hd2"/>
              </a:cxn>
            </a:cxnLst>
            <a:rect l="0" t="0" r="r" b="b"/>
            <a:pathLst>
              <a:path w="21600" h="14680" extrusionOk="0">
                <a:moveTo>
                  <a:pt x="21600" y="3553"/>
                </a:moveTo>
                <a:cubicBezTo>
                  <a:pt x="18764" y="12459"/>
                  <a:pt x="8388" y="19435"/>
                  <a:pt x="0" y="10598"/>
                </a:cubicBezTo>
                <a:cubicBezTo>
                  <a:pt x="2438" y="-1770"/>
                  <a:pt x="14661" y="-2165"/>
                  <a:pt x="21600" y="3553"/>
                </a:cubicBezTo>
                <a:close/>
              </a:path>
            </a:pathLst>
          </a:custGeom>
          <a:solidFill>
            <a:schemeClr val="accent6">
              <a:lumMod val="75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3" name="Shape 23"/>
          <p:cNvSpPr/>
          <p:nvPr/>
        </p:nvSpPr>
        <p:spPr>
          <a:xfrm>
            <a:off x="2833925" y="4535320"/>
            <a:ext cx="296473" cy="286122"/>
          </a:xfrm>
          <a:custGeom>
            <a:avLst/>
            <a:gdLst/>
            <a:ahLst/>
            <a:cxnLst>
              <a:cxn ang="0">
                <a:pos x="wd2" y="hd2"/>
              </a:cxn>
              <a:cxn ang="5400000">
                <a:pos x="wd2" y="hd2"/>
              </a:cxn>
              <a:cxn ang="10800000">
                <a:pos x="wd2" y="hd2"/>
              </a:cxn>
              <a:cxn ang="16200000">
                <a:pos x="wd2" y="hd2"/>
              </a:cxn>
            </a:cxnLst>
            <a:rect l="0" t="0" r="r" b="b"/>
            <a:pathLst>
              <a:path w="17989" h="17165" extrusionOk="0">
                <a:moveTo>
                  <a:pt x="17854" y="294"/>
                </a:moveTo>
                <a:cubicBezTo>
                  <a:pt x="19043" y="9316"/>
                  <a:pt x="12271" y="20161"/>
                  <a:pt x="511" y="16400"/>
                </a:cubicBezTo>
                <a:cubicBezTo>
                  <a:pt x="-2557" y="4566"/>
                  <a:pt x="8817" y="-1439"/>
                  <a:pt x="17854" y="294"/>
                </a:cubicBezTo>
                <a:close/>
              </a:path>
            </a:pathLst>
          </a:custGeom>
          <a:solidFill>
            <a:schemeClr val="accent6"/>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4" name="Shape 24"/>
          <p:cNvSpPr/>
          <p:nvPr/>
        </p:nvSpPr>
        <p:spPr>
          <a:xfrm>
            <a:off x="6320294" y="4247133"/>
            <a:ext cx="466905" cy="281241"/>
          </a:xfrm>
          <a:custGeom>
            <a:avLst/>
            <a:gdLst/>
            <a:ahLst/>
            <a:cxnLst>
              <a:cxn ang="0">
                <a:pos x="wd2" y="hd2"/>
              </a:cxn>
              <a:cxn ang="5400000">
                <a:pos x="wd2" y="hd2"/>
              </a:cxn>
              <a:cxn ang="10800000">
                <a:pos x="wd2" y="hd2"/>
              </a:cxn>
              <a:cxn ang="16200000">
                <a:pos x="wd2" y="hd2"/>
              </a:cxn>
            </a:cxnLst>
            <a:rect l="0" t="0" r="r" b="b"/>
            <a:pathLst>
              <a:path w="21600" h="14299" extrusionOk="0">
                <a:moveTo>
                  <a:pt x="21600" y="9688"/>
                </a:moveTo>
                <a:cubicBezTo>
                  <a:pt x="15374" y="16072"/>
                  <a:pt x="3472" y="16965"/>
                  <a:pt x="0" y="4987"/>
                </a:cubicBezTo>
                <a:cubicBezTo>
                  <a:pt x="7354" y="-4635"/>
                  <a:pt x="18051" y="1176"/>
                  <a:pt x="21600" y="9688"/>
                </a:cubicBezTo>
                <a:close/>
              </a:path>
            </a:pathLst>
          </a:custGeom>
          <a:solidFill>
            <a:schemeClr val="accent4">
              <a:lumMod val="60000"/>
              <a:lumOff val="40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5" name="Shape 25"/>
          <p:cNvSpPr/>
          <p:nvPr/>
        </p:nvSpPr>
        <p:spPr>
          <a:xfrm>
            <a:off x="2566243" y="3483023"/>
            <a:ext cx="593651" cy="364942"/>
          </a:xfrm>
          <a:custGeom>
            <a:avLst/>
            <a:gdLst/>
            <a:ahLst/>
            <a:cxnLst>
              <a:cxn ang="0">
                <a:pos x="wd2" y="hd2"/>
              </a:cxn>
              <a:cxn ang="5400000">
                <a:pos x="wd2" y="hd2"/>
              </a:cxn>
              <a:cxn ang="10800000">
                <a:pos x="wd2" y="hd2"/>
              </a:cxn>
              <a:cxn ang="16200000">
                <a:pos x="wd2" y="hd2"/>
              </a:cxn>
            </a:cxnLst>
            <a:rect l="0" t="0" r="r" b="b"/>
            <a:pathLst>
              <a:path w="21600" h="13800" extrusionOk="0">
                <a:moveTo>
                  <a:pt x="21600" y="6936"/>
                </a:moveTo>
                <a:cubicBezTo>
                  <a:pt x="16694" y="14370"/>
                  <a:pt x="5387" y="17686"/>
                  <a:pt x="0" y="6869"/>
                </a:cubicBezTo>
                <a:cubicBezTo>
                  <a:pt x="5440" y="-3914"/>
                  <a:pt x="16731" y="-527"/>
                  <a:pt x="21600" y="6936"/>
                </a:cubicBezTo>
                <a:close/>
              </a:path>
            </a:pathLst>
          </a:custGeom>
          <a:solidFill>
            <a:schemeClr val="accent5">
              <a:lumMod val="75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7" name="Shape 28"/>
          <p:cNvSpPr/>
          <p:nvPr/>
        </p:nvSpPr>
        <p:spPr>
          <a:xfrm rot="20091904">
            <a:off x="5612351" y="3843024"/>
            <a:ext cx="816165" cy="503075"/>
          </a:xfrm>
          <a:custGeom>
            <a:avLst/>
            <a:gdLst/>
            <a:ahLst/>
            <a:cxnLst>
              <a:cxn ang="0">
                <a:pos x="wd2" y="hd2"/>
              </a:cxn>
              <a:cxn ang="5400000">
                <a:pos x="wd2" y="hd2"/>
              </a:cxn>
              <a:cxn ang="10800000">
                <a:pos x="wd2" y="hd2"/>
              </a:cxn>
              <a:cxn ang="16200000">
                <a:pos x="wd2" y="hd2"/>
              </a:cxn>
            </a:cxnLst>
            <a:rect l="0" t="0" r="r" b="b"/>
            <a:pathLst>
              <a:path w="21600" h="13838" extrusionOk="0">
                <a:moveTo>
                  <a:pt x="0" y="6219"/>
                </a:moveTo>
                <a:cubicBezTo>
                  <a:pt x="4472" y="13960"/>
                  <a:pt x="15584" y="17987"/>
                  <a:pt x="21600" y="7511"/>
                </a:cubicBezTo>
                <a:cubicBezTo>
                  <a:pt x="16789" y="-3613"/>
                  <a:pt x="5303" y="-937"/>
                  <a:pt x="0" y="6219"/>
                </a:cubicBezTo>
                <a:close/>
              </a:path>
            </a:pathLst>
          </a:custGeom>
          <a:solidFill>
            <a:schemeClr val="tx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8" name="Shape 29"/>
          <p:cNvSpPr/>
          <p:nvPr/>
        </p:nvSpPr>
        <p:spPr>
          <a:xfrm>
            <a:off x="5649273" y="4369168"/>
            <a:ext cx="482686" cy="481146"/>
          </a:xfrm>
          <a:custGeom>
            <a:avLst/>
            <a:gdLst/>
            <a:ahLst/>
            <a:cxnLst>
              <a:cxn ang="0">
                <a:pos x="wd2" y="hd2"/>
              </a:cxn>
              <a:cxn ang="5400000">
                <a:pos x="wd2" y="hd2"/>
              </a:cxn>
              <a:cxn ang="10800000">
                <a:pos x="wd2" y="hd2"/>
              </a:cxn>
              <a:cxn ang="16200000">
                <a:pos x="wd2" y="hd2"/>
              </a:cxn>
            </a:cxnLst>
            <a:rect l="0" t="0" r="r" b="b"/>
            <a:pathLst>
              <a:path w="17238" h="17170" extrusionOk="0">
                <a:moveTo>
                  <a:pt x="276" y="293"/>
                </a:moveTo>
                <a:cubicBezTo>
                  <a:pt x="-1406" y="9315"/>
                  <a:pt x="4672" y="20163"/>
                  <a:pt x="16498" y="16406"/>
                </a:cubicBezTo>
                <a:cubicBezTo>
                  <a:pt x="20194" y="4573"/>
                  <a:pt x="9299" y="-1437"/>
                  <a:pt x="276" y="293"/>
                </a:cubicBezTo>
                <a:close/>
              </a:path>
            </a:pathLst>
          </a:custGeom>
          <a:solidFill>
            <a:srgbClr val="FF6600"/>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9" name="Shape 31"/>
          <p:cNvSpPr/>
          <p:nvPr/>
        </p:nvSpPr>
        <p:spPr>
          <a:xfrm>
            <a:off x="5663134" y="3044598"/>
            <a:ext cx="761665" cy="468173"/>
          </a:xfrm>
          <a:custGeom>
            <a:avLst/>
            <a:gdLst/>
            <a:ahLst/>
            <a:cxnLst>
              <a:cxn ang="0">
                <a:pos x="wd2" y="hd2"/>
              </a:cxn>
              <a:cxn ang="5400000">
                <a:pos x="wd2" y="hd2"/>
              </a:cxn>
              <a:cxn ang="10800000">
                <a:pos x="wd2" y="hd2"/>
              </a:cxn>
              <a:cxn ang="16200000">
                <a:pos x="wd2" y="hd2"/>
              </a:cxn>
            </a:cxnLst>
            <a:rect l="0" t="0" r="r" b="b"/>
            <a:pathLst>
              <a:path w="21600" h="13800" extrusionOk="0">
                <a:moveTo>
                  <a:pt x="0" y="6936"/>
                </a:moveTo>
                <a:cubicBezTo>
                  <a:pt x="4906" y="14370"/>
                  <a:pt x="16213" y="17686"/>
                  <a:pt x="21600" y="6869"/>
                </a:cubicBezTo>
                <a:cubicBezTo>
                  <a:pt x="16160" y="-3914"/>
                  <a:pt x="4869" y="-527"/>
                  <a:pt x="0" y="6936"/>
                </a:cubicBezTo>
                <a:close/>
              </a:path>
            </a:pathLst>
          </a:custGeom>
          <a:solidFill>
            <a:schemeClr val="accent1">
              <a:lumMod val="60000"/>
              <a:lumOff val="40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0" name="Shape 11"/>
          <p:cNvSpPr/>
          <p:nvPr/>
        </p:nvSpPr>
        <p:spPr>
          <a:xfrm rot="2244137">
            <a:off x="4766997" y="1393552"/>
            <a:ext cx="1869533" cy="2775247"/>
          </a:xfrm>
          <a:custGeom>
            <a:avLst/>
            <a:gdLst/>
            <a:ahLst/>
            <a:cxnLst>
              <a:cxn ang="0">
                <a:pos x="wd2" y="hd2"/>
              </a:cxn>
              <a:cxn ang="5400000">
                <a:pos x="wd2" y="hd2"/>
              </a:cxn>
              <a:cxn ang="10800000">
                <a:pos x="wd2" y="hd2"/>
              </a:cxn>
              <a:cxn ang="16200000">
                <a:pos x="wd2" y="hd2"/>
              </a:cxn>
            </a:cxnLst>
            <a:rect l="0" t="0" r="r" b="b"/>
            <a:pathLst>
              <a:path w="13800" h="21600" extrusionOk="0">
                <a:moveTo>
                  <a:pt x="6864" y="21600"/>
                </a:moveTo>
                <a:cubicBezTo>
                  <a:pt x="-570" y="16694"/>
                  <a:pt x="-3886" y="5387"/>
                  <a:pt x="6931" y="0"/>
                </a:cubicBezTo>
                <a:cubicBezTo>
                  <a:pt x="17714" y="5440"/>
                  <a:pt x="14327" y="16731"/>
                  <a:pt x="6864" y="21600"/>
                </a:cubicBezTo>
                <a:close/>
              </a:path>
            </a:pathLst>
          </a:custGeom>
          <a:solidFill>
            <a:srgbClr val="95B850"/>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1" name="Shape 38"/>
          <p:cNvSpPr/>
          <p:nvPr/>
        </p:nvSpPr>
        <p:spPr>
          <a:xfrm>
            <a:off x="6540048" y="3215365"/>
            <a:ext cx="312817" cy="182509"/>
          </a:xfrm>
          <a:custGeom>
            <a:avLst/>
            <a:gdLst/>
            <a:ahLst/>
            <a:cxnLst>
              <a:cxn ang="0">
                <a:pos x="wd2" y="hd2"/>
              </a:cxn>
              <a:cxn ang="5400000">
                <a:pos x="wd2" y="hd2"/>
              </a:cxn>
              <a:cxn ang="10800000">
                <a:pos x="wd2" y="hd2"/>
              </a:cxn>
              <a:cxn ang="16200000">
                <a:pos x="wd2" y="hd2"/>
              </a:cxn>
            </a:cxnLst>
            <a:rect l="0" t="0" r="r" b="b"/>
            <a:pathLst>
              <a:path w="21600" h="13851" extrusionOk="0">
                <a:moveTo>
                  <a:pt x="0" y="7737"/>
                </a:moveTo>
                <a:cubicBezTo>
                  <a:pt x="5312" y="14846"/>
                  <a:pt x="16803" y="17414"/>
                  <a:pt x="21600" y="6238"/>
                </a:cubicBezTo>
                <a:cubicBezTo>
                  <a:pt x="15571" y="-4186"/>
                  <a:pt x="4463" y="-50"/>
                  <a:pt x="0" y="7737"/>
                </a:cubicBezTo>
                <a:close/>
              </a:path>
            </a:pathLst>
          </a:custGeom>
          <a:solidFill>
            <a:schemeClr val="tx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2" name="Shape 39"/>
          <p:cNvSpPr/>
          <p:nvPr/>
        </p:nvSpPr>
        <p:spPr>
          <a:xfrm>
            <a:off x="6498510" y="3916865"/>
            <a:ext cx="336355" cy="239267"/>
          </a:xfrm>
          <a:custGeom>
            <a:avLst/>
            <a:gdLst/>
            <a:ahLst/>
            <a:cxnLst>
              <a:cxn ang="0">
                <a:pos x="wd2" y="hd2"/>
              </a:cxn>
              <a:cxn ang="5400000">
                <a:pos x="wd2" y="hd2"/>
              </a:cxn>
              <a:cxn ang="10800000">
                <a:pos x="wd2" y="hd2"/>
              </a:cxn>
              <a:cxn ang="16200000">
                <a:pos x="wd2" y="hd2"/>
              </a:cxn>
            </a:cxnLst>
            <a:rect l="0" t="0" r="r" b="b"/>
            <a:pathLst>
              <a:path w="21600" h="14913" extrusionOk="0">
                <a:moveTo>
                  <a:pt x="0" y="1886"/>
                </a:moveTo>
                <a:cubicBezTo>
                  <a:pt x="1492" y="10837"/>
                  <a:pt x="11264" y="19285"/>
                  <a:pt x="21600" y="12380"/>
                </a:cubicBezTo>
                <a:cubicBezTo>
                  <a:pt x="21110" y="215"/>
                  <a:pt x="8283" y="-2315"/>
                  <a:pt x="0" y="1886"/>
                </a:cubicBezTo>
                <a:close/>
              </a:path>
            </a:pathLst>
          </a:custGeom>
          <a:solidFill>
            <a:schemeClr val="tx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4" name="Shape 41"/>
          <p:cNvSpPr/>
          <p:nvPr/>
        </p:nvSpPr>
        <p:spPr>
          <a:xfrm>
            <a:off x="6244651" y="4535320"/>
            <a:ext cx="296472" cy="286122"/>
          </a:xfrm>
          <a:custGeom>
            <a:avLst/>
            <a:gdLst/>
            <a:ahLst/>
            <a:cxnLst>
              <a:cxn ang="0">
                <a:pos x="wd2" y="hd2"/>
              </a:cxn>
              <a:cxn ang="5400000">
                <a:pos x="wd2" y="hd2"/>
              </a:cxn>
              <a:cxn ang="10800000">
                <a:pos x="wd2" y="hd2"/>
              </a:cxn>
              <a:cxn ang="16200000">
                <a:pos x="wd2" y="hd2"/>
              </a:cxn>
            </a:cxnLst>
            <a:rect l="0" t="0" r="r" b="b"/>
            <a:pathLst>
              <a:path w="17989" h="17165" extrusionOk="0">
                <a:moveTo>
                  <a:pt x="135" y="294"/>
                </a:moveTo>
                <a:cubicBezTo>
                  <a:pt x="-1054" y="9316"/>
                  <a:pt x="5718" y="20161"/>
                  <a:pt x="17478" y="16400"/>
                </a:cubicBezTo>
                <a:cubicBezTo>
                  <a:pt x="20546" y="4566"/>
                  <a:pt x="9172" y="-1439"/>
                  <a:pt x="135" y="294"/>
                </a:cubicBezTo>
                <a:close/>
              </a:path>
            </a:pathLst>
          </a:custGeom>
          <a:solidFill>
            <a:schemeClr val="bg2">
              <a:lumMod val="75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5" name="Shape 43"/>
          <p:cNvSpPr/>
          <p:nvPr/>
        </p:nvSpPr>
        <p:spPr>
          <a:xfrm>
            <a:off x="6216974" y="3483023"/>
            <a:ext cx="593651" cy="364942"/>
          </a:xfrm>
          <a:custGeom>
            <a:avLst/>
            <a:gdLst/>
            <a:ahLst/>
            <a:cxnLst>
              <a:cxn ang="0">
                <a:pos x="wd2" y="hd2"/>
              </a:cxn>
              <a:cxn ang="5400000">
                <a:pos x="wd2" y="hd2"/>
              </a:cxn>
              <a:cxn ang="10800000">
                <a:pos x="wd2" y="hd2"/>
              </a:cxn>
              <a:cxn ang="16200000">
                <a:pos x="wd2" y="hd2"/>
              </a:cxn>
            </a:cxnLst>
            <a:rect l="0" t="0" r="r" b="b"/>
            <a:pathLst>
              <a:path w="21600" h="13800" extrusionOk="0">
                <a:moveTo>
                  <a:pt x="0" y="6936"/>
                </a:moveTo>
                <a:cubicBezTo>
                  <a:pt x="4906" y="14370"/>
                  <a:pt x="16213" y="17686"/>
                  <a:pt x="21600" y="6869"/>
                </a:cubicBezTo>
                <a:cubicBezTo>
                  <a:pt x="16160" y="-3914"/>
                  <a:pt x="4869" y="-527"/>
                  <a:pt x="0" y="6936"/>
                </a:cubicBezTo>
                <a:close/>
              </a:path>
            </a:pathLst>
          </a:custGeom>
          <a:solidFill>
            <a:schemeClr val="tx2">
              <a:lumMod val="60000"/>
              <a:lumOff val="40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6" name="Shape 44"/>
          <p:cNvSpPr/>
          <p:nvPr/>
        </p:nvSpPr>
        <p:spPr>
          <a:xfrm>
            <a:off x="4264687" y="3852252"/>
            <a:ext cx="840101" cy="1782362"/>
          </a:xfrm>
          <a:custGeom>
            <a:avLst/>
            <a:gdLst/>
            <a:ahLst/>
            <a:cxnLst>
              <a:cxn ang="0">
                <a:pos x="wd2" y="hd2"/>
              </a:cxn>
              <a:cxn ang="5400000">
                <a:pos x="wd2" y="hd2"/>
              </a:cxn>
              <a:cxn ang="10800000">
                <a:pos x="wd2" y="hd2"/>
              </a:cxn>
              <a:cxn ang="16200000">
                <a:pos x="wd2" y="hd2"/>
              </a:cxn>
            </a:cxnLst>
            <a:rect l="0" t="0" r="r" b="b"/>
            <a:pathLst>
              <a:path w="21600" h="21600" extrusionOk="0">
                <a:moveTo>
                  <a:pt x="10228" y="241"/>
                </a:moveTo>
                <a:lnTo>
                  <a:pt x="11588" y="0"/>
                </a:lnTo>
                <a:cubicBezTo>
                  <a:pt x="13028" y="11814"/>
                  <a:pt x="14400" y="18205"/>
                  <a:pt x="21600" y="21600"/>
                </a:cubicBezTo>
                <a:lnTo>
                  <a:pt x="0" y="21600"/>
                </a:lnTo>
                <a:cubicBezTo>
                  <a:pt x="8064" y="17051"/>
                  <a:pt x="10228" y="7777"/>
                  <a:pt x="10228" y="241"/>
                </a:cubicBezTo>
                <a:close/>
              </a:path>
            </a:pathLst>
          </a:custGeom>
          <a:solidFill>
            <a:schemeClr val="accent4">
              <a:lumMod val="50000"/>
              <a:alpha val="75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27" name="Shape 45"/>
          <p:cNvSpPr/>
          <p:nvPr/>
        </p:nvSpPr>
        <p:spPr>
          <a:xfrm>
            <a:off x="4596991" y="3626107"/>
            <a:ext cx="177857" cy="17785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35"/>
                  <a:pt x="16765" y="0"/>
                  <a:pt x="10800" y="0"/>
                </a:cubicBezTo>
                <a:cubicBezTo>
                  <a:pt x="4835" y="0"/>
                  <a:pt x="0" y="4835"/>
                  <a:pt x="0" y="10800"/>
                </a:cubicBezTo>
                <a:cubicBezTo>
                  <a:pt x="0" y="16765"/>
                  <a:pt x="4835" y="21600"/>
                  <a:pt x="10800" y="21600"/>
                </a:cubicBezTo>
                <a:cubicBezTo>
                  <a:pt x="16765" y="21600"/>
                  <a:pt x="21600" y="16765"/>
                  <a:pt x="21600" y="10800"/>
                </a:cubicBezTo>
                <a:close/>
              </a:path>
            </a:pathLst>
          </a:custGeom>
          <a:solidFill>
            <a:schemeClr val="accent4">
              <a:lumMod val="50000"/>
            </a:scheme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34" name="矩形 33"/>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a:solidFill>
                  <a:srgbClr val="FFFFFF"/>
                </a:solidFill>
                <a:latin typeface="微軟正黑體" panose="020B0604030504040204" pitchFamily="34" charset="-120"/>
                <a:ea typeface="微軟正黑體" panose="020B0604030504040204" pitchFamily="34" charset="-120"/>
                <a:cs typeface="BiauKai"/>
              </a:rPr>
              <a:t>國中教育會考─</a:t>
            </a:r>
            <a:r>
              <a:rPr lang="zh-TW" altLang="en-US" sz="3200" b="1" dirty="0">
                <a:solidFill>
                  <a:srgbClr val="FFFF00"/>
                </a:solidFill>
                <a:latin typeface="微軟正黑體" panose="020B0604030504040204" pitchFamily="34" charset="-120"/>
                <a:ea typeface="微軟正黑體" panose="020B0604030504040204" pitchFamily="34" charset="-120"/>
                <a:cs typeface="BiauKai"/>
              </a:rPr>
              <a:t>國中學習階段的成就診斷測驗</a:t>
            </a:r>
          </a:p>
        </p:txBody>
      </p:sp>
      <p:sp>
        <p:nvSpPr>
          <p:cNvPr id="35" name="矩形 34"/>
          <p:cNvSpPr/>
          <p:nvPr/>
        </p:nvSpPr>
        <p:spPr>
          <a:xfrm>
            <a:off x="179513" y="2038478"/>
            <a:ext cx="2012556" cy="1769715"/>
          </a:xfrm>
          <a:prstGeom prst="rect">
            <a:avLst/>
          </a:prstGeom>
        </p:spPr>
        <p:txBody>
          <a:bodyPr wrap="square">
            <a:spAutoFit/>
          </a:bodyPr>
          <a:lstStyle/>
          <a:p>
            <a:pPr marL="285750" lvl="1" indent="-285750">
              <a:lnSpc>
                <a:spcPct val="150000"/>
              </a:lnSpc>
              <a:spcBef>
                <a:spcPts val="1200"/>
              </a:spcBef>
              <a:buFont typeface="Wingdings" panose="05000000000000000000" pitchFamily="2" charset="2"/>
              <a:buChar char="n"/>
            </a:pPr>
            <a:r>
              <a:rPr lang="zh-TW" altLang="en-US" b="1" dirty="0">
                <a:solidFill>
                  <a:prstClr val="black"/>
                </a:solidFill>
                <a:latin typeface="微軟正黑體" panose="020B0604030504040204" pitchFamily="34" charset="-120"/>
                <a:ea typeface="微軟正黑體" panose="020B0604030504040204" pitchFamily="34" charset="-120"/>
              </a:rPr>
              <a:t>監控學力品質</a:t>
            </a:r>
          </a:p>
          <a:p>
            <a:pPr marL="285750" lvl="1" indent="-285750">
              <a:lnSpc>
                <a:spcPct val="150000"/>
              </a:lnSpc>
              <a:buFont typeface="Wingdings" panose="05000000000000000000" pitchFamily="2" charset="2"/>
              <a:buChar char="n"/>
            </a:pPr>
            <a:r>
              <a:rPr lang="zh-TW" altLang="en-US" b="1" dirty="0">
                <a:solidFill>
                  <a:prstClr val="black"/>
                </a:solidFill>
                <a:latin typeface="微軟正黑體" panose="020B0604030504040204" pitchFamily="34" charset="-120"/>
                <a:ea typeface="微軟正黑體" panose="020B0604030504040204" pitchFamily="34" charset="-120"/>
              </a:rPr>
              <a:t>學習扶助參考</a:t>
            </a:r>
          </a:p>
          <a:p>
            <a:pPr marL="285750" lvl="1" indent="-285750">
              <a:lnSpc>
                <a:spcPct val="150000"/>
              </a:lnSpc>
              <a:buFont typeface="Wingdings" panose="05000000000000000000" pitchFamily="2" charset="2"/>
              <a:buChar char="n"/>
            </a:pPr>
            <a:r>
              <a:rPr lang="zh-TW" altLang="en-US" b="1" dirty="0">
                <a:solidFill>
                  <a:prstClr val="black"/>
                </a:solidFill>
                <a:latin typeface="微軟正黑體" panose="020B0604030504040204" pitchFamily="34" charset="-120"/>
                <a:ea typeface="微軟正黑體" panose="020B0604030504040204" pitchFamily="34" charset="-120"/>
              </a:rPr>
              <a:t>標準參照</a:t>
            </a:r>
            <a:endParaRPr lang="en-US" altLang="zh-TW" b="1" dirty="0">
              <a:solidFill>
                <a:prstClr val="black"/>
              </a:solidFill>
              <a:latin typeface="微軟正黑體" panose="020B0604030504040204" pitchFamily="34" charset="-120"/>
              <a:ea typeface="微軟正黑體" panose="020B0604030504040204" pitchFamily="34" charset="-120"/>
            </a:endParaRPr>
          </a:p>
          <a:p>
            <a:pPr marL="266700" lvl="1"/>
            <a:r>
              <a:rPr lang="en-US" altLang="zh-TW" sz="1400" b="1" dirty="0">
                <a:solidFill>
                  <a:prstClr val="black"/>
                </a:solidFill>
                <a:latin typeface="微軟正黑體" panose="020B0604030504040204" pitchFamily="34" charset="-120"/>
                <a:ea typeface="微軟正黑體" panose="020B0604030504040204" pitchFamily="34" charset="-120"/>
              </a:rPr>
              <a:t>(</a:t>
            </a:r>
            <a:r>
              <a:rPr lang="zh-TW" altLang="en-US" sz="1400" b="1" dirty="0">
                <a:solidFill>
                  <a:prstClr val="black"/>
                </a:solidFill>
                <a:latin typeface="微軟正黑體" panose="020B0604030504040204" pitchFamily="34" charset="-120"/>
                <a:ea typeface="微軟正黑體" panose="020B0604030504040204" pitchFamily="34" charset="-120"/>
              </a:rPr>
              <a:t>精熟、基礎、</a:t>
            </a:r>
            <a:br>
              <a:rPr lang="en-US" altLang="zh-TW" sz="1400" b="1" dirty="0">
                <a:solidFill>
                  <a:prstClr val="black"/>
                </a:solidFill>
                <a:latin typeface="微軟正黑體" panose="020B0604030504040204" pitchFamily="34" charset="-120"/>
                <a:ea typeface="微軟正黑體" panose="020B0604030504040204" pitchFamily="34" charset="-120"/>
              </a:rPr>
            </a:br>
            <a:r>
              <a:rPr lang="zh-TW" altLang="en-US" sz="1400" b="1" dirty="0">
                <a:solidFill>
                  <a:prstClr val="black"/>
                </a:solidFill>
                <a:latin typeface="微軟正黑體" panose="020B0604030504040204" pitchFamily="34" charset="-120"/>
                <a:ea typeface="微軟正黑體" panose="020B0604030504040204" pitchFamily="34" charset="-120"/>
              </a:rPr>
              <a:t>待加強</a:t>
            </a:r>
            <a:r>
              <a:rPr lang="en-US" altLang="zh-TW" sz="1400" b="1" dirty="0">
                <a:solidFill>
                  <a:prstClr val="black"/>
                </a:solidFill>
                <a:latin typeface="微軟正黑體" panose="020B0604030504040204" pitchFamily="34" charset="-120"/>
                <a:ea typeface="微軟正黑體" panose="020B0604030504040204" pitchFamily="34" charset="-120"/>
              </a:rPr>
              <a:t>)</a:t>
            </a:r>
            <a:endParaRPr lang="zh-TW" altLang="en-US" sz="1400" b="1" dirty="0">
              <a:solidFill>
                <a:prstClr val="black"/>
              </a:solidFill>
              <a:latin typeface="微軟正黑體" panose="020B0604030504040204" pitchFamily="34" charset="-120"/>
              <a:ea typeface="微軟正黑體" panose="020B0604030504040204" pitchFamily="34" charset="-120"/>
            </a:endParaRPr>
          </a:p>
        </p:txBody>
      </p:sp>
      <p:sp>
        <p:nvSpPr>
          <p:cNvPr id="36" name="矩形 35"/>
          <p:cNvSpPr/>
          <p:nvPr/>
        </p:nvSpPr>
        <p:spPr>
          <a:xfrm>
            <a:off x="6942569" y="2066661"/>
            <a:ext cx="1976195" cy="1569660"/>
          </a:xfrm>
          <a:prstGeom prst="rect">
            <a:avLst/>
          </a:prstGeom>
        </p:spPr>
        <p:txBody>
          <a:bodyPr wrap="square">
            <a:spAutoFit/>
          </a:bodyPr>
          <a:lstStyle/>
          <a:p>
            <a:pPr marL="0" lvl="1" algn="just">
              <a:spcBef>
                <a:spcPts val="1200"/>
              </a:spcBef>
            </a:pPr>
            <a:r>
              <a:rPr lang="zh-TW" altLang="en-US" b="1" dirty="0">
                <a:solidFill>
                  <a:prstClr val="black"/>
                </a:solidFill>
                <a:latin typeface="微軟正黑體" panose="020B0604030504040204" pitchFamily="34" charset="-120"/>
                <a:ea typeface="微軟正黑體" panose="020B0604030504040204" pitchFamily="34" charset="-120"/>
              </a:rPr>
              <a:t>非入學依據，未參加會考仍可免試入學可列比序項目之一</a:t>
            </a:r>
            <a:r>
              <a:rPr lang="en-US" altLang="zh-TW" b="1" dirty="0">
                <a:solidFill>
                  <a:prstClr val="black"/>
                </a:solidFill>
                <a:latin typeface="微軟正黑體" panose="020B0604030504040204" pitchFamily="34" charset="-120"/>
                <a:ea typeface="微軟正黑體" panose="020B0604030504040204" pitchFamily="34" charset="-120"/>
              </a:rPr>
              <a:t>(</a:t>
            </a:r>
            <a:r>
              <a:rPr lang="zh-TW" altLang="en-US" b="1" dirty="0">
                <a:solidFill>
                  <a:prstClr val="black"/>
                </a:solidFill>
                <a:latin typeface="微軟正黑體" panose="020B0604030504040204" pitchFamily="34" charset="-120"/>
                <a:ea typeface="微軟正黑體" panose="020B0604030504040204" pitchFamily="34" charset="-120"/>
              </a:rPr>
              <a:t>非必要</a:t>
            </a:r>
            <a:r>
              <a:rPr lang="en-US" altLang="zh-TW" b="1" dirty="0">
                <a:solidFill>
                  <a:prstClr val="black"/>
                </a:solidFill>
                <a:latin typeface="微軟正黑體" panose="020B0604030504040204" pitchFamily="34" charset="-120"/>
                <a:ea typeface="微軟正黑體" panose="020B0604030504040204" pitchFamily="34" charset="-120"/>
              </a:rPr>
              <a:t>)</a:t>
            </a:r>
            <a:r>
              <a:rPr lang="zh-TW" altLang="en-US" b="1" dirty="0">
                <a:solidFill>
                  <a:prstClr val="black"/>
                </a:solidFill>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不可超過</a:t>
            </a:r>
            <a:r>
              <a:rPr lang="en-US" altLang="zh-TW" sz="2400" b="1" dirty="0">
                <a:solidFill>
                  <a:srgbClr val="FF0000"/>
                </a:solidFill>
                <a:latin typeface="微軟正黑體" panose="020B0604030504040204" pitchFamily="34" charset="-120"/>
                <a:ea typeface="微軟正黑體" panose="020B0604030504040204" pitchFamily="34" charset="-120"/>
              </a:rPr>
              <a:t>1/3</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sp>
        <p:nvSpPr>
          <p:cNvPr id="37" name="圓角矩形 36"/>
          <p:cNvSpPr/>
          <p:nvPr/>
        </p:nvSpPr>
        <p:spPr>
          <a:xfrm>
            <a:off x="179514" y="1848220"/>
            <a:ext cx="1973764" cy="2141781"/>
          </a:xfrm>
          <a:prstGeom prst="roundRect">
            <a:avLst>
              <a:gd name="adj" fmla="val 9143"/>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38" name="圓角矩形 37"/>
          <p:cNvSpPr/>
          <p:nvPr/>
        </p:nvSpPr>
        <p:spPr>
          <a:xfrm>
            <a:off x="6880590" y="1910184"/>
            <a:ext cx="2083900" cy="2031271"/>
          </a:xfrm>
          <a:prstGeom prst="roundRect">
            <a:avLst>
              <a:gd name="adj" fmla="val 9143"/>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39" name="向右箭號 38"/>
          <p:cNvSpPr/>
          <p:nvPr/>
        </p:nvSpPr>
        <p:spPr>
          <a:xfrm>
            <a:off x="6186271" y="2599924"/>
            <a:ext cx="682147" cy="576064"/>
          </a:xfrm>
          <a:prstGeom prst="rightArrow">
            <a:avLst>
              <a:gd name="adj1" fmla="val 50000"/>
              <a:gd name="adj2" fmla="val 6984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40" name="向右箭號 39"/>
          <p:cNvSpPr/>
          <p:nvPr/>
        </p:nvSpPr>
        <p:spPr>
          <a:xfrm rot="10800000">
            <a:off x="2150009" y="2393119"/>
            <a:ext cx="682147" cy="576064"/>
          </a:xfrm>
          <a:prstGeom prst="rightArrow">
            <a:avLst>
              <a:gd name="adj1" fmla="val 50000"/>
              <a:gd name="adj2" fmla="val 6984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41" name="矩形 40"/>
          <p:cNvSpPr/>
          <p:nvPr/>
        </p:nvSpPr>
        <p:spPr>
          <a:xfrm>
            <a:off x="2671453" y="2017283"/>
            <a:ext cx="1620957" cy="523220"/>
          </a:xfrm>
          <a:prstGeom prst="rect">
            <a:avLst/>
          </a:prstGeom>
        </p:spPr>
        <p:txBody>
          <a:bodyPr wrap="none">
            <a:spAutoFit/>
          </a:bodyPr>
          <a:lstStyle/>
          <a:p>
            <a:r>
              <a:rPr lang="zh-TW" altLang="en-US" sz="2800" b="1" dirty="0">
                <a:solidFill>
                  <a:prstClr val="white"/>
                </a:solidFill>
                <a:latin typeface="微軟正黑體" panose="020B0604030504040204" pitchFamily="34" charset="-120"/>
                <a:ea typeface="微軟正黑體" panose="020B0604030504040204" pitchFamily="34" charset="-120"/>
              </a:rPr>
              <a:t>主要內涵</a:t>
            </a:r>
            <a:endParaRPr lang="zh-TW" altLang="en-US" sz="2800" dirty="0">
              <a:solidFill>
                <a:prstClr val="white"/>
              </a:solidFill>
            </a:endParaRPr>
          </a:p>
        </p:txBody>
      </p:sp>
      <p:sp>
        <p:nvSpPr>
          <p:cNvPr id="42" name="矩形 41"/>
          <p:cNvSpPr/>
          <p:nvPr/>
        </p:nvSpPr>
        <p:spPr>
          <a:xfrm>
            <a:off x="4985069" y="2017283"/>
            <a:ext cx="1620957" cy="523220"/>
          </a:xfrm>
          <a:prstGeom prst="rect">
            <a:avLst/>
          </a:prstGeom>
        </p:spPr>
        <p:txBody>
          <a:bodyPr wrap="none">
            <a:spAutoFit/>
          </a:bodyPr>
          <a:lstStyle/>
          <a:p>
            <a:r>
              <a:rPr lang="zh-TW" altLang="en-US" sz="2800" b="1" dirty="0">
                <a:solidFill>
                  <a:prstClr val="white"/>
                </a:solidFill>
                <a:latin typeface="微軟正黑體" panose="020B0604030504040204" pitchFamily="34" charset="-120"/>
                <a:ea typeface="微軟正黑體" panose="020B0604030504040204" pitchFamily="34" charset="-120"/>
              </a:rPr>
              <a:t>入學參考</a:t>
            </a:r>
            <a:endParaRPr lang="zh-TW" altLang="en-US" sz="2800" dirty="0">
              <a:solidFill>
                <a:prstClr val="white"/>
              </a:solidFill>
            </a:endParaRPr>
          </a:p>
        </p:txBody>
      </p:sp>
      <p:sp>
        <p:nvSpPr>
          <p:cNvPr id="43" name="矩形 42"/>
          <p:cNvSpPr/>
          <p:nvPr/>
        </p:nvSpPr>
        <p:spPr>
          <a:xfrm>
            <a:off x="3049306" y="5704477"/>
            <a:ext cx="3365024" cy="707886"/>
          </a:xfrm>
          <a:prstGeom prst="rect">
            <a:avLst/>
          </a:prstGeom>
        </p:spPr>
        <p:txBody>
          <a:bodyPr wrap="none">
            <a:spAutoFit/>
          </a:bodyPr>
          <a:lstStyle/>
          <a:p>
            <a:r>
              <a:rPr lang="en-US" altLang="zh-TW" sz="3200" b="1" dirty="0">
                <a:solidFill>
                  <a:srgbClr val="0000FF"/>
                </a:solidFill>
                <a:latin typeface="微軟正黑體" panose="020B0604030504040204" pitchFamily="34" charset="-120"/>
                <a:ea typeface="微軟正黑體" panose="020B0604030504040204" pitchFamily="34" charset="-120"/>
              </a:rPr>
              <a:t> </a:t>
            </a:r>
            <a:r>
              <a:rPr lang="zh-TW" altLang="en-US" sz="4000" b="1" dirty="0">
                <a:solidFill>
                  <a:srgbClr val="0000FF"/>
                </a:solidFill>
                <a:effectLst>
                  <a:outerShdw blurRad="50800" dist="50800" dir="5400000" algn="ctr" rotWithShape="0">
                    <a:srgbClr val="F9FC8C"/>
                  </a:outerShdw>
                </a:effectLst>
                <a:latin typeface="微軟正黑體" panose="020B0604030504040204" pitchFamily="34" charset="-120"/>
                <a:ea typeface="微軟正黑體" panose="020B0604030504040204" pitchFamily="34" charset="-120"/>
                <a:cs typeface="BiauKai"/>
              </a:rPr>
              <a:t>國中教育會考</a:t>
            </a:r>
            <a:endParaRPr lang="zh-TW" altLang="en-US" sz="4000" dirty="0">
              <a:solidFill>
                <a:srgbClr val="0000FF"/>
              </a:solidFill>
              <a:effectLst>
                <a:outerShdw blurRad="50800" dist="50800" dir="5400000" algn="ctr" rotWithShape="0">
                  <a:srgbClr val="F9FC8C"/>
                </a:outerShdw>
              </a:effectLst>
              <a:latin typeface="微軟正黑體" panose="020B0604030504040204" pitchFamily="34" charset="-120"/>
              <a:ea typeface="微軟正黑體" panose="020B0604030504040204" pitchFamily="34" charset="-120"/>
            </a:endParaRPr>
          </a:p>
        </p:txBody>
      </p:sp>
      <p:sp>
        <p:nvSpPr>
          <p:cNvPr id="44" name="矩形 43"/>
          <p:cNvSpPr/>
          <p:nvPr/>
        </p:nvSpPr>
        <p:spPr>
          <a:xfrm>
            <a:off x="4909969"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45" name="群組 44"/>
          <p:cNvGrpSpPr/>
          <p:nvPr/>
        </p:nvGrpSpPr>
        <p:grpSpPr>
          <a:xfrm>
            <a:off x="2195737" y="44631"/>
            <a:ext cx="2664296" cy="360045"/>
            <a:chOff x="2123728" y="44624"/>
            <a:chExt cx="2664296" cy="360045"/>
          </a:xfrm>
        </p:grpSpPr>
        <p:grpSp>
          <p:nvGrpSpPr>
            <p:cNvPr id="46" name="群組 45"/>
            <p:cNvGrpSpPr/>
            <p:nvPr/>
          </p:nvGrpSpPr>
          <p:grpSpPr>
            <a:xfrm>
              <a:off x="2627784" y="44624"/>
              <a:ext cx="2160240" cy="360045"/>
              <a:chOff x="2339752" y="44624"/>
              <a:chExt cx="2160240" cy="360045"/>
            </a:xfrm>
          </p:grpSpPr>
          <p:grpSp>
            <p:nvGrpSpPr>
              <p:cNvPr id="48" name="群組 37"/>
              <p:cNvGrpSpPr/>
              <p:nvPr/>
            </p:nvGrpSpPr>
            <p:grpSpPr>
              <a:xfrm>
                <a:off x="2835903" y="44629"/>
                <a:ext cx="1664089" cy="360040"/>
                <a:chOff x="2835897" y="44624"/>
                <a:chExt cx="1664089" cy="360040"/>
              </a:xfrm>
            </p:grpSpPr>
            <p:sp>
              <p:nvSpPr>
                <p:cNvPr id="51" name="橢圓 50"/>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2" name="橢圓 5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3" name="橢圓 52"/>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9" name="橢圓 48"/>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50" name="橢圓 49"/>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7" name="橢圓 4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Shape 27"/>
          <p:cNvSpPr/>
          <p:nvPr/>
        </p:nvSpPr>
        <p:spPr>
          <a:xfrm rot="20663142">
            <a:off x="4933553" y="3904596"/>
            <a:ext cx="637847" cy="633640"/>
          </a:xfrm>
          <a:custGeom>
            <a:avLst/>
            <a:gdLst/>
            <a:ahLst/>
            <a:cxnLst>
              <a:cxn ang="0">
                <a:pos x="wd2" y="hd2"/>
              </a:cxn>
              <a:cxn ang="5400000">
                <a:pos x="wd2" y="hd2"/>
              </a:cxn>
              <a:cxn ang="10800000">
                <a:pos x="wd2" y="hd2"/>
              </a:cxn>
              <a:cxn ang="16200000">
                <a:pos x="wd2" y="hd2"/>
              </a:cxn>
            </a:cxnLst>
            <a:rect l="0" t="0" r="r" b="b"/>
            <a:pathLst>
              <a:path w="17281" h="17128" extrusionOk="0">
                <a:moveTo>
                  <a:pt x="266" y="304"/>
                </a:moveTo>
                <a:cubicBezTo>
                  <a:pt x="-1386" y="9325"/>
                  <a:pt x="4734" y="20144"/>
                  <a:pt x="16556" y="16349"/>
                </a:cubicBezTo>
                <a:cubicBezTo>
                  <a:pt x="20214" y="4512"/>
                  <a:pt x="9290" y="-1456"/>
                  <a:pt x="266" y="304"/>
                </a:cubicBezTo>
                <a:close/>
              </a:path>
            </a:pathLst>
          </a:custGeom>
          <a:solidFill>
            <a:srgbClr val="CC0000">
              <a:alpha val="50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Tree>
    <p:extLst>
      <p:ext uri="{BB962C8B-B14F-4D97-AF65-F5344CB8AC3E}">
        <p14:creationId xmlns:p14="http://schemas.microsoft.com/office/powerpoint/2010/main" val="3174878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投影片編號版面配置區 5"/>
          <p:cNvSpPr>
            <a:spLocks noGrp="1"/>
          </p:cNvSpPr>
          <p:nvPr>
            <p:ph type="sldNum" sz="quarter" idx="12"/>
          </p:nvPr>
        </p:nvSpPr>
        <p:spPr bwMode="auto">
          <a:noFill/>
          <a:ln>
            <a:miter lim="800000"/>
            <a:headEnd/>
            <a:tailEnd/>
          </a:ln>
        </p:spPr>
        <p:txBody>
          <a:bodyPr/>
          <a:lstStyle/>
          <a:p>
            <a:fld id="{6E25F3E7-8DC7-40AB-BED5-CC8C49C3BB1B}" type="slidenum">
              <a:rPr lang="zh-TW" altLang="en-US" smtClean="0">
                <a:latin typeface="Arial" charset="0"/>
                <a:ea typeface="新細明體" charset="-120"/>
              </a:rPr>
              <a:pPr/>
              <a:t>14</a:t>
            </a:fld>
            <a:endParaRPr lang="en-US" altLang="zh-TW">
              <a:latin typeface="Arial" charset="0"/>
              <a:ea typeface="新細明體" charset="-120"/>
            </a:endParaRPr>
          </a:p>
        </p:txBody>
      </p:sp>
      <p:sp>
        <p:nvSpPr>
          <p:cNvPr id="6" name="圓角矩形 5"/>
          <p:cNvSpPr>
            <a:spLocks noChangeArrowheads="1"/>
          </p:cNvSpPr>
          <p:nvPr/>
        </p:nvSpPr>
        <p:spPr bwMode="auto">
          <a:xfrm>
            <a:off x="971551" y="5624123"/>
            <a:ext cx="7577138" cy="954087"/>
          </a:xfrm>
          <a:prstGeom prst="roundRect">
            <a:avLst>
              <a:gd name="adj" fmla="val 16667"/>
            </a:avLst>
          </a:prstGeom>
          <a:gradFill rotWithShape="1">
            <a:gsLst>
              <a:gs pos="0">
                <a:srgbClr val="ECAB81"/>
              </a:gs>
              <a:gs pos="17000">
                <a:srgbClr val="912A27"/>
              </a:gs>
              <a:gs pos="83000">
                <a:srgbClr val="A43B34"/>
              </a:gs>
              <a:gs pos="99001">
                <a:srgbClr val="FAC090"/>
              </a:gs>
              <a:gs pos="100000">
                <a:srgbClr val="FAC090"/>
              </a:gs>
            </a:gsLst>
            <a:lin ang="16200000"/>
          </a:gradFill>
          <a:ln w="9525">
            <a:solidFill>
              <a:srgbClr val="BE4B48"/>
            </a:solidFill>
            <a:round/>
            <a:headEnd/>
            <a:tailEnd/>
          </a:ln>
          <a:effectLst>
            <a:outerShdw blurRad="40000" dist="23000" dir="5400000" rotWithShape="0">
              <a:srgbClr val="000000">
                <a:alpha val="34999"/>
              </a:srgbClr>
            </a:outerShdw>
          </a:effectLst>
        </p:spPr>
        <p:txBody>
          <a:bodyPr anchor="ctr"/>
          <a:lstStyle/>
          <a:p>
            <a:pPr algn="ctr">
              <a:defRPr/>
            </a:pPr>
            <a:r>
              <a:rPr lang="zh-TW" altLang="zh-TW" sz="3200" b="1" dirty="0">
                <a:solidFill>
                  <a:prstClr val="white"/>
                </a:solidFill>
                <a:latin typeface="微軟正黑體" panose="020B0604030504040204" pitchFamily="34" charset="-120"/>
                <a:ea typeface="微軟正黑體" panose="020B0604030504040204" pitchFamily="34" charset="-120"/>
              </a:rPr>
              <a:t>國中應屆畢業生都應參加，</a:t>
            </a:r>
            <a:r>
              <a:rPr lang="zh-TW" altLang="zh-TW" sz="3200" b="1" dirty="0">
                <a:solidFill>
                  <a:srgbClr val="FFFF00"/>
                </a:solidFill>
                <a:latin typeface="微軟正黑體" panose="020B0604030504040204" pitchFamily="34" charset="-120"/>
                <a:ea typeface="微軟正黑體" panose="020B0604030504040204" pitchFamily="34" charset="-120"/>
              </a:rPr>
              <a:t>免報名費</a:t>
            </a:r>
            <a:endParaRPr lang="zh-TW" altLang="en-US" sz="3200" b="1" dirty="0">
              <a:solidFill>
                <a:srgbClr val="FFFF00"/>
              </a:solidFill>
              <a:latin typeface="微軟正黑體" panose="020B0604030504040204" pitchFamily="34" charset="-120"/>
              <a:ea typeface="微軟正黑體" panose="020B0604030504040204" pitchFamily="34" charset="-120"/>
            </a:endParaRPr>
          </a:p>
        </p:txBody>
      </p:sp>
      <p:sp>
        <p:nvSpPr>
          <p:cNvPr id="11" name="內容版面配置區 5"/>
          <p:cNvSpPr txBox="1">
            <a:spLocks/>
          </p:cNvSpPr>
          <p:nvPr/>
        </p:nvSpPr>
        <p:spPr bwMode="auto">
          <a:xfrm>
            <a:off x="366729" y="1125538"/>
            <a:ext cx="7445375" cy="830262"/>
          </a:xfrm>
          <a:prstGeom prst="rect">
            <a:avLst/>
          </a:prstGeom>
          <a:noFill/>
          <a:ln>
            <a:noFill/>
          </a:ln>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defRPr/>
            </a:pPr>
            <a:endParaRPr lang="zh-TW" altLang="en-US" dirty="0">
              <a:solidFill>
                <a:prstClr val="black"/>
              </a:solidFill>
              <a:effectLst>
                <a:outerShdw blurRad="38100" dist="38100" dir="2700000" algn="tl">
                  <a:srgbClr val="000000">
                    <a:alpha val="43137"/>
                  </a:srgbClr>
                </a:outerShdw>
              </a:effectLst>
            </a:endParaRPr>
          </a:p>
        </p:txBody>
      </p:sp>
      <p:graphicFrame>
        <p:nvGraphicFramePr>
          <p:cNvPr id="2" name="資料庫圖表 1"/>
          <p:cNvGraphicFramePr/>
          <p:nvPr>
            <p:extLst>
              <p:ext uri="{D42A27DB-BD31-4B8C-83A1-F6EECF244321}">
                <p14:modId xmlns:p14="http://schemas.microsoft.com/office/powerpoint/2010/main" val="2814494829"/>
              </p:ext>
            </p:extLst>
          </p:nvPr>
        </p:nvGraphicFramePr>
        <p:xfrm>
          <a:off x="366729" y="404664"/>
          <a:ext cx="8525767" cy="5544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標題 2"/>
          <p:cNvSpPr txBox="1">
            <a:spLocks/>
          </p:cNvSpPr>
          <p:nvPr/>
        </p:nvSpPr>
        <p:spPr bwMode="auto">
          <a:xfrm>
            <a:off x="468329" y="620714"/>
            <a:ext cx="7416055" cy="719137"/>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eaLnBrk="1" hangingPunct="1">
              <a:defRPr/>
            </a:pPr>
            <a:r>
              <a:rPr lang="zh-TW" altLang="en-US" sz="36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a:t>
            </a:r>
            <a:r>
              <a:rPr lang="zh-TW" altLang="en-US" sz="3600" b="1" u="sng"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功能 </a:t>
            </a:r>
            <a:r>
              <a:rPr lang="en-US" altLang="zh-TW" sz="36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36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維持學力水準</a:t>
            </a:r>
            <a:endParaRPr lang="zh-TW" altLang="en-US" sz="3600"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9" name="矩形 28"/>
          <p:cNvSpPr/>
          <p:nvPr/>
        </p:nvSpPr>
        <p:spPr>
          <a:xfrm>
            <a:off x="4909969"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30" name="群組 29"/>
          <p:cNvGrpSpPr/>
          <p:nvPr/>
        </p:nvGrpSpPr>
        <p:grpSpPr>
          <a:xfrm>
            <a:off x="2195737" y="44631"/>
            <a:ext cx="2664296" cy="360045"/>
            <a:chOff x="2123728" y="44624"/>
            <a:chExt cx="2664296" cy="360045"/>
          </a:xfrm>
        </p:grpSpPr>
        <p:grpSp>
          <p:nvGrpSpPr>
            <p:cNvPr id="31" name="群組 30"/>
            <p:cNvGrpSpPr/>
            <p:nvPr/>
          </p:nvGrpSpPr>
          <p:grpSpPr>
            <a:xfrm>
              <a:off x="2627784" y="44624"/>
              <a:ext cx="2160240" cy="360045"/>
              <a:chOff x="2339752" y="44624"/>
              <a:chExt cx="2160240" cy="360045"/>
            </a:xfrm>
          </p:grpSpPr>
          <p:grpSp>
            <p:nvGrpSpPr>
              <p:cNvPr id="33" name="群組 37"/>
              <p:cNvGrpSpPr/>
              <p:nvPr/>
            </p:nvGrpSpPr>
            <p:grpSpPr>
              <a:xfrm>
                <a:off x="2835903" y="44629"/>
                <a:ext cx="1664089" cy="360040"/>
                <a:chOff x="2835897" y="44624"/>
                <a:chExt cx="1664089" cy="360040"/>
              </a:xfrm>
            </p:grpSpPr>
            <p:sp>
              <p:nvSpPr>
                <p:cNvPr id="36" name="橢圓 3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橢圓 3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54556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graphicEl>
                                              <a:dgm id="{1DC25961-5EDF-4B25-B29F-E73BC44F0611}"/>
                                            </p:graphicEl>
                                          </p:spTgt>
                                        </p:tgtEl>
                                        <p:attrNameLst>
                                          <p:attrName>style.visibility</p:attrName>
                                        </p:attrNameLst>
                                      </p:cBhvr>
                                      <p:to>
                                        <p:strVal val="visible"/>
                                      </p:to>
                                    </p:set>
                                    <p:animEffect transition="in" filter="fade">
                                      <p:cBhvr>
                                        <p:cTn id="7" dur="1000"/>
                                        <p:tgtEl>
                                          <p:spTgt spid="2">
                                            <p:graphicEl>
                                              <a:dgm id="{1DC25961-5EDF-4B25-B29F-E73BC44F0611}"/>
                                            </p:graphic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graphicEl>
                                              <a:dgm id="{299B7A06-CDB5-4C89-B0BB-265B37CDB3D0}"/>
                                            </p:graphicEl>
                                          </p:spTgt>
                                        </p:tgtEl>
                                        <p:attrNameLst>
                                          <p:attrName>style.visibility</p:attrName>
                                        </p:attrNameLst>
                                      </p:cBhvr>
                                      <p:to>
                                        <p:strVal val="visible"/>
                                      </p:to>
                                    </p:set>
                                    <p:animEffect transition="in" filter="fade">
                                      <p:cBhvr>
                                        <p:cTn id="11" dur="1000"/>
                                        <p:tgtEl>
                                          <p:spTgt spid="2">
                                            <p:graphicEl>
                                              <a:dgm id="{299B7A06-CDB5-4C89-B0BB-265B37CDB3D0}"/>
                                            </p:graphic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
                                            <p:graphicEl>
                                              <a:dgm id="{8BA48EBC-1127-4348-A3E8-554A190E18BD}"/>
                                            </p:graphicEl>
                                          </p:spTgt>
                                        </p:tgtEl>
                                        <p:attrNameLst>
                                          <p:attrName>style.visibility</p:attrName>
                                        </p:attrNameLst>
                                      </p:cBhvr>
                                      <p:to>
                                        <p:strVal val="visible"/>
                                      </p:to>
                                    </p:set>
                                    <p:animEffect transition="in" filter="fade">
                                      <p:cBhvr>
                                        <p:cTn id="15" dur="1000"/>
                                        <p:tgtEl>
                                          <p:spTgt spid="2">
                                            <p:graphicEl>
                                              <a:dgm id="{8BA48EBC-1127-4348-A3E8-554A190E18BD}"/>
                                            </p:graphic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
                                            <p:graphicEl>
                                              <a:dgm id="{8824670E-D72E-4B28-9A71-2A70879B1BAC}"/>
                                            </p:graphicEl>
                                          </p:spTgt>
                                        </p:tgtEl>
                                        <p:attrNameLst>
                                          <p:attrName>style.visibility</p:attrName>
                                        </p:attrNameLst>
                                      </p:cBhvr>
                                      <p:to>
                                        <p:strVal val="visible"/>
                                      </p:to>
                                    </p:set>
                                    <p:animEffect transition="in" filter="fade">
                                      <p:cBhvr>
                                        <p:cTn id="19" dur="1000"/>
                                        <p:tgtEl>
                                          <p:spTgt spid="2">
                                            <p:graphicEl>
                                              <a:dgm id="{8824670E-D72E-4B28-9A71-2A70879B1BAC}"/>
                                            </p:graphic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2">
                                            <p:graphicEl>
                                              <a:dgm id="{64FEC514-E209-4DEA-A089-0BD21395DAA2}"/>
                                            </p:graphicEl>
                                          </p:spTgt>
                                        </p:tgtEl>
                                        <p:attrNameLst>
                                          <p:attrName>style.visibility</p:attrName>
                                        </p:attrNameLst>
                                      </p:cBhvr>
                                      <p:to>
                                        <p:strVal val="visible"/>
                                      </p:to>
                                    </p:set>
                                    <p:animEffect transition="in" filter="fade">
                                      <p:cBhvr>
                                        <p:cTn id="23" dur="1000"/>
                                        <p:tgtEl>
                                          <p:spTgt spid="2">
                                            <p:graphicEl>
                                              <a:dgm id="{64FEC514-E209-4DEA-A089-0BD21395DAA2}"/>
                                            </p:graphicEl>
                                          </p:spTgt>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2">
                                            <p:graphicEl>
                                              <a:dgm id="{D2DD42F0-4BFB-4993-B14B-C7108996C864}"/>
                                            </p:graphicEl>
                                          </p:spTgt>
                                        </p:tgtEl>
                                        <p:attrNameLst>
                                          <p:attrName>style.visibility</p:attrName>
                                        </p:attrNameLst>
                                      </p:cBhvr>
                                      <p:to>
                                        <p:strVal val="visible"/>
                                      </p:to>
                                    </p:set>
                                    <p:animEffect transition="in" filter="fade">
                                      <p:cBhvr>
                                        <p:cTn id="27" dur="1000"/>
                                        <p:tgtEl>
                                          <p:spTgt spid="2">
                                            <p:graphicEl>
                                              <a:dgm id="{D2DD42F0-4BFB-4993-B14B-C7108996C86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a:extLst>
              <a:ext uri="{FF2B5EF4-FFF2-40B4-BE49-F238E27FC236}">
                <a16:creationId xmlns:a16="http://schemas.microsoft.com/office/drawing/2014/main" id="{5BB181A8-B95D-9DFE-8B27-9E2630F0EED0}"/>
              </a:ext>
            </a:extLst>
          </p:cNvPr>
          <p:cNvPicPr>
            <a:picLocks noChangeAspect="1"/>
          </p:cNvPicPr>
          <p:nvPr/>
        </p:nvPicPr>
        <p:blipFill>
          <a:blip r:embed="rId2"/>
          <a:stretch>
            <a:fillRect/>
          </a:stretch>
        </p:blipFill>
        <p:spPr>
          <a:xfrm>
            <a:off x="31034" y="1372706"/>
            <a:ext cx="8974276" cy="5115902"/>
          </a:xfrm>
          <a:prstGeom prst="rect">
            <a:avLst/>
          </a:prstGeom>
        </p:spPr>
      </p:pic>
      <p:sp>
        <p:nvSpPr>
          <p:cNvPr id="4" name="矩形 3"/>
          <p:cNvSpPr/>
          <p:nvPr/>
        </p:nvSpPr>
        <p:spPr>
          <a:xfrm>
            <a:off x="4909969"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6" name="群組 5"/>
          <p:cNvGrpSpPr/>
          <p:nvPr/>
        </p:nvGrpSpPr>
        <p:grpSpPr>
          <a:xfrm>
            <a:off x="2195737" y="44631"/>
            <a:ext cx="2664296" cy="360045"/>
            <a:chOff x="2123728" y="44624"/>
            <a:chExt cx="2664296" cy="360045"/>
          </a:xfrm>
        </p:grpSpPr>
        <p:grpSp>
          <p:nvGrpSpPr>
            <p:cNvPr id="7" name="群組 6"/>
            <p:cNvGrpSpPr/>
            <p:nvPr/>
          </p:nvGrpSpPr>
          <p:grpSpPr>
            <a:xfrm>
              <a:off x="2627784" y="44624"/>
              <a:ext cx="2160240" cy="360045"/>
              <a:chOff x="2339752" y="44624"/>
              <a:chExt cx="2160240" cy="360045"/>
            </a:xfrm>
          </p:grpSpPr>
          <p:grpSp>
            <p:nvGrpSpPr>
              <p:cNvPr id="9" name="群組 37"/>
              <p:cNvGrpSpPr/>
              <p:nvPr/>
            </p:nvGrpSpPr>
            <p:grpSpPr>
              <a:xfrm>
                <a:off x="2835903" y="44629"/>
                <a:ext cx="1664089" cy="360040"/>
                <a:chOff x="2835897" y="44624"/>
                <a:chExt cx="1664089" cy="360040"/>
              </a:xfrm>
            </p:grpSpPr>
            <p:sp>
              <p:nvSpPr>
                <p:cNvPr id="12" name="橢圓 11"/>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矩形 16"/>
          <p:cNvSpPr/>
          <p:nvPr/>
        </p:nvSpPr>
        <p:spPr>
          <a:xfrm>
            <a:off x="0" y="620688"/>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微軟正黑體" panose="020B0604030504040204" pitchFamily="34" charset="-120"/>
                <a:ea typeface="微軟正黑體" panose="020B0604030504040204" pitchFamily="34" charset="-120"/>
              </a:rPr>
              <a:t>   114</a:t>
            </a:r>
            <a:r>
              <a:rPr lang="zh-TW" altLang="en-US" sz="3200" b="1" dirty="0">
                <a:solidFill>
                  <a:prstClr val="white"/>
                </a:solidFill>
                <a:latin typeface="微軟正黑體" panose="020B0604030504040204" pitchFamily="34" charset="-120"/>
                <a:ea typeface="微軟正黑體" panose="020B0604030504040204" pitchFamily="34" charset="-120"/>
              </a:rPr>
              <a:t>年</a:t>
            </a:r>
            <a:r>
              <a:rPr lang="zh-TW" altLang="en-US" sz="3200" b="1" dirty="0">
                <a:solidFill>
                  <a:srgbClr val="FFFFFF"/>
                </a:solidFill>
                <a:latin typeface="微軟正黑體" panose="020B0604030504040204" pitchFamily="34" charset="-120"/>
                <a:ea typeface="微軟正黑體" panose="020B0604030504040204" pitchFamily="34" charset="-120"/>
                <a:cs typeface="BiauKai"/>
              </a:rPr>
              <a:t>國中教育會考─考試時間</a:t>
            </a:r>
            <a:endParaRPr lang="zh-TW" altLang="en-US" sz="3200" b="1" dirty="0">
              <a:solidFill>
                <a:srgbClr val="FFFF00"/>
              </a:solidFill>
              <a:latin typeface="微軟正黑體" panose="020B0604030504040204" pitchFamily="34" charset="-120"/>
              <a:ea typeface="微軟正黑體" panose="020B0604030504040204" pitchFamily="34" charset="-120"/>
              <a:cs typeface="BiauKai"/>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15</a:t>
            </a:fld>
            <a:endParaRPr lang="zh-TW" altLang="en-US"/>
          </a:p>
        </p:txBody>
      </p:sp>
      <p:sp>
        <p:nvSpPr>
          <p:cNvPr id="19" name="標題 1"/>
          <p:cNvSpPr>
            <a:spLocks noGrp="1"/>
          </p:cNvSpPr>
          <p:nvPr>
            <p:ph type="title"/>
          </p:nvPr>
        </p:nvSpPr>
        <p:spPr>
          <a:xfrm>
            <a:off x="4935927" y="5301208"/>
            <a:ext cx="3557065" cy="963996"/>
          </a:xfrm>
        </p:spPr>
        <p:txBody>
          <a:bodyPr/>
          <a:lstStyle/>
          <a:p>
            <a:r>
              <a:rPr lang="zh-TW" altLang="en-US" sz="2400" b="1" dirty="0">
                <a:solidFill>
                  <a:srgbClr val="0000FF"/>
                </a:solidFill>
                <a:latin typeface="微軟正黑體" panose="020B0604030504040204" pitchFamily="34" charset="-120"/>
                <a:ea typeface="微軟正黑體" panose="020B0604030504040204" pitchFamily="34" charset="-120"/>
              </a:rPr>
              <a:t>主委單位：</a:t>
            </a:r>
            <a:br>
              <a:rPr lang="en-US" altLang="zh-TW" sz="2400" b="1" dirty="0">
                <a:solidFill>
                  <a:srgbClr val="0000FF"/>
                </a:solidFill>
                <a:latin typeface="微軟正黑體" panose="020B0604030504040204" pitchFamily="34" charset="-120"/>
                <a:ea typeface="微軟正黑體" panose="020B0604030504040204" pitchFamily="34" charset="-120"/>
              </a:rPr>
            </a:br>
            <a:r>
              <a:rPr lang="zh-TW" altLang="en-US" sz="2400" b="1" dirty="0">
                <a:solidFill>
                  <a:srgbClr val="0000FF"/>
                </a:solidFill>
                <a:latin typeface="微軟正黑體" panose="020B0604030504040204" pitchFamily="34" charset="-120"/>
                <a:ea typeface="微軟正黑體" panose="020B0604030504040204" pitchFamily="34" charset="-120"/>
              </a:rPr>
              <a:t>臺灣師範大學心測中心</a:t>
            </a:r>
          </a:p>
        </p:txBody>
      </p:sp>
    </p:spTree>
    <p:extLst>
      <p:ext uri="{BB962C8B-B14F-4D97-AF65-F5344CB8AC3E}">
        <p14:creationId xmlns:p14="http://schemas.microsoft.com/office/powerpoint/2010/main" val="167880832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909969"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6" name="群組 5"/>
          <p:cNvGrpSpPr/>
          <p:nvPr/>
        </p:nvGrpSpPr>
        <p:grpSpPr>
          <a:xfrm>
            <a:off x="2195737" y="44631"/>
            <a:ext cx="2664296" cy="360045"/>
            <a:chOff x="2123728" y="44624"/>
            <a:chExt cx="2664296" cy="360045"/>
          </a:xfrm>
        </p:grpSpPr>
        <p:grpSp>
          <p:nvGrpSpPr>
            <p:cNvPr id="7" name="群組 6"/>
            <p:cNvGrpSpPr/>
            <p:nvPr/>
          </p:nvGrpSpPr>
          <p:grpSpPr>
            <a:xfrm>
              <a:off x="2627784" y="44624"/>
              <a:ext cx="2160240" cy="360045"/>
              <a:chOff x="2339752" y="44624"/>
              <a:chExt cx="2160240" cy="360045"/>
            </a:xfrm>
          </p:grpSpPr>
          <p:grpSp>
            <p:nvGrpSpPr>
              <p:cNvPr id="9" name="群組 37"/>
              <p:cNvGrpSpPr/>
              <p:nvPr/>
            </p:nvGrpSpPr>
            <p:grpSpPr>
              <a:xfrm>
                <a:off x="2835903" y="44629"/>
                <a:ext cx="1664089" cy="360040"/>
                <a:chOff x="2835897" y="44624"/>
                <a:chExt cx="1664089" cy="360040"/>
              </a:xfrm>
            </p:grpSpPr>
            <p:sp>
              <p:nvSpPr>
                <p:cNvPr id="12" name="橢圓 11"/>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矩形 17"/>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a:solidFill>
                  <a:srgbClr val="FFFFFF"/>
                </a:solidFill>
                <a:latin typeface="微軟正黑體" panose="020B0604030504040204" pitchFamily="34" charset="-120"/>
                <a:ea typeface="微軟正黑體" panose="020B0604030504040204" pitchFamily="34" charset="-120"/>
                <a:cs typeface="BiauKai"/>
              </a:rPr>
              <a:t>國中教育會考─考試科目與內容</a:t>
            </a:r>
            <a:endParaRPr lang="zh-TW" altLang="en-US" sz="3200" b="1" dirty="0">
              <a:solidFill>
                <a:srgbClr val="FFFF00"/>
              </a:solidFill>
              <a:latin typeface="微軟正黑體" panose="020B0604030504040204" pitchFamily="34" charset="-120"/>
              <a:ea typeface="微軟正黑體" panose="020B0604030504040204" pitchFamily="34" charset="-120"/>
              <a:cs typeface="BiauKai"/>
            </a:endParaRPr>
          </a:p>
        </p:txBody>
      </p:sp>
      <p:graphicFrame>
        <p:nvGraphicFramePr>
          <p:cNvPr id="20" name="表格 19"/>
          <p:cNvGraphicFramePr>
            <a:graphicFrameLocks noGrp="1"/>
          </p:cNvGraphicFramePr>
          <p:nvPr>
            <p:extLst>
              <p:ext uri="{D42A27DB-BD31-4B8C-83A1-F6EECF244321}">
                <p14:modId xmlns:p14="http://schemas.microsoft.com/office/powerpoint/2010/main" val="1471049709"/>
              </p:ext>
            </p:extLst>
          </p:nvPr>
        </p:nvGraphicFramePr>
        <p:xfrm>
          <a:off x="210179" y="1167063"/>
          <a:ext cx="8784969" cy="5328590"/>
        </p:xfrm>
        <a:graphic>
          <a:graphicData uri="http://schemas.openxmlformats.org/drawingml/2006/table">
            <a:tbl>
              <a:tblPr firstRow="1" firstCol="1" bandRow="1" bandCol="1">
                <a:tableStyleId>{5C22544A-7EE6-4342-B048-85BDC9FD1C3A}</a:tableStyleId>
              </a:tblPr>
              <a:tblGrid>
                <a:gridCol w="1053336">
                  <a:extLst>
                    <a:ext uri="{9D8B030D-6E8A-4147-A177-3AD203B41FA5}">
                      <a16:colId xmlns:a16="http://schemas.microsoft.com/office/drawing/2014/main" val="20000"/>
                    </a:ext>
                  </a:extLst>
                </a:gridCol>
                <a:gridCol w="1053336">
                  <a:extLst>
                    <a:ext uri="{9D8B030D-6E8A-4147-A177-3AD203B41FA5}">
                      <a16:colId xmlns:a16="http://schemas.microsoft.com/office/drawing/2014/main" val="3797405704"/>
                    </a:ext>
                  </a:extLst>
                </a:gridCol>
                <a:gridCol w="1679764">
                  <a:extLst>
                    <a:ext uri="{9D8B030D-6E8A-4147-A177-3AD203B41FA5}">
                      <a16:colId xmlns:a16="http://schemas.microsoft.com/office/drawing/2014/main" val="20002"/>
                    </a:ext>
                  </a:extLst>
                </a:gridCol>
                <a:gridCol w="2869597">
                  <a:extLst>
                    <a:ext uri="{9D8B030D-6E8A-4147-A177-3AD203B41FA5}">
                      <a16:colId xmlns:a16="http://schemas.microsoft.com/office/drawing/2014/main" val="20003"/>
                    </a:ext>
                  </a:extLst>
                </a:gridCol>
                <a:gridCol w="2128936">
                  <a:extLst>
                    <a:ext uri="{9D8B030D-6E8A-4147-A177-3AD203B41FA5}">
                      <a16:colId xmlns:a16="http://schemas.microsoft.com/office/drawing/2014/main" val="20004"/>
                    </a:ext>
                  </a:extLst>
                </a:gridCol>
              </a:tblGrid>
              <a:tr h="503443">
                <a:tc gridSpan="2">
                  <a:txBody>
                    <a:bodyPr/>
                    <a:lstStyle/>
                    <a:p>
                      <a:pPr algn="ctr">
                        <a:spcAft>
                          <a:spcPts val="0"/>
                        </a:spcAft>
                      </a:pPr>
                      <a:r>
                        <a:rPr lang="zh-TW" sz="2000" b="1" kern="100" dirty="0">
                          <a:effectLst/>
                          <a:latin typeface="Adobe 黑体 Std R" panose="020B0400000000000000" pitchFamily="34" charset="-128"/>
                          <a:ea typeface="Adobe 黑体 Std R" panose="020B0400000000000000" pitchFamily="34" charset="-128"/>
                        </a:rPr>
                        <a:t>考試科目</a:t>
                      </a:r>
                    </a:p>
                  </a:txBody>
                  <a:tcPr marL="54616" marR="54616" marT="29188" marB="29188" anchor="ctr">
                    <a:solidFill>
                      <a:srgbClr val="7030A0"/>
                    </a:solidFill>
                  </a:tcPr>
                </a:tc>
                <a:tc hMerge="1">
                  <a:txBody>
                    <a:bodyPr/>
                    <a:lstStyle/>
                    <a:p>
                      <a:endParaRPr lang="zh-TW" altLang="en-US"/>
                    </a:p>
                  </a:txBody>
                  <a:tcPr/>
                </a:tc>
                <a:tc>
                  <a:txBody>
                    <a:bodyPr/>
                    <a:lstStyle/>
                    <a:p>
                      <a:pPr algn="ctr">
                        <a:spcAft>
                          <a:spcPts val="0"/>
                        </a:spcAft>
                      </a:pPr>
                      <a:r>
                        <a:rPr lang="zh-TW" sz="2000" b="1" kern="100" dirty="0">
                          <a:effectLst/>
                          <a:latin typeface="Adobe 黑体 Std R" panose="020B0400000000000000" pitchFamily="34" charset="-128"/>
                          <a:ea typeface="Adobe 黑体 Std R" panose="020B0400000000000000" pitchFamily="34" charset="-128"/>
                        </a:rPr>
                        <a:t>時間</a:t>
                      </a:r>
                    </a:p>
                  </a:txBody>
                  <a:tcPr marL="54616" marR="54616" marT="29188" marB="29188" anchor="ctr">
                    <a:solidFill>
                      <a:srgbClr val="7030A0"/>
                    </a:solidFill>
                  </a:tcPr>
                </a:tc>
                <a:tc>
                  <a:txBody>
                    <a:bodyPr/>
                    <a:lstStyle/>
                    <a:p>
                      <a:pPr algn="ctr">
                        <a:spcAft>
                          <a:spcPts val="0"/>
                        </a:spcAft>
                      </a:pPr>
                      <a:r>
                        <a:rPr lang="zh-TW" sz="2000" b="1" kern="100" dirty="0">
                          <a:effectLst/>
                          <a:latin typeface="Adobe 黑体 Std R" panose="020B0400000000000000" pitchFamily="34" charset="-128"/>
                          <a:ea typeface="Adobe 黑体 Std R" panose="020B0400000000000000" pitchFamily="34" charset="-128"/>
                        </a:rPr>
                        <a:t>題數</a:t>
                      </a:r>
                    </a:p>
                  </a:txBody>
                  <a:tcPr marL="0" marR="0" marT="0" marB="0" anchor="ctr">
                    <a:solidFill>
                      <a:srgbClr val="7030A0"/>
                    </a:solidFill>
                  </a:tcPr>
                </a:tc>
                <a:tc>
                  <a:txBody>
                    <a:bodyPr/>
                    <a:lstStyle/>
                    <a:p>
                      <a:pPr algn="ctr">
                        <a:spcAft>
                          <a:spcPts val="0"/>
                        </a:spcAft>
                      </a:pPr>
                      <a:r>
                        <a:rPr lang="zh-TW" sz="2000" b="1" kern="100" dirty="0">
                          <a:effectLst/>
                          <a:latin typeface="Adobe 黑体 Std R" panose="020B0400000000000000" pitchFamily="34" charset="-128"/>
                          <a:ea typeface="Adobe 黑体 Std R" panose="020B0400000000000000" pitchFamily="34" charset="-128"/>
                        </a:rPr>
                        <a:t>結果呈現</a:t>
                      </a:r>
                    </a:p>
                  </a:txBody>
                  <a:tcPr marL="54616" marR="54616" marT="29188" marB="29188" anchor="ctr">
                    <a:solidFill>
                      <a:srgbClr val="7030A0"/>
                    </a:solidFill>
                  </a:tcPr>
                </a:tc>
                <a:extLst>
                  <a:ext uri="{0D108BD9-81ED-4DB2-BD59-A6C34878D82A}">
                    <a16:rowId xmlns:a16="http://schemas.microsoft.com/office/drawing/2014/main" val="10000"/>
                  </a:ext>
                </a:extLst>
              </a:tr>
              <a:tr h="668093">
                <a:tc gridSpan="2">
                  <a:txBody>
                    <a:bodyPr/>
                    <a:lstStyle/>
                    <a:p>
                      <a:pPr algn="ctr">
                        <a:spcAft>
                          <a:spcPts val="0"/>
                        </a:spcAft>
                      </a:pPr>
                      <a:r>
                        <a:rPr lang="zh-TW" sz="2300" b="1" kern="100" dirty="0">
                          <a:effectLst/>
                          <a:latin typeface="Adobe 黑体 Std R" panose="020B0400000000000000" pitchFamily="34" charset="-128"/>
                          <a:ea typeface="Adobe 黑体 Std R" panose="020B0400000000000000" pitchFamily="34" charset="-128"/>
                        </a:rPr>
                        <a:t>國文</a:t>
                      </a:r>
                    </a:p>
                  </a:txBody>
                  <a:tcPr marL="54616" marR="54616" marT="29188" marB="29188" anchor="ctr">
                    <a:solidFill>
                      <a:srgbClr val="7030A0"/>
                    </a:solidFill>
                  </a:tcPr>
                </a:tc>
                <a:tc hMerge="1">
                  <a:txBody>
                    <a:bodyPr/>
                    <a:lstStyle/>
                    <a:p>
                      <a:endParaRPr lang="zh-TW" altLang="en-US"/>
                    </a:p>
                  </a:txBody>
                  <a:tcPr/>
                </a:tc>
                <a:tc>
                  <a:txBody>
                    <a:bodyPr/>
                    <a:lstStyle/>
                    <a:p>
                      <a:pPr algn="ctr">
                        <a:spcAft>
                          <a:spcPts val="0"/>
                        </a:spcAft>
                      </a:pPr>
                      <a:r>
                        <a:rPr lang="en-US" sz="2000" b="1" kern="100" dirty="0">
                          <a:effectLst/>
                          <a:latin typeface="Adobe 黑体 Std R" panose="020B0400000000000000" pitchFamily="34" charset="-128"/>
                          <a:ea typeface="Adobe 黑体 Std R" panose="020B0400000000000000" pitchFamily="34" charset="-128"/>
                        </a:rPr>
                        <a:t>70</a:t>
                      </a:r>
                      <a:r>
                        <a:rPr lang="zh-TW" sz="2000" b="1" kern="100" dirty="0">
                          <a:effectLst/>
                          <a:latin typeface="Adobe 黑体 Std R" panose="020B0400000000000000" pitchFamily="34" charset="-128"/>
                          <a:ea typeface="Adobe 黑体 Std R" panose="020B0400000000000000" pitchFamily="34" charset="-128"/>
                        </a:rPr>
                        <a:t>分鐘</a:t>
                      </a:r>
                    </a:p>
                  </a:txBody>
                  <a:tcPr marL="54616" marR="54616" marT="29188" marB="29188" anchor="ctr"/>
                </a:tc>
                <a:tc>
                  <a:txBody>
                    <a:bodyPr/>
                    <a:lstStyle/>
                    <a:p>
                      <a:pPr algn="ctr">
                        <a:spcAft>
                          <a:spcPts val="0"/>
                        </a:spcAft>
                      </a:pPr>
                      <a:r>
                        <a:rPr lang="en-US" sz="2000" b="1" kern="100" dirty="0">
                          <a:effectLst/>
                          <a:latin typeface="Adobe 黑体 Std R" panose="020B0400000000000000" pitchFamily="34" charset="-128"/>
                          <a:ea typeface="Adobe 黑体 Std R" panose="020B0400000000000000" pitchFamily="34" charset="-128"/>
                        </a:rPr>
                        <a:t>38</a:t>
                      </a:r>
                      <a:r>
                        <a:rPr lang="zh-TW" sz="2000" b="1" kern="100" dirty="0">
                          <a:effectLst/>
                          <a:latin typeface="Adobe 黑体 Std R" panose="020B0400000000000000" pitchFamily="34" charset="-128"/>
                          <a:ea typeface="Adobe 黑体 Std R" panose="020B0400000000000000" pitchFamily="34" charset="-128"/>
                        </a:rPr>
                        <a:t>～</a:t>
                      </a:r>
                      <a:r>
                        <a:rPr lang="en-US" sz="2000" b="1" kern="100" dirty="0">
                          <a:effectLst/>
                          <a:latin typeface="Adobe 黑体 Std R" panose="020B0400000000000000" pitchFamily="34" charset="-128"/>
                          <a:ea typeface="Adobe 黑体 Std R" panose="020B0400000000000000" pitchFamily="34" charset="-128"/>
                        </a:rPr>
                        <a:t>46</a:t>
                      </a:r>
                      <a:r>
                        <a:rPr lang="zh-TW" sz="2000" b="1" kern="100" dirty="0">
                          <a:effectLst/>
                          <a:latin typeface="Adobe 黑体 Std R" panose="020B0400000000000000" pitchFamily="34" charset="-128"/>
                          <a:ea typeface="Adobe 黑体 Std R" panose="020B0400000000000000" pitchFamily="34" charset="-128"/>
                        </a:rPr>
                        <a:t>題</a:t>
                      </a:r>
                    </a:p>
                  </a:txBody>
                  <a:tcPr marL="0" marR="0" marT="0" marB="0" anchor="ctr"/>
                </a:tc>
                <a:tc rowSpan="6">
                  <a:txBody>
                    <a:bodyPr/>
                    <a:lstStyle/>
                    <a:p>
                      <a:pPr algn="l">
                        <a:lnSpc>
                          <a:spcPct val="100000"/>
                        </a:lnSpc>
                        <a:spcBef>
                          <a:spcPts val="0"/>
                        </a:spcBef>
                        <a:spcAft>
                          <a:spcPts val="0"/>
                        </a:spcAft>
                      </a:pPr>
                      <a:r>
                        <a:rPr lang="zh-TW" sz="2000" b="1" kern="100" dirty="0">
                          <a:effectLst/>
                          <a:latin typeface="Adobe 黑体 Std R" panose="020B0400000000000000" pitchFamily="34" charset="-128"/>
                          <a:ea typeface="Adobe 黑体 Std R" panose="020B0400000000000000" pitchFamily="34" charset="-128"/>
                        </a:rPr>
                        <a:t>分為</a:t>
                      </a:r>
                      <a:endParaRPr lang="en-US" altLang="zh-TW" sz="2000" b="1"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b="1" kern="100" dirty="0">
                          <a:effectLst/>
                          <a:latin typeface="Adobe 黑体 Std R" panose="020B0400000000000000" pitchFamily="34" charset="-128"/>
                          <a:ea typeface="Adobe 黑体 Std R" panose="020B0400000000000000" pitchFamily="34" charset="-128"/>
                        </a:rPr>
                        <a:t>「精熟」</a:t>
                      </a:r>
                      <a:endParaRPr lang="en-US" altLang="zh-TW" sz="2000" b="1"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b="1" kern="100" dirty="0">
                          <a:effectLst/>
                          <a:latin typeface="Adobe 黑体 Std R" panose="020B0400000000000000" pitchFamily="34" charset="-128"/>
                          <a:ea typeface="Adobe 黑体 Std R" panose="020B0400000000000000" pitchFamily="34" charset="-128"/>
                        </a:rPr>
                        <a:t>「基礎」</a:t>
                      </a:r>
                      <a:endParaRPr lang="en-US" altLang="zh-TW" sz="2000" b="1"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zh-TW" sz="2000" b="1" kern="100" dirty="0">
                          <a:effectLst/>
                          <a:latin typeface="Adobe 黑体 Std R" panose="020B0400000000000000" pitchFamily="34" charset="-128"/>
                          <a:ea typeface="Adobe 黑体 Std R" panose="020B0400000000000000" pitchFamily="34" charset="-128"/>
                        </a:rPr>
                        <a:t>「待加強」</a:t>
                      </a:r>
                      <a:endParaRPr lang="en-US" altLang="zh-TW" sz="2000" b="1" kern="100" dirty="0">
                        <a:effectLst/>
                        <a:latin typeface="Adobe 黑体 Std R" panose="020B0400000000000000" pitchFamily="34" charset="-128"/>
                        <a:ea typeface="Adobe 黑体 Std R" panose="020B0400000000000000" pitchFamily="34" charset="-128"/>
                      </a:endParaRPr>
                    </a:p>
                    <a:p>
                      <a:pPr algn="l">
                        <a:lnSpc>
                          <a:spcPct val="100000"/>
                        </a:lnSpc>
                        <a:spcBef>
                          <a:spcPts val="0"/>
                        </a:spcBef>
                        <a:spcAft>
                          <a:spcPts val="0"/>
                        </a:spcAft>
                      </a:pPr>
                      <a:r>
                        <a:rPr lang="en-US" sz="2000" b="1" kern="100" dirty="0">
                          <a:effectLst/>
                          <a:latin typeface="Adobe 黑体 Std R" panose="020B0400000000000000" pitchFamily="34" charset="-128"/>
                          <a:ea typeface="Adobe 黑体 Std R" panose="020B0400000000000000" pitchFamily="34" charset="-128"/>
                        </a:rPr>
                        <a:t>3</a:t>
                      </a:r>
                      <a:r>
                        <a:rPr lang="zh-TW" sz="2000" b="1" kern="100" dirty="0">
                          <a:effectLst/>
                          <a:latin typeface="Adobe 黑体 Std R" panose="020B0400000000000000" pitchFamily="34" charset="-128"/>
                          <a:ea typeface="Adobe 黑体 Std R" panose="020B0400000000000000" pitchFamily="34" charset="-128"/>
                        </a:rPr>
                        <a:t>等級</a:t>
                      </a:r>
                      <a:endParaRPr lang="en-US" altLang="zh-TW" sz="2000" b="1" kern="100" dirty="0">
                        <a:effectLst/>
                        <a:latin typeface="Adobe 黑体 Std R" panose="020B0400000000000000" pitchFamily="34" charset="-128"/>
                        <a:ea typeface="Adobe 黑体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dirty="0">
                          <a:solidFill>
                            <a:srgbClr val="FF0000"/>
                          </a:solidFill>
                          <a:latin typeface="Adobe 黑体 Std R" panose="020B0400000000000000" pitchFamily="34" charset="-128"/>
                          <a:ea typeface="Adobe 黑体 Std R" panose="020B0400000000000000" pitchFamily="34" charset="-128"/>
                        </a:rPr>
                        <a:t>成績計算方式</a:t>
                      </a:r>
                      <a:endParaRPr lang="en-US" altLang="zh-TW" sz="1400" b="1" dirty="0">
                        <a:solidFill>
                          <a:srgbClr val="FF0000"/>
                        </a:solidFill>
                        <a:latin typeface="Adobe 黑体 Std R" panose="020B0400000000000000" pitchFamily="34" charset="-128"/>
                        <a:ea typeface="Adobe 黑体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dirty="0">
                          <a:solidFill>
                            <a:srgbClr val="FF0000"/>
                          </a:solidFill>
                          <a:latin typeface="Adobe 黑体 Std R" panose="020B0400000000000000" pitchFamily="34" charset="-128"/>
                          <a:ea typeface="Adobe 黑体 Std R" panose="020B0400000000000000" pitchFamily="34" charset="-128"/>
                        </a:rPr>
                        <a:t>詳見教育部國中教育會考網站：</a:t>
                      </a:r>
                      <a:r>
                        <a:rPr lang="en-US" altLang="zh-TW" sz="1400" b="1" dirty="0">
                          <a:solidFill>
                            <a:srgbClr val="FF0000"/>
                          </a:solidFill>
                          <a:latin typeface="Adobe 黑体 Std R" panose="020B0400000000000000" pitchFamily="34" charset="-128"/>
                          <a:ea typeface="Adobe 黑体 Std R" panose="020B0400000000000000" pitchFamily="34" charset="-128"/>
                        </a:rPr>
                        <a:t>http://cap.ntnu.edu.tw/</a:t>
                      </a:r>
                      <a:endParaRPr lang="zh-TW" sz="1400" b="1" kern="100" dirty="0">
                        <a:effectLst/>
                        <a:latin typeface="Adobe 黑体 Std R" panose="020B0400000000000000" pitchFamily="34" charset="-128"/>
                        <a:ea typeface="Adobe 黑体 Std R" panose="020B0400000000000000" pitchFamily="34" charset="-128"/>
                      </a:endParaRPr>
                    </a:p>
                  </a:txBody>
                  <a:tcPr marL="54616" marR="54616" marT="29188" marB="29188" anchor="ctr"/>
                </a:tc>
                <a:extLst>
                  <a:ext uri="{0D108BD9-81ED-4DB2-BD59-A6C34878D82A}">
                    <a16:rowId xmlns:a16="http://schemas.microsoft.com/office/drawing/2014/main" val="10001"/>
                  </a:ext>
                </a:extLst>
              </a:tr>
              <a:tr h="500862">
                <a:tc rowSpan="2">
                  <a:txBody>
                    <a:bodyPr/>
                    <a:lstStyle/>
                    <a:p>
                      <a:pPr algn="ctr">
                        <a:spcAft>
                          <a:spcPts val="0"/>
                        </a:spcAft>
                      </a:pPr>
                      <a:r>
                        <a:rPr lang="zh-TW" altLang="en-US" sz="2300" b="1" kern="100" dirty="0">
                          <a:effectLst/>
                          <a:latin typeface="Adobe 黑体 Std R" panose="020B0400000000000000" pitchFamily="34" charset="-128"/>
                          <a:ea typeface="Adobe 黑体 Std R" panose="020B0400000000000000" pitchFamily="34" charset="-128"/>
                        </a:rPr>
                        <a:t>英語</a:t>
                      </a:r>
                      <a:endParaRPr lang="zh-TW" sz="2300" b="1" kern="100" dirty="0">
                        <a:effectLst/>
                        <a:latin typeface="Adobe 黑体 Std R" panose="020B0400000000000000" pitchFamily="34" charset="-128"/>
                        <a:ea typeface="Adobe 黑体 Std R" panose="020B0400000000000000" pitchFamily="34" charset="-128"/>
                      </a:endParaRPr>
                    </a:p>
                  </a:txBody>
                  <a:tcPr marL="54616" marR="54616" marT="29188" marB="29188" anchor="ctr">
                    <a:solidFill>
                      <a:srgbClr val="7030A0"/>
                    </a:solidFill>
                  </a:tcPr>
                </a:tc>
                <a:tc>
                  <a:txBody>
                    <a:bodyPr/>
                    <a:lstStyle/>
                    <a:p>
                      <a:pPr algn="ctr">
                        <a:spcAft>
                          <a:spcPts val="0"/>
                        </a:spcAft>
                      </a:pPr>
                      <a:r>
                        <a:rPr lang="zh-TW" altLang="en-US" sz="2300" b="1" kern="100" dirty="0">
                          <a:solidFill>
                            <a:schemeClr val="bg1"/>
                          </a:solidFill>
                          <a:effectLst/>
                          <a:latin typeface="Adobe 黑体 Std R" panose="020B0400000000000000" pitchFamily="34" charset="-128"/>
                          <a:ea typeface="Adobe 黑体 Std R" panose="020B0400000000000000" pitchFamily="34" charset="-128"/>
                        </a:rPr>
                        <a:t>閱讀</a:t>
                      </a:r>
                      <a:endParaRPr lang="zh-TW" sz="2300" b="1" kern="100" dirty="0">
                        <a:solidFill>
                          <a:schemeClr val="bg1"/>
                        </a:solidFill>
                        <a:effectLst/>
                        <a:latin typeface="Adobe 黑体 Std R" panose="020B0400000000000000" pitchFamily="34" charset="-128"/>
                        <a:ea typeface="Adobe 黑体 Std R" panose="020B0400000000000000" pitchFamily="34" charset="-128"/>
                      </a:endParaRPr>
                    </a:p>
                  </a:txBody>
                  <a:tcPr marL="54616" marR="54616" marT="29188" marB="29188" anchor="ctr">
                    <a:solidFill>
                      <a:srgbClr val="7030A0"/>
                    </a:solidFill>
                  </a:tcPr>
                </a:tc>
                <a:tc>
                  <a:txBody>
                    <a:bodyPr/>
                    <a:lstStyle/>
                    <a:p>
                      <a:pPr algn="ctr">
                        <a:lnSpc>
                          <a:spcPct val="100000"/>
                        </a:lnSpc>
                        <a:spcAft>
                          <a:spcPts val="0"/>
                        </a:spcAft>
                      </a:pPr>
                      <a:r>
                        <a:rPr lang="en-US" sz="2000" b="1" kern="100" dirty="0">
                          <a:effectLst/>
                          <a:latin typeface="Adobe 黑体 Std R" panose="020B0400000000000000" pitchFamily="34" charset="-128"/>
                          <a:ea typeface="Adobe 黑体 Std R" panose="020B0400000000000000" pitchFamily="34" charset="-128"/>
                        </a:rPr>
                        <a:t>60</a:t>
                      </a:r>
                      <a:r>
                        <a:rPr lang="zh-TW" sz="2000" b="1" kern="100" dirty="0">
                          <a:effectLst/>
                          <a:latin typeface="Adobe 黑体 Std R" panose="020B0400000000000000" pitchFamily="34" charset="-128"/>
                          <a:ea typeface="Adobe 黑体 Std R" panose="020B0400000000000000" pitchFamily="34" charset="-128"/>
                        </a:rPr>
                        <a:t>分鐘</a:t>
                      </a:r>
                    </a:p>
                  </a:txBody>
                  <a:tcPr marL="54616" marR="54616" marT="29188" marB="29188" anchor="ctr"/>
                </a:tc>
                <a:tc>
                  <a:txBody>
                    <a:bodyPr/>
                    <a:lstStyle/>
                    <a:p>
                      <a:pPr algn="ctr">
                        <a:lnSpc>
                          <a:spcPct val="100000"/>
                        </a:lnSpc>
                        <a:spcAft>
                          <a:spcPts val="0"/>
                        </a:spcAft>
                      </a:pPr>
                      <a:r>
                        <a:rPr lang="zh-TW" sz="2000" b="1" kern="100" dirty="0">
                          <a:effectLst/>
                          <a:latin typeface="Adobe 黑体 Std R" panose="020B0400000000000000" pitchFamily="34" charset="-128"/>
                          <a:ea typeface="Adobe 黑体 Std R" panose="020B0400000000000000" pitchFamily="34" charset="-128"/>
                        </a:rPr>
                        <a:t>閱讀</a:t>
                      </a:r>
                      <a:r>
                        <a:rPr lang="en-US" sz="2000" b="1" kern="100" dirty="0">
                          <a:effectLst/>
                          <a:latin typeface="Adobe 黑体 Std R" panose="020B0400000000000000" pitchFamily="34" charset="-128"/>
                          <a:ea typeface="Adobe 黑体 Std R" panose="020B0400000000000000" pitchFamily="34" charset="-128"/>
                        </a:rPr>
                        <a:t>40</a:t>
                      </a:r>
                      <a:r>
                        <a:rPr lang="zh-TW" sz="2000" b="1" kern="100" dirty="0">
                          <a:effectLst/>
                          <a:latin typeface="Adobe 黑体 Std R" panose="020B0400000000000000" pitchFamily="34" charset="-128"/>
                          <a:ea typeface="Adobe 黑体 Std R" panose="020B0400000000000000" pitchFamily="34" charset="-128"/>
                        </a:rPr>
                        <a:t>～</a:t>
                      </a:r>
                      <a:r>
                        <a:rPr lang="en-US" sz="2000" b="1" kern="100" dirty="0">
                          <a:effectLst/>
                          <a:latin typeface="Adobe 黑体 Std R" panose="020B0400000000000000" pitchFamily="34" charset="-128"/>
                          <a:ea typeface="Adobe 黑体 Std R" panose="020B0400000000000000" pitchFamily="34" charset="-128"/>
                        </a:rPr>
                        <a:t>45</a:t>
                      </a:r>
                      <a:r>
                        <a:rPr lang="zh-TW" sz="2000" b="1" kern="100" dirty="0">
                          <a:effectLst/>
                          <a:latin typeface="Adobe 黑体 Std R" panose="020B0400000000000000" pitchFamily="34" charset="-128"/>
                          <a:ea typeface="Adobe 黑体 Std R" panose="020B0400000000000000" pitchFamily="34" charset="-128"/>
                        </a:rPr>
                        <a:t>題</a:t>
                      </a:r>
                      <a:endParaRPr lang="en-US" altLang="zh-TW" sz="2000" b="1"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474624588"/>
                  </a:ext>
                </a:extLst>
              </a:tr>
              <a:tr h="500862">
                <a:tc vMerge="1">
                  <a:txBody>
                    <a:bodyPr/>
                    <a:lstStyle/>
                    <a:p>
                      <a:pPr algn="ctr">
                        <a:spcAft>
                          <a:spcPts val="0"/>
                        </a:spcAft>
                      </a:pPr>
                      <a:endParaRPr lang="zh-TW" sz="2200" kern="100" dirty="0">
                        <a:effectLst/>
                        <a:latin typeface="標楷體" panose="03000509000000000000" pitchFamily="65" charset="-120"/>
                        <a:ea typeface="標楷體" panose="03000509000000000000" pitchFamily="65" charset="-120"/>
                      </a:endParaRPr>
                    </a:p>
                  </a:txBody>
                  <a:tcPr marL="54616" marR="54616" marT="29188" marB="29188" anchor="ctr">
                    <a:solidFill>
                      <a:srgbClr val="7030A0"/>
                    </a:solidFill>
                  </a:tcPr>
                </a:tc>
                <a:tc>
                  <a:txBody>
                    <a:bodyPr/>
                    <a:lstStyle/>
                    <a:p>
                      <a:pPr algn="ctr">
                        <a:spcAft>
                          <a:spcPts val="0"/>
                        </a:spcAft>
                      </a:pPr>
                      <a:r>
                        <a:rPr lang="zh-TW" altLang="en-US" sz="2300" b="1" kern="100" dirty="0">
                          <a:solidFill>
                            <a:schemeClr val="bg1"/>
                          </a:solidFill>
                          <a:effectLst/>
                          <a:latin typeface="Adobe 黑体 Std R" panose="020B0400000000000000" pitchFamily="34" charset="-128"/>
                          <a:ea typeface="Adobe 黑体 Std R" panose="020B0400000000000000" pitchFamily="34" charset="-128"/>
                        </a:rPr>
                        <a:t>聽力</a:t>
                      </a:r>
                      <a:endParaRPr lang="zh-TW" sz="2300" b="1" kern="100" dirty="0">
                        <a:solidFill>
                          <a:schemeClr val="bg1"/>
                        </a:solidFill>
                        <a:effectLst/>
                        <a:latin typeface="Adobe 黑体 Std R" panose="020B0400000000000000" pitchFamily="34" charset="-128"/>
                        <a:ea typeface="Adobe 黑体 Std R" panose="020B0400000000000000" pitchFamily="34" charset="-128"/>
                      </a:endParaRPr>
                    </a:p>
                  </a:txBody>
                  <a:tcPr marL="54616" marR="54616" marT="29188" marB="29188" anchor="ctr">
                    <a:solidFill>
                      <a:srgbClr val="7030A0"/>
                    </a:solidFill>
                  </a:tcPr>
                </a:tc>
                <a:tc>
                  <a:txBody>
                    <a:bodyPr/>
                    <a:lstStyle/>
                    <a:p>
                      <a:pPr algn="ctr">
                        <a:lnSpc>
                          <a:spcPct val="100000"/>
                        </a:lnSpc>
                        <a:spcAft>
                          <a:spcPts val="0"/>
                        </a:spcAft>
                      </a:pPr>
                      <a:r>
                        <a:rPr lang="en-US" altLang="zh-TW" sz="2000" b="1" kern="100" dirty="0">
                          <a:effectLst/>
                          <a:latin typeface="Adobe 黑体 Std R" panose="020B0400000000000000" pitchFamily="34" charset="-128"/>
                          <a:ea typeface="Adobe 黑体 Std R" panose="020B0400000000000000" pitchFamily="34" charset="-128"/>
                        </a:rPr>
                        <a:t>25</a:t>
                      </a:r>
                      <a:r>
                        <a:rPr lang="zh-TW" altLang="en-US" sz="2000" b="1" kern="100" dirty="0">
                          <a:effectLst/>
                          <a:latin typeface="Adobe 黑体 Std R" panose="020B0400000000000000" pitchFamily="34" charset="-128"/>
                          <a:ea typeface="Adobe 黑体 Std R" panose="020B0400000000000000" pitchFamily="34" charset="-128"/>
                        </a:rPr>
                        <a:t>分鐘</a:t>
                      </a:r>
                      <a:endParaRPr lang="zh-TW" sz="2000" b="1" kern="100" dirty="0">
                        <a:effectLst/>
                        <a:latin typeface="Adobe 黑体 Std R" panose="020B0400000000000000" pitchFamily="34" charset="-128"/>
                        <a:ea typeface="Adobe 黑体 Std R" panose="020B0400000000000000" pitchFamily="34" charset="-128"/>
                      </a:endParaRPr>
                    </a:p>
                  </a:txBody>
                  <a:tcPr marL="54616" marR="54616" marT="29188" marB="291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b="1" kern="100" dirty="0">
                          <a:effectLst/>
                          <a:latin typeface="Adobe 黑体 Std R" panose="020B0400000000000000" pitchFamily="34" charset="-128"/>
                          <a:ea typeface="Adobe 黑体 Std R" panose="020B0400000000000000" pitchFamily="34" charset="-128"/>
                        </a:rPr>
                        <a:t>20</a:t>
                      </a:r>
                      <a:r>
                        <a:rPr lang="zh-TW" altLang="zh-TW" sz="2000" b="1" kern="100" dirty="0">
                          <a:effectLst/>
                          <a:latin typeface="Adobe 黑体 Std R" panose="020B0400000000000000" pitchFamily="34" charset="-128"/>
                          <a:ea typeface="Adobe 黑体 Std R" panose="020B0400000000000000" pitchFamily="34" charset="-128"/>
                        </a:rPr>
                        <a:t>～</a:t>
                      </a:r>
                      <a:r>
                        <a:rPr lang="en-US" altLang="zh-TW" sz="2000" b="1" kern="100" dirty="0">
                          <a:effectLst/>
                          <a:latin typeface="Adobe 黑体 Std R" panose="020B0400000000000000" pitchFamily="34" charset="-128"/>
                          <a:ea typeface="Adobe 黑体 Std R" panose="020B0400000000000000" pitchFamily="34" charset="-128"/>
                        </a:rPr>
                        <a:t>30</a:t>
                      </a:r>
                      <a:r>
                        <a:rPr lang="zh-TW" altLang="zh-TW" sz="2000" b="1" kern="100" dirty="0">
                          <a:effectLst/>
                          <a:latin typeface="Adobe 黑体 Std R" panose="020B0400000000000000" pitchFamily="34" charset="-128"/>
                          <a:ea typeface="Adobe 黑体 Std R" panose="020B0400000000000000" pitchFamily="34" charset="-128"/>
                        </a:rPr>
                        <a:t>題</a:t>
                      </a:r>
                      <a:endParaRPr lang="zh-TW" sz="2000" b="1"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2225571277"/>
                  </a:ext>
                </a:extLst>
              </a:tr>
              <a:tr h="1267561">
                <a:tc gridSpan="2">
                  <a:txBody>
                    <a:bodyPr/>
                    <a:lstStyle/>
                    <a:p>
                      <a:pPr algn="ctr">
                        <a:lnSpc>
                          <a:spcPct val="100000"/>
                        </a:lnSpc>
                        <a:spcAft>
                          <a:spcPts val="0"/>
                        </a:spcAft>
                      </a:pPr>
                      <a:r>
                        <a:rPr lang="zh-TW" sz="2300" b="1" kern="100" dirty="0">
                          <a:effectLst/>
                          <a:latin typeface="Adobe 黑体 Std R" panose="020B0400000000000000" pitchFamily="34" charset="-128"/>
                          <a:ea typeface="Adobe 黑体 Std R" panose="020B0400000000000000" pitchFamily="34" charset="-128"/>
                        </a:rPr>
                        <a:t>數學</a:t>
                      </a:r>
                    </a:p>
                  </a:txBody>
                  <a:tcPr marL="54616" marR="54616" marT="29188" marB="29188"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b="1" kern="100" dirty="0">
                          <a:effectLst/>
                          <a:latin typeface="Adobe 黑体 Std R" panose="020B0400000000000000" pitchFamily="34" charset="-128"/>
                          <a:ea typeface="Adobe 黑体 Std R" panose="020B0400000000000000" pitchFamily="34" charset="-128"/>
                        </a:rPr>
                        <a:t>80</a:t>
                      </a:r>
                      <a:r>
                        <a:rPr lang="zh-TW" sz="2000" b="1" kern="100" dirty="0">
                          <a:effectLst/>
                          <a:latin typeface="Adobe 黑体 Std R" panose="020B0400000000000000" pitchFamily="34" charset="-128"/>
                          <a:ea typeface="Adobe 黑体 Std R" panose="020B0400000000000000" pitchFamily="34" charset="-128"/>
                        </a:rPr>
                        <a:t>分鐘</a:t>
                      </a:r>
                    </a:p>
                  </a:txBody>
                  <a:tcPr marL="54616" marR="54616" marT="29188" marB="291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sz="2000" b="1" kern="100" dirty="0">
                          <a:effectLst/>
                          <a:latin typeface="Adobe 黑体 Std R" panose="020B0400000000000000" pitchFamily="34" charset="-128"/>
                          <a:ea typeface="Adobe 黑体 Std R" panose="020B0400000000000000" pitchFamily="34" charset="-128"/>
                        </a:rPr>
                        <a:t>選擇題</a:t>
                      </a:r>
                      <a:r>
                        <a:rPr lang="en-US" sz="2000" b="1" kern="100" dirty="0">
                          <a:effectLst/>
                          <a:latin typeface="Adobe 黑体 Std R" panose="020B0400000000000000" pitchFamily="34" charset="-128"/>
                          <a:ea typeface="Adobe 黑体 Std R" panose="020B0400000000000000" pitchFamily="34" charset="-128"/>
                        </a:rPr>
                        <a:t>23</a:t>
                      </a:r>
                      <a:r>
                        <a:rPr lang="zh-TW" sz="2000" b="1" kern="100" dirty="0">
                          <a:effectLst/>
                          <a:latin typeface="Adobe 黑体 Std R" panose="020B0400000000000000" pitchFamily="34" charset="-128"/>
                          <a:ea typeface="Adobe 黑体 Std R" panose="020B0400000000000000" pitchFamily="34" charset="-128"/>
                        </a:rPr>
                        <a:t>～</a:t>
                      </a:r>
                      <a:r>
                        <a:rPr lang="en-US" sz="2000" b="1" kern="100" dirty="0">
                          <a:effectLst/>
                          <a:latin typeface="Adobe 黑体 Std R" panose="020B0400000000000000" pitchFamily="34" charset="-128"/>
                          <a:ea typeface="Adobe 黑体 Std R" panose="020B0400000000000000" pitchFamily="34" charset="-128"/>
                        </a:rPr>
                        <a:t>28</a:t>
                      </a:r>
                      <a:r>
                        <a:rPr lang="zh-TW" sz="2000" b="1" kern="100" dirty="0">
                          <a:effectLst/>
                          <a:latin typeface="Adobe 黑体 Std R" panose="020B0400000000000000" pitchFamily="34" charset="-128"/>
                          <a:ea typeface="Adobe 黑体 Std R" panose="020B0400000000000000" pitchFamily="34" charset="-128"/>
                        </a:rPr>
                        <a:t>題</a:t>
                      </a:r>
                      <a:endParaRPr lang="en-US" altLang="zh-TW" sz="2000" b="1" kern="100" dirty="0">
                        <a:effectLst/>
                        <a:latin typeface="Adobe 黑体 Std R" panose="020B0400000000000000" pitchFamily="34" charset="-128"/>
                        <a:ea typeface="Adobe 黑体 Std R" panose="020B0400000000000000" pitchFamily="34"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sz="2000" b="1" kern="100" dirty="0">
                          <a:effectLst/>
                          <a:latin typeface="Adobe 黑体 Std R" panose="020B0400000000000000" pitchFamily="34" charset="-128"/>
                          <a:ea typeface="Adobe 黑体 Std R" panose="020B0400000000000000" pitchFamily="34" charset="-128"/>
                        </a:rPr>
                        <a:t>非選擇題</a:t>
                      </a:r>
                      <a:r>
                        <a:rPr lang="en-US" sz="2000" b="1" kern="100" dirty="0">
                          <a:effectLst/>
                          <a:latin typeface="Adobe 黑体 Std R" panose="020B0400000000000000" pitchFamily="34" charset="-128"/>
                          <a:ea typeface="Adobe 黑体 Std R" panose="020B0400000000000000" pitchFamily="34" charset="-128"/>
                        </a:rPr>
                        <a:t>2</a:t>
                      </a:r>
                      <a:r>
                        <a:rPr lang="zh-TW" sz="2000" b="1" kern="100" dirty="0">
                          <a:effectLst/>
                          <a:latin typeface="Adobe 黑体 Std R" panose="020B0400000000000000" pitchFamily="34" charset="-128"/>
                          <a:ea typeface="Adobe 黑体 Std R" panose="020B0400000000000000" pitchFamily="34" charset="-128"/>
                        </a:rPr>
                        <a:t>題</a:t>
                      </a:r>
                      <a:endParaRPr lang="zh-TW" altLang="zh-TW" sz="2000" b="1" kern="100" dirty="0">
                        <a:effectLst/>
                        <a:latin typeface="Adobe 黑体 Std R" panose="020B0400000000000000" pitchFamily="34" charset="-128"/>
                        <a:ea typeface="Adobe 黑体 Std R" panose="020B0400000000000000" pitchFamily="34" charset="-128"/>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4"/>
                  </a:ext>
                </a:extLst>
              </a:tr>
              <a:tr h="731595">
                <a:tc gridSpan="2">
                  <a:txBody>
                    <a:bodyPr/>
                    <a:lstStyle/>
                    <a:p>
                      <a:pPr algn="ctr">
                        <a:lnSpc>
                          <a:spcPct val="100000"/>
                        </a:lnSpc>
                        <a:spcAft>
                          <a:spcPts val="0"/>
                        </a:spcAft>
                      </a:pPr>
                      <a:r>
                        <a:rPr lang="zh-TW" sz="2300" b="1" kern="100" dirty="0">
                          <a:effectLst/>
                          <a:latin typeface="Adobe 黑体 Std R" panose="020B0400000000000000" pitchFamily="34" charset="-128"/>
                          <a:ea typeface="Adobe 黑体 Std R" panose="020B0400000000000000" pitchFamily="34" charset="-128"/>
                        </a:rPr>
                        <a:t>社會</a:t>
                      </a:r>
                    </a:p>
                  </a:txBody>
                  <a:tcPr marL="54616" marR="54616" marT="29188" marB="29188"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b="1" kern="100" dirty="0">
                          <a:effectLst/>
                          <a:latin typeface="Adobe 黑体 Std R" panose="020B0400000000000000" pitchFamily="34" charset="-128"/>
                          <a:ea typeface="Adobe 黑体 Std R" panose="020B0400000000000000" pitchFamily="34" charset="-128"/>
                        </a:rPr>
                        <a:t>70</a:t>
                      </a:r>
                      <a:r>
                        <a:rPr lang="zh-TW" sz="2000" b="1" kern="100" dirty="0">
                          <a:effectLst/>
                          <a:latin typeface="Adobe 黑体 Std R" panose="020B0400000000000000" pitchFamily="34" charset="-128"/>
                          <a:ea typeface="Adobe 黑体 Std R" panose="020B0400000000000000" pitchFamily="34" charset="-128"/>
                        </a:rPr>
                        <a:t>分鐘</a:t>
                      </a:r>
                    </a:p>
                  </a:txBody>
                  <a:tcPr marL="54616" marR="54616" marT="29188" marB="29188" anchor="ctr"/>
                </a:tc>
                <a:tc>
                  <a:txBody>
                    <a:bodyPr/>
                    <a:lstStyle/>
                    <a:p>
                      <a:pPr algn="ctr">
                        <a:lnSpc>
                          <a:spcPct val="100000"/>
                        </a:lnSpc>
                        <a:spcAft>
                          <a:spcPts val="0"/>
                        </a:spcAft>
                      </a:pPr>
                      <a:r>
                        <a:rPr lang="en-US" sz="2000" b="1" kern="100" dirty="0">
                          <a:effectLst/>
                          <a:latin typeface="Adobe 黑体 Std R" panose="020B0400000000000000" pitchFamily="34" charset="-128"/>
                          <a:ea typeface="Adobe 黑体 Std R" panose="020B0400000000000000" pitchFamily="34" charset="-128"/>
                        </a:rPr>
                        <a:t>50</a:t>
                      </a:r>
                      <a:r>
                        <a:rPr lang="zh-TW" sz="2000" b="1" kern="100" dirty="0">
                          <a:effectLst/>
                          <a:latin typeface="Adobe 黑体 Std R" panose="020B0400000000000000" pitchFamily="34" charset="-128"/>
                          <a:ea typeface="Adobe 黑体 Std R" panose="020B0400000000000000" pitchFamily="34" charset="-128"/>
                        </a:rPr>
                        <a:t>～</a:t>
                      </a:r>
                      <a:r>
                        <a:rPr lang="en-US" sz="2000" b="1" kern="100" dirty="0">
                          <a:effectLst/>
                          <a:latin typeface="Adobe 黑体 Std R" panose="020B0400000000000000" pitchFamily="34" charset="-128"/>
                          <a:ea typeface="Adobe 黑体 Std R" panose="020B0400000000000000" pitchFamily="34" charset="-128"/>
                        </a:rPr>
                        <a:t>60</a:t>
                      </a:r>
                      <a:r>
                        <a:rPr lang="zh-TW" sz="2000" b="1" kern="100" dirty="0">
                          <a:effectLst/>
                          <a:latin typeface="Adobe 黑体 Std R" panose="020B0400000000000000" pitchFamily="34" charset="-128"/>
                          <a:ea typeface="Adobe 黑体 Std R" panose="020B0400000000000000" pitchFamily="34" charset="-128"/>
                        </a:rPr>
                        <a:t>題</a:t>
                      </a:r>
                    </a:p>
                  </a:txBody>
                  <a:tcPr marL="0" marR="0" marT="0" marB="0" anchor="ctr"/>
                </a:tc>
                <a:tc vMerge="1">
                  <a:txBody>
                    <a:bodyPr/>
                    <a:lstStyle/>
                    <a:p>
                      <a:endParaRPr lang="zh-TW" altLang="en-US"/>
                    </a:p>
                  </a:txBody>
                  <a:tcPr/>
                </a:tc>
                <a:extLst>
                  <a:ext uri="{0D108BD9-81ED-4DB2-BD59-A6C34878D82A}">
                    <a16:rowId xmlns:a16="http://schemas.microsoft.com/office/drawing/2014/main" val="10005"/>
                  </a:ext>
                </a:extLst>
              </a:tr>
              <a:tr h="617424">
                <a:tc gridSpan="2">
                  <a:txBody>
                    <a:bodyPr/>
                    <a:lstStyle/>
                    <a:p>
                      <a:pPr marL="0" algn="ctr" defTabSz="914400" rtl="0" eaLnBrk="1" latinLnBrk="0" hangingPunct="1">
                        <a:lnSpc>
                          <a:spcPct val="100000"/>
                        </a:lnSpc>
                        <a:spcBef>
                          <a:spcPts val="0"/>
                        </a:spcBef>
                        <a:spcAft>
                          <a:spcPts val="0"/>
                        </a:spcAft>
                      </a:pPr>
                      <a:r>
                        <a:rPr lang="zh-TW" sz="2300" b="1" kern="100" dirty="0">
                          <a:solidFill>
                            <a:schemeClr val="lt1"/>
                          </a:solidFill>
                          <a:effectLst/>
                          <a:latin typeface="Adobe 黑体 Std R" panose="020B0400000000000000" pitchFamily="34" charset="-128"/>
                          <a:ea typeface="Adobe 黑体 Std R" panose="020B0400000000000000" pitchFamily="34" charset="-128"/>
                          <a:cs typeface="+mn-cs"/>
                        </a:rPr>
                        <a:t>自然</a:t>
                      </a:r>
                    </a:p>
                  </a:txBody>
                  <a:tcPr marL="54616" marR="54616" marT="29188" marB="29188" anchor="ctr">
                    <a:solidFill>
                      <a:srgbClr val="7030A0"/>
                    </a:solidFill>
                  </a:tcPr>
                </a:tc>
                <a:tc hMerge="1">
                  <a:txBody>
                    <a:bodyPr/>
                    <a:lstStyle/>
                    <a:p>
                      <a:endParaRPr lang="zh-TW" altLang="en-US"/>
                    </a:p>
                  </a:txBody>
                  <a:tcPr/>
                </a:tc>
                <a:tc>
                  <a:txBody>
                    <a:bodyPr/>
                    <a:lstStyle/>
                    <a:p>
                      <a:pPr marL="0" algn="ctr" defTabSz="914400" rtl="0" eaLnBrk="1" latinLnBrk="0" hangingPunct="1">
                        <a:lnSpc>
                          <a:spcPct val="100000"/>
                        </a:lnSpc>
                        <a:spcBef>
                          <a:spcPts val="0"/>
                        </a:spcBef>
                        <a:spcAft>
                          <a:spcPts val="0"/>
                        </a:spcAft>
                      </a:pPr>
                      <a:r>
                        <a:rPr lang="en-US" sz="2000" b="1" kern="100" dirty="0">
                          <a:solidFill>
                            <a:schemeClr val="dk1"/>
                          </a:solidFill>
                          <a:effectLst/>
                          <a:latin typeface="Adobe 黑体 Std R" panose="020B0400000000000000" pitchFamily="34" charset="-128"/>
                          <a:ea typeface="Adobe 黑体 Std R" panose="020B0400000000000000" pitchFamily="34" charset="-128"/>
                          <a:cs typeface="+mn-cs"/>
                        </a:rPr>
                        <a:t>70</a:t>
                      </a:r>
                      <a:r>
                        <a:rPr lang="zh-TW" sz="2000" b="1" kern="100" dirty="0">
                          <a:solidFill>
                            <a:schemeClr val="dk1"/>
                          </a:solidFill>
                          <a:effectLst/>
                          <a:latin typeface="Adobe 黑体 Std R" panose="020B0400000000000000" pitchFamily="34" charset="-128"/>
                          <a:ea typeface="Adobe 黑体 Std R" panose="020B0400000000000000" pitchFamily="34" charset="-128"/>
                          <a:cs typeface="+mn-cs"/>
                        </a:rPr>
                        <a:t>分鐘</a:t>
                      </a:r>
                    </a:p>
                  </a:txBody>
                  <a:tcPr marL="54616" marR="54616" marT="29188" marB="29188" anchor="ctr"/>
                </a:tc>
                <a:tc>
                  <a:txBody>
                    <a:bodyPr/>
                    <a:lstStyle/>
                    <a:p>
                      <a:pPr marL="0" algn="ctr" defTabSz="914400" rtl="0" eaLnBrk="1" latinLnBrk="0" hangingPunct="1">
                        <a:lnSpc>
                          <a:spcPct val="100000"/>
                        </a:lnSpc>
                        <a:spcBef>
                          <a:spcPts val="0"/>
                        </a:spcBef>
                        <a:spcAft>
                          <a:spcPts val="0"/>
                        </a:spcAft>
                      </a:pPr>
                      <a:r>
                        <a:rPr lang="en-US" sz="2000" b="1" kern="100" dirty="0">
                          <a:solidFill>
                            <a:schemeClr val="dk1"/>
                          </a:solidFill>
                          <a:effectLst/>
                          <a:latin typeface="Adobe 黑体 Std R" panose="020B0400000000000000" pitchFamily="34" charset="-128"/>
                          <a:ea typeface="Adobe 黑体 Std R" panose="020B0400000000000000" pitchFamily="34" charset="-128"/>
                          <a:cs typeface="+mn-cs"/>
                        </a:rPr>
                        <a:t>45</a:t>
                      </a:r>
                      <a:r>
                        <a:rPr lang="zh-TW" sz="2000" b="1" kern="100" dirty="0">
                          <a:solidFill>
                            <a:schemeClr val="dk1"/>
                          </a:solidFill>
                          <a:effectLst/>
                          <a:latin typeface="Adobe 黑体 Std R" panose="020B0400000000000000" pitchFamily="34" charset="-128"/>
                          <a:ea typeface="Adobe 黑体 Std R" panose="020B0400000000000000" pitchFamily="34" charset="-128"/>
                          <a:cs typeface="+mn-cs"/>
                        </a:rPr>
                        <a:t>～</a:t>
                      </a:r>
                      <a:r>
                        <a:rPr lang="en-US" sz="2000" b="1" kern="100" dirty="0">
                          <a:solidFill>
                            <a:schemeClr val="dk1"/>
                          </a:solidFill>
                          <a:effectLst/>
                          <a:latin typeface="Adobe 黑体 Std R" panose="020B0400000000000000" pitchFamily="34" charset="-128"/>
                          <a:ea typeface="Adobe 黑体 Std R" panose="020B0400000000000000" pitchFamily="34" charset="-128"/>
                          <a:cs typeface="+mn-cs"/>
                        </a:rPr>
                        <a:t>55</a:t>
                      </a:r>
                      <a:r>
                        <a:rPr lang="zh-TW" sz="2000" b="1" kern="100" dirty="0">
                          <a:solidFill>
                            <a:schemeClr val="dk1"/>
                          </a:solidFill>
                          <a:effectLst/>
                          <a:latin typeface="Adobe 黑体 Std R" panose="020B0400000000000000" pitchFamily="34" charset="-128"/>
                          <a:ea typeface="Adobe 黑体 Std R" panose="020B0400000000000000" pitchFamily="34" charset="-128"/>
                          <a:cs typeface="+mn-cs"/>
                        </a:rPr>
                        <a:t>題</a:t>
                      </a:r>
                    </a:p>
                  </a:txBody>
                  <a:tcPr marL="0" marR="0" marT="0" marB="0" anchor="ctr"/>
                </a:tc>
                <a:tc vMerge="1">
                  <a:txBody>
                    <a:bodyPr/>
                    <a:lstStyle/>
                    <a:p>
                      <a:endParaRPr lang="zh-TW" altLang="en-US"/>
                    </a:p>
                  </a:txBody>
                  <a:tcPr/>
                </a:tc>
                <a:extLst>
                  <a:ext uri="{0D108BD9-81ED-4DB2-BD59-A6C34878D82A}">
                    <a16:rowId xmlns:a16="http://schemas.microsoft.com/office/drawing/2014/main" val="762422471"/>
                  </a:ext>
                </a:extLst>
              </a:tr>
              <a:tr h="538750">
                <a:tc gridSpan="2">
                  <a:txBody>
                    <a:bodyPr/>
                    <a:lstStyle/>
                    <a:p>
                      <a:pPr algn="ctr">
                        <a:lnSpc>
                          <a:spcPct val="100000"/>
                        </a:lnSpc>
                        <a:spcAft>
                          <a:spcPts val="0"/>
                        </a:spcAft>
                      </a:pPr>
                      <a:r>
                        <a:rPr lang="zh-TW" sz="2300" b="1" kern="100" dirty="0">
                          <a:effectLst/>
                          <a:latin typeface="Adobe 黑体 Std R" panose="020B0400000000000000" pitchFamily="34" charset="-128"/>
                          <a:ea typeface="Adobe 黑体 Std R" panose="020B0400000000000000" pitchFamily="34" charset="-128"/>
                        </a:rPr>
                        <a:t>寫作測驗 </a:t>
                      </a:r>
                    </a:p>
                  </a:txBody>
                  <a:tcPr marL="54616" marR="54616" marT="29188" marB="29188"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b="1" kern="100" dirty="0">
                          <a:effectLst/>
                          <a:latin typeface="Adobe 黑体 Std R" panose="020B0400000000000000" pitchFamily="34" charset="-128"/>
                          <a:ea typeface="Adobe 黑体 Std R" panose="020B0400000000000000" pitchFamily="34" charset="-128"/>
                        </a:rPr>
                        <a:t>50</a:t>
                      </a:r>
                      <a:r>
                        <a:rPr lang="zh-TW" sz="2000" b="1" kern="100" dirty="0">
                          <a:effectLst/>
                          <a:latin typeface="Adobe 黑体 Std R" panose="020B0400000000000000" pitchFamily="34" charset="-128"/>
                          <a:ea typeface="Adobe 黑体 Std R" panose="020B0400000000000000" pitchFamily="34" charset="-128"/>
                        </a:rPr>
                        <a:t>分鐘</a:t>
                      </a:r>
                    </a:p>
                  </a:txBody>
                  <a:tcPr marL="54616" marR="54616" marT="29188" marB="29188" anchor="ctr"/>
                </a:tc>
                <a:tc>
                  <a:txBody>
                    <a:bodyPr/>
                    <a:lstStyle/>
                    <a:p>
                      <a:pPr algn="ctr">
                        <a:lnSpc>
                          <a:spcPct val="100000"/>
                        </a:lnSpc>
                        <a:spcAft>
                          <a:spcPts val="0"/>
                        </a:spcAft>
                      </a:pPr>
                      <a:r>
                        <a:rPr lang="en-US" sz="2000" b="1" kern="100" dirty="0">
                          <a:effectLst/>
                          <a:latin typeface="Adobe 黑体 Std R" panose="020B0400000000000000" pitchFamily="34" charset="-128"/>
                          <a:ea typeface="Adobe 黑体 Std R" panose="020B0400000000000000" pitchFamily="34" charset="-128"/>
                        </a:rPr>
                        <a:t>1</a:t>
                      </a:r>
                      <a:r>
                        <a:rPr lang="zh-TW" sz="2000" b="1" kern="100" dirty="0">
                          <a:effectLst/>
                          <a:latin typeface="Adobe 黑体 Std R" panose="020B0400000000000000" pitchFamily="34" charset="-128"/>
                          <a:ea typeface="Adobe 黑体 Std R" panose="020B0400000000000000" pitchFamily="34" charset="-128"/>
                        </a:rPr>
                        <a:t>題</a:t>
                      </a:r>
                    </a:p>
                  </a:txBody>
                  <a:tcPr marL="0" marR="0" marT="0" marB="0" anchor="ctr"/>
                </a:tc>
                <a:tc>
                  <a:txBody>
                    <a:bodyPr/>
                    <a:lstStyle/>
                    <a:p>
                      <a:pPr algn="ctr">
                        <a:spcAft>
                          <a:spcPts val="0"/>
                        </a:spcAft>
                      </a:pPr>
                      <a:r>
                        <a:rPr lang="zh-TW" sz="2000" b="1" kern="100" dirty="0">
                          <a:effectLst/>
                          <a:latin typeface="Adobe 黑体 Std R" panose="020B0400000000000000" pitchFamily="34" charset="-128"/>
                          <a:ea typeface="Adobe 黑体 Std R" panose="020B0400000000000000" pitchFamily="34" charset="-128"/>
                        </a:rPr>
                        <a:t>分為</a:t>
                      </a:r>
                      <a:r>
                        <a:rPr lang="en-US" altLang="zh-TW" sz="2000" b="1" kern="100" dirty="0">
                          <a:effectLst/>
                          <a:latin typeface="Adobe 黑体 Std R" panose="020B0400000000000000" pitchFamily="34" charset="-128"/>
                          <a:ea typeface="Adobe 黑体 Std R" panose="020B0400000000000000" pitchFamily="34" charset="-128"/>
                        </a:rPr>
                        <a:t>1</a:t>
                      </a:r>
                      <a:r>
                        <a:rPr lang="zh-TW" sz="2000" b="1" kern="100" dirty="0">
                          <a:effectLst/>
                          <a:latin typeface="Adobe 黑体 Std R" panose="020B0400000000000000" pitchFamily="34" charset="-128"/>
                          <a:ea typeface="Adobe 黑体 Std R" panose="020B0400000000000000" pitchFamily="34" charset="-128"/>
                        </a:rPr>
                        <a:t>至</a:t>
                      </a:r>
                      <a:r>
                        <a:rPr lang="en-US" altLang="zh-TW" sz="2000" b="1" kern="100" dirty="0">
                          <a:effectLst/>
                          <a:latin typeface="Adobe 黑体 Std R" panose="020B0400000000000000" pitchFamily="34" charset="-128"/>
                          <a:ea typeface="Adobe 黑体 Std R" panose="020B0400000000000000" pitchFamily="34" charset="-128"/>
                        </a:rPr>
                        <a:t>6</a:t>
                      </a:r>
                      <a:r>
                        <a:rPr lang="zh-TW" sz="2000" b="1" kern="100" dirty="0">
                          <a:effectLst/>
                          <a:latin typeface="Adobe 黑体 Std R" panose="020B0400000000000000" pitchFamily="34" charset="-128"/>
                          <a:ea typeface="Adobe 黑体 Std R" panose="020B0400000000000000" pitchFamily="34" charset="-128"/>
                        </a:rPr>
                        <a:t>級分</a:t>
                      </a:r>
                    </a:p>
                  </a:txBody>
                  <a:tcPr marL="54616" marR="54616" marT="29188" marB="29188"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0009851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p:txBody>
          <a:bodyPr/>
          <a:lstStyle/>
          <a:p>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FF0000"/>
                </a:solidFill>
                <a:latin typeface="微軟正黑體" panose="020B0604030504040204" pitchFamily="34" charset="-120"/>
                <a:ea typeface="微軟正黑體" panose="020B0604030504040204" pitchFamily="34" charset="-120"/>
              </a:rPr>
              <a:t>教育會考</a:t>
            </a:r>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0000FF"/>
                </a:solidFill>
                <a:latin typeface="微軟正黑體" panose="020B0604030504040204" pitchFamily="34" charset="-120"/>
                <a:ea typeface="微軟正黑體" panose="020B0604030504040204" pitchFamily="34" charset="-120"/>
              </a:rPr>
              <a:t>成績等級標準</a:t>
            </a:r>
          </a:p>
        </p:txBody>
      </p:sp>
      <p:graphicFrame>
        <p:nvGraphicFramePr>
          <p:cNvPr id="5" name="表格 4"/>
          <p:cNvGraphicFramePr>
            <a:graphicFrameLocks noGrp="1"/>
          </p:cNvGraphicFramePr>
          <p:nvPr>
            <p:extLst>
              <p:ext uri="{D42A27DB-BD31-4B8C-83A1-F6EECF244321}">
                <p14:modId xmlns:p14="http://schemas.microsoft.com/office/powerpoint/2010/main" val="221010971"/>
              </p:ext>
            </p:extLst>
          </p:nvPr>
        </p:nvGraphicFramePr>
        <p:xfrm>
          <a:off x="169863" y="1268413"/>
          <a:ext cx="8794750" cy="5277434"/>
        </p:xfrm>
        <a:graphic>
          <a:graphicData uri="http://schemas.openxmlformats.org/drawingml/2006/table">
            <a:tbl>
              <a:tblPr/>
              <a:tblGrid>
                <a:gridCol w="601351">
                  <a:extLst>
                    <a:ext uri="{9D8B030D-6E8A-4147-A177-3AD203B41FA5}">
                      <a16:colId xmlns:a16="http://schemas.microsoft.com/office/drawing/2014/main" val="20000"/>
                    </a:ext>
                  </a:extLst>
                </a:gridCol>
                <a:gridCol w="526182">
                  <a:extLst>
                    <a:ext uri="{9D8B030D-6E8A-4147-A177-3AD203B41FA5}">
                      <a16:colId xmlns:a16="http://schemas.microsoft.com/office/drawing/2014/main" val="20001"/>
                    </a:ext>
                  </a:extLst>
                </a:gridCol>
                <a:gridCol w="2555739">
                  <a:extLst>
                    <a:ext uri="{9D8B030D-6E8A-4147-A177-3AD203B41FA5}">
                      <a16:colId xmlns:a16="http://schemas.microsoft.com/office/drawing/2014/main" val="20002"/>
                    </a:ext>
                  </a:extLst>
                </a:gridCol>
                <a:gridCol w="2555739">
                  <a:extLst>
                    <a:ext uri="{9D8B030D-6E8A-4147-A177-3AD203B41FA5}">
                      <a16:colId xmlns:a16="http://schemas.microsoft.com/office/drawing/2014/main" val="20003"/>
                    </a:ext>
                  </a:extLst>
                </a:gridCol>
                <a:gridCol w="2555739">
                  <a:extLst>
                    <a:ext uri="{9D8B030D-6E8A-4147-A177-3AD203B41FA5}">
                      <a16:colId xmlns:a16="http://schemas.microsoft.com/office/drawing/2014/main" val="20004"/>
                    </a:ext>
                  </a:extLst>
                </a:gridCol>
              </a:tblGrid>
              <a:tr h="365812">
                <a:tc gridSpan="2">
                  <a:txBody>
                    <a:bodyPr/>
                    <a:lstStyle/>
                    <a:p>
                      <a:pPr algn="r">
                        <a:spcAft>
                          <a:spcPts val="0"/>
                        </a:spcAft>
                      </a:pPr>
                      <a:r>
                        <a:rPr lang="en-US" sz="1200" b="1" kern="100" dirty="0">
                          <a:solidFill>
                            <a:srgbClr val="000000"/>
                          </a:solidFill>
                          <a:latin typeface="Times New Roman"/>
                          <a:ea typeface="標楷體"/>
                          <a:cs typeface="Times New Roman"/>
                        </a:rPr>
                        <a:t>          </a:t>
                      </a:r>
                      <a:r>
                        <a:rPr lang="zh-TW" sz="1200" b="1" kern="100" dirty="0">
                          <a:solidFill>
                            <a:srgbClr val="000000"/>
                          </a:solidFill>
                          <a:latin typeface="Times New Roman"/>
                          <a:ea typeface="標楷體"/>
                          <a:cs typeface="Times New Roman"/>
                        </a:rPr>
                        <a:t>等級</a:t>
                      </a:r>
                      <a:endParaRPr lang="zh-TW" sz="1200" kern="100" dirty="0">
                        <a:latin typeface="Calibri"/>
                        <a:ea typeface="新細明體"/>
                        <a:cs typeface="Times New Roman"/>
                      </a:endParaRPr>
                    </a:p>
                    <a:p>
                      <a:pPr algn="just">
                        <a:spcAft>
                          <a:spcPts val="0"/>
                        </a:spcAft>
                      </a:pPr>
                      <a:r>
                        <a:rPr lang="zh-TW" sz="1200" b="1" kern="100" dirty="0">
                          <a:solidFill>
                            <a:srgbClr val="000000"/>
                          </a:solidFill>
                          <a:latin typeface="Times New Roman"/>
                          <a:ea typeface="標楷體"/>
                          <a:cs typeface="Times New Roman"/>
                        </a:rPr>
                        <a:t>考試科目</a:t>
                      </a:r>
                      <a:endParaRPr lang="zh-TW" sz="1200" kern="100" dirty="0">
                        <a:latin typeface="Calibri"/>
                        <a:ea typeface="新細明體"/>
                        <a:cs typeface="Times New Roman"/>
                      </a:endParaRPr>
                    </a:p>
                  </a:txBody>
                  <a:tcPr marL="11724" marR="11724" marT="0" marB="0">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w="12700" cap="flat" cmpd="sng" algn="ctr">
                      <a:solidFill>
                        <a:srgbClr val="660066"/>
                      </a:solidFill>
                      <a:prstDash val="solid"/>
                      <a:round/>
                      <a:headEnd type="none" w="med" len="med"/>
                      <a:tailEnd type="none" w="med" len="med"/>
                    </a:lnTlToBr>
                    <a:solidFill>
                      <a:srgbClr val="D7B1D0"/>
                    </a:solidFill>
                  </a:tcPr>
                </a:tc>
                <a:tc hMerge="1">
                  <a:txBody>
                    <a:bodyPr/>
                    <a:lstStyle/>
                    <a:p>
                      <a:endParaRPr lang="zh-TW" altLang="en-US"/>
                    </a:p>
                  </a:txBody>
                  <a:tcPr/>
                </a:tc>
                <a:tc>
                  <a:txBody>
                    <a:bodyPr/>
                    <a:lstStyle/>
                    <a:p>
                      <a:pPr algn="ctr">
                        <a:spcAft>
                          <a:spcPts val="0"/>
                        </a:spcAft>
                      </a:pPr>
                      <a:r>
                        <a:rPr lang="zh-TW" sz="2800" b="1" kern="100" dirty="0">
                          <a:solidFill>
                            <a:srgbClr val="FF0000"/>
                          </a:solidFill>
                          <a:latin typeface="Times New Roman"/>
                          <a:ea typeface="標楷體"/>
                          <a:cs typeface="Times New Roman"/>
                        </a:rPr>
                        <a:t>精</a:t>
                      </a:r>
                      <a:r>
                        <a:rPr lang="en-US" sz="2800" b="1" kern="100" dirty="0">
                          <a:solidFill>
                            <a:srgbClr val="FF0000"/>
                          </a:solidFill>
                          <a:latin typeface="Times New Roman"/>
                          <a:ea typeface="標楷體"/>
                          <a:cs typeface="Times New Roman"/>
                        </a:rPr>
                        <a:t>  </a:t>
                      </a:r>
                      <a:r>
                        <a:rPr lang="zh-TW" sz="2800" b="1" kern="100" dirty="0">
                          <a:solidFill>
                            <a:srgbClr val="FF0000"/>
                          </a:solidFill>
                          <a:latin typeface="Times New Roman"/>
                          <a:ea typeface="標楷體"/>
                          <a:cs typeface="Times New Roman"/>
                        </a:rPr>
                        <a:t>熟</a:t>
                      </a:r>
                      <a:r>
                        <a:rPr lang="en-US" altLang="zh-TW" sz="2800" b="1" kern="100" dirty="0">
                          <a:solidFill>
                            <a:srgbClr val="FF0000"/>
                          </a:solidFill>
                          <a:latin typeface="Times New Roman"/>
                          <a:ea typeface="標楷體"/>
                          <a:cs typeface="Times New Roman"/>
                        </a:rPr>
                        <a:t> (A)</a:t>
                      </a:r>
                      <a:endParaRPr lang="zh-TW" sz="2800" kern="100" dirty="0">
                        <a:solidFill>
                          <a:srgbClr val="FF0000"/>
                        </a:solidFill>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a:txBody>
                    <a:bodyPr/>
                    <a:lstStyle/>
                    <a:p>
                      <a:pPr algn="ctr">
                        <a:spcAft>
                          <a:spcPts val="0"/>
                        </a:spcAft>
                      </a:pPr>
                      <a:r>
                        <a:rPr lang="zh-TW" sz="2800" b="1" kern="100" dirty="0">
                          <a:solidFill>
                            <a:srgbClr val="FF0000"/>
                          </a:solidFill>
                          <a:latin typeface="Times New Roman"/>
                          <a:ea typeface="標楷體"/>
                          <a:cs typeface="Times New Roman"/>
                        </a:rPr>
                        <a:t>基</a:t>
                      </a:r>
                      <a:r>
                        <a:rPr lang="en-US" sz="2800" b="1" kern="100" dirty="0">
                          <a:solidFill>
                            <a:srgbClr val="FF0000"/>
                          </a:solidFill>
                          <a:latin typeface="Times New Roman"/>
                          <a:ea typeface="標楷體"/>
                          <a:cs typeface="Times New Roman"/>
                        </a:rPr>
                        <a:t>  </a:t>
                      </a:r>
                      <a:r>
                        <a:rPr lang="zh-TW" sz="2800" b="1" kern="100" dirty="0">
                          <a:solidFill>
                            <a:srgbClr val="FF0000"/>
                          </a:solidFill>
                          <a:latin typeface="Times New Roman"/>
                          <a:ea typeface="標楷體"/>
                          <a:cs typeface="Times New Roman"/>
                        </a:rPr>
                        <a:t>礎</a:t>
                      </a:r>
                      <a:r>
                        <a:rPr lang="en-US" altLang="zh-TW" sz="2800" b="1" kern="100" dirty="0">
                          <a:solidFill>
                            <a:srgbClr val="FF0000"/>
                          </a:solidFill>
                          <a:latin typeface="Times New Roman"/>
                          <a:ea typeface="標楷體"/>
                          <a:cs typeface="Times New Roman"/>
                        </a:rPr>
                        <a:t> (B)</a:t>
                      </a:r>
                      <a:endParaRPr lang="zh-TW" sz="2800" kern="100" dirty="0">
                        <a:solidFill>
                          <a:srgbClr val="FF0000"/>
                        </a:solidFill>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a:txBody>
                    <a:bodyPr/>
                    <a:lstStyle/>
                    <a:p>
                      <a:pPr algn="ctr">
                        <a:spcAft>
                          <a:spcPts val="0"/>
                        </a:spcAft>
                      </a:pPr>
                      <a:r>
                        <a:rPr lang="zh-TW" sz="2800" b="1" kern="100" dirty="0">
                          <a:solidFill>
                            <a:srgbClr val="FF0000"/>
                          </a:solidFill>
                          <a:latin typeface="Times New Roman"/>
                          <a:ea typeface="標楷體"/>
                          <a:cs typeface="Times New Roman"/>
                        </a:rPr>
                        <a:t>待加強</a:t>
                      </a:r>
                      <a:r>
                        <a:rPr lang="en-US" altLang="zh-TW" sz="2800" b="1" kern="100" dirty="0">
                          <a:solidFill>
                            <a:srgbClr val="FF0000"/>
                          </a:solidFill>
                          <a:latin typeface="Times New Roman"/>
                          <a:ea typeface="標楷體"/>
                          <a:cs typeface="Times New Roman"/>
                        </a:rPr>
                        <a:t> (C)</a:t>
                      </a:r>
                      <a:endParaRPr lang="zh-TW" sz="2800" kern="100" dirty="0">
                        <a:solidFill>
                          <a:srgbClr val="FF0000"/>
                        </a:solidFill>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extLst>
                  <a:ext uri="{0D108BD9-81ED-4DB2-BD59-A6C34878D82A}">
                    <a16:rowId xmlns:a16="http://schemas.microsoft.com/office/drawing/2014/main" val="10000"/>
                  </a:ext>
                </a:extLst>
              </a:tr>
              <a:tr h="656585">
                <a:tc gridSpan="2">
                  <a:txBody>
                    <a:bodyPr/>
                    <a:lstStyle/>
                    <a:p>
                      <a:pPr algn="ctr">
                        <a:spcAft>
                          <a:spcPts val="0"/>
                        </a:spcAft>
                      </a:pPr>
                      <a:r>
                        <a:rPr lang="zh-TW" sz="1600" b="1" kern="0" dirty="0">
                          <a:solidFill>
                            <a:srgbClr val="000000"/>
                          </a:solidFill>
                          <a:latin typeface="Times New Roman"/>
                          <a:ea typeface="標楷體"/>
                          <a:cs typeface="Times New Roman"/>
                        </a:rPr>
                        <a:t>國　文</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hMerge="1">
                  <a:txBody>
                    <a:bodyPr/>
                    <a:lstStyle/>
                    <a:p>
                      <a:endParaRPr lang="zh-TW" altLang="en-US"/>
                    </a:p>
                  </a:txBody>
                  <a:tcPr/>
                </a:tc>
                <a:tc>
                  <a:txBody>
                    <a:bodyPr/>
                    <a:lstStyle/>
                    <a:p>
                      <a:pPr algn="just">
                        <a:spcAft>
                          <a:spcPts val="0"/>
                        </a:spcAft>
                      </a:pPr>
                      <a:r>
                        <a:rPr lang="zh-TW" sz="1200" kern="100" dirty="0">
                          <a:latin typeface="Times New Roman"/>
                          <a:ea typeface="標楷體"/>
                          <a:cs typeface="Times New Roman"/>
                        </a:rPr>
                        <a:t>能具備與教材相關的語文知識，並能深入的理解文本內容、評鑑文本的內容與形式。</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dirty="0">
                          <a:latin typeface="Times New Roman"/>
                          <a:ea typeface="標楷體"/>
                          <a:cs typeface="Times New Roman"/>
                        </a:rPr>
                        <a:t>大致能具備與教材相關的語文知識，並能大致理解文本內容、評鑑文本的內容與形式</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dirty="0">
                          <a:latin typeface="Times New Roman"/>
                          <a:ea typeface="標楷體"/>
                          <a:cs typeface="Times New Roman"/>
                        </a:rPr>
                        <a:t>僅能具備部分與教材相關的語文知識，並有限的理解文本內容、評鑑文本的內容與形式</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a16="http://schemas.microsoft.com/office/drawing/2014/main" val="10001"/>
                  </a:ext>
                </a:extLst>
              </a:tr>
              <a:tr h="293748">
                <a:tc rowSpan="3">
                  <a:txBody>
                    <a:bodyPr/>
                    <a:lstStyle/>
                    <a:p>
                      <a:pPr algn="ctr">
                        <a:spcAft>
                          <a:spcPts val="0"/>
                        </a:spcAft>
                      </a:pPr>
                      <a:r>
                        <a:rPr lang="zh-TW" sz="1600" b="1" kern="0" dirty="0">
                          <a:solidFill>
                            <a:srgbClr val="000000"/>
                          </a:solidFill>
                          <a:latin typeface="Times New Roman"/>
                          <a:ea typeface="標楷體"/>
                          <a:cs typeface="Times New Roman"/>
                        </a:rPr>
                        <a:t>英語</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rowSpan="2">
                  <a:txBody>
                    <a:bodyPr/>
                    <a:lstStyle/>
                    <a:p>
                      <a:pPr algn="ctr">
                        <a:spcAft>
                          <a:spcPts val="0"/>
                        </a:spcAft>
                      </a:pPr>
                      <a:r>
                        <a:rPr lang="zh-TW" sz="1600" b="1" kern="0">
                          <a:solidFill>
                            <a:srgbClr val="000000"/>
                          </a:solidFill>
                          <a:latin typeface="Times New Roman"/>
                          <a:ea typeface="標楷體"/>
                          <a:cs typeface="Times New Roman"/>
                        </a:rPr>
                        <a:t>聽力</a:t>
                      </a:r>
                      <a:endParaRPr lang="zh-TW" sz="16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gridSpan="2">
                  <a:txBody>
                    <a:bodyPr/>
                    <a:lstStyle/>
                    <a:p>
                      <a:pPr algn="ctr">
                        <a:spcAft>
                          <a:spcPts val="0"/>
                        </a:spcAft>
                      </a:pPr>
                      <a:r>
                        <a:rPr lang="zh-TW" sz="1200" b="1" kern="100">
                          <a:solidFill>
                            <a:srgbClr val="000000"/>
                          </a:solidFill>
                          <a:latin typeface="Times New Roman"/>
                          <a:ea typeface="標楷體"/>
                          <a:cs typeface="Times New Roman"/>
                        </a:rPr>
                        <a:t>基礎</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hMerge="1">
                  <a:txBody>
                    <a:bodyPr/>
                    <a:lstStyle/>
                    <a:p>
                      <a:endParaRPr lang="zh-TW" altLang="en-US"/>
                    </a:p>
                  </a:txBody>
                  <a:tcPr/>
                </a:tc>
                <a:tc>
                  <a:txBody>
                    <a:bodyPr/>
                    <a:lstStyle/>
                    <a:p>
                      <a:pPr algn="ctr">
                        <a:spcAft>
                          <a:spcPts val="0"/>
                        </a:spcAft>
                      </a:pPr>
                      <a:r>
                        <a:rPr lang="zh-TW" sz="1200" b="1" kern="100">
                          <a:solidFill>
                            <a:srgbClr val="000000"/>
                          </a:solidFill>
                          <a:latin typeface="Times New Roman"/>
                          <a:ea typeface="標楷體"/>
                          <a:cs typeface="Times New Roman"/>
                        </a:rPr>
                        <a:t>待加強</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a16="http://schemas.microsoft.com/office/drawing/2014/main" val="10002"/>
                  </a:ext>
                </a:extLst>
              </a:tr>
              <a:tr h="686988">
                <a:tc vMerge="1">
                  <a:txBody>
                    <a:bodyPr/>
                    <a:lstStyle/>
                    <a:p>
                      <a:endParaRPr lang="zh-TW" altLang="en-US"/>
                    </a:p>
                  </a:txBody>
                  <a:tcPr/>
                </a:tc>
                <a:tc vMerge="1">
                  <a:txBody>
                    <a:bodyPr/>
                    <a:lstStyle/>
                    <a:p>
                      <a:endParaRPr lang="zh-TW" altLang="en-US"/>
                    </a:p>
                  </a:txBody>
                  <a:tcPr/>
                </a:tc>
                <a:tc gridSpan="2">
                  <a:txBody>
                    <a:bodyPr/>
                    <a:lstStyle/>
                    <a:p>
                      <a:pPr algn="just">
                        <a:spcAft>
                          <a:spcPts val="0"/>
                        </a:spcAft>
                      </a:pPr>
                      <a:r>
                        <a:rPr lang="zh-TW" sz="1200" kern="100" dirty="0">
                          <a:latin typeface="Times New Roman"/>
                          <a:ea typeface="標楷體"/>
                          <a:cs typeface="Times New Roman"/>
                        </a:rPr>
                        <a:t>能聽懂日常生活主題、訊息單純的短篇言談，指出言談的主旨與結論等重要訊息，並從言談中明顯的言語及其他如語調與節奏等線索做出簡易推論</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hMerge="1">
                  <a:txBody>
                    <a:bodyPr/>
                    <a:lstStyle/>
                    <a:p>
                      <a:endParaRPr lang="zh-TW" altLang="en-US"/>
                    </a:p>
                  </a:txBody>
                  <a:tcPr/>
                </a:tc>
                <a:tc>
                  <a:txBody>
                    <a:bodyPr/>
                    <a:lstStyle/>
                    <a:p>
                      <a:pPr algn="just">
                        <a:spcAft>
                          <a:spcPts val="0"/>
                        </a:spcAft>
                      </a:pPr>
                      <a:r>
                        <a:rPr lang="zh-TW" sz="1200" kern="100">
                          <a:latin typeface="Times New Roman"/>
                          <a:ea typeface="標楷體"/>
                          <a:cs typeface="Times New Roman"/>
                        </a:rPr>
                        <a:t>僅能聽懂單句及簡易問答；僅能有限的理解短篇言談</a:t>
                      </a:r>
                      <a:r>
                        <a:rPr lang="zh-TW" sz="1200" kern="100">
                          <a:solidFill>
                            <a:srgbClr val="000000"/>
                          </a:solidFill>
                          <a:latin typeface="Times New Roman"/>
                          <a:ea typeface="標楷體"/>
                          <a:cs typeface="Times New Roman"/>
                        </a:rPr>
                        <a:t>。</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a16="http://schemas.microsoft.com/office/drawing/2014/main" val="10003"/>
                  </a:ext>
                </a:extLst>
              </a:tr>
              <a:tr h="1512383">
                <a:tc vMerge="1">
                  <a:txBody>
                    <a:bodyPr/>
                    <a:lstStyle/>
                    <a:p>
                      <a:endParaRPr lang="zh-TW" altLang="en-US"/>
                    </a:p>
                  </a:txBody>
                  <a:tcPr/>
                </a:tc>
                <a:tc>
                  <a:txBody>
                    <a:bodyPr/>
                    <a:lstStyle/>
                    <a:p>
                      <a:pPr algn="ctr">
                        <a:spcAft>
                          <a:spcPts val="0"/>
                        </a:spcAft>
                      </a:pPr>
                      <a:r>
                        <a:rPr lang="zh-TW" sz="1600" b="1" kern="0" dirty="0">
                          <a:solidFill>
                            <a:srgbClr val="000000"/>
                          </a:solidFill>
                          <a:latin typeface="Times New Roman"/>
                          <a:ea typeface="標楷體"/>
                          <a:cs typeface="Times New Roman"/>
                        </a:rPr>
                        <a:t>閱讀</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a:txBody>
                    <a:bodyPr/>
                    <a:lstStyle/>
                    <a:p>
                      <a:pPr algn="just">
                        <a:spcAft>
                          <a:spcPts val="0"/>
                        </a:spcAft>
                      </a:pPr>
                      <a:r>
                        <a:rPr lang="zh-TW" sz="1200" kern="100" dirty="0">
                          <a:latin typeface="Times New Roman"/>
                          <a:ea typeface="標楷體"/>
                          <a:cs typeface="Times New Roman"/>
                        </a:rPr>
                        <a:t>能整合應用字句及語法結構等多項語言知識；能理解主題較抽象或嚴肅、訊息或情境多元複雜、語句結構長且複雜的文本，並指出各類文本的主旨、結論與作者立場等重要訊息，且能整合文本內容如文本結構、解釋或例子等，做進一步的推論或評論</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dirty="0">
                          <a:latin typeface="Times New Roman"/>
                          <a:ea typeface="標楷體"/>
                          <a:cs typeface="Times New Roman"/>
                        </a:rPr>
                        <a:t>能理解字句基本語意及語法概念；能理解主題具體熟悉或貼近日常生活、訊息或情境略為複雜、語句結構略長的文本，並指出文本主旨、結論與作者立場等重要訊息，且從文本的解釋或例子做出推論</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dirty="0">
                          <a:latin typeface="Times New Roman"/>
                          <a:ea typeface="標楷體"/>
                          <a:cs typeface="Times New Roman"/>
                        </a:rPr>
                        <a:t>僅能有限地理解字句基本語意；</a:t>
                      </a:r>
                      <a:br>
                        <a:rPr lang="en-US" altLang="zh-TW" sz="1200" kern="100" dirty="0">
                          <a:latin typeface="Times New Roman"/>
                          <a:ea typeface="標楷體"/>
                          <a:cs typeface="Times New Roman"/>
                        </a:rPr>
                      </a:br>
                      <a:r>
                        <a:rPr lang="zh-TW" sz="1200" kern="100" dirty="0">
                          <a:latin typeface="Times New Roman"/>
                          <a:ea typeface="標楷體"/>
                          <a:cs typeface="Times New Roman"/>
                        </a:rPr>
                        <a:t>僅能理解主題貼近日常生活或與</a:t>
                      </a:r>
                      <a:br>
                        <a:rPr lang="en-US" altLang="zh-TW" sz="1200" kern="100" dirty="0">
                          <a:latin typeface="Times New Roman"/>
                          <a:ea typeface="標楷體"/>
                          <a:cs typeface="Times New Roman"/>
                        </a:rPr>
                      </a:br>
                      <a:r>
                        <a:rPr lang="zh-TW" sz="1200" kern="100" dirty="0">
                          <a:latin typeface="Times New Roman"/>
                          <a:ea typeface="標楷體"/>
                          <a:cs typeface="Times New Roman"/>
                        </a:rPr>
                        <a:t>個人相關、訊息或情境單純且明顯、語句結構簡單的文本或語句；僅能指出文本明白陳述的主旨、結論與作者立場等重要訊息；僅能藉文本明顯的線索做出簡易的推論</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a16="http://schemas.microsoft.com/office/drawing/2014/main" val="10004"/>
                  </a:ext>
                </a:extLst>
              </a:tr>
              <a:tr h="504128">
                <a:tc gridSpan="2">
                  <a:txBody>
                    <a:bodyPr/>
                    <a:lstStyle/>
                    <a:p>
                      <a:pPr algn="ctr">
                        <a:spcAft>
                          <a:spcPts val="0"/>
                        </a:spcAft>
                      </a:pPr>
                      <a:r>
                        <a:rPr lang="zh-TW" sz="1600" b="1" kern="0" dirty="0">
                          <a:solidFill>
                            <a:srgbClr val="000000"/>
                          </a:solidFill>
                          <a:latin typeface="Times New Roman"/>
                          <a:ea typeface="標楷體"/>
                          <a:cs typeface="Times New Roman"/>
                        </a:rPr>
                        <a:t>數　學</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hMerge="1">
                  <a:txBody>
                    <a:bodyPr/>
                    <a:lstStyle/>
                    <a:p>
                      <a:endParaRPr lang="zh-TW" altLang="en-US"/>
                    </a:p>
                  </a:txBody>
                  <a:tcPr/>
                </a:tc>
                <a:tc>
                  <a:txBody>
                    <a:bodyPr/>
                    <a:lstStyle/>
                    <a:p>
                      <a:pPr algn="just">
                        <a:spcAft>
                          <a:spcPts val="0"/>
                        </a:spcAft>
                      </a:pPr>
                      <a:r>
                        <a:rPr lang="zh-TW" sz="1200" kern="100" dirty="0">
                          <a:solidFill>
                            <a:srgbClr val="000000"/>
                          </a:solidFill>
                          <a:latin typeface="Times New Roman"/>
                          <a:ea typeface="標楷體"/>
                          <a:cs typeface="Times New Roman"/>
                        </a:rPr>
                        <a:t>能作數學概念間的連結，建立恰當的數學方法或模式解題，並能論證。</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a:solidFill>
                            <a:srgbClr val="000000"/>
                          </a:solidFill>
                          <a:latin typeface="Times New Roman"/>
                          <a:ea typeface="標楷體"/>
                          <a:cs typeface="Times New Roman"/>
                        </a:rPr>
                        <a:t>理解基本的數學概念、能操作算則或程序，並應用所學解題。</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lgn="just">
                        <a:spcAft>
                          <a:spcPts val="0"/>
                        </a:spcAft>
                      </a:pPr>
                      <a:r>
                        <a:rPr lang="zh-TW" sz="1200" kern="100" dirty="0">
                          <a:solidFill>
                            <a:srgbClr val="000000"/>
                          </a:solidFill>
                          <a:latin typeface="Times New Roman"/>
                          <a:ea typeface="標楷體"/>
                          <a:cs typeface="Times New Roman"/>
                        </a:rPr>
                        <a:t>認識基本的數學概念，僅能操作簡易算則或程序。</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a16="http://schemas.microsoft.com/office/drawing/2014/main" val="10005"/>
                  </a:ext>
                </a:extLst>
              </a:tr>
              <a:tr h="648164">
                <a:tc gridSpan="2">
                  <a:txBody>
                    <a:bodyPr/>
                    <a:lstStyle/>
                    <a:p>
                      <a:pPr algn="ctr">
                        <a:spcAft>
                          <a:spcPts val="0"/>
                        </a:spcAft>
                      </a:pPr>
                      <a:r>
                        <a:rPr lang="zh-TW" sz="1600" b="1" kern="0" dirty="0">
                          <a:solidFill>
                            <a:srgbClr val="000000"/>
                          </a:solidFill>
                          <a:latin typeface="Times New Roman"/>
                          <a:ea typeface="標楷體"/>
                          <a:cs typeface="Times New Roman"/>
                        </a:rPr>
                        <a:t>社　會</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hMerge="1">
                  <a:txBody>
                    <a:bodyPr/>
                    <a:lstStyle/>
                    <a:p>
                      <a:endParaRPr lang="zh-TW" altLang="en-US"/>
                    </a:p>
                  </a:txBody>
                  <a:tcPr/>
                </a:tc>
                <a:tc>
                  <a:txBody>
                    <a:bodyPr/>
                    <a:lstStyle/>
                    <a:p>
                      <a:pPr>
                        <a:spcAft>
                          <a:spcPts val="0"/>
                        </a:spcAft>
                      </a:pPr>
                      <a:r>
                        <a:rPr lang="zh-TW" sz="1200" kern="100">
                          <a:latin typeface="Times New Roman"/>
                          <a:ea typeface="標楷體"/>
                          <a:cs typeface="Times New Roman"/>
                        </a:rPr>
                        <a:t>能廣泛且深入的認識及了解社會科學習內容，並具有運用多元的社會科知識之能力</a:t>
                      </a:r>
                      <a:r>
                        <a:rPr lang="zh-TW" sz="1200" kern="100">
                          <a:solidFill>
                            <a:srgbClr val="000000"/>
                          </a:solidFill>
                          <a:latin typeface="Times New Roman"/>
                          <a:ea typeface="標楷體"/>
                          <a:cs typeface="Times New Roman"/>
                        </a:rPr>
                        <a:t>。</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spcAft>
                          <a:spcPts val="0"/>
                        </a:spcAft>
                      </a:pPr>
                      <a:r>
                        <a:rPr lang="zh-TW" sz="1200" kern="100">
                          <a:latin typeface="Times New Roman"/>
                          <a:ea typeface="標楷體"/>
                          <a:cs typeface="Times New Roman"/>
                        </a:rPr>
                        <a:t>能大致認識及了解社會科學習內容，並具有運用基礎的社會科知識之能力</a:t>
                      </a:r>
                      <a:r>
                        <a:rPr lang="zh-TW" sz="1200" kern="100">
                          <a:solidFill>
                            <a:srgbClr val="000000"/>
                          </a:solidFill>
                          <a:latin typeface="Times New Roman"/>
                          <a:ea typeface="標楷體"/>
                          <a:cs typeface="Times New Roman"/>
                        </a:rPr>
                        <a:t>。</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spcAft>
                          <a:spcPts val="0"/>
                        </a:spcAft>
                      </a:pPr>
                      <a:r>
                        <a:rPr lang="zh-TW" sz="1200" kern="100">
                          <a:latin typeface="Times New Roman"/>
                          <a:ea typeface="標楷體"/>
                          <a:cs typeface="Times New Roman"/>
                        </a:rPr>
                        <a:t>能約略的認識及了解社會科學習內容</a:t>
                      </a:r>
                      <a:r>
                        <a:rPr lang="zh-TW" sz="1200" kern="100">
                          <a:solidFill>
                            <a:srgbClr val="000000"/>
                          </a:solidFill>
                          <a:latin typeface="Times New Roman"/>
                          <a:ea typeface="標楷體"/>
                          <a:cs typeface="Times New Roman"/>
                        </a:rPr>
                        <a:t>。</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a16="http://schemas.microsoft.com/office/drawing/2014/main" val="10006"/>
                  </a:ext>
                </a:extLst>
              </a:tr>
              <a:tr h="548718">
                <a:tc gridSpan="2">
                  <a:txBody>
                    <a:bodyPr/>
                    <a:lstStyle/>
                    <a:p>
                      <a:pPr algn="ctr">
                        <a:spcAft>
                          <a:spcPts val="0"/>
                        </a:spcAft>
                      </a:pPr>
                      <a:r>
                        <a:rPr lang="zh-TW" sz="1600" b="1" kern="0" dirty="0">
                          <a:solidFill>
                            <a:srgbClr val="000000"/>
                          </a:solidFill>
                          <a:latin typeface="Times New Roman"/>
                          <a:ea typeface="標楷體"/>
                          <a:cs typeface="Times New Roman"/>
                        </a:rPr>
                        <a:t>自　然</a:t>
                      </a:r>
                      <a:endParaRPr lang="zh-TW" sz="16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solidFill>
                      <a:srgbClr val="D7B1D0"/>
                    </a:solidFill>
                  </a:tcPr>
                </a:tc>
                <a:tc hMerge="1">
                  <a:txBody>
                    <a:bodyPr/>
                    <a:lstStyle/>
                    <a:p>
                      <a:endParaRPr lang="zh-TW" altLang="en-US"/>
                    </a:p>
                  </a:txBody>
                  <a:tcPr/>
                </a:tc>
                <a:tc>
                  <a:txBody>
                    <a:bodyPr/>
                    <a:lstStyle/>
                    <a:p>
                      <a:pPr>
                        <a:spcAft>
                          <a:spcPts val="0"/>
                        </a:spcAft>
                      </a:pPr>
                      <a:r>
                        <a:rPr lang="zh-TW" sz="1200" kern="100" dirty="0">
                          <a:latin typeface="Times New Roman"/>
                          <a:ea typeface="標楷體"/>
                          <a:cs typeface="Times New Roman"/>
                        </a:rPr>
                        <a:t>能融會貫通學習內容，並能運用所培養的能力來解決需要多層次思考的問題</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spcAft>
                          <a:spcPts val="0"/>
                        </a:spcAft>
                      </a:pPr>
                      <a:r>
                        <a:rPr lang="zh-TW" sz="1200" kern="100">
                          <a:latin typeface="Times New Roman"/>
                          <a:ea typeface="標楷體"/>
                          <a:cs typeface="Times New Roman"/>
                        </a:rPr>
                        <a:t>能知道及理解學習內容，並能運用所培養的能力來解決基本的問題</a:t>
                      </a:r>
                      <a:r>
                        <a:rPr lang="zh-TW" sz="1200" kern="100">
                          <a:solidFill>
                            <a:srgbClr val="000000"/>
                          </a:solidFill>
                          <a:latin typeface="Times New Roman"/>
                          <a:ea typeface="標楷體"/>
                          <a:cs typeface="Times New Roman"/>
                        </a:rPr>
                        <a:t>。</a:t>
                      </a:r>
                      <a:endParaRPr lang="zh-TW" sz="1200" kern="10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tc>
                  <a:txBody>
                    <a:bodyPr/>
                    <a:lstStyle/>
                    <a:p>
                      <a:pPr>
                        <a:spcAft>
                          <a:spcPts val="0"/>
                        </a:spcAft>
                      </a:pPr>
                      <a:r>
                        <a:rPr lang="zh-TW" sz="1200" kern="100" dirty="0">
                          <a:latin typeface="Times New Roman"/>
                          <a:ea typeface="標楷體"/>
                          <a:cs typeface="Times New Roman"/>
                        </a:rPr>
                        <a:t>能部分知道及理解學習內容</a:t>
                      </a:r>
                      <a:r>
                        <a:rPr lang="zh-TW" sz="1200" kern="100" dirty="0">
                          <a:solidFill>
                            <a:srgbClr val="000000"/>
                          </a:solidFill>
                          <a:latin typeface="Times New Roman"/>
                          <a:ea typeface="標楷體"/>
                          <a:cs typeface="Times New Roman"/>
                        </a:rPr>
                        <a:t>。</a:t>
                      </a:r>
                      <a:endParaRPr lang="zh-TW" sz="1200" kern="100" dirty="0">
                        <a:latin typeface="Calibri"/>
                        <a:ea typeface="新細明體"/>
                        <a:cs typeface="Times New Roman"/>
                      </a:endParaRPr>
                    </a:p>
                  </a:txBody>
                  <a:tcPr marL="11724" marR="11724" marT="0" marB="0" anchor="ctr">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0291" name="Rectangle 4"/>
          <p:cNvSpPr>
            <a:spLocks noChangeArrowheads="1"/>
          </p:cNvSpPr>
          <p:nvPr/>
        </p:nvSpPr>
        <p:spPr bwMode="auto">
          <a:xfrm>
            <a:off x="16"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a:solidFill>
                  <a:schemeClr val="tx1"/>
                </a:solidFill>
                <a:latin typeface="Arial" pitchFamily="34" charset="0"/>
                <a:ea typeface="標楷體" pitchFamily="65" charset="-120"/>
              </a:defRPr>
            </a:lvl1pPr>
            <a:lvl2pPr marL="742950" indent="-285750">
              <a:defRPr kumimoji="1">
                <a:solidFill>
                  <a:schemeClr val="tx1"/>
                </a:solidFill>
                <a:latin typeface="Arial" pitchFamily="34" charset="0"/>
                <a:ea typeface="標楷體" pitchFamily="65" charset="-120"/>
              </a:defRPr>
            </a:lvl2pPr>
            <a:lvl3pPr marL="1143000" indent="-228600">
              <a:defRPr kumimoji="1">
                <a:solidFill>
                  <a:schemeClr val="tx1"/>
                </a:solidFill>
                <a:latin typeface="Arial" pitchFamily="34" charset="0"/>
                <a:ea typeface="標楷體" pitchFamily="65" charset="-120"/>
              </a:defRPr>
            </a:lvl3pPr>
            <a:lvl4pPr marL="1600200" indent="-228600">
              <a:defRPr kumimoji="1">
                <a:solidFill>
                  <a:schemeClr val="tx1"/>
                </a:solidFill>
                <a:latin typeface="Arial" pitchFamily="34" charset="0"/>
                <a:ea typeface="標楷體" pitchFamily="65" charset="-120"/>
              </a:defRPr>
            </a:lvl4pPr>
            <a:lvl5pPr marL="2057400" indent="-228600">
              <a:defRPr kumimoji="1">
                <a:solidFill>
                  <a:schemeClr val="tx1"/>
                </a:solidFill>
                <a:latin typeface="Arial" pitchFamily="34" charset="0"/>
                <a:ea typeface="標楷體" pitchFamily="65" charset="-120"/>
              </a:defRPr>
            </a:lvl5pPr>
            <a:lvl6pPr marL="2514600" indent="-228600" eaLnBrk="0" fontAlgn="base" hangingPunct="0">
              <a:spcBef>
                <a:spcPct val="0"/>
              </a:spcBef>
              <a:spcAft>
                <a:spcPct val="0"/>
              </a:spcAft>
              <a:defRPr kumimoji="1">
                <a:solidFill>
                  <a:schemeClr val="tx1"/>
                </a:solidFill>
                <a:latin typeface="Arial" pitchFamily="34" charset="0"/>
                <a:ea typeface="標楷體" pitchFamily="65" charset="-120"/>
              </a:defRPr>
            </a:lvl6pPr>
            <a:lvl7pPr marL="2971800" indent="-228600" eaLnBrk="0" fontAlgn="base" hangingPunct="0">
              <a:spcBef>
                <a:spcPct val="0"/>
              </a:spcBef>
              <a:spcAft>
                <a:spcPct val="0"/>
              </a:spcAft>
              <a:defRPr kumimoji="1">
                <a:solidFill>
                  <a:schemeClr val="tx1"/>
                </a:solidFill>
                <a:latin typeface="Arial" pitchFamily="34" charset="0"/>
                <a:ea typeface="標楷體" pitchFamily="65" charset="-120"/>
              </a:defRPr>
            </a:lvl7pPr>
            <a:lvl8pPr marL="3429000" indent="-228600" eaLnBrk="0" fontAlgn="base" hangingPunct="0">
              <a:spcBef>
                <a:spcPct val="0"/>
              </a:spcBef>
              <a:spcAft>
                <a:spcPct val="0"/>
              </a:spcAft>
              <a:defRPr kumimoji="1">
                <a:solidFill>
                  <a:schemeClr val="tx1"/>
                </a:solidFill>
                <a:latin typeface="Arial" pitchFamily="34" charset="0"/>
                <a:ea typeface="標楷體" pitchFamily="65" charset="-120"/>
              </a:defRPr>
            </a:lvl8pPr>
            <a:lvl9pPr marL="3886200" indent="-228600" eaLnBrk="0" fontAlgn="base" hangingPunct="0">
              <a:spcBef>
                <a:spcPct val="0"/>
              </a:spcBef>
              <a:spcAft>
                <a:spcPct val="0"/>
              </a:spcAft>
              <a:defRPr kumimoji="1">
                <a:solidFill>
                  <a:schemeClr val="tx1"/>
                </a:solidFill>
                <a:latin typeface="Arial" pitchFamily="34" charset="0"/>
                <a:ea typeface="標楷體" pitchFamily="65" charset="-120"/>
              </a:defRPr>
            </a:lvl9pPr>
          </a:lstStyle>
          <a:p>
            <a:endParaRPr lang="zh-TW" altLang="zh-TW">
              <a:solidFill>
                <a:prstClr val="black"/>
              </a:solidFill>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17</a:t>
            </a:fld>
            <a:endParaRPr lang="zh-TW" altLang="en-US"/>
          </a:p>
        </p:txBody>
      </p:sp>
      <p:sp>
        <p:nvSpPr>
          <p:cNvPr id="8" name="矩形 7"/>
          <p:cNvSpPr/>
          <p:nvPr/>
        </p:nvSpPr>
        <p:spPr>
          <a:xfrm>
            <a:off x="4909969"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9" name="群組 8"/>
          <p:cNvGrpSpPr/>
          <p:nvPr/>
        </p:nvGrpSpPr>
        <p:grpSpPr>
          <a:xfrm>
            <a:off x="2195737" y="44631"/>
            <a:ext cx="2664296" cy="360045"/>
            <a:chOff x="2123728" y="44624"/>
            <a:chExt cx="2664296" cy="360045"/>
          </a:xfrm>
        </p:grpSpPr>
        <p:grpSp>
          <p:nvGrpSpPr>
            <p:cNvPr id="10" name="群組 9"/>
            <p:cNvGrpSpPr/>
            <p:nvPr/>
          </p:nvGrpSpPr>
          <p:grpSpPr>
            <a:xfrm>
              <a:off x="2627784" y="44624"/>
              <a:ext cx="2160240" cy="360045"/>
              <a:chOff x="2339752" y="44624"/>
              <a:chExt cx="2160240" cy="360045"/>
            </a:xfrm>
          </p:grpSpPr>
          <p:grpSp>
            <p:nvGrpSpPr>
              <p:cNvPr id="12" name="群組 37"/>
              <p:cNvGrpSpPr/>
              <p:nvPr/>
            </p:nvGrpSpPr>
            <p:grpSpPr>
              <a:xfrm>
                <a:off x="2835903" y="44629"/>
                <a:ext cx="1664089" cy="360040"/>
                <a:chOff x="2835897" y="44624"/>
                <a:chExt cx="1664089" cy="360040"/>
              </a:xfrm>
            </p:grpSpPr>
            <p:sp>
              <p:nvSpPr>
                <p:cNvPr id="15" name="橢圓 1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060920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587368" y="6516993"/>
            <a:ext cx="2133600" cy="365125"/>
          </a:xfrm>
        </p:spPr>
        <p:txBody>
          <a:bodyPr/>
          <a:lstStyle/>
          <a:p>
            <a:pPr>
              <a:defRPr/>
            </a:pPr>
            <a:fld id="{BB9199D3-8569-4C08-9BDA-497527D70E4F}" type="slidenum">
              <a:rPr lang="zh-TW" altLang="en-US" smtClean="0"/>
              <a:pPr>
                <a:defRPr/>
              </a:pPr>
              <a:t>18</a:t>
            </a:fld>
            <a:endParaRPr lang="zh-TW" altLang="en-US"/>
          </a:p>
        </p:txBody>
      </p:sp>
      <p:sp>
        <p:nvSpPr>
          <p:cNvPr id="8" name="矩形 7"/>
          <p:cNvSpPr/>
          <p:nvPr/>
        </p:nvSpPr>
        <p:spPr>
          <a:xfrm>
            <a:off x="11318" y="751610"/>
            <a:ext cx="9166851"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a:solidFill>
                  <a:prstClr val="white"/>
                </a:solidFill>
                <a:latin typeface="微軟正黑體" panose="020B0604030504040204" pitchFamily="34" charset="-120"/>
                <a:ea typeface="微軟正黑體" panose="020B0604030504040204" pitchFamily="34" charset="-120"/>
              </a:rPr>
              <a:t>國中教育會考部分科目特別說明</a:t>
            </a:r>
          </a:p>
        </p:txBody>
      </p:sp>
      <p:sp>
        <p:nvSpPr>
          <p:cNvPr id="10" name="矩形 9"/>
          <p:cNvSpPr/>
          <p:nvPr/>
        </p:nvSpPr>
        <p:spPr>
          <a:xfrm>
            <a:off x="4909969"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11" name="群組 10"/>
          <p:cNvGrpSpPr/>
          <p:nvPr/>
        </p:nvGrpSpPr>
        <p:grpSpPr>
          <a:xfrm>
            <a:off x="2195737" y="44631"/>
            <a:ext cx="2664296" cy="360045"/>
            <a:chOff x="2123728" y="44624"/>
            <a:chExt cx="2664296" cy="360045"/>
          </a:xfrm>
        </p:grpSpPr>
        <p:grpSp>
          <p:nvGrpSpPr>
            <p:cNvPr id="12" name="群組 11"/>
            <p:cNvGrpSpPr/>
            <p:nvPr/>
          </p:nvGrpSpPr>
          <p:grpSpPr>
            <a:xfrm>
              <a:off x="2627784" y="44624"/>
              <a:ext cx="2160240" cy="360045"/>
              <a:chOff x="2339752" y="44624"/>
              <a:chExt cx="2160240" cy="360045"/>
            </a:xfrm>
          </p:grpSpPr>
          <p:grpSp>
            <p:nvGrpSpPr>
              <p:cNvPr id="14" name="群組 37"/>
              <p:cNvGrpSpPr/>
              <p:nvPr/>
            </p:nvGrpSpPr>
            <p:grpSpPr>
              <a:xfrm>
                <a:off x="2835903" y="44629"/>
                <a:ext cx="1664089" cy="360040"/>
                <a:chOff x="2835897" y="44624"/>
                <a:chExt cx="1664089" cy="360040"/>
              </a:xfrm>
            </p:grpSpPr>
            <p:sp>
              <p:nvSpPr>
                <p:cNvPr id="17" name="橢圓 16"/>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5" name="橢圓 14"/>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nvGrpSpPr>
          <p:cNvPr id="3" name="群組 2"/>
          <p:cNvGrpSpPr/>
          <p:nvPr/>
        </p:nvGrpSpPr>
        <p:grpSpPr>
          <a:xfrm>
            <a:off x="329724" y="1491949"/>
            <a:ext cx="8568952" cy="5392035"/>
            <a:chOff x="329723" y="1491942"/>
            <a:chExt cx="8568952" cy="5392035"/>
          </a:xfrm>
        </p:grpSpPr>
        <p:graphicFrame>
          <p:nvGraphicFramePr>
            <p:cNvPr id="9" name="資料庫圖表 8"/>
            <p:cNvGraphicFramePr/>
            <p:nvPr>
              <p:extLst>
                <p:ext uri="{D42A27DB-BD31-4B8C-83A1-F6EECF244321}">
                  <p14:modId xmlns:p14="http://schemas.microsoft.com/office/powerpoint/2010/main" val="2287244209"/>
                </p:ext>
              </p:extLst>
            </p:nvPr>
          </p:nvGraphicFramePr>
          <p:xfrm>
            <a:off x="329723" y="1491942"/>
            <a:ext cx="8568952" cy="53920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4514" name="Picture 2" descr="「學生 卡通」的圖片搜尋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5665" y="2114854"/>
              <a:ext cx="973430" cy="97399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1" name="Picture 2" descr="「學生 卡通」的圖片搜尋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7713" y="3699030"/>
              <a:ext cx="973430" cy="97399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 name="Picture 2" descr="「學生 卡通」的圖片搜尋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5665" y="5355214"/>
              <a:ext cx="973430" cy="97399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9300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投影片編號版面配置區 5"/>
          <p:cNvSpPr>
            <a:spLocks noGrp="1"/>
          </p:cNvSpPr>
          <p:nvPr>
            <p:ph type="sldNum" sz="quarter" idx="12"/>
          </p:nvPr>
        </p:nvSpPr>
        <p:spPr bwMode="auto">
          <a:xfrm>
            <a:off x="6553200" y="6592920"/>
            <a:ext cx="2133600" cy="365125"/>
          </a:xfrm>
          <a:noFill/>
          <a:ln>
            <a:miter lim="800000"/>
            <a:headEnd/>
            <a:tailEnd/>
          </a:ln>
        </p:spPr>
        <p:txBody>
          <a:bodyPr/>
          <a:lstStyle/>
          <a:p>
            <a:fld id="{BB7550DF-53C0-4FE6-A9CE-313D92019634}" type="slidenum">
              <a:rPr lang="zh-TW" altLang="en-US" sz="1400" b="1" smtClean="0">
                <a:solidFill>
                  <a:prstClr val="black"/>
                </a:solidFill>
              </a:rPr>
              <a:pPr/>
              <a:t>19</a:t>
            </a:fld>
            <a:endParaRPr lang="en-US" altLang="zh-TW" b="1">
              <a:solidFill>
                <a:prstClr val="black"/>
              </a:solidFill>
            </a:endParaRPr>
          </a:p>
        </p:txBody>
      </p:sp>
      <p:sp>
        <p:nvSpPr>
          <p:cNvPr id="3" name="文字版面配置區 2"/>
          <p:cNvSpPr>
            <a:spLocks noGrp="1"/>
          </p:cNvSpPr>
          <p:nvPr>
            <p:ph type="body" idx="1"/>
          </p:nvPr>
        </p:nvSpPr>
        <p:spPr>
          <a:xfrm>
            <a:off x="0" y="1557339"/>
            <a:ext cx="9144000" cy="2591742"/>
          </a:xfrm>
        </p:spPr>
        <p:txBody>
          <a:bodyPr rtlCol="0">
            <a:noAutofit/>
          </a:bodyPr>
          <a:lstStyle/>
          <a:p>
            <a:pPr algn="ctr" fontAlgn="auto">
              <a:lnSpc>
                <a:spcPct val="150000"/>
              </a:lnSpc>
              <a:spcBef>
                <a:spcPts val="0"/>
              </a:spcBef>
              <a:spcAft>
                <a:spcPts val="0"/>
              </a:spcAft>
              <a:defRPr/>
            </a:pPr>
            <a:r>
              <a:rPr lang="zh-TW" altLang="en-US" sz="4000" b="1" dirty="0">
                <a:solidFill>
                  <a:srgbClr val="000099"/>
                </a:solidFill>
                <a:latin typeface="Times New Roman" pitchFamily="18" charset="0"/>
                <a:ea typeface="標楷體" pitchFamily="65" charset="-120"/>
                <a:cs typeface="Times New Roman" pitchFamily="18" charset="0"/>
              </a:rPr>
              <a:t>國中教育會考是不是</a:t>
            </a:r>
            <a:r>
              <a:rPr lang="zh-TW" altLang="en-US" sz="4000" b="1" dirty="0">
                <a:solidFill>
                  <a:srgbClr val="FF0000"/>
                </a:solidFill>
                <a:latin typeface="Times New Roman" pitchFamily="18" charset="0"/>
                <a:ea typeface="標楷體" pitchFamily="65" charset="-120"/>
                <a:cs typeface="Times New Roman" pitchFamily="18" charset="0"/>
              </a:rPr>
              <a:t>入學測驗</a:t>
            </a:r>
            <a:r>
              <a:rPr lang="zh-TW" altLang="en-US" sz="4000" b="1" dirty="0">
                <a:solidFill>
                  <a:srgbClr val="000099"/>
                </a:solidFill>
                <a:latin typeface="Times New Roman" pitchFamily="18" charset="0"/>
                <a:ea typeface="標楷體" pitchFamily="65" charset="-120"/>
                <a:cs typeface="Times New Roman" pitchFamily="18" charset="0"/>
              </a:rPr>
              <a:t>？</a:t>
            </a:r>
            <a:endParaRPr lang="en-US" altLang="zh-TW" sz="4000" b="1" dirty="0">
              <a:solidFill>
                <a:srgbClr val="000099"/>
              </a:solidFill>
              <a:latin typeface="Times New Roman" pitchFamily="18" charset="0"/>
              <a:ea typeface="標楷體" pitchFamily="65" charset="-120"/>
              <a:cs typeface="Times New Roman" pitchFamily="18" charset="0"/>
            </a:endParaRPr>
          </a:p>
        </p:txBody>
      </p:sp>
      <p:sp>
        <p:nvSpPr>
          <p:cNvPr id="6" name="矩形 5"/>
          <p:cNvSpPr/>
          <p:nvPr/>
        </p:nvSpPr>
        <p:spPr>
          <a:xfrm>
            <a:off x="4909969"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國中教育會考</a:t>
            </a:r>
          </a:p>
        </p:txBody>
      </p:sp>
      <p:grpSp>
        <p:nvGrpSpPr>
          <p:cNvPr id="7" name="群組 6"/>
          <p:cNvGrpSpPr/>
          <p:nvPr/>
        </p:nvGrpSpPr>
        <p:grpSpPr>
          <a:xfrm>
            <a:off x="2195737" y="44631"/>
            <a:ext cx="2664296" cy="360045"/>
            <a:chOff x="2123728" y="44624"/>
            <a:chExt cx="2664296" cy="360045"/>
          </a:xfrm>
        </p:grpSpPr>
        <p:grpSp>
          <p:nvGrpSpPr>
            <p:cNvPr id="8" name="群組 7"/>
            <p:cNvGrpSpPr/>
            <p:nvPr/>
          </p:nvGrpSpPr>
          <p:grpSpPr>
            <a:xfrm>
              <a:off x="2627784" y="44624"/>
              <a:ext cx="2160240" cy="360045"/>
              <a:chOff x="2339752" y="44624"/>
              <a:chExt cx="2160240" cy="360045"/>
            </a:xfrm>
          </p:grpSpPr>
          <p:grpSp>
            <p:nvGrpSpPr>
              <p:cNvPr id="10" name="群組 37"/>
              <p:cNvGrpSpPr/>
              <p:nvPr/>
            </p:nvGrpSpPr>
            <p:grpSpPr>
              <a:xfrm>
                <a:off x="2835903" y="44629"/>
                <a:ext cx="1664089" cy="360040"/>
                <a:chOff x="2835897" y="44624"/>
                <a:chExt cx="1664089" cy="360040"/>
              </a:xfrm>
            </p:grpSpPr>
            <p:sp>
              <p:nvSpPr>
                <p:cNvPr id="13" name="橢圓 12"/>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1</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橢圓形圖說文字 15"/>
          <p:cNvSpPr/>
          <p:nvPr/>
        </p:nvSpPr>
        <p:spPr>
          <a:xfrm>
            <a:off x="497887" y="1052736"/>
            <a:ext cx="2201906" cy="1540145"/>
          </a:xfrm>
          <a:prstGeom prst="wedgeEllipseCallout">
            <a:avLst>
              <a:gd name="adj1" fmla="val 31864"/>
              <a:gd name="adj2" fmla="val 64387"/>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30000"/>
              </a:lnSpc>
            </a:pPr>
            <a:r>
              <a:rPr lang="en-US" altLang="zh-TW" sz="7200" dirty="0">
                <a:solidFill>
                  <a:srgbClr val="FFFF00"/>
                </a:solidFill>
                <a:latin typeface="Arial Black" panose="020B0A04020102020204" pitchFamily="34" charset="0"/>
                <a:ea typeface="微软雅黑" panose="020B0503020204020204" pitchFamily="34" charset="-122"/>
              </a:rPr>
              <a:t>Q</a:t>
            </a:r>
            <a:endParaRPr lang="zh-TW" altLang="en-US" sz="7200" dirty="0">
              <a:solidFill>
                <a:srgbClr val="FFFF00"/>
              </a:solidFill>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1653107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2"/>
          <p:cNvSpPr>
            <a:spLocks noGrp="1"/>
          </p:cNvSpPr>
          <p:nvPr>
            <p:ph idx="4294967295"/>
          </p:nvPr>
        </p:nvSpPr>
        <p:spPr>
          <a:xfrm>
            <a:off x="16" y="1985227"/>
            <a:ext cx="1577975" cy="3827335"/>
          </a:xfrm>
        </p:spPr>
        <p:txBody>
          <a:bodyPr>
            <a:normAutofit lnSpcReduction="10000"/>
          </a:bodyPr>
          <a:lstStyle/>
          <a:p>
            <a:pPr marL="0" indent="0" algn="ctr">
              <a:lnSpc>
                <a:spcPct val="110000"/>
              </a:lnSpc>
              <a:spcBef>
                <a:spcPts val="600"/>
              </a:spcBef>
              <a:buFontTx/>
              <a:buNone/>
              <a:defRPr/>
            </a:pPr>
            <a:r>
              <a:rPr lang="zh-TW" altLang="en-US" sz="55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宣</a:t>
            </a:r>
            <a:endParaRPr lang="en-US" altLang="zh-TW" sz="55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0" indent="0" algn="ctr">
              <a:lnSpc>
                <a:spcPct val="110000"/>
              </a:lnSpc>
              <a:spcBef>
                <a:spcPts val="600"/>
              </a:spcBef>
              <a:buFontTx/>
              <a:buNone/>
              <a:defRPr/>
            </a:pPr>
            <a:r>
              <a:rPr lang="zh-TW" altLang="en-US" sz="55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導</a:t>
            </a:r>
            <a:endParaRPr lang="en-US" altLang="zh-TW" sz="55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0" indent="0" algn="ctr">
              <a:lnSpc>
                <a:spcPct val="110000"/>
              </a:lnSpc>
              <a:spcBef>
                <a:spcPts val="600"/>
              </a:spcBef>
              <a:buFontTx/>
              <a:buNone/>
              <a:defRPr/>
            </a:pPr>
            <a:r>
              <a:rPr lang="zh-TW" altLang="en-US" sz="55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大</a:t>
            </a:r>
            <a:endParaRPr lang="en-US" altLang="zh-TW" sz="55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0" indent="0" algn="ctr">
              <a:lnSpc>
                <a:spcPct val="110000"/>
              </a:lnSpc>
              <a:spcBef>
                <a:spcPts val="600"/>
              </a:spcBef>
              <a:buFontTx/>
              <a:buNone/>
              <a:defRPr/>
            </a:pPr>
            <a:r>
              <a:rPr lang="zh-TW" altLang="en-US" sz="55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綱</a:t>
            </a:r>
          </a:p>
        </p:txBody>
      </p:sp>
      <p:sp>
        <p:nvSpPr>
          <p:cNvPr id="6" name="投影片編號版面配置區 1"/>
          <p:cNvSpPr>
            <a:spLocks noGrp="1"/>
          </p:cNvSpPr>
          <p:nvPr>
            <p:ph type="sldNum" sz="quarter" idx="4294967295"/>
          </p:nvPr>
        </p:nvSpPr>
        <p:spPr>
          <a:xfrm>
            <a:off x="6876256" y="6453368"/>
            <a:ext cx="2133600" cy="365125"/>
          </a:xfrm>
        </p:spPr>
        <p:txBody>
          <a:bodyPr/>
          <a:lstStyle/>
          <a:p>
            <a:pPr>
              <a:defRPr/>
            </a:pPr>
            <a:fld id="{03FD5384-ADE2-4419-8CED-3AA429929FD9}" type="slidenum">
              <a:rPr lang="zh-TW" altLang="en-US" b="1">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pPr>
                <a:defRPr/>
              </a:pPr>
              <a:t>2</a:t>
            </a:fld>
            <a:endParaRPr lang="zh-TW" altLang="en-US"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nvGrpSpPr>
          <p:cNvPr id="7" name="群組 6"/>
          <p:cNvGrpSpPr/>
          <p:nvPr/>
        </p:nvGrpSpPr>
        <p:grpSpPr>
          <a:xfrm>
            <a:off x="-5523850" y="-99391"/>
            <a:ext cx="14344322" cy="7468497"/>
            <a:chOff x="-5870942" y="35553"/>
            <a:chExt cx="14344322" cy="7468497"/>
          </a:xfrm>
        </p:grpSpPr>
        <p:sp>
          <p:nvSpPr>
            <p:cNvPr id="8" name="拱形 7"/>
            <p:cNvSpPr/>
            <p:nvPr/>
          </p:nvSpPr>
          <p:spPr>
            <a:xfrm>
              <a:off x="-5870942" y="35553"/>
              <a:ext cx="7735658" cy="7468497"/>
            </a:xfrm>
            <a:prstGeom prst="blockArc">
              <a:avLst>
                <a:gd name="adj1" fmla="val 18900000"/>
                <a:gd name="adj2" fmla="val 2700000"/>
                <a:gd name="adj3" fmla="val 280"/>
              </a:avLst>
            </a:prstGeom>
            <a:ln>
              <a:solidFill>
                <a:schemeClr val="accent1"/>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zh-TW" altLang="en-US"/>
            </a:p>
          </p:txBody>
        </p:sp>
        <p:sp>
          <p:nvSpPr>
            <p:cNvPr id="9" name="手繪多邊形 8"/>
            <p:cNvSpPr/>
            <p:nvPr/>
          </p:nvSpPr>
          <p:spPr>
            <a:xfrm>
              <a:off x="1272938" y="1295388"/>
              <a:ext cx="7200442" cy="520030"/>
            </a:xfrm>
            <a:custGeom>
              <a:avLst/>
              <a:gdLst>
                <a:gd name="connsiteX0" fmla="*/ 0 w 7587095"/>
                <a:gd name="connsiteY0" fmla="*/ 0 h 520030"/>
                <a:gd name="connsiteX1" fmla="*/ 7587095 w 7587095"/>
                <a:gd name="connsiteY1" fmla="*/ 0 h 520030"/>
                <a:gd name="connsiteX2" fmla="*/ 7587095 w 7587095"/>
                <a:gd name="connsiteY2" fmla="*/ 520030 h 520030"/>
                <a:gd name="connsiteX3" fmla="*/ 0 w 7587095"/>
                <a:gd name="connsiteY3" fmla="*/ 520030 h 520030"/>
                <a:gd name="connsiteX4" fmla="*/ 0 w 7587095"/>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7095" h="520030">
                  <a:moveTo>
                    <a:pt x="0" y="0"/>
                  </a:moveTo>
                  <a:lnTo>
                    <a:pt x="7587095" y="0"/>
                  </a:lnTo>
                  <a:lnTo>
                    <a:pt x="7587095" y="520030"/>
                  </a:lnTo>
                  <a:lnTo>
                    <a:pt x="0" y="520030"/>
                  </a:lnTo>
                  <a:lnTo>
                    <a:pt x="0" y="0"/>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412774" tIns="108000" rIns="71120" bIns="71120" numCol="1" spcCol="1270" anchor="ctr" anchorCtr="0">
              <a:noAutofit/>
            </a:bodyPr>
            <a:lstStyle/>
            <a:p>
              <a:pPr defTabSz="1244600">
                <a:lnSpc>
                  <a:spcPct val="90000"/>
                </a:lnSpc>
                <a:spcAft>
                  <a:spcPct val="35000"/>
                </a:spcAft>
                <a:tabLst>
                  <a:tab pos="895350" algn="l"/>
                </a:tabLst>
              </a:pPr>
              <a:r>
                <a:rPr lang="zh-TW" altLang="en-US" sz="3200" b="1" dirty="0">
                  <a:solidFill>
                    <a:srgbClr val="FFFFFF"/>
                  </a:solidFill>
                  <a:latin typeface="微軟正黑體" panose="020B0604030504040204" pitchFamily="34" charset="-120"/>
                  <a:ea typeface="微軟正黑體" panose="020B0604030504040204" pitchFamily="34" charset="-120"/>
                </a:rPr>
                <a:t> 前言</a:t>
              </a:r>
              <a:endParaRPr lang="zh-TW" altLang="en-US" sz="3200" b="1" dirty="0">
                <a:solidFill>
                  <a:srgbClr val="FFC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0" name="橢圓 9"/>
            <p:cNvSpPr/>
            <p:nvPr/>
          </p:nvSpPr>
          <p:spPr>
            <a:xfrm>
              <a:off x="893243" y="1237389"/>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zh-TW" altLang="en-US"/>
            </a:p>
          </p:txBody>
        </p:sp>
        <p:sp>
          <p:nvSpPr>
            <p:cNvPr id="11" name="手繪多邊形 10"/>
            <p:cNvSpPr/>
            <p:nvPr/>
          </p:nvSpPr>
          <p:spPr>
            <a:xfrm>
              <a:off x="1483903" y="2159484"/>
              <a:ext cx="6989477" cy="520030"/>
            </a:xfrm>
            <a:custGeom>
              <a:avLst/>
              <a:gdLst>
                <a:gd name="connsiteX0" fmla="*/ 0 w 7116161"/>
                <a:gd name="connsiteY0" fmla="*/ 0 h 520030"/>
                <a:gd name="connsiteX1" fmla="*/ 7116161 w 7116161"/>
                <a:gd name="connsiteY1" fmla="*/ 0 h 520030"/>
                <a:gd name="connsiteX2" fmla="*/ 7116161 w 7116161"/>
                <a:gd name="connsiteY2" fmla="*/ 520030 h 520030"/>
                <a:gd name="connsiteX3" fmla="*/ 0 w 7116161"/>
                <a:gd name="connsiteY3" fmla="*/ 520030 h 520030"/>
                <a:gd name="connsiteX4" fmla="*/ 0 w 711616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161" h="520030">
                  <a:moveTo>
                    <a:pt x="0" y="0"/>
                  </a:moveTo>
                  <a:lnTo>
                    <a:pt x="7116161" y="0"/>
                  </a:lnTo>
                  <a:lnTo>
                    <a:pt x="7116161" y="520030"/>
                  </a:lnTo>
                  <a:lnTo>
                    <a:pt x="0" y="520030"/>
                  </a:lnTo>
                  <a:lnTo>
                    <a:pt x="0" y="0"/>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412774" tIns="108000" rIns="71120" bIns="71120" numCol="1" spcCol="1270" anchor="ctr" anchorCtr="0">
              <a:noAutofit/>
            </a:bodyPr>
            <a:lstStyle/>
            <a:p>
              <a:pPr defTabSz="1244600">
                <a:lnSpc>
                  <a:spcPct val="90000"/>
                </a:lnSpc>
                <a:spcAft>
                  <a:spcPct val="35000"/>
                </a:spcAft>
                <a:tabLst>
                  <a:tab pos="895350" algn="l"/>
                </a:tabLst>
              </a:pPr>
              <a:r>
                <a:rPr lang="zh-TW" altLang="en-US" sz="3200" b="1" dirty="0">
                  <a:solidFill>
                    <a:srgbClr val="FFFFFF"/>
                  </a:solidFill>
                  <a:latin typeface="微軟正黑體" panose="020B0604030504040204" pitchFamily="34" charset="-120"/>
                  <a:ea typeface="微軟正黑體" panose="020B0604030504040204" pitchFamily="34" charset="-120"/>
                </a:rPr>
                <a:t>國中教育會考</a:t>
              </a:r>
            </a:p>
          </p:txBody>
        </p:sp>
        <p:sp>
          <p:nvSpPr>
            <p:cNvPr id="12" name="橢圓 11"/>
            <p:cNvSpPr/>
            <p:nvPr/>
          </p:nvSpPr>
          <p:spPr>
            <a:xfrm>
              <a:off x="1158884" y="2101485"/>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zh-TW" altLang="en-US"/>
            </a:p>
          </p:txBody>
        </p:sp>
        <p:sp>
          <p:nvSpPr>
            <p:cNvPr id="13" name="手繪多邊形 12"/>
            <p:cNvSpPr/>
            <p:nvPr/>
          </p:nvSpPr>
          <p:spPr>
            <a:xfrm>
              <a:off x="1741974" y="3023580"/>
              <a:ext cx="6731406" cy="520030"/>
            </a:xfrm>
            <a:custGeom>
              <a:avLst/>
              <a:gdLst>
                <a:gd name="connsiteX0" fmla="*/ 0 w 6858091"/>
                <a:gd name="connsiteY0" fmla="*/ 0 h 520030"/>
                <a:gd name="connsiteX1" fmla="*/ 6858091 w 6858091"/>
                <a:gd name="connsiteY1" fmla="*/ 0 h 520030"/>
                <a:gd name="connsiteX2" fmla="*/ 6858091 w 6858091"/>
                <a:gd name="connsiteY2" fmla="*/ 520030 h 520030"/>
                <a:gd name="connsiteX3" fmla="*/ 0 w 6858091"/>
                <a:gd name="connsiteY3" fmla="*/ 520030 h 520030"/>
                <a:gd name="connsiteX4" fmla="*/ 0 w 685809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91" h="520030">
                  <a:moveTo>
                    <a:pt x="0" y="0"/>
                  </a:moveTo>
                  <a:lnTo>
                    <a:pt x="6858091" y="0"/>
                  </a:lnTo>
                  <a:lnTo>
                    <a:pt x="6858091" y="520030"/>
                  </a:lnTo>
                  <a:lnTo>
                    <a:pt x="0" y="520030"/>
                  </a:lnTo>
                  <a:lnTo>
                    <a:pt x="0" y="0"/>
                  </a:lnTo>
                  <a:close/>
                </a:path>
              </a:pathLst>
            </a:custGeom>
            <a:ln/>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412774" tIns="108000" rIns="71120" bIns="71120" numCol="1" spcCol="1270" anchor="ctr" anchorCtr="0">
              <a:noAutofit/>
            </a:bodyPr>
            <a:lstStyle/>
            <a:p>
              <a:pPr defTabSz="1244600">
                <a:lnSpc>
                  <a:spcPct val="90000"/>
                </a:lnSpc>
                <a:spcAft>
                  <a:spcPct val="35000"/>
                </a:spcAft>
                <a:tabLst>
                  <a:tab pos="895350" algn="l"/>
                </a:tabLst>
              </a:pPr>
              <a:r>
                <a:rPr lang="zh-TW" altLang="en-US" sz="3200" b="1" dirty="0">
                  <a:solidFill>
                    <a:srgbClr val="FFFFFF"/>
                  </a:solidFill>
                  <a:latin typeface="微軟正黑體" panose="020B0604030504040204" pitchFamily="34" charset="-120"/>
                  <a:ea typeface="微軟正黑體" panose="020B0604030504040204" pitchFamily="34" charset="-120"/>
                </a:rPr>
                <a:t>適性入學與相關資源</a:t>
              </a:r>
            </a:p>
          </p:txBody>
        </p:sp>
        <p:sp>
          <p:nvSpPr>
            <p:cNvPr id="14" name="橢圓 13"/>
            <p:cNvSpPr/>
            <p:nvPr/>
          </p:nvSpPr>
          <p:spPr>
            <a:xfrm>
              <a:off x="1416954" y="2893573"/>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zh-TW" altLang="en-US"/>
            </a:p>
          </p:txBody>
        </p:sp>
        <p:sp>
          <p:nvSpPr>
            <p:cNvPr id="15" name="手繪多邊形 14"/>
            <p:cNvSpPr/>
            <p:nvPr/>
          </p:nvSpPr>
          <p:spPr>
            <a:xfrm>
              <a:off x="1824373" y="3829677"/>
              <a:ext cx="6649007" cy="650037"/>
            </a:xfrm>
            <a:custGeom>
              <a:avLst/>
              <a:gdLst>
                <a:gd name="connsiteX0" fmla="*/ 0 w 6775692"/>
                <a:gd name="connsiteY0" fmla="*/ 0 h 520030"/>
                <a:gd name="connsiteX1" fmla="*/ 6775692 w 6775692"/>
                <a:gd name="connsiteY1" fmla="*/ 0 h 520030"/>
                <a:gd name="connsiteX2" fmla="*/ 6775692 w 6775692"/>
                <a:gd name="connsiteY2" fmla="*/ 520030 h 520030"/>
                <a:gd name="connsiteX3" fmla="*/ 0 w 6775692"/>
                <a:gd name="connsiteY3" fmla="*/ 520030 h 520030"/>
                <a:gd name="connsiteX4" fmla="*/ 0 w 6775692"/>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5692" h="520030">
                  <a:moveTo>
                    <a:pt x="0" y="0"/>
                  </a:moveTo>
                  <a:lnTo>
                    <a:pt x="6775692" y="0"/>
                  </a:lnTo>
                  <a:lnTo>
                    <a:pt x="6775692" y="520030"/>
                  </a:lnTo>
                  <a:lnTo>
                    <a:pt x="0" y="520030"/>
                  </a:lnTo>
                  <a:lnTo>
                    <a:pt x="0" y="0"/>
                  </a:lnTo>
                  <a:close/>
                </a:path>
              </a:pathLst>
            </a:cu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412774" tIns="108000" rIns="71120" bIns="71120" numCol="1" spcCol="1270" anchor="ctr" anchorCtr="0">
              <a:noAutofit/>
            </a:bodyPr>
            <a:lstStyle/>
            <a:p>
              <a:pPr defTabSz="1244600">
                <a:lnSpc>
                  <a:spcPct val="90000"/>
                </a:lnSpc>
                <a:spcAft>
                  <a:spcPct val="35000"/>
                </a:spcAft>
              </a:pPr>
              <a:endParaRPr lang="zh-TW" altLang="en-US" sz="2800" b="1" dirty="0">
                <a:solidFill>
                  <a:srgbClr val="FFFF99"/>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1469307" y="3829677"/>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zh-TW" altLang="en-US"/>
            </a:p>
          </p:txBody>
        </p:sp>
        <p:sp>
          <p:nvSpPr>
            <p:cNvPr id="17" name="手繪多邊形 16"/>
            <p:cNvSpPr/>
            <p:nvPr/>
          </p:nvSpPr>
          <p:spPr>
            <a:xfrm>
              <a:off x="1615289" y="4751772"/>
              <a:ext cx="6858091" cy="520030"/>
            </a:xfrm>
            <a:custGeom>
              <a:avLst/>
              <a:gdLst>
                <a:gd name="connsiteX0" fmla="*/ 0 w 6858091"/>
                <a:gd name="connsiteY0" fmla="*/ 0 h 520030"/>
                <a:gd name="connsiteX1" fmla="*/ 6858091 w 6858091"/>
                <a:gd name="connsiteY1" fmla="*/ 0 h 520030"/>
                <a:gd name="connsiteX2" fmla="*/ 6858091 w 6858091"/>
                <a:gd name="connsiteY2" fmla="*/ 520030 h 520030"/>
                <a:gd name="connsiteX3" fmla="*/ 0 w 6858091"/>
                <a:gd name="connsiteY3" fmla="*/ 520030 h 520030"/>
                <a:gd name="connsiteX4" fmla="*/ 0 w 685809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91" h="520030">
                  <a:moveTo>
                    <a:pt x="0" y="0"/>
                  </a:moveTo>
                  <a:lnTo>
                    <a:pt x="6858091" y="0"/>
                  </a:lnTo>
                  <a:lnTo>
                    <a:pt x="6858091" y="520030"/>
                  </a:lnTo>
                  <a:lnTo>
                    <a:pt x="0" y="520030"/>
                  </a:lnTo>
                  <a:lnTo>
                    <a:pt x="0" y="0"/>
                  </a:ln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412774" tIns="108000" rIns="71120" bIns="71120" numCol="1" spcCol="1270" anchor="ctr" anchorCtr="0">
              <a:noAutofit/>
            </a:bodyPr>
            <a:lstStyle/>
            <a:p>
              <a:pPr defTabSz="1244600">
                <a:lnSpc>
                  <a:spcPct val="90000"/>
                </a:lnSpc>
                <a:spcAft>
                  <a:spcPct val="35000"/>
                </a:spcAft>
              </a:pPr>
              <a:r>
                <a:rPr lang="zh-TW" altLang="en-US" sz="3200" b="1" dirty="0">
                  <a:solidFill>
                    <a:srgbClr val="FFFFFF"/>
                  </a:solidFill>
                  <a:latin typeface="微軟正黑體" panose="020B0604030504040204" pitchFamily="34" charset="-120"/>
                  <a:ea typeface="微軟正黑體" panose="020B0604030504040204" pitchFamily="34" charset="-120"/>
                </a:rPr>
                <a:t>志願選填與適性輔導</a:t>
              </a:r>
            </a:p>
          </p:txBody>
        </p:sp>
        <p:sp>
          <p:nvSpPr>
            <p:cNvPr id="18" name="橢圓 17"/>
            <p:cNvSpPr/>
            <p:nvPr/>
          </p:nvSpPr>
          <p:spPr>
            <a:xfrm>
              <a:off x="1181275" y="4693773"/>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zh-TW" altLang="en-US"/>
            </a:p>
          </p:txBody>
        </p:sp>
        <p:sp>
          <p:nvSpPr>
            <p:cNvPr id="19" name="手繪多邊形 18"/>
            <p:cNvSpPr/>
            <p:nvPr/>
          </p:nvSpPr>
          <p:spPr>
            <a:xfrm>
              <a:off x="1357219" y="5717905"/>
              <a:ext cx="7116161" cy="520030"/>
            </a:xfrm>
            <a:custGeom>
              <a:avLst/>
              <a:gdLst>
                <a:gd name="connsiteX0" fmla="*/ 0 w 7116161"/>
                <a:gd name="connsiteY0" fmla="*/ 0 h 520030"/>
                <a:gd name="connsiteX1" fmla="*/ 7116161 w 7116161"/>
                <a:gd name="connsiteY1" fmla="*/ 0 h 520030"/>
                <a:gd name="connsiteX2" fmla="*/ 7116161 w 7116161"/>
                <a:gd name="connsiteY2" fmla="*/ 520030 h 520030"/>
                <a:gd name="connsiteX3" fmla="*/ 0 w 7116161"/>
                <a:gd name="connsiteY3" fmla="*/ 520030 h 520030"/>
                <a:gd name="connsiteX4" fmla="*/ 0 w 711616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161" h="520030">
                  <a:moveTo>
                    <a:pt x="0" y="0"/>
                  </a:moveTo>
                  <a:lnTo>
                    <a:pt x="7116161" y="0"/>
                  </a:lnTo>
                  <a:lnTo>
                    <a:pt x="7116161" y="520030"/>
                  </a:lnTo>
                  <a:lnTo>
                    <a:pt x="0" y="520030"/>
                  </a:lnTo>
                  <a:lnTo>
                    <a:pt x="0" y="0"/>
                  </a:ln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412774" tIns="0" rIns="71120" bIns="71120" numCol="1" spcCol="1270" anchor="ctr" anchorCtr="0">
              <a:noAutofit/>
            </a:bodyPr>
            <a:lstStyle/>
            <a:p>
              <a:pPr defTabSz="1244600">
                <a:lnSpc>
                  <a:spcPct val="90000"/>
                </a:lnSpc>
                <a:spcAft>
                  <a:spcPct val="35000"/>
                </a:spcAft>
              </a:pPr>
              <a:endParaRPr lang="en-US" altLang="zh-TW" sz="2800" b="1" dirty="0">
                <a:solidFill>
                  <a:srgbClr val="FFC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0" name="橢圓 19"/>
            <p:cNvSpPr/>
            <p:nvPr/>
          </p:nvSpPr>
          <p:spPr>
            <a:xfrm>
              <a:off x="823200" y="5557869"/>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zh-TW" altLang="en-US"/>
            </a:p>
          </p:txBody>
        </p:sp>
      </p:grpSp>
      <p:sp>
        <p:nvSpPr>
          <p:cNvPr id="21" name="文字方塊 20"/>
          <p:cNvSpPr txBox="1"/>
          <p:nvPr/>
        </p:nvSpPr>
        <p:spPr>
          <a:xfrm>
            <a:off x="1555823" y="1952302"/>
            <a:ext cx="490840" cy="707886"/>
          </a:xfrm>
          <a:prstGeom prst="rect">
            <a:avLst/>
          </a:prstGeom>
          <a:noFill/>
        </p:spPr>
        <p:txBody>
          <a:bodyPr wrap="none" rtlCol="0">
            <a:spAutoFit/>
          </a:bodyPr>
          <a:lstStyle/>
          <a:p>
            <a:r>
              <a:rPr lang="en-US" altLang="zh-TW" sz="4000" b="1" dirty="0">
                <a:solidFill>
                  <a:srgbClr val="FF0000"/>
                </a:solidFill>
                <a:latin typeface="微軟正黑體" panose="020B0604030504040204" pitchFamily="34" charset="-120"/>
                <a:ea typeface="微軟正黑體" panose="020B0604030504040204" pitchFamily="34" charset="-120"/>
              </a:rPr>
              <a:t>1</a:t>
            </a: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22" name="文字方塊 21"/>
          <p:cNvSpPr txBox="1"/>
          <p:nvPr/>
        </p:nvSpPr>
        <p:spPr>
          <a:xfrm>
            <a:off x="1816400" y="2750487"/>
            <a:ext cx="490840" cy="707886"/>
          </a:xfrm>
          <a:prstGeom prst="rect">
            <a:avLst/>
          </a:prstGeom>
          <a:noFill/>
        </p:spPr>
        <p:txBody>
          <a:bodyPr wrap="none" rtlCol="0">
            <a:spAutoFit/>
          </a:bodyPr>
          <a:lstStyle/>
          <a:p>
            <a:r>
              <a:rPr lang="en-US" altLang="zh-TW" sz="4000" b="1" dirty="0">
                <a:solidFill>
                  <a:srgbClr val="FF0000"/>
                </a:solidFill>
                <a:latin typeface="微軟正黑體" panose="020B0604030504040204" pitchFamily="34" charset="-120"/>
                <a:ea typeface="微軟正黑體" panose="020B0604030504040204" pitchFamily="34" charset="-120"/>
              </a:rPr>
              <a:t>2</a:t>
            </a: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23" name="文字方塊 22"/>
          <p:cNvSpPr txBox="1"/>
          <p:nvPr/>
        </p:nvSpPr>
        <p:spPr>
          <a:xfrm>
            <a:off x="1878014" y="3672432"/>
            <a:ext cx="490840" cy="707886"/>
          </a:xfrm>
          <a:prstGeom prst="rect">
            <a:avLst/>
          </a:prstGeom>
          <a:noFill/>
        </p:spPr>
        <p:txBody>
          <a:bodyPr wrap="none" rtlCol="0">
            <a:spAutoFit/>
          </a:bodyPr>
          <a:lstStyle/>
          <a:p>
            <a:r>
              <a:rPr lang="en-US" altLang="zh-TW" sz="4000" b="1" dirty="0">
                <a:solidFill>
                  <a:srgbClr val="FF0000"/>
                </a:solidFill>
                <a:latin typeface="微軟正黑體" panose="020B0604030504040204" pitchFamily="34" charset="-120"/>
                <a:ea typeface="微軟正黑體" panose="020B0604030504040204" pitchFamily="34" charset="-120"/>
              </a:rPr>
              <a:t>3</a:t>
            </a: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24" name="文字方塊 23"/>
          <p:cNvSpPr txBox="1"/>
          <p:nvPr/>
        </p:nvSpPr>
        <p:spPr>
          <a:xfrm>
            <a:off x="1565354" y="4520704"/>
            <a:ext cx="490840" cy="707886"/>
          </a:xfrm>
          <a:prstGeom prst="rect">
            <a:avLst/>
          </a:prstGeom>
          <a:noFill/>
        </p:spPr>
        <p:txBody>
          <a:bodyPr wrap="none" rtlCol="0">
            <a:spAutoFit/>
          </a:bodyPr>
          <a:lstStyle/>
          <a:p>
            <a:r>
              <a:rPr lang="en-US" altLang="zh-TW" sz="4000" b="1" dirty="0">
                <a:solidFill>
                  <a:srgbClr val="FF0000"/>
                </a:solidFill>
                <a:latin typeface="微軟正黑體" panose="020B0604030504040204" pitchFamily="34" charset="-120"/>
                <a:ea typeface="微軟正黑體" panose="020B0604030504040204" pitchFamily="34" charset="-120"/>
              </a:rPr>
              <a:t>4</a:t>
            </a: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25" name="文字方塊 24"/>
          <p:cNvSpPr txBox="1"/>
          <p:nvPr/>
        </p:nvSpPr>
        <p:spPr>
          <a:xfrm>
            <a:off x="1225859" y="5422924"/>
            <a:ext cx="490840" cy="707886"/>
          </a:xfrm>
          <a:prstGeom prst="rect">
            <a:avLst/>
          </a:prstGeom>
          <a:noFill/>
        </p:spPr>
        <p:txBody>
          <a:bodyPr wrap="none" rtlCol="0">
            <a:spAutoFit/>
          </a:bodyPr>
          <a:lstStyle/>
          <a:p>
            <a:r>
              <a:rPr lang="en-US" altLang="zh-TW" sz="4000" b="1" dirty="0">
                <a:solidFill>
                  <a:srgbClr val="FF0000"/>
                </a:solidFill>
                <a:latin typeface="微軟正黑體" panose="020B0604030504040204" pitchFamily="34" charset="-120"/>
                <a:ea typeface="微軟正黑體" panose="020B0604030504040204" pitchFamily="34" charset="-120"/>
              </a:rPr>
              <a:t>5</a:t>
            </a: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26" name="文字方塊 25"/>
          <p:cNvSpPr txBox="1"/>
          <p:nvPr/>
        </p:nvSpPr>
        <p:spPr>
          <a:xfrm>
            <a:off x="1288928" y="1077787"/>
            <a:ext cx="490840" cy="707886"/>
          </a:xfrm>
          <a:prstGeom prst="rect">
            <a:avLst/>
          </a:prstGeom>
          <a:noFill/>
        </p:spPr>
        <p:txBody>
          <a:bodyPr wrap="none" rtlCol="0">
            <a:spAutoFit/>
          </a:bodyPr>
          <a:lstStyle/>
          <a:p>
            <a:r>
              <a:rPr lang="en-US" altLang="zh-TW" sz="4000" b="1" dirty="0">
                <a:solidFill>
                  <a:srgbClr val="FF0000"/>
                </a:solidFill>
                <a:latin typeface="微軟正黑體" panose="020B0604030504040204" pitchFamily="34" charset="-120"/>
                <a:ea typeface="微軟正黑體" panose="020B0604030504040204" pitchFamily="34" charset="-120"/>
              </a:rPr>
              <a:t>0</a:t>
            </a: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27" name="矩形 26"/>
          <p:cNvSpPr/>
          <p:nvPr/>
        </p:nvSpPr>
        <p:spPr>
          <a:xfrm>
            <a:off x="2490196" y="3766884"/>
            <a:ext cx="5538188" cy="535531"/>
          </a:xfrm>
          <a:prstGeom prst="rect">
            <a:avLst/>
          </a:prstGeom>
        </p:spPr>
        <p:txBody>
          <a:bodyPr wrap="square">
            <a:spAutoFit/>
          </a:bodyPr>
          <a:lstStyle/>
          <a:p>
            <a:pPr defTabSz="1244600">
              <a:lnSpc>
                <a:spcPct val="90000"/>
              </a:lnSpc>
              <a:spcAft>
                <a:spcPct val="35000"/>
              </a:spcAft>
              <a:tabLst>
                <a:tab pos="895350" algn="l"/>
              </a:tabLst>
            </a:pPr>
            <a:r>
              <a:rPr lang="zh-TW" altLang="en-US" sz="3200" b="1" dirty="0">
                <a:solidFill>
                  <a:srgbClr val="FF0000"/>
                </a:solidFill>
                <a:latin typeface="微軟正黑體" panose="020B0604030504040204" pitchFamily="34" charset="-120"/>
                <a:ea typeface="微軟正黑體" panose="020B0604030504040204" pitchFamily="34" charset="-120"/>
              </a:rPr>
              <a:t>花蓮區適性入學相關管道</a:t>
            </a:r>
            <a:endParaRPr lang="en-US" altLang="zh-TW" sz="3200" b="1" dirty="0">
              <a:solidFill>
                <a:srgbClr val="FF0000"/>
              </a:solidFill>
              <a:latin typeface="微軟正黑體" panose="020B0604030504040204" pitchFamily="34" charset="-120"/>
              <a:ea typeface="微軟正黑體" panose="020B0604030504040204" pitchFamily="34" charset="-120"/>
            </a:endParaRPr>
          </a:p>
        </p:txBody>
      </p:sp>
      <p:sp>
        <p:nvSpPr>
          <p:cNvPr id="28" name="矩形 27"/>
          <p:cNvSpPr/>
          <p:nvPr/>
        </p:nvSpPr>
        <p:spPr>
          <a:xfrm>
            <a:off x="2115191" y="5568937"/>
            <a:ext cx="1005403" cy="535531"/>
          </a:xfrm>
          <a:prstGeom prst="rect">
            <a:avLst/>
          </a:prstGeom>
        </p:spPr>
        <p:txBody>
          <a:bodyPr wrap="none">
            <a:spAutoFit/>
          </a:bodyPr>
          <a:lstStyle/>
          <a:p>
            <a:pPr defTabSz="1244600">
              <a:lnSpc>
                <a:spcPct val="90000"/>
              </a:lnSpc>
              <a:spcAft>
                <a:spcPct val="35000"/>
              </a:spcAft>
              <a:tabLst>
                <a:tab pos="895350" algn="l"/>
              </a:tabLst>
            </a:pPr>
            <a:r>
              <a:rPr lang="zh-TW" altLang="en-US" sz="3200" b="1" dirty="0">
                <a:solidFill>
                  <a:srgbClr val="FFFFFF"/>
                </a:solidFill>
                <a:latin typeface="微軟正黑體" panose="020B0604030504040204" pitchFamily="34" charset="-120"/>
                <a:ea typeface="微軟正黑體" panose="020B0604030504040204" pitchFamily="34" charset="-120"/>
              </a:rPr>
              <a:t>結語</a:t>
            </a:r>
          </a:p>
        </p:txBody>
      </p:sp>
      <p:sp>
        <p:nvSpPr>
          <p:cNvPr id="29" name="矩形 28"/>
          <p:cNvSpPr/>
          <p:nvPr/>
        </p:nvSpPr>
        <p:spPr bwMode="auto">
          <a:xfrm>
            <a:off x="2322934" y="0"/>
            <a:ext cx="6821081" cy="465138"/>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grpSp>
        <p:nvGrpSpPr>
          <p:cNvPr id="33" name="群組 32"/>
          <p:cNvGrpSpPr/>
          <p:nvPr/>
        </p:nvGrpSpPr>
        <p:grpSpPr>
          <a:xfrm>
            <a:off x="2875452" y="98852"/>
            <a:ext cx="2056588" cy="360040"/>
            <a:chOff x="2803444" y="98852"/>
            <a:chExt cx="2056588" cy="360040"/>
          </a:xfrm>
        </p:grpSpPr>
        <p:grpSp>
          <p:nvGrpSpPr>
            <p:cNvPr id="34" name="群組 4"/>
            <p:cNvGrpSpPr/>
            <p:nvPr/>
          </p:nvGrpSpPr>
          <p:grpSpPr>
            <a:xfrm>
              <a:off x="3227581" y="98852"/>
              <a:ext cx="1632451" cy="360040"/>
              <a:chOff x="2835897" y="44624"/>
              <a:chExt cx="1632451" cy="360040"/>
            </a:xfrm>
          </p:grpSpPr>
          <p:sp>
            <p:nvSpPr>
              <p:cNvPr id="36" name="橢圓 3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0" name="矩形 39"/>
          <p:cNvSpPr/>
          <p:nvPr/>
        </p:nvSpPr>
        <p:spPr>
          <a:xfrm>
            <a:off x="5220251" y="85874"/>
            <a:ext cx="3719288" cy="400110"/>
          </a:xfrm>
          <a:prstGeom prst="rect">
            <a:avLst/>
          </a:prstGeom>
        </p:spPr>
        <p:txBody>
          <a:bodyPr wrap="none">
            <a:spAutoFit/>
          </a:bodyPr>
          <a:lstStyle/>
          <a:p>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114</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年花蓮區適性入學到校宣導</a:t>
            </a:r>
          </a:p>
        </p:txBody>
      </p:sp>
      <p:sp>
        <p:nvSpPr>
          <p:cNvPr id="41" name="橢圓 40"/>
          <p:cNvSpPr/>
          <p:nvPr/>
        </p:nvSpPr>
        <p:spPr>
          <a:xfrm>
            <a:off x="2425716" y="63500"/>
            <a:ext cx="411523" cy="392038"/>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21202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20</a:t>
            </a:fld>
            <a:endParaRPr lang="zh-TW" altLang="en-US"/>
          </a:p>
        </p:txBody>
      </p:sp>
      <p:sp>
        <p:nvSpPr>
          <p:cNvPr id="6" name="矩形 5"/>
          <p:cNvSpPr/>
          <p:nvPr/>
        </p:nvSpPr>
        <p:spPr>
          <a:xfrm>
            <a:off x="498197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適性入學與相關資源</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7" name="矩形 6"/>
          <p:cNvSpPr/>
          <p:nvPr/>
        </p:nvSpPr>
        <p:spPr>
          <a:xfrm>
            <a:off x="-10740" y="764736"/>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8" name="內容版面配置區 2"/>
          <p:cNvSpPr txBox="1">
            <a:spLocks/>
          </p:cNvSpPr>
          <p:nvPr/>
        </p:nvSpPr>
        <p:spPr>
          <a:xfrm>
            <a:off x="781676" y="1119680"/>
            <a:ext cx="7474407" cy="809295"/>
          </a:xfrm>
          <a:prstGeom prst="rect">
            <a:avLst/>
          </a:prstGeom>
        </p:spPr>
        <p:txBody>
          <a:bodyPr>
            <a:norm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spcBef>
                <a:spcPts val="600"/>
              </a:spcBef>
              <a:buFontTx/>
              <a:buNone/>
              <a:defRPr/>
            </a:pPr>
            <a:r>
              <a:rPr lang="zh-TW" altLang="en-US" sz="4400" b="1" dirty="0">
                <a:solidFill>
                  <a:srgbClr val="FFFF00"/>
                </a:solidFill>
                <a:latin typeface="微軟正黑體" panose="020B0604030504040204" pitchFamily="34" charset="-120"/>
                <a:ea typeface="微軟正黑體" panose="020B0604030504040204" pitchFamily="34" charset="-120"/>
              </a:rPr>
              <a:t>貳、適性入學與相關資源</a:t>
            </a:r>
            <a:endParaRPr lang="zh-TW" altLang="en-US" sz="48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cxnSp>
        <p:nvCxnSpPr>
          <p:cNvPr id="9" name="直線接點 8"/>
          <p:cNvCxnSpPr/>
          <p:nvPr/>
        </p:nvCxnSpPr>
        <p:spPr>
          <a:xfrm>
            <a:off x="-10739" y="1064843"/>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23324" y="1856931"/>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11" name="群組 10"/>
          <p:cNvGrpSpPr/>
          <p:nvPr/>
        </p:nvGrpSpPr>
        <p:grpSpPr>
          <a:xfrm>
            <a:off x="2195737" y="44631"/>
            <a:ext cx="2664296" cy="360045"/>
            <a:chOff x="2123728" y="44624"/>
            <a:chExt cx="2664296" cy="360045"/>
          </a:xfrm>
        </p:grpSpPr>
        <p:grpSp>
          <p:nvGrpSpPr>
            <p:cNvPr id="12" name="群組 11"/>
            <p:cNvGrpSpPr/>
            <p:nvPr/>
          </p:nvGrpSpPr>
          <p:grpSpPr>
            <a:xfrm>
              <a:off x="2555776" y="44624"/>
              <a:ext cx="2232248" cy="360045"/>
              <a:chOff x="2267744" y="44624"/>
              <a:chExt cx="2232248" cy="360045"/>
            </a:xfrm>
          </p:grpSpPr>
          <p:grpSp>
            <p:nvGrpSpPr>
              <p:cNvPr id="14" name="群組 37"/>
              <p:cNvGrpSpPr/>
              <p:nvPr/>
            </p:nvGrpSpPr>
            <p:grpSpPr>
              <a:xfrm>
                <a:off x="2267744" y="44629"/>
                <a:ext cx="2232248" cy="360040"/>
                <a:chOff x="2267738" y="44624"/>
                <a:chExt cx="2232248" cy="360040"/>
              </a:xfrm>
            </p:grpSpPr>
            <p:sp>
              <p:nvSpPr>
                <p:cNvPr id="17" name="橢圓 1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5" name="橢圓 14"/>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6" name="橢圓 15"/>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3" name="圖片 2"/>
          <p:cNvPicPr>
            <a:picLocks noChangeAspect="1"/>
          </p:cNvPicPr>
          <p:nvPr/>
        </p:nvPicPr>
        <p:blipFill rotWithShape="1">
          <a:blip r:embed="rId2">
            <a:extLst>
              <a:ext uri="{28A0092B-C50C-407E-A947-70E740481C1C}">
                <a14:useLocalDpi xmlns:a14="http://schemas.microsoft.com/office/drawing/2010/main" val="0"/>
              </a:ext>
            </a:extLst>
          </a:blip>
          <a:srcRect t="11062" b="1624"/>
          <a:stretch/>
        </p:blipFill>
        <p:spPr>
          <a:xfrm>
            <a:off x="-10741" y="2132887"/>
            <a:ext cx="9144000" cy="4725145"/>
          </a:xfrm>
          <a:prstGeom prst="rect">
            <a:avLst/>
          </a:prstGeom>
        </p:spPr>
      </p:pic>
      <p:sp>
        <p:nvSpPr>
          <p:cNvPr id="4" name="文字方塊 3"/>
          <p:cNvSpPr txBox="1"/>
          <p:nvPr/>
        </p:nvSpPr>
        <p:spPr>
          <a:xfrm>
            <a:off x="2982992" y="3225082"/>
            <a:ext cx="3570208" cy="1107996"/>
          </a:xfrm>
          <a:prstGeom prst="rect">
            <a:avLst/>
          </a:prstGeom>
          <a:noFill/>
        </p:spPr>
        <p:txBody>
          <a:bodyPr wrap="none" rtlCol="0">
            <a:spAutoFit/>
          </a:bodyPr>
          <a:lstStyle/>
          <a:p>
            <a:r>
              <a:rPr lang="zh-TW" altLang="en-US" sz="6600" b="1" dirty="0">
                <a:solidFill>
                  <a:schemeClr val="bg1"/>
                </a:solidFill>
                <a:latin typeface="微軟正黑體" panose="020B0604030504040204" pitchFamily="34" charset="-120"/>
                <a:ea typeface="微軟正黑體" panose="020B0604030504040204" pitchFamily="34" charset="-120"/>
              </a:rPr>
              <a:t>夢想啟航</a:t>
            </a:r>
          </a:p>
        </p:txBody>
      </p:sp>
    </p:spTree>
    <p:extLst>
      <p:ext uri="{BB962C8B-B14F-4D97-AF65-F5344CB8AC3E}">
        <p14:creationId xmlns:p14="http://schemas.microsoft.com/office/powerpoint/2010/main" val="2351498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4AC0570-A8D8-4D41-8697-910BF0D173E9}"/>
              </a:ext>
            </a:extLst>
          </p:cNvPr>
          <p:cNvSpPr>
            <a:spLocks noGrp="1"/>
          </p:cNvSpPr>
          <p:nvPr>
            <p:ph type="title"/>
          </p:nvPr>
        </p:nvSpPr>
        <p:spPr>
          <a:xfrm>
            <a:off x="1159026" y="836712"/>
            <a:ext cx="7041976" cy="1143000"/>
          </a:xfrm>
        </p:spPr>
        <p:txBody>
          <a:bodyPr/>
          <a:lstStyle/>
          <a:p>
            <a:pPr algn="l"/>
            <a:r>
              <a:rPr lang="zh-TW" altLang="en-US" b="1" dirty="0">
                <a:solidFill>
                  <a:srgbClr val="FF0000"/>
                </a:solidFill>
                <a:latin typeface="微軟正黑體" panose="020B0604030504040204" pitchFamily="34" charset="-120"/>
                <a:ea typeface="微軟正黑體" panose="020B0604030504040204" pitchFamily="34" charset="-120"/>
              </a:rPr>
              <a:t>一個測驗，四個入學方式</a:t>
            </a:r>
          </a:p>
        </p:txBody>
      </p:sp>
      <p:sp>
        <p:nvSpPr>
          <p:cNvPr id="4" name="矩形 3">
            <a:extLst>
              <a:ext uri="{FF2B5EF4-FFF2-40B4-BE49-F238E27FC236}">
                <a16:creationId xmlns:a16="http://schemas.microsoft.com/office/drawing/2014/main" id="{788CB456-2EB2-421D-84A5-AF9749D659DF}"/>
              </a:ext>
            </a:extLst>
          </p:cNvPr>
          <p:cNvSpPr/>
          <p:nvPr/>
        </p:nvSpPr>
        <p:spPr>
          <a:xfrm>
            <a:off x="6876256" y="4221088"/>
            <a:ext cx="2160240" cy="1603298"/>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zh-TW" altLang="en-US" sz="3600" b="1" dirty="0">
                <a:solidFill>
                  <a:prstClr val="white"/>
                </a:solidFill>
                <a:latin typeface="微軟正黑體" panose="020B0604030504040204" pitchFamily="34" charset="-120"/>
                <a:ea typeface="微軟正黑體" panose="020B0604030504040204" pitchFamily="34" charset="-120"/>
              </a:rPr>
              <a:t>其他入學管道</a:t>
            </a:r>
          </a:p>
        </p:txBody>
      </p:sp>
      <p:sp>
        <p:nvSpPr>
          <p:cNvPr id="5" name="矩形 4">
            <a:extLst>
              <a:ext uri="{FF2B5EF4-FFF2-40B4-BE49-F238E27FC236}">
                <a16:creationId xmlns:a16="http://schemas.microsoft.com/office/drawing/2014/main" id="{CB34C533-B523-4077-B54C-93902B72E553}"/>
              </a:ext>
            </a:extLst>
          </p:cNvPr>
          <p:cNvSpPr/>
          <p:nvPr/>
        </p:nvSpPr>
        <p:spPr>
          <a:xfrm>
            <a:off x="4737438" y="4221088"/>
            <a:ext cx="1944216" cy="1603298"/>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3200" b="1" dirty="0">
                <a:solidFill>
                  <a:prstClr val="white"/>
                </a:solidFill>
                <a:latin typeface="微軟正黑體" panose="020B0604030504040204" pitchFamily="34" charset="-120"/>
                <a:ea typeface="微軟正黑體" panose="020B0604030504040204" pitchFamily="34" charset="-120"/>
              </a:rPr>
              <a:t>未受補助</a:t>
            </a:r>
            <a:endParaRPr lang="en-US" altLang="zh-TW" sz="3200" b="1" dirty="0">
              <a:solidFill>
                <a:prstClr val="white"/>
              </a:solidFill>
              <a:latin typeface="微軟正黑體" panose="020B0604030504040204" pitchFamily="34" charset="-120"/>
              <a:ea typeface="微軟正黑體" panose="020B0604030504040204" pitchFamily="34" charset="-120"/>
            </a:endParaRPr>
          </a:p>
          <a:p>
            <a:pPr algn="ctr"/>
            <a:r>
              <a:rPr lang="zh-TW" altLang="en-US" sz="3200" b="1" dirty="0">
                <a:solidFill>
                  <a:prstClr val="white"/>
                </a:solidFill>
                <a:latin typeface="微軟正黑體" panose="020B0604030504040204" pitchFamily="34" charset="-120"/>
                <a:ea typeface="微軟正黑體" panose="020B0604030504040204" pitchFamily="34" charset="-120"/>
              </a:rPr>
              <a:t>私校獨招</a:t>
            </a:r>
          </a:p>
        </p:txBody>
      </p:sp>
      <p:sp>
        <p:nvSpPr>
          <p:cNvPr id="6" name="矩形 5">
            <a:extLst>
              <a:ext uri="{FF2B5EF4-FFF2-40B4-BE49-F238E27FC236}">
                <a16:creationId xmlns:a16="http://schemas.microsoft.com/office/drawing/2014/main" id="{911BE7F6-7A15-4D91-B367-55B46667E2E6}"/>
              </a:ext>
            </a:extLst>
          </p:cNvPr>
          <p:cNvSpPr/>
          <p:nvPr/>
        </p:nvSpPr>
        <p:spPr>
          <a:xfrm>
            <a:off x="2513233" y="4221088"/>
            <a:ext cx="2016224" cy="1588186"/>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3600" b="1" dirty="0">
                <a:solidFill>
                  <a:prstClr val="white"/>
                </a:solidFill>
                <a:latin typeface="微軟正黑體" panose="020B0604030504040204" pitchFamily="34" charset="-120"/>
                <a:ea typeface="微軟正黑體" panose="020B0604030504040204" pitchFamily="34" charset="-120"/>
              </a:rPr>
              <a:t>特色招生</a:t>
            </a:r>
          </a:p>
        </p:txBody>
      </p:sp>
      <p:sp>
        <p:nvSpPr>
          <p:cNvPr id="7" name="矩形 6">
            <a:extLst>
              <a:ext uri="{FF2B5EF4-FFF2-40B4-BE49-F238E27FC236}">
                <a16:creationId xmlns:a16="http://schemas.microsoft.com/office/drawing/2014/main" id="{1F228ABF-D72D-40A1-9BE4-5C54EADEE997}"/>
              </a:ext>
            </a:extLst>
          </p:cNvPr>
          <p:cNvSpPr/>
          <p:nvPr/>
        </p:nvSpPr>
        <p:spPr>
          <a:xfrm>
            <a:off x="192894" y="4221088"/>
            <a:ext cx="2088232" cy="1588186"/>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600" b="1" dirty="0">
                <a:solidFill>
                  <a:prstClr val="white"/>
                </a:solidFill>
                <a:latin typeface="微軟正黑體" panose="020B0604030504040204" pitchFamily="34" charset="-120"/>
                <a:ea typeface="微軟正黑體" panose="020B0604030504040204" pitchFamily="34" charset="-120"/>
              </a:rPr>
              <a:t>免試入學</a:t>
            </a:r>
          </a:p>
        </p:txBody>
      </p:sp>
      <p:sp>
        <p:nvSpPr>
          <p:cNvPr id="8" name="六邊形 7">
            <a:extLst>
              <a:ext uri="{FF2B5EF4-FFF2-40B4-BE49-F238E27FC236}">
                <a16:creationId xmlns:a16="http://schemas.microsoft.com/office/drawing/2014/main" id="{C5B2670F-471F-4CBB-8F0F-D81F6CE8CDB8}"/>
              </a:ext>
            </a:extLst>
          </p:cNvPr>
          <p:cNvSpPr/>
          <p:nvPr/>
        </p:nvSpPr>
        <p:spPr>
          <a:xfrm>
            <a:off x="2174479" y="2423420"/>
            <a:ext cx="4795073" cy="1224136"/>
          </a:xfrm>
          <a:prstGeom prst="hexago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sz="4000" b="1" dirty="0">
                <a:solidFill>
                  <a:srgbClr val="0000FF"/>
                </a:solidFill>
                <a:latin typeface="微軟正黑體" panose="020B0604030504040204" pitchFamily="34" charset="-120"/>
                <a:ea typeface="微軟正黑體" panose="020B0604030504040204" pitchFamily="34" charset="-120"/>
              </a:rPr>
              <a:t>國中教育會考</a:t>
            </a:r>
          </a:p>
        </p:txBody>
      </p:sp>
      <p:sp>
        <p:nvSpPr>
          <p:cNvPr id="9" name="矩形 8"/>
          <p:cNvSpPr/>
          <p:nvPr/>
        </p:nvSpPr>
        <p:spPr>
          <a:xfrm>
            <a:off x="5053984"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0" name="群組 9"/>
          <p:cNvGrpSpPr/>
          <p:nvPr/>
        </p:nvGrpSpPr>
        <p:grpSpPr>
          <a:xfrm>
            <a:off x="2195737" y="44631"/>
            <a:ext cx="2664296" cy="360045"/>
            <a:chOff x="2123728" y="44624"/>
            <a:chExt cx="2664296" cy="360045"/>
          </a:xfrm>
        </p:grpSpPr>
        <p:grpSp>
          <p:nvGrpSpPr>
            <p:cNvPr id="11" name="群組 10"/>
            <p:cNvGrpSpPr/>
            <p:nvPr/>
          </p:nvGrpSpPr>
          <p:grpSpPr>
            <a:xfrm>
              <a:off x="2555776" y="44624"/>
              <a:ext cx="2232248" cy="360045"/>
              <a:chOff x="2267744" y="44624"/>
              <a:chExt cx="2232248" cy="360045"/>
            </a:xfrm>
          </p:grpSpPr>
          <p:grpSp>
            <p:nvGrpSpPr>
              <p:cNvPr id="13" name="群組 37"/>
              <p:cNvGrpSpPr/>
              <p:nvPr/>
            </p:nvGrpSpPr>
            <p:grpSpPr>
              <a:xfrm>
                <a:off x="2267744" y="44629"/>
                <a:ext cx="2232248" cy="360040"/>
                <a:chOff x="2267738" y="44624"/>
                <a:chExt cx="2232248" cy="360040"/>
              </a:xfrm>
            </p:grpSpPr>
            <p:sp>
              <p:nvSpPr>
                <p:cNvPr id="16" name="橢圓 1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5" name="橢圓 1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 name="投影片編號版面配置區 2"/>
          <p:cNvSpPr>
            <a:spLocks noGrp="1"/>
          </p:cNvSpPr>
          <p:nvPr>
            <p:ph type="sldNum" sz="quarter" idx="12"/>
          </p:nvPr>
        </p:nvSpPr>
        <p:spPr/>
        <p:txBody>
          <a:bodyPr/>
          <a:lstStyle/>
          <a:p>
            <a:pPr>
              <a:defRPr/>
            </a:pPr>
            <a:fld id="{1ECC75B7-3E76-4ACC-92CB-F8F94F23DF5E}" type="slidenum">
              <a:rPr lang="zh-TW" altLang="en-US" smtClean="0"/>
              <a:pPr>
                <a:defRPr/>
              </a:pPr>
              <a:t>21</a:t>
            </a:fld>
            <a:endParaRPr lang="zh-TW" altLang="en-US"/>
          </a:p>
        </p:txBody>
      </p:sp>
    </p:spTree>
    <p:extLst>
      <p:ext uri="{BB962C8B-B14F-4D97-AF65-F5344CB8AC3E}">
        <p14:creationId xmlns:p14="http://schemas.microsoft.com/office/powerpoint/2010/main" val="1872312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10"/>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微軟正黑體" panose="020B0604030504040204" pitchFamily="34" charset="-120"/>
              <a:ea typeface="微軟正黑體" panose="020B0604030504040204" pitchFamily="34"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17" name="矩形 16"/>
          <p:cNvSpPr/>
          <p:nvPr/>
        </p:nvSpPr>
        <p:spPr>
          <a:xfrm>
            <a:off x="-34814" y="548680"/>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微軟正黑體" panose="020B0604030504040204" pitchFamily="34" charset="-120"/>
                <a:ea typeface="微軟正黑體" panose="020B0604030504040204" pitchFamily="34" charset="-120"/>
              </a:rPr>
              <a:t>   </a:t>
            </a:r>
            <a:r>
              <a:rPr lang="en-US" altLang="zh-TW" sz="3200" b="1" dirty="0">
                <a:solidFill>
                  <a:srgbClr val="FFFFFF"/>
                </a:solidFill>
                <a:latin typeface="微軟正黑體" panose="020B0604030504040204" pitchFamily="34" charset="-120"/>
                <a:ea typeface="微軟正黑體" panose="020B0604030504040204" pitchFamily="34" charset="-120"/>
                <a:cs typeface="BiauKai"/>
              </a:rPr>
              <a:t>114</a:t>
            </a:r>
            <a:r>
              <a:rPr lang="zh-TW" altLang="en-US" sz="3200" b="1" dirty="0">
                <a:solidFill>
                  <a:prstClr val="white"/>
                </a:solidFill>
                <a:latin typeface="微軟正黑體" panose="020B0604030504040204" pitchFamily="34" charset="-120"/>
                <a:ea typeface="微軟正黑體" panose="020B0604030504040204" pitchFamily="34" charset="-120"/>
              </a:rPr>
              <a:t>學年度適性入學管道</a:t>
            </a:r>
          </a:p>
        </p:txBody>
      </p:sp>
      <p:grpSp>
        <p:nvGrpSpPr>
          <p:cNvPr id="19" name="群組 18"/>
          <p:cNvGrpSpPr/>
          <p:nvPr/>
        </p:nvGrpSpPr>
        <p:grpSpPr>
          <a:xfrm>
            <a:off x="2195737" y="44631"/>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 name="投影片編號版面配置區 2"/>
          <p:cNvSpPr>
            <a:spLocks noGrp="1"/>
          </p:cNvSpPr>
          <p:nvPr>
            <p:ph type="sldNum" sz="quarter" idx="12"/>
          </p:nvPr>
        </p:nvSpPr>
        <p:spPr/>
        <p:txBody>
          <a:bodyPr/>
          <a:lstStyle/>
          <a:p>
            <a:pPr>
              <a:defRPr/>
            </a:pPr>
            <a:fld id="{EA492ED5-1C95-4B29-ACE8-5E88B12C2CFD}" type="slidenum">
              <a:rPr lang="zh-TW" altLang="en-US" smtClean="0">
                <a:solidFill>
                  <a:prstClr val="black">
                    <a:tint val="75000"/>
                  </a:prstClr>
                </a:solidFill>
              </a:rPr>
              <a:pPr>
                <a:defRPr/>
              </a:pPr>
              <a:t>22</a:t>
            </a:fld>
            <a:endParaRPr lang="zh-TW" altLang="en-US">
              <a:solidFill>
                <a:prstClr val="black">
                  <a:tint val="75000"/>
                </a:prstClr>
              </a:solidFill>
            </a:endParaRPr>
          </a:p>
        </p:txBody>
      </p:sp>
      <p:pic>
        <p:nvPicPr>
          <p:cNvPr id="18" name="圖片 17" descr="Image 005"/>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34814" y="1052736"/>
            <a:ext cx="9178814" cy="5805264"/>
          </a:xfrm>
          <a:prstGeom prst="rect">
            <a:avLst/>
          </a:prstGeom>
        </p:spPr>
      </p:pic>
    </p:spTree>
    <p:extLst>
      <p:ext uri="{BB962C8B-B14F-4D97-AF65-F5344CB8AC3E}">
        <p14:creationId xmlns:p14="http://schemas.microsoft.com/office/powerpoint/2010/main" val="269263222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10"/>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b="1">
              <a:solidFill>
                <a:prstClr val="black"/>
              </a:solidFill>
              <a:latin typeface="微軟正黑體" panose="020B0604030504040204" pitchFamily="34" charset="-120"/>
              <a:ea typeface="微軟正黑體" panose="020B0604030504040204"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時間序列</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cxnSp>
        <p:nvCxnSpPr>
          <p:cNvPr id="34" name="直線接點 33"/>
          <p:cNvCxnSpPr/>
          <p:nvPr/>
        </p:nvCxnSpPr>
        <p:spPr>
          <a:xfrm>
            <a:off x="196600" y="77685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直線接點 34"/>
          <p:cNvCxnSpPr/>
          <p:nvPr/>
        </p:nvCxnSpPr>
        <p:spPr>
          <a:xfrm>
            <a:off x="540435" y="1052204"/>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1" y="476672"/>
            <a:ext cx="9121149"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en-US" altLang="zh-TW" sz="3200" b="1" dirty="0">
                <a:solidFill>
                  <a:srgbClr val="FFFFFF"/>
                </a:solidFill>
                <a:latin typeface="微軟正黑體" panose="020B0604030504040204" pitchFamily="34" charset="-120"/>
                <a:ea typeface="微軟正黑體" panose="020B0604030504040204" pitchFamily="34" charset="-120"/>
                <a:cs typeface="BiauKai"/>
              </a:rPr>
              <a:t>114</a:t>
            </a:r>
            <a:r>
              <a:rPr lang="zh-TW" altLang="en-US" sz="3200" b="1" dirty="0">
                <a:solidFill>
                  <a:srgbClr val="FFFFFF"/>
                </a:solidFill>
                <a:latin typeface="微軟正黑體" panose="020B0604030504040204" pitchFamily="34" charset="-120"/>
                <a:ea typeface="微軟正黑體" panose="020B0604030504040204" pitchFamily="34" charset="-120"/>
                <a:cs typeface="BiauKai"/>
              </a:rPr>
              <a:t>學年度適性入學時間流程</a:t>
            </a:r>
          </a:p>
        </p:txBody>
      </p:sp>
      <p:sp>
        <p:nvSpPr>
          <p:cNvPr id="37" name="向右箭號 53"/>
          <p:cNvSpPr/>
          <p:nvPr/>
        </p:nvSpPr>
        <p:spPr>
          <a:xfrm>
            <a:off x="1" y="1136912"/>
            <a:ext cx="9121148" cy="5544584"/>
          </a:xfrm>
          <a:prstGeom prst="rightArrow">
            <a:avLst>
              <a:gd name="adj1" fmla="val 82415"/>
              <a:gd name="adj2" fmla="val 50000"/>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prstClr val="white"/>
              </a:solidFill>
              <a:latin typeface="微軟正黑體" panose="020B0604030504040204" pitchFamily="34" charset="-120"/>
              <a:ea typeface="微軟正黑體" panose="020B0604030504040204" pitchFamily="34" charset="-120"/>
            </a:endParaRPr>
          </a:p>
        </p:txBody>
      </p:sp>
      <p:cxnSp>
        <p:nvCxnSpPr>
          <p:cNvPr id="46" name="直線接點 45"/>
          <p:cNvCxnSpPr/>
          <p:nvPr/>
        </p:nvCxnSpPr>
        <p:spPr>
          <a:xfrm>
            <a:off x="5265003" y="1262724"/>
            <a:ext cx="30490" cy="5537172"/>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直線接點 46"/>
          <p:cNvCxnSpPr/>
          <p:nvPr/>
        </p:nvCxnSpPr>
        <p:spPr>
          <a:xfrm flipH="1">
            <a:off x="2602680" y="1262724"/>
            <a:ext cx="41605" cy="5537967"/>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圓角矩形 56"/>
          <p:cNvSpPr/>
          <p:nvPr/>
        </p:nvSpPr>
        <p:spPr>
          <a:xfrm>
            <a:off x="2176203" y="1918220"/>
            <a:ext cx="1628231" cy="5888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TW" altLang="en-US" sz="2000" b="1" dirty="0">
                <a:solidFill>
                  <a:prstClr val="white"/>
                </a:solidFill>
                <a:latin typeface="微軟正黑體" panose="020B0604030504040204" pitchFamily="34" charset="-120"/>
                <a:ea typeface="微軟正黑體" panose="020B0604030504040204" pitchFamily="34" charset="-120"/>
              </a:rPr>
              <a:t>直升入學</a:t>
            </a:r>
          </a:p>
        </p:txBody>
      </p:sp>
      <p:sp>
        <p:nvSpPr>
          <p:cNvPr id="49" name="圓角矩形 57"/>
          <p:cNvSpPr/>
          <p:nvPr/>
        </p:nvSpPr>
        <p:spPr>
          <a:xfrm>
            <a:off x="4043432" y="1944538"/>
            <a:ext cx="2145243" cy="1217539"/>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分區免試入學</a:t>
            </a:r>
          </a:p>
        </p:txBody>
      </p:sp>
      <p:sp>
        <p:nvSpPr>
          <p:cNvPr id="51" name="圓角矩形 58"/>
          <p:cNvSpPr/>
          <p:nvPr/>
        </p:nvSpPr>
        <p:spPr>
          <a:xfrm>
            <a:off x="6443392" y="1960861"/>
            <a:ext cx="2326243" cy="408415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免試續招</a:t>
            </a:r>
          </a:p>
        </p:txBody>
      </p:sp>
      <p:sp>
        <p:nvSpPr>
          <p:cNvPr id="52" name="圓角矩形 59"/>
          <p:cNvSpPr/>
          <p:nvPr/>
        </p:nvSpPr>
        <p:spPr>
          <a:xfrm>
            <a:off x="2168179" y="4714666"/>
            <a:ext cx="4052215" cy="715083"/>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b="1" dirty="0">
                <a:solidFill>
                  <a:prstClr val="white"/>
                </a:solidFill>
                <a:latin typeface="微軟正黑體" panose="020B0604030504040204" pitchFamily="34" charset="-120"/>
                <a:ea typeface="微軟正黑體" panose="020B0604030504040204" pitchFamily="34" charset="-120"/>
              </a:rPr>
              <a:t>單獨辦理免試招生 </a:t>
            </a:r>
            <a:endParaRPr lang="en-US" altLang="zh-TW" sz="2000" b="1" dirty="0">
              <a:solidFill>
                <a:prstClr val="white"/>
              </a:solidFill>
              <a:latin typeface="微軟正黑體" panose="020B0604030504040204" pitchFamily="34" charset="-120"/>
              <a:ea typeface="微軟正黑體" panose="020B0604030504040204" pitchFamily="34" charset="-120"/>
            </a:endParaRPr>
          </a:p>
          <a:p>
            <a:pPr algn="ctr"/>
            <a:r>
              <a:rPr lang="en-US" altLang="zh-TW" b="1" dirty="0">
                <a:solidFill>
                  <a:prstClr val="white"/>
                </a:solidFill>
                <a:latin typeface="微軟正黑體" panose="020B0604030504040204" pitchFamily="34" charset="-120"/>
                <a:ea typeface="微軟正黑體" panose="020B0604030504040204" pitchFamily="34" charset="-120"/>
              </a:rPr>
              <a:t>(</a:t>
            </a:r>
            <a:r>
              <a:rPr lang="zh-TW" altLang="en-US" b="1" dirty="0">
                <a:solidFill>
                  <a:prstClr val="white"/>
                </a:solidFill>
                <a:latin typeface="微軟正黑體" panose="020B0604030504040204" pitchFamily="34" charset="-120"/>
                <a:ea typeface="微軟正黑體" panose="020B0604030504040204" pitchFamily="34" charset="-120"/>
              </a:rPr>
              <a:t>技術型、單科型、進修部</a:t>
            </a:r>
            <a:r>
              <a:rPr lang="en-US" altLang="zh-TW" b="1" dirty="0">
                <a:solidFill>
                  <a:prstClr val="white"/>
                </a:solidFill>
                <a:latin typeface="微軟正黑體" panose="020B0604030504040204" pitchFamily="34" charset="-120"/>
                <a:ea typeface="微軟正黑體" panose="020B0604030504040204" pitchFamily="34" charset="-120"/>
              </a:rPr>
              <a:t>)</a:t>
            </a:r>
            <a:endParaRPr lang="zh-TW" altLang="en-US" b="1" dirty="0">
              <a:solidFill>
                <a:prstClr val="white"/>
              </a:solidFill>
              <a:latin typeface="微軟正黑體" panose="020B0604030504040204" pitchFamily="34" charset="-120"/>
              <a:ea typeface="微軟正黑體" panose="020B0604030504040204" pitchFamily="34" charset="-120"/>
            </a:endParaRPr>
          </a:p>
        </p:txBody>
      </p:sp>
      <p:sp>
        <p:nvSpPr>
          <p:cNvPr id="53" name="矩形 52"/>
          <p:cNvSpPr/>
          <p:nvPr/>
        </p:nvSpPr>
        <p:spPr>
          <a:xfrm>
            <a:off x="750557" y="1960863"/>
            <a:ext cx="1298161" cy="3435533"/>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國中教育會考</a:t>
            </a:r>
          </a:p>
        </p:txBody>
      </p:sp>
      <p:sp>
        <p:nvSpPr>
          <p:cNvPr id="54" name="矩形 53"/>
          <p:cNvSpPr/>
          <p:nvPr/>
        </p:nvSpPr>
        <p:spPr>
          <a:xfrm>
            <a:off x="4043446" y="3338385"/>
            <a:ext cx="2170361" cy="1273687"/>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特色招生</a:t>
            </a:r>
            <a:endParaRPr lang="en-US" altLang="zh-TW" sz="2400" b="1" dirty="0">
              <a:solidFill>
                <a:prstClr val="white"/>
              </a:solidFill>
              <a:latin typeface="微軟正黑體" panose="020B0604030504040204" pitchFamily="34" charset="-120"/>
              <a:ea typeface="微軟正黑體" panose="020B0604030504040204" pitchFamily="34" charset="-120"/>
            </a:endParaRPr>
          </a:p>
          <a:p>
            <a:pPr algn="ctr"/>
            <a:r>
              <a:rPr lang="zh-TW" altLang="en-US" sz="2200" b="1" dirty="0">
                <a:solidFill>
                  <a:prstClr val="white"/>
                </a:solidFill>
                <a:latin typeface="微軟正黑體" panose="020B0604030504040204" pitchFamily="34" charset="-120"/>
                <a:ea typeface="微軟正黑體" panose="020B0604030504040204" pitchFamily="34" charset="-120"/>
              </a:rPr>
              <a:t>考試分發入學</a:t>
            </a:r>
          </a:p>
        </p:txBody>
      </p:sp>
      <p:sp>
        <p:nvSpPr>
          <p:cNvPr id="55" name="矩形 54"/>
          <p:cNvSpPr/>
          <p:nvPr/>
        </p:nvSpPr>
        <p:spPr>
          <a:xfrm>
            <a:off x="196587" y="5519730"/>
            <a:ext cx="6001876" cy="551139"/>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b="1" dirty="0">
                <a:solidFill>
                  <a:prstClr val="white"/>
                </a:solidFill>
                <a:latin typeface="微軟正黑體" panose="020B0604030504040204" pitchFamily="34" charset="-120"/>
                <a:ea typeface="微軟正黑體" panose="020B0604030504040204" pitchFamily="34" charset="-120"/>
              </a:rPr>
              <a:t>特色招生甄選入學</a:t>
            </a:r>
            <a:r>
              <a:rPr lang="en-US" altLang="zh-TW" sz="1600" b="1" dirty="0">
                <a:solidFill>
                  <a:prstClr val="white"/>
                </a:solidFill>
                <a:latin typeface="微軟正黑體" panose="020B0604030504040204" pitchFamily="34" charset="-120"/>
                <a:ea typeface="微軟正黑體" panose="020B0604030504040204" pitchFamily="34" charset="-120"/>
              </a:rPr>
              <a:t>(</a:t>
            </a:r>
            <a:r>
              <a:rPr lang="zh-TW" altLang="en-US" sz="1600" b="1" dirty="0">
                <a:solidFill>
                  <a:prstClr val="white"/>
                </a:solidFill>
                <a:latin typeface="微軟正黑體" panose="020B0604030504040204" pitchFamily="34" charset="-120"/>
                <a:ea typeface="微軟正黑體" panose="020B0604030504040204" pitchFamily="34" charset="-120"/>
              </a:rPr>
              <a:t>專業群科、科學班、藝才班、體育班等</a:t>
            </a:r>
            <a:r>
              <a:rPr lang="en-US" altLang="zh-TW" sz="1600" b="1" dirty="0">
                <a:solidFill>
                  <a:prstClr val="white"/>
                </a:solidFill>
                <a:latin typeface="微軟正黑體" panose="020B0604030504040204" pitchFamily="34" charset="-120"/>
                <a:ea typeface="微軟正黑體" panose="020B0604030504040204" pitchFamily="34" charset="-120"/>
              </a:rPr>
              <a:t>)</a:t>
            </a:r>
            <a:endParaRPr lang="zh-TW" altLang="en-US" sz="1600" b="1" dirty="0">
              <a:solidFill>
                <a:prstClr val="white"/>
              </a:solidFill>
              <a:latin typeface="微軟正黑體" panose="020B0604030504040204" pitchFamily="34" charset="-120"/>
              <a:ea typeface="微軟正黑體" panose="020B0604030504040204" pitchFamily="34" charset="-120"/>
            </a:endParaRPr>
          </a:p>
        </p:txBody>
      </p:sp>
      <p:sp>
        <p:nvSpPr>
          <p:cNvPr id="56" name="文字方塊 55"/>
          <p:cNvSpPr txBox="1"/>
          <p:nvPr/>
        </p:nvSpPr>
        <p:spPr>
          <a:xfrm>
            <a:off x="430472" y="6219862"/>
            <a:ext cx="1719865"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114</a:t>
            </a:r>
            <a:r>
              <a:rPr lang="zh-TW" altLang="en-US" sz="2400" b="1" dirty="0">
                <a:solidFill>
                  <a:srgbClr val="FF0000"/>
                </a:solidFill>
                <a:latin typeface="微軟正黑體" panose="020B0604030504040204" pitchFamily="34" charset="-120"/>
                <a:ea typeface="微軟正黑體" panose="020B0604030504040204" pitchFamily="34" charset="-120"/>
              </a:rPr>
              <a:t>年</a:t>
            </a:r>
            <a:r>
              <a:rPr lang="en-US" altLang="zh-TW" sz="2400" b="1" dirty="0">
                <a:solidFill>
                  <a:srgbClr val="FF0000"/>
                </a:solidFill>
                <a:latin typeface="微軟正黑體" panose="020B0604030504040204" pitchFamily="34" charset="-120"/>
                <a:ea typeface="微軟正黑體" panose="020B0604030504040204" pitchFamily="34" charset="-120"/>
              </a:rPr>
              <a:t>5</a:t>
            </a:r>
            <a:r>
              <a:rPr lang="zh-TW" altLang="en-US" sz="2400" b="1" dirty="0">
                <a:solidFill>
                  <a:srgbClr val="FF0000"/>
                </a:solidFill>
                <a:latin typeface="微軟正黑體" panose="020B0604030504040204" pitchFamily="34" charset="-120"/>
                <a:ea typeface="微軟正黑體" panose="020B0604030504040204" pitchFamily="34" charset="-120"/>
              </a:rPr>
              <a:t>月</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57" name="文字方塊 56"/>
          <p:cNvSpPr txBox="1"/>
          <p:nvPr/>
        </p:nvSpPr>
        <p:spPr>
          <a:xfrm>
            <a:off x="3074313" y="6213741"/>
            <a:ext cx="1655953"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114</a:t>
            </a:r>
            <a:r>
              <a:rPr lang="zh-TW" altLang="en-US" sz="2400" b="1" dirty="0">
                <a:solidFill>
                  <a:srgbClr val="FF0000"/>
                </a:solidFill>
                <a:latin typeface="微軟正黑體" panose="020B0604030504040204" pitchFamily="34" charset="-120"/>
                <a:ea typeface="微軟正黑體" panose="020B0604030504040204" pitchFamily="34" charset="-120"/>
              </a:rPr>
              <a:t>年</a:t>
            </a:r>
            <a:r>
              <a:rPr lang="en-US" altLang="zh-TW" sz="2400" b="1" dirty="0">
                <a:solidFill>
                  <a:srgbClr val="FF0000"/>
                </a:solidFill>
                <a:latin typeface="微軟正黑體" panose="020B0604030504040204" pitchFamily="34" charset="-120"/>
                <a:ea typeface="微軟正黑體" panose="020B0604030504040204" pitchFamily="34" charset="-120"/>
              </a:rPr>
              <a:t>6</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58" name="文字方塊 57"/>
          <p:cNvSpPr txBox="1"/>
          <p:nvPr/>
        </p:nvSpPr>
        <p:spPr>
          <a:xfrm>
            <a:off x="5468264" y="6212009"/>
            <a:ext cx="1730103"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114</a:t>
            </a:r>
            <a:r>
              <a:rPr lang="zh-TW" altLang="en-US" sz="2400" b="1" dirty="0">
                <a:solidFill>
                  <a:srgbClr val="FF0000"/>
                </a:solidFill>
                <a:latin typeface="微軟正黑體" panose="020B0604030504040204" pitchFamily="34" charset="-120"/>
                <a:ea typeface="微軟正黑體" panose="020B0604030504040204" pitchFamily="34" charset="-120"/>
              </a:rPr>
              <a:t>年</a:t>
            </a:r>
            <a:r>
              <a:rPr lang="en-US" altLang="zh-TW" sz="2400" b="1" dirty="0">
                <a:solidFill>
                  <a:srgbClr val="FF0000"/>
                </a:solidFill>
                <a:latin typeface="微軟正黑體" panose="020B0604030504040204" pitchFamily="34" charset="-120"/>
                <a:ea typeface="微軟正黑體" panose="020B0604030504040204" pitchFamily="34" charset="-120"/>
              </a:rPr>
              <a:t>7</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59" name="文字方塊 58"/>
          <p:cNvSpPr txBox="1"/>
          <p:nvPr/>
        </p:nvSpPr>
        <p:spPr>
          <a:xfrm>
            <a:off x="7198381" y="6190866"/>
            <a:ext cx="1766123" cy="461665"/>
          </a:xfrm>
          <a:prstGeom prst="rect">
            <a:avLst/>
          </a:prstGeom>
          <a:noFill/>
        </p:spPr>
        <p:txBody>
          <a:bodyPr wrap="square" rtlCol="0">
            <a:spAutoFit/>
          </a:bodyPr>
          <a:lstStyle/>
          <a:p>
            <a:r>
              <a:rPr lang="en-US" altLang="zh-TW" sz="2400" b="1" dirty="0">
                <a:solidFill>
                  <a:srgbClr val="FF0000"/>
                </a:solidFill>
                <a:latin typeface="微軟正黑體" panose="020B0604030504040204" pitchFamily="34" charset="-120"/>
                <a:ea typeface="微軟正黑體" panose="020B0604030504040204" pitchFamily="34" charset="-120"/>
              </a:rPr>
              <a:t>114</a:t>
            </a:r>
            <a:r>
              <a:rPr lang="zh-TW" altLang="en-US" sz="2400" b="1" dirty="0">
                <a:solidFill>
                  <a:srgbClr val="FF0000"/>
                </a:solidFill>
                <a:latin typeface="微軟正黑體" panose="020B0604030504040204" pitchFamily="34" charset="-120"/>
                <a:ea typeface="微軟正黑體" panose="020B0604030504040204" pitchFamily="34" charset="-120"/>
              </a:rPr>
              <a:t>年</a:t>
            </a:r>
            <a:r>
              <a:rPr lang="en-US" altLang="zh-TW" sz="2400" b="1" dirty="0">
                <a:solidFill>
                  <a:srgbClr val="FF0000"/>
                </a:solidFill>
                <a:latin typeface="微軟正黑體" panose="020B0604030504040204" pitchFamily="34" charset="-120"/>
                <a:ea typeface="微軟正黑體" panose="020B0604030504040204" pitchFamily="34" charset="-120"/>
              </a:rPr>
              <a:t>8</a:t>
            </a:r>
            <a:r>
              <a:rPr lang="zh-TW" altLang="en-US" sz="2400" b="1" dirty="0">
                <a:solidFill>
                  <a:srgbClr val="FF0000"/>
                </a:solidFill>
                <a:latin typeface="微軟正黑體" panose="020B0604030504040204" pitchFamily="34" charset="-120"/>
                <a:ea typeface="微軟正黑體" panose="020B0604030504040204" pitchFamily="34" charset="-120"/>
              </a:rPr>
              <a:t>月</a:t>
            </a:r>
          </a:p>
        </p:txBody>
      </p:sp>
      <p:sp>
        <p:nvSpPr>
          <p:cNvPr id="60" name="矩形 59"/>
          <p:cNvSpPr/>
          <p:nvPr/>
        </p:nvSpPr>
        <p:spPr>
          <a:xfrm>
            <a:off x="2183730" y="3945254"/>
            <a:ext cx="1628231" cy="694915"/>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b="1" dirty="0">
                <a:solidFill>
                  <a:prstClr val="white"/>
                </a:solidFill>
                <a:latin typeface="微軟正黑體" panose="020B0604030504040204" pitchFamily="34" charset="-120"/>
                <a:ea typeface="微軟正黑體" panose="020B0604030504040204" pitchFamily="34" charset="-120"/>
              </a:rPr>
              <a:t>技優甄審入學</a:t>
            </a:r>
          </a:p>
        </p:txBody>
      </p:sp>
      <p:sp>
        <p:nvSpPr>
          <p:cNvPr id="61" name="圓角矩形 68"/>
          <p:cNvSpPr/>
          <p:nvPr/>
        </p:nvSpPr>
        <p:spPr>
          <a:xfrm>
            <a:off x="2177400" y="2573924"/>
            <a:ext cx="1636247" cy="57820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b="1" dirty="0">
                <a:solidFill>
                  <a:prstClr val="white"/>
                </a:solidFill>
                <a:latin typeface="微軟正黑體" panose="020B0604030504040204" pitchFamily="34" charset="-120"/>
                <a:ea typeface="微軟正黑體" panose="020B0604030504040204" pitchFamily="34" charset="-120"/>
              </a:rPr>
              <a:t>完全免試</a:t>
            </a:r>
          </a:p>
        </p:txBody>
      </p:sp>
      <p:sp>
        <p:nvSpPr>
          <p:cNvPr id="62" name="向下箭號圖說文字 69"/>
          <p:cNvSpPr/>
          <p:nvPr/>
        </p:nvSpPr>
        <p:spPr>
          <a:xfrm>
            <a:off x="3212776" y="1264969"/>
            <a:ext cx="1517474" cy="660888"/>
          </a:xfrm>
          <a:prstGeom prst="downArrow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TW" sz="2000" b="1" dirty="0">
                <a:solidFill>
                  <a:srgbClr val="0000FF"/>
                </a:solidFill>
                <a:latin typeface="微軟正黑體" panose="020B0604030504040204" pitchFamily="34" charset="-120"/>
                <a:ea typeface="微軟正黑體" panose="020B0604030504040204" pitchFamily="34" charset="-120"/>
              </a:rPr>
              <a:t>114/6/13</a:t>
            </a:r>
            <a:endParaRPr lang="zh-TW" altLang="en-US" sz="2000" b="1" dirty="0">
              <a:solidFill>
                <a:srgbClr val="0000FF"/>
              </a:solidFill>
              <a:latin typeface="微軟正黑體" panose="020B0604030504040204" pitchFamily="34" charset="-120"/>
              <a:ea typeface="微軟正黑體" panose="020B0604030504040204" pitchFamily="34" charset="-120"/>
            </a:endParaRPr>
          </a:p>
        </p:txBody>
      </p:sp>
      <p:sp>
        <p:nvSpPr>
          <p:cNvPr id="63" name="向下箭號圖說文字 70"/>
          <p:cNvSpPr/>
          <p:nvPr/>
        </p:nvSpPr>
        <p:spPr>
          <a:xfrm>
            <a:off x="5527206" y="1252120"/>
            <a:ext cx="1506274" cy="660888"/>
          </a:xfrm>
          <a:prstGeom prst="downArrow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TW" sz="2000" b="1" dirty="0">
                <a:solidFill>
                  <a:srgbClr val="0000FF"/>
                </a:solidFill>
                <a:latin typeface="微軟正黑體" panose="020B0604030504040204" pitchFamily="34" charset="-120"/>
                <a:ea typeface="微軟正黑體" panose="020B0604030504040204" pitchFamily="34" charset="-120"/>
              </a:rPr>
              <a:t>114/7/10</a:t>
            </a:r>
            <a:endParaRPr lang="zh-TW" altLang="en-US" sz="2000" b="1" dirty="0">
              <a:solidFill>
                <a:srgbClr val="0000FF"/>
              </a:solidFill>
              <a:latin typeface="微軟正黑體" panose="020B0604030504040204" pitchFamily="34" charset="-120"/>
              <a:ea typeface="微軟正黑體" panose="020B0604030504040204" pitchFamily="34" charset="-120"/>
            </a:endParaRPr>
          </a:p>
        </p:txBody>
      </p:sp>
      <p:sp>
        <p:nvSpPr>
          <p:cNvPr id="65" name="矩形 64"/>
          <p:cNvSpPr/>
          <p:nvPr/>
        </p:nvSpPr>
        <p:spPr>
          <a:xfrm>
            <a:off x="2185593" y="3219045"/>
            <a:ext cx="1628231" cy="636207"/>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b="1" dirty="0">
                <a:solidFill>
                  <a:prstClr val="white"/>
                </a:solidFill>
                <a:latin typeface="微軟正黑體" panose="020B0604030504040204" pitchFamily="34" charset="-120"/>
                <a:ea typeface="微軟正黑體" panose="020B0604030504040204" pitchFamily="34" charset="-120"/>
              </a:rPr>
              <a:t>實用技能學程</a:t>
            </a:r>
          </a:p>
        </p:txBody>
      </p:sp>
      <p:sp>
        <p:nvSpPr>
          <p:cNvPr id="38" name="向下箭號圖說文字 69"/>
          <p:cNvSpPr/>
          <p:nvPr/>
        </p:nvSpPr>
        <p:spPr>
          <a:xfrm>
            <a:off x="750542" y="1252120"/>
            <a:ext cx="1767339" cy="660888"/>
          </a:xfrm>
          <a:prstGeom prst="downArrow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TW" sz="2000" b="1" dirty="0">
                <a:solidFill>
                  <a:srgbClr val="0000FF"/>
                </a:solidFill>
                <a:latin typeface="微軟正黑體" panose="020B0604030504040204" pitchFamily="34" charset="-120"/>
                <a:ea typeface="微軟正黑體" panose="020B0604030504040204" pitchFamily="34" charset="-120"/>
              </a:rPr>
              <a:t>114/5/17-18</a:t>
            </a:r>
            <a:endParaRPr lang="zh-TW" altLang="en-US" sz="2000" b="1" dirty="0">
              <a:solidFill>
                <a:srgbClr val="0000FF"/>
              </a:solidFill>
              <a:latin typeface="微軟正黑體" panose="020B0604030504040204" pitchFamily="34" charset="-120"/>
              <a:ea typeface="微軟正黑體" panose="020B0604030504040204" pitchFamily="34" charset="-120"/>
            </a:endParaRPr>
          </a:p>
        </p:txBody>
      </p:sp>
      <p:grpSp>
        <p:nvGrpSpPr>
          <p:cNvPr id="39" name="群組 38"/>
          <p:cNvGrpSpPr/>
          <p:nvPr/>
        </p:nvGrpSpPr>
        <p:grpSpPr>
          <a:xfrm>
            <a:off x="2195737" y="44631"/>
            <a:ext cx="2664296" cy="360045"/>
            <a:chOff x="2123728" y="44624"/>
            <a:chExt cx="2664296" cy="360045"/>
          </a:xfrm>
        </p:grpSpPr>
        <p:grpSp>
          <p:nvGrpSpPr>
            <p:cNvPr id="40" name="群組 39"/>
            <p:cNvGrpSpPr/>
            <p:nvPr/>
          </p:nvGrpSpPr>
          <p:grpSpPr>
            <a:xfrm>
              <a:off x="2555776" y="44624"/>
              <a:ext cx="2232248" cy="360045"/>
              <a:chOff x="2267744" y="44624"/>
              <a:chExt cx="2232248" cy="360045"/>
            </a:xfrm>
          </p:grpSpPr>
          <p:grpSp>
            <p:nvGrpSpPr>
              <p:cNvPr id="43" name="群組 37"/>
              <p:cNvGrpSpPr/>
              <p:nvPr/>
            </p:nvGrpSpPr>
            <p:grpSpPr>
              <a:xfrm>
                <a:off x="2267744" y="44629"/>
                <a:ext cx="2232248" cy="360040"/>
                <a:chOff x="2267738" y="44624"/>
                <a:chExt cx="2232248" cy="360040"/>
              </a:xfrm>
            </p:grpSpPr>
            <p:sp>
              <p:nvSpPr>
                <p:cNvPr id="64" name="橢圓 6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4" name="橢圓 4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45" name="橢圓 4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 name="投影片編號版面配置區 1"/>
          <p:cNvSpPr>
            <a:spLocks noGrp="1"/>
          </p:cNvSpPr>
          <p:nvPr>
            <p:ph type="sldNum" sz="quarter" idx="12"/>
          </p:nvPr>
        </p:nvSpPr>
        <p:spPr>
          <a:xfrm>
            <a:off x="6886179" y="6343699"/>
            <a:ext cx="2089589" cy="365125"/>
          </a:xfrm>
        </p:spPr>
        <p:txBody>
          <a:bodyPr/>
          <a:lstStyle/>
          <a:p>
            <a:pPr>
              <a:defRPr/>
            </a:pPr>
            <a:fld id="{EA492ED5-1C95-4B29-ACE8-5E88B12C2CFD}" type="slidenum">
              <a:rPr lang="zh-TW" altLang="en-US" smtClean="0">
                <a:solidFill>
                  <a:prstClr val="black">
                    <a:tint val="75000"/>
                  </a:prstClr>
                </a:solidFill>
              </a:rPr>
              <a:pPr>
                <a:defRPr/>
              </a:pPr>
              <a:t>23</a:t>
            </a:fld>
            <a:endParaRPr lang="zh-TW" altLang="en-US" dirty="0">
              <a:solidFill>
                <a:prstClr val="black">
                  <a:tint val="75000"/>
                </a:prstClr>
              </a:solidFill>
            </a:endParaRPr>
          </a:p>
        </p:txBody>
      </p:sp>
      <p:cxnSp>
        <p:nvCxnSpPr>
          <p:cNvPr id="68" name="直線接點 67"/>
          <p:cNvCxnSpPr/>
          <p:nvPr/>
        </p:nvCxnSpPr>
        <p:spPr>
          <a:xfrm flipH="1">
            <a:off x="7226003" y="1264977"/>
            <a:ext cx="41605" cy="5537967"/>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9" name="圓角矩形 57"/>
          <p:cNvSpPr/>
          <p:nvPr/>
        </p:nvSpPr>
        <p:spPr>
          <a:xfrm>
            <a:off x="178429" y="1960860"/>
            <a:ext cx="504056" cy="3468857"/>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學習區完全免試入學</a:t>
            </a:r>
          </a:p>
        </p:txBody>
      </p:sp>
    </p:spTree>
    <p:extLst>
      <p:ext uri="{BB962C8B-B14F-4D97-AF65-F5344CB8AC3E}">
        <p14:creationId xmlns:p14="http://schemas.microsoft.com/office/powerpoint/2010/main" val="28681068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5.33.36.58/upload/2018/02/22/1419177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35538"/>
            <a:ext cx="9131857" cy="6422463"/>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218078" y="1700808"/>
            <a:ext cx="6101670" cy="1107996"/>
          </a:xfrm>
          <a:prstGeom prst="rect">
            <a:avLst/>
          </a:prstGeom>
        </p:spPr>
        <p:txBody>
          <a:bodyPr wrap="none">
            <a:spAutoFit/>
          </a:bodyPr>
          <a:lstStyle/>
          <a:p>
            <a:r>
              <a:rPr lang="en-US" altLang="zh-TW" sz="6600" b="1" dirty="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Part1-</a:t>
            </a:r>
            <a:r>
              <a:rPr lang="zh-TW" altLang="en-US" sz="6600" b="1" dirty="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免試入學</a:t>
            </a:r>
            <a:endParaRPr lang="zh-TW" altLang="en-US" sz="6600" dirty="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a:defRPr/>
            </a:pPr>
            <a:fld id="{EA492ED5-1C95-4B29-ACE8-5E88B12C2CFD}" type="slidenum">
              <a:rPr lang="zh-TW" altLang="en-US" smtClean="0">
                <a:solidFill>
                  <a:prstClr val="black">
                    <a:tint val="75000"/>
                  </a:prstClr>
                </a:solidFill>
              </a:rPr>
              <a:pPr>
                <a:defRPr/>
              </a:pPr>
              <a:t>24</a:t>
            </a:fld>
            <a:endParaRPr lang="zh-TW" altLang="en-US">
              <a:solidFill>
                <a:prstClr val="black">
                  <a:tint val="75000"/>
                </a:prstClr>
              </a:solidFill>
            </a:endParaRPr>
          </a:p>
        </p:txBody>
      </p:sp>
      <p:sp>
        <p:nvSpPr>
          <p:cNvPr id="7" name="矩形 6"/>
          <p:cNvSpPr/>
          <p:nvPr/>
        </p:nvSpPr>
        <p:spPr bwMode="auto">
          <a:xfrm>
            <a:off x="0" y="10"/>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b="1">
              <a:solidFill>
                <a:prstClr val="black"/>
              </a:solidFill>
              <a:latin typeface="微軟正黑體" panose="020B0604030504040204" pitchFamily="34" charset="-120"/>
              <a:ea typeface="微軟正黑體" panose="020B0604030504040204" pitchFamily="34" charset="-120"/>
            </a:endParaRPr>
          </a:p>
        </p:txBody>
      </p:sp>
      <p:pic>
        <p:nvPicPr>
          <p:cNvPr id="8"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群組 9"/>
          <p:cNvGrpSpPr/>
          <p:nvPr/>
        </p:nvGrpSpPr>
        <p:grpSpPr>
          <a:xfrm>
            <a:off x="2195737" y="44631"/>
            <a:ext cx="2664296" cy="360045"/>
            <a:chOff x="2123728" y="44624"/>
            <a:chExt cx="2664296" cy="360045"/>
          </a:xfrm>
        </p:grpSpPr>
        <p:grpSp>
          <p:nvGrpSpPr>
            <p:cNvPr id="11" name="群組 10"/>
            <p:cNvGrpSpPr/>
            <p:nvPr/>
          </p:nvGrpSpPr>
          <p:grpSpPr>
            <a:xfrm>
              <a:off x="2555776" y="44624"/>
              <a:ext cx="2232248" cy="360045"/>
              <a:chOff x="2267744" y="44624"/>
              <a:chExt cx="2232248" cy="360045"/>
            </a:xfrm>
          </p:grpSpPr>
          <p:grpSp>
            <p:nvGrpSpPr>
              <p:cNvPr id="13" name="群組 37"/>
              <p:cNvGrpSpPr/>
              <p:nvPr/>
            </p:nvGrpSpPr>
            <p:grpSpPr>
              <a:xfrm>
                <a:off x="2267744" y="44629"/>
                <a:ext cx="2232248" cy="360040"/>
                <a:chOff x="2267738" y="44624"/>
                <a:chExt cx="2232248" cy="360040"/>
              </a:xfrm>
            </p:grpSpPr>
            <p:sp>
              <p:nvSpPr>
                <p:cNvPr id="16" name="橢圓 1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5" name="橢圓 1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9" name="矩形 18"/>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79262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圓角矩形 1"/>
          <p:cNvSpPr/>
          <p:nvPr/>
        </p:nvSpPr>
        <p:spPr>
          <a:xfrm>
            <a:off x="6012163" y="3717032"/>
            <a:ext cx="1368152" cy="576064"/>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solidFill>
                <a:prstClr val="white"/>
              </a:solidFill>
              <a:latin typeface="微軟正黑體" panose="020B0604030504040204" pitchFamily="34" charset="-120"/>
              <a:ea typeface="微軟正黑體" panose="020B0604030504040204" pitchFamily="34" charset="-120"/>
            </a:endParaRPr>
          </a:p>
        </p:txBody>
      </p:sp>
      <p:sp>
        <p:nvSpPr>
          <p:cNvPr id="12" name="矩形 11"/>
          <p:cNvSpPr/>
          <p:nvPr/>
        </p:nvSpPr>
        <p:spPr>
          <a:xfrm>
            <a:off x="-22851" y="719671"/>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600" b="1" dirty="0">
                <a:solidFill>
                  <a:prstClr val="white"/>
                </a:solidFill>
                <a:latin typeface="微軟正黑體" panose="020B0604030504040204" pitchFamily="34" charset="-120"/>
                <a:ea typeface="微軟正黑體" panose="020B0604030504040204" pitchFamily="34" charset="-120"/>
              </a:rPr>
              <a:t>免試入學就學區</a:t>
            </a:r>
          </a:p>
        </p:txBody>
      </p:sp>
      <p:sp>
        <p:nvSpPr>
          <p:cNvPr id="14" name="內容版面配置區 2"/>
          <p:cNvSpPr txBox="1">
            <a:spLocks/>
          </p:cNvSpPr>
          <p:nvPr/>
        </p:nvSpPr>
        <p:spPr bwMode="auto">
          <a:xfrm>
            <a:off x="611560" y="1628800"/>
            <a:ext cx="7560840" cy="338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buFont typeface="Wingdings" pitchFamily="2" charset="2"/>
              <a:buChar char="Ø"/>
            </a:pPr>
            <a:r>
              <a:rPr lang="zh-TW" altLang="en-US" b="1" dirty="0">
                <a:solidFill>
                  <a:srgbClr val="FF0000"/>
                </a:solidFill>
                <a:latin typeface="微軟正黑體" panose="020B0604030504040204" pitchFamily="34" charset="-120"/>
                <a:ea typeface="微軟正黑體" panose="020B0604030504040204" pitchFamily="34" charset="-120"/>
              </a:rPr>
              <a:t>依學生學籍所在全國共分</a:t>
            </a:r>
            <a:r>
              <a:rPr lang="en-US" altLang="zh-TW" b="1" dirty="0">
                <a:solidFill>
                  <a:srgbClr val="FF0000"/>
                </a:solidFill>
                <a:latin typeface="微軟正黑體" panose="020B0604030504040204" pitchFamily="34" charset="-120"/>
                <a:ea typeface="微軟正黑體" panose="020B0604030504040204" pitchFamily="34" charset="-120"/>
              </a:rPr>
              <a:t>15</a:t>
            </a:r>
            <a:r>
              <a:rPr lang="zh-TW" altLang="en-US" b="1" dirty="0">
                <a:solidFill>
                  <a:srgbClr val="FF0000"/>
                </a:solidFill>
                <a:latin typeface="微軟正黑體" panose="020B0604030504040204" pitchFamily="34" charset="-120"/>
                <a:ea typeface="微軟正黑體" panose="020B0604030504040204" pitchFamily="34" charset="-120"/>
              </a:rPr>
              <a:t>個就學區：</a:t>
            </a:r>
            <a:endParaRPr lang="en-US" altLang="zh-TW" b="1" dirty="0">
              <a:solidFill>
                <a:srgbClr val="FF0000"/>
              </a:solidFill>
              <a:latin typeface="微軟正黑體" panose="020B0604030504040204" pitchFamily="34" charset="-120"/>
              <a:ea typeface="微軟正黑體" panose="020B0604030504040204" pitchFamily="34" charset="-120"/>
            </a:endParaRPr>
          </a:p>
          <a:p>
            <a:pPr marL="0" indent="446088">
              <a:lnSpc>
                <a:spcPct val="120000"/>
              </a:lnSpc>
              <a:buFont typeface="Arial" charset="0"/>
              <a:buNone/>
            </a:pPr>
            <a:r>
              <a:rPr lang="zh-TW" altLang="en-US" b="1" dirty="0">
                <a:solidFill>
                  <a:schemeClr val="accent2">
                    <a:lumMod val="75000"/>
                  </a:schemeClr>
                </a:solidFill>
                <a:latin typeface="微軟正黑體" panose="020B0604030504040204" pitchFamily="34" charset="-120"/>
                <a:ea typeface="微軟正黑體" panose="020B0604030504040204" pitchFamily="34" charset="-120"/>
              </a:rPr>
              <a:t>基北區、桃連區、竹苗區、中投區、</a:t>
            </a:r>
            <a:endParaRPr lang="en-US" altLang="zh-TW" b="1" dirty="0">
              <a:solidFill>
                <a:schemeClr val="accent2">
                  <a:lumMod val="75000"/>
                </a:schemeClr>
              </a:solidFill>
              <a:latin typeface="微軟正黑體" panose="020B0604030504040204" pitchFamily="34" charset="-120"/>
              <a:ea typeface="微軟正黑體" panose="020B0604030504040204" pitchFamily="34" charset="-120"/>
            </a:endParaRPr>
          </a:p>
          <a:p>
            <a:pPr marL="0" indent="446088">
              <a:lnSpc>
                <a:spcPct val="120000"/>
              </a:lnSpc>
              <a:buFont typeface="Arial" charset="0"/>
              <a:buNone/>
            </a:pPr>
            <a:r>
              <a:rPr lang="zh-TW" altLang="en-US" b="1" dirty="0">
                <a:solidFill>
                  <a:schemeClr val="accent2">
                    <a:lumMod val="75000"/>
                  </a:schemeClr>
                </a:solidFill>
                <a:latin typeface="微軟正黑體" panose="020B0604030504040204" pitchFamily="34" charset="-120"/>
                <a:ea typeface="微軟正黑體" panose="020B0604030504040204" pitchFamily="34" charset="-120"/>
              </a:rPr>
              <a:t>彰化區、雲林區、嘉義區、臺南區、</a:t>
            </a:r>
            <a:endParaRPr lang="en-US" altLang="zh-TW" b="1" dirty="0">
              <a:solidFill>
                <a:schemeClr val="accent2">
                  <a:lumMod val="75000"/>
                </a:schemeClr>
              </a:solidFill>
              <a:latin typeface="微軟正黑體" panose="020B0604030504040204" pitchFamily="34" charset="-120"/>
              <a:ea typeface="微軟正黑體" panose="020B0604030504040204" pitchFamily="34" charset="-120"/>
            </a:endParaRPr>
          </a:p>
          <a:p>
            <a:pPr marL="0" indent="446088">
              <a:lnSpc>
                <a:spcPct val="120000"/>
              </a:lnSpc>
              <a:buFont typeface="Arial" charset="0"/>
              <a:buNone/>
            </a:pPr>
            <a:r>
              <a:rPr lang="zh-TW" altLang="en-US" b="1" dirty="0">
                <a:solidFill>
                  <a:schemeClr val="accent2">
                    <a:lumMod val="75000"/>
                  </a:schemeClr>
                </a:solidFill>
                <a:latin typeface="微軟正黑體" panose="020B0604030504040204" pitchFamily="34" charset="-120"/>
                <a:ea typeface="微軟正黑體" panose="020B0604030504040204" pitchFamily="34" charset="-120"/>
              </a:rPr>
              <a:t>高雄區、屏東區、宜蘭區、花蓮區、</a:t>
            </a:r>
            <a:endParaRPr lang="en-US" altLang="zh-TW" b="1" dirty="0">
              <a:solidFill>
                <a:schemeClr val="accent2">
                  <a:lumMod val="75000"/>
                </a:schemeClr>
              </a:solidFill>
              <a:latin typeface="微軟正黑體" panose="020B0604030504040204" pitchFamily="34" charset="-120"/>
              <a:ea typeface="微軟正黑體" panose="020B0604030504040204" pitchFamily="34" charset="-120"/>
            </a:endParaRPr>
          </a:p>
          <a:p>
            <a:pPr marL="0" indent="446088">
              <a:lnSpc>
                <a:spcPct val="120000"/>
              </a:lnSpc>
              <a:buFont typeface="Arial" charset="0"/>
              <a:buNone/>
            </a:pPr>
            <a:r>
              <a:rPr lang="zh-TW" altLang="en-US" b="1" dirty="0">
                <a:solidFill>
                  <a:schemeClr val="accent2">
                    <a:lumMod val="75000"/>
                  </a:schemeClr>
                </a:solidFill>
                <a:latin typeface="微軟正黑體" panose="020B0604030504040204" pitchFamily="34" charset="-120"/>
                <a:ea typeface="微軟正黑體" panose="020B0604030504040204" pitchFamily="34" charset="-120"/>
              </a:rPr>
              <a:t>臺東區、澎湖區、金門區</a:t>
            </a:r>
            <a:endParaRPr lang="en-US" altLang="zh-TW" b="1" dirty="0">
              <a:solidFill>
                <a:schemeClr val="accent2">
                  <a:lumMod val="75000"/>
                </a:schemeClr>
              </a:solidFill>
              <a:latin typeface="微軟正黑體" panose="020B0604030504040204" pitchFamily="34" charset="-120"/>
              <a:ea typeface="微軟正黑體" panose="020B0604030504040204" pitchFamily="34" charset="-120"/>
            </a:endParaRPr>
          </a:p>
        </p:txBody>
      </p:sp>
      <p:grpSp>
        <p:nvGrpSpPr>
          <p:cNvPr id="24" name="群組 23"/>
          <p:cNvGrpSpPr/>
          <p:nvPr/>
        </p:nvGrpSpPr>
        <p:grpSpPr>
          <a:xfrm>
            <a:off x="2195737" y="44631"/>
            <a:ext cx="2664296" cy="360045"/>
            <a:chOff x="2123728" y="44624"/>
            <a:chExt cx="2664296" cy="360045"/>
          </a:xfrm>
        </p:grpSpPr>
        <p:grpSp>
          <p:nvGrpSpPr>
            <p:cNvPr id="25" name="群組 24"/>
            <p:cNvGrpSpPr/>
            <p:nvPr/>
          </p:nvGrpSpPr>
          <p:grpSpPr>
            <a:xfrm>
              <a:off x="2555776" y="44624"/>
              <a:ext cx="2232248" cy="360045"/>
              <a:chOff x="2267744" y="44624"/>
              <a:chExt cx="2232248" cy="360045"/>
            </a:xfrm>
          </p:grpSpPr>
          <p:grpSp>
            <p:nvGrpSpPr>
              <p:cNvPr id="27" name="群組 37"/>
              <p:cNvGrpSpPr/>
              <p:nvPr/>
            </p:nvGrpSpPr>
            <p:grpSpPr>
              <a:xfrm>
                <a:off x="2267744" y="44629"/>
                <a:ext cx="2232248" cy="360040"/>
                <a:chOff x="2267738" y="44624"/>
                <a:chExt cx="2232248" cy="360040"/>
              </a:xfrm>
            </p:grpSpPr>
            <p:sp>
              <p:nvSpPr>
                <p:cNvPr id="30" name="橢圓 29"/>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1" name="橢圓 3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2" name="橢圓 3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 name="橢圓 27"/>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9" name="橢圓 28"/>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 name="投影片編號版面配置區 3"/>
          <p:cNvSpPr>
            <a:spLocks noGrp="1"/>
          </p:cNvSpPr>
          <p:nvPr>
            <p:ph type="sldNum" sz="quarter" idx="12"/>
          </p:nvPr>
        </p:nvSpPr>
        <p:spPr/>
        <p:txBody>
          <a:bodyPr/>
          <a:lstStyle/>
          <a:p>
            <a:pPr>
              <a:defRPr/>
            </a:pPr>
            <a:fld id="{BB9199D3-8569-4C08-9BDA-497527D70E4F}" type="slidenum">
              <a:rPr lang="zh-TW" altLang="en-US" smtClean="0"/>
              <a:pPr>
                <a:defRPr/>
              </a:pPr>
              <a:t>25</a:t>
            </a:fld>
            <a:endParaRPr lang="zh-TW" altLang="en-US"/>
          </a:p>
        </p:txBody>
      </p:sp>
      <p:sp>
        <p:nvSpPr>
          <p:cNvPr id="21" name="矩形 20"/>
          <p:cNvSpPr/>
          <p:nvPr/>
        </p:nvSpPr>
        <p:spPr>
          <a:xfrm>
            <a:off x="5182831" y="32901"/>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79562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74342" y="1683969"/>
            <a:ext cx="9011344" cy="4525963"/>
          </a:xfrm>
        </p:spPr>
        <p:txBody>
          <a:bodyPr>
            <a:normAutofit/>
          </a:bodyPr>
          <a:lstStyle/>
          <a:p>
            <a:pPr marL="450850" indent="-450850"/>
            <a:r>
              <a:rPr lang="zh-TW" altLang="en-US" b="1" dirty="0">
                <a:solidFill>
                  <a:srgbClr val="FF0000"/>
                </a:solidFill>
                <a:latin typeface="微軟正黑體" panose="020B0604030504040204" pitchFamily="34" charset="-120"/>
                <a:ea typeface="微軟正黑體" panose="020B0604030504040204" pitchFamily="34" charset="-120"/>
              </a:rPr>
              <a:t>國中學生應以其具畢業或同等學力資格之國民中學學籍所在之就學區參加免試入學。</a:t>
            </a:r>
            <a:endParaRPr lang="en-US" altLang="zh-TW" b="1" dirty="0">
              <a:solidFill>
                <a:srgbClr val="FF0000"/>
              </a:solidFill>
              <a:latin typeface="微軟正黑體" panose="020B0604030504040204" pitchFamily="34" charset="-120"/>
              <a:ea typeface="微軟正黑體" panose="020B0604030504040204" pitchFamily="34" charset="-120"/>
            </a:endParaRPr>
          </a:p>
          <a:p>
            <a:pPr marL="450850" indent="-450850"/>
            <a:r>
              <a:rPr lang="zh-TW" altLang="en-US" b="1" dirty="0">
                <a:solidFill>
                  <a:srgbClr val="FF0000"/>
                </a:solidFill>
                <a:latin typeface="微軟正黑體" panose="020B0604030504040204" pitchFamily="34" charset="-120"/>
                <a:ea typeface="微軟正黑體" panose="020B0604030504040204" pitchFamily="34" charset="-120"/>
              </a:rPr>
              <a:t>因</a:t>
            </a:r>
            <a:r>
              <a:rPr lang="zh-TW" altLang="en-US" b="1" dirty="0">
                <a:solidFill>
                  <a:srgbClr val="0000FF"/>
                </a:solidFill>
                <a:latin typeface="微軟正黑體" panose="020B0604030504040204" pitchFamily="34" charset="-120"/>
                <a:ea typeface="微軟正黑體" panose="020B0604030504040204" pitchFamily="34" charset="-120"/>
              </a:rPr>
              <a:t>戶籍遷徙</a:t>
            </a:r>
            <a:r>
              <a:rPr lang="zh-TW" altLang="en-US" b="1" dirty="0">
                <a:solidFill>
                  <a:srgbClr val="FF0000"/>
                </a:solidFill>
                <a:latin typeface="微軟正黑體" panose="020B0604030504040204" pitchFamily="34" charset="-120"/>
                <a:ea typeface="微軟正黑體" panose="020B0604030504040204" pitchFamily="34" charset="-120"/>
              </a:rPr>
              <a:t>或</a:t>
            </a:r>
            <a:r>
              <a:rPr lang="zh-TW" altLang="en-US" b="1" dirty="0">
                <a:solidFill>
                  <a:srgbClr val="0000FF"/>
                </a:solidFill>
                <a:latin typeface="微軟正黑體" panose="020B0604030504040204" pitchFamily="34" charset="-120"/>
                <a:ea typeface="微軟正黑體" panose="020B0604030504040204" pitchFamily="34" charset="-120"/>
              </a:rPr>
              <a:t>其他特殊理由</a:t>
            </a:r>
            <a:r>
              <a:rPr lang="zh-TW" altLang="en-US" b="1" dirty="0">
                <a:solidFill>
                  <a:srgbClr val="FF0000"/>
                </a:solidFill>
                <a:latin typeface="微軟正黑體" panose="020B0604030504040204" pitchFamily="34" charset="-120"/>
                <a:ea typeface="微軟正黑體" panose="020B0604030504040204" pitchFamily="34" charset="-120"/>
              </a:rPr>
              <a:t>，可於</a:t>
            </a:r>
            <a:r>
              <a:rPr lang="zh-TW" altLang="en-US" b="1" u="sng" dirty="0">
                <a:solidFill>
                  <a:srgbClr val="FF0000"/>
                </a:solidFill>
                <a:latin typeface="微軟正黑體" panose="020B0604030504040204" pitchFamily="34" charset="-120"/>
                <a:ea typeface="微軟正黑體" panose="020B0604030504040204" pitchFamily="34" charset="-120"/>
              </a:rPr>
              <a:t>規定期限內</a:t>
            </a:r>
            <a:r>
              <a:rPr lang="zh-TW" altLang="en-US" b="1" dirty="0">
                <a:solidFill>
                  <a:srgbClr val="FF0000"/>
                </a:solidFill>
                <a:latin typeface="微軟正黑體" panose="020B0604030504040204" pitchFamily="34" charset="-120"/>
                <a:ea typeface="微軟正黑體" panose="020B0604030504040204" pitchFamily="34" charset="-120"/>
              </a:rPr>
              <a:t>申請變更就學區。</a:t>
            </a:r>
            <a:endParaRPr lang="en-US" altLang="zh-TW" dirty="0"/>
          </a:p>
        </p:txBody>
      </p:sp>
      <p:sp>
        <p:nvSpPr>
          <p:cNvPr id="6" name="圓角矩形 5"/>
          <p:cNvSpPr/>
          <p:nvPr/>
        </p:nvSpPr>
        <p:spPr>
          <a:xfrm>
            <a:off x="920595" y="4365104"/>
            <a:ext cx="7158796" cy="129614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TW" altLang="en-US" sz="2800" b="1" dirty="0">
                <a:solidFill>
                  <a:prstClr val="white"/>
                </a:solidFill>
                <a:latin typeface="微軟正黑體" panose="020B0604030504040204" pitchFamily="34" charset="-120"/>
                <a:ea typeface="微軟正黑體" panose="020B0604030504040204" pitchFamily="34" charset="-120"/>
              </a:rPr>
              <a:t>特殊原因可以</a:t>
            </a:r>
            <a:r>
              <a:rPr lang="zh-TW" altLang="en-US" sz="3200" b="1" dirty="0">
                <a:solidFill>
                  <a:srgbClr val="FFFF00"/>
                </a:solidFill>
                <a:latin typeface="微軟正黑體" panose="020B0604030504040204" pitchFamily="34" charset="-120"/>
                <a:ea typeface="微軟正黑體" panose="020B0604030504040204" pitchFamily="34" charset="-120"/>
              </a:rPr>
              <a:t>變更就學區</a:t>
            </a:r>
            <a:br>
              <a:rPr lang="en-US" altLang="zh-TW" sz="2400" b="1" dirty="0">
                <a:solidFill>
                  <a:prstClr val="white"/>
                </a:solidFill>
                <a:latin typeface="微軟正黑體" panose="020B0604030504040204" pitchFamily="34" charset="-120"/>
                <a:ea typeface="微軟正黑體" panose="020B0604030504040204" pitchFamily="34" charset="-120"/>
              </a:rPr>
            </a:br>
            <a:r>
              <a:rPr lang="zh-TW" altLang="en-US" sz="2800" b="1" dirty="0">
                <a:solidFill>
                  <a:prstClr val="white"/>
                </a:solidFill>
                <a:latin typeface="微軟正黑體" panose="020B0604030504040204" pitchFamily="34" charset="-120"/>
                <a:ea typeface="微軟正黑體" panose="020B0604030504040204" pitchFamily="34" charset="-120"/>
              </a:rPr>
              <a:t>申請日程：</a:t>
            </a:r>
            <a:r>
              <a:rPr lang="en-US" altLang="zh-TW" sz="3200" b="1" dirty="0">
                <a:solidFill>
                  <a:srgbClr val="FFFF00"/>
                </a:solidFill>
                <a:latin typeface="微軟正黑體" panose="020B0604030504040204" pitchFamily="34" charset="-120"/>
                <a:ea typeface="微軟正黑體" panose="020B0604030504040204" pitchFamily="34" charset="-120"/>
              </a:rPr>
              <a:t>114</a:t>
            </a:r>
            <a:r>
              <a:rPr lang="zh-TW" altLang="en-US" sz="3200" b="1" dirty="0">
                <a:solidFill>
                  <a:srgbClr val="FFFF00"/>
                </a:solidFill>
                <a:latin typeface="微軟正黑體" panose="020B0604030504040204" pitchFamily="34" charset="-120"/>
                <a:ea typeface="微軟正黑體" panose="020B0604030504040204" pitchFamily="34" charset="-120"/>
              </a:rPr>
              <a:t>年</a:t>
            </a:r>
            <a:r>
              <a:rPr lang="en-US" altLang="zh-TW" sz="3200" b="1" dirty="0">
                <a:solidFill>
                  <a:srgbClr val="FFFF00"/>
                </a:solidFill>
                <a:latin typeface="微軟正黑體" panose="020B0604030504040204" pitchFamily="34" charset="-120"/>
                <a:ea typeface="微軟正黑體" panose="020B0604030504040204" pitchFamily="34" charset="-120"/>
              </a:rPr>
              <a:t>4</a:t>
            </a:r>
            <a:r>
              <a:rPr lang="zh-TW" altLang="en-US" sz="3200" b="1" dirty="0">
                <a:solidFill>
                  <a:srgbClr val="FFFF00"/>
                </a:solidFill>
                <a:latin typeface="微軟正黑體" panose="020B0604030504040204" pitchFamily="34" charset="-120"/>
                <a:ea typeface="微軟正黑體" panose="020B0604030504040204" pitchFamily="34" charset="-120"/>
              </a:rPr>
              <a:t>月</a:t>
            </a:r>
            <a:r>
              <a:rPr lang="en-US" altLang="zh-TW" sz="3200" b="1" dirty="0">
                <a:solidFill>
                  <a:srgbClr val="FFFF00"/>
                </a:solidFill>
                <a:latin typeface="微軟正黑體" panose="020B0604030504040204" pitchFamily="34" charset="-120"/>
                <a:ea typeface="微軟正黑體" panose="020B0604030504040204" pitchFamily="34" charset="-120"/>
              </a:rPr>
              <a:t>25</a:t>
            </a:r>
            <a:r>
              <a:rPr lang="zh-TW" altLang="en-US" sz="3200" b="1" dirty="0">
                <a:solidFill>
                  <a:srgbClr val="FFFF00"/>
                </a:solidFill>
                <a:latin typeface="微軟正黑體" panose="020B0604030504040204" pitchFamily="34" charset="-120"/>
                <a:ea typeface="微軟正黑體" panose="020B0604030504040204" pitchFamily="34" charset="-120"/>
              </a:rPr>
              <a:t>日～</a:t>
            </a:r>
            <a:r>
              <a:rPr lang="en-US" altLang="zh-TW" sz="3200" b="1" dirty="0">
                <a:solidFill>
                  <a:srgbClr val="FFFF00"/>
                </a:solidFill>
                <a:latin typeface="微軟正黑體" panose="020B0604030504040204" pitchFamily="34" charset="-120"/>
                <a:ea typeface="微軟正黑體" panose="020B0604030504040204" pitchFamily="34" charset="-120"/>
              </a:rPr>
              <a:t>5</a:t>
            </a:r>
            <a:r>
              <a:rPr lang="zh-TW" altLang="en-US" sz="3200" b="1" dirty="0">
                <a:solidFill>
                  <a:srgbClr val="FFFF00"/>
                </a:solidFill>
                <a:latin typeface="微軟正黑體" panose="020B0604030504040204" pitchFamily="34" charset="-120"/>
                <a:ea typeface="微軟正黑體" panose="020B0604030504040204" pitchFamily="34" charset="-120"/>
              </a:rPr>
              <a:t>月</a:t>
            </a:r>
            <a:r>
              <a:rPr lang="en-US" altLang="zh-TW" sz="3200" b="1" dirty="0">
                <a:solidFill>
                  <a:srgbClr val="FFFF00"/>
                </a:solidFill>
                <a:latin typeface="微軟正黑體" panose="020B0604030504040204" pitchFamily="34" charset="-120"/>
                <a:ea typeface="微軟正黑體" panose="020B0604030504040204" pitchFamily="34" charset="-120"/>
              </a:rPr>
              <a:t>2</a:t>
            </a:r>
            <a:r>
              <a:rPr lang="zh-TW" altLang="en-US" sz="3200" b="1" dirty="0">
                <a:solidFill>
                  <a:srgbClr val="FFFF00"/>
                </a:solidFill>
                <a:latin typeface="微軟正黑體" panose="020B0604030504040204" pitchFamily="34" charset="-120"/>
                <a:ea typeface="微軟正黑體" panose="020B0604030504040204" pitchFamily="34" charset="-120"/>
              </a:rPr>
              <a:t>日</a:t>
            </a:r>
          </a:p>
        </p:txBody>
      </p:sp>
      <p:sp>
        <p:nvSpPr>
          <p:cNvPr id="11" name="矩形 10"/>
          <p:cNvSpPr/>
          <p:nvPr/>
        </p:nvSpPr>
        <p:spPr>
          <a:xfrm>
            <a:off x="-22851" y="719671"/>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600" b="1" dirty="0">
                <a:solidFill>
                  <a:prstClr val="white"/>
                </a:solidFill>
                <a:latin typeface="微軟正黑體" panose="020B0604030504040204" pitchFamily="34" charset="-120"/>
                <a:ea typeface="微軟正黑體" panose="020B0604030504040204" pitchFamily="34" charset="-120"/>
              </a:rPr>
              <a:t>免試入學就學區</a:t>
            </a:r>
          </a:p>
        </p:txBody>
      </p:sp>
      <p:grpSp>
        <p:nvGrpSpPr>
          <p:cNvPr id="12" name="群組 11"/>
          <p:cNvGrpSpPr/>
          <p:nvPr/>
        </p:nvGrpSpPr>
        <p:grpSpPr>
          <a:xfrm>
            <a:off x="2195737" y="44631"/>
            <a:ext cx="2664296" cy="360045"/>
            <a:chOff x="2123728" y="44624"/>
            <a:chExt cx="2664296" cy="360045"/>
          </a:xfrm>
        </p:grpSpPr>
        <p:grpSp>
          <p:nvGrpSpPr>
            <p:cNvPr id="13" name="群組 12"/>
            <p:cNvGrpSpPr/>
            <p:nvPr/>
          </p:nvGrpSpPr>
          <p:grpSpPr>
            <a:xfrm>
              <a:off x="2555776" y="44624"/>
              <a:ext cx="2232248" cy="360045"/>
              <a:chOff x="2267744" y="44624"/>
              <a:chExt cx="2232248" cy="360045"/>
            </a:xfrm>
          </p:grpSpPr>
          <p:grpSp>
            <p:nvGrpSpPr>
              <p:cNvPr id="15" name="群組 37"/>
              <p:cNvGrpSpPr/>
              <p:nvPr/>
            </p:nvGrpSpPr>
            <p:grpSpPr>
              <a:xfrm>
                <a:off x="2267744" y="44629"/>
                <a:ext cx="2232248" cy="360040"/>
                <a:chOff x="2267738" y="44624"/>
                <a:chExt cx="2232248" cy="360040"/>
              </a:xfrm>
            </p:grpSpPr>
            <p:sp>
              <p:nvSpPr>
                <p:cNvPr id="18" name="橢圓 1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橢圓 15"/>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7" name="橢圓 16"/>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矩形 20"/>
          <p:cNvSpPr/>
          <p:nvPr/>
        </p:nvSpPr>
        <p:spPr>
          <a:xfrm>
            <a:off x="5182831" y="32901"/>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4807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51520" y="332656"/>
            <a:ext cx="8784976" cy="1926062"/>
          </a:xfrm>
          <a:prstGeom prst="rect">
            <a:avLst/>
          </a:prstGeom>
          <a:noFill/>
          <a:ln>
            <a:noFill/>
          </a:ln>
        </p:spPr>
        <p:style>
          <a:lnRef idx="3">
            <a:schemeClr val="lt1"/>
          </a:lnRef>
          <a:fillRef idx="1">
            <a:schemeClr val="accent6"/>
          </a:fillRef>
          <a:effectRef idx="1">
            <a:schemeClr val="accent6"/>
          </a:effectRef>
          <a:fontRef idx="minor">
            <a:schemeClr val="lt1"/>
          </a:fontRef>
        </p:style>
        <p:txBody>
          <a:bodyPr anchor="ctr"/>
          <a:lstStyle/>
          <a:p>
            <a:pPr algn="ctr">
              <a:spcBef>
                <a:spcPct val="20000"/>
              </a:spcBef>
              <a:defRPr/>
            </a:pPr>
            <a:r>
              <a:rPr kumimoji="0" lang="zh-TW" altLang="en-US" sz="4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變更就學區申請</a:t>
            </a:r>
            <a:endParaRPr kumimoji="0" lang="en-US" altLang="zh-TW" sz="4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spcBef>
                <a:spcPct val="20000"/>
              </a:spcBef>
              <a:defRPr/>
            </a:pPr>
            <a:r>
              <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申請日期：</a:t>
            </a:r>
            <a:r>
              <a:rPr kumimoji="0" lang="en-US" altLang="zh-TW"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a:t>
            </a:r>
            <a:r>
              <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kumimoji="0" lang="en-US" altLang="zh-TW"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25</a:t>
            </a:r>
            <a:r>
              <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日至</a:t>
            </a:r>
            <a:r>
              <a:rPr kumimoji="0" lang="en-US" altLang="zh-TW"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a:t>
            </a:r>
            <a:r>
              <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kumimoji="0" lang="en-US" altLang="zh-TW"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a:t>
            </a:r>
            <a:r>
              <a:rPr kumimoji="0" lang="zh-TW" altLang="en-US" sz="4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p>
        </p:txBody>
      </p:sp>
      <p:sp>
        <p:nvSpPr>
          <p:cNvPr id="2" name="AutoShape 8" descr="「學生」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pic>
        <p:nvPicPr>
          <p:cNvPr id="2057" name="Picture 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53" y="2132856"/>
            <a:ext cx="9141748" cy="4712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變更就學區</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7" name="群組 6"/>
          <p:cNvGrpSpPr/>
          <p:nvPr/>
        </p:nvGrpSpPr>
        <p:grpSpPr>
          <a:xfrm>
            <a:off x="2195737" y="44631"/>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 name="投影片編號版面配置區 2"/>
          <p:cNvSpPr>
            <a:spLocks noGrp="1"/>
          </p:cNvSpPr>
          <p:nvPr>
            <p:ph type="sldNum" sz="quarter" idx="12"/>
          </p:nvPr>
        </p:nvSpPr>
        <p:spPr/>
        <p:txBody>
          <a:bodyPr/>
          <a:lstStyle/>
          <a:p>
            <a:pPr>
              <a:defRPr/>
            </a:pPr>
            <a:fld id="{BB9199D3-8569-4C08-9BDA-497527D70E4F}" type="slidenum">
              <a:rPr lang="zh-TW" altLang="en-US" smtClean="0"/>
              <a:pPr>
                <a:defRPr/>
              </a:pPr>
              <a:t>27</a:t>
            </a:fld>
            <a:endParaRPr lang="zh-TW" altLang="en-US"/>
          </a:p>
        </p:txBody>
      </p:sp>
      <p:sp>
        <p:nvSpPr>
          <p:cNvPr id="17" name="橢圓形圖說文字 16"/>
          <p:cNvSpPr/>
          <p:nvPr/>
        </p:nvSpPr>
        <p:spPr>
          <a:xfrm>
            <a:off x="6156177" y="2492928"/>
            <a:ext cx="2978968" cy="1053193"/>
          </a:xfrm>
          <a:prstGeom prst="wedgeEllipseCallout">
            <a:avLst>
              <a:gd name="adj1" fmla="val -41641"/>
              <a:gd name="adj2" fmla="val -93333"/>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sz="2800" b="1" dirty="0">
                <a:solidFill>
                  <a:srgbClr val="FFFF00"/>
                </a:solidFill>
                <a:latin typeface="微軟正黑體" panose="020B0604030504040204" pitchFamily="34" charset="-120"/>
                <a:ea typeface="微軟正黑體" panose="020B0604030504040204" pitchFamily="34" charset="-120"/>
              </a:rPr>
              <a:t>很重要！</a:t>
            </a:r>
            <a:endParaRPr lang="en-US" altLang="zh-TW" sz="2800" b="1" dirty="0">
              <a:solidFill>
                <a:srgbClr val="FFFF00"/>
              </a:solidFill>
              <a:latin typeface="微軟正黑體" panose="020B0604030504040204" pitchFamily="34" charset="-120"/>
              <a:ea typeface="微軟正黑體" panose="020B0604030504040204" pitchFamily="34" charset="-120"/>
            </a:endParaRPr>
          </a:p>
          <a:p>
            <a:pPr algn="ctr"/>
            <a:r>
              <a:rPr lang="zh-TW" altLang="en-US" sz="2800" b="1" dirty="0">
                <a:solidFill>
                  <a:srgbClr val="FFFF00"/>
                </a:solidFill>
                <a:latin typeface="微軟正黑體" panose="020B0604030504040204" pitchFamily="34" charset="-120"/>
                <a:ea typeface="微軟正黑體" panose="020B0604030504040204" pitchFamily="34" charset="-120"/>
              </a:rPr>
              <a:t>再次提醒～</a:t>
            </a:r>
          </a:p>
        </p:txBody>
      </p:sp>
    </p:spTree>
    <p:extLst>
      <p:ext uri="{BB962C8B-B14F-4D97-AF65-F5344CB8AC3E}">
        <p14:creationId xmlns:p14="http://schemas.microsoft.com/office/powerpoint/2010/main" val="14619143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標題 1"/>
          <p:cNvSpPr>
            <a:spLocks noGrp="1"/>
          </p:cNvSpPr>
          <p:nvPr>
            <p:ph type="title"/>
          </p:nvPr>
        </p:nvSpPr>
        <p:spPr>
          <a:xfrm>
            <a:off x="467544" y="692696"/>
            <a:ext cx="8229600" cy="850900"/>
          </a:xfrm>
        </p:spPr>
        <p:txBody>
          <a:bodyPr/>
          <a:lstStyle/>
          <a:p>
            <a:r>
              <a:rPr lang="zh-TW" altLang="en-US" b="1" dirty="0">
                <a:solidFill>
                  <a:srgbClr val="0000FF"/>
                </a:solidFill>
                <a:latin typeface="微軟正黑體" panose="020B0604030504040204" pitchFamily="34" charset="-120"/>
                <a:ea typeface="微軟正黑體" panose="020B0604030504040204" pitchFamily="34" charset="-120"/>
              </a:rPr>
              <a:t>特殊情形變更學區申請</a:t>
            </a: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67262213"/>
              </p:ext>
            </p:extLst>
          </p:nvPr>
        </p:nvGraphicFramePr>
        <p:xfrm>
          <a:off x="971600" y="1759504"/>
          <a:ext cx="7355160" cy="4784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7043" name="投影片編號版面配置區 3"/>
          <p:cNvSpPr>
            <a:spLocks noGrp="1"/>
          </p:cNvSpPr>
          <p:nvPr>
            <p:ph type="sldNum" sz="quarter" idx="12"/>
          </p:nvPr>
        </p:nvSpPr>
        <p:spPr bwMode="auto">
          <a:xfrm>
            <a:off x="6563544" y="6774408"/>
            <a:ext cx="2133600" cy="365125"/>
          </a:xfrm>
          <a:noFill/>
          <a:ln>
            <a:miter lim="800000"/>
            <a:headEnd/>
            <a:tailEnd/>
          </a:ln>
        </p:spPr>
        <p:txBody>
          <a:bodyPr/>
          <a:lstStyle/>
          <a:p>
            <a:fld id="{7021F833-D52D-43DB-96D4-9D3DE191D105}" type="slidenum">
              <a:rPr lang="zh-TW" altLang="en-US" smtClean="0">
                <a:ea typeface="新細明體" charset="-120"/>
              </a:rPr>
              <a:pPr/>
              <a:t>28</a:t>
            </a:fld>
            <a:endParaRPr lang="en-US" altLang="zh-TW">
              <a:ea typeface="新細明體" charset="-120"/>
            </a:endParaRPr>
          </a:p>
        </p:txBody>
      </p:sp>
      <p:pic>
        <p:nvPicPr>
          <p:cNvPr id="66562" name="Picture 2" descr="「笑臉」的圖片搜尋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1602" y="1916832"/>
            <a:ext cx="936104" cy="9361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descr="「笑臉」的圖片搜尋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7665" y="3689739"/>
            <a:ext cx="936104" cy="9361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descr="「笑臉」的圖片搜尋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08249" y="4581128"/>
            <a:ext cx="936104" cy="9361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2" descr="「笑臉」的圖片搜尋結果"/>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0748" y="5517232"/>
            <a:ext cx="936104" cy="9361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6566" name="Picture 6" descr="「笑臉」的圖片搜尋結果"/>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49901" y="2708952"/>
            <a:ext cx="1052827" cy="105282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矩形 10"/>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變更就學區</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2" name="群組 11"/>
          <p:cNvGrpSpPr/>
          <p:nvPr/>
        </p:nvGrpSpPr>
        <p:grpSpPr>
          <a:xfrm>
            <a:off x="2195737" y="44631"/>
            <a:ext cx="2664296" cy="360045"/>
            <a:chOff x="2123728" y="44624"/>
            <a:chExt cx="2664296" cy="360045"/>
          </a:xfrm>
        </p:grpSpPr>
        <p:grpSp>
          <p:nvGrpSpPr>
            <p:cNvPr id="13" name="群組 12"/>
            <p:cNvGrpSpPr/>
            <p:nvPr/>
          </p:nvGrpSpPr>
          <p:grpSpPr>
            <a:xfrm>
              <a:off x="2555776" y="44624"/>
              <a:ext cx="2232248" cy="360045"/>
              <a:chOff x="2267744" y="44624"/>
              <a:chExt cx="2232248" cy="360045"/>
            </a:xfrm>
          </p:grpSpPr>
          <p:grpSp>
            <p:nvGrpSpPr>
              <p:cNvPr id="15" name="群組 37"/>
              <p:cNvGrpSpPr/>
              <p:nvPr/>
            </p:nvGrpSpPr>
            <p:grpSpPr>
              <a:xfrm>
                <a:off x="2267744" y="44629"/>
                <a:ext cx="2232248" cy="360040"/>
                <a:chOff x="2267738" y="44624"/>
                <a:chExt cx="2232248" cy="360040"/>
              </a:xfrm>
            </p:grpSpPr>
            <p:sp>
              <p:nvSpPr>
                <p:cNvPr id="18" name="橢圓 1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橢圓 15"/>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7" name="橢圓 16"/>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3713343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標題 1"/>
          <p:cNvSpPr>
            <a:spLocks noGrp="1"/>
          </p:cNvSpPr>
          <p:nvPr>
            <p:ph type="title"/>
          </p:nvPr>
        </p:nvSpPr>
        <p:spPr/>
        <p:txBody>
          <a:bodyPr/>
          <a:lstStyle/>
          <a:p>
            <a:r>
              <a:rPr lang="zh-TW" altLang="en-US" b="1" dirty="0">
                <a:solidFill>
                  <a:srgbClr val="0000FF"/>
                </a:solidFill>
                <a:latin typeface="微軟正黑體" panose="020B0604030504040204" pitchFamily="34" charset="-120"/>
                <a:ea typeface="微軟正黑體" panose="020B0604030504040204" pitchFamily="34" charset="-120"/>
              </a:rPr>
              <a:t>變更學區申請程序</a:t>
            </a:r>
          </a:p>
        </p:txBody>
      </p:sp>
      <p:sp>
        <p:nvSpPr>
          <p:cNvPr id="7" name="矩形 6"/>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變更就學區</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8" name="群組 7"/>
          <p:cNvGrpSpPr/>
          <p:nvPr/>
        </p:nvGrpSpPr>
        <p:grpSpPr>
          <a:xfrm>
            <a:off x="2195737" y="44631"/>
            <a:ext cx="2664296" cy="360045"/>
            <a:chOff x="2123728" y="44624"/>
            <a:chExt cx="2664296" cy="360045"/>
          </a:xfrm>
        </p:grpSpPr>
        <p:grpSp>
          <p:nvGrpSpPr>
            <p:cNvPr id="9" name="群組 8"/>
            <p:cNvGrpSpPr/>
            <p:nvPr/>
          </p:nvGrpSpPr>
          <p:grpSpPr>
            <a:xfrm>
              <a:off x="2555776" y="44624"/>
              <a:ext cx="2232248" cy="360045"/>
              <a:chOff x="2267744" y="44624"/>
              <a:chExt cx="2232248" cy="360045"/>
            </a:xfrm>
          </p:grpSpPr>
          <p:grpSp>
            <p:nvGrpSpPr>
              <p:cNvPr id="11" name="群組 37"/>
              <p:cNvGrpSpPr/>
              <p:nvPr/>
            </p:nvGrpSpPr>
            <p:grpSpPr>
              <a:xfrm>
                <a:off x="2267744" y="44629"/>
                <a:ext cx="2232248" cy="360040"/>
                <a:chOff x="2267738" y="44624"/>
                <a:chExt cx="2232248" cy="360040"/>
              </a:xfrm>
            </p:grpSpPr>
            <p:sp>
              <p:nvSpPr>
                <p:cNvPr id="14" name="橢圓 1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3" name="橢圓 1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內容版面配置區 2"/>
          <p:cNvSpPr>
            <a:spLocks noGrp="1"/>
          </p:cNvSpPr>
          <p:nvPr>
            <p:ph idx="1"/>
          </p:nvPr>
        </p:nvSpPr>
        <p:spPr>
          <a:xfrm>
            <a:off x="233518" y="1392421"/>
            <a:ext cx="4266474" cy="4800533"/>
          </a:xfrm>
        </p:spPr>
        <p:txBody>
          <a:bodyPr>
            <a:noAutofit/>
          </a:bodyPr>
          <a:lstStyle/>
          <a:p>
            <a:pPr marL="380990" indent="-380990">
              <a:spcBef>
                <a:spcPts val="1200"/>
              </a:spcBef>
              <a:buFont typeface="Wingdings" panose="05000000000000000000" pitchFamily="2" charset="2"/>
              <a:buChar char="u"/>
            </a:pPr>
            <a:r>
              <a:rPr lang="zh-TW" altLang="en-US" b="1" dirty="0">
                <a:latin typeface="微軟正黑體" pitchFamily="34" charset="-120"/>
                <a:ea typeface="微軟正黑體" pitchFamily="34" charset="-120"/>
                <a:cs typeface="Times New Roman" panose="02020603050405020304" pitchFamily="18" charset="0"/>
              </a:rPr>
              <a:t>申請日期</a:t>
            </a:r>
            <a:endParaRPr lang="en-US" altLang="zh-TW" b="1" dirty="0">
              <a:latin typeface="微軟正黑體" pitchFamily="34" charset="-120"/>
              <a:ea typeface="微軟正黑體" pitchFamily="34" charset="-120"/>
              <a:cs typeface="Times New Roman" panose="02020603050405020304" pitchFamily="18" charset="0"/>
            </a:endParaRPr>
          </a:p>
          <a:p>
            <a:pPr marL="353475" lvl="1" indent="-114297">
              <a:spcBef>
                <a:spcPts val="1200"/>
              </a:spcBef>
            </a:pPr>
            <a:r>
              <a:rPr lang="en-US" altLang="zh-TW" sz="2400" b="1" u="sng" dirty="0">
                <a:solidFill>
                  <a:srgbClr val="FF0000"/>
                </a:solidFill>
                <a:latin typeface="微軟正黑體" pitchFamily="34" charset="-120"/>
                <a:ea typeface="微軟正黑體" pitchFamily="34" charset="-120"/>
                <a:cs typeface="Times New Roman" panose="02020603050405020304" pitchFamily="18" charset="0"/>
              </a:rPr>
              <a:t>114</a:t>
            </a:r>
            <a:r>
              <a:rPr lang="zh-TW" altLang="zh-TW" sz="2400" b="1" u="sng" dirty="0">
                <a:solidFill>
                  <a:srgbClr val="FF0000"/>
                </a:solidFill>
                <a:latin typeface="微軟正黑體" pitchFamily="34" charset="-120"/>
                <a:ea typeface="微軟正黑體" pitchFamily="34" charset="-120"/>
                <a:cs typeface="Times New Roman" panose="02020603050405020304" pitchFamily="18" charset="0"/>
              </a:rPr>
              <a:t>年</a:t>
            </a:r>
            <a:r>
              <a:rPr lang="en-US" altLang="zh-TW" sz="2400" b="1" u="sng" dirty="0">
                <a:solidFill>
                  <a:srgbClr val="FF0000"/>
                </a:solidFill>
                <a:latin typeface="微軟正黑體" pitchFamily="34" charset="-120"/>
                <a:ea typeface="微軟正黑體" pitchFamily="34" charset="-120"/>
                <a:cs typeface="Times New Roman" panose="02020603050405020304" pitchFamily="18" charset="0"/>
              </a:rPr>
              <a:t>4</a:t>
            </a:r>
            <a:r>
              <a:rPr lang="zh-TW" altLang="zh-TW" sz="2400" b="1" u="sng" dirty="0">
                <a:solidFill>
                  <a:srgbClr val="FF0000"/>
                </a:solidFill>
                <a:latin typeface="微軟正黑體" pitchFamily="34" charset="-120"/>
                <a:ea typeface="微軟正黑體" pitchFamily="34" charset="-120"/>
                <a:cs typeface="Times New Roman" panose="02020603050405020304" pitchFamily="18" charset="0"/>
              </a:rPr>
              <a:t>月</a:t>
            </a:r>
            <a:r>
              <a:rPr lang="en-US" altLang="zh-TW" sz="2400" b="1" u="sng" dirty="0">
                <a:solidFill>
                  <a:srgbClr val="FF0000"/>
                </a:solidFill>
                <a:latin typeface="微軟正黑體" pitchFamily="34" charset="-120"/>
                <a:ea typeface="微軟正黑體" pitchFamily="34" charset="-120"/>
                <a:cs typeface="Times New Roman" panose="02020603050405020304" pitchFamily="18" charset="0"/>
              </a:rPr>
              <a:t>25</a:t>
            </a:r>
            <a:r>
              <a:rPr lang="zh-TW" altLang="zh-TW" sz="2400" b="1" u="sng" dirty="0">
                <a:solidFill>
                  <a:srgbClr val="FF0000"/>
                </a:solidFill>
                <a:latin typeface="微軟正黑體" pitchFamily="34" charset="-120"/>
                <a:ea typeface="微軟正黑體" pitchFamily="34" charset="-120"/>
                <a:cs typeface="Times New Roman" panose="02020603050405020304" pitchFamily="18" charset="0"/>
              </a:rPr>
              <a:t>日至</a:t>
            </a:r>
            <a:r>
              <a:rPr lang="en-US" altLang="zh-TW" sz="2400" b="1" u="sng" dirty="0">
                <a:solidFill>
                  <a:srgbClr val="FF0000"/>
                </a:solidFill>
                <a:latin typeface="微軟正黑體" pitchFamily="34" charset="-120"/>
                <a:ea typeface="微軟正黑體" pitchFamily="34" charset="-120"/>
                <a:cs typeface="Times New Roman" panose="02020603050405020304" pitchFamily="18" charset="0"/>
              </a:rPr>
              <a:t>5</a:t>
            </a:r>
            <a:r>
              <a:rPr lang="zh-TW" altLang="zh-TW" sz="2400" b="1" u="sng" dirty="0">
                <a:solidFill>
                  <a:srgbClr val="FF0000"/>
                </a:solidFill>
                <a:latin typeface="微軟正黑體" pitchFamily="34" charset="-120"/>
                <a:ea typeface="微軟正黑體" pitchFamily="34" charset="-120"/>
                <a:cs typeface="Times New Roman" panose="02020603050405020304" pitchFamily="18" charset="0"/>
              </a:rPr>
              <a:t>月</a:t>
            </a:r>
            <a:r>
              <a:rPr lang="en-US" altLang="zh-TW" sz="2400" b="1" u="sng" dirty="0">
                <a:solidFill>
                  <a:srgbClr val="FF0000"/>
                </a:solidFill>
                <a:latin typeface="微軟正黑體" pitchFamily="34" charset="-120"/>
                <a:ea typeface="微軟正黑體" pitchFamily="34" charset="-120"/>
                <a:cs typeface="Times New Roman" panose="02020603050405020304" pitchFamily="18" charset="0"/>
              </a:rPr>
              <a:t>2</a:t>
            </a:r>
            <a:r>
              <a:rPr lang="zh-TW" altLang="zh-TW" sz="2400" b="1" u="sng" dirty="0">
                <a:solidFill>
                  <a:srgbClr val="FF0000"/>
                </a:solidFill>
                <a:latin typeface="微軟正黑體" pitchFamily="34" charset="-120"/>
                <a:ea typeface="微軟正黑體" pitchFamily="34" charset="-120"/>
                <a:cs typeface="Times New Roman" panose="02020603050405020304" pitchFamily="18" charset="0"/>
              </a:rPr>
              <a:t>日</a:t>
            </a:r>
            <a:endParaRPr lang="en-US" altLang="zh-TW" sz="2400" b="1" u="sng" dirty="0">
              <a:solidFill>
                <a:srgbClr val="FF0000"/>
              </a:solidFill>
              <a:latin typeface="微軟正黑體" pitchFamily="34" charset="-120"/>
              <a:ea typeface="微軟正黑體" pitchFamily="34" charset="-120"/>
              <a:cs typeface="Times New Roman" panose="02020603050405020304" pitchFamily="18" charset="0"/>
            </a:endParaRPr>
          </a:p>
          <a:p>
            <a:pPr marL="380990" indent="-380990">
              <a:spcBef>
                <a:spcPts val="2400"/>
              </a:spcBef>
              <a:buFont typeface="Wingdings" panose="05000000000000000000" pitchFamily="2" charset="2"/>
              <a:buChar char="u"/>
            </a:pPr>
            <a:r>
              <a:rPr lang="zh-TW" altLang="en-US" b="1" dirty="0">
                <a:latin typeface="微軟正黑體" pitchFamily="34" charset="-120"/>
                <a:ea typeface="微軟正黑體" pitchFamily="34" charset="-120"/>
                <a:cs typeface="Times New Roman" panose="02020603050405020304" pitchFamily="18" charset="0"/>
              </a:rPr>
              <a:t>申請方式</a:t>
            </a:r>
            <a:endParaRPr lang="en-US" altLang="zh-TW" b="1" dirty="0">
              <a:latin typeface="微軟正黑體" pitchFamily="34" charset="-120"/>
              <a:ea typeface="微軟正黑體" pitchFamily="34" charset="-120"/>
              <a:cs typeface="Times New Roman" panose="02020603050405020304" pitchFamily="18" charset="0"/>
            </a:endParaRPr>
          </a:p>
          <a:p>
            <a:pPr marL="351358" lvl="1" indent="-239178">
              <a:spcBef>
                <a:spcPts val="1200"/>
              </a:spcBef>
            </a:pPr>
            <a:r>
              <a:rPr lang="zh-TW" altLang="en-US" sz="2400" b="1" dirty="0">
                <a:latin typeface="微軟正黑體" pitchFamily="34" charset="-120"/>
                <a:ea typeface="微軟正黑體" pitchFamily="34" charset="-120"/>
                <a:cs typeface="Times New Roman" panose="02020603050405020304" pitchFamily="18" charset="0"/>
              </a:rPr>
              <a:t>應屆畢業生</a:t>
            </a:r>
            <a:r>
              <a:rPr lang="en-US" altLang="zh-TW" sz="2400" b="1" dirty="0">
                <a:latin typeface="微軟正黑體" pitchFamily="34" charset="-120"/>
                <a:ea typeface="微軟正黑體" pitchFamily="34" charset="-120"/>
                <a:cs typeface="Times New Roman" panose="02020603050405020304" pitchFamily="18" charset="0"/>
              </a:rPr>
              <a:t>(</a:t>
            </a:r>
            <a:r>
              <a:rPr lang="zh-TW" altLang="en-US" sz="2400" b="1" dirty="0">
                <a:latin typeface="微軟正黑體" pitchFamily="34" charset="-120"/>
                <a:ea typeface="微軟正黑體" pitchFamily="34" charset="-120"/>
                <a:cs typeface="Times New Roman" panose="02020603050405020304" pitchFamily="18" charset="0"/>
              </a:rPr>
              <a:t>含非學校型態實驗教育學生</a:t>
            </a:r>
            <a:r>
              <a:rPr lang="en-US" altLang="zh-TW" sz="2400" b="1" dirty="0">
                <a:latin typeface="微軟正黑體" pitchFamily="34" charset="-120"/>
                <a:ea typeface="微軟正黑體" pitchFamily="34" charset="-120"/>
                <a:cs typeface="Times New Roman" panose="02020603050405020304" pitchFamily="18" charset="0"/>
              </a:rPr>
              <a:t>)</a:t>
            </a:r>
            <a:r>
              <a:rPr lang="zh-TW" altLang="en-US" sz="2400" b="1" dirty="0">
                <a:latin typeface="微軟正黑體" pitchFamily="34" charset="-120"/>
                <a:ea typeface="微軟正黑體" pitchFamily="34" charset="-120"/>
                <a:cs typeface="Times New Roman" panose="02020603050405020304" pitchFamily="18" charset="0"/>
              </a:rPr>
              <a:t>：由</a:t>
            </a:r>
            <a:r>
              <a:rPr lang="zh-TW" altLang="en-US" sz="2400" b="1" dirty="0">
                <a:solidFill>
                  <a:srgbClr val="0000FF"/>
                </a:solidFill>
                <a:latin typeface="微軟正黑體" pitchFamily="34" charset="-120"/>
                <a:ea typeface="微軟正黑體" pitchFamily="34" charset="-120"/>
                <a:cs typeface="Times New Roman" panose="02020603050405020304" pitchFamily="18" charset="0"/>
              </a:rPr>
              <a:t>就讀國中學校集體辦理</a:t>
            </a:r>
            <a:r>
              <a:rPr lang="zh-TW" altLang="en-US" sz="2400" b="1" dirty="0">
                <a:latin typeface="微軟正黑體" pitchFamily="34" charset="-120"/>
                <a:ea typeface="微軟正黑體" pitchFamily="34" charset="-120"/>
                <a:cs typeface="Times New Roman" panose="02020603050405020304" pitchFamily="18" charset="0"/>
              </a:rPr>
              <a:t>。</a:t>
            </a:r>
            <a:endParaRPr lang="en-US" altLang="zh-TW" sz="2400" b="1" dirty="0">
              <a:latin typeface="微軟正黑體" pitchFamily="34" charset="-120"/>
              <a:ea typeface="微軟正黑體" pitchFamily="34" charset="-120"/>
              <a:cs typeface="Times New Roman" panose="02020603050405020304" pitchFamily="18" charset="0"/>
            </a:endParaRPr>
          </a:p>
          <a:p>
            <a:pPr marL="351358" lvl="1" indent="-239178">
              <a:spcBef>
                <a:spcPts val="1200"/>
              </a:spcBef>
            </a:pPr>
            <a:r>
              <a:rPr lang="zh-TW" altLang="zh-TW" sz="2400" b="1" dirty="0">
                <a:latin typeface="微軟正黑體" pitchFamily="34" charset="-120"/>
                <a:ea typeface="微軟正黑體" pitchFamily="34" charset="-120"/>
                <a:cs typeface="Times New Roman" panose="02020603050405020304" pitchFamily="18" charset="0"/>
              </a:rPr>
              <a:t>非應屆畢業生、具同等學力資格者、就讀海外臺灣學校及大陸</a:t>
            </a:r>
            <a:r>
              <a:rPr lang="zh-TW" altLang="en-US" sz="2400" b="1" dirty="0">
                <a:latin typeface="微軟正黑體" pitchFamily="34" charset="-120"/>
                <a:ea typeface="微軟正黑體" pitchFamily="34" charset="-120"/>
                <a:cs typeface="Times New Roman" panose="02020603050405020304" pitchFamily="18" charset="0"/>
              </a:rPr>
              <a:t>地區</a:t>
            </a:r>
            <a:r>
              <a:rPr lang="zh-TW" altLang="zh-TW" sz="2400" b="1" dirty="0">
                <a:latin typeface="微軟正黑體" pitchFamily="34" charset="-120"/>
                <a:ea typeface="微軟正黑體" pitchFamily="34" charset="-120"/>
                <a:cs typeface="Times New Roman" panose="02020603050405020304" pitchFamily="18" charset="0"/>
              </a:rPr>
              <a:t>臺商學校者：</a:t>
            </a:r>
            <a:r>
              <a:rPr lang="zh-TW" altLang="en-US" sz="2400" b="1" dirty="0">
                <a:latin typeface="微軟正黑體" pitchFamily="34" charset="-120"/>
                <a:ea typeface="微軟正黑體" pitchFamily="34" charset="-120"/>
                <a:cs typeface="Times New Roman" panose="02020603050405020304" pitchFamily="18" charset="0"/>
              </a:rPr>
              <a:t>由學生</a:t>
            </a:r>
            <a:r>
              <a:rPr lang="zh-TW" altLang="en-US" sz="2400" b="1" dirty="0">
                <a:solidFill>
                  <a:srgbClr val="0000FF"/>
                </a:solidFill>
                <a:latin typeface="微軟正黑體" pitchFamily="34" charset="-120"/>
                <a:ea typeface="微軟正黑體" pitchFamily="34" charset="-120"/>
                <a:cs typeface="Times New Roman" panose="02020603050405020304" pitchFamily="18" charset="0"/>
              </a:rPr>
              <a:t>個別辦理</a:t>
            </a:r>
            <a:r>
              <a:rPr lang="zh-TW" altLang="en-US" sz="2400" b="1" dirty="0">
                <a:latin typeface="微軟正黑體" pitchFamily="34" charset="-120"/>
                <a:ea typeface="微軟正黑體" pitchFamily="34" charset="-120"/>
                <a:cs typeface="Times New Roman" panose="02020603050405020304" pitchFamily="18" charset="0"/>
              </a:rPr>
              <a:t>。</a:t>
            </a:r>
            <a:endParaRPr lang="en-US" altLang="zh-TW" sz="2400" b="1" dirty="0">
              <a:latin typeface="微軟正黑體" pitchFamily="34" charset="-120"/>
              <a:ea typeface="微軟正黑體" pitchFamily="34" charset="-120"/>
              <a:cs typeface="Times New Roman" panose="02020603050405020304" pitchFamily="18" charset="0"/>
            </a:endParaRPr>
          </a:p>
        </p:txBody>
      </p:sp>
      <p:sp>
        <p:nvSpPr>
          <p:cNvPr id="18" name="矩形 17"/>
          <p:cNvSpPr/>
          <p:nvPr/>
        </p:nvSpPr>
        <p:spPr>
          <a:xfrm>
            <a:off x="5647512" y="1794881"/>
            <a:ext cx="2005980" cy="699895"/>
          </a:xfrm>
          <a:prstGeom prst="rect">
            <a:avLst/>
          </a:prstGeom>
          <a:solidFill>
            <a:schemeClr val="accent5">
              <a:lumMod val="60000"/>
              <a:lumOff val="4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fontAlgn="auto">
              <a:spcBef>
                <a:spcPts val="0"/>
              </a:spcBef>
              <a:spcAft>
                <a:spcPts val="0"/>
              </a:spcAft>
            </a:pPr>
            <a:r>
              <a:rPr kumimoji="0" lang="zh-TW" altLang="en-US" sz="1867" b="1" dirty="0">
                <a:solidFill>
                  <a:prstClr val="black"/>
                </a:solidFill>
                <a:latin typeface="微軟正黑體" pitchFamily="34" charset="-120"/>
                <a:ea typeface="微軟正黑體" pitchFamily="34" charset="-120"/>
              </a:rPr>
              <a:t>學生上網填寫</a:t>
            </a:r>
            <a:endParaRPr kumimoji="0" lang="en-US" altLang="zh-TW" sz="1867" b="1" dirty="0">
              <a:solidFill>
                <a:prstClr val="black"/>
              </a:solidFill>
              <a:latin typeface="微軟正黑體" pitchFamily="34" charset="-120"/>
              <a:ea typeface="微軟正黑體" pitchFamily="34" charset="-120"/>
            </a:endParaRPr>
          </a:p>
          <a:p>
            <a:pPr algn="ctr" fontAlgn="auto">
              <a:spcBef>
                <a:spcPts val="0"/>
              </a:spcBef>
              <a:spcAft>
                <a:spcPts val="0"/>
              </a:spcAft>
            </a:pPr>
            <a:r>
              <a:rPr kumimoji="0" lang="zh-TW" altLang="en-US" sz="1867" b="1" dirty="0">
                <a:solidFill>
                  <a:prstClr val="black"/>
                </a:solidFill>
                <a:latin typeface="微軟正黑體" pitchFamily="34" charset="-120"/>
                <a:ea typeface="微軟正黑體" pitchFamily="34" charset="-120"/>
              </a:rPr>
              <a:t>變更就學申請表</a:t>
            </a:r>
          </a:p>
        </p:txBody>
      </p:sp>
      <p:sp>
        <p:nvSpPr>
          <p:cNvPr id="19" name="矩形 18"/>
          <p:cNvSpPr/>
          <p:nvPr/>
        </p:nvSpPr>
        <p:spPr>
          <a:xfrm>
            <a:off x="5652959" y="2841127"/>
            <a:ext cx="2000551" cy="673320"/>
          </a:xfrm>
          <a:prstGeom prst="rect">
            <a:avLst/>
          </a:prstGeom>
          <a:solidFill>
            <a:schemeClr val="accent5">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fontAlgn="auto">
              <a:spcBef>
                <a:spcPts val="0"/>
              </a:spcBef>
              <a:spcAft>
                <a:spcPts val="0"/>
              </a:spcAft>
            </a:pPr>
            <a:r>
              <a:rPr kumimoji="0" lang="zh-TW" altLang="en-US" sz="1867" b="1" dirty="0">
                <a:solidFill>
                  <a:srgbClr val="9BBB59">
                    <a:lumMod val="20000"/>
                    <a:lumOff val="80000"/>
                  </a:srgbClr>
                </a:solidFill>
                <a:latin typeface="微軟正黑體" pitchFamily="34" charset="-120"/>
                <a:ea typeface="微軟正黑體" pitchFamily="34" charset="-120"/>
              </a:rPr>
              <a:t>學生列印申請表</a:t>
            </a:r>
            <a:endParaRPr kumimoji="0" lang="en-US" altLang="zh-TW" sz="1867" b="1" dirty="0">
              <a:solidFill>
                <a:srgbClr val="9BBB59">
                  <a:lumMod val="20000"/>
                  <a:lumOff val="80000"/>
                </a:srgbClr>
              </a:solidFill>
              <a:latin typeface="微軟正黑體" pitchFamily="34" charset="-120"/>
              <a:ea typeface="微軟正黑體" pitchFamily="34" charset="-120"/>
            </a:endParaRPr>
          </a:p>
          <a:p>
            <a:pPr algn="ctr" fontAlgn="auto">
              <a:spcBef>
                <a:spcPts val="0"/>
              </a:spcBef>
              <a:spcAft>
                <a:spcPts val="0"/>
              </a:spcAft>
            </a:pPr>
            <a:r>
              <a:rPr kumimoji="0" lang="zh-TW" altLang="en-US" sz="1867" b="1" dirty="0">
                <a:solidFill>
                  <a:srgbClr val="9BBB59">
                    <a:lumMod val="20000"/>
                    <a:lumOff val="80000"/>
                  </a:srgbClr>
                </a:solidFill>
                <a:latin typeface="微軟正黑體" pitchFamily="34" charset="-120"/>
                <a:ea typeface="微軟正黑體" pitchFamily="34" charset="-120"/>
              </a:rPr>
              <a:t>檢附證明文件</a:t>
            </a:r>
          </a:p>
        </p:txBody>
      </p:sp>
      <p:sp>
        <p:nvSpPr>
          <p:cNvPr id="20" name="矩形 19"/>
          <p:cNvSpPr/>
          <p:nvPr/>
        </p:nvSpPr>
        <p:spPr>
          <a:xfrm>
            <a:off x="4734779" y="4089266"/>
            <a:ext cx="1734193" cy="766424"/>
          </a:xfrm>
          <a:prstGeom prst="rect">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fontAlgn="auto">
              <a:spcBef>
                <a:spcPts val="0"/>
              </a:spcBef>
              <a:spcAft>
                <a:spcPts val="0"/>
              </a:spcAft>
            </a:pPr>
            <a:r>
              <a:rPr kumimoji="0" lang="zh-TW" altLang="en-US" sz="1867" b="1" dirty="0">
                <a:solidFill>
                  <a:srgbClr val="9BBB59">
                    <a:lumMod val="20000"/>
                    <a:lumOff val="80000"/>
                  </a:srgbClr>
                </a:solidFill>
                <a:latin typeface="微軟正黑體" pitchFamily="34" charset="-120"/>
                <a:ea typeface="微軟正黑體" pitchFamily="34" charset="-120"/>
              </a:rPr>
              <a:t>向就讀國中教務處提出申請</a:t>
            </a:r>
          </a:p>
        </p:txBody>
      </p:sp>
      <p:sp>
        <p:nvSpPr>
          <p:cNvPr id="21" name="矩形 20"/>
          <p:cNvSpPr/>
          <p:nvPr/>
        </p:nvSpPr>
        <p:spPr>
          <a:xfrm>
            <a:off x="6804249" y="4086889"/>
            <a:ext cx="2160240" cy="747623"/>
          </a:xfrm>
          <a:prstGeom prst="rect">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fontAlgn="auto">
              <a:spcBef>
                <a:spcPts val="0"/>
              </a:spcBef>
              <a:spcAft>
                <a:spcPts val="0"/>
              </a:spcAft>
            </a:pPr>
            <a:r>
              <a:rPr kumimoji="0" lang="zh-TW" altLang="en-US" sz="1600" b="1" dirty="0">
                <a:solidFill>
                  <a:srgbClr val="9BBB59">
                    <a:lumMod val="20000"/>
                    <a:lumOff val="80000"/>
                  </a:srgbClr>
                </a:solidFill>
                <a:latin typeface="微軟正黑體" pitchFamily="34" charset="-120"/>
                <a:ea typeface="微軟正黑體" pitchFamily="34" charset="-120"/>
              </a:rPr>
              <a:t>自行掛號郵寄</a:t>
            </a:r>
            <a:r>
              <a:rPr kumimoji="0" lang="en-US" altLang="zh-TW" sz="1600" b="1" dirty="0">
                <a:solidFill>
                  <a:srgbClr val="9BBB59">
                    <a:lumMod val="20000"/>
                    <a:lumOff val="80000"/>
                  </a:srgbClr>
                </a:solidFill>
                <a:latin typeface="微軟正黑體" pitchFamily="34" charset="-120"/>
                <a:ea typeface="微軟正黑體" pitchFamily="34" charset="-120"/>
              </a:rPr>
              <a:t>(5/2</a:t>
            </a:r>
            <a:r>
              <a:rPr kumimoji="0" lang="zh-TW" altLang="en-US" sz="1600" b="1" dirty="0">
                <a:solidFill>
                  <a:srgbClr val="9BBB59">
                    <a:lumMod val="20000"/>
                    <a:lumOff val="80000"/>
                  </a:srgbClr>
                </a:solidFill>
                <a:latin typeface="微軟正黑體" pitchFamily="34" charset="-120"/>
                <a:ea typeface="微軟正黑體" pitchFamily="34" charset="-120"/>
              </a:rPr>
              <a:t>以前以郵戳為憑</a:t>
            </a:r>
            <a:r>
              <a:rPr kumimoji="0" lang="en-US" altLang="zh-TW" sz="1600" b="1" dirty="0">
                <a:solidFill>
                  <a:srgbClr val="9BBB59">
                    <a:lumMod val="20000"/>
                    <a:lumOff val="80000"/>
                  </a:srgbClr>
                </a:solidFill>
                <a:latin typeface="微軟正黑體" pitchFamily="34" charset="-120"/>
                <a:ea typeface="微軟正黑體" pitchFamily="34" charset="-120"/>
              </a:rPr>
              <a:t>)</a:t>
            </a:r>
            <a:r>
              <a:rPr kumimoji="0" lang="zh-TW" altLang="en-US" sz="1600" b="1" dirty="0">
                <a:solidFill>
                  <a:srgbClr val="9BBB59">
                    <a:lumMod val="20000"/>
                    <a:lumOff val="80000"/>
                  </a:srgbClr>
                </a:solidFill>
                <a:latin typeface="微軟正黑體" pitchFamily="34" charset="-120"/>
                <a:ea typeface="微軟正黑體" pitchFamily="34" charset="-120"/>
              </a:rPr>
              <a:t>或親送</a:t>
            </a:r>
            <a:endParaRPr kumimoji="0" lang="en-US" altLang="zh-TW" sz="1600" b="1" dirty="0">
              <a:solidFill>
                <a:srgbClr val="9BBB59">
                  <a:lumMod val="20000"/>
                  <a:lumOff val="80000"/>
                </a:srgbClr>
              </a:solidFill>
              <a:latin typeface="微軟正黑體" pitchFamily="34" charset="-120"/>
              <a:ea typeface="微軟正黑體" pitchFamily="34" charset="-120"/>
            </a:endParaRPr>
          </a:p>
        </p:txBody>
      </p:sp>
      <p:sp>
        <p:nvSpPr>
          <p:cNvPr id="22" name="圓角矩形 21"/>
          <p:cNvSpPr/>
          <p:nvPr/>
        </p:nvSpPr>
        <p:spPr>
          <a:xfrm>
            <a:off x="5226818" y="5511454"/>
            <a:ext cx="2870076" cy="690077"/>
          </a:xfrm>
          <a:prstGeom prst="round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fontAlgn="auto">
              <a:spcBef>
                <a:spcPts val="0"/>
              </a:spcBef>
              <a:spcAft>
                <a:spcPts val="0"/>
              </a:spcAft>
            </a:pPr>
            <a:r>
              <a:rPr kumimoji="0" lang="zh-TW" altLang="en-US" sz="1867" b="1" dirty="0">
                <a:solidFill>
                  <a:prstClr val="white"/>
                </a:solidFill>
                <a:latin typeface="微軟正黑體" pitchFamily="34" charset="-120"/>
                <a:ea typeface="微軟正黑體" pitchFamily="34" charset="-120"/>
              </a:rPr>
              <a:t>欲參加之就學區</a:t>
            </a:r>
            <a:endParaRPr kumimoji="0" lang="en-US" altLang="zh-TW" sz="1867" b="1" dirty="0">
              <a:solidFill>
                <a:prstClr val="white"/>
              </a:solidFill>
              <a:latin typeface="微軟正黑體" pitchFamily="34" charset="-120"/>
              <a:ea typeface="微軟正黑體" pitchFamily="34" charset="-120"/>
            </a:endParaRPr>
          </a:p>
          <a:p>
            <a:pPr algn="ctr" fontAlgn="auto">
              <a:spcBef>
                <a:spcPts val="0"/>
              </a:spcBef>
              <a:spcAft>
                <a:spcPts val="0"/>
              </a:spcAft>
            </a:pPr>
            <a:r>
              <a:rPr kumimoji="0" lang="zh-TW" altLang="en-US" sz="1867" b="1" dirty="0">
                <a:solidFill>
                  <a:prstClr val="white"/>
                </a:solidFill>
                <a:latin typeface="微軟正黑體" pitchFamily="34" charset="-120"/>
                <a:ea typeface="微軟正黑體" pitchFamily="34" charset="-120"/>
              </a:rPr>
              <a:t>免試入學委員會</a:t>
            </a:r>
          </a:p>
        </p:txBody>
      </p:sp>
      <p:cxnSp>
        <p:nvCxnSpPr>
          <p:cNvPr id="23" name="直線單箭頭接點 22"/>
          <p:cNvCxnSpPr>
            <a:stCxn id="18" idx="2"/>
            <a:endCxn id="19" idx="0"/>
          </p:cNvCxnSpPr>
          <p:nvPr/>
        </p:nvCxnSpPr>
        <p:spPr>
          <a:xfrm>
            <a:off x="6650505" y="2494743"/>
            <a:ext cx="2716" cy="346384"/>
          </a:xfrm>
          <a:prstGeom prst="straightConnector1">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4" name="肘形接點 23"/>
          <p:cNvCxnSpPr>
            <a:stCxn id="19" idx="2"/>
            <a:endCxn id="20" idx="0"/>
          </p:cNvCxnSpPr>
          <p:nvPr/>
        </p:nvCxnSpPr>
        <p:spPr>
          <a:xfrm rot="5400000">
            <a:off x="5840146" y="3276179"/>
            <a:ext cx="574819" cy="1051359"/>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5" name="肘形接點 24"/>
          <p:cNvCxnSpPr>
            <a:stCxn id="20" idx="2"/>
            <a:endCxn id="22" idx="0"/>
          </p:cNvCxnSpPr>
          <p:nvPr/>
        </p:nvCxnSpPr>
        <p:spPr>
          <a:xfrm rot="16200000" flipH="1">
            <a:off x="5803992" y="4653557"/>
            <a:ext cx="655732" cy="1059996"/>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6" name="肘形接點 25"/>
          <p:cNvCxnSpPr/>
          <p:nvPr/>
        </p:nvCxnSpPr>
        <p:spPr>
          <a:xfrm rot="5400000">
            <a:off x="6905759" y="4601211"/>
            <a:ext cx="676943" cy="1164717"/>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7" name="文字方塊 26"/>
          <p:cNvSpPr txBox="1"/>
          <p:nvPr/>
        </p:nvSpPr>
        <p:spPr>
          <a:xfrm>
            <a:off x="4734764" y="3215990"/>
            <a:ext cx="672075" cy="830997"/>
          </a:xfrm>
          <a:prstGeom prst="rect">
            <a:avLst/>
          </a:prstGeom>
          <a:solidFill>
            <a:srgbClr val="FFFF00"/>
          </a:solidFill>
        </p:spPr>
        <p:txBody>
          <a:bodyPr wrap="square" rtlCol="0">
            <a:spAutoFit/>
          </a:bodyPr>
          <a:lstStyle/>
          <a:p>
            <a:pPr fontAlgn="auto">
              <a:spcBef>
                <a:spcPts val="0"/>
              </a:spcBef>
              <a:spcAft>
                <a:spcPts val="0"/>
              </a:spcAft>
            </a:pPr>
            <a:r>
              <a:rPr kumimoji="0" lang="zh-TW" altLang="en-US" sz="1600" b="1" dirty="0">
                <a:solidFill>
                  <a:srgbClr val="C0504D"/>
                </a:solidFill>
                <a:latin typeface="微軟正黑體" pitchFamily="34" charset="-120"/>
                <a:ea typeface="微軟正黑體" pitchFamily="34" charset="-120"/>
              </a:rPr>
              <a:t>應屆畢業生</a:t>
            </a:r>
            <a:endParaRPr kumimoji="0" lang="zh-TW" altLang="en-US" sz="1600" b="1" dirty="0">
              <a:solidFill>
                <a:prstClr val="black"/>
              </a:solidFill>
              <a:latin typeface="微軟正黑體" pitchFamily="34" charset="-120"/>
              <a:ea typeface="微軟正黑體" pitchFamily="34" charset="-120"/>
            </a:endParaRPr>
          </a:p>
        </p:txBody>
      </p:sp>
      <p:sp>
        <p:nvSpPr>
          <p:cNvPr id="28" name="文字方塊 27"/>
          <p:cNvSpPr txBox="1"/>
          <p:nvPr/>
        </p:nvSpPr>
        <p:spPr>
          <a:xfrm>
            <a:off x="7999125" y="3227492"/>
            <a:ext cx="732240" cy="830997"/>
          </a:xfrm>
          <a:prstGeom prst="rect">
            <a:avLst/>
          </a:prstGeom>
          <a:solidFill>
            <a:srgbClr val="FFFF00"/>
          </a:solidFill>
        </p:spPr>
        <p:txBody>
          <a:bodyPr wrap="square" rtlCol="0">
            <a:spAutoFit/>
          </a:bodyPr>
          <a:lstStyle/>
          <a:p>
            <a:pPr fontAlgn="auto">
              <a:spcBef>
                <a:spcPts val="0"/>
              </a:spcBef>
              <a:spcAft>
                <a:spcPts val="0"/>
              </a:spcAft>
            </a:pPr>
            <a:r>
              <a:rPr kumimoji="0" lang="zh-TW" altLang="en-US" sz="1600" b="1" dirty="0">
                <a:solidFill>
                  <a:srgbClr val="C0504D"/>
                </a:solidFill>
                <a:latin typeface="微軟正黑體" pitchFamily="34" charset="-120"/>
                <a:ea typeface="微軟正黑體" pitchFamily="34" charset="-120"/>
              </a:rPr>
              <a:t>非應屆畢業生</a:t>
            </a:r>
            <a:endParaRPr kumimoji="0" lang="zh-TW" altLang="en-US" sz="1600" b="1" dirty="0">
              <a:solidFill>
                <a:prstClr val="black"/>
              </a:solidFill>
              <a:latin typeface="微軟正黑體" pitchFamily="34" charset="-120"/>
              <a:ea typeface="微軟正黑體" pitchFamily="34" charset="-120"/>
            </a:endParaRPr>
          </a:p>
        </p:txBody>
      </p:sp>
      <p:cxnSp>
        <p:nvCxnSpPr>
          <p:cNvPr id="29" name="肘形接點 28"/>
          <p:cNvCxnSpPr/>
          <p:nvPr/>
        </p:nvCxnSpPr>
        <p:spPr>
          <a:xfrm>
            <a:off x="6654992" y="3807565"/>
            <a:ext cx="1171597" cy="287193"/>
          </a:xfrm>
          <a:prstGeom prst="bentConnector2">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29</a:t>
            </a:fld>
            <a:endParaRPr lang="zh-TW" altLang="en-US"/>
          </a:p>
        </p:txBody>
      </p:sp>
    </p:spTree>
    <p:extLst>
      <p:ext uri="{BB962C8B-B14F-4D97-AF65-F5344CB8AC3E}">
        <p14:creationId xmlns:p14="http://schemas.microsoft.com/office/powerpoint/2010/main" val="2411660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字方塊 23"/>
          <p:cNvSpPr txBox="1"/>
          <p:nvPr/>
        </p:nvSpPr>
        <p:spPr>
          <a:xfrm>
            <a:off x="-1645905" y="2374509"/>
            <a:ext cx="184731" cy="707886"/>
          </a:xfrm>
          <a:prstGeom prst="rect">
            <a:avLst/>
          </a:prstGeom>
          <a:noFill/>
        </p:spPr>
        <p:txBody>
          <a:bodyPr wrap="none" rtlCol="0">
            <a:spAutoFit/>
          </a:bodyPr>
          <a:lstStyle/>
          <a:p>
            <a:pPr defTabSz="1219170" fontAlgn="auto" latinLnBrk="1">
              <a:spcBef>
                <a:spcPts val="0"/>
              </a:spcBef>
              <a:spcAft>
                <a:spcPts val="0"/>
              </a:spcAft>
            </a:pP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0" name="矩形 69"/>
          <p:cNvSpPr/>
          <p:nvPr/>
        </p:nvSpPr>
        <p:spPr>
          <a:xfrm>
            <a:off x="5076072" y="72350"/>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
        <p:nvSpPr>
          <p:cNvPr id="3" name="標題 2"/>
          <p:cNvSpPr>
            <a:spLocks noGrp="1"/>
          </p:cNvSpPr>
          <p:nvPr>
            <p:ph type="title"/>
          </p:nvPr>
        </p:nvSpPr>
        <p:spPr>
          <a:xfrm>
            <a:off x="251536" y="231903"/>
            <a:ext cx="8475059" cy="1252880"/>
          </a:xfrm>
        </p:spPr>
        <p:txBody>
          <a:bodyPr/>
          <a:lstStyle/>
          <a:p>
            <a:r>
              <a:rPr lang="en-US" altLang="zh-TW" sz="2500" dirty="0"/>
              <a:t>Not Copy Machine</a:t>
            </a:r>
            <a:r>
              <a:rPr lang="zh-TW" altLang="en-US" sz="2500" dirty="0"/>
              <a:t>，紅點設計大賞海報設計類最佳獎</a:t>
            </a:r>
          </a:p>
        </p:txBody>
      </p:sp>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36" y="1484788"/>
            <a:ext cx="3408109" cy="4817115"/>
          </a:xfrm>
          <a:prstGeom prst="rect">
            <a:avLst/>
          </a:prstGeom>
        </p:spPr>
      </p:pic>
      <p:sp>
        <p:nvSpPr>
          <p:cNvPr id="2" name="矩形 1"/>
          <p:cNvSpPr/>
          <p:nvPr/>
        </p:nvSpPr>
        <p:spPr>
          <a:xfrm>
            <a:off x="4561319" y="3247014"/>
            <a:ext cx="5204757" cy="646331"/>
          </a:xfrm>
          <a:prstGeom prst="rect">
            <a:avLst/>
          </a:prstGeom>
        </p:spPr>
        <p:txBody>
          <a:bodyPr wrap="square">
            <a:spAutoFit/>
          </a:bodyPr>
          <a:lstStyle/>
          <a:p>
            <a:pPr defTabSz="913211" eaLnBrk="1" fontAlgn="auto" hangingPunct="1">
              <a:spcBef>
                <a:spcPts val="0"/>
              </a:spcBef>
              <a:spcAft>
                <a:spcPts val="0"/>
              </a:spcAft>
              <a:defRPr/>
            </a:pPr>
            <a:r>
              <a:rPr lang="zh-TW" altLang="en-US" dirty="0"/>
              <a:t>你覺得這張圖片在傳達什麼</a:t>
            </a:r>
            <a:r>
              <a:rPr lang="en-US" altLang="zh-TW" dirty="0"/>
              <a:t>?</a:t>
            </a:r>
          </a:p>
          <a:p>
            <a:pPr defTabSz="913211" eaLnBrk="1" fontAlgn="auto" hangingPunct="1">
              <a:spcBef>
                <a:spcPts val="0"/>
              </a:spcBef>
              <a:spcAft>
                <a:spcPts val="0"/>
              </a:spcAft>
              <a:defRPr/>
            </a:pPr>
            <a:endParaRPr lang="en-US" altLang="zh-TW" dirty="0"/>
          </a:p>
        </p:txBody>
      </p:sp>
    </p:spTree>
    <p:extLst>
      <p:ext uri="{BB962C8B-B14F-4D97-AF65-F5344CB8AC3E}">
        <p14:creationId xmlns:p14="http://schemas.microsoft.com/office/powerpoint/2010/main" val="5661758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投影片編號版面配置區 5"/>
          <p:cNvSpPr>
            <a:spLocks noGrp="1"/>
          </p:cNvSpPr>
          <p:nvPr>
            <p:ph type="sldNum" sz="quarter" idx="12"/>
          </p:nvPr>
        </p:nvSpPr>
        <p:spPr bwMode="auto">
          <a:xfrm>
            <a:off x="6553200" y="6592920"/>
            <a:ext cx="2133600" cy="365125"/>
          </a:xfrm>
          <a:noFill/>
          <a:ln>
            <a:miter lim="800000"/>
            <a:headEnd/>
            <a:tailEnd/>
          </a:ln>
        </p:spPr>
        <p:txBody>
          <a:bodyPr/>
          <a:lstStyle/>
          <a:p>
            <a:fld id="{BB7550DF-53C0-4FE6-A9CE-313D92019634}" type="slidenum">
              <a:rPr lang="zh-TW" altLang="en-US" sz="1400" b="1" smtClean="0">
                <a:solidFill>
                  <a:prstClr val="black"/>
                </a:solidFill>
              </a:rPr>
              <a:pPr/>
              <a:t>30</a:t>
            </a:fld>
            <a:endParaRPr lang="en-US" altLang="zh-TW" b="1">
              <a:solidFill>
                <a:prstClr val="black"/>
              </a:solidFill>
            </a:endParaRPr>
          </a:p>
        </p:txBody>
      </p:sp>
      <p:sp>
        <p:nvSpPr>
          <p:cNvPr id="3" name="文字版面配置區 2"/>
          <p:cNvSpPr>
            <a:spLocks noGrp="1"/>
          </p:cNvSpPr>
          <p:nvPr>
            <p:ph type="body" idx="1"/>
          </p:nvPr>
        </p:nvSpPr>
        <p:spPr>
          <a:xfrm>
            <a:off x="791836" y="2996955"/>
            <a:ext cx="7776356" cy="2303289"/>
          </a:xfrm>
        </p:spPr>
        <p:txBody>
          <a:bodyPr rtlCol="0" anchor="ctr">
            <a:noAutofit/>
          </a:bodyPr>
          <a:lstStyle/>
          <a:p>
            <a:pPr algn="just" fontAlgn="auto">
              <a:lnSpc>
                <a:spcPct val="120000"/>
              </a:lnSpc>
              <a:spcBef>
                <a:spcPts val="0"/>
              </a:spcBef>
              <a:spcAft>
                <a:spcPts val="0"/>
              </a:spcAft>
              <a:defRPr/>
            </a:pPr>
            <a:r>
              <a:rPr lang="zh-TW" altLang="en-US" sz="4000" b="1" dirty="0">
                <a:solidFill>
                  <a:srgbClr val="000099"/>
                </a:solidFill>
                <a:latin typeface="Times New Roman" pitchFamily="18" charset="0"/>
                <a:ea typeface="標楷體" pitchFamily="65" charset="-120"/>
                <a:cs typeface="Times New Roman" pitchFamily="18" charset="0"/>
              </a:rPr>
              <a:t>從</a:t>
            </a:r>
            <a:r>
              <a:rPr lang="zh-TW" altLang="en-US" sz="4000" b="1" dirty="0">
                <a:solidFill>
                  <a:srgbClr val="FF0000"/>
                </a:solidFill>
                <a:latin typeface="Times New Roman" pitchFamily="18" charset="0"/>
                <a:ea typeface="標楷體" pitchFamily="65" charset="-120"/>
                <a:cs typeface="Times New Roman" pitchFamily="18" charset="0"/>
              </a:rPr>
              <a:t>花蓮縣</a:t>
            </a:r>
            <a:r>
              <a:rPr lang="zh-TW" altLang="en-US" sz="4000" b="1" dirty="0">
                <a:solidFill>
                  <a:srgbClr val="000099"/>
                </a:solidFill>
                <a:latin typeface="Times New Roman" pitchFamily="18" charset="0"/>
                <a:ea typeface="標楷體" pitchFamily="65" charset="-120"/>
                <a:cs typeface="Times New Roman" pitchFamily="18" charset="0"/>
              </a:rPr>
              <a:t>變更就學區到</a:t>
            </a:r>
            <a:r>
              <a:rPr lang="zh-TW" altLang="en-US" sz="4000" b="1" dirty="0">
                <a:solidFill>
                  <a:srgbClr val="FF0000"/>
                </a:solidFill>
                <a:latin typeface="Times New Roman" pitchFamily="18" charset="0"/>
                <a:ea typeface="標楷體" pitchFamily="65" charset="-120"/>
                <a:cs typeface="Times New Roman" pitchFamily="18" charset="0"/>
              </a:rPr>
              <a:t>新北市</a:t>
            </a:r>
            <a:r>
              <a:rPr lang="zh-TW" altLang="en-US" sz="4000" b="1" dirty="0">
                <a:solidFill>
                  <a:srgbClr val="000099"/>
                </a:solidFill>
                <a:latin typeface="Times New Roman" pitchFamily="18" charset="0"/>
                <a:ea typeface="標楷體" pitchFamily="65" charset="-120"/>
                <a:cs typeface="Times New Roman" pitchFamily="18" charset="0"/>
              </a:rPr>
              <a:t>，成績採計與比序規則是用</a:t>
            </a:r>
            <a:r>
              <a:rPr lang="zh-TW" altLang="en-US" sz="4000" b="1" dirty="0">
                <a:solidFill>
                  <a:srgbClr val="0000FF"/>
                </a:solidFill>
                <a:latin typeface="Times New Roman" pitchFamily="18" charset="0"/>
                <a:ea typeface="標楷體" pitchFamily="65" charset="-120"/>
                <a:cs typeface="Times New Roman" pitchFamily="18" charset="0"/>
              </a:rPr>
              <a:t>花蓮區</a:t>
            </a:r>
            <a:r>
              <a:rPr lang="en-US" altLang="zh-TW" sz="4000" b="1" dirty="0">
                <a:solidFill>
                  <a:srgbClr val="000099"/>
                </a:solidFill>
                <a:latin typeface="Times New Roman" pitchFamily="18" charset="0"/>
                <a:ea typeface="標楷體" pitchFamily="65" charset="-120"/>
                <a:cs typeface="Times New Roman" pitchFamily="18" charset="0"/>
              </a:rPr>
              <a:t>? </a:t>
            </a:r>
            <a:r>
              <a:rPr lang="zh-TW" altLang="en-US" sz="4000" b="1" dirty="0">
                <a:solidFill>
                  <a:srgbClr val="000099"/>
                </a:solidFill>
                <a:latin typeface="Times New Roman" pitchFamily="18" charset="0"/>
                <a:ea typeface="標楷體" pitchFamily="65" charset="-120"/>
                <a:cs typeface="Times New Roman" pitchFamily="18" charset="0"/>
              </a:rPr>
              <a:t>還是</a:t>
            </a:r>
            <a:r>
              <a:rPr lang="zh-TW" altLang="en-US" sz="4000" b="1" dirty="0">
                <a:solidFill>
                  <a:srgbClr val="0000FF"/>
                </a:solidFill>
                <a:latin typeface="Times New Roman" pitchFamily="18" charset="0"/>
                <a:ea typeface="標楷體" pitchFamily="65" charset="-120"/>
                <a:cs typeface="Times New Roman" pitchFamily="18" charset="0"/>
              </a:rPr>
              <a:t>新北區</a:t>
            </a:r>
            <a:r>
              <a:rPr lang="zh-TW" altLang="en-US" sz="4000" b="1" dirty="0">
                <a:solidFill>
                  <a:schemeClr val="tx2">
                    <a:lumMod val="75000"/>
                  </a:schemeClr>
                </a:solidFill>
                <a:latin typeface="Times New Roman" pitchFamily="18" charset="0"/>
                <a:ea typeface="標楷體" pitchFamily="65" charset="-120"/>
                <a:cs typeface="Times New Roman" pitchFamily="18" charset="0"/>
              </a:rPr>
              <a:t>呢</a:t>
            </a:r>
            <a:r>
              <a:rPr lang="en-US" altLang="zh-TW" sz="4000" b="1" dirty="0">
                <a:solidFill>
                  <a:srgbClr val="000099"/>
                </a:solidFill>
                <a:latin typeface="Times New Roman" pitchFamily="18" charset="0"/>
                <a:ea typeface="標楷體" pitchFamily="65" charset="-120"/>
                <a:cs typeface="Times New Roman" pitchFamily="18" charset="0"/>
              </a:rPr>
              <a:t>?</a:t>
            </a:r>
          </a:p>
        </p:txBody>
      </p:sp>
      <p:sp>
        <p:nvSpPr>
          <p:cNvPr id="4" name="矩形 3"/>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變更就學區</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5" name="群組 4"/>
          <p:cNvGrpSpPr/>
          <p:nvPr/>
        </p:nvGrpSpPr>
        <p:grpSpPr>
          <a:xfrm>
            <a:off x="2195737" y="44631"/>
            <a:ext cx="2664296" cy="360045"/>
            <a:chOff x="2123728" y="44624"/>
            <a:chExt cx="2664296" cy="360045"/>
          </a:xfrm>
        </p:grpSpPr>
        <p:grpSp>
          <p:nvGrpSpPr>
            <p:cNvPr id="6" name="群組 5"/>
            <p:cNvGrpSpPr/>
            <p:nvPr/>
          </p:nvGrpSpPr>
          <p:grpSpPr>
            <a:xfrm>
              <a:off x="2555776" y="44624"/>
              <a:ext cx="2232248" cy="360045"/>
              <a:chOff x="2267744" y="44624"/>
              <a:chExt cx="2232248" cy="360045"/>
            </a:xfrm>
          </p:grpSpPr>
          <p:grpSp>
            <p:nvGrpSpPr>
              <p:cNvPr id="8" name="群組 37"/>
              <p:cNvGrpSpPr/>
              <p:nvPr/>
            </p:nvGrpSpPr>
            <p:grpSpPr>
              <a:xfrm>
                <a:off x="2267744" y="44629"/>
                <a:ext cx="2232248" cy="360040"/>
                <a:chOff x="2267738" y="44624"/>
                <a:chExt cx="2232248" cy="360040"/>
              </a:xfrm>
            </p:grpSpPr>
            <p:sp>
              <p:nvSpPr>
                <p:cNvPr id="11" name="橢圓 1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0" name="橢圓 9"/>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7" name="橢圓 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形圖說文字 13"/>
          <p:cNvSpPr/>
          <p:nvPr/>
        </p:nvSpPr>
        <p:spPr>
          <a:xfrm>
            <a:off x="497886" y="1052736"/>
            <a:ext cx="2489938" cy="1540145"/>
          </a:xfrm>
          <a:prstGeom prst="wedgeEllipseCallout">
            <a:avLst>
              <a:gd name="adj1" fmla="val 31864"/>
              <a:gd name="adj2" fmla="val 64387"/>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30000"/>
              </a:lnSpc>
            </a:pPr>
            <a:r>
              <a:rPr lang="en-US" altLang="zh-TW" sz="7200" dirty="0">
                <a:solidFill>
                  <a:srgbClr val="FFFF00"/>
                </a:solidFill>
                <a:latin typeface="Arial Black" panose="020B0A04020102020204" pitchFamily="34" charset="0"/>
                <a:ea typeface="微软雅黑" panose="020B0503020204020204" pitchFamily="34" charset="-122"/>
              </a:rPr>
              <a:t>Q</a:t>
            </a:r>
            <a:endParaRPr lang="zh-TW" altLang="en-US" sz="7200" dirty="0">
              <a:solidFill>
                <a:srgbClr val="FFFF00"/>
              </a:solidFill>
              <a:latin typeface="Arial Black" panose="020B0A04020102020204" pitchFamily="34" charset="0"/>
              <a:ea typeface="微软雅黑" panose="020B0503020204020204" pitchFamily="34" charset="-122"/>
            </a:endParaRPr>
          </a:p>
        </p:txBody>
      </p:sp>
      <p:sp>
        <p:nvSpPr>
          <p:cNvPr id="2" name="向左箭號 1"/>
          <p:cNvSpPr/>
          <p:nvPr/>
        </p:nvSpPr>
        <p:spPr>
          <a:xfrm rot="1484016">
            <a:off x="6082089" y="5052213"/>
            <a:ext cx="2160240" cy="115212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rgbClr val="FF0000"/>
                </a:solidFill>
                <a:latin typeface="標楷體" pitchFamily="65" charset="-120"/>
                <a:ea typeface="標楷體" pitchFamily="65" charset="-120"/>
              </a:rPr>
              <a:t>新北區</a:t>
            </a:r>
          </a:p>
        </p:txBody>
      </p:sp>
    </p:spTree>
    <p:extLst>
      <p:ext uri="{BB962C8B-B14F-4D97-AF65-F5344CB8AC3E}">
        <p14:creationId xmlns:p14="http://schemas.microsoft.com/office/powerpoint/2010/main" val="239424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31</a:t>
            </a:fld>
            <a:endParaRPr lang="zh-TW" altLang="en-US"/>
          </a:p>
        </p:txBody>
      </p:sp>
      <p:sp>
        <p:nvSpPr>
          <p:cNvPr id="6" name="矩形 5"/>
          <p:cNvSpPr/>
          <p:nvPr/>
        </p:nvSpPr>
        <p:spPr>
          <a:xfrm>
            <a:off x="4909969"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a:p>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7" name="矩形 6"/>
          <p:cNvSpPr/>
          <p:nvPr/>
        </p:nvSpPr>
        <p:spPr>
          <a:xfrm>
            <a:off x="45640" y="831888"/>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a:solidFill>
                  <a:prstClr val="white"/>
                </a:solidFill>
                <a:latin typeface="微軟正黑體" panose="020B0604030504040204" pitchFamily="34" charset="-120"/>
                <a:ea typeface="微軟正黑體" panose="020B0604030504040204" pitchFamily="34" charset="-120"/>
              </a:rPr>
              <a:t>免試入學招生作業流程</a:t>
            </a:r>
            <a:endParaRPr lang="zh-TW" altLang="en-US" sz="3200" b="1" dirty="0">
              <a:solidFill>
                <a:srgbClr val="FFFFFF"/>
              </a:solidFill>
              <a:latin typeface="微軟正黑體" panose="020B0604030504040204" pitchFamily="34" charset="-120"/>
              <a:ea typeface="微軟正黑體" panose="020B0604030504040204" pitchFamily="34" charset="-120"/>
              <a:cs typeface="BiauKai"/>
            </a:endParaRPr>
          </a:p>
        </p:txBody>
      </p:sp>
      <p:sp>
        <p:nvSpPr>
          <p:cNvPr id="8" name="矩形 7"/>
          <p:cNvSpPr/>
          <p:nvPr/>
        </p:nvSpPr>
        <p:spPr>
          <a:xfrm>
            <a:off x="343961" y="1522310"/>
            <a:ext cx="2444598" cy="1219275"/>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報名國中</a:t>
            </a:r>
            <a:endParaRPr lang="en-US" altLang="zh-TW" sz="2800" b="1" dirty="0">
              <a:solidFill>
                <a:prstClr val="white"/>
              </a:solidFill>
              <a:latin typeface="微軟正黑體" panose="020B0604030504040204" pitchFamily="34" charset="-120"/>
              <a:ea typeface="微軟正黑體" panose="020B0604030504040204" pitchFamily="34" charset="-120"/>
            </a:endParaRPr>
          </a:p>
          <a:p>
            <a:pPr algn="ctr"/>
            <a:r>
              <a:rPr lang="zh-TW" altLang="en-US" sz="2800" b="1" dirty="0">
                <a:solidFill>
                  <a:prstClr val="white"/>
                </a:solidFill>
                <a:latin typeface="微軟正黑體" panose="020B0604030504040204" pitchFamily="34" charset="-120"/>
                <a:ea typeface="微軟正黑體" panose="020B0604030504040204" pitchFamily="34" charset="-120"/>
              </a:rPr>
              <a:t>教育會考</a:t>
            </a:r>
            <a:endParaRPr lang="en-US" altLang="zh-TW" sz="2800" b="1" dirty="0">
              <a:solidFill>
                <a:prstClr val="white"/>
              </a:solidFill>
              <a:latin typeface="微軟正黑體" panose="020B0604030504040204" pitchFamily="34" charset="-120"/>
              <a:ea typeface="微軟正黑體" panose="020B0604030504040204" pitchFamily="34" charset="-120"/>
            </a:endParaRPr>
          </a:p>
        </p:txBody>
      </p:sp>
      <p:sp>
        <p:nvSpPr>
          <p:cNvPr id="9" name="矩形 8"/>
          <p:cNvSpPr/>
          <p:nvPr/>
        </p:nvSpPr>
        <p:spPr>
          <a:xfrm>
            <a:off x="343961" y="3389625"/>
            <a:ext cx="2444598" cy="1224136"/>
          </a:xfrm>
          <a:prstGeom prst="rect">
            <a:avLst/>
          </a:prstGeom>
          <a:solidFill>
            <a:schemeClr val="accent4">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b="1" dirty="0">
                <a:solidFill>
                  <a:prstClr val="white"/>
                </a:solidFill>
                <a:latin typeface="微軟正黑體" panose="020B0604030504040204" pitchFamily="34" charset="-120"/>
                <a:ea typeface="微軟正黑體" panose="020B0604030504040204" pitchFamily="34" charset="-120"/>
              </a:rPr>
              <a:t>申請變更就學區</a:t>
            </a:r>
            <a:endParaRPr lang="en-US" altLang="zh-TW" sz="2400" b="1" dirty="0">
              <a:solidFill>
                <a:prstClr val="white"/>
              </a:solidFill>
              <a:latin typeface="微軟正黑體" panose="020B0604030504040204" pitchFamily="34" charset="-120"/>
              <a:ea typeface="微軟正黑體" panose="020B0604030504040204" pitchFamily="34" charset="-120"/>
            </a:endParaRPr>
          </a:p>
          <a:p>
            <a:pPr algn="ctr"/>
            <a:r>
              <a:rPr lang="en-US" altLang="zh-TW" sz="2400" b="1" dirty="0">
                <a:solidFill>
                  <a:prstClr val="white"/>
                </a:solidFill>
                <a:latin typeface="微軟正黑體" panose="020B0604030504040204" pitchFamily="34" charset="-120"/>
                <a:ea typeface="微軟正黑體" panose="020B0604030504040204" pitchFamily="34" charset="-120"/>
              </a:rPr>
              <a:t>(</a:t>
            </a:r>
            <a:r>
              <a:rPr lang="zh-TW" altLang="en-US" sz="2400" b="1" dirty="0">
                <a:solidFill>
                  <a:prstClr val="white"/>
                </a:solidFill>
                <a:latin typeface="微軟正黑體" panose="020B0604030504040204" pitchFamily="34" charset="-120"/>
                <a:ea typeface="微軟正黑體" panose="020B0604030504040204" pitchFamily="34" charset="-120"/>
              </a:rPr>
              <a:t>有需要者申請</a:t>
            </a:r>
            <a:r>
              <a:rPr lang="en-US" altLang="zh-TW" sz="2400" b="1" dirty="0">
                <a:solidFill>
                  <a:prstClr val="white"/>
                </a:solidFill>
                <a:latin typeface="微軟正黑體" panose="020B0604030504040204" pitchFamily="34" charset="-120"/>
                <a:ea typeface="微軟正黑體" panose="020B0604030504040204" pitchFamily="34" charset="-120"/>
              </a:rPr>
              <a:t>)</a:t>
            </a:r>
            <a:endParaRPr lang="zh-TW" altLang="en-US" sz="2400" b="1" dirty="0">
              <a:solidFill>
                <a:prstClr val="white"/>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343961" y="5314700"/>
            <a:ext cx="2444598" cy="1224136"/>
          </a:xfrm>
          <a:prstGeom prst="rect">
            <a:avLst/>
          </a:prstGeom>
          <a:solidFill>
            <a:schemeClr val="accent4">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多元學習表現</a:t>
            </a:r>
            <a:endParaRPr lang="en-US" altLang="zh-TW" sz="2800" b="1" dirty="0">
              <a:solidFill>
                <a:prstClr val="white"/>
              </a:solidFill>
              <a:latin typeface="微軟正黑體" panose="020B0604030504040204" pitchFamily="34" charset="-120"/>
              <a:ea typeface="微軟正黑體" panose="020B0604030504040204" pitchFamily="34" charset="-120"/>
            </a:endParaRPr>
          </a:p>
          <a:p>
            <a:pPr algn="ctr"/>
            <a:r>
              <a:rPr lang="zh-TW" altLang="en-US" sz="2800" b="1" dirty="0">
                <a:solidFill>
                  <a:prstClr val="white"/>
                </a:solidFill>
                <a:latin typeface="微軟正黑體" panose="020B0604030504040204" pitchFamily="34" charset="-120"/>
                <a:ea typeface="微軟正黑體" panose="020B0604030504040204" pitchFamily="34" charset="-120"/>
              </a:rPr>
              <a:t>積分審查</a:t>
            </a:r>
          </a:p>
        </p:txBody>
      </p:sp>
      <p:cxnSp>
        <p:nvCxnSpPr>
          <p:cNvPr id="11" name="直線單箭頭接點 10"/>
          <p:cNvCxnSpPr>
            <a:stCxn id="8" idx="2"/>
            <a:endCxn id="9" idx="0"/>
          </p:cNvCxnSpPr>
          <p:nvPr/>
        </p:nvCxnSpPr>
        <p:spPr>
          <a:xfrm>
            <a:off x="1566260" y="2741553"/>
            <a:ext cx="0" cy="64807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a:stCxn id="9" idx="2"/>
          </p:cNvCxnSpPr>
          <p:nvPr/>
        </p:nvCxnSpPr>
        <p:spPr>
          <a:xfrm>
            <a:off x="1566260" y="4613794"/>
            <a:ext cx="0" cy="70093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3423054" y="1522280"/>
            <a:ext cx="2397190" cy="1224136"/>
          </a:xfrm>
          <a:prstGeom prst="rect">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個別序位查詢</a:t>
            </a:r>
            <a:endParaRPr lang="zh-TW" altLang="en-US" sz="2400" b="1" dirty="0">
              <a:solidFill>
                <a:prstClr val="white"/>
              </a:solidFill>
              <a:latin typeface="微軟正黑體" panose="020B0604030504040204" pitchFamily="34" charset="-120"/>
              <a:ea typeface="微軟正黑體" panose="020B0604030504040204" pitchFamily="34" charset="-120"/>
            </a:endParaRPr>
          </a:p>
        </p:txBody>
      </p:sp>
      <p:sp>
        <p:nvSpPr>
          <p:cNvPr id="14" name="矩形 13"/>
          <p:cNvSpPr/>
          <p:nvPr/>
        </p:nvSpPr>
        <p:spPr>
          <a:xfrm>
            <a:off x="3423054" y="3415408"/>
            <a:ext cx="2397190" cy="1224136"/>
          </a:xfrm>
          <a:prstGeom prst="rect">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選填志願</a:t>
            </a:r>
            <a:endParaRPr lang="zh-TW" altLang="en-US" sz="2400" b="1" dirty="0">
              <a:solidFill>
                <a:prstClr val="white"/>
              </a:solidFill>
              <a:latin typeface="微軟正黑體" panose="020B0604030504040204" pitchFamily="34" charset="-120"/>
              <a:ea typeface="微軟正黑體" panose="020B0604030504040204" pitchFamily="34" charset="-120"/>
            </a:endParaRPr>
          </a:p>
        </p:txBody>
      </p:sp>
      <p:sp>
        <p:nvSpPr>
          <p:cNvPr id="15" name="矩形 14"/>
          <p:cNvSpPr/>
          <p:nvPr/>
        </p:nvSpPr>
        <p:spPr>
          <a:xfrm>
            <a:off x="3426727" y="5335029"/>
            <a:ext cx="2397190" cy="1224136"/>
          </a:xfrm>
          <a:prstGeom prst="rect">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報名</a:t>
            </a:r>
            <a:endParaRPr lang="en-US" altLang="zh-TW" sz="2800" b="1" dirty="0">
              <a:solidFill>
                <a:prstClr val="white"/>
              </a:solidFill>
              <a:latin typeface="微軟正黑體" panose="020B0604030504040204" pitchFamily="34" charset="-120"/>
              <a:ea typeface="微軟正黑體" panose="020B0604030504040204" pitchFamily="34" charset="-120"/>
            </a:endParaRPr>
          </a:p>
          <a:p>
            <a:pPr algn="ctr"/>
            <a:r>
              <a:rPr lang="zh-TW" altLang="en-US" sz="2800" b="1" dirty="0">
                <a:solidFill>
                  <a:prstClr val="white"/>
                </a:solidFill>
                <a:latin typeface="微軟正黑體" panose="020B0604030504040204" pitchFamily="34" charset="-120"/>
                <a:ea typeface="微軟正黑體" panose="020B0604030504040204" pitchFamily="34" charset="-120"/>
              </a:rPr>
              <a:t>集體報名</a:t>
            </a:r>
            <a:endParaRPr lang="en-US" altLang="zh-TW" sz="2800" b="1" dirty="0">
              <a:solidFill>
                <a:prstClr val="white"/>
              </a:solidFill>
              <a:latin typeface="微軟正黑體" panose="020B0604030504040204" pitchFamily="34" charset="-120"/>
              <a:ea typeface="微軟正黑體" panose="020B0604030504040204" pitchFamily="34" charset="-120"/>
            </a:endParaRPr>
          </a:p>
          <a:p>
            <a:pPr algn="ctr"/>
            <a:r>
              <a:rPr lang="zh-TW" altLang="en-US" sz="2800" b="1" dirty="0">
                <a:solidFill>
                  <a:prstClr val="white"/>
                </a:solidFill>
                <a:latin typeface="微軟正黑體" panose="020B0604030504040204" pitchFamily="34" charset="-120"/>
                <a:ea typeface="微軟正黑體" panose="020B0604030504040204" pitchFamily="34" charset="-120"/>
              </a:rPr>
              <a:t>個別報名</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cxnSp>
        <p:nvCxnSpPr>
          <p:cNvPr id="16" name="肘形接點 18"/>
          <p:cNvCxnSpPr>
            <a:stCxn id="10" idx="3"/>
            <a:endCxn id="13" idx="1"/>
          </p:cNvCxnSpPr>
          <p:nvPr/>
        </p:nvCxnSpPr>
        <p:spPr>
          <a:xfrm flipV="1">
            <a:off x="2788559" y="2134355"/>
            <a:ext cx="634494" cy="3792421"/>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a:stCxn id="13" idx="2"/>
            <a:endCxn id="14" idx="0"/>
          </p:cNvCxnSpPr>
          <p:nvPr/>
        </p:nvCxnSpPr>
        <p:spPr>
          <a:xfrm>
            <a:off x="4621648" y="2746416"/>
            <a:ext cx="0" cy="66899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p:cNvCxnSpPr>
            <a:stCxn id="14" idx="2"/>
            <a:endCxn id="15" idx="0"/>
          </p:cNvCxnSpPr>
          <p:nvPr/>
        </p:nvCxnSpPr>
        <p:spPr>
          <a:xfrm>
            <a:off x="4621648" y="4639578"/>
            <a:ext cx="3674" cy="69548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6612333" y="1488216"/>
            <a:ext cx="2397190" cy="1224136"/>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放榜</a:t>
            </a:r>
          </a:p>
        </p:txBody>
      </p:sp>
      <p:sp>
        <p:nvSpPr>
          <p:cNvPr id="20" name="矩形 19"/>
          <p:cNvSpPr/>
          <p:nvPr/>
        </p:nvSpPr>
        <p:spPr>
          <a:xfrm>
            <a:off x="6612333" y="3415408"/>
            <a:ext cx="2397190" cy="1224136"/>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報到</a:t>
            </a:r>
          </a:p>
        </p:txBody>
      </p:sp>
      <p:sp>
        <p:nvSpPr>
          <p:cNvPr id="21" name="矩形 20"/>
          <p:cNvSpPr/>
          <p:nvPr/>
        </p:nvSpPr>
        <p:spPr>
          <a:xfrm>
            <a:off x="6593862" y="5338782"/>
            <a:ext cx="2397190" cy="1224136"/>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b="1" dirty="0">
                <a:solidFill>
                  <a:prstClr val="white"/>
                </a:solidFill>
                <a:latin typeface="微軟正黑體" panose="020B0604030504040204" pitchFamily="34" charset="-120"/>
                <a:ea typeface="微軟正黑體" panose="020B0604030504040204" pitchFamily="34" charset="-120"/>
              </a:rPr>
              <a:t>放棄錄取資格</a:t>
            </a:r>
          </a:p>
        </p:txBody>
      </p:sp>
      <p:cxnSp>
        <p:nvCxnSpPr>
          <p:cNvPr id="22" name="直線單箭頭接點 21"/>
          <p:cNvCxnSpPr>
            <a:stCxn id="19" idx="2"/>
            <a:endCxn id="20" idx="0"/>
          </p:cNvCxnSpPr>
          <p:nvPr/>
        </p:nvCxnSpPr>
        <p:spPr>
          <a:xfrm>
            <a:off x="7810926" y="2712388"/>
            <a:ext cx="0" cy="7030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a:off x="7792455" y="4635794"/>
            <a:ext cx="0" cy="7030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4" name="肘形接點 41"/>
          <p:cNvCxnSpPr>
            <a:stCxn id="15" idx="3"/>
            <a:endCxn id="19" idx="1"/>
          </p:cNvCxnSpPr>
          <p:nvPr/>
        </p:nvCxnSpPr>
        <p:spPr>
          <a:xfrm flipV="1">
            <a:off x="5823919" y="2100291"/>
            <a:ext cx="788414" cy="3846813"/>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grpSp>
        <p:nvGrpSpPr>
          <p:cNvPr id="34" name="群組 33"/>
          <p:cNvGrpSpPr/>
          <p:nvPr/>
        </p:nvGrpSpPr>
        <p:grpSpPr>
          <a:xfrm>
            <a:off x="2195737" y="44631"/>
            <a:ext cx="2664296" cy="360045"/>
            <a:chOff x="2123728" y="44624"/>
            <a:chExt cx="2664296" cy="360045"/>
          </a:xfrm>
        </p:grpSpPr>
        <p:grpSp>
          <p:nvGrpSpPr>
            <p:cNvPr id="35" name="群組 34"/>
            <p:cNvGrpSpPr/>
            <p:nvPr/>
          </p:nvGrpSpPr>
          <p:grpSpPr>
            <a:xfrm>
              <a:off x="2555776" y="44624"/>
              <a:ext cx="2232248" cy="360045"/>
              <a:chOff x="2267744" y="44624"/>
              <a:chExt cx="2232248" cy="360045"/>
            </a:xfrm>
          </p:grpSpPr>
          <p:grpSp>
            <p:nvGrpSpPr>
              <p:cNvPr id="37" name="群組 37"/>
              <p:cNvGrpSpPr/>
              <p:nvPr/>
            </p:nvGrpSpPr>
            <p:grpSpPr>
              <a:xfrm>
                <a:off x="2267744" y="44629"/>
                <a:ext cx="2232248" cy="360040"/>
                <a:chOff x="2267738" y="44624"/>
                <a:chExt cx="2232248" cy="360040"/>
              </a:xfrm>
            </p:grpSpPr>
            <p:sp>
              <p:nvSpPr>
                <p:cNvPr id="40" name="橢圓 39"/>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1" name="橢圓 4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8" name="橢圓 37"/>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39" name="橢圓 38"/>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橢圓 3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1403631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553003" y="6420930"/>
            <a:ext cx="2133600" cy="365125"/>
          </a:xfrm>
        </p:spPr>
        <p:txBody>
          <a:bodyPr/>
          <a:lstStyle/>
          <a:p>
            <a:pPr>
              <a:defRPr/>
            </a:pPr>
            <a:fld id="{BB9199D3-8569-4C08-9BDA-497527D70E4F}" type="slidenum">
              <a:rPr lang="zh-TW" altLang="en-US" smtClean="0"/>
              <a:pPr>
                <a:defRPr/>
              </a:pPr>
              <a:t>32</a:t>
            </a:fld>
            <a:endParaRPr lang="zh-TW" altLang="en-US"/>
          </a:p>
        </p:txBody>
      </p:sp>
      <p:sp>
        <p:nvSpPr>
          <p:cNvPr id="6" name="矩形 5"/>
          <p:cNvSpPr/>
          <p:nvPr/>
        </p:nvSpPr>
        <p:spPr>
          <a:xfrm>
            <a:off x="4909969"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a:p>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8" name="矩形 7"/>
          <p:cNvSpPr/>
          <p:nvPr/>
        </p:nvSpPr>
        <p:spPr>
          <a:xfrm>
            <a:off x="-4169" y="861304"/>
            <a:ext cx="9166851"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defTabSz="1244600">
              <a:lnSpc>
                <a:spcPct val="90000"/>
              </a:lnSpc>
              <a:defRPr/>
            </a:pPr>
            <a:r>
              <a:rPr lang="zh-TW" altLang="en-US" sz="3200" b="1" dirty="0">
                <a:solidFill>
                  <a:prstClr val="white"/>
                </a:solidFill>
                <a:latin typeface="微軟正黑體" panose="020B0604030504040204" pitchFamily="34" charset="-120"/>
                <a:ea typeface="微軟正黑體" panose="020B0604030504040204" pitchFamily="34" charset="-120"/>
              </a:rPr>
              <a:t>免試入學錄取方式</a:t>
            </a:r>
            <a:endParaRPr lang="zh-TW" altLang="en-US" sz="3200" b="1" dirty="0">
              <a:solidFill>
                <a:srgbClr val="FFFFFF"/>
              </a:solidFill>
              <a:latin typeface="微軟正黑體" panose="020B0604030504040204" pitchFamily="34" charset="-120"/>
              <a:ea typeface="微軟正黑體" panose="020B0604030504040204" pitchFamily="34" charset="-120"/>
              <a:cs typeface="BiauKai"/>
            </a:endParaRPr>
          </a:p>
        </p:txBody>
      </p:sp>
      <p:graphicFrame>
        <p:nvGraphicFramePr>
          <p:cNvPr id="10" name="資料庫圖表 9"/>
          <p:cNvGraphicFramePr/>
          <p:nvPr>
            <p:extLst>
              <p:ext uri="{D42A27DB-BD31-4B8C-83A1-F6EECF244321}">
                <p14:modId xmlns:p14="http://schemas.microsoft.com/office/powerpoint/2010/main" val="2457757986"/>
              </p:ext>
            </p:extLst>
          </p:nvPr>
        </p:nvGraphicFramePr>
        <p:xfrm>
          <a:off x="270204" y="1372820"/>
          <a:ext cx="8568952"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向下箭號 10"/>
          <p:cNvSpPr/>
          <p:nvPr/>
        </p:nvSpPr>
        <p:spPr>
          <a:xfrm>
            <a:off x="2181179" y="2286024"/>
            <a:ext cx="560941" cy="720725"/>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solidFill>
                <a:prstClr val="white"/>
              </a:solidFill>
              <a:latin typeface="微軟正黑體" panose="020B0604030504040204" pitchFamily="34" charset="-120"/>
              <a:ea typeface="微軟正黑體" panose="020B0604030504040204" pitchFamily="34" charset="-120"/>
            </a:endParaRPr>
          </a:p>
        </p:txBody>
      </p:sp>
      <p:sp>
        <p:nvSpPr>
          <p:cNvPr id="15" name="向下箭號 14"/>
          <p:cNvSpPr/>
          <p:nvPr/>
        </p:nvSpPr>
        <p:spPr>
          <a:xfrm>
            <a:off x="6539797" y="2286022"/>
            <a:ext cx="559175" cy="72072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solidFill>
                <a:prstClr val="white"/>
              </a:solidFill>
              <a:latin typeface="微軟正黑體" panose="020B0604030504040204" pitchFamily="34" charset="-120"/>
              <a:ea typeface="微軟正黑體" panose="020B0604030504040204" pitchFamily="34" charset="-120"/>
            </a:endParaRPr>
          </a:p>
        </p:txBody>
      </p:sp>
      <p:grpSp>
        <p:nvGrpSpPr>
          <p:cNvPr id="16" name="群組 15"/>
          <p:cNvGrpSpPr/>
          <p:nvPr/>
        </p:nvGrpSpPr>
        <p:grpSpPr>
          <a:xfrm>
            <a:off x="2195737" y="44631"/>
            <a:ext cx="2664296" cy="360045"/>
            <a:chOff x="2123728" y="44624"/>
            <a:chExt cx="2664296" cy="360045"/>
          </a:xfrm>
        </p:grpSpPr>
        <p:grpSp>
          <p:nvGrpSpPr>
            <p:cNvPr id="17" name="群組 16"/>
            <p:cNvGrpSpPr/>
            <p:nvPr/>
          </p:nvGrpSpPr>
          <p:grpSpPr>
            <a:xfrm>
              <a:off x="2627784" y="44624"/>
              <a:ext cx="2160240" cy="360045"/>
              <a:chOff x="2339752" y="44624"/>
              <a:chExt cx="2160240" cy="360045"/>
            </a:xfrm>
          </p:grpSpPr>
          <p:grpSp>
            <p:nvGrpSpPr>
              <p:cNvPr id="19" name="群組 37"/>
              <p:cNvGrpSpPr/>
              <p:nvPr/>
            </p:nvGrpSpPr>
            <p:grpSpPr>
              <a:xfrm>
                <a:off x="2835903" y="44629"/>
                <a:ext cx="1664089" cy="360040"/>
                <a:chOff x="2835897" y="44624"/>
                <a:chExt cx="1664089" cy="360040"/>
              </a:xfrm>
            </p:grpSpPr>
            <p:sp>
              <p:nvSpPr>
                <p:cNvPr id="22" name="橢圓 21"/>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b="1"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b="1"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b="1"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b="1" dirty="0">
                    <a:solidFill>
                      <a:srgbClr val="C00000"/>
                    </a:solidFill>
                    <a:latin typeface="微軟正黑體" panose="020B0604030504040204" pitchFamily="34" charset="-120"/>
                    <a:ea typeface="微軟正黑體" panose="020B0604030504040204" pitchFamily="34" charset="-120"/>
                  </a:rPr>
                  <a:t>1</a:t>
                </a:r>
                <a:endParaRPr lang="zh-TW" altLang="en-US" sz="2400" b="1" dirty="0">
                  <a:solidFill>
                    <a:srgbClr val="C00000"/>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b="1"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橢圓 1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b="1"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76602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554003" y="6470709"/>
            <a:ext cx="2133600" cy="365125"/>
          </a:xfrm>
        </p:spPr>
        <p:txBody>
          <a:bodyPr/>
          <a:lstStyle/>
          <a:p>
            <a:pPr>
              <a:defRPr/>
            </a:pPr>
            <a:fld id="{BB9199D3-8569-4C08-9BDA-497527D70E4F}" type="slidenum">
              <a:rPr lang="zh-TW" altLang="en-US" b="1" smtClean="0">
                <a:latin typeface="微軟正黑體" panose="020B0604030504040204" pitchFamily="34" charset="-120"/>
                <a:ea typeface="微軟正黑體" panose="020B0604030504040204" pitchFamily="34" charset="-120"/>
              </a:rPr>
              <a:pPr>
                <a:defRPr/>
              </a:pPr>
              <a:t>33</a:t>
            </a:fld>
            <a:endParaRPr lang="zh-TW" altLang="en-US" b="1">
              <a:latin typeface="微軟正黑體" panose="020B0604030504040204" pitchFamily="34" charset="-120"/>
              <a:ea typeface="微軟正黑體" panose="020B0604030504040204" pitchFamily="34" charset="-120"/>
            </a:endParaRPr>
          </a:p>
        </p:txBody>
      </p:sp>
      <p:sp>
        <p:nvSpPr>
          <p:cNvPr id="6" name="矩形 5"/>
          <p:cNvSpPr/>
          <p:nvPr/>
        </p:nvSpPr>
        <p:spPr>
          <a:xfrm>
            <a:off x="4909969"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免試入學相關事項</a:t>
            </a:r>
            <a:endParaRPr lang="zh-TW" altLang="en-US" sz="2000" dirty="0">
              <a:solidFill>
                <a:prstClr val="white"/>
              </a:solidFill>
              <a:latin typeface="Adobe 繁黑體 Std B" pitchFamily="34" charset="-120"/>
              <a:ea typeface="Adobe 繁黑體 Std B" pitchFamily="34" charset="-120"/>
            </a:endParaRPr>
          </a:p>
          <a:p>
            <a:endParaRPr lang="zh-TW" altLang="en-US" sz="2000" dirty="0">
              <a:solidFill>
                <a:prstClr val="white"/>
              </a:solidFill>
              <a:latin typeface="Adobe 繁黑體 Std B" pitchFamily="34" charset="-120"/>
              <a:ea typeface="Adobe 繁黑體 Std B" pitchFamily="34" charset="-120"/>
            </a:endParaRPr>
          </a:p>
        </p:txBody>
      </p:sp>
      <p:sp>
        <p:nvSpPr>
          <p:cNvPr id="9" name="矩形 8"/>
          <p:cNvSpPr/>
          <p:nvPr/>
        </p:nvSpPr>
        <p:spPr>
          <a:xfrm>
            <a:off x="803" y="705326"/>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zh-TW" altLang="en-US" sz="3200" b="1" dirty="0">
                <a:solidFill>
                  <a:prstClr val="white"/>
                </a:solidFill>
                <a:latin typeface="微軟正黑體" panose="020B0604030504040204" pitchFamily="34" charset="-120"/>
                <a:ea typeface="微軟正黑體" panose="020B0604030504040204" pitchFamily="34" charset="-120"/>
              </a:rPr>
              <a:t>免試入學比序採計項目</a:t>
            </a:r>
            <a:endParaRPr lang="zh-TW" altLang="en-US" sz="3200" b="1" dirty="0">
              <a:solidFill>
                <a:srgbClr val="FFFFFF"/>
              </a:solidFill>
              <a:latin typeface="微軟正黑體" panose="020B0604030504040204" pitchFamily="34" charset="-120"/>
              <a:ea typeface="微軟正黑體" panose="020B0604030504040204" pitchFamily="34" charset="-120"/>
              <a:cs typeface="BiauKai"/>
            </a:endParaRPr>
          </a:p>
        </p:txBody>
      </p:sp>
      <p:sp>
        <p:nvSpPr>
          <p:cNvPr id="10" name="投影片編號版面配置區 3"/>
          <p:cNvSpPr txBox="1">
            <a:spLocks/>
          </p:cNvSpPr>
          <p:nvPr/>
        </p:nvSpPr>
        <p:spPr bwMode="auto">
          <a:xfrm>
            <a:off x="6831691" y="656261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r">
              <a:spcBef>
                <a:spcPct val="0"/>
              </a:spcBef>
              <a:buFontTx/>
              <a:buNone/>
            </a:pPr>
            <a:fld id="{E41998D3-CBB4-4E5A-8A99-D33F3C7BCE10}" type="slidenum">
              <a:rPr lang="en-US" altLang="zh-TW" sz="1200" b="1">
                <a:solidFill>
                  <a:srgbClr val="898989"/>
                </a:solidFill>
                <a:latin typeface="微軟正黑體" panose="020B0604030504040204" pitchFamily="34" charset="-120"/>
                <a:ea typeface="微軟正黑體" panose="020B0604030504040204" pitchFamily="34" charset="-120"/>
              </a:rPr>
              <a:pPr algn="r">
                <a:spcBef>
                  <a:spcPct val="0"/>
                </a:spcBef>
                <a:buFontTx/>
                <a:buNone/>
              </a:pPr>
              <a:t>33</a:t>
            </a:fld>
            <a:endParaRPr lang="en-US" altLang="zh-TW" sz="1200" b="1" dirty="0">
              <a:solidFill>
                <a:srgbClr val="898989"/>
              </a:solidFill>
              <a:latin typeface="微軟正黑體" panose="020B0604030504040204" pitchFamily="34" charset="-120"/>
              <a:ea typeface="微軟正黑體" panose="020B0604030504040204" pitchFamily="34" charset="-120"/>
            </a:endParaRPr>
          </a:p>
        </p:txBody>
      </p:sp>
      <p:graphicFrame>
        <p:nvGraphicFramePr>
          <p:cNvPr id="11" name="內容版面配置區 6"/>
          <p:cNvGraphicFramePr>
            <a:graphicFrameLocks/>
          </p:cNvGraphicFramePr>
          <p:nvPr>
            <p:extLst>
              <p:ext uri="{D42A27DB-BD31-4B8C-83A1-F6EECF244321}">
                <p14:modId xmlns:p14="http://schemas.microsoft.com/office/powerpoint/2010/main" val="999624975"/>
              </p:ext>
            </p:extLst>
          </p:nvPr>
        </p:nvGraphicFramePr>
        <p:xfrm>
          <a:off x="3304754" y="1167063"/>
          <a:ext cx="5948571" cy="5760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矩形 11"/>
          <p:cNvSpPr/>
          <p:nvPr/>
        </p:nvSpPr>
        <p:spPr>
          <a:xfrm>
            <a:off x="99509" y="4437128"/>
            <a:ext cx="3385179" cy="1569660"/>
          </a:xfrm>
          <a:prstGeom prst="rect">
            <a:avLst/>
          </a:prstGeom>
        </p:spPr>
        <p:txBody>
          <a:bodyPr wrap="square">
            <a:spAutoFit/>
          </a:bodyPr>
          <a:lstStyle/>
          <a:p>
            <a:r>
              <a:rPr lang="zh-TW" altLang="en-US" sz="2400" b="1" dirty="0">
                <a:solidFill>
                  <a:srgbClr val="0000FF"/>
                </a:solidFill>
                <a:latin typeface="微軟正黑體" panose="020B0604030504040204" pitchFamily="34" charset="-120"/>
                <a:ea typeface="微軟正黑體" panose="020B0604030504040204" pitchFamily="34" charset="-120"/>
              </a:rPr>
              <a:t>各就學區比序採計項目及配分各有不同</a:t>
            </a:r>
            <a:r>
              <a:rPr lang="zh-TW" altLang="en-US" sz="2400" b="1" dirty="0">
                <a:solidFill>
                  <a:prstClr val="black">
                    <a:lumMod val="85000"/>
                    <a:lumOff val="15000"/>
                  </a:prstClr>
                </a:solidFill>
                <a:latin typeface="微軟正黑體" panose="020B0604030504040204" pitchFamily="34" charset="-120"/>
                <a:ea typeface="微軟正黑體" panose="020B0604030504040204" pitchFamily="34" charset="-120"/>
              </a:rPr>
              <a:t>，</a:t>
            </a:r>
            <a:r>
              <a:rPr lang="zh-TW" altLang="en-US" sz="2400" b="1" u="sng" dirty="0">
                <a:solidFill>
                  <a:prstClr val="black">
                    <a:lumMod val="85000"/>
                    <a:lumOff val="15000"/>
                  </a:prstClr>
                </a:solidFill>
                <a:latin typeface="微軟正黑體" panose="020B0604030504040204" pitchFamily="34" charset="-120"/>
                <a:ea typeface="微軟正黑體" panose="020B0604030504040204" pitchFamily="34" charset="-120"/>
              </a:rPr>
              <a:t>請詳見各就學區免試入學招生簡章。</a:t>
            </a:r>
          </a:p>
        </p:txBody>
      </p:sp>
      <p:grpSp>
        <p:nvGrpSpPr>
          <p:cNvPr id="23" name="群組 22"/>
          <p:cNvGrpSpPr/>
          <p:nvPr/>
        </p:nvGrpSpPr>
        <p:grpSpPr>
          <a:xfrm>
            <a:off x="2195737" y="44631"/>
            <a:ext cx="2664296" cy="360045"/>
            <a:chOff x="2123728" y="44624"/>
            <a:chExt cx="2664296" cy="360045"/>
          </a:xfrm>
        </p:grpSpPr>
        <p:grpSp>
          <p:nvGrpSpPr>
            <p:cNvPr id="24" name="群組 23"/>
            <p:cNvGrpSpPr/>
            <p:nvPr/>
          </p:nvGrpSpPr>
          <p:grpSpPr>
            <a:xfrm>
              <a:off x="2555776" y="44624"/>
              <a:ext cx="2232248" cy="360045"/>
              <a:chOff x="2267744" y="44624"/>
              <a:chExt cx="2232248" cy="360045"/>
            </a:xfrm>
          </p:grpSpPr>
          <p:grpSp>
            <p:nvGrpSpPr>
              <p:cNvPr id="26" name="群組 37"/>
              <p:cNvGrpSpPr/>
              <p:nvPr/>
            </p:nvGrpSpPr>
            <p:grpSpPr>
              <a:xfrm>
                <a:off x="2267744" y="44629"/>
                <a:ext cx="2232248" cy="360040"/>
                <a:chOff x="2267738" y="44624"/>
                <a:chExt cx="2232248" cy="360040"/>
              </a:xfrm>
            </p:grpSpPr>
            <p:sp>
              <p:nvSpPr>
                <p:cNvPr id="29" name="橢圓 28"/>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1" name="橢圓 3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 name="橢圓 26"/>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8" name="橢圓 27"/>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nvGrpSpPr>
          <p:cNvPr id="21" name="群組 20"/>
          <p:cNvGrpSpPr/>
          <p:nvPr/>
        </p:nvGrpSpPr>
        <p:grpSpPr>
          <a:xfrm>
            <a:off x="5364088" y="3789072"/>
            <a:ext cx="2108073" cy="829149"/>
            <a:chOff x="0" y="3304968"/>
            <a:chExt cx="2396105" cy="1045173"/>
          </a:xfrm>
          <a:solidFill>
            <a:srgbClr val="CC0000"/>
          </a:solidFill>
        </p:grpSpPr>
        <p:sp>
          <p:nvSpPr>
            <p:cNvPr id="32" name="圓角矩形 31"/>
            <p:cNvSpPr/>
            <p:nvPr/>
          </p:nvSpPr>
          <p:spPr>
            <a:xfrm>
              <a:off x="0" y="3304968"/>
              <a:ext cx="2396105" cy="1045173"/>
            </a:xfrm>
            <a:prstGeom prst="roundRect">
              <a:avLst/>
            </a:prstGeom>
            <a:gr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zh-TW" altLang="en-US"/>
            </a:p>
          </p:txBody>
        </p:sp>
        <p:sp>
          <p:nvSpPr>
            <p:cNvPr id="33" name="圓角矩形 4"/>
            <p:cNvSpPr/>
            <p:nvPr/>
          </p:nvSpPr>
          <p:spPr>
            <a:xfrm>
              <a:off x="51021" y="3355989"/>
              <a:ext cx="2294063" cy="94313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200" b="1" kern="1200" cap="none" spc="0" dirty="0">
                  <a:ln w="19050">
                    <a:solidFill>
                      <a:schemeClr val="tx2">
                        <a:tint val="1000"/>
                      </a:schemeClr>
                    </a:solidFill>
                    <a:prstDash val="solid"/>
                  </a:ln>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扶助弱勢</a:t>
              </a:r>
            </a:p>
          </p:txBody>
        </p:sp>
      </p:grpSp>
      <p:sp>
        <p:nvSpPr>
          <p:cNvPr id="22" name="圓角矩形圖說文字 21"/>
          <p:cNvSpPr/>
          <p:nvPr/>
        </p:nvSpPr>
        <p:spPr>
          <a:xfrm>
            <a:off x="628956" y="1412776"/>
            <a:ext cx="2790916" cy="1944688"/>
          </a:xfrm>
          <a:prstGeom prst="wedgeRoundRectCallout">
            <a:avLst>
              <a:gd name="adj1" fmla="val 54439"/>
              <a:gd name="adj2" fmla="val 101536"/>
              <a:gd name="adj3" fmla="val 1666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a:solidFill>
                  <a:prstClr val="white"/>
                </a:solidFill>
                <a:latin typeface="微軟正黑體" panose="020B0604030504040204" pitchFamily="34" charset="-120"/>
                <a:ea typeface="微軟正黑體" panose="020B0604030504040204" pitchFamily="34" charset="-120"/>
              </a:rPr>
              <a:t>會考</a:t>
            </a:r>
            <a:r>
              <a:rPr lang="zh-TW" altLang="zh-TW" sz="2800" b="1" dirty="0">
                <a:solidFill>
                  <a:prstClr val="white"/>
                </a:solidFill>
                <a:latin typeface="微軟正黑體" panose="020B0604030504040204" pitchFamily="34" charset="-120"/>
                <a:ea typeface="微軟正黑體" panose="020B0604030504040204" pitchFamily="34" charset="-120"/>
              </a:rPr>
              <a:t>採計分數</a:t>
            </a:r>
            <a:endParaRPr lang="en-US" altLang="zh-TW" sz="2800" b="1" dirty="0">
              <a:solidFill>
                <a:prstClr val="white"/>
              </a:solidFill>
              <a:latin typeface="微軟正黑體" panose="020B0604030504040204" pitchFamily="34" charset="-120"/>
              <a:ea typeface="微軟正黑體" panose="020B0604030504040204" pitchFamily="34" charset="-120"/>
            </a:endParaRPr>
          </a:p>
          <a:p>
            <a:pPr algn="ctr">
              <a:defRPr/>
            </a:pPr>
            <a:r>
              <a:rPr lang="zh-TW" altLang="en-US" sz="2800" b="1" dirty="0">
                <a:solidFill>
                  <a:prstClr val="white"/>
                </a:solidFill>
                <a:latin typeface="微軟正黑體" panose="020B0604030504040204" pitchFamily="34" charset="-120"/>
                <a:ea typeface="微軟正黑體" panose="020B0604030504040204" pitchFamily="34" charset="-120"/>
              </a:rPr>
              <a:t>不超過總積分</a:t>
            </a:r>
            <a:br>
              <a:rPr lang="en-US" altLang="zh-TW" sz="2800" b="1" dirty="0">
                <a:solidFill>
                  <a:prstClr val="white"/>
                </a:solidFill>
                <a:latin typeface="微軟正黑體" panose="020B0604030504040204" pitchFamily="34" charset="-120"/>
                <a:ea typeface="微軟正黑體" panose="020B0604030504040204" pitchFamily="34" charset="-120"/>
              </a:rPr>
            </a:br>
            <a:r>
              <a:rPr lang="en-US" altLang="zh-TW" sz="3600" b="1" dirty="0">
                <a:solidFill>
                  <a:srgbClr val="FFFF00"/>
                </a:solidFill>
                <a:latin typeface="微軟正黑體" panose="020B0604030504040204" pitchFamily="34" charset="-120"/>
                <a:ea typeface="微軟正黑體" panose="020B0604030504040204" pitchFamily="34" charset="-120"/>
              </a:rPr>
              <a:t>3</a:t>
            </a:r>
            <a:r>
              <a:rPr lang="zh-TW" altLang="zh-TW" sz="3600" b="1" dirty="0">
                <a:solidFill>
                  <a:srgbClr val="FFFF00"/>
                </a:solidFill>
                <a:latin typeface="微軟正黑體" panose="020B0604030504040204" pitchFamily="34" charset="-120"/>
                <a:ea typeface="微軟正黑體" panose="020B0604030504040204" pitchFamily="34" charset="-120"/>
              </a:rPr>
              <a:t>分之</a:t>
            </a:r>
            <a:r>
              <a:rPr lang="en-US" altLang="zh-TW" sz="3600" b="1" dirty="0">
                <a:solidFill>
                  <a:srgbClr val="FFFF00"/>
                </a:solidFill>
                <a:latin typeface="微軟正黑體" panose="020B0604030504040204" pitchFamily="34" charset="-120"/>
                <a:ea typeface="微軟正黑體" panose="020B0604030504040204" pitchFamily="34" charset="-120"/>
              </a:rPr>
              <a:t>1</a:t>
            </a:r>
            <a:endParaRPr lang="zh-TW" altLang="en-US" sz="2400" b="1" dirty="0">
              <a:solidFill>
                <a:srgbClr val="FFFF00"/>
              </a:solidFill>
              <a:latin typeface="微軟正黑體" panose="020B0604030504040204" pitchFamily="34" charset="-120"/>
              <a:ea typeface="微軟正黑體" panose="020B0604030504040204" pitchFamily="34" charset="-120"/>
            </a:endParaRPr>
          </a:p>
        </p:txBody>
      </p:sp>
      <p:pic>
        <p:nvPicPr>
          <p:cNvPr id="4" name="圖片 3">
            <a:extLst>
              <a:ext uri="{FF2B5EF4-FFF2-40B4-BE49-F238E27FC236}">
                <a16:creationId xmlns:a16="http://schemas.microsoft.com/office/drawing/2014/main" id="{0A693366-6991-0AB0-7A8A-531003544B40}"/>
              </a:ext>
            </a:extLst>
          </p:cNvPr>
          <p:cNvPicPr>
            <a:picLocks noChangeAspect="1"/>
          </p:cNvPicPr>
          <p:nvPr/>
        </p:nvPicPr>
        <p:blipFill>
          <a:blip r:embed="rId7"/>
          <a:stretch>
            <a:fillRect/>
          </a:stretch>
        </p:blipFill>
        <p:spPr>
          <a:xfrm>
            <a:off x="3582287" y="1324594"/>
            <a:ext cx="5411614" cy="5445578"/>
          </a:xfrm>
          <a:prstGeom prst="rect">
            <a:avLst/>
          </a:prstGeom>
        </p:spPr>
      </p:pic>
    </p:spTree>
    <p:extLst>
      <p:ext uri="{BB962C8B-B14F-4D97-AF65-F5344CB8AC3E}">
        <p14:creationId xmlns:p14="http://schemas.microsoft.com/office/powerpoint/2010/main" val="287208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5.33.36.58/upload/2018/02/22/1419177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35538"/>
            <a:ext cx="9131857" cy="6422463"/>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51520" y="1700808"/>
            <a:ext cx="8135882" cy="1107996"/>
          </a:xfrm>
          <a:prstGeom prst="rect">
            <a:avLst/>
          </a:prstGeom>
        </p:spPr>
        <p:txBody>
          <a:bodyPr wrap="none">
            <a:spAutoFit/>
          </a:bodyPr>
          <a:lstStyle/>
          <a:p>
            <a:r>
              <a:rPr lang="en-US" altLang="zh-TW" sz="6600" b="1" dirty="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Part</a:t>
            </a:r>
            <a:r>
              <a:rPr lang="zh-TW" altLang="en-US" sz="6600" b="1" dirty="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２</a:t>
            </a:r>
            <a:r>
              <a:rPr lang="en-US" altLang="zh-TW" sz="6600" b="1" dirty="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a:t>
            </a:r>
            <a:r>
              <a:rPr lang="zh-TW" altLang="en-US" sz="6600" b="1" dirty="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完全免試入學</a:t>
            </a:r>
            <a:endParaRPr lang="zh-TW" altLang="en-US" sz="6600" dirty="0">
              <a:solidFill>
                <a:srgbClr val="0000FF"/>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a:defRPr/>
            </a:pPr>
            <a:fld id="{EA492ED5-1C95-4B29-ACE8-5E88B12C2CFD}" type="slidenum">
              <a:rPr lang="zh-TW" altLang="en-US" smtClean="0">
                <a:solidFill>
                  <a:prstClr val="black">
                    <a:tint val="75000"/>
                  </a:prstClr>
                </a:solidFill>
              </a:rPr>
              <a:pPr>
                <a:defRPr/>
              </a:pPr>
              <a:t>34</a:t>
            </a:fld>
            <a:endParaRPr lang="zh-TW" altLang="en-US">
              <a:solidFill>
                <a:prstClr val="black">
                  <a:tint val="75000"/>
                </a:prstClr>
              </a:solidFill>
            </a:endParaRPr>
          </a:p>
        </p:txBody>
      </p:sp>
      <p:sp>
        <p:nvSpPr>
          <p:cNvPr id="7" name="矩形 6"/>
          <p:cNvSpPr/>
          <p:nvPr/>
        </p:nvSpPr>
        <p:spPr bwMode="auto">
          <a:xfrm>
            <a:off x="0" y="10"/>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b="1">
              <a:solidFill>
                <a:prstClr val="black"/>
              </a:solidFill>
              <a:latin typeface="微軟正黑體" panose="020B0604030504040204" pitchFamily="34" charset="-120"/>
              <a:ea typeface="微軟正黑體" panose="020B0604030504040204" pitchFamily="34" charset="-120"/>
            </a:endParaRPr>
          </a:p>
        </p:txBody>
      </p:sp>
      <p:pic>
        <p:nvPicPr>
          <p:cNvPr id="8"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群組 9"/>
          <p:cNvGrpSpPr/>
          <p:nvPr/>
        </p:nvGrpSpPr>
        <p:grpSpPr>
          <a:xfrm>
            <a:off x="2195737" y="44631"/>
            <a:ext cx="2664296" cy="360045"/>
            <a:chOff x="2123728" y="44624"/>
            <a:chExt cx="2664296" cy="360045"/>
          </a:xfrm>
        </p:grpSpPr>
        <p:grpSp>
          <p:nvGrpSpPr>
            <p:cNvPr id="11" name="群組 10"/>
            <p:cNvGrpSpPr/>
            <p:nvPr/>
          </p:nvGrpSpPr>
          <p:grpSpPr>
            <a:xfrm>
              <a:off x="2555776" y="44624"/>
              <a:ext cx="2232248" cy="360045"/>
              <a:chOff x="2267744" y="44624"/>
              <a:chExt cx="2232248" cy="360045"/>
            </a:xfrm>
          </p:grpSpPr>
          <p:grpSp>
            <p:nvGrpSpPr>
              <p:cNvPr id="13" name="群組 37"/>
              <p:cNvGrpSpPr/>
              <p:nvPr/>
            </p:nvGrpSpPr>
            <p:grpSpPr>
              <a:xfrm>
                <a:off x="2267744" y="44629"/>
                <a:ext cx="2232248" cy="360040"/>
                <a:chOff x="2267738" y="44624"/>
                <a:chExt cx="2232248" cy="360040"/>
              </a:xfrm>
            </p:grpSpPr>
            <p:sp>
              <p:nvSpPr>
                <p:cNvPr id="16" name="橢圓 1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5" name="橢圓 1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9" name="矩形 18"/>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689520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9AECDF54-99B5-4821-BBFC-FB275580C79C}" type="slidenum">
              <a:rPr lang="zh-TW" altLang="en-US" b="1" smtClean="0">
                <a:latin typeface="微軟正黑體" pitchFamily="34" charset="-120"/>
                <a:ea typeface="微軟正黑體" pitchFamily="34" charset="-120"/>
              </a:rPr>
              <a:pPr/>
              <a:t>35</a:t>
            </a:fld>
            <a:endParaRPr lang="zh-TW" altLang="en-US" b="1">
              <a:latin typeface="微軟正黑體" pitchFamily="34" charset="-120"/>
              <a:ea typeface="微軟正黑體" pitchFamily="34" charset="-120"/>
            </a:endParaRPr>
          </a:p>
        </p:txBody>
      </p:sp>
      <p:grpSp>
        <p:nvGrpSpPr>
          <p:cNvPr id="40" name="群組 39"/>
          <p:cNvGrpSpPr/>
          <p:nvPr/>
        </p:nvGrpSpPr>
        <p:grpSpPr>
          <a:xfrm>
            <a:off x="0" y="1456348"/>
            <a:ext cx="8887626" cy="2191559"/>
            <a:chOff x="-98156" y="1159224"/>
            <a:chExt cx="11850166" cy="2922078"/>
          </a:xfrm>
        </p:grpSpPr>
        <p:sp>
          <p:nvSpPr>
            <p:cNvPr id="4" name="橢圓 3"/>
            <p:cNvSpPr/>
            <p:nvPr/>
          </p:nvSpPr>
          <p:spPr>
            <a:xfrm>
              <a:off x="-98156" y="1389203"/>
              <a:ext cx="2565024" cy="21910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rgbClr val="FFFF00"/>
                  </a:solidFill>
                  <a:latin typeface="微軟正黑體" pitchFamily="34" charset="-120"/>
                  <a:ea typeface="微軟正黑體" pitchFamily="34" charset="-120"/>
                </a:rPr>
                <a:t>單點</a:t>
              </a:r>
              <a:endParaRPr lang="en-US" altLang="zh-TW" sz="2800" b="1" dirty="0">
                <a:solidFill>
                  <a:srgbClr val="FFFF00"/>
                </a:solidFill>
                <a:latin typeface="微軟正黑體" pitchFamily="34" charset="-120"/>
                <a:ea typeface="微軟正黑體" pitchFamily="34" charset="-120"/>
              </a:endParaRPr>
            </a:p>
            <a:p>
              <a:pPr algn="ctr"/>
              <a:r>
                <a:rPr lang="zh-TW" altLang="en-US" sz="2800" b="1" dirty="0">
                  <a:solidFill>
                    <a:srgbClr val="FFFF00"/>
                  </a:solidFill>
                  <a:latin typeface="微軟正黑體" pitchFamily="34" charset="-120"/>
                  <a:ea typeface="微軟正黑體" pitchFamily="34" charset="-120"/>
                </a:rPr>
                <a:t>學校型</a:t>
              </a:r>
            </a:p>
          </p:txBody>
        </p:sp>
        <p:cxnSp>
          <p:nvCxnSpPr>
            <p:cNvPr id="12" name="直線接點 11"/>
            <p:cNvCxnSpPr>
              <a:stCxn id="4" idx="6"/>
              <a:endCxn id="14" idx="1"/>
            </p:cNvCxnSpPr>
            <p:nvPr/>
          </p:nvCxnSpPr>
          <p:spPr>
            <a:xfrm>
              <a:off x="2466868" y="2484733"/>
              <a:ext cx="330000" cy="135531"/>
            </a:xfrm>
            <a:prstGeom prst="line">
              <a:avLst/>
            </a:prstGeom>
          </p:spPr>
          <p:style>
            <a:lnRef idx="1">
              <a:schemeClr val="accent1"/>
            </a:lnRef>
            <a:fillRef idx="0">
              <a:schemeClr val="accent1"/>
            </a:fillRef>
            <a:effectRef idx="0">
              <a:schemeClr val="accent1"/>
            </a:effectRef>
            <a:fontRef idx="minor">
              <a:schemeClr val="tx1"/>
            </a:fontRef>
          </p:style>
        </p:cxnSp>
        <p:sp>
          <p:nvSpPr>
            <p:cNvPr id="14" name="圓角矩形 13"/>
            <p:cNvSpPr/>
            <p:nvPr/>
          </p:nvSpPr>
          <p:spPr>
            <a:xfrm>
              <a:off x="2796868" y="1159224"/>
              <a:ext cx="8955142" cy="2922078"/>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97644" indent="-197644" algn="just">
                <a:buFont typeface="+mj-lt"/>
                <a:buAutoNum type="arabicPeriod"/>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參考近三年國中學生來源人數多寡，規劃適當的地理範圍及對應國中。</a:t>
              </a:r>
              <a:endParaRPr lang="en-US" altLang="zh-TW" sz="2000" b="1" dirty="0">
                <a:solidFill>
                  <a:schemeClr val="tx1"/>
                </a:solidFill>
                <a:latin typeface="微軟正黑體" pitchFamily="34" charset="-120"/>
                <a:ea typeface="微軟正黑體" pitchFamily="34" charset="-120"/>
                <a:cs typeface="Times New Roman" panose="02020603050405020304" pitchFamily="18" charset="0"/>
              </a:endParaRPr>
            </a:p>
            <a:p>
              <a:pPr marL="197644" indent="-197644" algn="just">
                <a:buFont typeface="+mj-lt"/>
                <a:buAutoNum type="arabicPeriod"/>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位於學校學習區內對應國中的畢業生，皆具有參加完全免試入學資格。</a:t>
              </a:r>
              <a:endParaRPr lang="en-US" altLang="zh-TW" sz="2000" b="1" dirty="0">
                <a:solidFill>
                  <a:schemeClr val="tx1"/>
                </a:solidFill>
                <a:latin typeface="微軟正黑體" pitchFamily="34" charset="-120"/>
                <a:ea typeface="微軟正黑體" pitchFamily="34" charset="-120"/>
                <a:cs typeface="Times New Roman" panose="02020603050405020304" pitchFamily="18" charset="0"/>
              </a:endParaRPr>
            </a:p>
            <a:p>
              <a:pPr marL="197644" indent="-197644" algn="just">
                <a:buFont typeface="+mj-lt"/>
                <a:buAutoNum type="arabicPeriod"/>
              </a:pP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106</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學年度開始推動單點型學校辦理，</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107</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至</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109</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學年度持續深化，並於</a:t>
              </a: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107</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學年度開始發展區域型辦理。</a:t>
              </a:r>
            </a:p>
          </p:txBody>
        </p:sp>
      </p:grpSp>
      <p:grpSp>
        <p:nvGrpSpPr>
          <p:cNvPr id="41" name="群組 40"/>
          <p:cNvGrpSpPr/>
          <p:nvPr/>
        </p:nvGrpSpPr>
        <p:grpSpPr>
          <a:xfrm>
            <a:off x="1527" y="4023620"/>
            <a:ext cx="8887626" cy="1816100"/>
            <a:chOff x="117164" y="5092309"/>
            <a:chExt cx="11850168" cy="2421466"/>
          </a:xfrm>
        </p:grpSpPr>
        <p:sp>
          <p:nvSpPr>
            <p:cNvPr id="10" name="橢圓 9"/>
            <p:cNvSpPr/>
            <p:nvPr/>
          </p:nvSpPr>
          <p:spPr>
            <a:xfrm>
              <a:off x="117164" y="5092309"/>
              <a:ext cx="2565024" cy="217073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2800" b="1" dirty="0">
                  <a:solidFill>
                    <a:srgbClr val="FFFF00"/>
                  </a:solidFill>
                  <a:latin typeface="微軟正黑體" pitchFamily="34" charset="-120"/>
                  <a:ea typeface="微軟正黑體" pitchFamily="34" charset="-120"/>
                </a:rPr>
                <a:t>區域型</a:t>
              </a:r>
            </a:p>
          </p:txBody>
        </p:sp>
        <p:cxnSp>
          <p:nvCxnSpPr>
            <p:cNvPr id="27" name="直線接點 26"/>
            <p:cNvCxnSpPr>
              <a:stCxn id="10" idx="6"/>
              <a:endCxn id="28" idx="1"/>
            </p:cNvCxnSpPr>
            <p:nvPr/>
          </p:nvCxnSpPr>
          <p:spPr>
            <a:xfrm>
              <a:off x="2682188" y="6177675"/>
              <a:ext cx="330000" cy="125367"/>
            </a:xfrm>
            <a:prstGeom prst="line">
              <a:avLst/>
            </a:prstGeom>
          </p:spPr>
          <p:style>
            <a:lnRef idx="1">
              <a:schemeClr val="accent4"/>
            </a:lnRef>
            <a:fillRef idx="0">
              <a:schemeClr val="accent4"/>
            </a:fillRef>
            <a:effectRef idx="0">
              <a:schemeClr val="accent4"/>
            </a:effectRef>
            <a:fontRef idx="minor">
              <a:schemeClr val="tx1"/>
            </a:fontRef>
          </p:style>
        </p:cxnSp>
        <p:sp>
          <p:nvSpPr>
            <p:cNvPr id="28" name="圓角矩形 27"/>
            <p:cNvSpPr/>
            <p:nvPr/>
          </p:nvSpPr>
          <p:spPr>
            <a:xfrm>
              <a:off x="3012188" y="5092309"/>
              <a:ext cx="8955144" cy="242146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197644" indent="-197644" algn="just">
                <a:buFont typeface="+mj-lt"/>
                <a:buAutoNum type="arabicPeriod"/>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學習區類型包含鄉鎮區、適性學習社區、縣市行政區或就學區。</a:t>
              </a:r>
              <a:endParaRPr lang="en-US" altLang="zh-TW" sz="2000" b="1" dirty="0">
                <a:solidFill>
                  <a:schemeClr val="tx1"/>
                </a:solidFill>
                <a:latin typeface="微軟正黑體" pitchFamily="34" charset="-120"/>
                <a:ea typeface="微軟正黑體" pitchFamily="34" charset="-120"/>
                <a:cs typeface="Times New Roman" panose="02020603050405020304" pitchFamily="18" charset="0"/>
              </a:endParaRPr>
            </a:p>
            <a:p>
              <a:pPr marL="197644" indent="-197644" algn="just">
                <a:buFont typeface="+mj-lt"/>
                <a:buAutoNum type="arabicPeriod"/>
              </a:pPr>
              <a:r>
                <a:rPr lang="en-US" altLang="zh-TW" sz="2000" b="1" dirty="0">
                  <a:solidFill>
                    <a:schemeClr val="tx1"/>
                  </a:solidFill>
                  <a:latin typeface="微軟正黑體" pitchFamily="34" charset="-120"/>
                  <a:ea typeface="微軟正黑體" pitchFamily="34" charset="-120"/>
                  <a:cs typeface="Times New Roman" panose="02020603050405020304" pitchFamily="18" charset="0"/>
                </a:rPr>
                <a:t>107</a:t>
              </a: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學年度開始推動辦理，以教育資源均衡、區域相對完整及國中畢業生相對穩定的區域。</a:t>
              </a:r>
              <a:endParaRPr lang="en-US" altLang="zh-TW" sz="2000" b="1" dirty="0">
                <a:solidFill>
                  <a:schemeClr val="tx1"/>
                </a:solidFill>
                <a:latin typeface="微軟正黑體" pitchFamily="34" charset="-120"/>
                <a:ea typeface="微軟正黑體" pitchFamily="34" charset="-120"/>
                <a:cs typeface="Times New Roman" panose="02020603050405020304" pitchFamily="18" charset="0"/>
              </a:endParaRPr>
            </a:p>
            <a:p>
              <a:pPr marL="197644" indent="-197644" algn="just">
                <a:buFont typeface="+mj-lt"/>
                <a:buAutoNum type="arabicPeriod"/>
              </a:pPr>
              <a:r>
                <a:rPr lang="zh-TW" altLang="en-US" sz="2000" b="1" dirty="0">
                  <a:solidFill>
                    <a:schemeClr val="tx1"/>
                  </a:solidFill>
                  <a:latin typeface="微軟正黑體" pitchFamily="34" charset="-120"/>
                  <a:ea typeface="微軟正黑體" pitchFamily="34" charset="-120"/>
                  <a:cs typeface="Times New Roman" panose="02020603050405020304" pitchFamily="18" charset="0"/>
                </a:rPr>
                <a:t>公立學校經評估後參加，私立學校可自由參加。</a:t>
              </a:r>
            </a:p>
          </p:txBody>
        </p:sp>
      </p:grpSp>
      <p:sp>
        <p:nvSpPr>
          <p:cNvPr id="15" name="矩形 14"/>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完全免試入學管道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6" name="群組 15"/>
          <p:cNvGrpSpPr/>
          <p:nvPr/>
        </p:nvGrpSpPr>
        <p:grpSpPr>
          <a:xfrm>
            <a:off x="2195737" y="44631"/>
            <a:ext cx="2664296" cy="360045"/>
            <a:chOff x="2123728" y="44624"/>
            <a:chExt cx="2664296" cy="360045"/>
          </a:xfrm>
        </p:grpSpPr>
        <p:grpSp>
          <p:nvGrpSpPr>
            <p:cNvPr id="17" name="群組 16"/>
            <p:cNvGrpSpPr/>
            <p:nvPr/>
          </p:nvGrpSpPr>
          <p:grpSpPr>
            <a:xfrm>
              <a:off x="2555776" y="44624"/>
              <a:ext cx="2232248" cy="360045"/>
              <a:chOff x="2267744" y="44624"/>
              <a:chExt cx="2232248" cy="360045"/>
            </a:xfrm>
          </p:grpSpPr>
          <p:grpSp>
            <p:nvGrpSpPr>
              <p:cNvPr id="19" name="群組 37"/>
              <p:cNvGrpSpPr/>
              <p:nvPr/>
            </p:nvGrpSpPr>
            <p:grpSpPr>
              <a:xfrm>
                <a:off x="2267744" y="44629"/>
                <a:ext cx="2232248" cy="360040"/>
                <a:chOff x="2267738" y="44624"/>
                <a:chExt cx="2232248" cy="360040"/>
              </a:xfrm>
            </p:grpSpPr>
            <p:sp>
              <p:nvSpPr>
                <p:cNvPr id="22" name="橢圓 2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1" name="橢圓 20"/>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橢圓 1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9" name="矩形 28"/>
          <p:cNvSpPr/>
          <p:nvPr/>
        </p:nvSpPr>
        <p:spPr>
          <a:xfrm>
            <a:off x="16" y="548712"/>
            <a:ext cx="9143999" cy="551809"/>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zh-TW" altLang="en-US" sz="3000" b="1" dirty="0">
                <a:solidFill>
                  <a:prstClr val="white"/>
                </a:solidFill>
                <a:latin typeface="微軟正黑體" panose="020B0604030504040204" pitchFamily="34" charset="-120"/>
                <a:ea typeface="微軟正黑體" panose="020B0604030504040204" pitchFamily="34" charset="-120"/>
              </a:rPr>
              <a:t>學習區完全免試入學～辦理類型</a:t>
            </a:r>
            <a:endParaRPr lang="zh-TW" altLang="en-US" sz="3000" b="1" dirty="0">
              <a:solidFill>
                <a:srgbClr val="FFFFFF"/>
              </a:solidFill>
              <a:latin typeface="微軟正黑體" panose="020B0604030504040204" pitchFamily="34" charset="-120"/>
              <a:ea typeface="微軟正黑體" panose="020B0604030504040204" pitchFamily="34" charset="-120"/>
              <a:cs typeface="BiauKai"/>
            </a:endParaRPr>
          </a:p>
        </p:txBody>
      </p:sp>
      <p:grpSp>
        <p:nvGrpSpPr>
          <p:cNvPr id="30" name="群組 29"/>
          <p:cNvGrpSpPr/>
          <p:nvPr/>
        </p:nvGrpSpPr>
        <p:grpSpPr>
          <a:xfrm>
            <a:off x="2555776" y="5998470"/>
            <a:ext cx="5940152" cy="829149"/>
            <a:chOff x="0" y="3304968"/>
            <a:chExt cx="2396105" cy="1045173"/>
          </a:xfrm>
          <a:solidFill>
            <a:srgbClr val="CC0000"/>
          </a:solidFill>
        </p:grpSpPr>
        <p:sp>
          <p:nvSpPr>
            <p:cNvPr id="31" name="圓角矩形 30"/>
            <p:cNvSpPr/>
            <p:nvPr/>
          </p:nvSpPr>
          <p:spPr>
            <a:xfrm>
              <a:off x="0" y="3304968"/>
              <a:ext cx="2396105" cy="1045173"/>
            </a:xfrm>
            <a:prstGeom prst="roundRect">
              <a:avLst/>
            </a:prstGeom>
            <a:gr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zh-TW" altLang="en-US"/>
            </a:p>
          </p:txBody>
        </p:sp>
        <p:sp>
          <p:nvSpPr>
            <p:cNvPr id="32" name="圓角矩形 4"/>
            <p:cNvSpPr/>
            <p:nvPr/>
          </p:nvSpPr>
          <p:spPr>
            <a:xfrm>
              <a:off x="51021" y="3355989"/>
              <a:ext cx="2294063" cy="94313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200" kern="1200" cap="none" spc="0" dirty="0">
                  <a:ln w="19050">
                    <a:solidFill>
                      <a:schemeClr val="tx2">
                        <a:tint val="1000"/>
                      </a:schemeClr>
                    </a:solidFill>
                    <a:prstDash val="solid"/>
                  </a:ln>
                  <a:solidFill>
                    <a:schemeClr val="bg1"/>
                  </a:solidFill>
                  <a:latin typeface="微軟正黑體" panose="020B0604030504040204" pitchFamily="34" charset="-120"/>
                  <a:ea typeface="微軟正黑體" panose="020B0604030504040204" pitchFamily="34" charset="-120"/>
                </a:rPr>
                <a:t>花蓮區採</a:t>
              </a:r>
              <a:r>
                <a:rPr lang="en-US" altLang="zh-TW" sz="3200" kern="1200" cap="none" spc="0" dirty="0">
                  <a:ln w="19050">
                    <a:solidFill>
                      <a:schemeClr val="tx2">
                        <a:tint val="1000"/>
                      </a:schemeClr>
                    </a:solidFill>
                    <a:prstDash val="solid"/>
                  </a:ln>
                  <a:solidFill>
                    <a:schemeClr val="bg1"/>
                  </a:solidFill>
                  <a:latin typeface="微軟正黑體" panose="020B0604030504040204" pitchFamily="34" charset="-120"/>
                  <a:ea typeface="微軟正黑體" panose="020B0604030504040204" pitchFamily="34" charset="-120"/>
                </a:rPr>
                <a:t>【</a:t>
              </a:r>
              <a:r>
                <a:rPr lang="zh-TW" altLang="en-US" sz="3200" kern="1200" cap="none" spc="0" dirty="0">
                  <a:ln w="19050">
                    <a:solidFill>
                      <a:schemeClr val="tx2">
                        <a:tint val="1000"/>
                      </a:schemeClr>
                    </a:solidFill>
                    <a:prstDash val="solid"/>
                  </a:ln>
                  <a:solidFill>
                    <a:schemeClr val="bg1"/>
                  </a:solidFill>
                  <a:latin typeface="微軟正黑體" panose="020B0604030504040204" pitchFamily="34" charset="-120"/>
                  <a:ea typeface="微軟正黑體" panose="020B0604030504040204" pitchFamily="34" charset="-120"/>
                </a:rPr>
                <a:t>區域型</a:t>
              </a:r>
              <a:r>
                <a:rPr lang="en-US" altLang="zh-TW" sz="3200" kern="1200" cap="none" spc="0" dirty="0">
                  <a:ln w="19050">
                    <a:solidFill>
                      <a:schemeClr val="tx2">
                        <a:tint val="1000"/>
                      </a:schemeClr>
                    </a:solidFill>
                    <a:prstDash val="solid"/>
                  </a:ln>
                  <a:solidFill>
                    <a:schemeClr val="bg1"/>
                  </a:solidFill>
                  <a:latin typeface="微軟正黑體" panose="020B0604030504040204" pitchFamily="34" charset="-120"/>
                  <a:ea typeface="微軟正黑體" panose="020B0604030504040204" pitchFamily="34" charset="-120"/>
                </a:rPr>
                <a:t>】</a:t>
              </a:r>
              <a:r>
                <a:rPr lang="zh-TW" altLang="en-US" sz="3200" kern="1200" cap="none" spc="0" dirty="0">
                  <a:ln w="19050">
                    <a:solidFill>
                      <a:schemeClr val="tx2">
                        <a:tint val="1000"/>
                      </a:schemeClr>
                    </a:solidFill>
                    <a:prstDash val="solid"/>
                  </a:ln>
                  <a:solidFill>
                    <a:schemeClr val="bg1"/>
                  </a:solidFill>
                  <a:latin typeface="微軟正黑體" panose="020B0604030504040204" pitchFamily="34" charset="-120"/>
                  <a:ea typeface="微軟正黑體" panose="020B0604030504040204" pitchFamily="34" charset="-120"/>
                </a:rPr>
                <a:t>方式辦理</a:t>
              </a:r>
            </a:p>
          </p:txBody>
        </p:sp>
      </p:grpSp>
    </p:spTree>
    <p:extLst>
      <p:ext uri="{BB962C8B-B14F-4D97-AF65-F5344CB8AC3E}">
        <p14:creationId xmlns:p14="http://schemas.microsoft.com/office/powerpoint/2010/main" val="18203556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latin typeface="微軟正黑體" panose="020B0604030504040204" pitchFamily="34" charset="-120"/>
                <a:ea typeface="微軟正黑體" panose="020B0604030504040204" pitchFamily="34" charset="-120"/>
              </a:rPr>
              <a:pPr>
                <a:defRPr/>
              </a:pPr>
              <a:t>36</a:t>
            </a:fld>
            <a:endParaRPr lang="zh-TW" altLang="en-US">
              <a:latin typeface="微軟正黑體" panose="020B0604030504040204" pitchFamily="34" charset="-120"/>
              <a:ea typeface="微軟正黑體" panose="020B0604030504040204" pitchFamily="34" charset="-120"/>
            </a:endParaRPr>
          </a:p>
        </p:txBody>
      </p:sp>
      <p:sp>
        <p:nvSpPr>
          <p:cNvPr id="3" name="矩形 2"/>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完全免試入學管道</a:t>
            </a:r>
            <a:endParaRPr lang="zh-TW" altLang="en-US" sz="2000" dirty="0">
              <a:solidFill>
                <a:prstClr val="white"/>
              </a:solidFill>
              <a:latin typeface="Adobe 繁黑體 Std B" pitchFamily="34" charset="-120"/>
              <a:ea typeface="Adobe 繁黑體 Std B" pitchFamily="34" charset="-120"/>
            </a:endParaRPr>
          </a:p>
        </p:txBody>
      </p:sp>
      <p:grpSp>
        <p:nvGrpSpPr>
          <p:cNvPr id="4" name="群組 3"/>
          <p:cNvGrpSpPr/>
          <p:nvPr/>
        </p:nvGrpSpPr>
        <p:grpSpPr>
          <a:xfrm>
            <a:off x="2195737" y="44631"/>
            <a:ext cx="2664296" cy="360045"/>
            <a:chOff x="2123728" y="44624"/>
            <a:chExt cx="2664296" cy="360045"/>
          </a:xfrm>
        </p:grpSpPr>
        <p:grpSp>
          <p:nvGrpSpPr>
            <p:cNvPr id="5" name="群組 4"/>
            <p:cNvGrpSpPr/>
            <p:nvPr/>
          </p:nvGrpSpPr>
          <p:grpSpPr>
            <a:xfrm>
              <a:off x="2627784" y="44624"/>
              <a:ext cx="2160240" cy="360045"/>
              <a:chOff x="2339752" y="44624"/>
              <a:chExt cx="2160240" cy="360045"/>
            </a:xfrm>
          </p:grpSpPr>
          <p:grpSp>
            <p:nvGrpSpPr>
              <p:cNvPr id="7" name="群組 37"/>
              <p:cNvGrpSpPr/>
              <p:nvPr/>
            </p:nvGrpSpPr>
            <p:grpSpPr>
              <a:xfrm>
                <a:off x="2835903" y="44629"/>
                <a:ext cx="1664089" cy="360040"/>
                <a:chOff x="2835897" y="44624"/>
                <a:chExt cx="1664089" cy="360040"/>
              </a:xfrm>
            </p:grpSpPr>
            <p:sp>
              <p:nvSpPr>
                <p:cNvPr id="10" name="橢圓 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9" name="橢圓 8"/>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 name="橢圓 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5" name="投影片編號版面配置區 3"/>
          <p:cNvSpPr txBox="1">
            <a:spLocks/>
          </p:cNvSpPr>
          <p:nvPr/>
        </p:nvSpPr>
        <p:spPr bwMode="auto">
          <a:xfrm>
            <a:off x="6937228" y="6492907"/>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lgn="r">
              <a:spcBef>
                <a:spcPct val="0"/>
              </a:spcBef>
              <a:buFontTx/>
              <a:buNone/>
            </a:pPr>
            <a:fld id="{E41998D3-CBB4-4E5A-8A99-D33F3C7BCE10}" type="slidenum">
              <a:rPr lang="en-US" altLang="zh-TW" sz="1200">
                <a:solidFill>
                  <a:srgbClr val="898989"/>
                </a:solidFill>
                <a:latin typeface="微軟正黑體" panose="020B0604030504040204" pitchFamily="34" charset="-120"/>
                <a:ea typeface="微軟正黑體" panose="020B0604030504040204" pitchFamily="34" charset="-120"/>
              </a:rPr>
              <a:pPr algn="r">
                <a:spcBef>
                  <a:spcPct val="0"/>
                </a:spcBef>
                <a:buFontTx/>
                <a:buNone/>
              </a:pPr>
              <a:t>36</a:t>
            </a:fld>
            <a:endParaRPr lang="en-US" altLang="zh-TW" sz="1200" dirty="0">
              <a:solidFill>
                <a:srgbClr val="898989"/>
              </a:solidFill>
              <a:latin typeface="微軟正黑體" panose="020B0604030504040204" pitchFamily="34" charset="-120"/>
              <a:ea typeface="微軟正黑體" panose="020B0604030504040204" pitchFamily="34" charset="-120"/>
            </a:endParaRPr>
          </a:p>
        </p:txBody>
      </p:sp>
      <p:cxnSp>
        <p:nvCxnSpPr>
          <p:cNvPr id="18" name="直線接點 17"/>
          <p:cNvCxnSpPr/>
          <p:nvPr/>
        </p:nvCxnSpPr>
        <p:spPr>
          <a:xfrm>
            <a:off x="-36512" y="1995279"/>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22852" y="710824"/>
            <a:ext cx="9166851" cy="59631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000" b="1" dirty="0">
                <a:solidFill>
                  <a:prstClr val="white"/>
                </a:solidFill>
                <a:latin typeface="微軟正黑體" panose="020B0604030504040204" pitchFamily="34" charset="-120"/>
                <a:ea typeface="微軟正黑體" panose="020B0604030504040204" pitchFamily="34" charset="-120"/>
              </a:rPr>
              <a:t>114</a:t>
            </a:r>
            <a:r>
              <a:rPr lang="zh-TW" altLang="en-US" sz="3000" b="1" dirty="0">
                <a:solidFill>
                  <a:prstClr val="white"/>
                </a:solidFill>
                <a:latin typeface="微軟正黑體" panose="020B0604030504040204" pitchFamily="34" charset="-120"/>
                <a:ea typeface="微軟正黑體" panose="020B0604030504040204" pitchFamily="34" charset="-120"/>
              </a:rPr>
              <a:t>學年度</a:t>
            </a:r>
            <a:r>
              <a:rPr lang="zh-TW" altLang="zh-TW" sz="3000" b="1" dirty="0">
                <a:solidFill>
                  <a:prstClr val="white"/>
                </a:solidFill>
                <a:latin typeface="微軟正黑體" panose="020B0604030504040204" pitchFamily="34" charset="-120"/>
                <a:ea typeface="微軟正黑體" panose="020B0604030504040204" pitchFamily="34" charset="-120"/>
              </a:rPr>
              <a:t>學習區完全免試入學</a:t>
            </a:r>
            <a:r>
              <a:rPr lang="zh-TW" altLang="en-US" sz="3000" b="1" dirty="0">
                <a:solidFill>
                  <a:prstClr val="white"/>
                </a:solidFill>
                <a:latin typeface="微軟正黑體" panose="020B0604030504040204" pitchFamily="34" charset="-120"/>
                <a:ea typeface="微軟正黑體" panose="020B0604030504040204" pitchFamily="34" charset="-120"/>
              </a:rPr>
              <a:t>─區域辦理學校</a:t>
            </a:r>
          </a:p>
        </p:txBody>
      </p:sp>
      <p:pic>
        <p:nvPicPr>
          <p:cNvPr id="14" name="圖片 13">
            <a:extLst>
              <a:ext uri="{FF2B5EF4-FFF2-40B4-BE49-F238E27FC236}">
                <a16:creationId xmlns:a16="http://schemas.microsoft.com/office/drawing/2014/main" id="{A0E17954-EEEE-E043-FF11-AAFDC117B4BD}"/>
              </a:ext>
            </a:extLst>
          </p:cNvPr>
          <p:cNvPicPr>
            <a:picLocks noChangeAspect="1"/>
          </p:cNvPicPr>
          <p:nvPr/>
        </p:nvPicPr>
        <p:blipFill>
          <a:blip r:embed="rId2"/>
          <a:stretch>
            <a:fillRect/>
          </a:stretch>
        </p:blipFill>
        <p:spPr>
          <a:xfrm>
            <a:off x="73173" y="1307135"/>
            <a:ext cx="4426820" cy="5453909"/>
          </a:xfrm>
          <a:prstGeom prst="rect">
            <a:avLst/>
          </a:prstGeom>
        </p:spPr>
      </p:pic>
      <p:pic>
        <p:nvPicPr>
          <p:cNvPr id="17" name="圖片 16">
            <a:extLst>
              <a:ext uri="{FF2B5EF4-FFF2-40B4-BE49-F238E27FC236}">
                <a16:creationId xmlns:a16="http://schemas.microsoft.com/office/drawing/2014/main" id="{7A11BA27-17C1-5D1D-30F4-94B4AA779046}"/>
              </a:ext>
            </a:extLst>
          </p:cNvPr>
          <p:cNvPicPr>
            <a:picLocks noChangeAspect="1"/>
          </p:cNvPicPr>
          <p:nvPr/>
        </p:nvPicPr>
        <p:blipFill>
          <a:blip r:embed="rId3"/>
          <a:stretch>
            <a:fillRect/>
          </a:stretch>
        </p:blipFill>
        <p:spPr>
          <a:xfrm>
            <a:off x="4688985" y="3202187"/>
            <a:ext cx="4268811" cy="1584176"/>
          </a:xfrm>
          <a:prstGeom prst="rect">
            <a:avLst/>
          </a:prstGeom>
        </p:spPr>
      </p:pic>
    </p:spTree>
    <p:extLst>
      <p:ext uri="{BB962C8B-B14F-4D97-AF65-F5344CB8AC3E}">
        <p14:creationId xmlns:p14="http://schemas.microsoft.com/office/powerpoint/2010/main" val="3138598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613769" y="6428816"/>
            <a:ext cx="2133600" cy="365125"/>
          </a:xfrm>
        </p:spPr>
        <p:txBody>
          <a:bodyPr/>
          <a:lstStyle/>
          <a:p>
            <a:pPr>
              <a:defRPr/>
            </a:pPr>
            <a:fld id="{BB9199D3-8569-4C08-9BDA-497527D70E4F}" type="slidenum">
              <a:rPr lang="zh-TW" altLang="en-US" smtClean="0"/>
              <a:pPr>
                <a:defRPr/>
              </a:pPr>
              <a:t>37</a:t>
            </a:fld>
            <a:endParaRPr lang="zh-TW" altLang="en-US"/>
          </a:p>
        </p:txBody>
      </p:sp>
      <p:sp>
        <p:nvSpPr>
          <p:cNvPr id="4" name="矩形 3"/>
          <p:cNvSpPr/>
          <p:nvPr/>
        </p:nvSpPr>
        <p:spPr>
          <a:xfrm>
            <a:off x="4909969"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完全免試入學相關事項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a:p>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7" name="矩形 6"/>
          <p:cNvSpPr/>
          <p:nvPr/>
        </p:nvSpPr>
        <p:spPr>
          <a:xfrm>
            <a:off x="-1" y="754453"/>
            <a:ext cx="9144001" cy="720080"/>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000" b="1" dirty="0">
                <a:solidFill>
                  <a:prstClr val="white"/>
                </a:solidFill>
                <a:latin typeface="微軟正黑體" panose="020B0604030504040204" pitchFamily="34" charset="-120"/>
                <a:ea typeface="微軟正黑體" panose="020B0604030504040204" pitchFamily="34" charset="-120"/>
              </a:rPr>
              <a:t>114</a:t>
            </a:r>
            <a:r>
              <a:rPr lang="zh-TW" altLang="en-US" sz="3000" b="1" dirty="0">
                <a:solidFill>
                  <a:prstClr val="white"/>
                </a:solidFill>
                <a:latin typeface="微軟正黑體" panose="020B0604030504040204" pitchFamily="34" charset="-120"/>
                <a:ea typeface="微軟正黑體" panose="020B0604030504040204" pitchFamily="34" charset="-120"/>
              </a:rPr>
              <a:t>學年度學習區完全免試入學─基本作法</a:t>
            </a:r>
          </a:p>
        </p:txBody>
      </p:sp>
      <p:graphicFrame>
        <p:nvGraphicFramePr>
          <p:cNvPr id="10" name="資料庫圖表 9"/>
          <p:cNvGraphicFramePr/>
          <p:nvPr>
            <p:extLst>
              <p:ext uri="{D42A27DB-BD31-4B8C-83A1-F6EECF244321}">
                <p14:modId xmlns:p14="http://schemas.microsoft.com/office/powerpoint/2010/main" val="2368929353"/>
              </p:ext>
            </p:extLst>
          </p:nvPr>
        </p:nvGraphicFramePr>
        <p:xfrm>
          <a:off x="-191965" y="1578475"/>
          <a:ext cx="9383917" cy="4936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0" name="群組 19"/>
          <p:cNvGrpSpPr/>
          <p:nvPr/>
        </p:nvGrpSpPr>
        <p:grpSpPr>
          <a:xfrm>
            <a:off x="2195737" y="44631"/>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9140611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3" cstate="print">
            <a:extLst>
              <a:ext uri="{28A0092B-C50C-407E-A947-70E740481C1C}">
                <a14:useLocalDpi xmlns:a14="http://schemas.microsoft.com/office/drawing/2010/main" val="0"/>
              </a:ext>
            </a:extLst>
          </a:blip>
          <a:srcRect l="17314" r="15002"/>
          <a:stretch/>
        </p:blipFill>
        <p:spPr>
          <a:xfrm>
            <a:off x="-36512" y="-6846"/>
            <a:ext cx="9289032" cy="6864846"/>
          </a:xfrm>
          <a:prstGeom prst="rect">
            <a:avLst/>
          </a:prstGeom>
        </p:spPr>
      </p:pic>
      <p:sp>
        <p:nvSpPr>
          <p:cNvPr id="6" name="矩形 5"/>
          <p:cNvSpPr/>
          <p:nvPr/>
        </p:nvSpPr>
        <p:spPr>
          <a:xfrm>
            <a:off x="30073" y="1772816"/>
            <a:ext cx="6443110" cy="1107996"/>
          </a:xfrm>
          <a:prstGeom prst="rect">
            <a:avLst/>
          </a:prstGeom>
        </p:spPr>
        <p:txBody>
          <a:bodyPr wrap="none">
            <a:spAutoFit/>
          </a:bodyPr>
          <a:lstStyle/>
          <a:p>
            <a:r>
              <a:rPr lang="en-US" altLang="zh-TW" sz="6600" b="1" dirty="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Part</a:t>
            </a:r>
            <a:r>
              <a:rPr lang="zh-TW" altLang="en-US" sz="6600" b="1" dirty="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３</a:t>
            </a:r>
            <a:r>
              <a:rPr lang="en-US" altLang="zh-TW" sz="6600" b="1" dirty="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a:t>
            </a:r>
            <a:r>
              <a:rPr lang="zh-TW" altLang="en-US" sz="6600" b="1" dirty="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特色招生</a:t>
            </a:r>
          </a:p>
        </p:txBody>
      </p:sp>
      <p:grpSp>
        <p:nvGrpSpPr>
          <p:cNvPr id="8" name="5de2a0e3-3bfa-404e-884c-c5d61feb09fc"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266733" y="3976914"/>
            <a:ext cx="4148531" cy="2881086"/>
            <a:chOff x="2693990" y="1055696"/>
            <a:chExt cx="6791332" cy="4716498"/>
          </a:xfrm>
        </p:grpSpPr>
        <p:sp>
          <p:nvSpPr>
            <p:cNvPr id="9" name="îSļïḑé">
              <a:extLst>
                <a:ext uri="{FF2B5EF4-FFF2-40B4-BE49-F238E27FC236}">
                  <a16:creationId xmlns:a16="http://schemas.microsoft.com/office/drawing/2014/main" id="{82D2D8F1-CDF1-4D7D-BEBC-A6B8CFF40649}"/>
                </a:ext>
              </a:extLst>
            </p:cNvPr>
            <p:cNvSpPr/>
            <p:nvPr/>
          </p:nvSpPr>
          <p:spPr bwMode="auto">
            <a:xfrm>
              <a:off x="6610357" y="1311286"/>
              <a:ext cx="817563" cy="1655775"/>
            </a:xfrm>
            <a:custGeom>
              <a:avLst/>
              <a:gdLst>
                <a:gd name="T0" fmla="*/ 46 w 198"/>
                <a:gd name="T1" fmla="*/ 328 h 401"/>
                <a:gd name="T2" fmla="*/ 14 w 198"/>
                <a:gd name="T3" fmla="*/ 230 h 401"/>
                <a:gd name="T4" fmla="*/ 62 w 198"/>
                <a:gd name="T5" fmla="*/ 161 h 401"/>
                <a:gd name="T6" fmla="*/ 85 w 198"/>
                <a:gd name="T7" fmla="*/ 83 h 401"/>
                <a:gd name="T8" fmla="*/ 124 w 198"/>
                <a:gd name="T9" fmla="*/ 54 h 401"/>
                <a:gd name="T10" fmla="*/ 160 w 198"/>
                <a:gd name="T11" fmla="*/ 6 h 401"/>
                <a:gd name="T12" fmla="*/ 191 w 198"/>
                <a:gd name="T13" fmla="*/ 71 h 401"/>
                <a:gd name="T14" fmla="*/ 159 w 198"/>
                <a:gd name="T15" fmla="*/ 134 h 401"/>
                <a:gd name="T16" fmla="*/ 146 w 198"/>
                <a:gd name="T17" fmla="*/ 205 h 401"/>
                <a:gd name="T18" fmla="*/ 98 w 198"/>
                <a:gd name="T19" fmla="*/ 268 h 401"/>
                <a:gd name="T20" fmla="*/ 46 w 198"/>
                <a:gd name="T21" fmla="*/ 328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8" h="401">
                  <a:moveTo>
                    <a:pt x="46" y="328"/>
                  </a:moveTo>
                  <a:cubicBezTo>
                    <a:pt x="46" y="328"/>
                    <a:pt x="0" y="272"/>
                    <a:pt x="14" y="230"/>
                  </a:cubicBezTo>
                  <a:cubicBezTo>
                    <a:pt x="28" y="188"/>
                    <a:pt x="72" y="200"/>
                    <a:pt x="62" y="161"/>
                  </a:cubicBezTo>
                  <a:cubicBezTo>
                    <a:pt x="53" y="123"/>
                    <a:pt x="56" y="108"/>
                    <a:pt x="85" y="83"/>
                  </a:cubicBezTo>
                  <a:cubicBezTo>
                    <a:pt x="99" y="71"/>
                    <a:pt x="112" y="76"/>
                    <a:pt x="124" y="54"/>
                  </a:cubicBezTo>
                  <a:cubicBezTo>
                    <a:pt x="135" y="31"/>
                    <a:pt x="140" y="11"/>
                    <a:pt x="160" y="6"/>
                  </a:cubicBezTo>
                  <a:cubicBezTo>
                    <a:pt x="186" y="0"/>
                    <a:pt x="198" y="38"/>
                    <a:pt x="191" y="71"/>
                  </a:cubicBezTo>
                  <a:cubicBezTo>
                    <a:pt x="184" y="100"/>
                    <a:pt x="156" y="111"/>
                    <a:pt x="159" y="134"/>
                  </a:cubicBezTo>
                  <a:cubicBezTo>
                    <a:pt x="163" y="157"/>
                    <a:pt x="168" y="168"/>
                    <a:pt x="146" y="205"/>
                  </a:cubicBezTo>
                  <a:cubicBezTo>
                    <a:pt x="124" y="241"/>
                    <a:pt x="86" y="248"/>
                    <a:pt x="98" y="268"/>
                  </a:cubicBezTo>
                  <a:cubicBezTo>
                    <a:pt x="111" y="288"/>
                    <a:pt x="114" y="401"/>
                    <a:pt x="46" y="328"/>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 name="iš1îḍè">
              <a:extLst>
                <a:ext uri="{FF2B5EF4-FFF2-40B4-BE49-F238E27FC236}">
                  <a16:creationId xmlns:a16="http://schemas.microsoft.com/office/drawing/2014/main" id="{5486E537-2A70-4847-B971-08A8F3831A3C}"/>
                </a:ext>
              </a:extLst>
            </p:cNvPr>
            <p:cNvSpPr/>
            <p:nvPr/>
          </p:nvSpPr>
          <p:spPr bwMode="auto">
            <a:xfrm>
              <a:off x="6750057" y="1493849"/>
              <a:ext cx="538164" cy="1114434"/>
            </a:xfrm>
            <a:custGeom>
              <a:avLst/>
              <a:gdLst>
                <a:gd name="T0" fmla="*/ 31 w 130"/>
                <a:gd name="T1" fmla="*/ 270 h 270"/>
                <a:gd name="T2" fmla="*/ 30 w 130"/>
                <a:gd name="T3" fmla="*/ 269 h 270"/>
                <a:gd name="T4" fmla="*/ 24 w 130"/>
                <a:gd name="T5" fmla="*/ 184 h 270"/>
                <a:gd name="T6" fmla="*/ 48 w 130"/>
                <a:gd name="T7" fmla="*/ 160 h 270"/>
                <a:gd name="T8" fmla="*/ 70 w 130"/>
                <a:gd name="T9" fmla="*/ 100 h 270"/>
                <a:gd name="T10" fmla="*/ 100 w 130"/>
                <a:gd name="T11" fmla="*/ 42 h 270"/>
                <a:gd name="T12" fmla="*/ 125 w 130"/>
                <a:gd name="T13" fmla="*/ 2 h 270"/>
                <a:gd name="T14" fmla="*/ 126 w 130"/>
                <a:gd name="T15" fmla="*/ 0 h 270"/>
                <a:gd name="T16" fmla="*/ 128 w 130"/>
                <a:gd name="T17" fmla="*/ 1 h 270"/>
                <a:gd name="T18" fmla="*/ 102 w 130"/>
                <a:gd name="T19" fmla="*/ 44 h 270"/>
                <a:gd name="T20" fmla="*/ 72 w 130"/>
                <a:gd name="T21" fmla="*/ 99 h 270"/>
                <a:gd name="T22" fmla="*/ 50 w 130"/>
                <a:gd name="T23" fmla="*/ 162 h 270"/>
                <a:gd name="T24" fmla="*/ 26 w 130"/>
                <a:gd name="T25" fmla="*/ 186 h 270"/>
                <a:gd name="T26" fmla="*/ 32 w 130"/>
                <a:gd name="T27" fmla="*/ 268 h 270"/>
                <a:gd name="T28" fmla="*/ 32 w 130"/>
                <a:gd name="T29" fmla="*/ 269 h 270"/>
                <a:gd name="T30" fmla="*/ 31 w 130"/>
                <a:gd name="T31" fmla="*/ 27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0" h="270">
                  <a:moveTo>
                    <a:pt x="31" y="270"/>
                  </a:moveTo>
                  <a:cubicBezTo>
                    <a:pt x="31" y="270"/>
                    <a:pt x="30" y="269"/>
                    <a:pt x="30" y="269"/>
                  </a:cubicBezTo>
                  <a:cubicBezTo>
                    <a:pt x="30" y="268"/>
                    <a:pt x="0" y="219"/>
                    <a:pt x="24" y="184"/>
                  </a:cubicBezTo>
                  <a:cubicBezTo>
                    <a:pt x="32" y="172"/>
                    <a:pt x="41" y="166"/>
                    <a:pt x="48" y="160"/>
                  </a:cubicBezTo>
                  <a:cubicBezTo>
                    <a:pt x="64" y="148"/>
                    <a:pt x="75" y="140"/>
                    <a:pt x="70" y="100"/>
                  </a:cubicBezTo>
                  <a:cubicBezTo>
                    <a:pt x="65" y="66"/>
                    <a:pt x="84" y="53"/>
                    <a:pt x="100" y="42"/>
                  </a:cubicBezTo>
                  <a:cubicBezTo>
                    <a:pt x="115" y="32"/>
                    <a:pt x="128" y="23"/>
                    <a:pt x="125" y="2"/>
                  </a:cubicBezTo>
                  <a:cubicBezTo>
                    <a:pt x="125" y="1"/>
                    <a:pt x="126" y="0"/>
                    <a:pt x="126" y="0"/>
                  </a:cubicBezTo>
                  <a:cubicBezTo>
                    <a:pt x="127" y="0"/>
                    <a:pt x="127" y="1"/>
                    <a:pt x="128" y="1"/>
                  </a:cubicBezTo>
                  <a:cubicBezTo>
                    <a:pt x="130" y="24"/>
                    <a:pt x="116" y="34"/>
                    <a:pt x="102" y="44"/>
                  </a:cubicBezTo>
                  <a:cubicBezTo>
                    <a:pt x="85" y="55"/>
                    <a:pt x="68" y="67"/>
                    <a:pt x="72" y="99"/>
                  </a:cubicBezTo>
                  <a:cubicBezTo>
                    <a:pt x="77" y="141"/>
                    <a:pt x="65" y="150"/>
                    <a:pt x="50" y="162"/>
                  </a:cubicBezTo>
                  <a:cubicBezTo>
                    <a:pt x="42" y="168"/>
                    <a:pt x="34" y="174"/>
                    <a:pt x="26" y="186"/>
                  </a:cubicBezTo>
                  <a:cubicBezTo>
                    <a:pt x="3" y="219"/>
                    <a:pt x="32" y="267"/>
                    <a:pt x="32" y="268"/>
                  </a:cubicBezTo>
                  <a:cubicBezTo>
                    <a:pt x="33" y="268"/>
                    <a:pt x="32" y="269"/>
                    <a:pt x="32" y="269"/>
                  </a:cubicBezTo>
                  <a:cubicBezTo>
                    <a:pt x="32" y="270"/>
                    <a:pt x="32" y="270"/>
                    <a:pt x="31" y="270"/>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1" name="í$ľîďê">
              <a:extLst>
                <a:ext uri="{FF2B5EF4-FFF2-40B4-BE49-F238E27FC236}">
                  <a16:creationId xmlns:a16="http://schemas.microsoft.com/office/drawing/2014/main" id="{F07B8723-B7D0-4300-89B1-B76EFA148779}"/>
                </a:ext>
              </a:extLst>
            </p:cNvPr>
            <p:cNvSpPr/>
            <p:nvPr/>
          </p:nvSpPr>
          <p:spPr bwMode="auto">
            <a:xfrm>
              <a:off x="2693990" y="2301893"/>
              <a:ext cx="6791332" cy="3214712"/>
            </a:xfrm>
            <a:custGeom>
              <a:avLst/>
              <a:gdLst>
                <a:gd name="T0" fmla="*/ 51 w 1644"/>
                <a:gd name="T1" fmla="*/ 779 h 779"/>
                <a:gd name="T2" fmla="*/ 1592 w 1644"/>
                <a:gd name="T3" fmla="*/ 779 h 779"/>
                <a:gd name="T4" fmla="*/ 1621 w 1644"/>
                <a:gd name="T5" fmla="*/ 715 h 779"/>
                <a:gd name="T6" fmla="*/ 1492 w 1644"/>
                <a:gd name="T7" fmla="*/ 661 h 779"/>
                <a:gd name="T8" fmla="*/ 1320 w 1644"/>
                <a:gd name="T9" fmla="*/ 372 h 779"/>
                <a:gd name="T10" fmla="*/ 1094 w 1644"/>
                <a:gd name="T11" fmla="*/ 276 h 779"/>
                <a:gd name="T12" fmla="*/ 734 w 1644"/>
                <a:gd name="T13" fmla="*/ 44 h 779"/>
                <a:gd name="T14" fmla="*/ 480 w 1644"/>
                <a:gd name="T15" fmla="*/ 445 h 779"/>
                <a:gd name="T16" fmla="*/ 179 w 1644"/>
                <a:gd name="T17" fmla="*/ 640 h 779"/>
                <a:gd name="T18" fmla="*/ 21 w 1644"/>
                <a:gd name="T19" fmla="*/ 715 h 779"/>
                <a:gd name="T20" fmla="*/ 51 w 1644"/>
                <a:gd name="T21" fmla="*/ 77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4" h="779">
                  <a:moveTo>
                    <a:pt x="51" y="779"/>
                  </a:moveTo>
                  <a:cubicBezTo>
                    <a:pt x="1592" y="779"/>
                    <a:pt x="1592" y="779"/>
                    <a:pt x="1592" y="779"/>
                  </a:cubicBezTo>
                  <a:cubicBezTo>
                    <a:pt x="1626" y="779"/>
                    <a:pt x="1644" y="739"/>
                    <a:pt x="1621" y="715"/>
                  </a:cubicBezTo>
                  <a:cubicBezTo>
                    <a:pt x="1600" y="692"/>
                    <a:pt x="1562" y="669"/>
                    <a:pt x="1492" y="661"/>
                  </a:cubicBezTo>
                  <a:cubicBezTo>
                    <a:pt x="1360" y="645"/>
                    <a:pt x="1470" y="419"/>
                    <a:pt x="1320" y="372"/>
                  </a:cubicBezTo>
                  <a:cubicBezTo>
                    <a:pt x="1170" y="326"/>
                    <a:pt x="1212" y="373"/>
                    <a:pt x="1094" y="276"/>
                  </a:cubicBezTo>
                  <a:cubicBezTo>
                    <a:pt x="975" y="179"/>
                    <a:pt x="1046" y="0"/>
                    <a:pt x="734" y="44"/>
                  </a:cubicBezTo>
                  <a:cubicBezTo>
                    <a:pt x="462" y="83"/>
                    <a:pt x="583" y="450"/>
                    <a:pt x="480" y="445"/>
                  </a:cubicBezTo>
                  <a:cubicBezTo>
                    <a:pt x="207" y="433"/>
                    <a:pt x="285" y="632"/>
                    <a:pt x="179" y="640"/>
                  </a:cubicBezTo>
                  <a:cubicBezTo>
                    <a:pt x="98" y="647"/>
                    <a:pt x="49" y="682"/>
                    <a:pt x="21" y="715"/>
                  </a:cubicBezTo>
                  <a:cubicBezTo>
                    <a:pt x="0" y="741"/>
                    <a:pt x="18" y="779"/>
                    <a:pt x="51" y="779"/>
                  </a:cubicBezTo>
                  <a:close/>
                </a:path>
              </a:pathLst>
            </a:custGeom>
            <a:solidFill>
              <a:srgbClr val="99D6F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2" name="îśḻiďe">
              <a:extLst>
                <a:ext uri="{FF2B5EF4-FFF2-40B4-BE49-F238E27FC236}">
                  <a16:creationId xmlns:a16="http://schemas.microsoft.com/office/drawing/2014/main" id="{1E84A6D5-63BD-4AF0-A638-0432468ED62D}"/>
                </a:ext>
              </a:extLst>
            </p:cNvPr>
            <p:cNvSpPr/>
            <p:nvPr/>
          </p:nvSpPr>
          <p:spPr bwMode="auto">
            <a:xfrm>
              <a:off x="7002470" y="2074879"/>
              <a:ext cx="974726" cy="2592407"/>
            </a:xfrm>
            <a:custGeom>
              <a:avLst/>
              <a:gdLst>
                <a:gd name="T0" fmla="*/ 0 w 236"/>
                <a:gd name="T1" fmla="*/ 628 h 628"/>
                <a:gd name="T2" fmla="*/ 76 w 236"/>
                <a:gd name="T3" fmla="*/ 569 h 628"/>
                <a:gd name="T4" fmla="*/ 116 w 236"/>
                <a:gd name="T5" fmla="*/ 464 h 628"/>
                <a:gd name="T6" fmla="*/ 199 w 236"/>
                <a:gd name="T7" fmla="*/ 397 h 628"/>
                <a:gd name="T8" fmla="*/ 170 w 236"/>
                <a:gd name="T9" fmla="*/ 251 h 628"/>
                <a:gd name="T10" fmla="*/ 230 w 236"/>
                <a:gd name="T11" fmla="*/ 137 h 628"/>
                <a:gd name="T12" fmla="*/ 0 w 236"/>
                <a:gd name="T13" fmla="*/ 17 h 628"/>
                <a:gd name="T14" fmla="*/ 0 w 236"/>
                <a:gd name="T15" fmla="*/ 628 h 6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628">
                  <a:moveTo>
                    <a:pt x="0" y="628"/>
                  </a:moveTo>
                  <a:cubicBezTo>
                    <a:pt x="0" y="628"/>
                    <a:pt x="66" y="626"/>
                    <a:pt x="76" y="569"/>
                  </a:cubicBezTo>
                  <a:cubicBezTo>
                    <a:pt x="85" y="512"/>
                    <a:pt x="78" y="488"/>
                    <a:pt x="116" y="464"/>
                  </a:cubicBezTo>
                  <a:cubicBezTo>
                    <a:pt x="154" y="439"/>
                    <a:pt x="172" y="463"/>
                    <a:pt x="199" y="397"/>
                  </a:cubicBezTo>
                  <a:cubicBezTo>
                    <a:pt x="226" y="331"/>
                    <a:pt x="137" y="282"/>
                    <a:pt x="170" y="251"/>
                  </a:cubicBezTo>
                  <a:cubicBezTo>
                    <a:pt x="207" y="214"/>
                    <a:pt x="227" y="209"/>
                    <a:pt x="230" y="137"/>
                  </a:cubicBezTo>
                  <a:cubicBezTo>
                    <a:pt x="236" y="0"/>
                    <a:pt x="0" y="17"/>
                    <a:pt x="0" y="17"/>
                  </a:cubicBezTo>
                  <a:lnTo>
                    <a:pt x="0" y="628"/>
                  </a:ln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 name="ïśḷîḋê">
              <a:extLst>
                <a:ext uri="{FF2B5EF4-FFF2-40B4-BE49-F238E27FC236}">
                  <a16:creationId xmlns:a16="http://schemas.microsoft.com/office/drawing/2014/main" id="{FC399894-8F2F-42E3-9677-8FF5996CF3ED}"/>
                </a:ext>
              </a:extLst>
            </p:cNvPr>
            <p:cNvSpPr/>
            <p:nvPr/>
          </p:nvSpPr>
          <p:spPr bwMode="auto">
            <a:xfrm>
              <a:off x="8185158" y="4154519"/>
              <a:ext cx="1225551" cy="1338273"/>
            </a:xfrm>
            <a:custGeom>
              <a:avLst/>
              <a:gdLst>
                <a:gd name="T0" fmla="*/ 11 w 297"/>
                <a:gd name="T1" fmla="*/ 227 h 324"/>
                <a:gd name="T2" fmla="*/ 33 w 297"/>
                <a:gd name="T3" fmla="*/ 126 h 324"/>
                <a:gd name="T4" fmla="*/ 109 w 297"/>
                <a:gd name="T5" fmla="*/ 91 h 324"/>
                <a:gd name="T6" fmla="*/ 168 w 297"/>
                <a:gd name="T7" fmla="*/ 35 h 324"/>
                <a:gd name="T8" fmla="*/ 216 w 297"/>
                <a:gd name="T9" fmla="*/ 29 h 324"/>
                <a:gd name="T10" fmla="*/ 272 w 297"/>
                <a:gd name="T11" fmla="*/ 6 h 324"/>
                <a:gd name="T12" fmla="*/ 266 w 297"/>
                <a:gd name="T13" fmla="*/ 77 h 324"/>
                <a:gd name="T14" fmla="*/ 207 w 297"/>
                <a:gd name="T15" fmla="*/ 116 h 324"/>
                <a:gd name="T16" fmla="*/ 160 w 297"/>
                <a:gd name="T17" fmla="*/ 170 h 324"/>
                <a:gd name="T18" fmla="*/ 87 w 297"/>
                <a:gd name="T19" fmla="*/ 201 h 324"/>
                <a:gd name="T20" fmla="*/ 11 w 297"/>
                <a:gd name="T21" fmla="*/ 227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7" h="324">
                  <a:moveTo>
                    <a:pt x="11" y="227"/>
                  </a:moveTo>
                  <a:cubicBezTo>
                    <a:pt x="11" y="227"/>
                    <a:pt x="0" y="155"/>
                    <a:pt x="33" y="126"/>
                  </a:cubicBezTo>
                  <a:cubicBezTo>
                    <a:pt x="66" y="97"/>
                    <a:pt x="98" y="129"/>
                    <a:pt x="109" y="91"/>
                  </a:cubicBezTo>
                  <a:cubicBezTo>
                    <a:pt x="120" y="53"/>
                    <a:pt x="131" y="42"/>
                    <a:pt x="168" y="35"/>
                  </a:cubicBezTo>
                  <a:cubicBezTo>
                    <a:pt x="187" y="31"/>
                    <a:pt x="195" y="42"/>
                    <a:pt x="216" y="29"/>
                  </a:cubicBezTo>
                  <a:cubicBezTo>
                    <a:pt x="238" y="16"/>
                    <a:pt x="252" y="0"/>
                    <a:pt x="272" y="6"/>
                  </a:cubicBezTo>
                  <a:cubicBezTo>
                    <a:pt x="297" y="14"/>
                    <a:pt x="289" y="53"/>
                    <a:pt x="266" y="77"/>
                  </a:cubicBezTo>
                  <a:cubicBezTo>
                    <a:pt x="245" y="99"/>
                    <a:pt x="215" y="94"/>
                    <a:pt x="207" y="116"/>
                  </a:cubicBezTo>
                  <a:cubicBezTo>
                    <a:pt x="198" y="138"/>
                    <a:pt x="197" y="150"/>
                    <a:pt x="160" y="170"/>
                  </a:cubicBezTo>
                  <a:cubicBezTo>
                    <a:pt x="122" y="191"/>
                    <a:pt x="86" y="177"/>
                    <a:pt x="87" y="201"/>
                  </a:cubicBezTo>
                  <a:cubicBezTo>
                    <a:pt x="87" y="225"/>
                    <a:pt x="33" y="324"/>
                    <a:pt x="11" y="227"/>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 name="íṡlîḑè">
              <a:extLst>
                <a:ext uri="{FF2B5EF4-FFF2-40B4-BE49-F238E27FC236}">
                  <a16:creationId xmlns:a16="http://schemas.microsoft.com/office/drawing/2014/main" id="{93B72605-EF4B-4023-9B19-9358FF92F119}"/>
                </a:ext>
              </a:extLst>
            </p:cNvPr>
            <p:cNvSpPr/>
            <p:nvPr/>
          </p:nvSpPr>
          <p:spPr bwMode="auto">
            <a:xfrm>
              <a:off x="8324859" y="4316446"/>
              <a:ext cx="909639" cy="763593"/>
            </a:xfrm>
            <a:custGeom>
              <a:avLst/>
              <a:gdLst>
                <a:gd name="T0" fmla="*/ 1 w 220"/>
                <a:gd name="T1" fmla="*/ 185 h 185"/>
                <a:gd name="T2" fmla="*/ 0 w 220"/>
                <a:gd name="T3" fmla="*/ 184 h 185"/>
                <a:gd name="T4" fmla="*/ 38 w 220"/>
                <a:gd name="T5" fmla="*/ 107 h 185"/>
                <a:gd name="T6" fmla="*/ 71 w 220"/>
                <a:gd name="T7" fmla="*/ 99 h 185"/>
                <a:gd name="T8" fmla="*/ 120 w 220"/>
                <a:gd name="T9" fmla="*/ 57 h 185"/>
                <a:gd name="T10" fmla="*/ 176 w 220"/>
                <a:gd name="T11" fmla="*/ 23 h 185"/>
                <a:gd name="T12" fmla="*/ 217 w 220"/>
                <a:gd name="T13" fmla="*/ 1 h 185"/>
                <a:gd name="T14" fmla="*/ 219 w 220"/>
                <a:gd name="T15" fmla="*/ 0 h 185"/>
                <a:gd name="T16" fmla="*/ 219 w 220"/>
                <a:gd name="T17" fmla="*/ 2 h 185"/>
                <a:gd name="T18" fmla="*/ 176 w 220"/>
                <a:gd name="T19" fmla="*/ 25 h 185"/>
                <a:gd name="T20" fmla="*/ 122 w 220"/>
                <a:gd name="T21" fmla="*/ 58 h 185"/>
                <a:gd name="T22" fmla="*/ 71 w 220"/>
                <a:gd name="T23" fmla="*/ 101 h 185"/>
                <a:gd name="T24" fmla="*/ 39 w 220"/>
                <a:gd name="T25" fmla="*/ 110 h 185"/>
                <a:gd name="T26" fmla="*/ 3 w 220"/>
                <a:gd name="T27" fmla="*/ 184 h 185"/>
                <a:gd name="T28" fmla="*/ 2 w 220"/>
                <a:gd name="T29" fmla="*/ 185 h 185"/>
                <a:gd name="T30" fmla="*/ 1 w 220"/>
                <a:gd name="T31"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 h="185">
                  <a:moveTo>
                    <a:pt x="1" y="185"/>
                  </a:moveTo>
                  <a:cubicBezTo>
                    <a:pt x="1" y="185"/>
                    <a:pt x="0" y="184"/>
                    <a:pt x="0" y="184"/>
                  </a:cubicBezTo>
                  <a:cubicBezTo>
                    <a:pt x="0" y="183"/>
                    <a:pt x="0" y="126"/>
                    <a:pt x="38" y="107"/>
                  </a:cubicBezTo>
                  <a:cubicBezTo>
                    <a:pt x="51" y="101"/>
                    <a:pt x="62" y="100"/>
                    <a:pt x="71" y="99"/>
                  </a:cubicBezTo>
                  <a:cubicBezTo>
                    <a:pt x="90" y="96"/>
                    <a:pt x="104" y="95"/>
                    <a:pt x="120" y="57"/>
                  </a:cubicBezTo>
                  <a:cubicBezTo>
                    <a:pt x="133" y="26"/>
                    <a:pt x="156" y="25"/>
                    <a:pt x="176" y="23"/>
                  </a:cubicBezTo>
                  <a:cubicBezTo>
                    <a:pt x="193" y="21"/>
                    <a:pt x="209" y="20"/>
                    <a:pt x="217" y="1"/>
                  </a:cubicBezTo>
                  <a:cubicBezTo>
                    <a:pt x="217" y="0"/>
                    <a:pt x="218" y="0"/>
                    <a:pt x="219" y="0"/>
                  </a:cubicBezTo>
                  <a:cubicBezTo>
                    <a:pt x="219" y="0"/>
                    <a:pt x="220" y="1"/>
                    <a:pt x="219" y="2"/>
                  </a:cubicBezTo>
                  <a:cubicBezTo>
                    <a:pt x="210" y="23"/>
                    <a:pt x="194" y="24"/>
                    <a:pt x="176" y="25"/>
                  </a:cubicBezTo>
                  <a:cubicBezTo>
                    <a:pt x="156" y="27"/>
                    <a:pt x="135" y="29"/>
                    <a:pt x="122" y="58"/>
                  </a:cubicBezTo>
                  <a:cubicBezTo>
                    <a:pt x="105" y="97"/>
                    <a:pt x="90" y="99"/>
                    <a:pt x="71" y="101"/>
                  </a:cubicBezTo>
                  <a:cubicBezTo>
                    <a:pt x="62" y="102"/>
                    <a:pt x="51" y="104"/>
                    <a:pt x="39" y="110"/>
                  </a:cubicBezTo>
                  <a:cubicBezTo>
                    <a:pt x="2" y="127"/>
                    <a:pt x="3" y="183"/>
                    <a:pt x="3" y="184"/>
                  </a:cubicBezTo>
                  <a:cubicBezTo>
                    <a:pt x="3" y="184"/>
                    <a:pt x="2" y="185"/>
                    <a:pt x="2" y="185"/>
                  </a:cubicBezTo>
                  <a:cubicBezTo>
                    <a:pt x="1" y="185"/>
                    <a:pt x="1" y="185"/>
                    <a:pt x="1" y="185"/>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 name="ïSļiḑê">
              <a:extLst>
                <a:ext uri="{FF2B5EF4-FFF2-40B4-BE49-F238E27FC236}">
                  <a16:creationId xmlns:a16="http://schemas.microsoft.com/office/drawing/2014/main" id="{5414734F-7226-4D98-89A2-5A82D396256F}"/>
                </a:ext>
              </a:extLst>
            </p:cNvPr>
            <p:cNvSpPr/>
            <p:nvPr/>
          </p:nvSpPr>
          <p:spPr bwMode="auto">
            <a:xfrm>
              <a:off x="7974020" y="3870354"/>
              <a:ext cx="912815" cy="1614500"/>
            </a:xfrm>
            <a:custGeom>
              <a:avLst/>
              <a:gdLst>
                <a:gd name="T0" fmla="*/ 39 w 221"/>
                <a:gd name="T1" fmla="*/ 312 h 391"/>
                <a:gd name="T2" fmla="*/ 18 w 221"/>
                <a:gd name="T3" fmla="*/ 211 h 391"/>
                <a:gd name="T4" fmla="*/ 73 w 221"/>
                <a:gd name="T5" fmla="*/ 147 h 391"/>
                <a:gd name="T6" fmla="*/ 107 w 221"/>
                <a:gd name="T7" fmla="*/ 71 h 391"/>
                <a:gd name="T8" fmla="*/ 153 w 221"/>
                <a:gd name="T9" fmla="*/ 45 h 391"/>
                <a:gd name="T10" fmla="*/ 186 w 221"/>
                <a:gd name="T11" fmla="*/ 4 h 391"/>
                <a:gd name="T12" fmla="*/ 210 w 221"/>
                <a:gd name="T13" fmla="*/ 71 h 391"/>
                <a:gd name="T14" fmla="*/ 172 w 221"/>
                <a:gd name="T15" fmla="*/ 130 h 391"/>
                <a:gd name="T16" fmla="*/ 151 w 221"/>
                <a:gd name="T17" fmla="*/ 199 h 391"/>
                <a:gd name="T18" fmla="*/ 98 w 221"/>
                <a:gd name="T19" fmla="*/ 257 h 391"/>
                <a:gd name="T20" fmla="*/ 39 w 221"/>
                <a:gd name="T21" fmla="*/ 312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 h="391">
                  <a:moveTo>
                    <a:pt x="39" y="312"/>
                  </a:moveTo>
                  <a:cubicBezTo>
                    <a:pt x="39" y="312"/>
                    <a:pt x="0" y="251"/>
                    <a:pt x="18" y="211"/>
                  </a:cubicBezTo>
                  <a:cubicBezTo>
                    <a:pt x="36" y="171"/>
                    <a:pt x="79" y="187"/>
                    <a:pt x="73" y="147"/>
                  </a:cubicBezTo>
                  <a:cubicBezTo>
                    <a:pt x="67" y="108"/>
                    <a:pt x="77" y="83"/>
                    <a:pt x="107" y="71"/>
                  </a:cubicBezTo>
                  <a:cubicBezTo>
                    <a:pt x="135" y="59"/>
                    <a:pt x="145" y="69"/>
                    <a:pt x="153" y="45"/>
                  </a:cubicBezTo>
                  <a:cubicBezTo>
                    <a:pt x="161" y="21"/>
                    <a:pt x="165" y="6"/>
                    <a:pt x="186" y="4"/>
                  </a:cubicBezTo>
                  <a:cubicBezTo>
                    <a:pt x="212" y="0"/>
                    <a:pt x="221" y="39"/>
                    <a:pt x="210" y="71"/>
                  </a:cubicBezTo>
                  <a:cubicBezTo>
                    <a:pt x="200" y="99"/>
                    <a:pt x="171" y="107"/>
                    <a:pt x="172" y="130"/>
                  </a:cubicBezTo>
                  <a:cubicBezTo>
                    <a:pt x="173" y="153"/>
                    <a:pt x="177" y="165"/>
                    <a:pt x="151" y="199"/>
                  </a:cubicBezTo>
                  <a:cubicBezTo>
                    <a:pt x="125" y="233"/>
                    <a:pt x="87" y="236"/>
                    <a:pt x="98" y="257"/>
                  </a:cubicBezTo>
                  <a:cubicBezTo>
                    <a:pt x="108" y="278"/>
                    <a:pt x="99" y="391"/>
                    <a:pt x="39" y="31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 name="iśļïdê">
              <a:extLst>
                <a:ext uri="{FF2B5EF4-FFF2-40B4-BE49-F238E27FC236}">
                  <a16:creationId xmlns:a16="http://schemas.microsoft.com/office/drawing/2014/main" id="{CA4423A0-F0AB-4450-9515-BD72FA65BB7C}"/>
                </a:ext>
              </a:extLst>
            </p:cNvPr>
            <p:cNvSpPr/>
            <p:nvPr/>
          </p:nvSpPr>
          <p:spPr bwMode="auto">
            <a:xfrm>
              <a:off x="8113721" y="4022756"/>
              <a:ext cx="641350" cy="1081097"/>
            </a:xfrm>
            <a:custGeom>
              <a:avLst/>
              <a:gdLst>
                <a:gd name="T0" fmla="*/ 26 w 155"/>
                <a:gd name="T1" fmla="*/ 262 h 262"/>
                <a:gd name="T2" fmla="*/ 25 w 155"/>
                <a:gd name="T3" fmla="*/ 261 h 262"/>
                <a:gd name="T4" fmla="*/ 28 w 155"/>
                <a:gd name="T5" fmla="*/ 176 h 262"/>
                <a:gd name="T6" fmla="*/ 54 w 155"/>
                <a:gd name="T7" fmla="*/ 155 h 262"/>
                <a:gd name="T8" fmla="*/ 82 w 155"/>
                <a:gd name="T9" fmla="*/ 97 h 262"/>
                <a:gd name="T10" fmla="*/ 118 w 155"/>
                <a:gd name="T11" fmla="*/ 42 h 262"/>
                <a:gd name="T12" fmla="*/ 153 w 155"/>
                <a:gd name="T13" fmla="*/ 1 h 262"/>
                <a:gd name="T14" fmla="*/ 154 w 155"/>
                <a:gd name="T15" fmla="*/ 0 h 262"/>
                <a:gd name="T16" fmla="*/ 155 w 155"/>
                <a:gd name="T17" fmla="*/ 1 h 262"/>
                <a:gd name="T18" fmla="*/ 119 w 155"/>
                <a:gd name="T19" fmla="*/ 44 h 262"/>
                <a:gd name="T20" fmla="*/ 84 w 155"/>
                <a:gd name="T21" fmla="*/ 97 h 262"/>
                <a:gd name="T22" fmla="*/ 56 w 155"/>
                <a:gd name="T23" fmla="*/ 157 h 262"/>
                <a:gd name="T24" fmla="*/ 30 w 155"/>
                <a:gd name="T25" fmla="*/ 178 h 262"/>
                <a:gd name="T26" fmla="*/ 27 w 155"/>
                <a:gd name="T27" fmla="*/ 260 h 262"/>
                <a:gd name="T28" fmla="*/ 26 w 155"/>
                <a:gd name="T29" fmla="*/ 262 h 262"/>
                <a:gd name="T30" fmla="*/ 26 w 155"/>
                <a:gd name="T31" fmla="*/ 26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5" h="262">
                  <a:moveTo>
                    <a:pt x="26" y="262"/>
                  </a:moveTo>
                  <a:cubicBezTo>
                    <a:pt x="25" y="262"/>
                    <a:pt x="25" y="262"/>
                    <a:pt x="25" y="261"/>
                  </a:cubicBezTo>
                  <a:cubicBezTo>
                    <a:pt x="25" y="261"/>
                    <a:pt x="0" y="209"/>
                    <a:pt x="28" y="176"/>
                  </a:cubicBezTo>
                  <a:cubicBezTo>
                    <a:pt x="37" y="165"/>
                    <a:pt x="46" y="160"/>
                    <a:pt x="54" y="155"/>
                  </a:cubicBezTo>
                  <a:cubicBezTo>
                    <a:pt x="71" y="145"/>
                    <a:pt x="82" y="138"/>
                    <a:pt x="82" y="97"/>
                  </a:cubicBezTo>
                  <a:cubicBezTo>
                    <a:pt x="81" y="63"/>
                    <a:pt x="100" y="52"/>
                    <a:pt x="118" y="42"/>
                  </a:cubicBezTo>
                  <a:cubicBezTo>
                    <a:pt x="133" y="33"/>
                    <a:pt x="148" y="24"/>
                    <a:pt x="153" y="1"/>
                  </a:cubicBezTo>
                  <a:cubicBezTo>
                    <a:pt x="153" y="0"/>
                    <a:pt x="154" y="0"/>
                    <a:pt x="154" y="0"/>
                  </a:cubicBezTo>
                  <a:cubicBezTo>
                    <a:pt x="155" y="0"/>
                    <a:pt x="155" y="1"/>
                    <a:pt x="155" y="1"/>
                  </a:cubicBezTo>
                  <a:cubicBezTo>
                    <a:pt x="151" y="26"/>
                    <a:pt x="134" y="35"/>
                    <a:pt x="119" y="44"/>
                  </a:cubicBezTo>
                  <a:cubicBezTo>
                    <a:pt x="101" y="55"/>
                    <a:pt x="84" y="64"/>
                    <a:pt x="84" y="97"/>
                  </a:cubicBezTo>
                  <a:cubicBezTo>
                    <a:pt x="85" y="139"/>
                    <a:pt x="72" y="147"/>
                    <a:pt x="56" y="157"/>
                  </a:cubicBezTo>
                  <a:cubicBezTo>
                    <a:pt x="48" y="162"/>
                    <a:pt x="38" y="167"/>
                    <a:pt x="30" y="178"/>
                  </a:cubicBezTo>
                  <a:cubicBezTo>
                    <a:pt x="3" y="209"/>
                    <a:pt x="27" y="260"/>
                    <a:pt x="27" y="260"/>
                  </a:cubicBezTo>
                  <a:cubicBezTo>
                    <a:pt x="27" y="261"/>
                    <a:pt x="27" y="262"/>
                    <a:pt x="26" y="262"/>
                  </a:cubicBezTo>
                  <a:cubicBezTo>
                    <a:pt x="26" y="262"/>
                    <a:pt x="26" y="262"/>
                    <a:pt x="26" y="262"/>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 name="ïṡļïḓê">
              <a:extLst>
                <a:ext uri="{FF2B5EF4-FFF2-40B4-BE49-F238E27FC236}">
                  <a16:creationId xmlns:a16="http://schemas.microsoft.com/office/drawing/2014/main" id="{00090B7C-44BB-490D-8526-15B1C05FF7C4}"/>
                </a:ext>
              </a:extLst>
            </p:cNvPr>
            <p:cNvSpPr/>
            <p:nvPr/>
          </p:nvSpPr>
          <p:spPr bwMode="auto">
            <a:xfrm>
              <a:off x="5878519" y="3927506"/>
              <a:ext cx="3606803" cy="1601800"/>
            </a:xfrm>
            <a:custGeom>
              <a:avLst/>
              <a:gdLst>
                <a:gd name="T0" fmla="*/ 0 w 873"/>
                <a:gd name="T1" fmla="*/ 388 h 388"/>
                <a:gd name="T2" fmla="*/ 844 w 873"/>
                <a:gd name="T3" fmla="*/ 388 h 388"/>
                <a:gd name="T4" fmla="*/ 847 w 873"/>
                <a:gd name="T5" fmla="*/ 345 h 388"/>
                <a:gd name="T6" fmla="*/ 797 w 873"/>
                <a:gd name="T7" fmla="*/ 345 h 388"/>
                <a:gd name="T8" fmla="*/ 574 w 873"/>
                <a:gd name="T9" fmla="*/ 235 h 388"/>
                <a:gd name="T10" fmla="*/ 332 w 873"/>
                <a:gd name="T11" fmla="*/ 131 h 388"/>
                <a:gd name="T12" fmla="*/ 0 w 873"/>
                <a:gd name="T13" fmla="*/ 388 h 388"/>
              </a:gdLst>
              <a:ahLst/>
              <a:cxnLst>
                <a:cxn ang="0">
                  <a:pos x="T0" y="T1"/>
                </a:cxn>
                <a:cxn ang="0">
                  <a:pos x="T2" y="T3"/>
                </a:cxn>
                <a:cxn ang="0">
                  <a:pos x="T4" y="T5"/>
                </a:cxn>
                <a:cxn ang="0">
                  <a:pos x="T6" y="T7"/>
                </a:cxn>
                <a:cxn ang="0">
                  <a:pos x="T8" y="T9"/>
                </a:cxn>
                <a:cxn ang="0">
                  <a:pos x="T10" y="T11"/>
                </a:cxn>
                <a:cxn ang="0">
                  <a:pos x="T12" y="T13"/>
                </a:cxn>
              </a:cxnLst>
              <a:rect l="0" t="0" r="r" b="b"/>
              <a:pathLst>
                <a:path w="873" h="388">
                  <a:moveTo>
                    <a:pt x="0" y="388"/>
                  </a:moveTo>
                  <a:cubicBezTo>
                    <a:pt x="844" y="388"/>
                    <a:pt x="844" y="388"/>
                    <a:pt x="844" y="388"/>
                  </a:cubicBezTo>
                  <a:cubicBezTo>
                    <a:pt x="871" y="388"/>
                    <a:pt x="873" y="349"/>
                    <a:pt x="847" y="345"/>
                  </a:cubicBezTo>
                  <a:cubicBezTo>
                    <a:pt x="834" y="343"/>
                    <a:pt x="818" y="343"/>
                    <a:pt x="797" y="345"/>
                  </a:cubicBezTo>
                  <a:cubicBezTo>
                    <a:pt x="697" y="358"/>
                    <a:pt x="678" y="178"/>
                    <a:pt x="574" y="235"/>
                  </a:cubicBezTo>
                  <a:cubicBezTo>
                    <a:pt x="394" y="333"/>
                    <a:pt x="417" y="170"/>
                    <a:pt x="332" y="131"/>
                  </a:cubicBezTo>
                  <a:cubicBezTo>
                    <a:pt x="46" y="0"/>
                    <a:pt x="0" y="388"/>
                    <a:pt x="0" y="388"/>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 name="íṩ1ídè">
              <a:extLst>
                <a:ext uri="{FF2B5EF4-FFF2-40B4-BE49-F238E27FC236}">
                  <a16:creationId xmlns:a16="http://schemas.microsoft.com/office/drawing/2014/main" id="{8ECC65C1-BC21-4954-B4B7-E5A688DCF4AF}"/>
                </a:ext>
              </a:extLst>
            </p:cNvPr>
            <p:cNvSpPr/>
            <p:nvPr/>
          </p:nvSpPr>
          <p:spPr bwMode="auto">
            <a:xfrm>
              <a:off x="8216908" y="2549545"/>
              <a:ext cx="727075" cy="792170"/>
            </a:xfrm>
            <a:custGeom>
              <a:avLst/>
              <a:gdLst>
                <a:gd name="T0" fmla="*/ 8 w 176"/>
                <a:gd name="T1" fmla="*/ 103 h 192"/>
                <a:gd name="T2" fmla="*/ 73 w 176"/>
                <a:gd name="T3" fmla="*/ 8 h 192"/>
                <a:gd name="T4" fmla="*/ 168 w 176"/>
                <a:gd name="T5" fmla="*/ 74 h 192"/>
                <a:gd name="T6" fmla="*/ 102 w 176"/>
                <a:gd name="T7" fmla="*/ 168 h 192"/>
                <a:gd name="T8" fmla="*/ 69 w 176"/>
                <a:gd name="T9" fmla="*/ 167 h 192"/>
                <a:gd name="T10" fmla="*/ 40 w 176"/>
                <a:gd name="T11" fmla="*/ 191 h 192"/>
                <a:gd name="T12" fmla="*/ 50 w 176"/>
                <a:gd name="T13" fmla="*/ 160 h 192"/>
                <a:gd name="T14" fmla="*/ 8 w 176"/>
                <a:gd name="T15" fmla="*/ 103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6" h="192">
                  <a:moveTo>
                    <a:pt x="8" y="103"/>
                  </a:moveTo>
                  <a:cubicBezTo>
                    <a:pt x="0" y="58"/>
                    <a:pt x="29" y="16"/>
                    <a:pt x="73" y="8"/>
                  </a:cubicBezTo>
                  <a:cubicBezTo>
                    <a:pt x="118" y="0"/>
                    <a:pt x="160" y="30"/>
                    <a:pt x="168" y="74"/>
                  </a:cubicBezTo>
                  <a:cubicBezTo>
                    <a:pt x="176" y="118"/>
                    <a:pt x="146" y="160"/>
                    <a:pt x="102" y="168"/>
                  </a:cubicBezTo>
                  <a:cubicBezTo>
                    <a:pt x="91" y="170"/>
                    <a:pt x="79" y="170"/>
                    <a:pt x="69" y="167"/>
                  </a:cubicBezTo>
                  <a:cubicBezTo>
                    <a:pt x="60" y="175"/>
                    <a:pt x="41" y="192"/>
                    <a:pt x="40" y="191"/>
                  </a:cubicBezTo>
                  <a:cubicBezTo>
                    <a:pt x="40" y="190"/>
                    <a:pt x="46" y="173"/>
                    <a:pt x="50" y="160"/>
                  </a:cubicBezTo>
                  <a:cubicBezTo>
                    <a:pt x="29" y="149"/>
                    <a:pt x="12" y="128"/>
                    <a:pt x="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 name="ïṣļiḋe">
              <a:extLst>
                <a:ext uri="{FF2B5EF4-FFF2-40B4-BE49-F238E27FC236}">
                  <a16:creationId xmlns:a16="http://schemas.microsoft.com/office/drawing/2014/main" id="{77599CDA-2493-43B8-8C2F-16011DABBD3B}"/>
                </a:ext>
              </a:extLst>
            </p:cNvPr>
            <p:cNvSpPr/>
            <p:nvPr/>
          </p:nvSpPr>
          <p:spPr bwMode="auto">
            <a:xfrm>
              <a:off x="8366133" y="2686071"/>
              <a:ext cx="430214" cy="433391"/>
            </a:xfrm>
            <a:custGeom>
              <a:avLst/>
              <a:gdLst>
                <a:gd name="T0" fmla="*/ 99 w 104"/>
                <a:gd name="T1" fmla="*/ 62 h 105"/>
                <a:gd name="T2" fmla="*/ 43 w 104"/>
                <a:gd name="T3" fmla="*/ 100 h 105"/>
                <a:gd name="T4" fmla="*/ 5 w 104"/>
                <a:gd name="T5" fmla="*/ 43 h 105"/>
                <a:gd name="T6" fmla="*/ 61 w 104"/>
                <a:gd name="T7" fmla="*/ 5 h 105"/>
                <a:gd name="T8" fmla="*/ 99 w 104"/>
                <a:gd name="T9" fmla="*/ 62 h 105"/>
              </a:gdLst>
              <a:ahLst/>
              <a:cxnLst>
                <a:cxn ang="0">
                  <a:pos x="T0" y="T1"/>
                </a:cxn>
                <a:cxn ang="0">
                  <a:pos x="T2" y="T3"/>
                </a:cxn>
                <a:cxn ang="0">
                  <a:pos x="T4" y="T5"/>
                </a:cxn>
                <a:cxn ang="0">
                  <a:pos x="T6" y="T7"/>
                </a:cxn>
                <a:cxn ang="0">
                  <a:pos x="T8" y="T9"/>
                </a:cxn>
              </a:cxnLst>
              <a:rect l="0" t="0" r="r" b="b"/>
              <a:pathLst>
                <a:path w="104" h="105">
                  <a:moveTo>
                    <a:pt x="99" y="62"/>
                  </a:moveTo>
                  <a:cubicBezTo>
                    <a:pt x="94" y="88"/>
                    <a:pt x="69" y="105"/>
                    <a:pt x="43" y="100"/>
                  </a:cubicBezTo>
                  <a:cubicBezTo>
                    <a:pt x="17" y="95"/>
                    <a:pt x="0" y="69"/>
                    <a:pt x="5" y="43"/>
                  </a:cubicBezTo>
                  <a:cubicBezTo>
                    <a:pt x="10" y="17"/>
                    <a:pt x="35" y="0"/>
                    <a:pt x="61" y="5"/>
                  </a:cubicBezTo>
                  <a:cubicBezTo>
                    <a:pt x="87" y="10"/>
                    <a:pt x="104" y="35"/>
                    <a:pt x="99" y="62"/>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 name="işļïḓê">
              <a:extLst>
                <a:ext uri="{FF2B5EF4-FFF2-40B4-BE49-F238E27FC236}">
                  <a16:creationId xmlns:a16="http://schemas.microsoft.com/office/drawing/2014/main" id="{85AC6C03-81A4-4124-A869-C9A3FEC856FB}"/>
                </a:ext>
              </a:extLst>
            </p:cNvPr>
            <p:cNvSpPr/>
            <p:nvPr/>
          </p:nvSpPr>
          <p:spPr bwMode="auto">
            <a:xfrm>
              <a:off x="8523296" y="2900384"/>
              <a:ext cx="103188" cy="66676"/>
            </a:xfrm>
            <a:custGeom>
              <a:avLst/>
              <a:gdLst>
                <a:gd name="T0" fmla="*/ 11 w 25"/>
                <a:gd name="T1" fmla="*/ 15 h 16"/>
                <a:gd name="T2" fmla="*/ 2 w 25"/>
                <a:gd name="T3" fmla="*/ 1 h 16"/>
                <a:gd name="T4" fmla="*/ 4 w 25"/>
                <a:gd name="T5" fmla="*/ 0 h 16"/>
                <a:gd name="T6" fmla="*/ 5 w 25"/>
                <a:gd name="T7" fmla="*/ 2 h 16"/>
                <a:gd name="T8" fmla="*/ 12 w 25"/>
                <a:gd name="T9" fmla="*/ 12 h 16"/>
                <a:gd name="T10" fmla="*/ 22 w 25"/>
                <a:gd name="T11" fmla="*/ 5 h 16"/>
                <a:gd name="T12" fmla="*/ 24 w 25"/>
                <a:gd name="T13" fmla="*/ 4 h 16"/>
                <a:gd name="T14" fmla="*/ 25 w 25"/>
                <a:gd name="T15" fmla="*/ 6 h 16"/>
                <a:gd name="T16" fmla="*/ 11 w 25"/>
                <a:gd name="T17"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6">
                  <a:moveTo>
                    <a:pt x="11" y="15"/>
                  </a:moveTo>
                  <a:cubicBezTo>
                    <a:pt x="5" y="14"/>
                    <a:pt x="0" y="8"/>
                    <a:pt x="2" y="1"/>
                  </a:cubicBezTo>
                  <a:cubicBezTo>
                    <a:pt x="2" y="0"/>
                    <a:pt x="3" y="0"/>
                    <a:pt x="4" y="0"/>
                  </a:cubicBezTo>
                  <a:cubicBezTo>
                    <a:pt x="4" y="0"/>
                    <a:pt x="5" y="1"/>
                    <a:pt x="5" y="2"/>
                  </a:cubicBezTo>
                  <a:cubicBezTo>
                    <a:pt x="4" y="7"/>
                    <a:pt x="7" y="11"/>
                    <a:pt x="12" y="12"/>
                  </a:cubicBezTo>
                  <a:cubicBezTo>
                    <a:pt x="16" y="13"/>
                    <a:pt x="21" y="10"/>
                    <a:pt x="22" y="5"/>
                  </a:cubicBezTo>
                  <a:cubicBezTo>
                    <a:pt x="22" y="4"/>
                    <a:pt x="23" y="4"/>
                    <a:pt x="24" y="4"/>
                  </a:cubicBezTo>
                  <a:cubicBezTo>
                    <a:pt x="24" y="4"/>
                    <a:pt x="25" y="5"/>
                    <a:pt x="25" y="6"/>
                  </a:cubicBezTo>
                  <a:cubicBezTo>
                    <a:pt x="24" y="12"/>
                    <a:pt x="17" y="16"/>
                    <a:pt x="11" y="15"/>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 name="iṥḷiďé">
              <a:extLst>
                <a:ext uri="{FF2B5EF4-FFF2-40B4-BE49-F238E27FC236}">
                  <a16:creationId xmlns:a16="http://schemas.microsoft.com/office/drawing/2014/main" id="{4B527B77-B988-4302-B081-8442F9ED2029}"/>
                </a:ext>
              </a:extLst>
            </p:cNvPr>
            <p:cNvSpPr/>
            <p:nvPr/>
          </p:nvSpPr>
          <p:spPr bwMode="auto">
            <a:xfrm>
              <a:off x="8453447" y="2835297"/>
              <a:ext cx="57149" cy="52389"/>
            </a:xfrm>
            <a:custGeom>
              <a:avLst/>
              <a:gdLst>
                <a:gd name="T0" fmla="*/ 13 w 14"/>
                <a:gd name="T1" fmla="*/ 8 h 13"/>
                <a:gd name="T2" fmla="*/ 6 w 14"/>
                <a:gd name="T3" fmla="*/ 13 h 13"/>
                <a:gd name="T4" fmla="*/ 1 w 14"/>
                <a:gd name="T5" fmla="*/ 5 h 13"/>
                <a:gd name="T6" fmla="*/ 8 w 14"/>
                <a:gd name="T7" fmla="*/ 0 h 13"/>
                <a:gd name="T8" fmla="*/ 13 w 14"/>
                <a:gd name="T9" fmla="*/ 8 h 13"/>
              </a:gdLst>
              <a:ahLst/>
              <a:cxnLst>
                <a:cxn ang="0">
                  <a:pos x="T0" y="T1"/>
                </a:cxn>
                <a:cxn ang="0">
                  <a:pos x="T2" y="T3"/>
                </a:cxn>
                <a:cxn ang="0">
                  <a:pos x="T4" y="T5"/>
                </a:cxn>
                <a:cxn ang="0">
                  <a:pos x="T6" y="T7"/>
                </a:cxn>
                <a:cxn ang="0">
                  <a:pos x="T8" y="T9"/>
                </a:cxn>
              </a:cxnLst>
              <a:rect l="0" t="0" r="r" b="b"/>
              <a:pathLst>
                <a:path w="14" h="13">
                  <a:moveTo>
                    <a:pt x="13" y="8"/>
                  </a:moveTo>
                  <a:cubicBezTo>
                    <a:pt x="13" y="11"/>
                    <a:pt x="9" y="13"/>
                    <a:pt x="6" y="13"/>
                  </a:cubicBezTo>
                  <a:cubicBezTo>
                    <a:pt x="3" y="12"/>
                    <a:pt x="0" y="9"/>
                    <a:pt x="1" y="5"/>
                  </a:cubicBezTo>
                  <a:cubicBezTo>
                    <a:pt x="2" y="2"/>
                    <a:pt x="5" y="0"/>
                    <a:pt x="8" y="0"/>
                  </a:cubicBezTo>
                  <a:cubicBezTo>
                    <a:pt x="12" y="1"/>
                    <a:pt x="14" y="4"/>
                    <a:pt x="13" y="8"/>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 name="îs1ïḓê">
              <a:extLst>
                <a:ext uri="{FF2B5EF4-FFF2-40B4-BE49-F238E27FC236}">
                  <a16:creationId xmlns:a16="http://schemas.microsoft.com/office/drawing/2014/main" id="{42373402-01F5-439B-A2A4-96DEC7480A40}"/>
                </a:ext>
              </a:extLst>
            </p:cNvPr>
            <p:cNvSpPr/>
            <p:nvPr/>
          </p:nvSpPr>
          <p:spPr bwMode="auto">
            <a:xfrm>
              <a:off x="8659821" y="2871809"/>
              <a:ext cx="53975" cy="57150"/>
            </a:xfrm>
            <a:custGeom>
              <a:avLst/>
              <a:gdLst>
                <a:gd name="T0" fmla="*/ 13 w 13"/>
                <a:gd name="T1" fmla="*/ 8 h 14"/>
                <a:gd name="T2" fmla="*/ 5 w 13"/>
                <a:gd name="T3" fmla="*/ 13 h 14"/>
                <a:gd name="T4" fmla="*/ 1 w 13"/>
                <a:gd name="T5" fmla="*/ 6 h 14"/>
                <a:gd name="T6" fmla="*/ 8 w 13"/>
                <a:gd name="T7" fmla="*/ 1 h 14"/>
                <a:gd name="T8" fmla="*/ 13 w 13"/>
                <a:gd name="T9" fmla="*/ 8 h 14"/>
              </a:gdLst>
              <a:ahLst/>
              <a:cxnLst>
                <a:cxn ang="0">
                  <a:pos x="T0" y="T1"/>
                </a:cxn>
                <a:cxn ang="0">
                  <a:pos x="T2" y="T3"/>
                </a:cxn>
                <a:cxn ang="0">
                  <a:pos x="T4" y="T5"/>
                </a:cxn>
                <a:cxn ang="0">
                  <a:pos x="T6" y="T7"/>
                </a:cxn>
                <a:cxn ang="0">
                  <a:pos x="T8" y="T9"/>
                </a:cxn>
              </a:cxnLst>
              <a:rect l="0" t="0" r="r" b="b"/>
              <a:pathLst>
                <a:path w="13" h="14">
                  <a:moveTo>
                    <a:pt x="13" y="8"/>
                  </a:moveTo>
                  <a:cubicBezTo>
                    <a:pt x="12" y="12"/>
                    <a:pt x="9" y="14"/>
                    <a:pt x="5" y="13"/>
                  </a:cubicBezTo>
                  <a:cubicBezTo>
                    <a:pt x="2" y="12"/>
                    <a:pt x="0" y="9"/>
                    <a:pt x="1" y="6"/>
                  </a:cubicBezTo>
                  <a:cubicBezTo>
                    <a:pt x="1" y="3"/>
                    <a:pt x="4" y="0"/>
                    <a:pt x="8" y="1"/>
                  </a:cubicBezTo>
                  <a:cubicBezTo>
                    <a:pt x="11" y="2"/>
                    <a:pt x="13" y="5"/>
                    <a:pt x="13" y="8"/>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 name="íṥḷíde">
              <a:extLst>
                <a:ext uri="{FF2B5EF4-FFF2-40B4-BE49-F238E27FC236}">
                  <a16:creationId xmlns:a16="http://schemas.microsoft.com/office/drawing/2014/main" id="{FCC78831-BE30-4DC2-B545-8ABABB34F3C1}"/>
                </a:ext>
              </a:extLst>
            </p:cNvPr>
            <p:cNvSpPr/>
            <p:nvPr/>
          </p:nvSpPr>
          <p:spPr bwMode="auto">
            <a:xfrm>
              <a:off x="7664458" y="5719805"/>
              <a:ext cx="915989" cy="52389"/>
            </a:xfrm>
            <a:custGeom>
              <a:avLst/>
              <a:gdLst>
                <a:gd name="T0" fmla="*/ 215 w 222"/>
                <a:gd name="T1" fmla="*/ 13 h 13"/>
                <a:gd name="T2" fmla="*/ 6 w 222"/>
                <a:gd name="T3" fmla="*/ 13 h 13"/>
                <a:gd name="T4" fmla="*/ 0 w 222"/>
                <a:gd name="T5" fmla="*/ 6 h 13"/>
                <a:gd name="T6" fmla="*/ 0 w 222"/>
                <a:gd name="T7" fmla="*/ 6 h 13"/>
                <a:gd name="T8" fmla="*/ 6 w 222"/>
                <a:gd name="T9" fmla="*/ 0 h 13"/>
                <a:gd name="T10" fmla="*/ 215 w 222"/>
                <a:gd name="T11" fmla="*/ 0 h 13"/>
                <a:gd name="T12" fmla="*/ 222 w 222"/>
                <a:gd name="T13" fmla="*/ 6 h 13"/>
                <a:gd name="T14" fmla="*/ 222 w 222"/>
                <a:gd name="T15" fmla="*/ 6 h 13"/>
                <a:gd name="T16" fmla="*/ 215 w 222"/>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2" h="13">
                  <a:moveTo>
                    <a:pt x="215" y="13"/>
                  </a:moveTo>
                  <a:cubicBezTo>
                    <a:pt x="6" y="13"/>
                    <a:pt x="6" y="13"/>
                    <a:pt x="6" y="13"/>
                  </a:cubicBezTo>
                  <a:cubicBezTo>
                    <a:pt x="3" y="13"/>
                    <a:pt x="0" y="10"/>
                    <a:pt x="0" y="6"/>
                  </a:cubicBezTo>
                  <a:cubicBezTo>
                    <a:pt x="0" y="6"/>
                    <a:pt x="0" y="6"/>
                    <a:pt x="0" y="6"/>
                  </a:cubicBezTo>
                  <a:cubicBezTo>
                    <a:pt x="0" y="3"/>
                    <a:pt x="3" y="0"/>
                    <a:pt x="6" y="0"/>
                  </a:cubicBezTo>
                  <a:cubicBezTo>
                    <a:pt x="215" y="0"/>
                    <a:pt x="215" y="0"/>
                    <a:pt x="215" y="0"/>
                  </a:cubicBezTo>
                  <a:cubicBezTo>
                    <a:pt x="219" y="0"/>
                    <a:pt x="222" y="3"/>
                    <a:pt x="222" y="6"/>
                  </a:cubicBezTo>
                  <a:cubicBezTo>
                    <a:pt x="222" y="6"/>
                    <a:pt x="222" y="6"/>
                    <a:pt x="222" y="6"/>
                  </a:cubicBezTo>
                  <a:cubicBezTo>
                    <a:pt x="222" y="10"/>
                    <a:pt x="219" y="13"/>
                    <a:pt x="215" y="13"/>
                  </a:cubicBezTo>
                  <a:close/>
                </a:path>
              </a:pathLst>
            </a:custGeom>
            <a:solidFill>
              <a:srgbClr val="CFDE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 name="íṡḻíḍê">
              <a:extLst>
                <a:ext uri="{FF2B5EF4-FFF2-40B4-BE49-F238E27FC236}">
                  <a16:creationId xmlns:a16="http://schemas.microsoft.com/office/drawing/2014/main" id="{4B92A4AD-DBEF-4D52-875A-EE0CAB93CAED}"/>
                </a:ext>
              </a:extLst>
            </p:cNvPr>
            <p:cNvSpPr/>
            <p:nvPr/>
          </p:nvSpPr>
          <p:spPr bwMode="auto">
            <a:xfrm>
              <a:off x="5086356" y="5599154"/>
              <a:ext cx="2093915" cy="53975"/>
            </a:xfrm>
            <a:custGeom>
              <a:avLst/>
              <a:gdLst>
                <a:gd name="T0" fmla="*/ 500 w 507"/>
                <a:gd name="T1" fmla="*/ 13 h 13"/>
                <a:gd name="T2" fmla="*/ 7 w 507"/>
                <a:gd name="T3" fmla="*/ 13 h 13"/>
                <a:gd name="T4" fmla="*/ 0 w 507"/>
                <a:gd name="T5" fmla="*/ 7 h 13"/>
                <a:gd name="T6" fmla="*/ 0 w 507"/>
                <a:gd name="T7" fmla="*/ 7 h 13"/>
                <a:gd name="T8" fmla="*/ 7 w 507"/>
                <a:gd name="T9" fmla="*/ 0 h 13"/>
                <a:gd name="T10" fmla="*/ 500 w 507"/>
                <a:gd name="T11" fmla="*/ 0 h 13"/>
                <a:gd name="T12" fmla="*/ 507 w 507"/>
                <a:gd name="T13" fmla="*/ 7 h 13"/>
                <a:gd name="T14" fmla="*/ 507 w 507"/>
                <a:gd name="T15" fmla="*/ 7 h 13"/>
                <a:gd name="T16" fmla="*/ 500 w 507"/>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7" h="13">
                  <a:moveTo>
                    <a:pt x="500" y="13"/>
                  </a:moveTo>
                  <a:cubicBezTo>
                    <a:pt x="7" y="13"/>
                    <a:pt x="7" y="13"/>
                    <a:pt x="7" y="13"/>
                  </a:cubicBezTo>
                  <a:cubicBezTo>
                    <a:pt x="3" y="13"/>
                    <a:pt x="0" y="11"/>
                    <a:pt x="0" y="7"/>
                  </a:cubicBezTo>
                  <a:cubicBezTo>
                    <a:pt x="0" y="7"/>
                    <a:pt x="0" y="7"/>
                    <a:pt x="0" y="7"/>
                  </a:cubicBezTo>
                  <a:cubicBezTo>
                    <a:pt x="0" y="3"/>
                    <a:pt x="3" y="0"/>
                    <a:pt x="7" y="0"/>
                  </a:cubicBezTo>
                  <a:cubicBezTo>
                    <a:pt x="500" y="0"/>
                    <a:pt x="500" y="0"/>
                    <a:pt x="500" y="0"/>
                  </a:cubicBezTo>
                  <a:cubicBezTo>
                    <a:pt x="504" y="0"/>
                    <a:pt x="507" y="3"/>
                    <a:pt x="507" y="7"/>
                  </a:cubicBezTo>
                  <a:cubicBezTo>
                    <a:pt x="507" y="7"/>
                    <a:pt x="507" y="7"/>
                    <a:pt x="507" y="7"/>
                  </a:cubicBezTo>
                  <a:cubicBezTo>
                    <a:pt x="507" y="11"/>
                    <a:pt x="504" y="13"/>
                    <a:pt x="500" y="13"/>
                  </a:cubicBezTo>
                  <a:close/>
                </a:path>
              </a:pathLst>
            </a:custGeom>
            <a:solidFill>
              <a:srgbClr val="CFDE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 name="íš1îḑe">
              <a:extLst>
                <a:ext uri="{FF2B5EF4-FFF2-40B4-BE49-F238E27FC236}">
                  <a16:creationId xmlns:a16="http://schemas.microsoft.com/office/drawing/2014/main" id="{C580B604-5B5F-4282-BFC6-EC086559A773}"/>
                </a:ext>
              </a:extLst>
            </p:cNvPr>
            <p:cNvSpPr/>
            <p:nvPr/>
          </p:nvSpPr>
          <p:spPr bwMode="auto">
            <a:xfrm>
              <a:off x="3933829" y="5719805"/>
              <a:ext cx="1057276" cy="52389"/>
            </a:xfrm>
            <a:custGeom>
              <a:avLst/>
              <a:gdLst>
                <a:gd name="T0" fmla="*/ 249 w 256"/>
                <a:gd name="T1" fmla="*/ 13 h 13"/>
                <a:gd name="T2" fmla="*/ 7 w 256"/>
                <a:gd name="T3" fmla="*/ 13 h 13"/>
                <a:gd name="T4" fmla="*/ 0 w 256"/>
                <a:gd name="T5" fmla="*/ 6 h 13"/>
                <a:gd name="T6" fmla="*/ 0 w 256"/>
                <a:gd name="T7" fmla="*/ 6 h 13"/>
                <a:gd name="T8" fmla="*/ 7 w 256"/>
                <a:gd name="T9" fmla="*/ 0 h 13"/>
                <a:gd name="T10" fmla="*/ 249 w 256"/>
                <a:gd name="T11" fmla="*/ 0 h 13"/>
                <a:gd name="T12" fmla="*/ 256 w 256"/>
                <a:gd name="T13" fmla="*/ 6 h 13"/>
                <a:gd name="T14" fmla="*/ 256 w 256"/>
                <a:gd name="T15" fmla="*/ 6 h 13"/>
                <a:gd name="T16" fmla="*/ 249 w 256"/>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13">
                  <a:moveTo>
                    <a:pt x="249" y="13"/>
                  </a:moveTo>
                  <a:cubicBezTo>
                    <a:pt x="7" y="13"/>
                    <a:pt x="7" y="13"/>
                    <a:pt x="7" y="13"/>
                  </a:cubicBezTo>
                  <a:cubicBezTo>
                    <a:pt x="3" y="13"/>
                    <a:pt x="0" y="10"/>
                    <a:pt x="0" y="6"/>
                  </a:cubicBezTo>
                  <a:cubicBezTo>
                    <a:pt x="0" y="6"/>
                    <a:pt x="0" y="6"/>
                    <a:pt x="0" y="6"/>
                  </a:cubicBezTo>
                  <a:cubicBezTo>
                    <a:pt x="0" y="3"/>
                    <a:pt x="3" y="0"/>
                    <a:pt x="7" y="0"/>
                  </a:cubicBezTo>
                  <a:cubicBezTo>
                    <a:pt x="249" y="0"/>
                    <a:pt x="249" y="0"/>
                    <a:pt x="249" y="0"/>
                  </a:cubicBezTo>
                  <a:cubicBezTo>
                    <a:pt x="253" y="0"/>
                    <a:pt x="256" y="3"/>
                    <a:pt x="256" y="6"/>
                  </a:cubicBezTo>
                  <a:cubicBezTo>
                    <a:pt x="256" y="6"/>
                    <a:pt x="256" y="6"/>
                    <a:pt x="256" y="6"/>
                  </a:cubicBezTo>
                  <a:cubicBezTo>
                    <a:pt x="256" y="10"/>
                    <a:pt x="253" y="13"/>
                    <a:pt x="249" y="13"/>
                  </a:cubicBezTo>
                  <a:close/>
                </a:path>
              </a:pathLst>
            </a:custGeom>
            <a:solidFill>
              <a:srgbClr val="CFDE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 name="işļîḑe">
              <a:extLst>
                <a:ext uri="{FF2B5EF4-FFF2-40B4-BE49-F238E27FC236}">
                  <a16:creationId xmlns:a16="http://schemas.microsoft.com/office/drawing/2014/main" id="{917EC90E-15E9-4D9B-B9B3-8A77507AFDA6}"/>
                </a:ext>
              </a:extLst>
            </p:cNvPr>
            <p:cNvSpPr/>
            <p:nvPr/>
          </p:nvSpPr>
          <p:spPr bwMode="auto">
            <a:xfrm>
              <a:off x="6486532" y="1060460"/>
              <a:ext cx="649288" cy="1654188"/>
            </a:xfrm>
            <a:custGeom>
              <a:avLst/>
              <a:gdLst>
                <a:gd name="T0" fmla="*/ 68 w 157"/>
                <a:gd name="T1" fmla="*/ 356 h 401"/>
                <a:gd name="T2" fmla="*/ 4 w 157"/>
                <a:gd name="T3" fmla="*/ 276 h 401"/>
                <a:gd name="T4" fmla="*/ 25 w 157"/>
                <a:gd name="T5" fmla="*/ 195 h 401"/>
                <a:gd name="T6" fmla="*/ 21 w 157"/>
                <a:gd name="T7" fmla="*/ 111 h 401"/>
                <a:gd name="T8" fmla="*/ 50 w 157"/>
                <a:gd name="T9" fmla="*/ 67 h 401"/>
                <a:gd name="T10" fmla="*/ 62 w 157"/>
                <a:gd name="T11" fmla="*/ 15 h 401"/>
                <a:gd name="T12" fmla="*/ 113 w 157"/>
                <a:gd name="T13" fmla="*/ 64 h 401"/>
                <a:gd name="T14" fmla="*/ 106 w 157"/>
                <a:gd name="T15" fmla="*/ 135 h 401"/>
                <a:gd name="T16" fmla="*/ 118 w 157"/>
                <a:gd name="T17" fmla="*/ 206 h 401"/>
                <a:gd name="T18" fmla="*/ 96 w 157"/>
                <a:gd name="T19" fmla="*/ 281 h 401"/>
                <a:gd name="T20" fmla="*/ 68 w 157"/>
                <a:gd name="T21" fmla="*/ 356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401">
                  <a:moveTo>
                    <a:pt x="68" y="356"/>
                  </a:moveTo>
                  <a:cubicBezTo>
                    <a:pt x="68" y="356"/>
                    <a:pt x="6" y="320"/>
                    <a:pt x="4" y="276"/>
                  </a:cubicBezTo>
                  <a:cubicBezTo>
                    <a:pt x="2" y="232"/>
                    <a:pt x="48" y="227"/>
                    <a:pt x="25" y="195"/>
                  </a:cubicBezTo>
                  <a:cubicBezTo>
                    <a:pt x="2" y="162"/>
                    <a:pt x="0" y="135"/>
                    <a:pt x="21" y="111"/>
                  </a:cubicBezTo>
                  <a:cubicBezTo>
                    <a:pt x="41" y="88"/>
                    <a:pt x="54" y="93"/>
                    <a:pt x="50" y="67"/>
                  </a:cubicBezTo>
                  <a:cubicBezTo>
                    <a:pt x="47" y="42"/>
                    <a:pt x="44" y="27"/>
                    <a:pt x="62" y="15"/>
                  </a:cubicBezTo>
                  <a:cubicBezTo>
                    <a:pt x="84" y="0"/>
                    <a:pt x="109" y="31"/>
                    <a:pt x="113" y="64"/>
                  </a:cubicBezTo>
                  <a:cubicBezTo>
                    <a:pt x="117" y="94"/>
                    <a:pt x="94" y="114"/>
                    <a:pt x="106" y="135"/>
                  </a:cubicBezTo>
                  <a:cubicBezTo>
                    <a:pt x="117" y="155"/>
                    <a:pt x="126" y="164"/>
                    <a:pt x="118" y="206"/>
                  </a:cubicBezTo>
                  <a:cubicBezTo>
                    <a:pt x="110" y="248"/>
                    <a:pt x="77" y="267"/>
                    <a:pt x="96" y="281"/>
                  </a:cubicBezTo>
                  <a:cubicBezTo>
                    <a:pt x="115" y="296"/>
                    <a:pt x="157" y="401"/>
                    <a:pt x="68" y="356"/>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7" name="iṩľîďê">
              <a:extLst>
                <a:ext uri="{FF2B5EF4-FFF2-40B4-BE49-F238E27FC236}">
                  <a16:creationId xmlns:a16="http://schemas.microsoft.com/office/drawing/2014/main" id="{55369F63-E177-409C-9542-3B18F277B36C}"/>
                </a:ext>
              </a:extLst>
            </p:cNvPr>
            <p:cNvSpPr/>
            <p:nvPr/>
          </p:nvSpPr>
          <p:spPr bwMode="auto">
            <a:xfrm>
              <a:off x="6626233" y="1241435"/>
              <a:ext cx="219076" cy="1204922"/>
            </a:xfrm>
            <a:custGeom>
              <a:avLst/>
              <a:gdLst>
                <a:gd name="T0" fmla="*/ 47 w 53"/>
                <a:gd name="T1" fmla="*/ 292 h 292"/>
                <a:gd name="T2" fmla="*/ 46 w 53"/>
                <a:gd name="T3" fmla="*/ 292 h 292"/>
                <a:gd name="T4" fmla="*/ 10 w 53"/>
                <a:gd name="T5" fmla="*/ 215 h 292"/>
                <a:gd name="T6" fmla="*/ 25 w 53"/>
                <a:gd name="T7" fmla="*/ 183 h 292"/>
                <a:gd name="T8" fmla="*/ 23 w 53"/>
                <a:gd name="T9" fmla="*/ 120 h 292"/>
                <a:gd name="T10" fmla="*/ 30 w 53"/>
                <a:gd name="T11" fmla="*/ 54 h 292"/>
                <a:gd name="T12" fmla="*/ 44 w 53"/>
                <a:gd name="T13" fmla="*/ 2 h 292"/>
                <a:gd name="T14" fmla="*/ 44 w 53"/>
                <a:gd name="T15" fmla="*/ 0 h 292"/>
                <a:gd name="T16" fmla="*/ 46 w 53"/>
                <a:gd name="T17" fmla="*/ 1 h 292"/>
                <a:gd name="T18" fmla="*/ 33 w 53"/>
                <a:gd name="T19" fmla="*/ 55 h 292"/>
                <a:gd name="T20" fmla="*/ 25 w 53"/>
                <a:gd name="T21" fmla="*/ 118 h 292"/>
                <a:gd name="T22" fmla="*/ 27 w 53"/>
                <a:gd name="T23" fmla="*/ 185 h 292"/>
                <a:gd name="T24" fmla="*/ 13 w 53"/>
                <a:gd name="T25" fmla="*/ 215 h 292"/>
                <a:gd name="T26" fmla="*/ 47 w 53"/>
                <a:gd name="T27" fmla="*/ 290 h 292"/>
                <a:gd name="T28" fmla="*/ 48 w 53"/>
                <a:gd name="T29" fmla="*/ 292 h 292"/>
                <a:gd name="T30" fmla="*/ 47 w 53"/>
                <a:gd name="T31"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292">
                  <a:moveTo>
                    <a:pt x="47" y="292"/>
                  </a:moveTo>
                  <a:cubicBezTo>
                    <a:pt x="46" y="292"/>
                    <a:pt x="46" y="292"/>
                    <a:pt x="46" y="292"/>
                  </a:cubicBezTo>
                  <a:cubicBezTo>
                    <a:pt x="45" y="292"/>
                    <a:pt x="0" y="256"/>
                    <a:pt x="10" y="215"/>
                  </a:cubicBezTo>
                  <a:cubicBezTo>
                    <a:pt x="14" y="201"/>
                    <a:pt x="19" y="191"/>
                    <a:pt x="25" y="183"/>
                  </a:cubicBezTo>
                  <a:cubicBezTo>
                    <a:pt x="35" y="167"/>
                    <a:pt x="42" y="156"/>
                    <a:pt x="23" y="120"/>
                  </a:cubicBezTo>
                  <a:cubicBezTo>
                    <a:pt x="7" y="89"/>
                    <a:pt x="19" y="71"/>
                    <a:pt x="30" y="54"/>
                  </a:cubicBezTo>
                  <a:cubicBezTo>
                    <a:pt x="40" y="39"/>
                    <a:pt x="50" y="24"/>
                    <a:pt x="44" y="2"/>
                  </a:cubicBezTo>
                  <a:cubicBezTo>
                    <a:pt x="43" y="1"/>
                    <a:pt x="44" y="0"/>
                    <a:pt x="44" y="0"/>
                  </a:cubicBezTo>
                  <a:cubicBezTo>
                    <a:pt x="45" y="0"/>
                    <a:pt x="46" y="0"/>
                    <a:pt x="46" y="1"/>
                  </a:cubicBezTo>
                  <a:cubicBezTo>
                    <a:pt x="53" y="25"/>
                    <a:pt x="42" y="40"/>
                    <a:pt x="33" y="55"/>
                  </a:cubicBezTo>
                  <a:cubicBezTo>
                    <a:pt x="21" y="73"/>
                    <a:pt x="10" y="89"/>
                    <a:pt x="25" y="118"/>
                  </a:cubicBezTo>
                  <a:cubicBezTo>
                    <a:pt x="45" y="156"/>
                    <a:pt x="37" y="168"/>
                    <a:pt x="27" y="185"/>
                  </a:cubicBezTo>
                  <a:cubicBezTo>
                    <a:pt x="22" y="193"/>
                    <a:pt x="16" y="202"/>
                    <a:pt x="13" y="215"/>
                  </a:cubicBezTo>
                  <a:cubicBezTo>
                    <a:pt x="3" y="255"/>
                    <a:pt x="47" y="290"/>
                    <a:pt x="47" y="290"/>
                  </a:cubicBezTo>
                  <a:cubicBezTo>
                    <a:pt x="48" y="290"/>
                    <a:pt x="48" y="291"/>
                    <a:pt x="48" y="292"/>
                  </a:cubicBezTo>
                  <a:cubicBezTo>
                    <a:pt x="47" y="292"/>
                    <a:pt x="47" y="292"/>
                    <a:pt x="47" y="292"/>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8" name="išḷîďé">
              <a:extLst>
                <a:ext uri="{FF2B5EF4-FFF2-40B4-BE49-F238E27FC236}">
                  <a16:creationId xmlns:a16="http://schemas.microsoft.com/office/drawing/2014/main" id="{92343894-6B27-4FC1-99A3-C63469CB5039}"/>
                </a:ext>
              </a:extLst>
            </p:cNvPr>
            <p:cNvSpPr/>
            <p:nvPr/>
          </p:nvSpPr>
          <p:spPr bwMode="auto">
            <a:xfrm>
              <a:off x="4656143" y="2059003"/>
              <a:ext cx="685801" cy="1679588"/>
            </a:xfrm>
            <a:custGeom>
              <a:avLst/>
              <a:gdLst>
                <a:gd name="T0" fmla="*/ 113 w 166"/>
                <a:gd name="T1" fmla="*/ 343 h 407"/>
                <a:gd name="T2" fmla="*/ 157 w 166"/>
                <a:gd name="T3" fmla="*/ 250 h 407"/>
                <a:gd name="T4" fmla="*/ 119 w 166"/>
                <a:gd name="T5" fmla="*/ 176 h 407"/>
                <a:gd name="T6" fmla="*/ 107 w 166"/>
                <a:gd name="T7" fmla="*/ 95 h 407"/>
                <a:gd name="T8" fmla="*/ 72 w 166"/>
                <a:gd name="T9" fmla="*/ 62 h 407"/>
                <a:gd name="T10" fmla="*/ 42 w 166"/>
                <a:gd name="T11" fmla="*/ 10 h 407"/>
                <a:gd name="T12" fmla="*/ 3 w 166"/>
                <a:gd name="T13" fmla="*/ 69 h 407"/>
                <a:gd name="T14" fmla="*/ 26 w 166"/>
                <a:gd name="T15" fmla="*/ 136 h 407"/>
                <a:gd name="T16" fmla="*/ 30 w 166"/>
                <a:gd name="T17" fmla="*/ 208 h 407"/>
                <a:gd name="T18" fmla="*/ 69 w 166"/>
                <a:gd name="T19" fmla="*/ 277 h 407"/>
                <a:gd name="T20" fmla="*/ 113 w 166"/>
                <a:gd name="T21" fmla="*/ 343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407">
                  <a:moveTo>
                    <a:pt x="113" y="343"/>
                  </a:moveTo>
                  <a:cubicBezTo>
                    <a:pt x="113" y="343"/>
                    <a:pt x="166" y="294"/>
                    <a:pt x="157" y="250"/>
                  </a:cubicBezTo>
                  <a:cubicBezTo>
                    <a:pt x="149" y="207"/>
                    <a:pt x="104" y="213"/>
                    <a:pt x="119" y="176"/>
                  </a:cubicBezTo>
                  <a:cubicBezTo>
                    <a:pt x="133" y="139"/>
                    <a:pt x="132" y="124"/>
                    <a:pt x="107" y="95"/>
                  </a:cubicBezTo>
                  <a:cubicBezTo>
                    <a:pt x="94" y="81"/>
                    <a:pt x="80" y="85"/>
                    <a:pt x="72" y="62"/>
                  </a:cubicBezTo>
                  <a:cubicBezTo>
                    <a:pt x="63" y="38"/>
                    <a:pt x="62" y="17"/>
                    <a:pt x="42" y="10"/>
                  </a:cubicBezTo>
                  <a:cubicBezTo>
                    <a:pt x="17" y="0"/>
                    <a:pt x="0" y="36"/>
                    <a:pt x="3" y="69"/>
                  </a:cubicBezTo>
                  <a:cubicBezTo>
                    <a:pt x="6" y="99"/>
                    <a:pt x="33" y="114"/>
                    <a:pt x="26" y="136"/>
                  </a:cubicBezTo>
                  <a:cubicBezTo>
                    <a:pt x="20" y="158"/>
                    <a:pt x="13" y="169"/>
                    <a:pt x="30" y="208"/>
                  </a:cubicBezTo>
                  <a:cubicBezTo>
                    <a:pt x="48" y="247"/>
                    <a:pt x="84" y="258"/>
                    <a:pt x="69" y="277"/>
                  </a:cubicBezTo>
                  <a:cubicBezTo>
                    <a:pt x="54" y="295"/>
                    <a:pt x="37" y="407"/>
                    <a:pt x="113" y="343"/>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9" name="íṧḻíḑè">
              <a:extLst>
                <a:ext uri="{FF2B5EF4-FFF2-40B4-BE49-F238E27FC236}">
                  <a16:creationId xmlns:a16="http://schemas.microsoft.com/office/drawing/2014/main" id="{13BB7B07-6BD4-4B43-80F5-CC1A9C60EE53}"/>
                </a:ext>
              </a:extLst>
            </p:cNvPr>
            <p:cNvSpPr/>
            <p:nvPr/>
          </p:nvSpPr>
          <p:spPr bwMode="auto">
            <a:xfrm>
              <a:off x="4779967" y="2252680"/>
              <a:ext cx="425450" cy="1150947"/>
            </a:xfrm>
            <a:custGeom>
              <a:avLst/>
              <a:gdLst>
                <a:gd name="T0" fmla="*/ 66 w 103"/>
                <a:gd name="T1" fmla="*/ 279 h 279"/>
                <a:gd name="T2" fmla="*/ 65 w 103"/>
                <a:gd name="T3" fmla="*/ 279 h 279"/>
                <a:gd name="T4" fmla="*/ 65 w 103"/>
                <a:gd name="T5" fmla="*/ 277 h 279"/>
                <a:gd name="T6" fmla="*/ 82 w 103"/>
                <a:gd name="T7" fmla="*/ 197 h 279"/>
                <a:gd name="T8" fmla="*/ 61 w 103"/>
                <a:gd name="T9" fmla="*/ 170 h 279"/>
                <a:gd name="T10" fmla="*/ 48 w 103"/>
                <a:gd name="T11" fmla="*/ 105 h 279"/>
                <a:gd name="T12" fmla="*/ 26 w 103"/>
                <a:gd name="T13" fmla="*/ 46 h 279"/>
                <a:gd name="T14" fmla="*/ 5 w 103"/>
                <a:gd name="T15" fmla="*/ 1 h 279"/>
                <a:gd name="T16" fmla="*/ 7 w 103"/>
                <a:gd name="T17" fmla="*/ 0 h 279"/>
                <a:gd name="T18" fmla="*/ 8 w 103"/>
                <a:gd name="T19" fmla="*/ 2 h 279"/>
                <a:gd name="T20" fmla="*/ 27 w 103"/>
                <a:gd name="T21" fmla="*/ 45 h 279"/>
                <a:gd name="T22" fmla="*/ 50 w 103"/>
                <a:gd name="T23" fmla="*/ 106 h 279"/>
                <a:gd name="T24" fmla="*/ 63 w 103"/>
                <a:gd name="T25" fmla="*/ 168 h 279"/>
                <a:gd name="T26" fmla="*/ 84 w 103"/>
                <a:gd name="T27" fmla="*/ 196 h 279"/>
                <a:gd name="T28" fmla="*/ 67 w 103"/>
                <a:gd name="T29" fmla="*/ 279 h 279"/>
                <a:gd name="T30" fmla="*/ 66 w 103"/>
                <a:gd name="T31"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279">
                  <a:moveTo>
                    <a:pt x="66" y="279"/>
                  </a:moveTo>
                  <a:cubicBezTo>
                    <a:pt x="66" y="279"/>
                    <a:pt x="66" y="279"/>
                    <a:pt x="65" y="279"/>
                  </a:cubicBezTo>
                  <a:cubicBezTo>
                    <a:pt x="65" y="279"/>
                    <a:pt x="65" y="278"/>
                    <a:pt x="65" y="277"/>
                  </a:cubicBezTo>
                  <a:cubicBezTo>
                    <a:pt x="66" y="277"/>
                    <a:pt x="100" y="233"/>
                    <a:pt x="82" y="197"/>
                  </a:cubicBezTo>
                  <a:cubicBezTo>
                    <a:pt x="76" y="184"/>
                    <a:pt x="68" y="177"/>
                    <a:pt x="61" y="170"/>
                  </a:cubicBezTo>
                  <a:cubicBezTo>
                    <a:pt x="48" y="157"/>
                    <a:pt x="37" y="146"/>
                    <a:pt x="48" y="105"/>
                  </a:cubicBezTo>
                  <a:cubicBezTo>
                    <a:pt x="56" y="74"/>
                    <a:pt x="40" y="60"/>
                    <a:pt x="26" y="46"/>
                  </a:cubicBezTo>
                  <a:cubicBezTo>
                    <a:pt x="12" y="34"/>
                    <a:pt x="0" y="23"/>
                    <a:pt x="5" y="1"/>
                  </a:cubicBezTo>
                  <a:cubicBezTo>
                    <a:pt x="6" y="0"/>
                    <a:pt x="6" y="0"/>
                    <a:pt x="7" y="0"/>
                  </a:cubicBezTo>
                  <a:cubicBezTo>
                    <a:pt x="8" y="0"/>
                    <a:pt x="8" y="1"/>
                    <a:pt x="8" y="2"/>
                  </a:cubicBezTo>
                  <a:cubicBezTo>
                    <a:pt x="3" y="22"/>
                    <a:pt x="14" y="33"/>
                    <a:pt x="27" y="45"/>
                  </a:cubicBezTo>
                  <a:cubicBezTo>
                    <a:pt x="42" y="58"/>
                    <a:pt x="59" y="73"/>
                    <a:pt x="50" y="106"/>
                  </a:cubicBezTo>
                  <a:cubicBezTo>
                    <a:pt x="40" y="145"/>
                    <a:pt x="50" y="155"/>
                    <a:pt x="63" y="168"/>
                  </a:cubicBezTo>
                  <a:cubicBezTo>
                    <a:pt x="70" y="175"/>
                    <a:pt x="78" y="183"/>
                    <a:pt x="84" y="196"/>
                  </a:cubicBezTo>
                  <a:cubicBezTo>
                    <a:pt x="103" y="234"/>
                    <a:pt x="67" y="279"/>
                    <a:pt x="67" y="279"/>
                  </a:cubicBezTo>
                  <a:cubicBezTo>
                    <a:pt x="67" y="279"/>
                    <a:pt x="67" y="279"/>
                    <a:pt x="66" y="279"/>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30" name="ïşlïḑe">
              <a:extLst>
                <a:ext uri="{FF2B5EF4-FFF2-40B4-BE49-F238E27FC236}">
                  <a16:creationId xmlns:a16="http://schemas.microsoft.com/office/drawing/2014/main" id="{5B1DD5E6-5C36-46D7-AB51-756D87783551}"/>
                </a:ext>
              </a:extLst>
            </p:cNvPr>
            <p:cNvSpPr/>
            <p:nvPr/>
          </p:nvSpPr>
          <p:spPr bwMode="auto">
            <a:xfrm>
              <a:off x="3578229" y="4164044"/>
              <a:ext cx="1062039" cy="1509724"/>
            </a:xfrm>
            <a:custGeom>
              <a:avLst/>
              <a:gdLst>
                <a:gd name="T0" fmla="*/ 229 w 257"/>
                <a:gd name="T1" fmla="*/ 277 h 366"/>
                <a:gd name="T2" fmla="*/ 232 w 257"/>
                <a:gd name="T3" fmla="*/ 174 h 366"/>
                <a:gd name="T4" fmla="*/ 166 w 257"/>
                <a:gd name="T5" fmla="*/ 122 h 366"/>
                <a:gd name="T6" fmla="*/ 122 w 257"/>
                <a:gd name="T7" fmla="*/ 53 h 366"/>
                <a:gd name="T8" fmla="*/ 77 w 257"/>
                <a:gd name="T9" fmla="*/ 37 h 366"/>
                <a:gd name="T10" fmla="*/ 28 w 257"/>
                <a:gd name="T11" fmla="*/ 2 h 366"/>
                <a:gd name="T12" fmla="*/ 17 w 257"/>
                <a:gd name="T13" fmla="*/ 72 h 366"/>
                <a:gd name="T14" fmla="*/ 65 w 257"/>
                <a:gd name="T15" fmla="*/ 123 h 366"/>
                <a:gd name="T16" fmla="*/ 98 w 257"/>
                <a:gd name="T17" fmla="*/ 187 h 366"/>
                <a:gd name="T18" fmla="*/ 162 w 257"/>
                <a:gd name="T19" fmla="*/ 234 h 366"/>
                <a:gd name="T20" fmla="*/ 229 w 257"/>
                <a:gd name="T21" fmla="*/ 277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7" h="366">
                  <a:moveTo>
                    <a:pt x="229" y="277"/>
                  </a:moveTo>
                  <a:cubicBezTo>
                    <a:pt x="229" y="277"/>
                    <a:pt x="257" y="210"/>
                    <a:pt x="232" y="174"/>
                  </a:cubicBezTo>
                  <a:cubicBezTo>
                    <a:pt x="206" y="138"/>
                    <a:pt x="168" y="162"/>
                    <a:pt x="166" y="122"/>
                  </a:cubicBezTo>
                  <a:cubicBezTo>
                    <a:pt x="164" y="82"/>
                    <a:pt x="156" y="69"/>
                    <a:pt x="122" y="53"/>
                  </a:cubicBezTo>
                  <a:cubicBezTo>
                    <a:pt x="105" y="46"/>
                    <a:pt x="94" y="55"/>
                    <a:pt x="77" y="37"/>
                  </a:cubicBezTo>
                  <a:cubicBezTo>
                    <a:pt x="59" y="19"/>
                    <a:pt x="49" y="0"/>
                    <a:pt x="28" y="2"/>
                  </a:cubicBezTo>
                  <a:cubicBezTo>
                    <a:pt x="2" y="3"/>
                    <a:pt x="0" y="43"/>
                    <a:pt x="17" y="72"/>
                  </a:cubicBezTo>
                  <a:cubicBezTo>
                    <a:pt x="32" y="98"/>
                    <a:pt x="62" y="100"/>
                    <a:pt x="65" y="123"/>
                  </a:cubicBezTo>
                  <a:cubicBezTo>
                    <a:pt x="68" y="146"/>
                    <a:pt x="66" y="159"/>
                    <a:pt x="98" y="187"/>
                  </a:cubicBezTo>
                  <a:cubicBezTo>
                    <a:pt x="130" y="216"/>
                    <a:pt x="168" y="211"/>
                    <a:pt x="162" y="234"/>
                  </a:cubicBezTo>
                  <a:cubicBezTo>
                    <a:pt x="155" y="257"/>
                    <a:pt x="186" y="366"/>
                    <a:pt x="229" y="277"/>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31" name="îšļïḓê">
              <a:extLst>
                <a:ext uri="{FF2B5EF4-FFF2-40B4-BE49-F238E27FC236}">
                  <a16:creationId xmlns:a16="http://schemas.microsoft.com/office/drawing/2014/main" id="{90F2E354-C368-45D5-B434-95BC8CD93BC6}"/>
                </a:ext>
              </a:extLst>
            </p:cNvPr>
            <p:cNvSpPr/>
            <p:nvPr/>
          </p:nvSpPr>
          <p:spPr bwMode="auto">
            <a:xfrm>
              <a:off x="3735392" y="4319620"/>
              <a:ext cx="760414" cy="954096"/>
            </a:xfrm>
            <a:custGeom>
              <a:avLst/>
              <a:gdLst>
                <a:gd name="T0" fmla="*/ 168 w 184"/>
                <a:gd name="T1" fmla="*/ 231 h 231"/>
                <a:gd name="T2" fmla="*/ 168 w 184"/>
                <a:gd name="T3" fmla="*/ 231 h 231"/>
                <a:gd name="T4" fmla="*/ 167 w 184"/>
                <a:gd name="T5" fmla="*/ 229 h 231"/>
                <a:gd name="T6" fmla="*/ 150 w 184"/>
                <a:gd name="T7" fmla="*/ 149 h 231"/>
                <a:gd name="T8" fmla="*/ 120 w 184"/>
                <a:gd name="T9" fmla="*/ 133 h 231"/>
                <a:gd name="T10" fmla="*/ 81 w 184"/>
                <a:gd name="T11" fmla="*/ 79 h 231"/>
                <a:gd name="T12" fmla="*/ 36 w 184"/>
                <a:gd name="T13" fmla="*/ 35 h 231"/>
                <a:gd name="T14" fmla="*/ 0 w 184"/>
                <a:gd name="T15" fmla="*/ 1 h 231"/>
                <a:gd name="T16" fmla="*/ 1 w 184"/>
                <a:gd name="T17" fmla="*/ 0 h 231"/>
                <a:gd name="T18" fmla="*/ 2 w 184"/>
                <a:gd name="T19" fmla="*/ 1 h 231"/>
                <a:gd name="T20" fmla="*/ 37 w 184"/>
                <a:gd name="T21" fmla="*/ 32 h 231"/>
                <a:gd name="T22" fmla="*/ 83 w 184"/>
                <a:gd name="T23" fmla="*/ 79 h 231"/>
                <a:gd name="T24" fmla="*/ 121 w 184"/>
                <a:gd name="T25" fmla="*/ 131 h 231"/>
                <a:gd name="T26" fmla="*/ 151 w 184"/>
                <a:gd name="T27" fmla="*/ 147 h 231"/>
                <a:gd name="T28" fmla="*/ 170 w 184"/>
                <a:gd name="T29" fmla="*/ 230 h 231"/>
                <a:gd name="T30" fmla="*/ 168 w 184"/>
                <a:gd name="T31" fmla="*/ 23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4" h="231">
                  <a:moveTo>
                    <a:pt x="168" y="231"/>
                  </a:moveTo>
                  <a:cubicBezTo>
                    <a:pt x="168" y="231"/>
                    <a:pt x="168" y="231"/>
                    <a:pt x="168" y="231"/>
                  </a:cubicBezTo>
                  <a:cubicBezTo>
                    <a:pt x="167" y="231"/>
                    <a:pt x="167" y="230"/>
                    <a:pt x="167" y="229"/>
                  </a:cubicBezTo>
                  <a:cubicBezTo>
                    <a:pt x="167" y="229"/>
                    <a:pt x="181" y="175"/>
                    <a:pt x="150" y="149"/>
                  </a:cubicBezTo>
                  <a:cubicBezTo>
                    <a:pt x="139" y="140"/>
                    <a:pt x="129" y="136"/>
                    <a:pt x="120" y="133"/>
                  </a:cubicBezTo>
                  <a:cubicBezTo>
                    <a:pt x="102" y="126"/>
                    <a:pt x="88" y="121"/>
                    <a:pt x="81" y="79"/>
                  </a:cubicBezTo>
                  <a:cubicBezTo>
                    <a:pt x="75" y="47"/>
                    <a:pt x="56" y="41"/>
                    <a:pt x="36" y="35"/>
                  </a:cubicBezTo>
                  <a:cubicBezTo>
                    <a:pt x="20" y="29"/>
                    <a:pt x="4" y="24"/>
                    <a:pt x="0" y="1"/>
                  </a:cubicBezTo>
                  <a:cubicBezTo>
                    <a:pt x="0" y="1"/>
                    <a:pt x="0" y="0"/>
                    <a:pt x="1" y="0"/>
                  </a:cubicBezTo>
                  <a:cubicBezTo>
                    <a:pt x="1" y="0"/>
                    <a:pt x="2" y="0"/>
                    <a:pt x="2" y="1"/>
                  </a:cubicBezTo>
                  <a:cubicBezTo>
                    <a:pt x="6" y="22"/>
                    <a:pt x="20" y="27"/>
                    <a:pt x="37" y="32"/>
                  </a:cubicBezTo>
                  <a:cubicBezTo>
                    <a:pt x="56" y="38"/>
                    <a:pt x="78" y="46"/>
                    <a:pt x="83" y="79"/>
                  </a:cubicBezTo>
                  <a:cubicBezTo>
                    <a:pt x="90" y="119"/>
                    <a:pt x="103" y="124"/>
                    <a:pt x="121" y="131"/>
                  </a:cubicBezTo>
                  <a:cubicBezTo>
                    <a:pt x="130" y="134"/>
                    <a:pt x="140" y="138"/>
                    <a:pt x="151" y="147"/>
                  </a:cubicBezTo>
                  <a:cubicBezTo>
                    <a:pt x="184" y="174"/>
                    <a:pt x="170" y="229"/>
                    <a:pt x="170" y="230"/>
                  </a:cubicBezTo>
                  <a:cubicBezTo>
                    <a:pt x="169" y="230"/>
                    <a:pt x="169" y="231"/>
                    <a:pt x="168" y="231"/>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32" name="íṧ1îḍé">
              <a:extLst>
                <a:ext uri="{FF2B5EF4-FFF2-40B4-BE49-F238E27FC236}">
                  <a16:creationId xmlns:a16="http://schemas.microsoft.com/office/drawing/2014/main" id="{55159A55-7EAC-4693-887A-450EF71E263A}"/>
                </a:ext>
              </a:extLst>
            </p:cNvPr>
            <p:cNvSpPr/>
            <p:nvPr/>
          </p:nvSpPr>
          <p:spPr bwMode="auto">
            <a:xfrm>
              <a:off x="4081466" y="2616221"/>
              <a:ext cx="1247777" cy="1300173"/>
            </a:xfrm>
            <a:custGeom>
              <a:avLst/>
              <a:gdLst>
                <a:gd name="T0" fmla="*/ 293 w 302"/>
                <a:gd name="T1" fmla="*/ 218 h 315"/>
                <a:gd name="T2" fmla="*/ 268 w 302"/>
                <a:gd name="T3" fmla="*/ 118 h 315"/>
                <a:gd name="T4" fmla="*/ 190 w 302"/>
                <a:gd name="T5" fmla="*/ 86 h 315"/>
                <a:gd name="T6" fmla="*/ 125 w 302"/>
                <a:gd name="T7" fmla="*/ 32 h 315"/>
                <a:gd name="T8" fmla="*/ 73 w 302"/>
                <a:gd name="T9" fmla="*/ 29 h 315"/>
                <a:gd name="T10" fmla="*/ 25 w 302"/>
                <a:gd name="T11" fmla="*/ 7 h 315"/>
                <a:gd name="T12" fmla="*/ 33 w 302"/>
                <a:gd name="T13" fmla="*/ 78 h 315"/>
                <a:gd name="T14" fmla="*/ 94 w 302"/>
                <a:gd name="T15" fmla="*/ 114 h 315"/>
                <a:gd name="T16" fmla="*/ 143 w 302"/>
                <a:gd name="T17" fmla="*/ 167 h 315"/>
                <a:gd name="T18" fmla="*/ 217 w 302"/>
                <a:gd name="T19" fmla="*/ 195 h 315"/>
                <a:gd name="T20" fmla="*/ 293 w 302"/>
                <a:gd name="T21" fmla="*/ 218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2" h="315">
                  <a:moveTo>
                    <a:pt x="293" y="218"/>
                  </a:moveTo>
                  <a:cubicBezTo>
                    <a:pt x="293" y="218"/>
                    <a:pt x="302" y="146"/>
                    <a:pt x="268" y="118"/>
                  </a:cubicBezTo>
                  <a:cubicBezTo>
                    <a:pt x="234" y="90"/>
                    <a:pt x="203" y="124"/>
                    <a:pt x="190" y="86"/>
                  </a:cubicBezTo>
                  <a:cubicBezTo>
                    <a:pt x="178" y="48"/>
                    <a:pt x="158" y="30"/>
                    <a:pt x="125" y="32"/>
                  </a:cubicBezTo>
                  <a:cubicBezTo>
                    <a:pt x="95" y="34"/>
                    <a:pt x="91" y="48"/>
                    <a:pt x="73" y="29"/>
                  </a:cubicBezTo>
                  <a:cubicBezTo>
                    <a:pt x="55" y="11"/>
                    <a:pt x="45" y="0"/>
                    <a:pt x="25" y="7"/>
                  </a:cubicBezTo>
                  <a:cubicBezTo>
                    <a:pt x="0" y="16"/>
                    <a:pt x="10" y="54"/>
                    <a:pt x="33" y="78"/>
                  </a:cubicBezTo>
                  <a:cubicBezTo>
                    <a:pt x="55" y="99"/>
                    <a:pt x="84" y="93"/>
                    <a:pt x="94" y="114"/>
                  </a:cubicBezTo>
                  <a:cubicBezTo>
                    <a:pt x="103" y="135"/>
                    <a:pt x="104" y="148"/>
                    <a:pt x="143" y="167"/>
                  </a:cubicBezTo>
                  <a:cubicBezTo>
                    <a:pt x="181" y="186"/>
                    <a:pt x="217" y="171"/>
                    <a:pt x="217" y="195"/>
                  </a:cubicBezTo>
                  <a:cubicBezTo>
                    <a:pt x="217" y="219"/>
                    <a:pt x="275" y="315"/>
                    <a:pt x="293" y="218"/>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33" name="îŝļiḋè">
              <a:extLst>
                <a:ext uri="{FF2B5EF4-FFF2-40B4-BE49-F238E27FC236}">
                  <a16:creationId xmlns:a16="http://schemas.microsoft.com/office/drawing/2014/main" id="{6DA310BF-B210-46AF-A5B1-9DAAA7A0E61C}"/>
                </a:ext>
              </a:extLst>
            </p:cNvPr>
            <p:cNvSpPr/>
            <p:nvPr/>
          </p:nvSpPr>
          <p:spPr bwMode="auto">
            <a:xfrm>
              <a:off x="4235455" y="2768621"/>
              <a:ext cx="962026" cy="738194"/>
            </a:xfrm>
            <a:custGeom>
              <a:avLst/>
              <a:gdLst>
                <a:gd name="T0" fmla="*/ 232 w 233"/>
                <a:gd name="T1" fmla="*/ 179 h 179"/>
                <a:gd name="T2" fmla="*/ 232 w 233"/>
                <a:gd name="T3" fmla="*/ 179 h 179"/>
                <a:gd name="T4" fmla="*/ 230 w 233"/>
                <a:gd name="T5" fmla="*/ 178 h 179"/>
                <a:gd name="T6" fmla="*/ 192 w 233"/>
                <a:gd name="T7" fmla="*/ 105 h 179"/>
                <a:gd name="T8" fmla="*/ 159 w 233"/>
                <a:gd name="T9" fmla="*/ 98 h 179"/>
                <a:gd name="T10" fmla="*/ 107 w 233"/>
                <a:gd name="T11" fmla="*/ 57 h 179"/>
                <a:gd name="T12" fmla="*/ 52 w 233"/>
                <a:gd name="T13" fmla="*/ 25 h 179"/>
                <a:gd name="T14" fmla="*/ 1 w 233"/>
                <a:gd name="T15" fmla="*/ 2 h 179"/>
                <a:gd name="T16" fmla="*/ 1 w 233"/>
                <a:gd name="T17" fmla="*/ 1 h 179"/>
                <a:gd name="T18" fmla="*/ 2 w 233"/>
                <a:gd name="T19" fmla="*/ 1 h 179"/>
                <a:gd name="T20" fmla="*/ 52 w 233"/>
                <a:gd name="T21" fmla="*/ 22 h 179"/>
                <a:gd name="T22" fmla="*/ 109 w 233"/>
                <a:gd name="T23" fmla="*/ 56 h 179"/>
                <a:gd name="T24" fmla="*/ 159 w 233"/>
                <a:gd name="T25" fmla="*/ 95 h 179"/>
                <a:gd name="T26" fmla="*/ 193 w 233"/>
                <a:gd name="T27" fmla="*/ 103 h 179"/>
                <a:gd name="T28" fmla="*/ 233 w 233"/>
                <a:gd name="T29" fmla="*/ 178 h 179"/>
                <a:gd name="T30" fmla="*/ 232 w 233"/>
                <a:gd name="T31"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3" h="179">
                  <a:moveTo>
                    <a:pt x="232" y="179"/>
                  </a:moveTo>
                  <a:cubicBezTo>
                    <a:pt x="232" y="179"/>
                    <a:pt x="232" y="179"/>
                    <a:pt x="232" y="179"/>
                  </a:cubicBezTo>
                  <a:cubicBezTo>
                    <a:pt x="231" y="179"/>
                    <a:pt x="230" y="178"/>
                    <a:pt x="230" y="178"/>
                  </a:cubicBezTo>
                  <a:cubicBezTo>
                    <a:pt x="230" y="177"/>
                    <a:pt x="229" y="121"/>
                    <a:pt x="192" y="105"/>
                  </a:cubicBezTo>
                  <a:cubicBezTo>
                    <a:pt x="179" y="100"/>
                    <a:pt x="168" y="99"/>
                    <a:pt x="159" y="98"/>
                  </a:cubicBezTo>
                  <a:cubicBezTo>
                    <a:pt x="140" y="96"/>
                    <a:pt x="125" y="95"/>
                    <a:pt x="107" y="57"/>
                  </a:cubicBezTo>
                  <a:cubicBezTo>
                    <a:pt x="93" y="27"/>
                    <a:pt x="73" y="26"/>
                    <a:pt x="52" y="25"/>
                  </a:cubicBezTo>
                  <a:cubicBezTo>
                    <a:pt x="34" y="23"/>
                    <a:pt x="16" y="22"/>
                    <a:pt x="1" y="2"/>
                  </a:cubicBezTo>
                  <a:cubicBezTo>
                    <a:pt x="0" y="2"/>
                    <a:pt x="0" y="1"/>
                    <a:pt x="1" y="1"/>
                  </a:cubicBezTo>
                  <a:cubicBezTo>
                    <a:pt x="1" y="0"/>
                    <a:pt x="2" y="0"/>
                    <a:pt x="2" y="1"/>
                  </a:cubicBezTo>
                  <a:cubicBezTo>
                    <a:pt x="17" y="20"/>
                    <a:pt x="35" y="21"/>
                    <a:pt x="52" y="22"/>
                  </a:cubicBezTo>
                  <a:cubicBezTo>
                    <a:pt x="73" y="24"/>
                    <a:pt x="94" y="25"/>
                    <a:pt x="109" y="56"/>
                  </a:cubicBezTo>
                  <a:cubicBezTo>
                    <a:pt x="126" y="92"/>
                    <a:pt x="140" y="94"/>
                    <a:pt x="159" y="95"/>
                  </a:cubicBezTo>
                  <a:cubicBezTo>
                    <a:pt x="169" y="96"/>
                    <a:pt x="179" y="97"/>
                    <a:pt x="193" y="103"/>
                  </a:cubicBezTo>
                  <a:cubicBezTo>
                    <a:pt x="232" y="120"/>
                    <a:pt x="233" y="177"/>
                    <a:pt x="233" y="178"/>
                  </a:cubicBezTo>
                  <a:cubicBezTo>
                    <a:pt x="233" y="178"/>
                    <a:pt x="232" y="179"/>
                    <a:pt x="232" y="179"/>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34" name="iŝ1íḋê">
              <a:extLst>
                <a:ext uri="{FF2B5EF4-FFF2-40B4-BE49-F238E27FC236}">
                  <a16:creationId xmlns:a16="http://schemas.microsoft.com/office/drawing/2014/main" id="{1A650258-B1A0-41F3-9615-53A325802C03}"/>
                </a:ext>
              </a:extLst>
            </p:cNvPr>
            <p:cNvSpPr/>
            <p:nvPr/>
          </p:nvSpPr>
          <p:spPr bwMode="auto">
            <a:xfrm>
              <a:off x="6927857" y="2520971"/>
              <a:ext cx="1260475" cy="1089033"/>
            </a:xfrm>
            <a:custGeom>
              <a:avLst/>
              <a:gdLst>
                <a:gd name="T0" fmla="*/ 53 w 305"/>
                <a:gd name="T1" fmla="*/ 253 h 264"/>
                <a:gd name="T2" fmla="*/ 138 w 305"/>
                <a:gd name="T3" fmla="*/ 237 h 264"/>
                <a:gd name="T4" fmla="*/ 188 w 305"/>
                <a:gd name="T5" fmla="*/ 169 h 264"/>
                <a:gd name="T6" fmla="*/ 255 w 305"/>
                <a:gd name="T7" fmla="*/ 119 h 264"/>
                <a:gd name="T8" fmla="*/ 270 w 305"/>
                <a:gd name="T9" fmla="*/ 68 h 264"/>
                <a:gd name="T10" fmla="*/ 303 w 305"/>
                <a:gd name="T11" fmla="*/ 27 h 264"/>
                <a:gd name="T12" fmla="*/ 232 w 305"/>
                <a:gd name="T13" fmla="*/ 18 h 264"/>
                <a:gd name="T14" fmla="*/ 183 w 305"/>
                <a:gd name="T15" fmla="*/ 69 h 264"/>
                <a:gd name="T16" fmla="*/ 120 w 305"/>
                <a:gd name="T17" fmla="*/ 104 h 264"/>
                <a:gd name="T18" fmla="*/ 76 w 305"/>
                <a:gd name="T19" fmla="*/ 170 h 264"/>
                <a:gd name="T20" fmla="*/ 53 w 305"/>
                <a:gd name="T21" fmla="*/ 25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264">
                  <a:moveTo>
                    <a:pt x="53" y="253"/>
                  </a:moveTo>
                  <a:cubicBezTo>
                    <a:pt x="53" y="253"/>
                    <a:pt x="103" y="264"/>
                    <a:pt x="138" y="237"/>
                  </a:cubicBezTo>
                  <a:cubicBezTo>
                    <a:pt x="173" y="210"/>
                    <a:pt x="148" y="172"/>
                    <a:pt x="188" y="169"/>
                  </a:cubicBezTo>
                  <a:cubicBezTo>
                    <a:pt x="228" y="166"/>
                    <a:pt x="250" y="150"/>
                    <a:pt x="255" y="119"/>
                  </a:cubicBezTo>
                  <a:cubicBezTo>
                    <a:pt x="260" y="89"/>
                    <a:pt x="248" y="82"/>
                    <a:pt x="270" y="68"/>
                  </a:cubicBezTo>
                  <a:cubicBezTo>
                    <a:pt x="292" y="55"/>
                    <a:pt x="305" y="48"/>
                    <a:pt x="303" y="27"/>
                  </a:cubicBezTo>
                  <a:cubicBezTo>
                    <a:pt x="300" y="0"/>
                    <a:pt x="260" y="1"/>
                    <a:pt x="232" y="18"/>
                  </a:cubicBezTo>
                  <a:cubicBezTo>
                    <a:pt x="207" y="34"/>
                    <a:pt x="206" y="64"/>
                    <a:pt x="183" y="69"/>
                  </a:cubicBezTo>
                  <a:cubicBezTo>
                    <a:pt x="160" y="73"/>
                    <a:pt x="147" y="71"/>
                    <a:pt x="120" y="104"/>
                  </a:cubicBezTo>
                  <a:cubicBezTo>
                    <a:pt x="93" y="137"/>
                    <a:pt x="99" y="175"/>
                    <a:pt x="76" y="170"/>
                  </a:cubicBezTo>
                  <a:cubicBezTo>
                    <a:pt x="52" y="164"/>
                    <a:pt x="0" y="206"/>
                    <a:pt x="53" y="25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35" name="íšliḓé">
              <a:extLst>
                <a:ext uri="{FF2B5EF4-FFF2-40B4-BE49-F238E27FC236}">
                  <a16:creationId xmlns:a16="http://schemas.microsoft.com/office/drawing/2014/main" id="{DF96100F-F198-40A0-B6CC-54882DE7DCD7}"/>
                </a:ext>
              </a:extLst>
            </p:cNvPr>
            <p:cNvSpPr/>
            <p:nvPr/>
          </p:nvSpPr>
          <p:spPr bwMode="auto">
            <a:xfrm>
              <a:off x="7105658" y="2649558"/>
              <a:ext cx="938213" cy="815981"/>
            </a:xfrm>
            <a:custGeom>
              <a:avLst/>
              <a:gdLst>
                <a:gd name="T0" fmla="*/ 0 w 227"/>
                <a:gd name="T1" fmla="*/ 185 h 198"/>
                <a:gd name="T2" fmla="*/ 1 w 227"/>
                <a:gd name="T3" fmla="*/ 186 h 198"/>
                <a:gd name="T4" fmla="*/ 83 w 227"/>
                <a:gd name="T5" fmla="*/ 164 h 198"/>
                <a:gd name="T6" fmla="*/ 98 w 227"/>
                <a:gd name="T7" fmla="*/ 133 h 198"/>
                <a:gd name="T8" fmla="*/ 148 w 227"/>
                <a:gd name="T9" fmla="*/ 93 h 198"/>
                <a:gd name="T10" fmla="*/ 194 w 227"/>
                <a:gd name="T11" fmla="*/ 46 h 198"/>
                <a:gd name="T12" fmla="*/ 226 w 227"/>
                <a:gd name="T13" fmla="*/ 3 h 198"/>
                <a:gd name="T14" fmla="*/ 227 w 227"/>
                <a:gd name="T15" fmla="*/ 1 h 198"/>
                <a:gd name="T16" fmla="*/ 225 w 227"/>
                <a:gd name="T17" fmla="*/ 0 h 198"/>
                <a:gd name="T18" fmla="*/ 192 w 227"/>
                <a:gd name="T19" fmla="*/ 45 h 198"/>
                <a:gd name="T20" fmla="*/ 148 w 227"/>
                <a:gd name="T21" fmla="*/ 91 h 198"/>
                <a:gd name="T22" fmla="*/ 96 w 227"/>
                <a:gd name="T23" fmla="*/ 132 h 198"/>
                <a:gd name="T24" fmla="*/ 81 w 227"/>
                <a:gd name="T25" fmla="*/ 162 h 198"/>
                <a:gd name="T26" fmla="*/ 1 w 227"/>
                <a:gd name="T27" fmla="*/ 183 h 198"/>
                <a:gd name="T28" fmla="*/ 0 w 227"/>
                <a:gd name="T29" fmla="*/ 184 h 198"/>
                <a:gd name="T30" fmla="*/ 0 w 227"/>
                <a:gd name="T31" fmla="*/ 18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7" h="198">
                  <a:moveTo>
                    <a:pt x="0" y="185"/>
                  </a:moveTo>
                  <a:cubicBezTo>
                    <a:pt x="0" y="185"/>
                    <a:pt x="0" y="185"/>
                    <a:pt x="1" y="186"/>
                  </a:cubicBezTo>
                  <a:cubicBezTo>
                    <a:pt x="2" y="186"/>
                    <a:pt x="58" y="198"/>
                    <a:pt x="83" y="164"/>
                  </a:cubicBezTo>
                  <a:cubicBezTo>
                    <a:pt x="92" y="152"/>
                    <a:pt x="95" y="142"/>
                    <a:pt x="98" y="133"/>
                  </a:cubicBezTo>
                  <a:cubicBezTo>
                    <a:pt x="104" y="115"/>
                    <a:pt x="109" y="102"/>
                    <a:pt x="148" y="93"/>
                  </a:cubicBezTo>
                  <a:cubicBezTo>
                    <a:pt x="182" y="86"/>
                    <a:pt x="188" y="66"/>
                    <a:pt x="194" y="46"/>
                  </a:cubicBezTo>
                  <a:cubicBezTo>
                    <a:pt x="199" y="29"/>
                    <a:pt x="205" y="12"/>
                    <a:pt x="226" y="3"/>
                  </a:cubicBezTo>
                  <a:cubicBezTo>
                    <a:pt x="227" y="2"/>
                    <a:pt x="227" y="2"/>
                    <a:pt x="227" y="1"/>
                  </a:cubicBezTo>
                  <a:cubicBezTo>
                    <a:pt x="227" y="0"/>
                    <a:pt x="226" y="0"/>
                    <a:pt x="225" y="0"/>
                  </a:cubicBezTo>
                  <a:cubicBezTo>
                    <a:pt x="203" y="10"/>
                    <a:pt x="197" y="28"/>
                    <a:pt x="192" y="45"/>
                  </a:cubicBezTo>
                  <a:cubicBezTo>
                    <a:pt x="186" y="65"/>
                    <a:pt x="180" y="84"/>
                    <a:pt x="148" y="91"/>
                  </a:cubicBezTo>
                  <a:cubicBezTo>
                    <a:pt x="107" y="100"/>
                    <a:pt x="102" y="114"/>
                    <a:pt x="96" y="132"/>
                  </a:cubicBezTo>
                  <a:cubicBezTo>
                    <a:pt x="93" y="141"/>
                    <a:pt x="90" y="151"/>
                    <a:pt x="81" y="162"/>
                  </a:cubicBezTo>
                  <a:cubicBezTo>
                    <a:pt x="57" y="195"/>
                    <a:pt x="2" y="183"/>
                    <a:pt x="1" y="183"/>
                  </a:cubicBezTo>
                  <a:cubicBezTo>
                    <a:pt x="1" y="183"/>
                    <a:pt x="0" y="183"/>
                    <a:pt x="0" y="184"/>
                  </a:cubicBezTo>
                  <a:cubicBezTo>
                    <a:pt x="0" y="184"/>
                    <a:pt x="0" y="184"/>
                    <a:pt x="0" y="185"/>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36" name="ïśḷíďê">
              <a:extLst>
                <a:ext uri="{FF2B5EF4-FFF2-40B4-BE49-F238E27FC236}">
                  <a16:creationId xmlns:a16="http://schemas.microsoft.com/office/drawing/2014/main" id="{BEA97F28-3BC9-4FAF-AC08-CD356D183EF3}"/>
                </a:ext>
              </a:extLst>
            </p:cNvPr>
            <p:cNvSpPr/>
            <p:nvPr/>
          </p:nvSpPr>
          <p:spPr bwMode="auto">
            <a:xfrm>
              <a:off x="4395792" y="2570182"/>
              <a:ext cx="1119189" cy="2236804"/>
            </a:xfrm>
            <a:custGeom>
              <a:avLst/>
              <a:gdLst>
                <a:gd name="T0" fmla="*/ 271 w 271"/>
                <a:gd name="T1" fmla="*/ 0 h 542"/>
                <a:gd name="T2" fmla="*/ 195 w 271"/>
                <a:gd name="T3" fmla="*/ 60 h 542"/>
                <a:gd name="T4" fmla="*/ 195 w 271"/>
                <a:gd name="T5" fmla="*/ 173 h 542"/>
                <a:gd name="T6" fmla="*/ 72 w 271"/>
                <a:gd name="T7" fmla="*/ 232 h 542"/>
                <a:gd name="T8" fmla="*/ 77 w 271"/>
                <a:gd name="T9" fmla="*/ 369 h 542"/>
                <a:gd name="T10" fmla="*/ 21 w 271"/>
                <a:gd name="T11" fmla="*/ 473 h 542"/>
                <a:gd name="T12" fmla="*/ 271 w 271"/>
                <a:gd name="T13" fmla="*/ 527 h 542"/>
                <a:gd name="T14" fmla="*/ 271 w 271"/>
                <a:gd name="T15" fmla="*/ 0 h 5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 h="542">
                  <a:moveTo>
                    <a:pt x="271" y="0"/>
                  </a:moveTo>
                  <a:cubicBezTo>
                    <a:pt x="271" y="0"/>
                    <a:pt x="204" y="3"/>
                    <a:pt x="195" y="60"/>
                  </a:cubicBezTo>
                  <a:cubicBezTo>
                    <a:pt x="185" y="116"/>
                    <a:pt x="233" y="149"/>
                    <a:pt x="195" y="173"/>
                  </a:cubicBezTo>
                  <a:cubicBezTo>
                    <a:pt x="157" y="198"/>
                    <a:pt x="99" y="166"/>
                    <a:pt x="72" y="232"/>
                  </a:cubicBezTo>
                  <a:cubicBezTo>
                    <a:pt x="44" y="297"/>
                    <a:pt x="97" y="328"/>
                    <a:pt x="77" y="369"/>
                  </a:cubicBezTo>
                  <a:cubicBezTo>
                    <a:pt x="57" y="410"/>
                    <a:pt x="0" y="405"/>
                    <a:pt x="21" y="473"/>
                  </a:cubicBezTo>
                  <a:cubicBezTo>
                    <a:pt x="42" y="542"/>
                    <a:pt x="271" y="527"/>
                    <a:pt x="271" y="527"/>
                  </a:cubicBezTo>
                  <a:lnTo>
                    <a:pt x="271" y="0"/>
                  </a:ln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37" name="íslïḋe">
              <a:extLst>
                <a:ext uri="{FF2B5EF4-FFF2-40B4-BE49-F238E27FC236}">
                  <a16:creationId xmlns:a16="http://schemas.microsoft.com/office/drawing/2014/main" id="{4282B447-82C7-4C5C-8C1F-E772BBCF5914}"/>
                </a:ext>
              </a:extLst>
            </p:cNvPr>
            <p:cNvSpPr/>
            <p:nvPr/>
          </p:nvSpPr>
          <p:spPr bwMode="auto">
            <a:xfrm>
              <a:off x="3165479" y="4270409"/>
              <a:ext cx="2444753" cy="1246197"/>
            </a:xfrm>
            <a:custGeom>
              <a:avLst/>
              <a:gdLst>
                <a:gd name="T0" fmla="*/ 566 w 592"/>
                <a:gd name="T1" fmla="*/ 302 h 302"/>
                <a:gd name="T2" fmla="*/ 34 w 592"/>
                <a:gd name="T3" fmla="*/ 302 h 302"/>
                <a:gd name="T4" fmla="*/ 21 w 592"/>
                <a:gd name="T5" fmla="*/ 258 h 302"/>
                <a:gd name="T6" fmla="*/ 104 w 592"/>
                <a:gd name="T7" fmla="*/ 243 h 302"/>
                <a:gd name="T8" fmla="*/ 264 w 592"/>
                <a:gd name="T9" fmla="*/ 188 h 302"/>
                <a:gd name="T10" fmla="*/ 590 w 592"/>
                <a:gd name="T11" fmla="*/ 275 h 302"/>
                <a:gd name="T12" fmla="*/ 566 w 592"/>
                <a:gd name="T13" fmla="*/ 302 h 302"/>
              </a:gdLst>
              <a:ahLst/>
              <a:cxnLst>
                <a:cxn ang="0">
                  <a:pos x="T0" y="T1"/>
                </a:cxn>
                <a:cxn ang="0">
                  <a:pos x="T2" y="T3"/>
                </a:cxn>
                <a:cxn ang="0">
                  <a:pos x="T4" y="T5"/>
                </a:cxn>
                <a:cxn ang="0">
                  <a:pos x="T6" y="T7"/>
                </a:cxn>
                <a:cxn ang="0">
                  <a:pos x="T8" y="T9"/>
                </a:cxn>
                <a:cxn ang="0">
                  <a:pos x="T10" y="T11"/>
                </a:cxn>
                <a:cxn ang="0">
                  <a:pos x="T12" y="T13"/>
                </a:cxn>
              </a:cxnLst>
              <a:rect l="0" t="0" r="r" b="b"/>
              <a:pathLst>
                <a:path w="592" h="302">
                  <a:moveTo>
                    <a:pt x="566" y="302"/>
                  </a:moveTo>
                  <a:cubicBezTo>
                    <a:pt x="34" y="302"/>
                    <a:pt x="34" y="302"/>
                    <a:pt x="34" y="302"/>
                  </a:cubicBezTo>
                  <a:cubicBezTo>
                    <a:pt x="9" y="302"/>
                    <a:pt x="0" y="270"/>
                    <a:pt x="21" y="258"/>
                  </a:cubicBezTo>
                  <a:cubicBezTo>
                    <a:pt x="40" y="246"/>
                    <a:pt x="67" y="239"/>
                    <a:pt x="104" y="243"/>
                  </a:cubicBezTo>
                  <a:cubicBezTo>
                    <a:pt x="186" y="253"/>
                    <a:pt x="232" y="302"/>
                    <a:pt x="264" y="188"/>
                  </a:cubicBezTo>
                  <a:cubicBezTo>
                    <a:pt x="294" y="77"/>
                    <a:pt x="550" y="0"/>
                    <a:pt x="590" y="275"/>
                  </a:cubicBezTo>
                  <a:cubicBezTo>
                    <a:pt x="592" y="290"/>
                    <a:pt x="581" y="302"/>
                    <a:pt x="566" y="302"/>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38" name="îṧľíḓê">
              <a:extLst>
                <a:ext uri="{FF2B5EF4-FFF2-40B4-BE49-F238E27FC236}">
                  <a16:creationId xmlns:a16="http://schemas.microsoft.com/office/drawing/2014/main" id="{E3F8F27D-A1B4-43C2-BAD6-5F50AFFE81FC}"/>
                </a:ext>
              </a:extLst>
            </p:cNvPr>
            <p:cNvSpPr/>
            <p:nvPr/>
          </p:nvSpPr>
          <p:spPr bwMode="auto">
            <a:xfrm>
              <a:off x="5106993" y="1943116"/>
              <a:ext cx="2052640" cy="3656040"/>
            </a:xfrm>
            <a:custGeom>
              <a:avLst/>
              <a:gdLst>
                <a:gd name="T0" fmla="*/ 437 w 497"/>
                <a:gd name="T1" fmla="*/ 886 h 886"/>
                <a:gd name="T2" fmla="*/ 60 w 497"/>
                <a:gd name="T3" fmla="*/ 886 h 886"/>
                <a:gd name="T4" fmla="*/ 0 w 497"/>
                <a:gd name="T5" fmla="*/ 826 h 886"/>
                <a:gd name="T6" fmla="*/ 0 w 497"/>
                <a:gd name="T7" fmla="*/ 60 h 886"/>
                <a:gd name="T8" fmla="*/ 60 w 497"/>
                <a:gd name="T9" fmla="*/ 0 h 886"/>
                <a:gd name="T10" fmla="*/ 437 w 497"/>
                <a:gd name="T11" fmla="*/ 0 h 886"/>
                <a:gd name="T12" fmla="*/ 497 w 497"/>
                <a:gd name="T13" fmla="*/ 60 h 886"/>
                <a:gd name="T14" fmla="*/ 497 w 497"/>
                <a:gd name="T15" fmla="*/ 826 h 886"/>
                <a:gd name="T16" fmla="*/ 437 w 497"/>
                <a:gd name="T17" fmla="*/ 886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7" h="886">
                  <a:moveTo>
                    <a:pt x="437" y="886"/>
                  </a:moveTo>
                  <a:cubicBezTo>
                    <a:pt x="60" y="886"/>
                    <a:pt x="60" y="886"/>
                    <a:pt x="60" y="886"/>
                  </a:cubicBezTo>
                  <a:cubicBezTo>
                    <a:pt x="27" y="886"/>
                    <a:pt x="0" y="859"/>
                    <a:pt x="0" y="826"/>
                  </a:cubicBezTo>
                  <a:cubicBezTo>
                    <a:pt x="0" y="60"/>
                    <a:pt x="0" y="60"/>
                    <a:pt x="0" y="60"/>
                  </a:cubicBezTo>
                  <a:cubicBezTo>
                    <a:pt x="0" y="27"/>
                    <a:pt x="27" y="0"/>
                    <a:pt x="60" y="0"/>
                  </a:cubicBezTo>
                  <a:cubicBezTo>
                    <a:pt x="437" y="0"/>
                    <a:pt x="437" y="0"/>
                    <a:pt x="437" y="0"/>
                  </a:cubicBezTo>
                  <a:cubicBezTo>
                    <a:pt x="470" y="0"/>
                    <a:pt x="497" y="27"/>
                    <a:pt x="497" y="60"/>
                  </a:cubicBezTo>
                  <a:cubicBezTo>
                    <a:pt x="497" y="826"/>
                    <a:pt x="497" y="826"/>
                    <a:pt x="497" y="826"/>
                  </a:cubicBezTo>
                  <a:cubicBezTo>
                    <a:pt x="497" y="859"/>
                    <a:pt x="470" y="886"/>
                    <a:pt x="437" y="886"/>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39" name="ïšḷîḓê">
              <a:extLst>
                <a:ext uri="{FF2B5EF4-FFF2-40B4-BE49-F238E27FC236}">
                  <a16:creationId xmlns:a16="http://schemas.microsoft.com/office/drawing/2014/main" id="{91D29171-4D00-4BA3-93E2-032E2E94E8DF}"/>
                </a:ext>
              </a:extLst>
            </p:cNvPr>
            <p:cNvSpPr/>
            <p:nvPr/>
          </p:nvSpPr>
          <p:spPr bwMode="auto">
            <a:xfrm>
              <a:off x="5287968" y="2314593"/>
              <a:ext cx="1690689" cy="2768621"/>
            </a:xfrm>
            <a:prstGeom prst="rect">
              <a:avLst/>
            </a:prstGeom>
            <a:solidFill>
              <a:srgbClr val="ABE3F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sp>
          <p:nvSpPr>
            <p:cNvPr id="40" name="iśļîḑê">
              <a:extLst>
                <a:ext uri="{FF2B5EF4-FFF2-40B4-BE49-F238E27FC236}">
                  <a16:creationId xmlns:a16="http://schemas.microsoft.com/office/drawing/2014/main" id="{A9FE10B2-E8B3-4644-9A94-A5C271592AD9}"/>
                </a:ext>
              </a:extLst>
            </p:cNvPr>
            <p:cNvSpPr/>
            <p:nvPr/>
          </p:nvSpPr>
          <p:spPr bwMode="auto">
            <a:xfrm>
              <a:off x="5287968" y="2314593"/>
              <a:ext cx="1690689" cy="2765446"/>
            </a:xfrm>
            <a:custGeom>
              <a:avLst/>
              <a:gdLst>
                <a:gd name="T0" fmla="*/ 0 w 1065"/>
                <a:gd name="T1" fmla="*/ 1742 h 1742"/>
                <a:gd name="T2" fmla="*/ 0 w 1065"/>
                <a:gd name="T3" fmla="*/ 0 h 1742"/>
                <a:gd name="T4" fmla="*/ 1065 w 1065"/>
                <a:gd name="T5" fmla="*/ 0 h 1742"/>
                <a:gd name="T6" fmla="*/ 0 w 1065"/>
                <a:gd name="T7" fmla="*/ 1742 h 1742"/>
              </a:gdLst>
              <a:ahLst/>
              <a:cxnLst>
                <a:cxn ang="0">
                  <a:pos x="T0" y="T1"/>
                </a:cxn>
                <a:cxn ang="0">
                  <a:pos x="T2" y="T3"/>
                </a:cxn>
                <a:cxn ang="0">
                  <a:pos x="T4" y="T5"/>
                </a:cxn>
                <a:cxn ang="0">
                  <a:pos x="T6" y="T7"/>
                </a:cxn>
              </a:cxnLst>
              <a:rect l="0" t="0" r="r" b="b"/>
              <a:pathLst>
                <a:path w="1065" h="1742">
                  <a:moveTo>
                    <a:pt x="0" y="1742"/>
                  </a:moveTo>
                  <a:lnTo>
                    <a:pt x="0" y="0"/>
                  </a:lnTo>
                  <a:lnTo>
                    <a:pt x="1065" y="0"/>
                  </a:lnTo>
                  <a:lnTo>
                    <a:pt x="0" y="1742"/>
                  </a:lnTo>
                  <a:close/>
                </a:path>
              </a:pathLst>
            </a:custGeom>
            <a:solidFill>
              <a:srgbClr val="BDE9F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1" name="îs1íḑe">
              <a:extLst>
                <a:ext uri="{FF2B5EF4-FFF2-40B4-BE49-F238E27FC236}">
                  <a16:creationId xmlns:a16="http://schemas.microsoft.com/office/drawing/2014/main" id="{AD3B2A33-5516-4E96-9615-EF3F836A04B9}"/>
                </a:ext>
              </a:extLst>
            </p:cNvPr>
            <p:cNvSpPr/>
            <p:nvPr/>
          </p:nvSpPr>
          <p:spPr bwMode="auto">
            <a:xfrm>
              <a:off x="5780094" y="2100278"/>
              <a:ext cx="706439" cy="65088"/>
            </a:xfrm>
            <a:custGeom>
              <a:avLst/>
              <a:gdLst>
                <a:gd name="T0" fmla="*/ 163 w 171"/>
                <a:gd name="T1" fmla="*/ 16 h 16"/>
                <a:gd name="T2" fmla="*/ 8 w 171"/>
                <a:gd name="T3" fmla="*/ 16 h 16"/>
                <a:gd name="T4" fmla="*/ 0 w 171"/>
                <a:gd name="T5" fmla="*/ 8 h 16"/>
                <a:gd name="T6" fmla="*/ 0 w 171"/>
                <a:gd name="T7" fmla="*/ 8 h 16"/>
                <a:gd name="T8" fmla="*/ 8 w 171"/>
                <a:gd name="T9" fmla="*/ 0 h 16"/>
                <a:gd name="T10" fmla="*/ 163 w 171"/>
                <a:gd name="T11" fmla="*/ 0 h 16"/>
                <a:gd name="T12" fmla="*/ 171 w 171"/>
                <a:gd name="T13" fmla="*/ 8 h 16"/>
                <a:gd name="T14" fmla="*/ 171 w 171"/>
                <a:gd name="T15" fmla="*/ 8 h 16"/>
                <a:gd name="T16" fmla="*/ 163 w 171"/>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6">
                  <a:moveTo>
                    <a:pt x="163" y="16"/>
                  </a:moveTo>
                  <a:cubicBezTo>
                    <a:pt x="8" y="16"/>
                    <a:pt x="8" y="16"/>
                    <a:pt x="8" y="16"/>
                  </a:cubicBezTo>
                  <a:cubicBezTo>
                    <a:pt x="4" y="16"/>
                    <a:pt x="0" y="12"/>
                    <a:pt x="0" y="8"/>
                  </a:cubicBezTo>
                  <a:cubicBezTo>
                    <a:pt x="0" y="8"/>
                    <a:pt x="0" y="8"/>
                    <a:pt x="0" y="8"/>
                  </a:cubicBezTo>
                  <a:cubicBezTo>
                    <a:pt x="0" y="3"/>
                    <a:pt x="4" y="0"/>
                    <a:pt x="8" y="0"/>
                  </a:cubicBezTo>
                  <a:cubicBezTo>
                    <a:pt x="163" y="0"/>
                    <a:pt x="163" y="0"/>
                    <a:pt x="163" y="0"/>
                  </a:cubicBezTo>
                  <a:cubicBezTo>
                    <a:pt x="167" y="0"/>
                    <a:pt x="171" y="3"/>
                    <a:pt x="171" y="8"/>
                  </a:cubicBezTo>
                  <a:cubicBezTo>
                    <a:pt x="171" y="8"/>
                    <a:pt x="171" y="8"/>
                    <a:pt x="171" y="8"/>
                  </a:cubicBezTo>
                  <a:cubicBezTo>
                    <a:pt x="171" y="12"/>
                    <a:pt x="167" y="16"/>
                    <a:pt x="163" y="16"/>
                  </a:cubicBez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2" name="ïśḷîḑe">
              <a:extLst>
                <a:ext uri="{FF2B5EF4-FFF2-40B4-BE49-F238E27FC236}">
                  <a16:creationId xmlns:a16="http://schemas.microsoft.com/office/drawing/2014/main" id="{0F72C983-7132-41B1-BB39-E90AF503B165}"/>
                </a:ext>
              </a:extLst>
            </p:cNvPr>
            <p:cNvSpPr/>
            <p:nvPr/>
          </p:nvSpPr>
          <p:spPr bwMode="auto">
            <a:xfrm>
              <a:off x="5978531" y="5175289"/>
              <a:ext cx="309564" cy="309566"/>
            </a:xfrm>
            <a:prstGeom prst="ellipse">
              <a:avLst/>
            </a:prstGeom>
            <a:solidFill>
              <a:srgbClr val="3B69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3" name="ísľïḑé">
              <a:extLst>
                <a:ext uri="{FF2B5EF4-FFF2-40B4-BE49-F238E27FC236}">
                  <a16:creationId xmlns:a16="http://schemas.microsoft.com/office/drawing/2014/main" id="{C81C3E81-0971-4568-80ED-9A7BA34B08DF}"/>
                </a:ext>
              </a:extLst>
            </p:cNvPr>
            <p:cNvSpPr/>
            <p:nvPr/>
          </p:nvSpPr>
          <p:spPr bwMode="auto">
            <a:xfrm>
              <a:off x="5494343" y="2071704"/>
              <a:ext cx="2025651" cy="766769"/>
            </a:xfrm>
            <a:custGeom>
              <a:avLst/>
              <a:gdLst>
                <a:gd name="T0" fmla="*/ 442 w 490"/>
                <a:gd name="T1" fmla="*/ 186 h 186"/>
                <a:gd name="T2" fmla="*/ 48 w 490"/>
                <a:gd name="T3" fmla="*/ 186 h 186"/>
                <a:gd name="T4" fmla="*/ 0 w 490"/>
                <a:gd name="T5" fmla="*/ 138 h 186"/>
                <a:gd name="T6" fmla="*/ 0 w 490"/>
                <a:gd name="T7" fmla="*/ 48 h 186"/>
                <a:gd name="T8" fmla="*/ 48 w 490"/>
                <a:gd name="T9" fmla="*/ 0 h 186"/>
                <a:gd name="T10" fmla="*/ 442 w 490"/>
                <a:gd name="T11" fmla="*/ 0 h 186"/>
                <a:gd name="T12" fmla="*/ 490 w 490"/>
                <a:gd name="T13" fmla="*/ 48 h 186"/>
                <a:gd name="T14" fmla="*/ 490 w 490"/>
                <a:gd name="T15" fmla="*/ 138 h 186"/>
                <a:gd name="T16" fmla="*/ 442 w 490"/>
                <a:gd name="T17"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0" h="186">
                  <a:moveTo>
                    <a:pt x="442" y="186"/>
                  </a:moveTo>
                  <a:cubicBezTo>
                    <a:pt x="48" y="186"/>
                    <a:pt x="48" y="186"/>
                    <a:pt x="48" y="186"/>
                  </a:cubicBezTo>
                  <a:cubicBezTo>
                    <a:pt x="21" y="186"/>
                    <a:pt x="0" y="164"/>
                    <a:pt x="0" y="138"/>
                  </a:cubicBezTo>
                  <a:cubicBezTo>
                    <a:pt x="0" y="48"/>
                    <a:pt x="0" y="48"/>
                    <a:pt x="0" y="48"/>
                  </a:cubicBezTo>
                  <a:cubicBezTo>
                    <a:pt x="0" y="22"/>
                    <a:pt x="21" y="0"/>
                    <a:pt x="48" y="0"/>
                  </a:cubicBezTo>
                  <a:cubicBezTo>
                    <a:pt x="442" y="0"/>
                    <a:pt x="442" y="0"/>
                    <a:pt x="442" y="0"/>
                  </a:cubicBezTo>
                  <a:cubicBezTo>
                    <a:pt x="468" y="0"/>
                    <a:pt x="490" y="22"/>
                    <a:pt x="490" y="48"/>
                  </a:cubicBezTo>
                  <a:cubicBezTo>
                    <a:pt x="490" y="138"/>
                    <a:pt x="490" y="138"/>
                    <a:pt x="490" y="138"/>
                  </a:cubicBezTo>
                  <a:cubicBezTo>
                    <a:pt x="490" y="164"/>
                    <a:pt x="468" y="186"/>
                    <a:pt x="442" y="1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4" name="íS1íḍê">
              <a:extLst>
                <a:ext uri="{FF2B5EF4-FFF2-40B4-BE49-F238E27FC236}">
                  <a16:creationId xmlns:a16="http://schemas.microsoft.com/office/drawing/2014/main" id="{35329D16-E1AE-41C7-84D2-7109AF8E9D52}"/>
                </a:ext>
              </a:extLst>
            </p:cNvPr>
            <p:cNvSpPr/>
            <p:nvPr/>
          </p:nvSpPr>
          <p:spPr bwMode="auto">
            <a:xfrm>
              <a:off x="5700718" y="2722584"/>
              <a:ext cx="306388" cy="301628"/>
            </a:xfrm>
            <a:custGeom>
              <a:avLst/>
              <a:gdLst>
                <a:gd name="T0" fmla="*/ 0 w 193"/>
                <a:gd name="T1" fmla="*/ 6 h 190"/>
                <a:gd name="T2" fmla="*/ 0 w 193"/>
                <a:gd name="T3" fmla="*/ 190 h 190"/>
                <a:gd name="T4" fmla="*/ 193 w 193"/>
                <a:gd name="T5" fmla="*/ 0 h 190"/>
                <a:gd name="T6" fmla="*/ 0 w 193"/>
                <a:gd name="T7" fmla="*/ 6 h 190"/>
              </a:gdLst>
              <a:ahLst/>
              <a:cxnLst>
                <a:cxn ang="0">
                  <a:pos x="T0" y="T1"/>
                </a:cxn>
                <a:cxn ang="0">
                  <a:pos x="T2" y="T3"/>
                </a:cxn>
                <a:cxn ang="0">
                  <a:pos x="T4" y="T5"/>
                </a:cxn>
                <a:cxn ang="0">
                  <a:pos x="T6" y="T7"/>
                </a:cxn>
              </a:cxnLst>
              <a:rect l="0" t="0" r="r" b="b"/>
              <a:pathLst>
                <a:path w="193" h="190">
                  <a:moveTo>
                    <a:pt x="0" y="6"/>
                  </a:moveTo>
                  <a:lnTo>
                    <a:pt x="0" y="190"/>
                  </a:lnTo>
                  <a:lnTo>
                    <a:pt x="193" y="0"/>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5" name="ïśļïḋé">
              <a:extLst>
                <a:ext uri="{FF2B5EF4-FFF2-40B4-BE49-F238E27FC236}">
                  <a16:creationId xmlns:a16="http://schemas.microsoft.com/office/drawing/2014/main" id="{F007FA5D-FAE9-4925-9F19-B14B981D78B5}"/>
                </a:ext>
              </a:extLst>
            </p:cNvPr>
            <p:cNvSpPr/>
            <p:nvPr/>
          </p:nvSpPr>
          <p:spPr bwMode="auto">
            <a:xfrm>
              <a:off x="5635631" y="2154254"/>
              <a:ext cx="561976" cy="560392"/>
            </a:xfrm>
            <a:prstGeom prst="ellipse">
              <a:avLst/>
            </a:pr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6" name="íṣļíḍe">
              <a:extLst>
                <a:ext uri="{FF2B5EF4-FFF2-40B4-BE49-F238E27FC236}">
                  <a16:creationId xmlns:a16="http://schemas.microsoft.com/office/drawing/2014/main" id="{5AB1ABA9-B0B7-48C4-B64C-7963CFBF373D}"/>
                </a:ext>
              </a:extLst>
            </p:cNvPr>
            <p:cNvSpPr/>
            <p:nvPr/>
          </p:nvSpPr>
          <p:spPr bwMode="auto">
            <a:xfrm>
              <a:off x="5648331" y="2203467"/>
              <a:ext cx="490539" cy="676281"/>
            </a:xfrm>
            <a:custGeom>
              <a:avLst/>
              <a:gdLst>
                <a:gd name="T0" fmla="*/ 18 w 119"/>
                <a:gd name="T1" fmla="*/ 125 h 164"/>
                <a:gd name="T2" fmla="*/ 25 w 119"/>
                <a:gd name="T3" fmla="*/ 99 h 164"/>
                <a:gd name="T4" fmla="*/ 57 w 119"/>
                <a:gd name="T5" fmla="*/ 6 h 164"/>
                <a:gd name="T6" fmla="*/ 104 w 119"/>
                <a:gd name="T7" fmla="*/ 77 h 164"/>
                <a:gd name="T8" fmla="*/ 115 w 119"/>
                <a:gd name="T9" fmla="*/ 125 h 164"/>
                <a:gd name="T10" fmla="*/ 18 w 119"/>
                <a:gd name="T11" fmla="*/ 125 h 164"/>
              </a:gdLst>
              <a:ahLst/>
              <a:cxnLst>
                <a:cxn ang="0">
                  <a:pos x="T0" y="T1"/>
                </a:cxn>
                <a:cxn ang="0">
                  <a:pos x="T2" y="T3"/>
                </a:cxn>
                <a:cxn ang="0">
                  <a:pos x="T4" y="T5"/>
                </a:cxn>
                <a:cxn ang="0">
                  <a:pos x="T6" y="T7"/>
                </a:cxn>
                <a:cxn ang="0">
                  <a:pos x="T8" y="T9"/>
                </a:cxn>
                <a:cxn ang="0">
                  <a:pos x="T10" y="T11"/>
                </a:cxn>
              </a:cxnLst>
              <a:rect l="0" t="0" r="r" b="b"/>
              <a:pathLst>
                <a:path w="119" h="164">
                  <a:moveTo>
                    <a:pt x="18" y="125"/>
                  </a:moveTo>
                  <a:cubicBezTo>
                    <a:pt x="18" y="125"/>
                    <a:pt x="16" y="118"/>
                    <a:pt x="25" y="99"/>
                  </a:cubicBezTo>
                  <a:cubicBezTo>
                    <a:pt x="34" y="80"/>
                    <a:pt x="0" y="13"/>
                    <a:pt x="57" y="6"/>
                  </a:cubicBezTo>
                  <a:cubicBezTo>
                    <a:pt x="114" y="0"/>
                    <a:pt x="104" y="52"/>
                    <a:pt x="104" y="77"/>
                  </a:cubicBezTo>
                  <a:cubicBezTo>
                    <a:pt x="103" y="102"/>
                    <a:pt x="119" y="101"/>
                    <a:pt x="115" y="125"/>
                  </a:cubicBezTo>
                  <a:cubicBezTo>
                    <a:pt x="112" y="150"/>
                    <a:pt x="19" y="164"/>
                    <a:pt x="18" y="125"/>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7" name="iślíḍè">
              <a:extLst>
                <a:ext uri="{FF2B5EF4-FFF2-40B4-BE49-F238E27FC236}">
                  <a16:creationId xmlns:a16="http://schemas.microsoft.com/office/drawing/2014/main" id="{4DCC7889-24DF-479B-B86D-CC01B809B69D}"/>
                </a:ext>
              </a:extLst>
            </p:cNvPr>
            <p:cNvSpPr/>
            <p:nvPr/>
          </p:nvSpPr>
          <p:spPr bwMode="auto">
            <a:xfrm>
              <a:off x="5862643" y="2525733"/>
              <a:ext cx="111126" cy="209551"/>
            </a:xfrm>
            <a:custGeom>
              <a:avLst/>
              <a:gdLst>
                <a:gd name="T0" fmla="*/ 70 w 70"/>
                <a:gd name="T1" fmla="*/ 13 h 132"/>
                <a:gd name="T2" fmla="*/ 70 w 70"/>
                <a:gd name="T3" fmla="*/ 132 h 132"/>
                <a:gd name="T4" fmla="*/ 0 w 70"/>
                <a:gd name="T5" fmla="*/ 132 h 132"/>
                <a:gd name="T6" fmla="*/ 0 w 70"/>
                <a:gd name="T7" fmla="*/ 0 h 132"/>
                <a:gd name="T8" fmla="*/ 70 w 70"/>
                <a:gd name="T9" fmla="*/ 13 h 132"/>
              </a:gdLst>
              <a:ahLst/>
              <a:cxnLst>
                <a:cxn ang="0">
                  <a:pos x="T0" y="T1"/>
                </a:cxn>
                <a:cxn ang="0">
                  <a:pos x="T2" y="T3"/>
                </a:cxn>
                <a:cxn ang="0">
                  <a:pos x="T4" y="T5"/>
                </a:cxn>
                <a:cxn ang="0">
                  <a:pos x="T6" y="T7"/>
                </a:cxn>
                <a:cxn ang="0">
                  <a:pos x="T8" y="T9"/>
                </a:cxn>
              </a:cxnLst>
              <a:rect l="0" t="0" r="r" b="b"/>
              <a:pathLst>
                <a:path w="70" h="132">
                  <a:moveTo>
                    <a:pt x="70" y="13"/>
                  </a:moveTo>
                  <a:lnTo>
                    <a:pt x="70" y="132"/>
                  </a:lnTo>
                  <a:lnTo>
                    <a:pt x="0" y="132"/>
                  </a:lnTo>
                  <a:lnTo>
                    <a:pt x="0" y="0"/>
                  </a:lnTo>
                  <a:lnTo>
                    <a:pt x="70" y="13"/>
                  </a:ln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8" name="i$lîḍé">
              <a:extLst>
                <a:ext uri="{FF2B5EF4-FFF2-40B4-BE49-F238E27FC236}">
                  <a16:creationId xmlns:a16="http://schemas.microsoft.com/office/drawing/2014/main" id="{FFE2E85F-6D80-4F63-85D2-A72D0524D1A4}"/>
                </a:ext>
              </a:extLst>
            </p:cNvPr>
            <p:cNvSpPr/>
            <p:nvPr/>
          </p:nvSpPr>
          <p:spPr bwMode="auto">
            <a:xfrm>
              <a:off x="5862643" y="2546369"/>
              <a:ext cx="111126" cy="134939"/>
            </a:xfrm>
            <a:custGeom>
              <a:avLst/>
              <a:gdLst>
                <a:gd name="T0" fmla="*/ 0 w 27"/>
                <a:gd name="T1" fmla="*/ 21 h 33"/>
                <a:gd name="T2" fmla="*/ 27 w 27"/>
                <a:gd name="T3" fmla="*/ 31 h 33"/>
                <a:gd name="T4" fmla="*/ 27 w 27"/>
                <a:gd name="T5" fmla="*/ 0 h 33"/>
                <a:gd name="T6" fmla="*/ 0 w 27"/>
                <a:gd name="T7" fmla="*/ 0 h 33"/>
                <a:gd name="T8" fmla="*/ 0 w 27"/>
                <a:gd name="T9" fmla="*/ 21 h 33"/>
              </a:gdLst>
              <a:ahLst/>
              <a:cxnLst>
                <a:cxn ang="0">
                  <a:pos x="T0" y="T1"/>
                </a:cxn>
                <a:cxn ang="0">
                  <a:pos x="T2" y="T3"/>
                </a:cxn>
                <a:cxn ang="0">
                  <a:pos x="T4" y="T5"/>
                </a:cxn>
                <a:cxn ang="0">
                  <a:pos x="T6" y="T7"/>
                </a:cxn>
                <a:cxn ang="0">
                  <a:pos x="T8" y="T9"/>
                </a:cxn>
              </a:cxnLst>
              <a:rect l="0" t="0" r="r" b="b"/>
              <a:pathLst>
                <a:path w="27" h="33">
                  <a:moveTo>
                    <a:pt x="0" y="21"/>
                  </a:moveTo>
                  <a:cubicBezTo>
                    <a:pt x="0" y="21"/>
                    <a:pt x="14" y="33"/>
                    <a:pt x="27" y="31"/>
                  </a:cubicBezTo>
                  <a:cubicBezTo>
                    <a:pt x="27" y="0"/>
                    <a:pt x="27" y="0"/>
                    <a:pt x="27" y="0"/>
                  </a:cubicBezTo>
                  <a:cubicBezTo>
                    <a:pt x="0" y="0"/>
                    <a:pt x="0" y="0"/>
                    <a:pt x="0" y="0"/>
                  </a:cubicBezTo>
                  <a:lnTo>
                    <a:pt x="0" y="21"/>
                  </a:ln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49" name="í$ļiḍé">
              <a:extLst>
                <a:ext uri="{FF2B5EF4-FFF2-40B4-BE49-F238E27FC236}">
                  <a16:creationId xmlns:a16="http://schemas.microsoft.com/office/drawing/2014/main" id="{F6FB9248-B84A-4A8C-81AC-2F807FB8D7A5}"/>
                </a:ext>
              </a:extLst>
            </p:cNvPr>
            <p:cNvSpPr/>
            <p:nvPr/>
          </p:nvSpPr>
          <p:spPr bwMode="auto">
            <a:xfrm>
              <a:off x="5772157" y="2216167"/>
              <a:ext cx="271463" cy="400052"/>
            </a:xfrm>
            <a:custGeom>
              <a:avLst/>
              <a:gdLst>
                <a:gd name="T0" fmla="*/ 7 w 66"/>
                <a:gd name="T1" fmla="*/ 32 h 97"/>
                <a:gd name="T2" fmla="*/ 33 w 66"/>
                <a:gd name="T3" fmla="*/ 95 h 97"/>
                <a:gd name="T4" fmla="*/ 61 w 66"/>
                <a:gd name="T5" fmla="*/ 24 h 97"/>
                <a:gd name="T6" fmla="*/ 7 w 66"/>
                <a:gd name="T7" fmla="*/ 32 h 97"/>
              </a:gdLst>
              <a:ahLst/>
              <a:cxnLst>
                <a:cxn ang="0">
                  <a:pos x="T0" y="T1"/>
                </a:cxn>
                <a:cxn ang="0">
                  <a:pos x="T2" y="T3"/>
                </a:cxn>
                <a:cxn ang="0">
                  <a:pos x="T4" y="T5"/>
                </a:cxn>
                <a:cxn ang="0">
                  <a:pos x="T6" y="T7"/>
                </a:cxn>
              </a:cxnLst>
              <a:rect l="0" t="0" r="r" b="b"/>
              <a:pathLst>
                <a:path w="66" h="97">
                  <a:moveTo>
                    <a:pt x="7" y="32"/>
                  </a:moveTo>
                  <a:cubicBezTo>
                    <a:pt x="7" y="32"/>
                    <a:pt x="0" y="94"/>
                    <a:pt x="33" y="95"/>
                  </a:cubicBezTo>
                  <a:cubicBezTo>
                    <a:pt x="66" y="97"/>
                    <a:pt x="65" y="35"/>
                    <a:pt x="61" y="24"/>
                  </a:cubicBezTo>
                  <a:cubicBezTo>
                    <a:pt x="56" y="13"/>
                    <a:pt x="5" y="0"/>
                    <a:pt x="7" y="32"/>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0" name="î$ḷíḑè">
              <a:extLst>
                <a:ext uri="{FF2B5EF4-FFF2-40B4-BE49-F238E27FC236}">
                  <a16:creationId xmlns:a16="http://schemas.microsoft.com/office/drawing/2014/main" id="{1D3D094D-4C5E-4636-8154-637EFA02C020}"/>
                </a:ext>
              </a:extLst>
            </p:cNvPr>
            <p:cNvSpPr/>
            <p:nvPr/>
          </p:nvSpPr>
          <p:spPr bwMode="auto">
            <a:xfrm>
              <a:off x="5899156" y="2422544"/>
              <a:ext cx="20638" cy="77788"/>
            </a:xfrm>
            <a:custGeom>
              <a:avLst/>
              <a:gdLst>
                <a:gd name="T0" fmla="*/ 3 w 5"/>
                <a:gd name="T1" fmla="*/ 19 h 19"/>
                <a:gd name="T2" fmla="*/ 3 w 5"/>
                <a:gd name="T3" fmla="*/ 19 h 19"/>
                <a:gd name="T4" fmla="*/ 0 w 5"/>
                <a:gd name="T5" fmla="*/ 12 h 19"/>
                <a:gd name="T6" fmla="*/ 1 w 5"/>
                <a:gd name="T7" fmla="*/ 12 h 19"/>
                <a:gd name="T8" fmla="*/ 1 w 5"/>
                <a:gd name="T9" fmla="*/ 12 h 19"/>
                <a:gd name="T10" fmla="*/ 3 w 5"/>
                <a:gd name="T11" fmla="*/ 19 h 19"/>
                <a:gd name="T12" fmla="*/ 3 w 5"/>
                <a:gd name="T13" fmla="*/ 18 h 19"/>
                <a:gd name="T14" fmla="*/ 4 w 5"/>
                <a:gd name="T15" fmla="*/ 0 h 19"/>
                <a:gd name="T16" fmla="*/ 4 w 5"/>
                <a:gd name="T17" fmla="*/ 0 h 19"/>
                <a:gd name="T18" fmla="*/ 5 w 5"/>
                <a:gd name="T19" fmla="*/ 0 h 19"/>
                <a:gd name="T20" fmla="*/ 4 w 5"/>
                <a:gd name="T21" fmla="*/ 19 h 19"/>
                <a:gd name="T22" fmla="*/ 3 w 5"/>
                <a:gd name="T2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19">
                  <a:moveTo>
                    <a:pt x="3" y="19"/>
                  </a:moveTo>
                  <a:cubicBezTo>
                    <a:pt x="3" y="19"/>
                    <a:pt x="3" y="19"/>
                    <a:pt x="3" y="19"/>
                  </a:cubicBezTo>
                  <a:cubicBezTo>
                    <a:pt x="1" y="19"/>
                    <a:pt x="0" y="14"/>
                    <a:pt x="0" y="12"/>
                  </a:cubicBezTo>
                  <a:cubicBezTo>
                    <a:pt x="0" y="12"/>
                    <a:pt x="0" y="12"/>
                    <a:pt x="1" y="12"/>
                  </a:cubicBezTo>
                  <a:cubicBezTo>
                    <a:pt x="1" y="12"/>
                    <a:pt x="1" y="12"/>
                    <a:pt x="1" y="12"/>
                  </a:cubicBezTo>
                  <a:cubicBezTo>
                    <a:pt x="1" y="15"/>
                    <a:pt x="2" y="18"/>
                    <a:pt x="3" y="19"/>
                  </a:cubicBezTo>
                  <a:cubicBezTo>
                    <a:pt x="3" y="19"/>
                    <a:pt x="3" y="18"/>
                    <a:pt x="3" y="18"/>
                  </a:cubicBezTo>
                  <a:cubicBezTo>
                    <a:pt x="4" y="17"/>
                    <a:pt x="4" y="7"/>
                    <a:pt x="4" y="0"/>
                  </a:cubicBezTo>
                  <a:cubicBezTo>
                    <a:pt x="4" y="0"/>
                    <a:pt x="4" y="0"/>
                    <a:pt x="4" y="0"/>
                  </a:cubicBezTo>
                  <a:cubicBezTo>
                    <a:pt x="4" y="0"/>
                    <a:pt x="5" y="0"/>
                    <a:pt x="5" y="0"/>
                  </a:cubicBezTo>
                  <a:cubicBezTo>
                    <a:pt x="5" y="2"/>
                    <a:pt x="5" y="17"/>
                    <a:pt x="4" y="19"/>
                  </a:cubicBezTo>
                  <a:cubicBezTo>
                    <a:pt x="3" y="19"/>
                    <a:pt x="3" y="19"/>
                    <a:pt x="3" y="1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1" name="îş1iḋê">
              <a:extLst>
                <a:ext uri="{FF2B5EF4-FFF2-40B4-BE49-F238E27FC236}">
                  <a16:creationId xmlns:a16="http://schemas.microsoft.com/office/drawing/2014/main" id="{0EBF2A24-E50A-4DA9-B057-7E68E624C561}"/>
                </a:ext>
              </a:extLst>
            </p:cNvPr>
            <p:cNvSpPr/>
            <p:nvPr/>
          </p:nvSpPr>
          <p:spPr bwMode="auto">
            <a:xfrm>
              <a:off x="5878519" y="2505094"/>
              <a:ext cx="58739" cy="36513"/>
            </a:xfrm>
            <a:custGeom>
              <a:avLst/>
              <a:gdLst>
                <a:gd name="T0" fmla="*/ 7 w 14"/>
                <a:gd name="T1" fmla="*/ 9 h 9"/>
                <a:gd name="T2" fmla="*/ 7 w 14"/>
                <a:gd name="T3" fmla="*/ 9 h 9"/>
                <a:gd name="T4" fmla="*/ 0 w 14"/>
                <a:gd name="T5" fmla="*/ 0 h 9"/>
                <a:gd name="T6" fmla="*/ 1 w 14"/>
                <a:gd name="T7" fmla="*/ 0 h 9"/>
                <a:gd name="T8" fmla="*/ 1 w 14"/>
                <a:gd name="T9" fmla="*/ 0 h 9"/>
                <a:gd name="T10" fmla="*/ 7 w 14"/>
                <a:gd name="T11" fmla="*/ 8 h 9"/>
                <a:gd name="T12" fmla="*/ 7 w 14"/>
                <a:gd name="T13" fmla="*/ 8 h 9"/>
                <a:gd name="T14" fmla="*/ 13 w 14"/>
                <a:gd name="T15" fmla="*/ 0 h 9"/>
                <a:gd name="T16" fmla="*/ 13 w 14"/>
                <a:gd name="T17" fmla="*/ 0 h 9"/>
                <a:gd name="T18" fmla="*/ 14 w 14"/>
                <a:gd name="T19" fmla="*/ 0 h 9"/>
                <a:gd name="T20" fmla="*/ 7 w 14"/>
                <a:gd name="T2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9">
                  <a:moveTo>
                    <a:pt x="7" y="9"/>
                  </a:moveTo>
                  <a:cubicBezTo>
                    <a:pt x="7" y="9"/>
                    <a:pt x="7" y="9"/>
                    <a:pt x="7" y="9"/>
                  </a:cubicBezTo>
                  <a:cubicBezTo>
                    <a:pt x="3" y="9"/>
                    <a:pt x="0" y="0"/>
                    <a:pt x="0" y="0"/>
                  </a:cubicBezTo>
                  <a:cubicBezTo>
                    <a:pt x="0" y="0"/>
                    <a:pt x="0" y="0"/>
                    <a:pt x="1" y="0"/>
                  </a:cubicBezTo>
                  <a:cubicBezTo>
                    <a:pt x="1" y="0"/>
                    <a:pt x="1" y="0"/>
                    <a:pt x="1" y="0"/>
                  </a:cubicBezTo>
                  <a:cubicBezTo>
                    <a:pt x="2" y="2"/>
                    <a:pt x="4" y="8"/>
                    <a:pt x="7" y="8"/>
                  </a:cubicBezTo>
                  <a:cubicBezTo>
                    <a:pt x="7" y="8"/>
                    <a:pt x="7" y="8"/>
                    <a:pt x="7" y="8"/>
                  </a:cubicBezTo>
                  <a:cubicBezTo>
                    <a:pt x="9" y="8"/>
                    <a:pt x="11" y="5"/>
                    <a:pt x="13" y="0"/>
                  </a:cubicBezTo>
                  <a:cubicBezTo>
                    <a:pt x="13" y="0"/>
                    <a:pt x="13" y="0"/>
                    <a:pt x="13" y="0"/>
                  </a:cubicBezTo>
                  <a:cubicBezTo>
                    <a:pt x="14" y="0"/>
                    <a:pt x="14" y="0"/>
                    <a:pt x="14" y="0"/>
                  </a:cubicBezTo>
                  <a:cubicBezTo>
                    <a:pt x="12" y="6"/>
                    <a:pt x="10" y="9"/>
                    <a:pt x="7" y="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2" name="îšḷiďè">
              <a:extLst>
                <a:ext uri="{FF2B5EF4-FFF2-40B4-BE49-F238E27FC236}">
                  <a16:creationId xmlns:a16="http://schemas.microsoft.com/office/drawing/2014/main" id="{B271A251-5FEA-43BE-90B8-92DF38686001}"/>
                </a:ext>
              </a:extLst>
            </p:cNvPr>
            <p:cNvSpPr/>
            <p:nvPr/>
          </p:nvSpPr>
          <p:spPr bwMode="auto">
            <a:xfrm>
              <a:off x="5940432" y="2381269"/>
              <a:ext cx="46039" cy="23813"/>
            </a:xfrm>
            <a:custGeom>
              <a:avLst/>
              <a:gdLst>
                <a:gd name="T0" fmla="*/ 0 w 11"/>
                <a:gd name="T1" fmla="*/ 4 h 6"/>
                <a:gd name="T2" fmla="*/ 6 w 11"/>
                <a:gd name="T3" fmla="*/ 4 h 6"/>
                <a:gd name="T4" fmla="*/ 11 w 11"/>
                <a:gd name="T5" fmla="*/ 4 h 6"/>
                <a:gd name="T6" fmla="*/ 6 w 11"/>
                <a:gd name="T7" fmla="*/ 0 h 6"/>
                <a:gd name="T8" fmla="*/ 0 w 11"/>
                <a:gd name="T9" fmla="*/ 4 h 6"/>
              </a:gdLst>
              <a:ahLst/>
              <a:cxnLst>
                <a:cxn ang="0">
                  <a:pos x="T0" y="T1"/>
                </a:cxn>
                <a:cxn ang="0">
                  <a:pos x="T2" y="T3"/>
                </a:cxn>
                <a:cxn ang="0">
                  <a:pos x="T4" y="T5"/>
                </a:cxn>
                <a:cxn ang="0">
                  <a:pos x="T6" y="T7"/>
                </a:cxn>
                <a:cxn ang="0">
                  <a:pos x="T8" y="T9"/>
                </a:cxn>
              </a:cxnLst>
              <a:rect l="0" t="0" r="r" b="b"/>
              <a:pathLst>
                <a:path w="11" h="6">
                  <a:moveTo>
                    <a:pt x="0" y="4"/>
                  </a:moveTo>
                  <a:cubicBezTo>
                    <a:pt x="0" y="6"/>
                    <a:pt x="3" y="4"/>
                    <a:pt x="6" y="4"/>
                  </a:cubicBezTo>
                  <a:cubicBezTo>
                    <a:pt x="8" y="4"/>
                    <a:pt x="11" y="6"/>
                    <a:pt x="11" y="4"/>
                  </a:cubicBezTo>
                  <a:cubicBezTo>
                    <a:pt x="11" y="2"/>
                    <a:pt x="9" y="0"/>
                    <a:pt x="6" y="0"/>
                  </a:cubicBezTo>
                  <a:cubicBezTo>
                    <a:pt x="3" y="0"/>
                    <a:pt x="1" y="2"/>
                    <a:pt x="0" y="4"/>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3" name="íSļîḋe">
              <a:extLst>
                <a:ext uri="{FF2B5EF4-FFF2-40B4-BE49-F238E27FC236}">
                  <a16:creationId xmlns:a16="http://schemas.microsoft.com/office/drawing/2014/main" id="{B0381743-8583-4426-9BEC-8BB6D1CF9948}"/>
                </a:ext>
              </a:extLst>
            </p:cNvPr>
            <p:cNvSpPr/>
            <p:nvPr/>
          </p:nvSpPr>
          <p:spPr bwMode="auto">
            <a:xfrm>
              <a:off x="5842007" y="2376505"/>
              <a:ext cx="41275" cy="25401"/>
            </a:xfrm>
            <a:custGeom>
              <a:avLst/>
              <a:gdLst>
                <a:gd name="T0" fmla="*/ 0 w 10"/>
                <a:gd name="T1" fmla="*/ 4 h 6"/>
                <a:gd name="T2" fmla="*/ 5 w 10"/>
                <a:gd name="T3" fmla="*/ 4 h 6"/>
                <a:gd name="T4" fmla="*/ 10 w 10"/>
                <a:gd name="T5" fmla="*/ 4 h 6"/>
                <a:gd name="T6" fmla="*/ 5 w 10"/>
                <a:gd name="T7" fmla="*/ 0 h 6"/>
                <a:gd name="T8" fmla="*/ 0 w 10"/>
                <a:gd name="T9" fmla="*/ 4 h 6"/>
              </a:gdLst>
              <a:ahLst/>
              <a:cxnLst>
                <a:cxn ang="0">
                  <a:pos x="T0" y="T1"/>
                </a:cxn>
                <a:cxn ang="0">
                  <a:pos x="T2" y="T3"/>
                </a:cxn>
                <a:cxn ang="0">
                  <a:pos x="T4" y="T5"/>
                </a:cxn>
                <a:cxn ang="0">
                  <a:pos x="T6" y="T7"/>
                </a:cxn>
                <a:cxn ang="0">
                  <a:pos x="T8" y="T9"/>
                </a:cxn>
              </a:cxnLst>
              <a:rect l="0" t="0" r="r" b="b"/>
              <a:pathLst>
                <a:path w="10" h="6">
                  <a:moveTo>
                    <a:pt x="0" y="4"/>
                  </a:moveTo>
                  <a:cubicBezTo>
                    <a:pt x="0" y="6"/>
                    <a:pt x="2" y="4"/>
                    <a:pt x="5" y="4"/>
                  </a:cubicBezTo>
                  <a:cubicBezTo>
                    <a:pt x="8" y="4"/>
                    <a:pt x="10" y="6"/>
                    <a:pt x="10" y="4"/>
                  </a:cubicBezTo>
                  <a:cubicBezTo>
                    <a:pt x="10" y="2"/>
                    <a:pt x="8" y="0"/>
                    <a:pt x="5" y="0"/>
                  </a:cubicBezTo>
                  <a:cubicBezTo>
                    <a:pt x="3" y="0"/>
                    <a:pt x="0" y="2"/>
                    <a:pt x="0" y="4"/>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4" name="í$ḷiḍe">
              <a:extLst>
                <a:ext uri="{FF2B5EF4-FFF2-40B4-BE49-F238E27FC236}">
                  <a16:creationId xmlns:a16="http://schemas.microsoft.com/office/drawing/2014/main" id="{672DA2D1-832C-4CDE-B04F-AD25F6E98D11}"/>
                </a:ext>
              </a:extLst>
            </p:cNvPr>
            <p:cNvSpPr/>
            <p:nvPr/>
          </p:nvSpPr>
          <p:spPr bwMode="auto">
            <a:xfrm>
              <a:off x="5961069" y="2466995"/>
              <a:ext cx="41275" cy="41275"/>
            </a:xfrm>
            <a:custGeom>
              <a:avLst/>
              <a:gdLst>
                <a:gd name="T0" fmla="*/ 1 w 10"/>
                <a:gd name="T1" fmla="*/ 4 h 10"/>
                <a:gd name="T2" fmla="*/ 5 w 10"/>
                <a:gd name="T3" fmla="*/ 9 h 10"/>
                <a:gd name="T4" fmla="*/ 9 w 10"/>
                <a:gd name="T5" fmla="*/ 6 h 10"/>
                <a:gd name="T6" fmla="*/ 6 w 10"/>
                <a:gd name="T7" fmla="*/ 1 h 10"/>
                <a:gd name="T8" fmla="*/ 1 w 10"/>
                <a:gd name="T9" fmla="*/ 4 h 10"/>
              </a:gdLst>
              <a:ahLst/>
              <a:cxnLst>
                <a:cxn ang="0">
                  <a:pos x="T0" y="T1"/>
                </a:cxn>
                <a:cxn ang="0">
                  <a:pos x="T2" y="T3"/>
                </a:cxn>
                <a:cxn ang="0">
                  <a:pos x="T4" y="T5"/>
                </a:cxn>
                <a:cxn ang="0">
                  <a:pos x="T6" y="T7"/>
                </a:cxn>
                <a:cxn ang="0">
                  <a:pos x="T8" y="T9"/>
                </a:cxn>
              </a:cxnLst>
              <a:rect l="0" t="0" r="r" b="b"/>
              <a:pathLst>
                <a:path w="10" h="10">
                  <a:moveTo>
                    <a:pt x="1" y="4"/>
                  </a:moveTo>
                  <a:cubicBezTo>
                    <a:pt x="0" y="7"/>
                    <a:pt x="2" y="9"/>
                    <a:pt x="5" y="9"/>
                  </a:cubicBezTo>
                  <a:cubicBezTo>
                    <a:pt x="7" y="10"/>
                    <a:pt x="9" y="8"/>
                    <a:pt x="9" y="6"/>
                  </a:cubicBezTo>
                  <a:cubicBezTo>
                    <a:pt x="10" y="3"/>
                    <a:pt x="8" y="1"/>
                    <a:pt x="6" y="1"/>
                  </a:cubicBezTo>
                  <a:cubicBezTo>
                    <a:pt x="3" y="0"/>
                    <a:pt x="1" y="2"/>
                    <a:pt x="1" y="4"/>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5" name="i$lïḓe">
              <a:extLst>
                <a:ext uri="{FF2B5EF4-FFF2-40B4-BE49-F238E27FC236}">
                  <a16:creationId xmlns:a16="http://schemas.microsoft.com/office/drawing/2014/main" id="{989A54E7-0EE6-4AD9-B900-DF3FCFDF0000}"/>
                </a:ext>
              </a:extLst>
            </p:cNvPr>
            <p:cNvSpPr/>
            <p:nvPr/>
          </p:nvSpPr>
          <p:spPr bwMode="auto">
            <a:xfrm>
              <a:off x="5821368" y="2466995"/>
              <a:ext cx="41275" cy="41275"/>
            </a:xfrm>
            <a:custGeom>
              <a:avLst/>
              <a:gdLst>
                <a:gd name="T0" fmla="*/ 1 w 10"/>
                <a:gd name="T1" fmla="*/ 4 h 10"/>
                <a:gd name="T2" fmla="*/ 4 w 10"/>
                <a:gd name="T3" fmla="*/ 9 h 10"/>
                <a:gd name="T4" fmla="*/ 9 w 10"/>
                <a:gd name="T5" fmla="*/ 6 h 10"/>
                <a:gd name="T6" fmla="*/ 6 w 10"/>
                <a:gd name="T7" fmla="*/ 1 h 10"/>
                <a:gd name="T8" fmla="*/ 1 w 10"/>
                <a:gd name="T9" fmla="*/ 4 h 10"/>
              </a:gdLst>
              <a:ahLst/>
              <a:cxnLst>
                <a:cxn ang="0">
                  <a:pos x="T0" y="T1"/>
                </a:cxn>
                <a:cxn ang="0">
                  <a:pos x="T2" y="T3"/>
                </a:cxn>
                <a:cxn ang="0">
                  <a:pos x="T4" y="T5"/>
                </a:cxn>
                <a:cxn ang="0">
                  <a:pos x="T6" y="T7"/>
                </a:cxn>
                <a:cxn ang="0">
                  <a:pos x="T8" y="T9"/>
                </a:cxn>
              </a:cxnLst>
              <a:rect l="0" t="0" r="r" b="b"/>
              <a:pathLst>
                <a:path w="10" h="10">
                  <a:moveTo>
                    <a:pt x="1" y="4"/>
                  </a:moveTo>
                  <a:cubicBezTo>
                    <a:pt x="0" y="7"/>
                    <a:pt x="2" y="9"/>
                    <a:pt x="4" y="9"/>
                  </a:cubicBezTo>
                  <a:cubicBezTo>
                    <a:pt x="7" y="10"/>
                    <a:pt x="9" y="8"/>
                    <a:pt x="9" y="6"/>
                  </a:cubicBezTo>
                  <a:cubicBezTo>
                    <a:pt x="10" y="3"/>
                    <a:pt x="8" y="1"/>
                    <a:pt x="6" y="1"/>
                  </a:cubicBezTo>
                  <a:cubicBezTo>
                    <a:pt x="3" y="0"/>
                    <a:pt x="1" y="2"/>
                    <a:pt x="1" y="4"/>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6" name="íŝḷïḓè">
              <a:extLst>
                <a:ext uri="{FF2B5EF4-FFF2-40B4-BE49-F238E27FC236}">
                  <a16:creationId xmlns:a16="http://schemas.microsoft.com/office/drawing/2014/main" id="{620D14DA-4D6B-48E5-BB90-67F5356011AE}"/>
                </a:ext>
              </a:extLst>
            </p:cNvPr>
            <p:cNvSpPr/>
            <p:nvPr/>
          </p:nvSpPr>
          <p:spPr bwMode="auto">
            <a:xfrm>
              <a:off x="5953132" y="2425718"/>
              <a:ext cx="20638" cy="20638"/>
            </a:xfrm>
            <a:custGeom>
              <a:avLst/>
              <a:gdLst>
                <a:gd name="T0" fmla="*/ 0 w 5"/>
                <a:gd name="T1" fmla="*/ 3 h 5"/>
                <a:gd name="T2" fmla="*/ 2 w 5"/>
                <a:gd name="T3" fmla="*/ 5 h 5"/>
                <a:gd name="T4" fmla="*/ 5 w 5"/>
                <a:gd name="T5" fmla="*/ 3 h 5"/>
                <a:gd name="T6" fmla="*/ 3 w 5"/>
                <a:gd name="T7" fmla="*/ 1 h 5"/>
                <a:gd name="T8" fmla="*/ 0 w 5"/>
                <a:gd name="T9" fmla="*/ 3 h 5"/>
              </a:gdLst>
              <a:ahLst/>
              <a:cxnLst>
                <a:cxn ang="0">
                  <a:pos x="T0" y="T1"/>
                </a:cxn>
                <a:cxn ang="0">
                  <a:pos x="T2" y="T3"/>
                </a:cxn>
                <a:cxn ang="0">
                  <a:pos x="T4" y="T5"/>
                </a:cxn>
                <a:cxn ang="0">
                  <a:pos x="T6" y="T7"/>
                </a:cxn>
                <a:cxn ang="0">
                  <a:pos x="T8" y="T9"/>
                </a:cxn>
              </a:cxnLst>
              <a:rect l="0" t="0" r="r" b="b"/>
              <a:pathLst>
                <a:path w="5" h="5">
                  <a:moveTo>
                    <a:pt x="0" y="3"/>
                  </a:moveTo>
                  <a:cubicBezTo>
                    <a:pt x="0" y="4"/>
                    <a:pt x="1" y="5"/>
                    <a:pt x="2" y="5"/>
                  </a:cubicBezTo>
                  <a:cubicBezTo>
                    <a:pt x="4" y="5"/>
                    <a:pt x="5" y="5"/>
                    <a:pt x="5" y="3"/>
                  </a:cubicBezTo>
                  <a:cubicBezTo>
                    <a:pt x="5" y="2"/>
                    <a:pt x="4" y="1"/>
                    <a:pt x="3" y="1"/>
                  </a:cubicBezTo>
                  <a:cubicBezTo>
                    <a:pt x="2" y="0"/>
                    <a:pt x="0" y="1"/>
                    <a:pt x="0" y="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7" name="íSḻídé">
              <a:extLst>
                <a:ext uri="{FF2B5EF4-FFF2-40B4-BE49-F238E27FC236}">
                  <a16:creationId xmlns:a16="http://schemas.microsoft.com/office/drawing/2014/main" id="{F5A30A92-C996-4C24-8AC0-9795B0F4FB66}"/>
                </a:ext>
              </a:extLst>
            </p:cNvPr>
            <p:cNvSpPr/>
            <p:nvPr/>
          </p:nvSpPr>
          <p:spPr bwMode="auto">
            <a:xfrm>
              <a:off x="5849943" y="2425718"/>
              <a:ext cx="20638" cy="20638"/>
            </a:xfrm>
            <a:custGeom>
              <a:avLst/>
              <a:gdLst>
                <a:gd name="T0" fmla="*/ 0 w 5"/>
                <a:gd name="T1" fmla="*/ 3 h 5"/>
                <a:gd name="T2" fmla="*/ 2 w 5"/>
                <a:gd name="T3" fmla="*/ 5 h 5"/>
                <a:gd name="T4" fmla="*/ 5 w 5"/>
                <a:gd name="T5" fmla="*/ 3 h 5"/>
                <a:gd name="T6" fmla="*/ 3 w 5"/>
                <a:gd name="T7" fmla="*/ 1 h 5"/>
                <a:gd name="T8" fmla="*/ 0 w 5"/>
                <a:gd name="T9" fmla="*/ 3 h 5"/>
              </a:gdLst>
              <a:ahLst/>
              <a:cxnLst>
                <a:cxn ang="0">
                  <a:pos x="T0" y="T1"/>
                </a:cxn>
                <a:cxn ang="0">
                  <a:pos x="T2" y="T3"/>
                </a:cxn>
                <a:cxn ang="0">
                  <a:pos x="T4" y="T5"/>
                </a:cxn>
                <a:cxn ang="0">
                  <a:pos x="T6" y="T7"/>
                </a:cxn>
                <a:cxn ang="0">
                  <a:pos x="T8" y="T9"/>
                </a:cxn>
              </a:cxnLst>
              <a:rect l="0" t="0" r="r" b="b"/>
              <a:pathLst>
                <a:path w="5" h="5">
                  <a:moveTo>
                    <a:pt x="0" y="3"/>
                  </a:moveTo>
                  <a:cubicBezTo>
                    <a:pt x="0" y="4"/>
                    <a:pt x="1" y="5"/>
                    <a:pt x="2" y="5"/>
                  </a:cubicBezTo>
                  <a:cubicBezTo>
                    <a:pt x="3" y="5"/>
                    <a:pt x="5" y="5"/>
                    <a:pt x="5" y="3"/>
                  </a:cubicBezTo>
                  <a:cubicBezTo>
                    <a:pt x="5" y="2"/>
                    <a:pt x="4" y="1"/>
                    <a:pt x="3" y="1"/>
                  </a:cubicBezTo>
                  <a:cubicBezTo>
                    <a:pt x="1" y="0"/>
                    <a:pt x="0" y="1"/>
                    <a:pt x="0" y="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8" name="îśľiḓè">
              <a:extLst>
                <a:ext uri="{FF2B5EF4-FFF2-40B4-BE49-F238E27FC236}">
                  <a16:creationId xmlns:a16="http://schemas.microsoft.com/office/drawing/2014/main" id="{2A9E6DB6-995D-42A2-8597-31DCD4062C5C}"/>
                </a:ext>
              </a:extLst>
            </p:cNvPr>
            <p:cNvSpPr/>
            <p:nvPr/>
          </p:nvSpPr>
          <p:spPr bwMode="auto">
            <a:xfrm>
              <a:off x="5751519" y="2401906"/>
              <a:ext cx="69849" cy="98426"/>
            </a:xfrm>
            <a:custGeom>
              <a:avLst/>
              <a:gdLst>
                <a:gd name="T0" fmla="*/ 13 w 17"/>
                <a:gd name="T1" fmla="*/ 11 h 24"/>
                <a:gd name="T2" fmla="*/ 3 w 17"/>
                <a:gd name="T3" fmla="*/ 6 h 24"/>
                <a:gd name="T4" fmla="*/ 13 w 17"/>
                <a:gd name="T5" fmla="*/ 21 h 24"/>
                <a:gd name="T6" fmla="*/ 13 w 17"/>
                <a:gd name="T7" fmla="*/ 11 h 24"/>
              </a:gdLst>
              <a:ahLst/>
              <a:cxnLst>
                <a:cxn ang="0">
                  <a:pos x="T0" y="T1"/>
                </a:cxn>
                <a:cxn ang="0">
                  <a:pos x="T2" y="T3"/>
                </a:cxn>
                <a:cxn ang="0">
                  <a:pos x="T4" y="T5"/>
                </a:cxn>
                <a:cxn ang="0">
                  <a:pos x="T6" y="T7"/>
                </a:cxn>
              </a:cxnLst>
              <a:rect l="0" t="0" r="r" b="b"/>
              <a:pathLst>
                <a:path w="17" h="24">
                  <a:moveTo>
                    <a:pt x="13" y="11"/>
                  </a:moveTo>
                  <a:cubicBezTo>
                    <a:pt x="13" y="11"/>
                    <a:pt x="5" y="0"/>
                    <a:pt x="3" y="6"/>
                  </a:cubicBezTo>
                  <a:cubicBezTo>
                    <a:pt x="0" y="12"/>
                    <a:pt x="9" y="24"/>
                    <a:pt x="13" y="21"/>
                  </a:cubicBezTo>
                  <a:cubicBezTo>
                    <a:pt x="17" y="18"/>
                    <a:pt x="13" y="11"/>
                    <a:pt x="13" y="11"/>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59" name="ïSḻîḓè">
              <a:extLst>
                <a:ext uri="{FF2B5EF4-FFF2-40B4-BE49-F238E27FC236}">
                  <a16:creationId xmlns:a16="http://schemas.microsoft.com/office/drawing/2014/main" id="{4F036B30-237B-4C65-B805-D5513091EBDB}"/>
                </a:ext>
              </a:extLst>
            </p:cNvPr>
            <p:cNvSpPr/>
            <p:nvPr/>
          </p:nvSpPr>
          <p:spPr bwMode="auto">
            <a:xfrm>
              <a:off x="5775331" y="2433657"/>
              <a:ext cx="25400" cy="41275"/>
            </a:xfrm>
            <a:custGeom>
              <a:avLst/>
              <a:gdLst>
                <a:gd name="T0" fmla="*/ 6 w 6"/>
                <a:gd name="T1" fmla="*/ 10 h 10"/>
                <a:gd name="T2" fmla="*/ 6 w 6"/>
                <a:gd name="T3" fmla="*/ 10 h 10"/>
                <a:gd name="T4" fmla="*/ 5 w 6"/>
                <a:gd name="T5" fmla="*/ 10 h 10"/>
                <a:gd name="T6" fmla="*/ 3 w 6"/>
                <a:gd name="T7" fmla="*/ 2 h 10"/>
                <a:gd name="T8" fmla="*/ 0 w 6"/>
                <a:gd name="T9" fmla="*/ 1 h 10"/>
                <a:gd name="T10" fmla="*/ 0 w 6"/>
                <a:gd name="T11" fmla="*/ 1 h 10"/>
                <a:gd name="T12" fmla="*/ 0 w 6"/>
                <a:gd name="T13" fmla="*/ 1 h 10"/>
                <a:gd name="T14" fmla="*/ 4 w 6"/>
                <a:gd name="T15" fmla="*/ 2 h 10"/>
                <a:gd name="T16" fmla="*/ 6 w 6"/>
                <a:gd name="T17" fmla="*/ 10 h 10"/>
                <a:gd name="T18" fmla="*/ 6 w 6"/>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0">
                  <a:moveTo>
                    <a:pt x="6" y="10"/>
                  </a:moveTo>
                  <a:cubicBezTo>
                    <a:pt x="6" y="10"/>
                    <a:pt x="6" y="10"/>
                    <a:pt x="6" y="10"/>
                  </a:cubicBezTo>
                  <a:cubicBezTo>
                    <a:pt x="5" y="10"/>
                    <a:pt x="5" y="10"/>
                    <a:pt x="5" y="10"/>
                  </a:cubicBezTo>
                  <a:cubicBezTo>
                    <a:pt x="5" y="6"/>
                    <a:pt x="5" y="3"/>
                    <a:pt x="3" y="2"/>
                  </a:cubicBezTo>
                  <a:cubicBezTo>
                    <a:pt x="2" y="1"/>
                    <a:pt x="0" y="1"/>
                    <a:pt x="0" y="1"/>
                  </a:cubicBezTo>
                  <a:cubicBezTo>
                    <a:pt x="0" y="1"/>
                    <a:pt x="0" y="1"/>
                    <a:pt x="0" y="1"/>
                  </a:cubicBezTo>
                  <a:cubicBezTo>
                    <a:pt x="0" y="1"/>
                    <a:pt x="0" y="1"/>
                    <a:pt x="0" y="1"/>
                  </a:cubicBezTo>
                  <a:cubicBezTo>
                    <a:pt x="0" y="1"/>
                    <a:pt x="2" y="0"/>
                    <a:pt x="4" y="2"/>
                  </a:cubicBezTo>
                  <a:cubicBezTo>
                    <a:pt x="6" y="3"/>
                    <a:pt x="6" y="6"/>
                    <a:pt x="6" y="10"/>
                  </a:cubicBezTo>
                  <a:cubicBezTo>
                    <a:pt x="6" y="10"/>
                    <a:pt x="6" y="10"/>
                    <a:pt x="6"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0" name="íṥļïde">
              <a:extLst>
                <a:ext uri="{FF2B5EF4-FFF2-40B4-BE49-F238E27FC236}">
                  <a16:creationId xmlns:a16="http://schemas.microsoft.com/office/drawing/2014/main" id="{A0C15DD6-2448-4D08-9B4A-4A349F8059E9}"/>
                </a:ext>
              </a:extLst>
            </p:cNvPr>
            <p:cNvSpPr/>
            <p:nvPr/>
          </p:nvSpPr>
          <p:spPr bwMode="auto">
            <a:xfrm>
              <a:off x="5784856" y="2438419"/>
              <a:ext cx="11112" cy="28575"/>
            </a:xfrm>
            <a:custGeom>
              <a:avLst/>
              <a:gdLst>
                <a:gd name="T0" fmla="*/ 2 w 3"/>
                <a:gd name="T1" fmla="*/ 7 h 7"/>
                <a:gd name="T2" fmla="*/ 2 w 3"/>
                <a:gd name="T3" fmla="*/ 7 h 7"/>
                <a:gd name="T4" fmla="*/ 1 w 3"/>
                <a:gd name="T5" fmla="*/ 1 h 7"/>
                <a:gd name="T6" fmla="*/ 2 w 3"/>
                <a:gd name="T7" fmla="*/ 1 h 7"/>
                <a:gd name="T8" fmla="*/ 2 w 3"/>
                <a:gd name="T9" fmla="*/ 1 h 7"/>
                <a:gd name="T10" fmla="*/ 2 w 3"/>
                <a:gd name="T11" fmla="*/ 1 h 7"/>
                <a:gd name="T12" fmla="*/ 3 w 3"/>
                <a:gd name="T13" fmla="*/ 6 h 7"/>
                <a:gd name="T14" fmla="*/ 2 w 3"/>
                <a:gd name="T15" fmla="*/ 7 h 7"/>
                <a:gd name="T16" fmla="*/ 2 w 3"/>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7">
                  <a:moveTo>
                    <a:pt x="2" y="7"/>
                  </a:moveTo>
                  <a:cubicBezTo>
                    <a:pt x="2" y="7"/>
                    <a:pt x="2" y="7"/>
                    <a:pt x="2" y="7"/>
                  </a:cubicBezTo>
                  <a:cubicBezTo>
                    <a:pt x="0" y="2"/>
                    <a:pt x="1" y="1"/>
                    <a:pt x="1" y="1"/>
                  </a:cubicBezTo>
                  <a:cubicBezTo>
                    <a:pt x="1" y="0"/>
                    <a:pt x="2" y="0"/>
                    <a:pt x="2" y="1"/>
                  </a:cubicBezTo>
                  <a:cubicBezTo>
                    <a:pt x="2" y="1"/>
                    <a:pt x="2" y="1"/>
                    <a:pt x="2" y="1"/>
                  </a:cubicBezTo>
                  <a:cubicBezTo>
                    <a:pt x="2" y="1"/>
                    <a:pt x="2" y="1"/>
                    <a:pt x="2" y="1"/>
                  </a:cubicBezTo>
                  <a:cubicBezTo>
                    <a:pt x="2" y="1"/>
                    <a:pt x="1" y="2"/>
                    <a:pt x="3" y="6"/>
                  </a:cubicBezTo>
                  <a:cubicBezTo>
                    <a:pt x="3" y="7"/>
                    <a:pt x="3" y="7"/>
                    <a:pt x="2" y="7"/>
                  </a:cubicBezTo>
                  <a:cubicBezTo>
                    <a:pt x="2" y="7"/>
                    <a:pt x="2" y="7"/>
                    <a:pt x="2"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1" name="îṣlîḓe">
              <a:extLst>
                <a:ext uri="{FF2B5EF4-FFF2-40B4-BE49-F238E27FC236}">
                  <a16:creationId xmlns:a16="http://schemas.microsoft.com/office/drawing/2014/main" id="{83FA47BB-A3E6-45D0-96AB-F71AA86FECFC}"/>
                </a:ext>
              </a:extLst>
            </p:cNvPr>
            <p:cNvSpPr/>
            <p:nvPr/>
          </p:nvSpPr>
          <p:spPr bwMode="auto">
            <a:xfrm>
              <a:off x="5870581" y="2244744"/>
              <a:ext cx="193675" cy="206377"/>
            </a:xfrm>
            <a:custGeom>
              <a:avLst/>
              <a:gdLst>
                <a:gd name="T0" fmla="*/ 0 w 47"/>
                <a:gd name="T1" fmla="*/ 5 h 50"/>
                <a:gd name="T2" fmla="*/ 25 w 47"/>
                <a:gd name="T3" fmla="*/ 24 h 50"/>
                <a:gd name="T4" fmla="*/ 45 w 47"/>
                <a:gd name="T5" fmla="*/ 47 h 50"/>
                <a:gd name="T6" fmla="*/ 40 w 47"/>
                <a:gd name="T7" fmla="*/ 13 h 50"/>
                <a:gd name="T8" fmla="*/ 0 w 47"/>
                <a:gd name="T9" fmla="*/ 5 h 50"/>
              </a:gdLst>
              <a:ahLst/>
              <a:cxnLst>
                <a:cxn ang="0">
                  <a:pos x="T0" y="T1"/>
                </a:cxn>
                <a:cxn ang="0">
                  <a:pos x="T2" y="T3"/>
                </a:cxn>
                <a:cxn ang="0">
                  <a:pos x="T4" y="T5"/>
                </a:cxn>
                <a:cxn ang="0">
                  <a:pos x="T6" y="T7"/>
                </a:cxn>
                <a:cxn ang="0">
                  <a:pos x="T8" y="T9"/>
                </a:cxn>
              </a:cxnLst>
              <a:rect l="0" t="0" r="r" b="b"/>
              <a:pathLst>
                <a:path w="47" h="50">
                  <a:moveTo>
                    <a:pt x="0" y="5"/>
                  </a:moveTo>
                  <a:cubicBezTo>
                    <a:pt x="0" y="5"/>
                    <a:pt x="21" y="11"/>
                    <a:pt x="25" y="24"/>
                  </a:cubicBezTo>
                  <a:cubicBezTo>
                    <a:pt x="31" y="44"/>
                    <a:pt x="35" y="50"/>
                    <a:pt x="45" y="47"/>
                  </a:cubicBezTo>
                  <a:cubicBezTo>
                    <a:pt x="45" y="47"/>
                    <a:pt x="47" y="25"/>
                    <a:pt x="40" y="13"/>
                  </a:cubicBezTo>
                  <a:cubicBezTo>
                    <a:pt x="33" y="0"/>
                    <a:pt x="0" y="5"/>
                    <a:pt x="0" y="5"/>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2" name="îṡliḋe">
              <a:extLst>
                <a:ext uri="{FF2B5EF4-FFF2-40B4-BE49-F238E27FC236}">
                  <a16:creationId xmlns:a16="http://schemas.microsoft.com/office/drawing/2014/main" id="{032F917D-4BAD-46EB-AF8C-1B90AD61CE78}"/>
                </a:ext>
              </a:extLst>
            </p:cNvPr>
            <p:cNvSpPr/>
            <p:nvPr/>
          </p:nvSpPr>
          <p:spPr bwMode="auto">
            <a:xfrm>
              <a:off x="5857881" y="2265380"/>
              <a:ext cx="169863" cy="168276"/>
            </a:xfrm>
            <a:custGeom>
              <a:avLst/>
              <a:gdLst>
                <a:gd name="T0" fmla="*/ 40 w 41"/>
                <a:gd name="T1" fmla="*/ 41 h 41"/>
                <a:gd name="T2" fmla="*/ 26 w 41"/>
                <a:gd name="T3" fmla="*/ 24 h 41"/>
                <a:gd name="T4" fmla="*/ 23 w 41"/>
                <a:gd name="T5" fmla="*/ 16 h 41"/>
                <a:gd name="T6" fmla="*/ 0 w 41"/>
                <a:gd name="T7" fmla="*/ 1 h 41"/>
                <a:gd name="T8" fmla="*/ 0 w 41"/>
                <a:gd name="T9" fmla="*/ 1 h 41"/>
                <a:gd name="T10" fmla="*/ 0 w 41"/>
                <a:gd name="T11" fmla="*/ 1 h 41"/>
                <a:gd name="T12" fmla="*/ 24 w 41"/>
                <a:gd name="T13" fmla="*/ 16 h 41"/>
                <a:gd name="T14" fmla="*/ 26 w 41"/>
                <a:gd name="T15" fmla="*/ 24 h 41"/>
                <a:gd name="T16" fmla="*/ 41 w 41"/>
                <a:gd name="T17" fmla="*/ 40 h 41"/>
                <a:gd name="T18" fmla="*/ 41 w 41"/>
                <a:gd name="T19" fmla="*/ 41 h 41"/>
                <a:gd name="T20" fmla="*/ 41 w 41"/>
                <a:gd name="T21" fmla="*/ 41 h 41"/>
                <a:gd name="T22" fmla="*/ 40 w 41"/>
                <a:gd name="T23"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41">
                  <a:moveTo>
                    <a:pt x="40" y="41"/>
                  </a:moveTo>
                  <a:cubicBezTo>
                    <a:pt x="30" y="41"/>
                    <a:pt x="28" y="32"/>
                    <a:pt x="26" y="24"/>
                  </a:cubicBezTo>
                  <a:cubicBezTo>
                    <a:pt x="25" y="21"/>
                    <a:pt x="24" y="18"/>
                    <a:pt x="23" y="16"/>
                  </a:cubicBezTo>
                  <a:cubicBezTo>
                    <a:pt x="16" y="3"/>
                    <a:pt x="1" y="1"/>
                    <a:pt x="0" y="1"/>
                  </a:cubicBezTo>
                  <a:cubicBezTo>
                    <a:pt x="0" y="1"/>
                    <a:pt x="0" y="1"/>
                    <a:pt x="0" y="1"/>
                  </a:cubicBezTo>
                  <a:cubicBezTo>
                    <a:pt x="0" y="1"/>
                    <a:pt x="0" y="0"/>
                    <a:pt x="0" y="1"/>
                  </a:cubicBezTo>
                  <a:cubicBezTo>
                    <a:pt x="1" y="1"/>
                    <a:pt x="17" y="2"/>
                    <a:pt x="24" y="16"/>
                  </a:cubicBezTo>
                  <a:cubicBezTo>
                    <a:pt x="25" y="18"/>
                    <a:pt x="26" y="21"/>
                    <a:pt x="26" y="24"/>
                  </a:cubicBezTo>
                  <a:cubicBezTo>
                    <a:pt x="29" y="32"/>
                    <a:pt x="31" y="41"/>
                    <a:pt x="41" y="40"/>
                  </a:cubicBezTo>
                  <a:cubicBezTo>
                    <a:pt x="41" y="40"/>
                    <a:pt x="41" y="40"/>
                    <a:pt x="41" y="41"/>
                  </a:cubicBezTo>
                  <a:cubicBezTo>
                    <a:pt x="41" y="41"/>
                    <a:pt x="41" y="41"/>
                    <a:pt x="41" y="41"/>
                  </a:cubicBezTo>
                  <a:cubicBezTo>
                    <a:pt x="41" y="41"/>
                    <a:pt x="40" y="41"/>
                    <a:pt x="40" y="41"/>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3" name="isliḋe">
              <a:extLst>
                <a:ext uri="{FF2B5EF4-FFF2-40B4-BE49-F238E27FC236}">
                  <a16:creationId xmlns:a16="http://schemas.microsoft.com/office/drawing/2014/main" id="{28B08271-52FF-4844-B8E6-93160718F2BA}"/>
                </a:ext>
              </a:extLst>
            </p:cNvPr>
            <p:cNvSpPr/>
            <p:nvPr/>
          </p:nvSpPr>
          <p:spPr bwMode="auto">
            <a:xfrm>
              <a:off x="6007107" y="2413020"/>
              <a:ext cx="61913" cy="82550"/>
            </a:xfrm>
            <a:custGeom>
              <a:avLst/>
              <a:gdLst>
                <a:gd name="T0" fmla="*/ 3 w 15"/>
                <a:gd name="T1" fmla="*/ 10 h 20"/>
                <a:gd name="T2" fmla="*/ 12 w 15"/>
                <a:gd name="T3" fmla="*/ 5 h 20"/>
                <a:gd name="T4" fmla="*/ 3 w 15"/>
                <a:gd name="T5" fmla="*/ 18 h 20"/>
                <a:gd name="T6" fmla="*/ 3 w 15"/>
                <a:gd name="T7" fmla="*/ 10 h 20"/>
              </a:gdLst>
              <a:ahLst/>
              <a:cxnLst>
                <a:cxn ang="0">
                  <a:pos x="T0" y="T1"/>
                </a:cxn>
                <a:cxn ang="0">
                  <a:pos x="T2" y="T3"/>
                </a:cxn>
                <a:cxn ang="0">
                  <a:pos x="T4" y="T5"/>
                </a:cxn>
                <a:cxn ang="0">
                  <a:pos x="T6" y="T7"/>
                </a:cxn>
              </a:cxnLst>
              <a:rect l="0" t="0" r="r" b="b"/>
              <a:pathLst>
                <a:path w="15" h="20">
                  <a:moveTo>
                    <a:pt x="3" y="10"/>
                  </a:moveTo>
                  <a:cubicBezTo>
                    <a:pt x="3" y="10"/>
                    <a:pt x="10" y="0"/>
                    <a:pt x="12" y="5"/>
                  </a:cubicBezTo>
                  <a:cubicBezTo>
                    <a:pt x="15" y="11"/>
                    <a:pt x="6" y="20"/>
                    <a:pt x="3" y="18"/>
                  </a:cubicBezTo>
                  <a:cubicBezTo>
                    <a:pt x="0" y="15"/>
                    <a:pt x="3" y="10"/>
                    <a:pt x="3" y="10"/>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4" name="îšľïďé">
              <a:extLst>
                <a:ext uri="{FF2B5EF4-FFF2-40B4-BE49-F238E27FC236}">
                  <a16:creationId xmlns:a16="http://schemas.microsoft.com/office/drawing/2014/main" id="{04E4DE9A-3CA2-4D6E-AC0B-61DEDBFD6608}"/>
                </a:ext>
              </a:extLst>
            </p:cNvPr>
            <p:cNvSpPr/>
            <p:nvPr/>
          </p:nvSpPr>
          <p:spPr bwMode="auto">
            <a:xfrm>
              <a:off x="6022982" y="2443181"/>
              <a:ext cx="25400" cy="36513"/>
            </a:xfrm>
            <a:custGeom>
              <a:avLst/>
              <a:gdLst>
                <a:gd name="T0" fmla="*/ 0 w 6"/>
                <a:gd name="T1" fmla="*/ 9 h 9"/>
                <a:gd name="T2" fmla="*/ 0 w 6"/>
                <a:gd name="T3" fmla="*/ 8 h 9"/>
                <a:gd name="T4" fmla="*/ 2 w 6"/>
                <a:gd name="T5" fmla="*/ 1 h 9"/>
                <a:gd name="T6" fmla="*/ 5 w 6"/>
                <a:gd name="T7" fmla="*/ 0 h 9"/>
                <a:gd name="T8" fmla="*/ 6 w 6"/>
                <a:gd name="T9" fmla="*/ 1 h 9"/>
                <a:gd name="T10" fmla="*/ 5 w 6"/>
                <a:gd name="T11" fmla="*/ 1 h 9"/>
                <a:gd name="T12" fmla="*/ 2 w 6"/>
                <a:gd name="T13" fmla="*/ 2 h 9"/>
                <a:gd name="T14" fmla="*/ 1 w 6"/>
                <a:gd name="T15" fmla="*/ 8 h 9"/>
                <a:gd name="T16" fmla="*/ 0 w 6"/>
                <a:gd name="T17" fmla="*/ 9 h 9"/>
                <a:gd name="T18" fmla="*/ 0 w 6"/>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9">
                  <a:moveTo>
                    <a:pt x="0" y="9"/>
                  </a:moveTo>
                  <a:cubicBezTo>
                    <a:pt x="0" y="9"/>
                    <a:pt x="0" y="8"/>
                    <a:pt x="0" y="8"/>
                  </a:cubicBezTo>
                  <a:cubicBezTo>
                    <a:pt x="0" y="5"/>
                    <a:pt x="0" y="2"/>
                    <a:pt x="2" y="1"/>
                  </a:cubicBezTo>
                  <a:cubicBezTo>
                    <a:pt x="3" y="0"/>
                    <a:pt x="5" y="0"/>
                    <a:pt x="5" y="0"/>
                  </a:cubicBezTo>
                  <a:cubicBezTo>
                    <a:pt x="5" y="0"/>
                    <a:pt x="6" y="1"/>
                    <a:pt x="6" y="1"/>
                  </a:cubicBezTo>
                  <a:cubicBezTo>
                    <a:pt x="5" y="1"/>
                    <a:pt x="5" y="1"/>
                    <a:pt x="5" y="1"/>
                  </a:cubicBezTo>
                  <a:cubicBezTo>
                    <a:pt x="5" y="1"/>
                    <a:pt x="4" y="1"/>
                    <a:pt x="2" y="2"/>
                  </a:cubicBezTo>
                  <a:cubicBezTo>
                    <a:pt x="1" y="3"/>
                    <a:pt x="1" y="5"/>
                    <a:pt x="1" y="8"/>
                  </a:cubicBezTo>
                  <a:cubicBezTo>
                    <a:pt x="1" y="8"/>
                    <a:pt x="1" y="9"/>
                    <a:pt x="0" y="9"/>
                  </a:cubicBezTo>
                  <a:cubicBezTo>
                    <a:pt x="0" y="9"/>
                    <a:pt x="0" y="9"/>
                    <a:pt x="0" y="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5" name="iṧḻíḍè">
              <a:extLst>
                <a:ext uri="{FF2B5EF4-FFF2-40B4-BE49-F238E27FC236}">
                  <a16:creationId xmlns:a16="http://schemas.microsoft.com/office/drawing/2014/main" id="{F645B045-7129-4132-A642-1A72D14F9F25}"/>
                </a:ext>
              </a:extLst>
            </p:cNvPr>
            <p:cNvSpPr/>
            <p:nvPr/>
          </p:nvSpPr>
          <p:spPr bwMode="auto">
            <a:xfrm>
              <a:off x="6027744" y="2446357"/>
              <a:ext cx="7938" cy="25401"/>
            </a:xfrm>
            <a:custGeom>
              <a:avLst/>
              <a:gdLst>
                <a:gd name="T0" fmla="*/ 0 w 2"/>
                <a:gd name="T1" fmla="*/ 6 h 6"/>
                <a:gd name="T2" fmla="*/ 0 w 2"/>
                <a:gd name="T3" fmla="*/ 6 h 6"/>
                <a:gd name="T4" fmla="*/ 0 w 2"/>
                <a:gd name="T5" fmla="*/ 5 h 6"/>
                <a:gd name="T6" fmla="*/ 1 w 2"/>
                <a:gd name="T7" fmla="*/ 1 h 6"/>
                <a:gd name="T8" fmla="*/ 1 w 2"/>
                <a:gd name="T9" fmla="*/ 0 h 6"/>
                <a:gd name="T10" fmla="*/ 1 w 2"/>
                <a:gd name="T11" fmla="*/ 0 h 6"/>
                <a:gd name="T12" fmla="*/ 1 w 2"/>
                <a:gd name="T13" fmla="*/ 5 h 6"/>
                <a:gd name="T14" fmla="*/ 0 w 2"/>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0" y="6"/>
                  </a:moveTo>
                  <a:cubicBezTo>
                    <a:pt x="0" y="6"/>
                    <a:pt x="0" y="6"/>
                    <a:pt x="0" y="6"/>
                  </a:cubicBezTo>
                  <a:cubicBezTo>
                    <a:pt x="0" y="6"/>
                    <a:pt x="0" y="5"/>
                    <a:pt x="0" y="5"/>
                  </a:cubicBezTo>
                  <a:cubicBezTo>
                    <a:pt x="1" y="2"/>
                    <a:pt x="1" y="1"/>
                    <a:pt x="1" y="1"/>
                  </a:cubicBezTo>
                  <a:cubicBezTo>
                    <a:pt x="1" y="0"/>
                    <a:pt x="1" y="0"/>
                    <a:pt x="1" y="0"/>
                  </a:cubicBezTo>
                  <a:cubicBezTo>
                    <a:pt x="1" y="0"/>
                    <a:pt x="1" y="0"/>
                    <a:pt x="1" y="0"/>
                  </a:cubicBezTo>
                  <a:cubicBezTo>
                    <a:pt x="2" y="0"/>
                    <a:pt x="2" y="1"/>
                    <a:pt x="1" y="5"/>
                  </a:cubicBezTo>
                  <a:cubicBezTo>
                    <a:pt x="1" y="6"/>
                    <a:pt x="1" y="6"/>
                    <a:pt x="0"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6" name="ïṩ1ïḓè">
              <a:extLst>
                <a:ext uri="{FF2B5EF4-FFF2-40B4-BE49-F238E27FC236}">
                  <a16:creationId xmlns:a16="http://schemas.microsoft.com/office/drawing/2014/main" id="{30303F6B-041E-43B2-9EBE-31FA8BB27DB7}"/>
                </a:ext>
              </a:extLst>
            </p:cNvPr>
            <p:cNvSpPr/>
            <p:nvPr/>
          </p:nvSpPr>
          <p:spPr bwMode="auto">
            <a:xfrm>
              <a:off x="5730881" y="2247918"/>
              <a:ext cx="139700" cy="195265"/>
            </a:xfrm>
            <a:custGeom>
              <a:avLst/>
              <a:gdLst>
                <a:gd name="T0" fmla="*/ 14 w 34"/>
                <a:gd name="T1" fmla="*/ 47 h 47"/>
                <a:gd name="T2" fmla="*/ 34 w 34"/>
                <a:gd name="T3" fmla="*/ 0 h 47"/>
                <a:gd name="T4" fmla="*/ 14 w 34"/>
                <a:gd name="T5" fmla="*/ 47 h 47"/>
              </a:gdLst>
              <a:ahLst/>
              <a:cxnLst>
                <a:cxn ang="0">
                  <a:pos x="T0" y="T1"/>
                </a:cxn>
                <a:cxn ang="0">
                  <a:pos x="T2" y="T3"/>
                </a:cxn>
                <a:cxn ang="0">
                  <a:pos x="T4" y="T5"/>
                </a:cxn>
              </a:cxnLst>
              <a:rect l="0" t="0" r="r" b="b"/>
              <a:pathLst>
                <a:path w="34" h="47">
                  <a:moveTo>
                    <a:pt x="14" y="47"/>
                  </a:moveTo>
                  <a:cubicBezTo>
                    <a:pt x="14" y="47"/>
                    <a:pt x="33" y="29"/>
                    <a:pt x="34" y="0"/>
                  </a:cubicBezTo>
                  <a:cubicBezTo>
                    <a:pt x="34" y="0"/>
                    <a:pt x="0" y="0"/>
                    <a:pt x="14" y="47"/>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7" name="íSļiḑè">
              <a:extLst>
                <a:ext uri="{FF2B5EF4-FFF2-40B4-BE49-F238E27FC236}">
                  <a16:creationId xmlns:a16="http://schemas.microsoft.com/office/drawing/2014/main" id="{255AC9FC-12A0-49ED-960B-9200FE565D29}"/>
                </a:ext>
              </a:extLst>
            </p:cNvPr>
            <p:cNvSpPr/>
            <p:nvPr/>
          </p:nvSpPr>
          <p:spPr bwMode="auto">
            <a:xfrm>
              <a:off x="5795968" y="2278081"/>
              <a:ext cx="58739" cy="123825"/>
            </a:xfrm>
            <a:custGeom>
              <a:avLst/>
              <a:gdLst>
                <a:gd name="T0" fmla="*/ 0 w 14"/>
                <a:gd name="T1" fmla="*/ 30 h 30"/>
                <a:gd name="T2" fmla="*/ 0 w 14"/>
                <a:gd name="T3" fmla="*/ 30 h 30"/>
                <a:gd name="T4" fmla="*/ 0 w 14"/>
                <a:gd name="T5" fmla="*/ 30 h 30"/>
                <a:gd name="T6" fmla="*/ 0 w 14"/>
                <a:gd name="T7" fmla="*/ 30 h 30"/>
                <a:gd name="T8" fmla="*/ 7 w 14"/>
                <a:gd name="T9" fmla="*/ 19 h 30"/>
                <a:gd name="T10" fmla="*/ 9 w 14"/>
                <a:gd name="T11" fmla="*/ 9 h 30"/>
                <a:gd name="T12" fmla="*/ 14 w 14"/>
                <a:gd name="T13" fmla="*/ 0 h 30"/>
                <a:gd name="T14" fmla="*/ 14 w 14"/>
                <a:gd name="T15" fmla="*/ 0 h 30"/>
                <a:gd name="T16" fmla="*/ 14 w 14"/>
                <a:gd name="T17" fmla="*/ 0 h 30"/>
                <a:gd name="T18" fmla="*/ 9 w 14"/>
                <a:gd name="T19" fmla="*/ 9 h 30"/>
                <a:gd name="T20" fmla="*/ 7 w 14"/>
                <a:gd name="T21" fmla="*/ 19 h 30"/>
                <a:gd name="T22" fmla="*/ 0 w 14"/>
                <a:gd name="T23" fmla="*/ 30 h 30"/>
                <a:gd name="T24" fmla="*/ 0 w 14"/>
                <a:gd name="T25"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30">
                  <a:moveTo>
                    <a:pt x="0" y="30"/>
                  </a:moveTo>
                  <a:cubicBezTo>
                    <a:pt x="0" y="30"/>
                    <a:pt x="0" y="30"/>
                    <a:pt x="0" y="30"/>
                  </a:cubicBezTo>
                  <a:cubicBezTo>
                    <a:pt x="0" y="30"/>
                    <a:pt x="0" y="30"/>
                    <a:pt x="0" y="30"/>
                  </a:cubicBezTo>
                  <a:cubicBezTo>
                    <a:pt x="0" y="30"/>
                    <a:pt x="0" y="30"/>
                    <a:pt x="0" y="30"/>
                  </a:cubicBezTo>
                  <a:cubicBezTo>
                    <a:pt x="0" y="30"/>
                    <a:pt x="3" y="28"/>
                    <a:pt x="7" y="19"/>
                  </a:cubicBezTo>
                  <a:cubicBezTo>
                    <a:pt x="8" y="15"/>
                    <a:pt x="8" y="12"/>
                    <a:pt x="9" y="9"/>
                  </a:cubicBezTo>
                  <a:cubicBezTo>
                    <a:pt x="9" y="5"/>
                    <a:pt x="10" y="1"/>
                    <a:pt x="14" y="0"/>
                  </a:cubicBezTo>
                  <a:cubicBezTo>
                    <a:pt x="14" y="0"/>
                    <a:pt x="14" y="0"/>
                    <a:pt x="14" y="0"/>
                  </a:cubicBezTo>
                  <a:cubicBezTo>
                    <a:pt x="14" y="0"/>
                    <a:pt x="14" y="0"/>
                    <a:pt x="14" y="0"/>
                  </a:cubicBezTo>
                  <a:cubicBezTo>
                    <a:pt x="10" y="2"/>
                    <a:pt x="10" y="5"/>
                    <a:pt x="9" y="9"/>
                  </a:cubicBezTo>
                  <a:cubicBezTo>
                    <a:pt x="9" y="12"/>
                    <a:pt x="9" y="15"/>
                    <a:pt x="7" y="19"/>
                  </a:cubicBezTo>
                  <a:cubicBezTo>
                    <a:pt x="4" y="29"/>
                    <a:pt x="1" y="30"/>
                    <a:pt x="0" y="30"/>
                  </a:cubicBezTo>
                  <a:cubicBezTo>
                    <a:pt x="0" y="30"/>
                    <a:pt x="0" y="30"/>
                    <a:pt x="0" y="30"/>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8" name="iṧḷïḍé">
              <a:extLst>
                <a:ext uri="{FF2B5EF4-FFF2-40B4-BE49-F238E27FC236}">
                  <a16:creationId xmlns:a16="http://schemas.microsoft.com/office/drawing/2014/main" id="{2BA1A17E-07E2-4CAB-A6E5-D8A541E664C8}"/>
                </a:ext>
              </a:extLst>
            </p:cNvPr>
            <p:cNvSpPr/>
            <p:nvPr/>
          </p:nvSpPr>
          <p:spPr bwMode="auto">
            <a:xfrm>
              <a:off x="5888044" y="2244744"/>
              <a:ext cx="168275" cy="173040"/>
            </a:xfrm>
            <a:custGeom>
              <a:avLst/>
              <a:gdLst>
                <a:gd name="T0" fmla="*/ 40 w 41"/>
                <a:gd name="T1" fmla="*/ 42 h 42"/>
                <a:gd name="T2" fmla="*/ 40 w 41"/>
                <a:gd name="T3" fmla="*/ 42 h 42"/>
                <a:gd name="T4" fmla="*/ 40 w 41"/>
                <a:gd name="T5" fmla="*/ 41 h 42"/>
                <a:gd name="T6" fmla="*/ 32 w 41"/>
                <a:gd name="T7" fmla="*/ 16 h 42"/>
                <a:gd name="T8" fmla="*/ 0 w 41"/>
                <a:gd name="T9" fmla="*/ 2 h 42"/>
                <a:gd name="T10" fmla="*/ 0 w 41"/>
                <a:gd name="T11" fmla="*/ 1 h 42"/>
                <a:gd name="T12" fmla="*/ 0 w 41"/>
                <a:gd name="T13" fmla="*/ 1 h 42"/>
                <a:gd name="T14" fmla="*/ 33 w 41"/>
                <a:gd name="T15" fmla="*/ 16 h 42"/>
                <a:gd name="T16" fmla="*/ 40 w 41"/>
                <a:gd name="T17" fmla="*/ 42 h 42"/>
                <a:gd name="T18" fmla="*/ 40 w 41"/>
                <a:gd name="T1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2">
                  <a:moveTo>
                    <a:pt x="40" y="42"/>
                  </a:moveTo>
                  <a:cubicBezTo>
                    <a:pt x="40" y="42"/>
                    <a:pt x="40" y="42"/>
                    <a:pt x="40" y="42"/>
                  </a:cubicBezTo>
                  <a:cubicBezTo>
                    <a:pt x="40" y="42"/>
                    <a:pt x="40" y="42"/>
                    <a:pt x="40" y="41"/>
                  </a:cubicBezTo>
                  <a:cubicBezTo>
                    <a:pt x="40" y="41"/>
                    <a:pt x="41" y="31"/>
                    <a:pt x="32" y="16"/>
                  </a:cubicBezTo>
                  <a:cubicBezTo>
                    <a:pt x="24" y="1"/>
                    <a:pt x="1" y="2"/>
                    <a:pt x="0" y="2"/>
                  </a:cubicBezTo>
                  <a:cubicBezTo>
                    <a:pt x="0" y="2"/>
                    <a:pt x="0" y="2"/>
                    <a:pt x="0" y="1"/>
                  </a:cubicBezTo>
                  <a:cubicBezTo>
                    <a:pt x="0" y="1"/>
                    <a:pt x="0" y="1"/>
                    <a:pt x="0" y="1"/>
                  </a:cubicBezTo>
                  <a:cubicBezTo>
                    <a:pt x="1" y="1"/>
                    <a:pt x="25" y="0"/>
                    <a:pt x="33" y="16"/>
                  </a:cubicBezTo>
                  <a:cubicBezTo>
                    <a:pt x="41" y="31"/>
                    <a:pt x="41" y="41"/>
                    <a:pt x="40" y="42"/>
                  </a:cubicBezTo>
                  <a:cubicBezTo>
                    <a:pt x="40" y="42"/>
                    <a:pt x="40" y="42"/>
                    <a:pt x="40" y="42"/>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69" name="iślîḋe">
              <a:extLst>
                <a:ext uri="{FF2B5EF4-FFF2-40B4-BE49-F238E27FC236}">
                  <a16:creationId xmlns:a16="http://schemas.microsoft.com/office/drawing/2014/main" id="{B63F08B4-84A8-420B-BAE3-1986154E70CD}"/>
                </a:ext>
              </a:extLst>
            </p:cNvPr>
            <p:cNvSpPr/>
            <p:nvPr/>
          </p:nvSpPr>
          <p:spPr bwMode="auto">
            <a:xfrm>
              <a:off x="5986469" y="2495570"/>
              <a:ext cx="66675" cy="211139"/>
            </a:xfrm>
            <a:custGeom>
              <a:avLst/>
              <a:gdLst>
                <a:gd name="T0" fmla="*/ 12 w 16"/>
                <a:gd name="T1" fmla="*/ 51 h 51"/>
                <a:gd name="T2" fmla="*/ 12 w 16"/>
                <a:gd name="T3" fmla="*/ 51 h 51"/>
                <a:gd name="T4" fmla="*/ 12 w 16"/>
                <a:gd name="T5" fmla="*/ 51 h 51"/>
                <a:gd name="T6" fmla="*/ 15 w 16"/>
                <a:gd name="T7" fmla="*/ 45 h 51"/>
                <a:gd name="T8" fmla="*/ 10 w 16"/>
                <a:gd name="T9" fmla="*/ 36 h 51"/>
                <a:gd name="T10" fmla="*/ 7 w 16"/>
                <a:gd name="T11" fmla="*/ 15 h 51"/>
                <a:gd name="T12" fmla="*/ 12 w 16"/>
                <a:gd name="T13" fmla="*/ 1 h 51"/>
                <a:gd name="T14" fmla="*/ 12 w 16"/>
                <a:gd name="T15" fmla="*/ 0 h 51"/>
                <a:gd name="T16" fmla="*/ 13 w 16"/>
                <a:gd name="T17" fmla="*/ 1 h 51"/>
                <a:gd name="T18" fmla="*/ 11 w 16"/>
                <a:gd name="T19" fmla="*/ 36 h 51"/>
                <a:gd name="T20" fmla="*/ 16 w 16"/>
                <a:gd name="T21" fmla="*/ 45 h 51"/>
                <a:gd name="T22" fmla="*/ 12 w 16"/>
                <a:gd name="T23" fmla="*/ 51 h 51"/>
                <a:gd name="T24" fmla="*/ 12 w 16"/>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51">
                  <a:moveTo>
                    <a:pt x="12" y="51"/>
                  </a:moveTo>
                  <a:cubicBezTo>
                    <a:pt x="12" y="51"/>
                    <a:pt x="12" y="51"/>
                    <a:pt x="12" y="51"/>
                  </a:cubicBezTo>
                  <a:cubicBezTo>
                    <a:pt x="12" y="51"/>
                    <a:pt x="12" y="51"/>
                    <a:pt x="12" y="51"/>
                  </a:cubicBezTo>
                  <a:cubicBezTo>
                    <a:pt x="12" y="50"/>
                    <a:pt x="15" y="48"/>
                    <a:pt x="15" y="45"/>
                  </a:cubicBezTo>
                  <a:cubicBezTo>
                    <a:pt x="16" y="42"/>
                    <a:pt x="14" y="39"/>
                    <a:pt x="10" y="36"/>
                  </a:cubicBezTo>
                  <a:cubicBezTo>
                    <a:pt x="6" y="33"/>
                    <a:pt x="5" y="25"/>
                    <a:pt x="7" y="15"/>
                  </a:cubicBezTo>
                  <a:cubicBezTo>
                    <a:pt x="9" y="7"/>
                    <a:pt x="12" y="1"/>
                    <a:pt x="12" y="1"/>
                  </a:cubicBezTo>
                  <a:cubicBezTo>
                    <a:pt x="12" y="0"/>
                    <a:pt x="12" y="0"/>
                    <a:pt x="12" y="0"/>
                  </a:cubicBezTo>
                  <a:cubicBezTo>
                    <a:pt x="13" y="0"/>
                    <a:pt x="13" y="1"/>
                    <a:pt x="13" y="1"/>
                  </a:cubicBezTo>
                  <a:cubicBezTo>
                    <a:pt x="12" y="1"/>
                    <a:pt x="0" y="27"/>
                    <a:pt x="11" y="36"/>
                  </a:cubicBezTo>
                  <a:cubicBezTo>
                    <a:pt x="15" y="39"/>
                    <a:pt x="16" y="42"/>
                    <a:pt x="16" y="45"/>
                  </a:cubicBezTo>
                  <a:cubicBezTo>
                    <a:pt x="16" y="49"/>
                    <a:pt x="13" y="51"/>
                    <a:pt x="12" y="51"/>
                  </a:cubicBezTo>
                  <a:cubicBezTo>
                    <a:pt x="12" y="51"/>
                    <a:pt x="12" y="51"/>
                    <a:pt x="12" y="51"/>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70" name="îṧļîḑê">
              <a:extLst>
                <a:ext uri="{FF2B5EF4-FFF2-40B4-BE49-F238E27FC236}">
                  <a16:creationId xmlns:a16="http://schemas.microsoft.com/office/drawing/2014/main" id="{13914EEE-C6AC-42CA-ADD4-1893555F4B55}"/>
                </a:ext>
              </a:extLst>
            </p:cNvPr>
            <p:cNvSpPr/>
            <p:nvPr/>
          </p:nvSpPr>
          <p:spPr bwMode="auto">
            <a:xfrm>
              <a:off x="5784856" y="2500332"/>
              <a:ext cx="36513" cy="180977"/>
            </a:xfrm>
            <a:custGeom>
              <a:avLst/>
              <a:gdLst>
                <a:gd name="T0" fmla="*/ 4 w 9"/>
                <a:gd name="T1" fmla="*/ 44 h 44"/>
                <a:gd name="T2" fmla="*/ 3 w 9"/>
                <a:gd name="T3" fmla="*/ 44 h 44"/>
                <a:gd name="T4" fmla="*/ 3 w 9"/>
                <a:gd name="T5" fmla="*/ 44 h 44"/>
                <a:gd name="T6" fmla="*/ 4 w 9"/>
                <a:gd name="T7" fmla="*/ 44 h 44"/>
                <a:gd name="T8" fmla="*/ 5 w 9"/>
                <a:gd name="T9" fmla="*/ 43 h 44"/>
                <a:gd name="T10" fmla="*/ 8 w 9"/>
                <a:gd name="T11" fmla="*/ 32 h 44"/>
                <a:gd name="T12" fmla="*/ 3 w 9"/>
                <a:gd name="T13" fmla="*/ 13 h 44"/>
                <a:gd name="T14" fmla="*/ 1 w 9"/>
                <a:gd name="T15" fmla="*/ 1 h 44"/>
                <a:gd name="T16" fmla="*/ 2 w 9"/>
                <a:gd name="T17" fmla="*/ 0 h 44"/>
                <a:gd name="T18" fmla="*/ 2 w 9"/>
                <a:gd name="T19" fmla="*/ 1 h 44"/>
                <a:gd name="T20" fmla="*/ 4 w 9"/>
                <a:gd name="T21" fmla="*/ 13 h 44"/>
                <a:gd name="T22" fmla="*/ 9 w 9"/>
                <a:gd name="T23" fmla="*/ 32 h 44"/>
                <a:gd name="T24" fmla="*/ 6 w 9"/>
                <a:gd name="T25" fmla="*/ 44 h 44"/>
                <a:gd name="T26" fmla="*/ 4 w 9"/>
                <a:gd name="T2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44">
                  <a:moveTo>
                    <a:pt x="4" y="44"/>
                  </a:moveTo>
                  <a:cubicBezTo>
                    <a:pt x="4" y="44"/>
                    <a:pt x="3" y="44"/>
                    <a:pt x="3" y="44"/>
                  </a:cubicBezTo>
                  <a:cubicBezTo>
                    <a:pt x="3" y="44"/>
                    <a:pt x="3" y="44"/>
                    <a:pt x="3" y="44"/>
                  </a:cubicBezTo>
                  <a:cubicBezTo>
                    <a:pt x="3" y="43"/>
                    <a:pt x="3" y="43"/>
                    <a:pt x="4" y="44"/>
                  </a:cubicBezTo>
                  <a:cubicBezTo>
                    <a:pt x="4" y="44"/>
                    <a:pt x="4" y="44"/>
                    <a:pt x="5" y="43"/>
                  </a:cubicBezTo>
                  <a:cubicBezTo>
                    <a:pt x="6" y="43"/>
                    <a:pt x="8" y="40"/>
                    <a:pt x="8" y="32"/>
                  </a:cubicBezTo>
                  <a:cubicBezTo>
                    <a:pt x="8" y="24"/>
                    <a:pt x="5" y="18"/>
                    <a:pt x="3" y="13"/>
                  </a:cubicBezTo>
                  <a:cubicBezTo>
                    <a:pt x="2" y="8"/>
                    <a:pt x="0" y="4"/>
                    <a:pt x="1" y="1"/>
                  </a:cubicBezTo>
                  <a:cubicBezTo>
                    <a:pt x="1" y="0"/>
                    <a:pt x="1" y="0"/>
                    <a:pt x="2" y="0"/>
                  </a:cubicBezTo>
                  <a:cubicBezTo>
                    <a:pt x="2" y="0"/>
                    <a:pt x="2" y="1"/>
                    <a:pt x="2" y="1"/>
                  </a:cubicBezTo>
                  <a:cubicBezTo>
                    <a:pt x="1" y="4"/>
                    <a:pt x="2" y="8"/>
                    <a:pt x="4" y="13"/>
                  </a:cubicBezTo>
                  <a:cubicBezTo>
                    <a:pt x="6" y="18"/>
                    <a:pt x="8" y="24"/>
                    <a:pt x="9" y="32"/>
                  </a:cubicBezTo>
                  <a:cubicBezTo>
                    <a:pt x="9" y="39"/>
                    <a:pt x="8" y="43"/>
                    <a:pt x="6" y="44"/>
                  </a:cubicBezTo>
                  <a:cubicBezTo>
                    <a:pt x="5" y="44"/>
                    <a:pt x="5" y="44"/>
                    <a:pt x="4" y="44"/>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71" name="iṡḻïḋê">
              <a:extLst>
                <a:ext uri="{FF2B5EF4-FFF2-40B4-BE49-F238E27FC236}">
                  <a16:creationId xmlns:a16="http://schemas.microsoft.com/office/drawing/2014/main" id="{E1508DC5-2EC4-4F37-A1B7-4946217729CD}"/>
                </a:ext>
              </a:extLst>
            </p:cNvPr>
            <p:cNvSpPr/>
            <p:nvPr/>
          </p:nvSpPr>
          <p:spPr bwMode="auto">
            <a:xfrm>
              <a:off x="5754693" y="2268555"/>
              <a:ext cx="66675" cy="376241"/>
            </a:xfrm>
            <a:custGeom>
              <a:avLst/>
              <a:gdLst>
                <a:gd name="T0" fmla="*/ 3 w 16"/>
                <a:gd name="T1" fmla="*/ 91 h 91"/>
                <a:gd name="T2" fmla="*/ 2 w 16"/>
                <a:gd name="T3" fmla="*/ 91 h 91"/>
                <a:gd name="T4" fmla="*/ 2 w 16"/>
                <a:gd name="T5" fmla="*/ 91 h 91"/>
                <a:gd name="T6" fmla="*/ 2 w 16"/>
                <a:gd name="T7" fmla="*/ 60 h 91"/>
                <a:gd name="T8" fmla="*/ 0 w 16"/>
                <a:gd name="T9" fmla="*/ 34 h 91"/>
                <a:gd name="T10" fmla="*/ 15 w 16"/>
                <a:gd name="T11" fmla="*/ 0 h 91"/>
                <a:gd name="T12" fmla="*/ 15 w 16"/>
                <a:gd name="T13" fmla="*/ 0 h 91"/>
                <a:gd name="T14" fmla="*/ 15 w 16"/>
                <a:gd name="T15" fmla="*/ 1 h 91"/>
                <a:gd name="T16" fmla="*/ 1 w 16"/>
                <a:gd name="T17" fmla="*/ 34 h 91"/>
                <a:gd name="T18" fmla="*/ 3 w 16"/>
                <a:gd name="T19" fmla="*/ 60 h 91"/>
                <a:gd name="T20" fmla="*/ 3 w 16"/>
                <a:gd name="T21" fmla="*/ 91 h 91"/>
                <a:gd name="T22" fmla="*/ 3 w 16"/>
                <a:gd name="T23"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91">
                  <a:moveTo>
                    <a:pt x="3" y="91"/>
                  </a:moveTo>
                  <a:cubicBezTo>
                    <a:pt x="2" y="91"/>
                    <a:pt x="2" y="91"/>
                    <a:pt x="2" y="91"/>
                  </a:cubicBezTo>
                  <a:cubicBezTo>
                    <a:pt x="2" y="91"/>
                    <a:pt x="2" y="91"/>
                    <a:pt x="2" y="91"/>
                  </a:cubicBezTo>
                  <a:cubicBezTo>
                    <a:pt x="6" y="86"/>
                    <a:pt x="4" y="74"/>
                    <a:pt x="2" y="60"/>
                  </a:cubicBezTo>
                  <a:cubicBezTo>
                    <a:pt x="1" y="51"/>
                    <a:pt x="0" y="42"/>
                    <a:pt x="0" y="34"/>
                  </a:cubicBezTo>
                  <a:cubicBezTo>
                    <a:pt x="1" y="13"/>
                    <a:pt x="15" y="0"/>
                    <a:pt x="15" y="0"/>
                  </a:cubicBezTo>
                  <a:cubicBezTo>
                    <a:pt x="15" y="0"/>
                    <a:pt x="15" y="0"/>
                    <a:pt x="15" y="0"/>
                  </a:cubicBezTo>
                  <a:cubicBezTo>
                    <a:pt x="16" y="1"/>
                    <a:pt x="16" y="1"/>
                    <a:pt x="15" y="1"/>
                  </a:cubicBezTo>
                  <a:cubicBezTo>
                    <a:pt x="15" y="1"/>
                    <a:pt x="1" y="13"/>
                    <a:pt x="1" y="34"/>
                  </a:cubicBezTo>
                  <a:cubicBezTo>
                    <a:pt x="1" y="42"/>
                    <a:pt x="2" y="51"/>
                    <a:pt x="3" y="60"/>
                  </a:cubicBezTo>
                  <a:cubicBezTo>
                    <a:pt x="5" y="74"/>
                    <a:pt x="7" y="87"/>
                    <a:pt x="3" y="91"/>
                  </a:cubicBezTo>
                  <a:cubicBezTo>
                    <a:pt x="3" y="91"/>
                    <a:pt x="3" y="91"/>
                    <a:pt x="3" y="91"/>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72" name="i$ľïďe">
              <a:extLst>
                <a:ext uri="{FF2B5EF4-FFF2-40B4-BE49-F238E27FC236}">
                  <a16:creationId xmlns:a16="http://schemas.microsoft.com/office/drawing/2014/main" id="{0E1FF3C0-8861-4F92-84F9-FCD39A014940}"/>
                </a:ext>
              </a:extLst>
            </p:cNvPr>
            <p:cNvSpPr/>
            <p:nvPr/>
          </p:nvSpPr>
          <p:spPr bwMode="auto">
            <a:xfrm>
              <a:off x="6035682" y="2479695"/>
              <a:ext cx="49213" cy="160340"/>
            </a:xfrm>
            <a:custGeom>
              <a:avLst/>
              <a:gdLst>
                <a:gd name="T0" fmla="*/ 12 w 12"/>
                <a:gd name="T1" fmla="*/ 39 h 39"/>
                <a:gd name="T2" fmla="*/ 11 w 12"/>
                <a:gd name="T3" fmla="*/ 39 h 39"/>
                <a:gd name="T4" fmla="*/ 3 w 12"/>
                <a:gd name="T5" fmla="*/ 16 h 39"/>
                <a:gd name="T6" fmla="*/ 4 w 12"/>
                <a:gd name="T7" fmla="*/ 0 h 39"/>
                <a:gd name="T8" fmla="*/ 5 w 12"/>
                <a:gd name="T9" fmla="*/ 0 h 39"/>
                <a:gd name="T10" fmla="*/ 5 w 12"/>
                <a:gd name="T11" fmla="*/ 0 h 39"/>
                <a:gd name="T12" fmla="*/ 12 w 12"/>
                <a:gd name="T13" fmla="*/ 38 h 39"/>
                <a:gd name="T14" fmla="*/ 12 w 12"/>
                <a:gd name="T15" fmla="*/ 39 h 39"/>
                <a:gd name="T16" fmla="*/ 12 w 12"/>
                <a:gd name="T1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39">
                  <a:moveTo>
                    <a:pt x="12" y="39"/>
                  </a:moveTo>
                  <a:cubicBezTo>
                    <a:pt x="12" y="39"/>
                    <a:pt x="12" y="39"/>
                    <a:pt x="11" y="39"/>
                  </a:cubicBezTo>
                  <a:cubicBezTo>
                    <a:pt x="5" y="34"/>
                    <a:pt x="3" y="23"/>
                    <a:pt x="3" y="16"/>
                  </a:cubicBezTo>
                  <a:cubicBezTo>
                    <a:pt x="3" y="7"/>
                    <a:pt x="4" y="0"/>
                    <a:pt x="4" y="0"/>
                  </a:cubicBezTo>
                  <a:cubicBezTo>
                    <a:pt x="4" y="0"/>
                    <a:pt x="4" y="0"/>
                    <a:pt x="5" y="0"/>
                  </a:cubicBezTo>
                  <a:cubicBezTo>
                    <a:pt x="5" y="0"/>
                    <a:pt x="5" y="0"/>
                    <a:pt x="5" y="0"/>
                  </a:cubicBezTo>
                  <a:cubicBezTo>
                    <a:pt x="5" y="1"/>
                    <a:pt x="0" y="29"/>
                    <a:pt x="12" y="38"/>
                  </a:cubicBezTo>
                  <a:cubicBezTo>
                    <a:pt x="12" y="39"/>
                    <a:pt x="12" y="39"/>
                    <a:pt x="12" y="39"/>
                  </a:cubicBezTo>
                  <a:cubicBezTo>
                    <a:pt x="12" y="39"/>
                    <a:pt x="12" y="39"/>
                    <a:pt x="12" y="39"/>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73" name="îṥlïḓe">
              <a:extLst>
                <a:ext uri="{FF2B5EF4-FFF2-40B4-BE49-F238E27FC236}">
                  <a16:creationId xmlns:a16="http://schemas.microsoft.com/office/drawing/2014/main" id="{9F35F9FE-B9F6-454B-B34F-63CAC6FC459B}"/>
                </a:ext>
              </a:extLst>
            </p:cNvPr>
            <p:cNvSpPr/>
            <p:nvPr/>
          </p:nvSpPr>
          <p:spPr bwMode="auto">
            <a:xfrm>
              <a:off x="6292857" y="2195529"/>
              <a:ext cx="185737" cy="173040"/>
            </a:xfrm>
            <a:custGeom>
              <a:avLst/>
              <a:gdLst>
                <a:gd name="T0" fmla="*/ 57 w 117"/>
                <a:gd name="T1" fmla="*/ 0 h 109"/>
                <a:gd name="T2" fmla="*/ 75 w 117"/>
                <a:gd name="T3" fmla="*/ 36 h 109"/>
                <a:gd name="T4" fmla="*/ 117 w 117"/>
                <a:gd name="T5" fmla="*/ 41 h 109"/>
                <a:gd name="T6" fmla="*/ 85 w 117"/>
                <a:gd name="T7" fmla="*/ 70 h 109"/>
                <a:gd name="T8" fmla="*/ 93 w 117"/>
                <a:gd name="T9" fmla="*/ 109 h 109"/>
                <a:gd name="T10" fmla="*/ 57 w 117"/>
                <a:gd name="T11" fmla="*/ 91 h 109"/>
                <a:gd name="T12" fmla="*/ 23 w 117"/>
                <a:gd name="T13" fmla="*/ 109 h 109"/>
                <a:gd name="T14" fmla="*/ 28 w 117"/>
                <a:gd name="T15" fmla="*/ 70 h 109"/>
                <a:gd name="T16" fmla="*/ 0 w 117"/>
                <a:gd name="T17" fmla="*/ 41 h 109"/>
                <a:gd name="T18" fmla="*/ 41 w 117"/>
                <a:gd name="T19" fmla="*/ 36 h 109"/>
                <a:gd name="T20" fmla="*/ 57 w 117"/>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109">
                  <a:moveTo>
                    <a:pt x="57" y="0"/>
                  </a:moveTo>
                  <a:lnTo>
                    <a:pt x="75" y="36"/>
                  </a:lnTo>
                  <a:lnTo>
                    <a:pt x="117" y="41"/>
                  </a:lnTo>
                  <a:lnTo>
                    <a:pt x="85" y="70"/>
                  </a:lnTo>
                  <a:lnTo>
                    <a:pt x="93" y="109"/>
                  </a:lnTo>
                  <a:lnTo>
                    <a:pt x="57" y="91"/>
                  </a:lnTo>
                  <a:lnTo>
                    <a:pt x="23" y="109"/>
                  </a:lnTo>
                  <a:lnTo>
                    <a:pt x="28" y="70"/>
                  </a:lnTo>
                  <a:lnTo>
                    <a:pt x="0" y="41"/>
                  </a:lnTo>
                  <a:lnTo>
                    <a:pt x="41"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74" name="ïṡľiḋe">
              <a:extLst>
                <a:ext uri="{FF2B5EF4-FFF2-40B4-BE49-F238E27FC236}">
                  <a16:creationId xmlns:a16="http://schemas.microsoft.com/office/drawing/2014/main" id="{E7534E65-DDD7-43DF-A5C0-86EA266A4DAB}"/>
                </a:ext>
              </a:extLst>
            </p:cNvPr>
            <p:cNvSpPr/>
            <p:nvPr/>
          </p:nvSpPr>
          <p:spPr bwMode="auto">
            <a:xfrm>
              <a:off x="6507169" y="2195529"/>
              <a:ext cx="180975" cy="173040"/>
            </a:xfrm>
            <a:custGeom>
              <a:avLst/>
              <a:gdLst>
                <a:gd name="T0" fmla="*/ 57 w 114"/>
                <a:gd name="T1" fmla="*/ 0 h 109"/>
                <a:gd name="T2" fmla="*/ 75 w 114"/>
                <a:gd name="T3" fmla="*/ 36 h 109"/>
                <a:gd name="T4" fmla="*/ 114 w 114"/>
                <a:gd name="T5" fmla="*/ 41 h 109"/>
                <a:gd name="T6" fmla="*/ 86 w 114"/>
                <a:gd name="T7" fmla="*/ 70 h 109"/>
                <a:gd name="T8" fmla="*/ 91 w 114"/>
                <a:gd name="T9" fmla="*/ 109 h 109"/>
                <a:gd name="T10" fmla="*/ 57 w 114"/>
                <a:gd name="T11" fmla="*/ 91 h 109"/>
                <a:gd name="T12" fmla="*/ 21 w 114"/>
                <a:gd name="T13" fmla="*/ 109 h 109"/>
                <a:gd name="T14" fmla="*/ 29 w 114"/>
                <a:gd name="T15" fmla="*/ 70 h 109"/>
                <a:gd name="T16" fmla="*/ 0 w 114"/>
                <a:gd name="T17" fmla="*/ 41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1"/>
                  </a:lnTo>
                  <a:lnTo>
                    <a:pt x="86" y="70"/>
                  </a:lnTo>
                  <a:lnTo>
                    <a:pt x="91" y="109"/>
                  </a:lnTo>
                  <a:lnTo>
                    <a:pt x="57" y="91"/>
                  </a:lnTo>
                  <a:lnTo>
                    <a:pt x="21" y="109"/>
                  </a:lnTo>
                  <a:lnTo>
                    <a:pt x="29" y="70"/>
                  </a:lnTo>
                  <a:lnTo>
                    <a:pt x="0" y="41"/>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75" name="iṡlïḋê">
              <a:extLst>
                <a:ext uri="{FF2B5EF4-FFF2-40B4-BE49-F238E27FC236}">
                  <a16:creationId xmlns:a16="http://schemas.microsoft.com/office/drawing/2014/main" id="{8BAB14BB-C6E1-4A58-8AEB-3B382D2866E7}"/>
                </a:ext>
              </a:extLst>
            </p:cNvPr>
            <p:cNvSpPr/>
            <p:nvPr/>
          </p:nvSpPr>
          <p:spPr bwMode="auto">
            <a:xfrm>
              <a:off x="6700844" y="2195529"/>
              <a:ext cx="182563" cy="173040"/>
            </a:xfrm>
            <a:custGeom>
              <a:avLst/>
              <a:gdLst>
                <a:gd name="T0" fmla="*/ 58 w 115"/>
                <a:gd name="T1" fmla="*/ 0 h 109"/>
                <a:gd name="T2" fmla="*/ 76 w 115"/>
                <a:gd name="T3" fmla="*/ 36 h 109"/>
                <a:gd name="T4" fmla="*/ 115 w 115"/>
                <a:gd name="T5" fmla="*/ 41 h 109"/>
                <a:gd name="T6" fmla="*/ 86 w 115"/>
                <a:gd name="T7" fmla="*/ 70 h 109"/>
                <a:gd name="T8" fmla="*/ 94 w 115"/>
                <a:gd name="T9" fmla="*/ 109 h 109"/>
                <a:gd name="T10" fmla="*/ 58 w 115"/>
                <a:gd name="T11" fmla="*/ 91 h 109"/>
                <a:gd name="T12" fmla="*/ 24 w 115"/>
                <a:gd name="T13" fmla="*/ 109 h 109"/>
                <a:gd name="T14" fmla="*/ 29 w 115"/>
                <a:gd name="T15" fmla="*/ 70 h 109"/>
                <a:gd name="T16" fmla="*/ 0 w 115"/>
                <a:gd name="T17" fmla="*/ 41 h 109"/>
                <a:gd name="T18" fmla="*/ 42 w 115"/>
                <a:gd name="T19" fmla="*/ 36 h 109"/>
                <a:gd name="T20" fmla="*/ 58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8" y="0"/>
                  </a:moveTo>
                  <a:lnTo>
                    <a:pt x="76" y="36"/>
                  </a:lnTo>
                  <a:lnTo>
                    <a:pt x="115" y="41"/>
                  </a:lnTo>
                  <a:lnTo>
                    <a:pt x="86" y="70"/>
                  </a:lnTo>
                  <a:lnTo>
                    <a:pt x="94" y="109"/>
                  </a:lnTo>
                  <a:lnTo>
                    <a:pt x="58" y="91"/>
                  </a:lnTo>
                  <a:lnTo>
                    <a:pt x="24" y="109"/>
                  </a:lnTo>
                  <a:lnTo>
                    <a:pt x="29" y="70"/>
                  </a:lnTo>
                  <a:lnTo>
                    <a:pt x="0" y="41"/>
                  </a:lnTo>
                  <a:lnTo>
                    <a:pt x="42" y="36"/>
                  </a:lnTo>
                  <a:lnTo>
                    <a:pt x="58"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76" name="ïšļîďe">
              <a:extLst>
                <a:ext uri="{FF2B5EF4-FFF2-40B4-BE49-F238E27FC236}">
                  <a16:creationId xmlns:a16="http://schemas.microsoft.com/office/drawing/2014/main" id="{4FE817CC-E52B-49AF-97F4-D93280398958}"/>
                </a:ext>
              </a:extLst>
            </p:cNvPr>
            <p:cNvSpPr/>
            <p:nvPr/>
          </p:nvSpPr>
          <p:spPr bwMode="auto">
            <a:xfrm>
              <a:off x="6916744" y="2195529"/>
              <a:ext cx="180975" cy="173040"/>
            </a:xfrm>
            <a:custGeom>
              <a:avLst/>
              <a:gdLst>
                <a:gd name="T0" fmla="*/ 57 w 114"/>
                <a:gd name="T1" fmla="*/ 0 h 109"/>
                <a:gd name="T2" fmla="*/ 75 w 114"/>
                <a:gd name="T3" fmla="*/ 36 h 109"/>
                <a:gd name="T4" fmla="*/ 114 w 114"/>
                <a:gd name="T5" fmla="*/ 41 h 109"/>
                <a:gd name="T6" fmla="*/ 85 w 114"/>
                <a:gd name="T7" fmla="*/ 70 h 109"/>
                <a:gd name="T8" fmla="*/ 91 w 114"/>
                <a:gd name="T9" fmla="*/ 109 h 109"/>
                <a:gd name="T10" fmla="*/ 57 w 114"/>
                <a:gd name="T11" fmla="*/ 91 h 109"/>
                <a:gd name="T12" fmla="*/ 20 w 114"/>
                <a:gd name="T13" fmla="*/ 109 h 109"/>
                <a:gd name="T14" fmla="*/ 28 w 114"/>
                <a:gd name="T15" fmla="*/ 70 h 109"/>
                <a:gd name="T16" fmla="*/ 0 w 114"/>
                <a:gd name="T17" fmla="*/ 41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1"/>
                  </a:lnTo>
                  <a:lnTo>
                    <a:pt x="85" y="70"/>
                  </a:lnTo>
                  <a:lnTo>
                    <a:pt x="91" y="109"/>
                  </a:lnTo>
                  <a:lnTo>
                    <a:pt x="57" y="91"/>
                  </a:lnTo>
                  <a:lnTo>
                    <a:pt x="20" y="109"/>
                  </a:lnTo>
                  <a:lnTo>
                    <a:pt x="28" y="70"/>
                  </a:lnTo>
                  <a:lnTo>
                    <a:pt x="0" y="41"/>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77" name="îsļïḑè">
              <a:extLst>
                <a:ext uri="{FF2B5EF4-FFF2-40B4-BE49-F238E27FC236}">
                  <a16:creationId xmlns:a16="http://schemas.microsoft.com/office/drawing/2014/main" id="{37731E40-0007-4B4D-8A99-E7963F5058D7}"/>
                </a:ext>
              </a:extLst>
            </p:cNvPr>
            <p:cNvSpPr/>
            <p:nvPr/>
          </p:nvSpPr>
          <p:spPr bwMode="auto">
            <a:xfrm>
              <a:off x="7118358" y="2195529"/>
              <a:ext cx="182563" cy="173040"/>
            </a:xfrm>
            <a:custGeom>
              <a:avLst/>
              <a:gdLst>
                <a:gd name="T0" fmla="*/ 57 w 115"/>
                <a:gd name="T1" fmla="*/ 0 h 109"/>
                <a:gd name="T2" fmla="*/ 76 w 115"/>
                <a:gd name="T3" fmla="*/ 36 h 109"/>
                <a:gd name="T4" fmla="*/ 115 w 115"/>
                <a:gd name="T5" fmla="*/ 41 h 109"/>
                <a:gd name="T6" fmla="*/ 86 w 115"/>
                <a:gd name="T7" fmla="*/ 70 h 109"/>
                <a:gd name="T8" fmla="*/ 94 w 115"/>
                <a:gd name="T9" fmla="*/ 109 h 109"/>
                <a:gd name="T10" fmla="*/ 57 w 115"/>
                <a:gd name="T11" fmla="*/ 91 h 109"/>
                <a:gd name="T12" fmla="*/ 24 w 115"/>
                <a:gd name="T13" fmla="*/ 109 h 109"/>
                <a:gd name="T14" fmla="*/ 29 w 115"/>
                <a:gd name="T15" fmla="*/ 70 h 109"/>
                <a:gd name="T16" fmla="*/ 0 w 115"/>
                <a:gd name="T17" fmla="*/ 41 h 109"/>
                <a:gd name="T18" fmla="*/ 39 w 115"/>
                <a:gd name="T19" fmla="*/ 36 h 109"/>
                <a:gd name="T20" fmla="*/ 57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7" y="0"/>
                  </a:moveTo>
                  <a:lnTo>
                    <a:pt x="76" y="36"/>
                  </a:lnTo>
                  <a:lnTo>
                    <a:pt x="115" y="41"/>
                  </a:lnTo>
                  <a:lnTo>
                    <a:pt x="86" y="70"/>
                  </a:lnTo>
                  <a:lnTo>
                    <a:pt x="94" y="109"/>
                  </a:lnTo>
                  <a:lnTo>
                    <a:pt x="57" y="91"/>
                  </a:lnTo>
                  <a:lnTo>
                    <a:pt x="24" y="109"/>
                  </a:lnTo>
                  <a:lnTo>
                    <a:pt x="29" y="70"/>
                  </a:lnTo>
                  <a:lnTo>
                    <a:pt x="0" y="41"/>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78" name="íṡľiďé">
              <a:extLst>
                <a:ext uri="{FF2B5EF4-FFF2-40B4-BE49-F238E27FC236}">
                  <a16:creationId xmlns:a16="http://schemas.microsoft.com/office/drawing/2014/main" id="{43104577-D8A2-4183-917F-7A951A4A94CA}"/>
                </a:ext>
              </a:extLst>
            </p:cNvPr>
            <p:cNvSpPr/>
            <p:nvPr/>
          </p:nvSpPr>
          <p:spPr bwMode="auto">
            <a:xfrm>
              <a:off x="6316669" y="2438419"/>
              <a:ext cx="963614" cy="36513"/>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sp>
          <p:nvSpPr>
            <p:cNvPr id="79" name="ïŝ1íḑe">
              <a:extLst>
                <a:ext uri="{FF2B5EF4-FFF2-40B4-BE49-F238E27FC236}">
                  <a16:creationId xmlns:a16="http://schemas.microsoft.com/office/drawing/2014/main" id="{35547542-E420-491F-AFED-58B6E647016C}"/>
                </a:ext>
              </a:extLst>
            </p:cNvPr>
            <p:cNvSpPr/>
            <p:nvPr/>
          </p:nvSpPr>
          <p:spPr bwMode="auto">
            <a:xfrm>
              <a:off x="6316669" y="2533671"/>
              <a:ext cx="963614" cy="33339"/>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sp>
          <p:nvSpPr>
            <p:cNvPr id="80" name="îS1îďê">
              <a:extLst>
                <a:ext uri="{FF2B5EF4-FFF2-40B4-BE49-F238E27FC236}">
                  <a16:creationId xmlns:a16="http://schemas.microsoft.com/office/drawing/2014/main" id="{F7C1A551-E011-4818-92D3-74C731BE037A}"/>
                </a:ext>
              </a:extLst>
            </p:cNvPr>
            <p:cNvSpPr/>
            <p:nvPr/>
          </p:nvSpPr>
          <p:spPr bwMode="auto">
            <a:xfrm>
              <a:off x="6316669" y="2608283"/>
              <a:ext cx="458788" cy="36513"/>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sp>
          <p:nvSpPr>
            <p:cNvPr id="81" name="íṡḻîďê">
              <a:extLst>
                <a:ext uri="{FF2B5EF4-FFF2-40B4-BE49-F238E27FC236}">
                  <a16:creationId xmlns:a16="http://schemas.microsoft.com/office/drawing/2014/main" id="{EAA85A1D-FB9F-49AA-9DE4-957772CEF698}"/>
                </a:ext>
              </a:extLst>
            </p:cNvPr>
            <p:cNvSpPr/>
            <p:nvPr/>
          </p:nvSpPr>
          <p:spPr bwMode="auto">
            <a:xfrm>
              <a:off x="5494343" y="4056093"/>
              <a:ext cx="2025651" cy="768355"/>
            </a:xfrm>
            <a:custGeom>
              <a:avLst/>
              <a:gdLst>
                <a:gd name="T0" fmla="*/ 442 w 490"/>
                <a:gd name="T1" fmla="*/ 186 h 186"/>
                <a:gd name="T2" fmla="*/ 48 w 490"/>
                <a:gd name="T3" fmla="*/ 186 h 186"/>
                <a:gd name="T4" fmla="*/ 0 w 490"/>
                <a:gd name="T5" fmla="*/ 138 h 186"/>
                <a:gd name="T6" fmla="*/ 0 w 490"/>
                <a:gd name="T7" fmla="*/ 48 h 186"/>
                <a:gd name="T8" fmla="*/ 48 w 490"/>
                <a:gd name="T9" fmla="*/ 0 h 186"/>
                <a:gd name="T10" fmla="*/ 442 w 490"/>
                <a:gd name="T11" fmla="*/ 0 h 186"/>
                <a:gd name="T12" fmla="*/ 490 w 490"/>
                <a:gd name="T13" fmla="*/ 48 h 186"/>
                <a:gd name="T14" fmla="*/ 490 w 490"/>
                <a:gd name="T15" fmla="*/ 138 h 186"/>
                <a:gd name="T16" fmla="*/ 442 w 490"/>
                <a:gd name="T17"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0" h="186">
                  <a:moveTo>
                    <a:pt x="442" y="186"/>
                  </a:moveTo>
                  <a:cubicBezTo>
                    <a:pt x="48" y="186"/>
                    <a:pt x="48" y="186"/>
                    <a:pt x="48" y="186"/>
                  </a:cubicBezTo>
                  <a:cubicBezTo>
                    <a:pt x="21" y="186"/>
                    <a:pt x="0" y="165"/>
                    <a:pt x="0" y="138"/>
                  </a:cubicBezTo>
                  <a:cubicBezTo>
                    <a:pt x="0" y="48"/>
                    <a:pt x="0" y="48"/>
                    <a:pt x="0" y="48"/>
                  </a:cubicBezTo>
                  <a:cubicBezTo>
                    <a:pt x="0" y="22"/>
                    <a:pt x="21" y="0"/>
                    <a:pt x="48" y="0"/>
                  </a:cubicBezTo>
                  <a:cubicBezTo>
                    <a:pt x="442" y="0"/>
                    <a:pt x="442" y="0"/>
                    <a:pt x="442" y="0"/>
                  </a:cubicBezTo>
                  <a:cubicBezTo>
                    <a:pt x="468" y="0"/>
                    <a:pt x="490" y="22"/>
                    <a:pt x="490" y="48"/>
                  </a:cubicBezTo>
                  <a:cubicBezTo>
                    <a:pt x="490" y="138"/>
                    <a:pt x="490" y="138"/>
                    <a:pt x="490" y="138"/>
                  </a:cubicBezTo>
                  <a:cubicBezTo>
                    <a:pt x="490" y="165"/>
                    <a:pt x="468" y="186"/>
                    <a:pt x="442" y="1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82" name="îSļiḍé">
              <a:extLst>
                <a:ext uri="{FF2B5EF4-FFF2-40B4-BE49-F238E27FC236}">
                  <a16:creationId xmlns:a16="http://schemas.microsoft.com/office/drawing/2014/main" id="{B33EAAB1-767E-4581-B21F-237FB0D9711A}"/>
                </a:ext>
              </a:extLst>
            </p:cNvPr>
            <p:cNvSpPr/>
            <p:nvPr/>
          </p:nvSpPr>
          <p:spPr bwMode="auto">
            <a:xfrm>
              <a:off x="5700718" y="4708562"/>
              <a:ext cx="306388" cy="301628"/>
            </a:xfrm>
            <a:custGeom>
              <a:avLst/>
              <a:gdLst>
                <a:gd name="T0" fmla="*/ 0 w 193"/>
                <a:gd name="T1" fmla="*/ 5 h 190"/>
                <a:gd name="T2" fmla="*/ 0 w 193"/>
                <a:gd name="T3" fmla="*/ 190 h 190"/>
                <a:gd name="T4" fmla="*/ 193 w 193"/>
                <a:gd name="T5" fmla="*/ 0 h 190"/>
                <a:gd name="T6" fmla="*/ 0 w 193"/>
                <a:gd name="T7" fmla="*/ 5 h 190"/>
              </a:gdLst>
              <a:ahLst/>
              <a:cxnLst>
                <a:cxn ang="0">
                  <a:pos x="T0" y="T1"/>
                </a:cxn>
                <a:cxn ang="0">
                  <a:pos x="T2" y="T3"/>
                </a:cxn>
                <a:cxn ang="0">
                  <a:pos x="T4" y="T5"/>
                </a:cxn>
                <a:cxn ang="0">
                  <a:pos x="T6" y="T7"/>
                </a:cxn>
              </a:cxnLst>
              <a:rect l="0" t="0" r="r" b="b"/>
              <a:pathLst>
                <a:path w="193" h="190">
                  <a:moveTo>
                    <a:pt x="0" y="5"/>
                  </a:moveTo>
                  <a:lnTo>
                    <a:pt x="0" y="190"/>
                  </a:lnTo>
                  <a:lnTo>
                    <a:pt x="193" y="0"/>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83" name="îşḻiďê">
              <a:extLst>
                <a:ext uri="{FF2B5EF4-FFF2-40B4-BE49-F238E27FC236}">
                  <a16:creationId xmlns:a16="http://schemas.microsoft.com/office/drawing/2014/main" id="{CEC2E492-3F3B-4AC3-AF27-E272DCC98A35}"/>
                </a:ext>
              </a:extLst>
            </p:cNvPr>
            <p:cNvSpPr/>
            <p:nvPr/>
          </p:nvSpPr>
          <p:spPr bwMode="auto">
            <a:xfrm>
              <a:off x="5635631" y="4138644"/>
              <a:ext cx="561976" cy="561980"/>
            </a:xfrm>
            <a:prstGeom prst="ellipse">
              <a:avLst/>
            </a:pr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84" name="ïşľîďé">
              <a:extLst>
                <a:ext uri="{FF2B5EF4-FFF2-40B4-BE49-F238E27FC236}">
                  <a16:creationId xmlns:a16="http://schemas.microsoft.com/office/drawing/2014/main" id="{48DB9A6E-A3C6-4CEF-B2A3-0C25D58BE58D}"/>
                </a:ext>
              </a:extLst>
            </p:cNvPr>
            <p:cNvSpPr/>
            <p:nvPr/>
          </p:nvSpPr>
          <p:spPr bwMode="auto">
            <a:xfrm>
              <a:off x="5862643" y="4510123"/>
              <a:ext cx="111126" cy="211139"/>
            </a:xfrm>
            <a:custGeom>
              <a:avLst/>
              <a:gdLst>
                <a:gd name="T0" fmla="*/ 70 w 70"/>
                <a:gd name="T1" fmla="*/ 13 h 133"/>
                <a:gd name="T2" fmla="*/ 70 w 70"/>
                <a:gd name="T3" fmla="*/ 133 h 133"/>
                <a:gd name="T4" fmla="*/ 0 w 70"/>
                <a:gd name="T5" fmla="*/ 133 h 133"/>
                <a:gd name="T6" fmla="*/ 0 w 70"/>
                <a:gd name="T7" fmla="*/ 0 h 133"/>
                <a:gd name="T8" fmla="*/ 70 w 70"/>
                <a:gd name="T9" fmla="*/ 13 h 133"/>
              </a:gdLst>
              <a:ahLst/>
              <a:cxnLst>
                <a:cxn ang="0">
                  <a:pos x="T0" y="T1"/>
                </a:cxn>
                <a:cxn ang="0">
                  <a:pos x="T2" y="T3"/>
                </a:cxn>
                <a:cxn ang="0">
                  <a:pos x="T4" y="T5"/>
                </a:cxn>
                <a:cxn ang="0">
                  <a:pos x="T6" y="T7"/>
                </a:cxn>
                <a:cxn ang="0">
                  <a:pos x="T8" y="T9"/>
                </a:cxn>
              </a:cxnLst>
              <a:rect l="0" t="0" r="r" b="b"/>
              <a:pathLst>
                <a:path w="70" h="133">
                  <a:moveTo>
                    <a:pt x="70" y="13"/>
                  </a:moveTo>
                  <a:lnTo>
                    <a:pt x="70" y="133"/>
                  </a:lnTo>
                  <a:lnTo>
                    <a:pt x="0" y="133"/>
                  </a:lnTo>
                  <a:lnTo>
                    <a:pt x="0" y="0"/>
                  </a:lnTo>
                  <a:lnTo>
                    <a:pt x="70" y="13"/>
                  </a:ln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85" name="ïślíďê">
              <a:extLst>
                <a:ext uri="{FF2B5EF4-FFF2-40B4-BE49-F238E27FC236}">
                  <a16:creationId xmlns:a16="http://schemas.microsoft.com/office/drawing/2014/main" id="{A5DADA0D-4C13-432F-9EF0-F4B7F6F65E87}"/>
                </a:ext>
              </a:extLst>
            </p:cNvPr>
            <p:cNvSpPr/>
            <p:nvPr/>
          </p:nvSpPr>
          <p:spPr bwMode="auto">
            <a:xfrm>
              <a:off x="5862643" y="4530759"/>
              <a:ext cx="111126" cy="136526"/>
            </a:xfrm>
            <a:custGeom>
              <a:avLst/>
              <a:gdLst>
                <a:gd name="T0" fmla="*/ 0 w 27"/>
                <a:gd name="T1" fmla="*/ 21 h 33"/>
                <a:gd name="T2" fmla="*/ 27 w 27"/>
                <a:gd name="T3" fmla="*/ 31 h 33"/>
                <a:gd name="T4" fmla="*/ 27 w 27"/>
                <a:gd name="T5" fmla="*/ 0 h 33"/>
                <a:gd name="T6" fmla="*/ 0 w 27"/>
                <a:gd name="T7" fmla="*/ 0 h 33"/>
                <a:gd name="T8" fmla="*/ 0 w 27"/>
                <a:gd name="T9" fmla="*/ 21 h 33"/>
              </a:gdLst>
              <a:ahLst/>
              <a:cxnLst>
                <a:cxn ang="0">
                  <a:pos x="T0" y="T1"/>
                </a:cxn>
                <a:cxn ang="0">
                  <a:pos x="T2" y="T3"/>
                </a:cxn>
                <a:cxn ang="0">
                  <a:pos x="T4" y="T5"/>
                </a:cxn>
                <a:cxn ang="0">
                  <a:pos x="T6" y="T7"/>
                </a:cxn>
                <a:cxn ang="0">
                  <a:pos x="T8" y="T9"/>
                </a:cxn>
              </a:cxnLst>
              <a:rect l="0" t="0" r="r" b="b"/>
              <a:pathLst>
                <a:path w="27" h="33">
                  <a:moveTo>
                    <a:pt x="0" y="21"/>
                  </a:moveTo>
                  <a:cubicBezTo>
                    <a:pt x="0" y="21"/>
                    <a:pt x="14" y="33"/>
                    <a:pt x="27" y="31"/>
                  </a:cubicBezTo>
                  <a:cubicBezTo>
                    <a:pt x="27" y="0"/>
                    <a:pt x="27" y="0"/>
                    <a:pt x="27" y="0"/>
                  </a:cubicBezTo>
                  <a:cubicBezTo>
                    <a:pt x="0" y="0"/>
                    <a:pt x="0" y="0"/>
                    <a:pt x="0" y="0"/>
                  </a:cubicBezTo>
                  <a:lnTo>
                    <a:pt x="0" y="21"/>
                  </a:ln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86" name="iṧlîḍe">
              <a:extLst>
                <a:ext uri="{FF2B5EF4-FFF2-40B4-BE49-F238E27FC236}">
                  <a16:creationId xmlns:a16="http://schemas.microsoft.com/office/drawing/2014/main" id="{8481E475-27AC-4310-9871-9CA0564EA7AF}"/>
                </a:ext>
              </a:extLst>
            </p:cNvPr>
            <p:cNvSpPr/>
            <p:nvPr/>
          </p:nvSpPr>
          <p:spPr bwMode="auto">
            <a:xfrm>
              <a:off x="5772157" y="4200557"/>
              <a:ext cx="271463" cy="400052"/>
            </a:xfrm>
            <a:custGeom>
              <a:avLst/>
              <a:gdLst>
                <a:gd name="T0" fmla="*/ 7 w 66"/>
                <a:gd name="T1" fmla="*/ 32 h 97"/>
                <a:gd name="T2" fmla="*/ 33 w 66"/>
                <a:gd name="T3" fmla="*/ 95 h 97"/>
                <a:gd name="T4" fmla="*/ 61 w 66"/>
                <a:gd name="T5" fmla="*/ 24 h 97"/>
                <a:gd name="T6" fmla="*/ 7 w 66"/>
                <a:gd name="T7" fmla="*/ 32 h 97"/>
              </a:gdLst>
              <a:ahLst/>
              <a:cxnLst>
                <a:cxn ang="0">
                  <a:pos x="T0" y="T1"/>
                </a:cxn>
                <a:cxn ang="0">
                  <a:pos x="T2" y="T3"/>
                </a:cxn>
                <a:cxn ang="0">
                  <a:pos x="T4" y="T5"/>
                </a:cxn>
                <a:cxn ang="0">
                  <a:pos x="T6" y="T7"/>
                </a:cxn>
              </a:cxnLst>
              <a:rect l="0" t="0" r="r" b="b"/>
              <a:pathLst>
                <a:path w="66" h="97">
                  <a:moveTo>
                    <a:pt x="7" y="32"/>
                  </a:moveTo>
                  <a:cubicBezTo>
                    <a:pt x="7" y="32"/>
                    <a:pt x="0" y="94"/>
                    <a:pt x="33" y="95"/>
                  </a:cubicBezTo>
                  <a:cubicBezTo>
                    <a:pt x="66" y="97"/>
                    <a:pt x="65" y="35"/>
                    <a:pt x="61" y="24"/>
                  </a:cubicBezTo>
                  <a:cubicBezTo>
                    <a:pt x="56" y="13"/>
                    <a:pt x="5" y="0"/>
                    <a:pt x="7" y="32"/>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87" name="íŝľíḍê">
              <a:extLst>
                <a:ext uri="{FF2B5EF4-FFF2-40B4-BE49-F238E27FC236}">
                  <a16:creationId xmlns:a16="http://schemas.microsoft.com/office/drawing/2014/main" id="{40CAC107-F012-452E-82C5-554CFD9A9CCA}"/>
                </a:ext>
              </a:extLst>
            </p:cNvPr>
            <p:cNvSpPr/>
            <p:nvPr/>
          </p:nvSpPr>
          <p:spPr bwMode="auto">
            <a:xfrm>
              <a:off x="5903918" y="4398996"/>
              <a:ext cx="20638" cy="82550"/>
            </a:xfrm>
            <a:custGeom>
              <a:avLst/>
              <a:gdLst>
                <a:gd name="T0" fmla="*/ 3 w 5"/>
                <a:gd name="T1" fmla="*/ 20 h 20"/>
                <a:gd name="T2" fmla="*/ 3 w 5"/>
                <a:gd name="T3" fmla="*/ 20 h 20"/>
                <a:gd name="T4" fmla="*/ 0 w 5"/>
                <a:gd name="T5" fmla="*/ 12 h 20"/>
                <a:gd name="T6" fmla="*/ 1 w 5"/>
                <a:gd name="T7" fmla="*/ 12 h 20"/>
                <a:gd name="T8" fmla="*/ 1 w 5"/>
                <a:gd name="T9" fmla="*/ 12 h 20"/>
                <a:gd name="T10" fmla="*/ 3 w 5"/>
                <a:gd name="T11" fmla="*/ 19 h 20"/>
                <a:gd name="T12" fmla="*/ 3 w 5"/>
                <a:gd name="T13" fmla="*/ 19 h 20"/>
                <a:gd name="T14" fmla="*/ 4 w 5"/>
                <a:gd name="T15" fmla="*/ 1 h 20"/>
                <a:gd name="T16" fmla="*/ 4 w 5"/>
                <a:gd name="T17" fmla="*/ 0 h 20"/>
                <a:gd name="T18" fmla="*/ 5 w 5"/>
                <a:gd name="T19" fmla="*/ 1 h 20"/>
                <a:gd name="T20" fmla="*/ 4 w 5"/>
                <a:gd name="T21" fmla="*/ 19 h 20"/>
                <a:gd name="T22" fmla="*/ 3 w 5"/>
                <a:gd name="T2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20">
                  <a:moveTo>
                    <a:pt x="3" y="20"/>
                  </a:moveTo>
                  <a:cubicBezTo>
                    <a:pt x="3" y="20"/>
                    <a:pt x="3" y="20"/>
                    <a:pt x="3" y="20"/>
                  </a:cubicBezTo>
                  <a:cubicBezTo>
                    <a:pt x="1" y="19"/>
                    <a:pt x="0" y="14"/>
                    <a:pt x="0" y="12"/>
                  </a:cubicBezTo>
                  <a:cubicBezTo>
                    <a:pt x="0" y="12"/>
                    <a:pt x="0" y="12"/>
                    <a:pt x="1" y="12"/>
                  </a:cubicBezTo>
                  <a:cubicBezTo>
                    <a:pt x="1" y="12"/>
                    <a:pt x="1" y="12"/>
                    <a:pt x="1" y="12"/>
                  </a:cubicBezTo>
                  <a:cubicBezTo>
                    <a:pt x="1" y="15"/>
                    <a:pt x="2" y="19"/>
                    <a:pt x="3" y="19"/>
                  </a:cubicBezTo>
                  <a:cubicBezTo>
                    <a:pt x="3" y="19"/>
                    <a:pt x="3" y="19"/>
                    <a:pt x="3" y="19"/>
                  </a:cubicBezTo>
                  <a:cubicBezTo>
                    <a:pt x="4" y="17"/>
                    <a:pt x="4" y="7"/>
                    <a:pt x="4" y="1"/>
                  </a:cubicBezTo>
                  <a:cubicBezTo>
                    <a:pt x="4" y="0"/>
                    <a:pt x="4" y="0"/>
                    <a:pt x="4" y="0"/>
                  </a:cubicBezTo>
                  <a:cubicBezTo>
                    <a:pt x="4" y="0"/>
                    <a:pt x="5" y="0"/>
                    <a:pt x="5" y="1"/>
                  </a:cubicBezTo>
                  <a:cubicBezTo>
                    <a:pt x="5" y="2"/>
                    <a:pt x="5" y="17"/>
                    <a:pt x="4" y="19"/>
                  </a:cubicBezTo>
                  <a:cubicBezTo>
                    <a:pt x="3" y="19"/>
                    <a:pt x="3" y="20"/>
                    <a:pt x="3" y="2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88" name="iṧlíďé">
              <a:extLst>
                <a:ext uri="{FF2B5EF4-FFF2-40B4-BE49-F238E27FC236}">
                  <a16:creationId xmlns:a16="http://schemas.microsoft.com/office/drawing/2014/main" id="{DDAF7852-5D74-48FA-8AFB-B177AA004F7E}"/>
                </a:ext>
              </a:extLst>
            </p:cNvPr>
            <p:cNvSpPr/>
            <p:nvPr/>
          </p:nvSpPr>
          <p:spPr bwMode="auto">
            <a:xfrm>
              <a:off x="5940432" y="4365659"/>
              <a:ext cx="46039" cy="25401"/>
            </a:xfrm>
            <a:custGeom>
              <a:avLst/>
              <a:gdLst>
                <a:gd name="T0" fmla="*/ 0 w 11"/>
                <a:gd name="T1" fmla="*/ 4 h 6"/>
                <a:gd name="T2" fmla="*/ 6 w 11"/>
                <a:gd name="T3" fmla="*/ 4 h 6"/>
                <a:gd name="T4" fmla="*/ 11 w 11"/>
                <a:gd name="T5" fmla="*/ 4 h 6"/>
                <a:gd name="T6" fmla="*/ 6 w 11"/>
                <a:gd name="T7" fmla="*/ 0 h 6"/>
                <a:gd name="T8" fmla="*/ 0 w 11"/>
                <a:gd name="T9" fmla="*/ 4 h 6"/>
              </a:gdLst>
              <a:ahLst/>
              <a:cxnLst>
                <a:cxn ang="0">
                  <a:pos x="T0" y="T1"/>
                </a:cxn>
                <a:cxn ang="0">
                  <a:pos x="T2" y="T3"/>
                </a:cxn>
                <a:cxn ang="0">
                  <a:pos x="T4" y="T5"/>
                </a:cxn>
                <a:cxn ang="0">
                  <a:pos x="T6" y="T7"/>
                </a:cxn>
                <a:cxn ang="0">
                  <a:pos x="T8" y="T9"/>
                </a:cxn>
              </a:cxnLst>
              <a:rect l="0" t="0" r="r" b="b"/>
              <a:pathLst>
                <a:path w="11" h="6">
                  <a:moveTo>
                    <a:pt x="0" y="4"/>
                  </a:moveTo>
                  <a:cubicBezTo>
                    <a:pt x="0" y="6"/>
                    <a:pt x="3" y="4"/>
                    <a:pt x="6" y="4"/>
                  </a:cubicBezTo>
                  <a:cubicBezTo>
                    <a:pt x="8" y="4"/>
                    <a:pt x="11" y="6"/>
                    <a:pt x="11" y="4"/>
                  </a:cubicBezTo>
                  <a:cubicBezTo>
                    <a:pt x="11" y="2"/>
                    <a:pt x="9" y="0"/>
                    <a:pt x="6" y="0"/>
                  </a:cubicBezTo>
                  <a:cubicBezTo>
                    <a:pt x="3" y="0"/>
                    <a:pt x="1" y="2"/>
                    <a:pt x="0" y="4"/>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89" name="íṥ1íďe">
              <a:extLst>
                <a:ext uri="{FF2B5EF4-FFF2-40B4-BE49-F238E27FC236}">
                  <a16:creationId xmlns:a16="http://schemas.microsoft.com/office/drawing/2014/main" id="{C8AF9537-BD0A-42BA-BC96-C81328122302}"/>
                </a:ext>
              </a:extLst>
            </p:cNvPr>
            <p:cNvSpPr/>
            <p:nvPr/>
          </p:nvSpPr>
          <p:spPr bwMode="auto">
            <a:xfrm>
              <a:off x="5842007" y="4360895"/>
              <a:ext cx="41275" cy="25401"/>
            </a:xfrm>
            <a:custGeom>
              <a:avLst/>
              <a:gdLst>
                <a:gd name="T0" fmla="*/ 0 w 10"/>
                <a:gd name="T1" fmla="*/ 4 h 6"/>
                <a:gd name="T2" fmla="*/ 5 w 10"/>
                <a:gd name="T3" fmla="*/ 4 h 6"/>
                <a:gd name="T4" fmla="*/ 10 w 10"/>
                <a:gd name="T5" fmla="*/ 4 h 6"/>
                <a:gd name="T6" fmla="*/ 5 w 10"/>
                <a:gd name="T7" fmla="*/ 0 h 6"/>
                <a:gd name="T8" fmla="*/ 0 w 10"/>
                <a:gd name="T9" fmla="*/ 4 h 6"/>
              </a:gdLst>
              <a:ahLst/>
              <a:cxnLst>
                <a:cxn ang="0">
                  <a:pos x="T0" y="T1"/>
                </a:cxn>
                <a:cxn ang="0">
                  <a:pos x="T2" y="T3"/>
                </a:cxn>
                <a:cxn ang="0">
                  <a:pos x="T4" y="T5"/>
                </a:cxn>
                <a:cxn ang="0">
                  <a:pos x="T6" y="T7"/>
                </a:cxn>
                <a:cxn ang="0">
                  <a:pos x="T8" y="T9"/>
                </a:cxn>
              </a:cxnLst>
              <a:rect l="0" t="0" r="r" b="b"/>
              <a:pathLst>
                <a:path w="10" h="6">
                  <a:moveTo>
                    <a:pt x="0" y="4"/>
                  </a:moveTo>
                  <a:cubicBezTo>
                    <a:pt x="0" y="6"/>
                    <a:pt x="2" y="4"/>
                    <a:pt x="5" y="4"/>
                  </a:cubicBezTo>
                  <a:cubicBezTo>
                    <a:pt x="8" y="4"/>
                    <a:pt x="10" y="6"/>
                    <a:pt x="10" y="4"/>
                  </a:cubicBezTo>
                  <a:cubicBezTo>
                    <a:pt x="10" y="2"/>
                    <a:pt x="8" y="0"/>
                    <a:pt x="5" y="0"/>
                  </a:cubicBezTo>
                  <a:cubicBezTo>
                    <a:pt x="3" y="0"/>
                    <a:pt x="0" y="2"/>
                    <a:pt x="0" y="4"/>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90" name="íšľíḓé">
              <a:extLst>
                <a:ext uri="{FF2B5EF4-FFF2-40B4-BE49-F238E27FC236}">
                  <a16:creationId xmlns:a16="http://schemas.microsoft.com/office/drawing/2014/main" id="{3CA4FF74-06D1-490A-9AE3-0C80ED40FC9F}"/>
                </a:ext>
              </a:extLst>
            </p:cNvPr>
            <p:cNvSpPr/>
            <p:nvPr/>
          </p:nvSpPr>
          <p:spPr bwMode="auto">
            <a:xfrm>
              <a:off x="5961069" y="4452971"/>
              <a:ext cx="41275" cy="41275"/>
            </a:xfrm>
            <a:custGeom>
              <a:avLst/>
              <a:gdLst>
                <a:gd name="T0" fmla="*/ 1 w 10"/>
                <a:gd name="T1" fmla="*/ 4 h 10"/>
                <a:gd name="T2" fmla="*/ 5 w 10"/>
                <a:gd name="T3" fmla="*/ 9 h 10"/>
                <a:gd name="T4" fmla="*/ 9 w 10"/>
                <a:gd name="T5" fmla="*/ 6 h 10"/>
                <a:gd name="T6" fmla="*/ 6 w 10"/>
                <a:gd name="T7" fmla="*/ 1 h 10"/>
                <a:gd name="T8" fmla="*/ 1 w 10"/>
                <a:gd name="T9" fmla="*/ 4 h 10"/>
              </a:gdLst>
              <a:ahLst/>
              <a:cxnLst>
                <a:cxn ang="0">
                  <a:pos x="T0" y="T1"/>
                </a:cxn>
                <a:cxn ang="0">
                  <a:pos x="T2" y="T3"/>
                </a:cxn>
                <a:cxn ang="0">
                  <a:pos x="T4" y="T5"/>
                </a:cxn>
                <a:cxn ang="0">
                  <a:pos x="T6" y="T7"/>
                </a:cxn>
                <a:cxn ang="0">
                  <a:pos x="T8" y="T9"/>
                </a:cxn>
              </a:cxnLst>
              <a:rect l="0" t="0" r="r" b="b"/>
              <a:pathLst>
                <a:path w="10" h="10">
                  <a:moveTo>
                    <a:pt x="1" y="4"/>
                  </a:moveTo>
                  <a:cubicBezTo>
                    <a:pt x="0" y="7"/>
                    <a:pt x="2" y="9"/>
                    <a:pt x="5" y="9"/>
                  </a:cubicBezTo>
                  <a:cubicBezTo>
                    <a:pt x="7" y="10"/>
                    <a:pt x="9" y="8"/>
                    <a:pt x="9" y="6"/>
                  </a:cubicBezTo>
                  <a:cubicBezTo>
                    <a:pt x="10" y="3"/>
                    <a:pt x="8" y="1"/>
                    <a:pt x="6" y="1"/>
                  </a:cubicBezTo>
                  <a:cubicBezTo>
                    <a:pt x="3" y="0"/>
                    <a:pt x="1" y="2"/>
                    <a:pt x="1" y="4"/>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91" name="î$1îdé">
              <a:extLst>
                <a:ext uri="{FF2B5EF4-FFF2-40B4-BE49-F238E27FC236}">
                  <a16:creationId xmlns:a16="http://schemas.microsoft.com/office/drawing/2014/main" id="{E89BE612-33A5-44AA-BB5F-95A71BBA7AC6}"/>
                </a:ext>
              </a:extLst>
            </p:cNvPr>
            <p:cNvSpPr/>
            <p:nvPr/>
          </p:nvSpPr>
          <p:spPr bwMode="auto">
            <a:xfrm>
              <a:off x="5821368" y="4452971"/>
              <a:ext cx="41275" cy="41275"/>
            </a:xfrm>
            <a:custGeom>
              <a:avLst/>
              <a:gdLst>
                <a:gd name="T0" fmla="*/ 1 w 10"/>
                <a:gd name="T1" fmla="*/ 4 h 10"/>
                <a:gd name="T2" fmla="*/ 4 w 10"/>
                <a:gd name="T3" fmla="*/ 9 h 10"/>
                <a:gd name="T4" fmla="*/ 9 w 10"/>
                <a:gd name="T5" fmla="*/ 6 h 10"/>
                <a:gd name="T6" fmla="*/ 6 w 10"/>
                <a:gd name="T7" fmla="*/ 1 h 10"/>
                <a:gd name="T8" fmla="*/ 1 w 10"/>
                <a:gd name="T9" fmla="*/ 4 h 10"/>
              </a:gdLst>
              <a:ahLst/>
              <a:cxnLst>
                <a:cxn ang="0">
                  <a:pos x="T0" y="T1"/>
                </a:cxn>
                <a:cxn ang="0">
                  <a:pos x="T2" y="T3"/>
                </a:cxn>
                <a:cxn ang="0">
                  <a:pos x="T4" y="T5"/>
                </a:cxn>
                <a:cxn ang="0">
                  <a:pos x="T6" y="T7"/>
                </a:cxn>
                <a:cxn ang="0">
                  <a:pos x="T8" y="T9"/>
                </a:cxn>
              </a:cxnLst>
              <a:rect l="0" t="0" r="r" b="b"/>
              <a:pathLst>
                <a:path w="10" h="10">
                  <a:moveTo>
                    <a:pt x="1" y="4"/>
                  </a:moveTo>
                  <a:cubicBezTo>
                    <a:pt x="0" y="7"/>
                    <a:pt x="2" y="9"/>
                    <a:pt x="4" y="9"/>
                  </a:cubicBezTo>
                  <a:cubicBezTo>
                    <a:pt x="7" y="10"/>
                    <a:pt x="9" y="8"/>
                    <a:pt x="9" y="6"/>
                  </a:cubicBezTo>
                  <a:cubicBezTo>
                    <a:pt x="10" y="3"/>
                    <a:pt x="8" y="1"/>
                    <a:pt x="6" y="1"/>
                  </a:cubicBezTo>
                  <a:cubicBezTo>
                    <a:pt x="3" y="0"/>
                    <a:pt x="1" y="2"/>
                    <a:pt x="1" y="4"/>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92" name="íşľîḓe">
              <a:extLst>
                <a:ext uri="{FF2B5EF4-FFF2-40B4-BE49-F238E27FC236}">
                  <a16:creationId xmlns:a16="http://schemas.microsoft.com/office/drawing/2014/main" id="{2D4D3007-53EA-478C-B4F8-ABAED52AE924}"/>
                </a:ext>
              </a:extLst>
            </p:cNvPr>
            <p:cNvSpPr/>
            <p:nvPr/>
          </p:nvSpPr>
          <p:spPr bwMode="auto">
            <a:xfrm>
              <a:off x="5953132" y="4411696"/>
              <a:ext cx="20638" cy="20638"/>
            </a:xfrm>
            <a:custGeom>
              <a:avLst/>
              <a:gdLst>
                <a:gd name="T0" fmla="*/ 0 w 5"/>
                <a:gd name="T1" fmla="*/ 3 h 5"/>
                <a:gd name="T2" fmla="*/ 2 w 5"/>
                <a:gd name="T3" fmla="*/ 5 h 5"/>
                <a:gd name="T4" fmla="*/ 5 w 5"/>
                <a:gd name="T5" fmla="*/ 3 h 5"/>
                <a:gd name="T6" fmla="*/ 3 w 5"/>
                <a:gd name="T7" fmla="*/ 1 h 5"/>
                <a:gd name="T8" fmla="*/ 0 w 5"/>
                <a:gd name="T9" fmla="*/ 3 h 5"/>
              </a:gdLst>
              <a:ahLst/>
              <a:cxnLst>
                <a:cxn ang="0">
                  <a:pos x="T0" y="T1"/>
                </a:cxn>
                <a:cxn ang="0">
                  <a:pos x="T2" y="T3"/>
                </a:cxn>
                <a:cxn ang="0">
                  <a:pos x="T4" y="T5"/>
                </a:cxn>
                <a:cxn ang="0">
                  <a:pos x="T6" y="T7"/>
                </a:cxn>
                <a:cxn ang="0">
                  <a:pos x="T8" y="T9"/>
                </a:cxn>
              </a:cxnLst>
              <a:rect l="0" t="0" r="r" b="b"/>
              <a:pathLst>
                <a:path w="5" h="5">
                  <a:moveTo>
                    <a:pt x="0" y="3"/>
                  </a:moveTo>
                  <a:cubicBezTo>
                    <a:pt x="0" y="4"/>
                    <a:pt x="1" y="5"/>
                    <a:pt x="2" y="5"/>
                  </a:cubicBezTo>
                  <a:cubicBezTo>
                    <a:pt x="4" y="5"/>
                    <a:pt x="5" y="5"/>
                    <a:pt x="5" y="3"/>
                  </a:cubicBezTo>
                  <a:cubicBezTo>
                    <a:pt x="5" y="2"/>
                    <a:pt x="4" y="1"/>
                    <a:pt x="3" y="1"/>
                  </a:cubicBezTo>
                  <a:cubicBezTo>
                    <a:pt x="2" y="0"/>
                    <a:pt x="0" y="1"/>
                    <a:pt x="0" y="3"/>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93" name="íśļîḍe">
              <a:extLst>
                <a:ext uri="{FF2B5EF4-FFF2-40B4-BE49-F238E27FC236}">
                  <a16:creationId xmlns:a16="http://schemas.microsoft.com/office/drawing/2014/main" id="{C071BAF3-2606-45CB-A6E2-81860407DA76}"/>
                </a:ext>
              </a:extLst>
            </p:cNvPr>
            <p:cNvSpPr/>
            <p:nvPr/>
          </p:nvSpPr>
          <p:spPr bwMode="auto">
            <a:xfrm>
              <a:off x="5849943" y="4411696"/>
              <a:ext cx="20638" cy="20638"/>
            </a:xfrm>
            <a:custGeom>
              <a:avLst/>
              <a:gdLst>
                <a:gd name="T0" fmla="*/ 0 w 5"/>
                <a:gd name="T1" fmla="*/ 3 h 5"/>
                <a:gd name="T2" fmla="*/ 2 w 5"/>
                <a:gd name="T3" fmla="*/ 5 h 5"/>
                <a:gd name="T4" fmla="*/ 5 w 5"/>
                <a:gd name="T5" fmla="*/ 3 h 5"/>
                <a:gd name="T6" fmla="*/ 3 w 5"/>
                <a:gd name="T7" fmla="*/ 1 h 5"/>
                <a:gd name="T8" fmla="*/ 0 w 5"/>
                <a:gd name="T9" fmla="*/ 3 h 5"/>
              </a:gdLst>
              <a:ahLst/>
              <a:cxnLst>
                <a:cxn ang="0">
                  <a:pos x="T0" y="T1"/>
                </a:cxn>
                <a:cxn ang="0">
                  <a:pos x="T2" y="T3"/>
                </a:cxn>
                <a:cxn ang="0">
                  <a:pos x="T4" y="T5"/>
                </a:cxn>
                <a:cxn ang="0">
                  <a:pos x="T6" y="T7"/>
                </a:cxn>
                <a:cxn ang="0">
                  <a:pos x="T8" y="T9"/>
                </a:cxn>
              </a:cxnLst>
              <a:rect l="0" t="0" r="r" b="b"/>
              <a:pathLst>
                <a:path w="5" h="5">
                  <a:moveTo>
                    <a:pt x="0" y="3"/>
                  </a:moveTo>
                  <a:cubicBezTo>
                    <a:pt x="0" y="4"/>
                    <a:pt x="1" y="5"/>
                    <a:pt x="2" y="5"/>
                  </a:cubicBezTo>
                  <a:cubicBezTo>
                    <a:pt x="3" y="5"/>
                    <a:pt x="5" y="5"/>
                    <a:pt x="5" y="3"/>
                  </a:cubicBezTo>
                  <a:cubicBezTo>
                    <a:pt x="5" y="2"/>
                    <a:pt x="4" y="1"/>
                    <a:pt x="3" y="1"/>
                  </a:cubicBezTo>
                  <a:cubicBezTo>
                    <a:pt x="1" y="0"/>
                    <a:pt x="0" y="1"/>
                    <a:pt x="0" y="3"/>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94" name="íṩľîdè">
              <a:extLst>
                <a:ext uri="{FF2B5EF4-FFF2-40B4-BE49-F238E27FC236}">
                  <a16:creationId xmlns:a16="http://schemas.microsoft.com/office/drawing/2014/main" id="{F4810360-FBDC-45F1-B35B-966B630DAA64}"/>
                </a:ext>
              </a:extLst>
            </p:cNvPr>
            <p:cNvSpPr/>
            <p:nvPr/>
          </p:nvSpPr>
          <p:spPr bwMode="auto">
            <a:xfrm>
              <a:off x="5741993" y="4391060"/>
              <a:ext cx="74613" cy="98426"/>
            </a:xfrm>
            <a:custGeom>
              <a:avLst/>
              <a:gdLst>
                <a:gd name="T0" fmla="*/ 14 w 18"/>
                <a:gd name="T1" fmla="*/ 11 h 24"/>
                <a:gd name="T2" fmla="*/ 3 w 18"/>
                <a:gd name="T3" fmla="*/ 6 h 24"/>
                <a:gd name="T4" fmla="*/ 14 w 18"/>
                <a:gd name="T5" fmla="*/ 21 h 24"/>
                <a:gd name="T6" fmla="*/ 14 w 18"/>
                <a:gd name="T7" fmla="*/ 11 h 24"/>
              </a:gdLst>
              <a:ahLst/>
              <a:cxnLst>
                <a:cxn ang="0">
                  <a:pos x="T0" y="T1"/>
                </a:cxn>
                <a:cxn ang="0">
                  <a:pos x="T2" y="T3"/>
                </a:cxn>
                <a:cxn ang="0">
                  <a:pos x="T4" y="T5"/>
                </a:cxn>
                <a:cxn ang="0">
                  <a:pos x="T6" y="T7"/>
                </a:cxn>
              </a:cxnLst>
              <a:rect l="0" t="0" r="r" b="b"/>
              <a:pathLst>
                <a:path w="18" h="24">
                  <a:moveTo>
                    <a:pt x="14" y="11"/>
                  </a:moveTo>
                  <a:cubicBezTo>
                    <a:pt x="14" y="11"/>
                    <a:pt x="6" y="0"/>
                    <a:pt x="3" y="6"/>
                  </a:cubicBezTo>
                  <a:cubicBezTo>
                    <a:pt x="0" y="12"/>
                    <a:pt x="10" y="24"/>
                    <a:pt x="14" y="21"/>
                  </a:cubicBezTo>
                  <a:cubicBezTo>
                    <a:pt x="18" y="18"/>
                    <a:pt x="14" y="11"/>
                    <a:pt x="14" y="11"/>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95" name="ïŝḻiḋé">
              <a:extLst>
                <a:ext uri="{FF2B5EF4-FFF2-40B4-BE49-F238E27FC236}">
                  <a16:creationId xmlns:a16="http://schemas.microsoft.com/office/drawing/2014/main" id="{90022D23-1F19-48BE-9A45-D733237176A0}"/>
                </a:ext>
              </a:extLst>
            </p:cNvPr>
            <p:cNvSpPr/>
            <p:nvPr/>
          </p:nvSpPr>
          <p:spPr bwMode="auto">
            <a:xfrm>
              <a:off x="5767393" y="4422809"/>
              <a:ext cx="28575" cy="41275"/>
            </a:xfrm>
            <a:custGeom>
              <a:avLst/>
              <a:gdLst>
                <a:gd name="T0" fmla="*/ 6 w 7"/>
                <a:gd name="T1" fmla="*/ 10 h 10"/>
                <a:gd name="T2" fmla="*/ 6 w 7"/>
                <a:gd name="T3" fmla="*/ 10 h 10"/>
                <a:gd name="T4" fmla="*/ 6 w 7"/>
                <a:gd name="T5" fmla="*/ 10 h 10"/>
                <a:gd name="T6" fmla="*/ 4 w 7"/>
                <a:gd name="T7" fmla="*/ 2 h 10"/>
                <a:gd name="T8" fmla="*/ 1 w 7"/>
                <a:gd name="T9" fmla="*/ 1 h 10"/>
                <a:gd name="T10" fmla="*/ 0 w 7"/>
                <a:gd name="T11" fmla="*/ 1 h 10"/>
                <a:gd name="T12" fmla="*/ 1 w 7"/>
                <a:gd name="T13" fmla="*/ 1 h 10"/>
                <a:gd name="T14" fmla="*/ 5 w 7"/>
                <a:gd name="T15" fmla="*/ 2 h 10"/>
                <a:gd name="T16" fmla="*/ 7 w 7"/>
                <a:gd name="T17" fmla="*/ 10 h 10"/>
                <a:gd name="T18" fmla="*/ 6 w 7"/>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10">
                  <a:moveTo>
                    <a:pt x="6" y="10"/>
                  </a:moveTo>
                  <a:cubicBezTo>
                    <a:pt x="6" y="10"/>
                    <a:pt x="6" y="10"/>
                    <a:pt x="6" y="10"/>
                  </a:cubicBezTo>
                  <a:cubicBezTo>
                    <a:pt x="6" y="10"/>
                    <a:pt x="6" y="10"/>
                    <a:pt x="6" y="10"/>
                  </a:cubicBezTo>
                  <a:cubicBezTo>
                    <a:pt x="6" y="6"/>
                    <a:pt x="6" y="3"/>
                    <a:pt x="4" y="2"/>
                  </a:cubicBezTo>
                  <a:cubicBezTo>
                    <a:pt x="3" y="1"/>
                    <a:pt x="1" y="1"/>
                    <a:pt x="1" y="1"/>
                  </a:cubicBezTo>
                  <a:cubicBezTo>
                    <a:pt x="1" y="1"/>
                    <a:pt x="0" y="1"/>
                    <a:pt x="0" y="1"/>
                  </a:cubicBezTo>
                  <a:cubicBezTo>
                    <a:pt x="0" y="1"/>
                    <a:pt x="0" y="1"/>
                    <a:pt x="1" y="1"/>
                  </a:cubicBezTo>
                  <a:cubicBezTo>
                    <a:pt x="1" y="1"/>
                    <a:pt x="3" y="0"/>
                    <a:pt x="5" y="2"/>
                  </a:cubicBezTo>
                  <a:cubicBezTo>
                    <a:pt x="6" y="3"/>
                    <a:pt x="7" y="6"/>
                    <a:pt x="7" y="10"/>
                  </a:cubicBezTo>
                  <a:cubicBezTo>
                    <a:pt x="7" y="10"/>
                    <a:pt x="7" y="10"/>
                    <a:pt x="6"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96" name="îsḻïḓe">
              <a:extLst>
                <a:ext uri="{FF2B5EF4-FFF2-40B4-BE49-F238E27FC236}">
                  <a16:creationId xmlns:a16="http://schemas.microsoft.com/office/drawing/2014/main" id="{C32E2730-B791-417E-9420-1D2D77734F9A}"/>
                </a:ext>
              </a:extLst>
            </p:cNvPr>
            <p:cNvSpPr/>
            <p:nvPr/>
          </p:nvSpPr>
          <p:spPr bwMode="auto">
            <a:xfrm>
              <a:off x="5780094" y="4427571"/>
              <a:ext cx="7938" cy="28575"/>
            </a:xfrm>
            <a:custGeom>
              <a:avLst/>
              <a:gdLst>
                <a:gd name="T0" fmla="*/ 2 w 2"/>
                <a:gd name="T1" fmla="*/ 7 h 7"/>
                <a:gd name="T2" fmla="*/ 2 w 2"/>
                <a:gd name="T3" fmla="*/ 7 h 7"/>
                <a:gd name="T4" fmla="*/ 1 w 2"/>
                <a:gd name="T5" fmla="*/ 1 h 7"/>
                <a:gd name="T6" fmla="*/ 2 w 2"/>
                <a:gd name="T7" fmla="*/ 1 h 7"/>
                <a:gd name="T8" fmla="*/ 2 w 2"/>
                <a:gd name="T9" fmla="*/ 1 h 7"/>
                <a:gd name="T10" fmla="*/ 2 w 2"/>
                <a:gd name="T11" fmla="*/ 1 h 7"/>
                <a:gd name="T12" fmla="*/ 2 w 2"/>
                <a:gd name="T13" fmla="*/ 6 h 7"/>
                <a:gd name="T14" fmla="*/ 2 w 2"/>
                <a:gd name="T15" fmla="*/ 7 h 7"/>
                <a:gd name="T16" fmla="*/ 2 w 2"/>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7">
                  <a:moveTo>
                    <a:pt x="2" y="7"/>
                  </a:moveTo>
                  <a:cubicBezTo>
                    <a:pt x="2" y="7"/>
                    <a:pt x="2" y="7"/>
                    <a:pt x="2" y="7"/>
                  </a:cubicBezTo>
                  <a:cubicBezTo>
                    <a:pt x="0" y="2"/>
                    <a:pt x="1" y="1"/>
                    <a:pt x="1" y="1"/>
                  </a:cubicBezTo>
                  <a:cubicBezTo>
                    <a:pt x="1" y="0"/>
                    <a:pt x="1" y="0"/>
                    <a:pt x="2" y="1"/>
                  </a:cubicBezTo>
                  <a:cubicBezTo>
                    <a:pt x="2" y="1"/>
                    <a:pt x="2" y="1"/>
                    <a:pt x="2" y="1"/>
                  </a:cubicBezTo>
                  <a:cubicBezTo>
                    <a:pt x="2" y="1"/>
                    <a:pt x="2" y="1"/>
                    <a:pt x="2" y="1"/>
                  </a:cubicBezTo>
                  <a:cubicBezTo>
                    <a:pt x="2" y="1"/>
                    <a:pt x="1" y="2"/>
                    <a:pt x="2" y="6"/>
                  </a:cubicBezTo>
                  <a:cubicBezTo>
                    <a:pt x="2" y="6"/>
                    <a:pt x="2" y="7"/>
                    <a:pt x="2" y="7"/>
                  </a:cubicBezTo>
                  <a:cubicBezTo>
                    <a:pt x="2" y="7"/>
                    <a:pt x="2" y="7"/>
                    <a:pt x="2"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97" name="ïṩḷîdê">
              <a:extLst>
                <a:ext uri="{FF2B5EF4-FFF2-40B4-BE49-F238E27FC236}">
                  <a16:creationId xmlns:a16="http://schemas.microsoft.com/office/drawing/2014/main" id="{2CB8AB81-6B40-4DA5-87FA-46319E4EA684}"/>
                </a:ext>
              </a:extLst>
            </p:cNvPr>
            <p:cNvSpPr/>
            <p:nvPr/>
          </p:nvSpPr>
          <p:spPr bwMode="auto">
            <a:xfrm>
              <a:off x="6007107" y="4398996"/>
              <a:ext cx="61913" cy="82550"/>
            </a:xfrm>
            <a:custGeom>
              <a:avLst/>
              <a:gdLst>
                <a:gd name="T0" fmla="*/ 3 w 15"/>
                <a:gd name="T1" fmla="*/ 10 h 20"/>
                <a:gd name="T2" fmla="*/ 12 w 15"/>
                <a:gd name="T3" fmla="*/ 5 h 20"/>
                <a:gd name="T4" fmla="*/ 3 w 15"/>
                <a:gd name="T5" fmla="*/ 18 h 20"/>
                <a:gd name="T6" fmla="*/ 3 w 15"/>
                <a:gd name="T7" fmla="*/ 10 h 20"/>
              </a:gdLst>
              <a:ahLst/>
              <a:cxnLst>
                <a:cxn ang="0">
                  <a:pos x="T0" y="T1"/>
                </a:cxn>
                <a:cxn ang="0">
                  <a:pos x="T2" y="T3"/>
                </a:cxn>
                <a:cxn ang="0">
                  <a:pos x="T4" y="T5"/>
                </a:cxn>
                <a:cxn ang="0">
                  <a:pos x="T6" y="T7"/>
                </a:cxn>
              </a:cxnLst>
              <a:rect l="0" t="0" r="r" b="b"/>
              <a:pathLst>
                <a:path w="15" h="20">
                  <a:moveTo>
                    <a:pt x="3" y="10"/>
                  </a:moveTo>
                  <a:cubicBezTo>
                    <a:pt x="3" y="10"/>
                    <a:pt x="10" y="0"/>
                    <a:pt x="12" y="5"/>
                  </a:cubicBezTo>
                  <a:cubicBezTo>
                    <a:pt x="15" y="11"/>
                    <a:pt x="6" y="20"/>
                    <a:pt x="3" y="18"/>
                  </a:cubicBezTo>
                  <a:cubicBezTo>
                    <a:pt x="0" y="15"/>
                    <a:pt x="3" y="10"/>
                    <a:pt x="3" y="10"/>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98" name="iṣḻïdé">
              <a:extLst>
                <a:ext uri="{FF2B5EF4-FFF2-40B4-BE49-F238E27FC236}">
                  <a16:creationId xmlns:a16="http://schemas.microsoft.com/office/drawing/2014/main" id="{FA131786-7446-45B4-8597-145CC13B4D76}"/>
                </a:ext>
              </a:extLst>
            </p:cNvPr>
            <p:cNvSpPr/>
            <p:nvPr/>
          </p:nvSpPr>
          <p:spPr bwMode="auto">
            <a:xfrm>
              <a:off x="6022982" y="4427571"/>
              <a:ext cx="25400" cy="36513"/>
            </a:xfrm>
            <a:custGeom>
              <a:avLst/>
              <a:gdLst>
                <a:gd name="T0" fmla="*/ 0 w 6"/>
                <a:gd name="T1" fmla="*/ 9 h 9"/>
                <a:gd name="T2" fmla="*/ 0 w 6"/>
                <a:gd name="T3" fmla="*/ 8 h 9"/>
                <a:gd name="T4" fmla="*/ 2 w 6"/>
                <a:gd name="T5" fmla="*/ 1 h 9"/>
                <a:gd name="T6" fmla="*/ 5 w 6"/>
                <a:gd name="T7" fmla="*/ 0 h 9"/>
                <a:gd name="T8" fmla="*/ 6 w 6"/>
                <a:gd name="T9" fmla="*/ 1 h 9"/>
                <a:gd name="T10" fmla="*/ 5 w 6"/>
                <a:gd name="T11" fmla="*/ 1 h 9"/>
                <a:gd name="T12" fmla="*/ 2 w 6"/>
                <a:gd name="T13" fmla="*/ 2 h 9"/>
                <a:gd name="T14" fmla="*/ 1 w 6"/>
                <a:gd name="T15" fmla="*/ 8 h 9"/>
                <a:gd name="T16" fmla="*/ 0 w 6"/>
                <a:gd name="T17" fmla="*/ 9 h 9"/>
                <a:gd name="T18" fmla="*/ 0 w 6"/>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9">
                  <a:moveTo>
                    <a:pt x="0" y="9"/>
                  </a:moveTo>
                  <a:cubicBezTo>
                    <a:pt x="0" y="9"/>
                    <a:pt x="0" y="8"/>
                    <a:pt x="0" y="8"/>
                  </a:cubicBezTo>
                  <a:cubicBezTo>
                    <a:pt x="0" y="5"/>
                    <a:pt x="0" y="2"/>
                    <a:pt x="2" y="1"/>
                  </a:cubicBezTo>
                  <a:cubicBezTo>
                    <a:pt x="3" y="0"/>
                    <a:pt x="5" y="0"/>
                    <a:pt x="5" y="0"/>
                  </a:cubicBezTo>
                  <a:cubicBezTo>
                    <a:pt x="5" y="0"/>
                    <a:pt x="6" y="1"/>
                    <a:pt x="6" y="1"/>
                  </a:cubicBezTo>
                  <a:cubicBezTo>
                    <a:pt x="5" y="1"/>
                    <a:pt x="5" y="1"/>
                    <a:pt x="5" y="1"/>
                  </a:cubicBezTo>
                  <a:cubicBezTo>
                    <a:pt x="5" y="1"/>
                    <a:pt x="4" y="1"/>
                    <a:pt x="2" y="2"/>
                  </a:cubicBezTo>
                  <a:cubicBezTo>
                    <a:pt x="1" y="3"/>
                    <a:pt x="1" y="5"/>
                    <a:pt x="1" y="8"/>
                  </a:cubicBezTo>
                  <a:cubicBezTo>
                    <a:pt x="1" y="8"/>
                    <a:pt x="1" y="9"/>
                    <a:pt x="0" y="9"/>
                  </a:cubicBezTo>
                  <a:cubicBezTo>
                    <a:pt x="0" y="9"/>
                    <a:pt x="0" y="9"/>
                    <a:pt x="0" y="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99" name="îšľiďè">
              <a:extLst>
                <a:ext uri="{FF2B5EF4-FFF2-40B4-BE49-F238E27FC236}">
                  <a16:creationId xmlns:a16="http://schemas.microsoft.com/office/drawing/2014/main" id="{50AEB73A-76A5-4B9F-8D0F-F4E29B89AC0C}"/>
                </a:ext>
              </a:extLst>
            </p:cNvPr>
            <p:cNvSpPr/>
            <p:nvPr/>
          </p:nvSpPr>
          <p:spPr bwMode="auto">
            <a:xfrm>
              <a:off x="6027744" y="4432335"/>
              <a:ext cx="7938" cy="23813"/>
            </a:xfrm>
            <a:custGeom>
              <a:avLst/>
              <a:gdLst>
                <a:gd name="T0" fmla="*/ 0 w 2"/>
                <a:gd name="T1" fmla="*/ 6 h 6"/>
                <a:gd name="T2" fmla="*/ 0 w 2"/>
                <a:gd name="T3" fmla="*/ 6 h 6"/>
                <a:gd name="T4" fmla="*/ 0 w 2"/>
                <a:gd name="T5" fmla="*/ 5 h 6"/>
                <a:gd name="T6" fmla="*/ 1 w 2"/>
                <a:gd name="T7" fmla="*/ 1 h 6"/>
                <a:gd name="T8" fmla="*/ 1 w 2"/>
                <a:gd name="T9" fmla="*/ 0 h 6"/>
                <a:gd name="T10" fmla="*/ 1 w 2"/>
                <a:gd name="T11" fmla="*/ 0 h 6"/>
                <a:gd name="T12" fmla="*/ 1 w 2"/>
                <a:gd name="T13" fmla="*/ 5 h 6"/>
                <a:gd name="T14" fmla="*/ 0 w 2"/>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0" y="6"/>
                  </a:moveTo>
                  <a:cubicBezTo>
                    <a:pt x="0" y="6"/>
                    <a:pt x="0" y="6"/>
                    <a:pt x="0" y="6"/>
                  </a:cubicBezTo>
                  <a:cubicBezTo>
                    <a:pt x="0" y="6"/>
                    <a:pt x="0" y="5"/>
                    <a:pt x="0" y="5"/>
                  </a:cubicBezTo>
                  <a:cubicBezTo>
                    <a:pt x="1" y="2"/>
                    <a:pt x="1" y="1"/>
                    <a:pt x="1" y="1"/>
                  </a:cubicBezTo>
                  <a:cubicBezTo>
                    <a:pt x="1" y="0"/>
                    <a:pt x="1" y="0"/>
                    <a:pt x="1" y="0"/>
                  </a:cubicBezTo>
                  <a:cubicBezTo>
                    <a:pt x="1" y="0"/>
                    <a:pt x="1" y="0"/>
                    <a:pt x="1" y="0"/>
                  </a:cubicBezTo>
                  <a:cubicBezTo>
                    <a:pt x="2" y="0"/>
                    <a:pt x="2" y="1"/>
                    <a:pt x="1" y="5"/>
                  </a:cubicBezTo>
                  <a:cubicBezTo>
                    <a:pt x="1" y="6"/>
                    <a:pt x="1" y="6"/>
                    <a:pt x="0"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0" name="iş1îďè">
              <a:extLst>
                <a:ext uri="{FF2B5EF4-FFF2-40B4-BE49-F238E27FC236}">
                  <a16:creationId xmlns:a16="http://schemas.microsoft.com/office/drawing/2014/main" id="{5B23A4D4-D1FE-4278-BD80-AF7ADEFA28D8}"/>
                </a:ext>
              </a:extLst>
            </p:cNvPr>
            <p:cNvSpPr/>
            <p:nvPr/>
          </p:nvSpPr>
          <p:spPr bwMode="auto">
            <a:xfrm>
              <a:off x="5784851" y="4378326"/>
              <a:ext cx="258763" cy="255588"/>
            </a:xfrm>
            <a:custGeom>
              <a:avLst/>
              <a:gdLst>
                <a:gd name="T0" fmla="*/ 7 w 63"/>
                <a:gd name="T1" fmla="*/ 6 h 62"/>
                <a:gd name="T2" fmla="*/ 16 w 63"/>
                <a:gd name="T3" fmla="*/ 37 h 62"/>
                <a:gd name="T4" fmla="*/ 32 w 63"/>
                <a:gd name="T5" fmla="*/ 26 h 62"/>
                <a:gd name="T6" fmla="*/ 49 w 63"/>
                <a:gd name="T7" fmla="*/ 34 h 62"/>
                <a:gd name="T8" fmla="*/ 56 w 63"/>
                <a:gd name="T9" fmla="*/ 2 h 62"/>
                <a:gd name="T10" fmla="*/ 36 w 63"/>
                <a:gd name="T11" fmla="*/ 57 h 62"/>
                <a:gd name="T12" fmla="*/ 2 w 63"/>
                <a:gd name="T13" fmla="*/ 6 h 62"/>
                <a:gd name="T14" fmla="*/ 7 w 63"/>
                <a:gd name="T15" fmla="*/ 6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2">
                  <a:moveTo>
                    <a:pt x="7" y="6"/>
                  </a:moveTo>
                  <a:cubicBezTo>
                    <a:pt x="7" y="6"/>
                    <a:pt x="10" y="36"/>
                    <a:pt x="16" y="37"/>
                  </a:cubicBezTo>
                  <a:cubicBezTo>
                    <a:pt x="23" y="39"/>
                    <a:pt x="20" y="27"/>
                    <a:pt x="32" y="26"/>
                  </a:cubicBezTo>
                  <a:cubicBezTo>
                    <a:pt x="44" y="25"/>
                    <a:pt x="40" y="40"/>
                    <a:pt x="49" y="34"/>
                  </a:cubicBezTo>
                  <a:cubicBezTo>
                    <a:pt x="58" y="29"/>
                    <a:pt x="52" y="1"/>
                    <a:pt x="56" y="2"/>
                  </a:cubicBezTo>
                  <a:cubicBezTo>
                    <a:pt x="59" y="3"/>
                    <a:pt x="63" y="51"/>
                    <a:pt x="36" y="57"/>
                  </a:cubicBezTo>
                  <a:cubicBezTo>
                    <a:pt x="7" y="62"/>
                    <a:pt x="0" y="12"/>
                    <a:pt x="2" y="6"/>
                  </a:cubicBezTo>
                  <a:cubicBezTo>
                    <a:pt x="4" y="0"/>
                    <a:pt x="6" y="2"/>
                    <a:pt x="7" y="6"/>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1" name="î$ḷïďé">
              <a:extLst>
                <a:ext uri="{FF2B5EF4-FFF2-40B4-BE49-F238E27FC236}">
                  <a16:creationId xmlns:a16="http://schemas.microsoft.com/office/drawing/2014/main" id="{55F1A436-B2DD-4909-A7D8-AC39D3863742}"/>
                </a:ext>
              </a:extLst>
            </p:cNvPr>
            <p:cNvSpPr/>
            <p:nvPr/>
          </p:nvSpPr>
          <p:spPr bwMode="auto">
            <a:xfrm>
              <a:off x="5895982" y="4497422"/>
              <a:ext cx="44451" cy="41275"/>
            </a:xfrm>
            <a:custGeom>
              <a:avLst/>
              <a:gdLst>
                <a:gd name="T0" fmla="*/ 5 w 11"/>
                <a:gd name="T1" fmla="*/ 10 h 10"/>
                <a:gd name="T2" fmla="*/ 5 w 11"/>
                <a:gd name="T3" fmla="*/ 10 h 10"/>
                <a:gd name="T4" fmla="*/ 0 w 11"/>
                <a:gd name="T5" fmla="*/ 1 h 10"/>
                <a:gd name="T6" fmla="*/ 0 w 11"/>
                <a:gd name="T7" fmla="*/ 1 h 10"/>
                <a:gd name="T8" fmla="*/ 1 w 11"/>
                <a:gd name="T9" fmla="*/ 1 h 10"/>
                <a:gd name="T10" fmla="*/ 5 w 11"/>
                <a:gd name="T11" fmla="*/ 9 h 10"/>
                <a:gd name="T12" fmla="*/ 5 w 11"/>
                <a:gd name="T13" fmla="*/ 9 h 10"/>
                <a:gd name="T14" fmla="*/ 10 w 11"/>
                <a:gd name="T15" fmla="*/ 0 h 10"/>
                <a:gd name="T16" fmla="*/ 11 w 11"/>
                <a:gd name="T17" fmla="*/ 0 h 10"/>
                <a:gd name="T18" fmla="*/ 11 w 11"/>
                <a:gd name="T19" fmla="*/ 1 h 10"/>
                <a:gd name="T20" fmla="*/ 5 w 11"/>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0">
                  <a:moveTo>
                    <a:pt x="5" y="10"/>
                  </a:moveTo>
                  <a:cubicBezTo>
                    <a:pt x="5" y="10"/>
                    <a:pt x="5" y="10"/>
                    <a:pt x="5" y="10"/>
                  </a:cubicBezTo>
                  <a:cubicBezTo>
                    <a:pt x="2" y="9"/>
                    <a:pt x="0" y="2"/>
                    <a:pt x="0" y="1"/>
                  </a:cubicBezTo>
                  <a:cubicBezTo>
                    <a:pt x="0" y="1"/>
                    <a:pt x="0" y="1"/>
                    <a:pt x="0" y="1"/>
                  </a:cubicBezTo>
                  <a:cubicBezTo>
                    <a:pt x="0" y="1"/>
                    <a:pt x="1" y="1"/>
                    <a:pt x="1" y="1"/>
                  </a:cubicBezTo>
                  <a:cubicBezTo>
                    <a:pt x="1" y="3"/>
                    <a:pt x="3" y="9"/>
                    <a:pt x="5" y="9"/>
                  </a:cubicBezTo>
                  <a:cubicBezTo>
                    <a:pt x="5" y="9"/>
                    <a:pt x="5" y="9"/>
                    <a:pt x="5" y="9"/>
                  </a:cubicBezTo>
                  <a:cubicBezTo>
                    <a:pt x="6" y="9"/>
                    <a:pt x="8" y="8"/>
                    <a:pt x="10" y="0"/>
                  </a:cubicBezTo>
                  <a:cubicBezTo>
                    <a:pt x="10" y="0"/>
                    <a:pt x="10" y="0"/>
                    <a:pt x="11" y="0"/>
                  </a:cubicBezTo>
                  <a:cubicBezTo>
                    <a:pt x="11" y="0"/>
                    <a:pt x="11" y="0"/>
                    <a:pt x="11" y="1"/>
                  </a:cubicBezTo>
                  <a:cubicBezTo>
                    <a:pt x="9" y="7"/>
                    <a:pt x="7" y="10"/>
                    <a:pt x="5" y="10"/>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2" name="íṥļíḓê">
              <a:extLst>
                <a:ext uri="{FF2B5EF4-FFF2-40B4-BE49-F238E27FC236}">
                  <a16:creationId xmlns:a16="http://schemas.microsoft.com/office/drawing/2014/main" id="{242E60AB-EE64-4C6F-BDA9-0099E80F76C8}"/>
                </a:ext>
              </a:extLst>
            </p:cNvPr>
            <p:cNvSpPr/>
            <p:nvPr/>
          </p:nvSpPr>
          <p:spPr bwMode="auto">
            <a:xfrm>
              <a:off x="5991231" y="4254532"/>
              <a:ext cx="85725" cy="188915"/>
            </a:xfrm>
            <a:custGeom>
              <a:avLst/>
              <a:gdLst>
                <a:gd name="T0" fmla="*/ 0 w 21"/>
                <a:gd name="T1" fmla="*/ 12 h 46"/>
                <a:gd name="T2" fmla="*/ 4 w 21"/>
                <a:gd name="T3" fmla="*/ 43 h 46"/>
                <a:gd name="T4" fmla="*/ 12 w 21"/>
                <a:gd name="T5" fmla="*/ 39 h 46"/>
                <a:gd name="T6" fmla="*/ 0 w 21"/>
                <a:gd name="T7" fmla="*/ 12 h 46"/>
              </a:gdLst>
              <a:ahLst/>
              <a:cxnLst>
                <a:cxn ang="0">
                  <a:pos x="T0" y="T1"/>
                </a:cxn>
                <a:cxn ang="0">
                  <a:pos x="T2" y="T3"/>
                </a:cxn>
                <a:cxn ang="0">
                  <a:pos x="T4" y="T5"/>
                </a:cxn>
                <a:cxn ang="0">
                  <a:pos x="T6" y="T7"/>
                </a:cxn>
              </a:cxnLst>
              <a:rect l="0" t="0" r="r" b="b"/>
              <a:pathLst>
                <a:path w="21" h="46">
                  <a:moveTo>
                    <a:pt x="0" y="12"/>
                  </a:moveTo>
                  <a:cubicBezTo>
                    <a:pt x="0" y="12"/>
                    <a:pt x="5" y="31"/>
                    <a:pt x="4" y="43"/>
                  </a:cubicBezTo>
                  <a:cubicBezTo>
                    <a:pt x="4" y="43"/>
                    <a:pt x="8" y="46"/>
                    <a:pt x="12" y="39"/>
                  </a:cubicBezTo>
                  <a:cubicBezTo>
                    <a:pt x="17" y="32"/>
                    <a:pt x="21" y="0"/>
                    <a:pt x="0" y="12"/>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3" name="íṣľîḑé">
              <a:extLst>
                <a:ext uri="{FF2B5EF4-FFF2-40B4-BE49-F238E27FC236}">
                  <a16:creationId xmlns:a16="http://schemas.microsoft.com/office/drawing/2014/main" id="{35E3E7E6-5F53-45F8-A27C-F164CDC754D4}"/>
                </a:ext>
              </a:extLst>
            </p:cNvPr>
            <p:cNvSpPr/>
            <p:nvPr/>
          </p:nvSpPr>
          <p:spPr bwMode="auto">
            <a:xfrm>
              <a:off x="5746757" y="4254532"/>
              <a:ext cx="87313" cy="188915"/>
            </a:xfrm>
            <a:custGeom>
              <a:avLst/>
              <a:gdLst>
                <a:gd name="T0" fmla="*/ 21 w 21"/>
                <a:gd name="T1" fmla="*/ 12 h 46"/>
                <a:gd name="T2" fmla="*/ 16 w 21"/>
                <a:gd name="T3" fmla="*/ 43 h 46"/>
                <a:gd name="T4" fmla="*/ 8 w 21"/>
                <a:gd name="T5" fmla="*/ 39 h 46"/>
                <a:gd name="T6" fmla="*/ 21 w 21"/>
                <a:gd name="T7" fmla="*/ 12 h 46"/>
              </a:gdLst>
              <a:ahLst/>
              <a:cxnLst>
                <a:cxn ang="0">
                  <a:pos x="T0" y="T1"/>
                </a:cxn>
                <a:cxn ang="0">
                  <a:pos x="T2" y="T3"/>
                </a:cxn>
                <a:cxn ang="0">
                  <a:pos x="T4" y="T5"/>
                </a:cxn>
                <a:cxn ang="0">
                  <a:pos x="T6" y="T7"/>
                </a:cxn>
              </a:cxnLst>
              <a:rect l="0" t="0" r="r" b="b"/>
              <a:pathLst>
                <a:path w="21" h="46">
                  <a:moveTo>
                    <a:pt x="21" y="12"/>
                  </a:moveTo>
                  <a:cubicBezTo>
                    <a:pt x="21" y="12"/>
                    <a:pt x="15" y="31"/>
                    <a:pt x="16" y="43"/>
                  </a:cubicBezTo>
                  <a:cubicBezTo>
                    <a:pt x="16" y="43"/>
                    <a:pt x="13" y="46"/>
                    <a:pt x="8" y="39"/>
                  </a:cubicBezTo>
                  <a:cubicBezTo>
                    <a:pt x="4" y="32"/>
                    <a:pt x="0" y="0"/>
                    <a:pt x="21" y="12"/>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4" name="îşļiḑè">
              <a:extLst>
                <a:ext uri="{FF2B5EF4-FFF2-40B4-BE49-F238E27FC236}">
                  <a16:creationId xmlns:a16="http://schemas.microsoft.com/office/drawing/2014/main" id="{43FA5F6D-C8FB-4297-A4E1-B83DDBB1B7A9}"/>
                </a:ext>
              </a:extLst>
            </p:cNvPr>
            <p:cNvSpPr/>
            <p:nvPr/>
          </p:nvSpPr>
          <p:spPr bwMode="auto">
            <a:xfrm>
              <a:off x="5746757" y="4179919"/>
              <a:ext cx="306388" cy="165102"/>
            </a:xfrm>
            <a:custGeom>
              <a:avLst/>
              <a:gdLst>
                <a:gd name="T0" fmla="*/ 13 w 74"/>
                <a:gd name="T1" fmla="*/ 28 h 40"/>
                <a:gd name="T2" fmla="*/ 26 w 74"/>
                <a:gd name="T3" fmla="*/ 6 h 40"/>
                <a:gd name="T4" fmla="*/ 68 w 74"/>
                <a:gd name="T5" fmla="*/ 27 h 40"/>
                <a:gd name="T6" fmla="*/ 13 w 74"/>
                <a:gd name="T7" fmla="*/ 28 h 40"/>
              </a:gdLst>
              <a:ahLst/>
              <a:cxnLst>
                <a:cxn ang="0">
                  <a:pos x="T0" y="T1"/>
                </a:cxn>
                <a:cxn ang="0">
                  <a:pos x="T2" y="T3"/>
                </a:cxn>
                <a:cxn ang="0">
                  <a:pos x="T4" y="T5"/>
                </a:cxn>
                <a:cxn ang="0">
                  <a:pos x="T6" y="T7"/>
                </a:cxn>
              </a:cxnLst>
              <a:rect l="0" t="0" r="r" b="b"/>
              <a:pathLst>
                <a:path w="74" h="40">
                  <a:moveTo>
                    <a:pt x="13" y="28"/>
                  </a:moveTo>
                  <a:cubicBezTo>
                    <a:pt x="13" y="28"/>
                    <a:pt x="0" y="12"/>
                    <a:pt x="26" y="6"/>
                  </a:cubicBezTo>
                  <a:cubicBezTo>
                    <a:pt x="52" y="0"/>
                    <a:pt x="74" y="14"/>
                    <a:pt x="68" y="27"/>
                  </a:cubicBezTo>
                  <a:cubicBezTo>
                    <a:pt x="63" y="40"/>
                    <a:pt x="22" y="37"/>
                    <a:pt x="13" y="28"/>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5" name="iṩlîḑê">
              <a:extLst>
                <a:ext uri="{FF2B5EF4-FFF2-40B4-BE49-F238E27FC236}">
                  <a16:creationId xmlns:a16="http://schemas.microsoft.com/office/drawing/2014/main" id="{F61E11B4-EEF3-4964-B1BF-A61FD8639A14}"/>
                </a:ext>
              </a:extLst>
            </p:cNvPr>
            <p:cNvSpPr/>
            <p:nvPr/>
          </p:nvSpPr>
          <p:spPr bwMode="auto">
            <a:xfrm>
              <a:off x="5842007" y="4216433"/>
              <a:ext cx="57149" cy="103189"/>
            </a:xfrm>
            <a:custGeom>
              <a:avLst/>
              <a:gdLst>
                <a:gd name="T0" fmla="*/ 10 w 14"/>
                <a:gd name="T1" fmla="*/ 25 h 25"/>
                <a:gd name="T2" fmla="*/ 10 w 14"/>
                <a:gd name="T3" fmla="*/ 25 h 25"/>
                <a:gd name="T4" fmla="*/ 10 w 14"/>
                <a:gd name="T5" fmla="*/ 25 h 25"/>
                <a:gd name="T6" fmla="*/ 0 w 14"/>
                <a:gd name="T7" fmla="*/ 1 h 25"/>
                <a:gd name="T8" fmla="*/ 0 w 14"/>
                <a:gd name="T9" fmla="*/ 0 h 25"/>
                <a:gd name="T10" fmla="*/ 0 w 14"/>
                <a:gd name="T11" fmla="*/ 0 h 25"/>
                <a:gd name="T12" fmla="*/ 11 w 14"/>
                <a:gd name="T13" fmla="*/ 25 h 25"/>
                <a:gd name="T14" fmla="*/ 10 w 14"/>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25">
                  <a:moveTo>
                    <a:pt x="10" y="25"/>
                  </a:moveTo>
                  <a:cubicBezTo>
                    <a:pt x="10" y="25"/>
                    <a:pt x="10" y="25"/>
                    <a:pt x="10" y="25"/>
                  </a:cubicBezTo>
                  <a:cubicBezTo>
                    <a:pt x="10" y="25"/>
                    <a:pt x="10" y="25"/>
                    <a:pt x="10" y="25"/>
                  </a:cubicBezTo>
                  <a:cubicBezTo>
                    <a:pt x="13" y="5"/>
                    <a:pt x="0" y="1"/>
                    <a:pt x="0" y="1"/>
                  </a:cubicBezTo>
                  <a:cubicBezTo>
                    <a:pt x="0" y="1"/>
                    <a:pt x="0" y="1"/>
                    <a:pt x="0" y="0"/>
                  </a:cubicBezTo>
                  <a:cubicBezTo>
                    <a:pt x="0" y="0"/>
                    <a:pt x="0" y="0"/>
                    <a:pt x="0" y="0"/>
                  </a:cubicBezTo>
                  <a:cubicBezTo>
                    <a:pt x="1" y="0"/>
                    <a:pt x="14" y="4"/>
                    <a:pt x="11" y="25"/>
                  </a:cubicBezTo>
                  <a:cubicBezTo>
                    <a:pt x="11" y="25"/>
                    <a:pt x="11" y="25"/>
                    <a:pt x="10" y="25"/>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6" name="iśļídê">
              <a:extLst>
                <a:ext uri="{FF2B5EF4-FFF2-40B4-BE49-F238E27FC236}">
                  <a16:creationId xmlns:a16="http://schemas.microsoft.com/office/drawing/2014/main" id="{58331C76-D05F-41B9-B0DD-DEC771A51806}"/>
                </a:ext>
              </a:extLst>
            </p:cNvPr>
            <p:cNvSpPr/>
            <p:nvPr/>
          </p:nvSpPr>
          <p:spPr bwMode="auto">
            <a:xfrm>
              <a:off x="5908682" y="4208495"/>
              <a:ext cx="31750" cy="111127"/>
            </a:xfrm>
            <a:custGeom>
              <a:avLst/>
              <a:gdLst>
                <a:gd name="T0" fmla="*/ 0 w 8"/>
                <a:gd name="T1" fmla="*/ 27 h 27"/>
                <a:gd name="T2" fmla="*/ 0 w 8"/>
                <a:gd name="T3" fmla="*/ 27 h 27"/>
                <a:gd name="T4" fmla="*/ 0 w 8"/>
                <a:gd name="T5" fmla="*/ 27 h 27"/>
                <a:gd name="T6" fmla="*/ 7 w 8"/>
                <a:gd name="T7" fmla="*/ 11 h 27"/>
                <a:gd name="T8" fmla="*/ 0 w 8"/>
                <a:gd name="T9" fmla="*/ 1 h 27"/>
                <a:gd name="T10" fmla="*/ 0 w 8"/>
                <a:gd name="T11" fmla="*/ 1 h 27"/>
                <a:gd name="T12" fmla="*/ 0 w 8"/>
                <a:gd name="T13" fmla="*/ 1 h 27"/>
                <a:gd name="T14" fmla="*/ 8 w 8"/>
                <a:gd name="T15" fmla="*/ 11 h 27"/>
                <a:gd name="T16" fmla="*/ 1 w 8"/>
                <a:gd name="T17" fmla="*/ 27 h 27"/>
                <a:gd name="T18" fmla="*/ 0 w 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27">
                  <a:moveTo>
                    <a:pt x="0" y="27"/>
                  </a:moveTo>
                  <a:cubicBezTo>
                    <a:pt x="0" y="27"/>
                    <a:pt x="0" y="27"/>
                    <a:pt x="0" y="27"/>
                  </a:cubicBezTo>
                  <a:cubicBezTo>
                    <a:pt x="0" y="27"/>
                    <a:pt x="0" y="27"/>
                    <a:pt x="0" y="27"/>
                  </a:cubicBezTo>
                  <a:cubicBezTo>
                    <a:pt x="0" y="27"/>
                    <a:pt x="8" y="19"/>
                    <a:pt x="7" y="11"/>
                  </a:cubicBezTo>
                  <a:cubicBezTo>
                    <a:pt x="6" y="7"/>
                    <a:pt x="4" y="4"/>
                    <a:pt x="0" y="1"/>
                  </a:cubicBezTo>
                  <a:cubicBezTo>
                    <a:pt x="0" y="1"/>
                    <a:pt x="0" y="1"/>
                    <a:pt x="0" y="1"/>
                  </a:cubicBezTo>
                  <a:cubicBezTo>
                    <a:pt x="0" y="0"/>
                    <a:pt x="0" y="0"/>
                    <a:pt x="0" y="1"/>
                  </a:cubicBezTo>
                  <a:cubicBezTo>
                    <a:pt x="5" y="3"/>
                    <a:pt x="7" y="7"/>
                    <a:pt x="8" y="11"/>
                  </a:cubicBezTo>
                  <a:cubicBezTo>
                    <a:pt x="8" y="19"/>
                    <a:pt x="1" y="27"/>
                    <a:pt x="1" y="27"/>
                  </a:cubicBezTo>
                  <a:cubicBezTo>
                    <a:pt x="0" y="27"/>
                    <a:pt x="0" y="27"/>
                    <a:pt x="0" y="27"/>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7" name="i$ļíḑè">
              <a:extLst>
                <a:ext uri="{FF2B5EF4-FFF2-40B4-BE49-F238E27FC236}">
                  <a16:creationId xmlns:a16="http://schemas.microsoft.com/office/drawing/2014/main" id="{77E7D951-51E5-4521-8A8C-CA5142A2655D}"/>
                </a:ext>
              </a:extLst>
            </p:cNvPr>
            <p:cNvSpPr/>
            <p:nvPr/>
          </p:nvSpPr>
          <p:spPr bwMode="auto">
            <a:xfrm>
              <a:off x="5792794" y="4257708"/>
              <a:ext cx="69849" cy="58739"/>
            </a:xfrm>
            <a:custGeom>
              <a:avLst/>
              <a:gdLst>
                <a:gd name="T0" fmla="*/ 16 w 17"/>
                <a:gd name="T1" fmla="*/ 14 h 14"/>
                <a:gd name="T2" fmla="*/ 15 w 17"/>
                <a:gd name="T3" fmla="*/ 14 h 14"/>
                <a:gd name="T4" fmla="*/ 15 w 17"/>
                <a:gd name="T5" fmla="*/ 14 h 14"/>
                <a:gd name="T6" fmla="*/ 1 w 17"/>
                <a:gd name="T7" fmla="*/ 0 h 14"/>
                <a:gd name="T8" fmla="*/ 0 w 17"/>
                <a:gd name="T9" fmla="*/ 0 h 14"/>
                <a:gd name="T10" fmla="*/ 1 w 17"/>
                <a:gd name="T11" fmla="*/ 0 h 14"/>
                <a:gd name="T12" fmla="*/ 16 w 17"/>
                <a:gd name="T13" fmla="*/ 14 h 14"/>
                <a:gd name="T14" fmla="*/ 16 w 17"/>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4">
                  <a:moveTo>
                    <a:pt x="16" y="14"/>
                  </a:moveTo>
                  <a:cubicBezTo>
                    <a:pt x="16" y="14"/>
                    <a:pt x="15" y="14"/>
                    <a:pt x="15" y="14"/>
                  </a:cubicBezTo>
                  <a:cubicBezTo>
                    <a:pt x="15" y="14"/>
                    <a:pt x="15" y="14"/>
                    <a:pt x="15" y="14"/>
                  </a:cubicBezTo>
                  <a:cubicBezTo>
                    <a:pt x="15" y="14"/>
                    <a:pt x="16" y="5"/>
                    <a:pt x="1" y="0"/>
                  </a:cubicBezTo>
                  <a:cubicBezTo>
                    <a:pt x="0" y="0"/>
                    <a:pt x="0" y="0"/>
                    <a:pt x="0" y="0"/>
                  </a:cubicBezTo>
                  <a:cubicBezTo>
                    <a:pt x="0" y="0"/>
                    <a:pt x="1" y="0"/>
                    <a:pt x="1" y="0"/>
                  </a:cubicBezTo>
                  <a:cubicBezTo>
                    <a:pt x="17" y="4"/>
                    <a:pt x="16" y="13"/>
                    <a:pt x="16" y="14"/>
                  </a:cubicBezTo>
                  <a:cubicBezTo>
                    <a:pt x="16" y="14"/>
                    <a:pt x="16" y="14"/>
                    <a:pt x="16" y="14"/>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8" name="i$1íḓè">
              <a:extLst>
                <a:ext uri="{FF2B5EF4-FFF2-40B4-BE49-F238E27FC236}">
                  <a16:creationId xmlns:a16="http://schemas.microsoft.com/office/drawing/2014/main" id="{9E6122D7-B230-48B5-8B4D-F6DF2C3905DB}"/>
                </a:ext>
              </a:extLst>
            </p:cNvPr>
            <p:cNvSpPr/>
            <p:nvPr/>
          </p:nvSpPr>
          <p:spPr bwMode="auto">
            <a:xfrm>
              <a:off x="5957893" y="4221195"/>
              <a:ext cx="53975" cy="98426"/>
            </a:xfrm>
            <a:custGeom>
              <a:avLst/>
              <a:gdLst>
                <a:gd name="T0" fmla="*/ 1 w 13"/>
                <a:gd name="T1" fmla="*/ 24 h 24"/>
                <a:gd name="T2" fmla="*/ 0 w 13"/>
                <a:gd name="T3" fmla="*/ 24 h 24"/>
                <a:gd name="T4" fmla="*/ 0 w 13"/>
                <a:gd name="T5" fmla="*/ 24 h 24"/>
                <a:gd name="T6" fmla="*/ 12 w 13"/>
                <a:gd name="T7" fmla="*/ 10 h 24"/>
                <a:gd name="T8" fmla="*/ 5 w 13"/>
                <a:gd name="T9" fmla="*/ 1 h 24"/>
                <a:gd name="T10" fmla="*/ 5 w 13"/>
                <a:gd name="T11" fmla="*/ 0 h 24"/>
                <a:gd name="T12" fmla="*/ 5 w 13"/>
                <a:gd name="T13" fmla="*/ 0 h 24"/>
                <a:gd name="T14" fmla="*/ 13 w 13"/>
                <a:gd name="T15" fmla="*/ 10 h 24"/>
                <a:gd name="T16" fmla="*/ 1 w 13"/>
                <a:gd name="T17" fmla="*/ 24 h 24"/>
                <a:gd name="T18" fmla="*/ 1 w 13"/>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24">
                  <a:moveTo>
                    <a:pt x="1" y="24"/>
                  </a:moveTo>
                  <a:cubicBezTo>
                    <a:pt x="0" y="24"/>
                    <a:pt x="0" y="24"/>
                    <a:pt x="0" y="24"/>
                  </a:cubicBezTo>
                  <a:cubicBezTo>
                    <a:pt x="0" y="24"/>
                    <a:pt x="0" y="24"/>
                    <a:pt x="0" y="24"/>
                  </a:cubicBezTo>
                  <a:cubicBezTo>
                    <a:pt x="0" y="24"/>
                    <a:pt x="12" y="17"/>
                    <a:pt x="12" y="10"/>
                  </a:cubicBezTo>
                  <a:cubicBezTo>
                    <a:pt x="12" y="7"/>
                    <a:pt x="9" y="4"/>
                    <a:pt x="5" y="1"/>
                  </a:cubicBezTo>
                  <a:cubicBezTo>
                    <a:pt x="5" y="1"/>
                    <a:pt x="4" y="0"/>
                    <a:pt x="5" y="0"/>
                  </a:cubicBezTo>
                  <a:cubicBezTo>
                    <a:pt x="5" y="0"/>
                    <a:pt x="5" y="0"/>
                    <a:pt x="5" y="0"/>
                  </a:cubicBezTo>
                  <a:cubicBezTo>
                    <a:pt x="10" y="3"/>
                    <a:pt x="13" y="6"/>
                    <a:pt x="13" y="10"/>
                  </a:cubicBezTo>
                  <a:cubicBezTo>
                    <a:pt x="13" y="18"/>
                    <a:pt x="1" y="24"/>
                    <a:pt x="1" y="24"/>
                  </a:cubicBezTo>
                  <a:cubicBezTo>
                    <a:pt x="1" y="24"/>
                    <a:pt x="1" y="24"/>
                    <a:pt x="1" y="24"/>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09" name="ïṣľîďê">
              <a:extLst>
                <a:ext uri="{FF2B5EF4-FFF2-40B4-BE49-F238E27FC236}">
                  <a16:creationId xmlns:a16="http://schemas.microsoft.com/office/drawing/2014/main" id="{8F42E6D8-F60A-47BD-ACE8-E4640259ED13}"/>
                </a:ext>
              </a:extLst>
            </p:cNvPr>
            <p:cNvSpPr/>
            <p:nvPr/>
          </p:nvSpPr>
          <p:spPr bwMode="auto">
            <a:xfrm>
              <a:off x="6011868" y="4316446"/>
              <a:ext cx="41275" cy="28575"/>
            </a:xfrm>
            <a:custGeom>
              <a:avLst/>
              <a:gdLst>
                <a:gd name="T0" fmla="*/ 4 w 10"/>
                <a:gd name="T1" fmla="*/ 7 h 7"/>
                <a:gd name="T2" fmla="*/ 0 w 10"/>
                <a:gd name="T3" fmla="*/ 5 h 7"/>
                <a:gd name="T4" fmla="*/ 0 w 10"/>
                <a:gd name="T5" fmla="*/ 5 h 7"/>
                <a:gd name="T6" fmla="*/ 1 w 10"/>
                <a:gd name="T7" fmla="*/ 5 h 7"/>
                <a:gd name="T8" fmla="*/ 5 w 10"/>
                <a:gd name="T9" fmla="*/ 6 h 7"/>
                <a:gd name="T10" fmla="*/ 9 w 10"/>
                <a:gd name="T11" fmla="*/ 0 h 7"/>
                <a:gd name="T12" fmla="*/ 9 w 10"/>
                <a:gd name="T13" fmla="*/ 0 h 7"/>
                <a:gd name="T14" fmla="*/ 10 w 10"/>
                <a:gd name="T15" fmla="*/ 1 h 7"/>
                <a:gd name="T16" fmla="*/ 5 w 10"/>
                <a:gd name="T17" fmla="*/ 7 h 7"/>
                <a:gd name="T18" fmla="*/ 4 w 10"/>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7">
                  <a:moveTo>
                    <a:pt x="4" y="7"/>
                  </a:moveTo>
                  <a:cubicBezTo>
                    <a:pt x="2" y="7"/>
                    <a:pt x="0" y="5"/>
                    <a:pt x="0" y="5"/>
                  </a:cubicBezTo>
                  <a:cubicBezTo>
                    <a:pt x="0" y="5"/>
                    <a:pt x="0" y="5"/>
                    <a:pt x="0" y="5"/>
                  </a:cubicBezTo>
                  <a:cubicBezTo>
                    <a:pt x="0" y="5"/>
                    <a:pt x="1" y="5"/>
                    <a:pt x="1" y="5"/>
                  </a:cubicBezTo>
                  <a:cubicBezTo>
                    <a:pt x="1" y="5"/>
                    <a:pt x="3" y="7"/>
                    <a:pt x="5" y="6"/>
                  </a:cubicBezTo>
                  <a:cubicBezTo>
                    <a:pt x="7" y="6"/>
                    <a:pt x="8" y="4"/>
                    <a:pt x="9" y="0"/>
                  </a:cubicBezTo>
                  <a:cubicBezTo>
                    <a:pt x="9" y="0"/>
                    <a:pt x="9" y="0"/>
                    <a:pt x="9" y="0"/>
                  </a:cubicBezTo>
                  <a:cubicBezTo>
                    <a:pt x="9" y="0"/>
                    <a:pt x="10" y="0"/>
                    <a:pt x="10" y="1"/>
                  </a:cubicBezTo>
                  <a:cubicBezTo>
                    <a:pt x="9" y="4"/>
                    <a:pt x="7" y="6"/>
                    <a:pt x="5" y="7"/>
                  </a:cubicBezTo>
                  <a:cubicBezTo>
                    <a:pt x="5" y="7"/>
                    <a:pt x="5" y="7"/>
                    <a:pt x="4" y="7"/>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10" name="îṥļíḓè">
              <a:extLst>
                <a:ext uri="{FF2B5EF4-FFF2-40B4-BE49-F238E27FC236}">
                  <a16:creationId xmlns:a16="http://schemas.microsoft.com/office/drawing/2014/main" id="{5EBB6D18-8653-4D64-8153-F3CA8C901FA4}"/>
                </a:ext>
              </a:extLst>
            </p:cNvPr>
            <p:cNvSpPr/>
            <p:nvPr/>
          </p:nvSpPr>
          <p:spPr bwMode="auto">
            <a:xfrm>
              <a:off x="6002344" y="4345021"/>
              <a:ext cx="46039" cy="53975"/>
            </a:xfrm>
            <a:custGeom>
              <a:avLst/>
              <a:gdLst>
                <a:gd name="T0" fmla="*/ 7 w 11"/>
                <a:gd name="T1" fmla="*/ 13 h 13"/>
                <a:gd name="T2" fmla="*/ 5 w 11"/>
                <a:gd name="T3" fmla="*/ 13 h 13"/>
                <a:gd name="T4" fmla="*/ 0 w 11"/>
                <a:gd name="T5" fmla="*/ 0 h 13"/>
                <a:gd name="T6" fmla="*/ 1 w 11"/>
                <a:gd name="T7" fmla="*/ 0 h 13"/>
                <a:gd name="T8" fmla="*/ 1 w 11"/>
                <a:gd name="T9" fmla="*/ 0 h 13"/>
                <a:gd name="T10" fmla="*/ 1 w 11"/>
                <a:gd name="T11" fmla="*/ 0 h 13"/>
                <a:gd name="T12" fmla="*/ 6 w 11"/>
                <a:gd name="T13" fmla="*/ 12 h 13"/>
                <a:gd name="T14" fmla="*/ 11 w 11"/>
                <a:gd name="T15" fmla="*/ 11 h 13"/>
                <a:gd name="T16" fmla="*/ 11 w 11"/>
                <a:gd name="T17" fmla="*/ 11 h 13"/>
                <a:gd name="T18" fmla="*/ 11 w 11"/>
                <a:gd name="T19" fmla="*/ 11 h 13"/>
                <a:gd name="T20" fmla="*/ 7 w 11"/>
                <a:gd name="T21"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3">
                  <a:moveTo>
                    <a:pt x="7" y="13"/>
                  </a:moveTo>
                  <a:cubicBezTo>
                    <a:pt x="6" y="13"/>
                    <a:pt x="6" y="13"/>
                    <a:pt x="5" y="13"/>
                  </a:cubicBezTo>
                  <a:cubicBezTo>
                    <a:pt x="1" y="10"/>
                    <a:pt x="1" y="1"/>
                    <a:pt x="0" y="0"/>
                  </a:cubicBezTo>
                  <a:cubicBezTo>
                    <a:pt x="0" y="0"/>
                    <a:pt x="1" y="0"/>
                    <a:pt x="1" y="0"/>
                  </a:cubicBezTo>
                  <a:cubicBezTo>
                    <a:pt x="1" y="0"/>
                    <a:pt x="1" y="0"/>
                    <a:pt x="1" y="0"/>
                  </a:cubicBezTo>
                  <a:cubicBezTo>
                    <a:pt x="1" y="0"/>
                    <a:pt x="1" y="0"/>
                    <a:pt x="1" y="0"/>
                  </a:cubicBezTo>
                  <a:cubicBezTo>
                    <a:pt x="1" y="0"/>
                    <a:pt x="2" y="10"/>
                    <a:pt x="6" y="12"/>
                  </a:cubicBezTo>
                  <a:cubicBezTo>
                    <a:pt x="7" y="12"/>
                    <a:pt x="9" y="12"/>
                    <a:pt x="11" y="11"/>
                  </a:cubicBezTo>
                  <a:cubicBezTo>
                    <a:pt x="11" y="10"/>
                    <a:pt x="11" y="10"/>
                    <a:pt x="11" y="11"/>
                  </a:cubicBezTo>
                  <a:cubicBezTo>
                    <a:pt x="11" y="11"/>
                    <a:pt x="11" y="11"/>
                    <a:pt x="11" y="11"/>
                  </a:cubicBezTo>
                  <a:cubicBezTo>
                    <a:pt x="10" y="12"/>
                    <a:pt x="8" y="13"/>
                    <a:pt x="7" y="13"/>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11" name="íṥḻïḋè">
              <a:extLst>
                <a:ext uri="{FF2B5EF4-FFF2-40B4-BE49-F238E27FC236}">
                  <a16:creationId xmlns:a16="http://schemas.microsoft.com/office/drawing/2014/main" id="{6D8E8020-43FC-4B2B-B6B8-F1BAA2A82A78}"/>
                </a:ext>
              </a:extLst>
            </p:cNvPr>
            <p:cNvSpPr/>
            <p:nvPr/>
          </p:nvSpPr>
          <p:spPr bwMode="auto">
            <a:xfrm>
              <a:off x="5772157" y="4311684"/>
              <a:ext cx="44451" cy="33339"/>
            </a:xfrm>
            <a:custGeom>
              <a:avLst/>
              <a:gdLst>
                <a:gd name="T0" fmla="*/ 2 w 11"/>
                <a:gd name="T1" fmla="*/ 7 h 8"/>
                <a:gd name="T2" fmla="*/ 0 w 11"/>
                <a:gd name="T3" fmla="*/ 6 h 8"/>
                <a:gd name="T4" fmla="*/ 0 w 11"/>
                <a:gd name="T5" fmla="*/ 6 h 8"/>
                <a:gd name="T6" fmla="*/ 0 w 11"/>
                <a:gd name="T7" fmla="*/ 5 h 8"/>
                <a:gd name="T8" fmla="*/ 10 w 11"/>
                <a:gd name="T9" fmla="*/ 1 h 8"/>
                <a:gd name="T10" fmla="*/ 11 w 11"/>
                <a:gd name="T11" fmla="*/ 0 h 8"/>
                <a:gd name="T12" fmla="*/ 11 w 11"/>
                <a:gd name="T13" fmla="*/ 1 h 8"/>
                <a:gd name="T14" fmla="*/ 2 w 11"/>
                <a:gd name="T15" fmla="*/ 7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8">
                  <a:moveTo>
                    <a:pt x="2" y="7"/>
                  </a:moveTo>
                  <a:cubicBezTo>
                    <a:pt x="1" y="7"/>
                    <a:pt x="0" y="6"/>
                    <a:pt x="0" y="6"/>
                  </a:cubicBezTo>
                  <a:cubicBezTo>
                    <a:pt x="0" y="6"/>
                    <a:pt x="0" y="6"/>
                    <a:pt x="0" y="6"/>
                  </a:cubicBezTo>
                  <a:cubicBezTo>
                    <a:pt x="0" y="5"/>
                    <a:pt x="0" y="5"/>
                    <a:pt x="0" y="5"/>
                  </a:cubicBezTo>
                  <a:cubicBezTo>
                    <a:pt x="0" y="6"/>
                    <a:pt x="5" y="8"/>
                    <a:pt x="10" y="1"/>
                  </a:cubicBezTo>
                  <a:cubicBezTo>
                    <a:pt x="10" y="0"/>
                    <a:pt x="11" y="0"/>
                    <a:pt x="11" y="0"/>
                  </a:cubicBezTo>
                  <a:cubicBezTo>
                    <a:pt x="11" y="1"/>
                    <a:pt x="11" y="1"/>
                    <a:pt x="11" y="1"/>
                  </a:cubicBezTo>
                  <a:cubicBezTo>
                    <a:pt x="8" y="6"/>
                    <a:pt x="5" y="7"/>
                    <a:pt x="2" y="7"/>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12" name="ísļîḋè">
              <a:extLst>
                <a:ext uri="{FF2B5EF4-FFF2-40B4-BE49-F238E27FC236}">
                  <a16:creationId xmlns:a16="http://schemas.microsoft.com/office/drawing/2014/main" id="{A48DF1A7-4A55-4CBE-BFA9-38D0B8F0F18F}"/>
                </a:ext>
              </a:extLst>
            </p:cNvPr>
            <p:cNvSpPr/>
            <p:nvPr/>
          </p:nvSpPr>
          <p:spPr bwMode="auto">
            <a:xfrm>
              <a:off x="5775331" y="4349784"/>
              <a:ext cx="38101" cy="44451"/>
            </a:xfrm>
            <a:custGeom>
              <a:avLst/>
              <a:gdLst>
                <a:gd name="T0" fmla="*/ 2 w 9"/>
                <a:gd name="T1" fmla="*/ 11 h 11"/>
                <a:gd name="T2" fmla="*/ 1 w 9"/>
                <a:gd name="T3" fmla="*/ 11 h 11"/>
                <a:gd name="T4" fmla="*/ 0 w 9"/>
                <a:gd name="T5" fmla="*/ 10 h 11"/>
                <a:gd name="T6" fmla="*/ 1 w 9"/>
                <a:gd name="T7" fmla="*/ 10 h 11"/>
                <a:gd name="T8" fmla="*/ 4 w 9"/>
                <a:gd name="T9" fmla="*/ 9 h 11"/>
                <a:gd name="T10" fmla="*/ 9 w 9"/>
                <a:gd name="T11" fmla="*/ 0 h 11"/>
                <a:gd name="T12" fmla="*/ 9 w 9"/>
                <a:gd name="T13" fmla="*/ 0 h 11"/>
                <a:gd name="T14" fmla="*/ 9 w 9"/>
                <a:gd name="T15" fmla="*/ 1 h 11"/>
                <a:gd name="T16" fmla="*/ 4 w 9"/>
                <a:gd name="T17" fmla="*/ 10 h 11"/>
                <a:gd name="T18" fmla="*/ 2 w 9"/>
                <a:gd name="T1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1">
                  <a:moveTo>
                    <a:pt x="2" y="11"/>
                  </a:moveTo>
                  <a:cubicBezTo>
                    <a:pt x="1" y="11"/>
                    <a:pt x="1" y="11"/>
                    <a:pt x="1" y="11"/>
                  </a:cubicBezTo>
                  <a:cubicBezTo>
                    <a:pt x="0" y="10"/>
                    <a:pt x="0" y="10"/>
                    <a:pt x="0" y="10"/>
                  </a:cubicBezTo>
                  <a:cubicBezTo>
                    <a:pt x="0" y="10"/>
                    <a:pt x="1" y="10"/>
                    <a:pt x="1" y="10"/>
                  </a:cubicBezTo>
                  <a:cubicBezTo>
                    <a:pt x="1" y="10"/>
                    <a:pt x="2" y="10"/>
                    <a:pt x="4" y="9"/>
                  </a:cubicBezTo>
                  <a:cubicBezTo>
                    <a:pt x="5" y="9"/>
                    <a:pt x="7" y="6"/>
                    <a:pt x="9" y="0"/>
                  </a:cubicBezTo>
                  <a:cubicBezTo>
                    <a:pt x="9" y="0"/>
                    <a:pt x="9" y="0"/>
                    <a:pt x="9" y="0"/>
                  </a:cubicBezTo>
                  <a:cubicBezTo>
                    <a:pt x="9" y="0"/>
                    <a:pt x="9" y="0"/>
                    <a:pt x="9" y="1"/>
                  </a:cubicBezTo>
                  <a:cubicBezTo>
                    <a:pt x="8" y="6"/>
                    <a:pt x="6" y="9"/>
                    <a:pt x="4" y="10"/>
                  </a:cubicBezTo>
                  <a:cubicBezTo>
                    <a:pt x="3" y="11"/>
                    <a:pt x="2" y="11"/>
                    <a:pt x="2" y="11"/>
                  </a:cubicBezTo>
                  <a:close/>
                </a:path>
              </a:pathLst>
            </a:custGeom>
            <a:solidFill>
              <a:srgbClr val="2236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13" name="ïṡlidè">
              <a:extLst>
                <a:ext uri="{FF2B5EF4-FFF2-40B4-BE49-F238E27FC236}">
                  <a16:creationId xmlns:a16="http://schemas.microsoft.com/office/drawing/2014/main" id="{C54A1B69-9374-42D6-9419-42DF01D59DC7}"/>
                </a:ext>
              </a:extLst>
            </p:cNvPr>
            <p:cNvSpPr/>
            <p:nvPr/>
          </p:nvSpPr>
          <p:spPr bwMode="auto">
            <a:xfrm>
              <a:off x="6292857" y="4179919"/>
              <a:ext cx="185737" cy="173040"/>
            </a:xfrm>
            <a:custGeom>
              <a:avLst/>
              <a:gdLst>
                <a:gd name="T0" fmla="*/ 57 w 117"/>
                <a:gd name="T1" fmla="*/ 0 h 109"/>
                <a:gd name="T2" fmla="*/ 75 w 117"/>
                <a:gd name="T3" fmla="*/ 36 h 109"/>
                <a:gd name="T4" fmla="*/ 117 w 117"/>
                <a:gd name="T5" fmla="*/ 42 h 109"/>
                <a:gd name="T6" fmla="*/ 85 w 117"/>
                <a:gd name="T7" fmla="*/ 70 h 109"/>
                <a:gd name="T8" fmla="*/ 93 w 117"/>
                <a:gd name="T9" fmla="*/ 109 h 109"/>
                <a:gd name="T10" fmla="*/ 57 w 117"/>
                <a:gd name="T11" fmla="*/ 91 h 109"/>
                <a:gd name="T12" fmla="*/ 23 w 117"/>
                <a:gd name="T13" fmla="*/ 109 h 109"/>
                <a:gd name="T14" fmla="*/ 28 w 117"/>
                <a:gd name="T15" fmla="*/ 70 h 109"/>
                <a:gd name="T16" fmla="*/ 0 w 117"/>
                <a:gd name="T17" fmla="*/ 42 h 109"/>
                <a:gd name="T18" fmla="*/ 41 w 117"/>
                <a:gd name="T19" fmla="*/ 36 h 109"/>
                <a:gd name="T20" fmla="*/ 57 w 117"/>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109">
                  <a:moveTo>
                    <a:pt x="57" y="0"/>
                  </a:moveTo>
                  <a:lnTo>
                    <a:pt x="75" y="36"/>
                  </a:lnTo>
                  <a:lnTo>
                    <a:pt x="117" y="42"/>
                  </a:lnTo>
                  <a:lnTo>
                    <a:pt x="85" y="70"/>
                  </a:lnTo>
                  <a:lnTo>
                    <a:pt x="93" y="109"/>
                  </a:lnTo>
                  <a:lnTo>
                    <a:pt x="57" y="91"/>
                  </a:lnTo>
                  <a:lnTo>
                    <a:pt x="23" y="109"/>
                  </a:lnTo>
                  <a:lnTo>
                    <a:pt x="28" y="70"/>
                  </a:lnTo>
                  <a:lnTo>
                    <a:pt x="0" y="42"/>
                  </a:lnTo>
                  <a:lnTo>
                    <a:pt x="41"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14" name="íŝḷïďê">
              <a:extLst>
                <a:ext uri="{FF2B5EF4-FFF2-40B4-BE49-F238E27FC236}">
                  <a16:creationId xmlns:a16="http://schemas.microsoft.com/office/drawing/2014/main" id="{54F7D1C1-36F1-40AF-AA68-3D70EFD3193B}"/>
                </a:ext>
              </a:extLst>
            </p:cNvPr>
            <p:cNvSpPr/>
            <p:nvPr/>
          </p:nvSpPr>
          <p:spPr bwMode="auto">
            <a:xfrm>
              <a:off x="6507169" y="4179919"/>
              <a:ext cx="180975" cy="173040"/>
            </a:xfrm>
            <a:custGeom>
              <a:avLst/>
              <a:gdLst>
                <a:gd name="T0" fmla="*/ 57 w 114"/>
                <a:gd name="T1" fmla="*/ 0 h 109"/>
                <a:gd name="T2" fmla="*/ 75 w 114"/>
                <a:gd name="T3" fmla="*/ 36 h 109"/>
                <a:gd name="T4" fmla="*/ 114 w 114"/>
                <a:gd name="T5" fmla="*/ 42 h 109"/>
                <a:gd name="T6" fmla="*/ 86 w 114"/>
                <a:gd name="T7" fmla="*/ 70 h 109"/>
                <a:gd name="T8" fmla="*/ 91 w 114"/>
                <a:gd name="T9" fmla="*/ 109 h 109"/>
                <a:gd name="T10" fmla="*/ 57 w 114"/>
                <a:gd name="T11" fmla="*/ 91 h 109"/>
                <a:gd name="T12" fmla="*/ 21 w 114"/>
                <a:gd name="T13" fmla="*/ 109 h 109"/>
                <a:gd name="T14" fmla="*/ 29 w 114"/>
                <a:gd name="T15" fmla="*/ 70 h 109"/>
                <a:gd name="T16" fmla="*/ 0 w 114"/>
                <a:gd name="T17" fmla="*/ 42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2"/>
                  </a:lnTo>
                  <a:lnTo>
                    <a:pt x="86" y="70"/>
                  </a:lnTo>
                  <a:lnTo>
                    <a:pt x="91" y="109"/>
                  </a:lnTo>
                  <a:lnTo>
                    <a:pt x="57" y="91"/>
                  </a:lnTo>
                  <a:lnTo>
                    <a:pt x="21" y="109"/>
                  </a:lnTo>
                  <a:lnTo>
                    <a:pt x="29" y="70"/>
                  </a:lnTo>
                  <a:lnTo>
                    <a:pt x="0" y="42"/>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15" name="íṩľîḑè">
              <a:extLst>
                <a:ext uri="{FF2B5EF4-FFF2-40B4-BE49-F238E27FC236}">
                  <a16:creationId xmlns:a16="http://schemas.microsoft.com/office/drawing/2014/main" id="{A458211D-7E88-49B3-9BC6-103DDCE0C307}"/>
                </a:ext>
              </a:extLst>
            </p:cNvPr>
            <p:cNvSpPr/>
            <p:nvPr/>
          </p:nvSpPr>
          <p:spPr bwMode="auto">
            <a:xfrm>
              <a:off x="6700844" y="4179919"/>
              <a:ext cx="182563" cy="173040"/>
            </a:xfrm>
            <a:custGeom>
              <a:avLst/>
              <a:gdLst>
                <a:gd name="T0" fmla="*/ 58 w 115"/>
                <a:gd name="T1" fmla="*/ 0 h 109"/>
                <a:gd name="T2" fmla="*/ 76 w 115"/>
                <a:gd name="T3" fmla="*/ 36 h 109"/>
                <a:gd name="T4" fmla="*/ 115 w 115"/>
                <a:gd name="T5" fmla="*/ 42 h 109"/>
                <a:gd name="T6" fmla="*/ 86 w 115"/>
                <a:gd name="T7" fmla="*/ 70 h 109"/>
                <a:gd name="T8" fmla="*/ 94 w 115"/>
                <a:gd name="T9" fmla="*/ 109 h 109"/>
                <a:gd name="T10" fmla="*/ 58 w 115"/>
                <a:gd name="T11" fmla="*/ 91 h 109"/>
                <a:gd name="T12" fmla="*/ 24 w 115"/>
                <a:gd name="T13" fmla="*/ 109 h 109"/>
                <a:gd name="T14" fmla="*/ 29 w 115"/>
                <a:gd name="T15" fmla="*/ 70 h 109"/>
                <a:gd name="T16" fmla="*/ 0 w 115"/>
                <a:gd name="T17" fmla="*/ 42 h 109"/>
                <a:gd name="T18" fmla="*/ 42 w 115"/>
                <a:gd name="T19" fmla="*/ 36 h 109"/>
                <a:gd name="T20" fmla="*/ 58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8" y="0"/>
                  </a:moveTo>
                  <a:lnTo>
                    <a:pt x="76" y="36"/>
                  </a:lnTo>
                  <a:lnTo>
                    <a:pt x="115" y="42"/>
                  </a:lnTo>
                  <a:lnTo>
                    <a:pt x="86" y="70"/>
                  </a:lnTo>
                  <a:lnTo>
                    <a:pt x="94" y="109"/>
                  </a:lnTo>
                  <a:lnTo>
                    <a:pt x="58" y="91"/>
                  </a:lnTo>
                  <a:lnTo>
                    <a:pt x="24" y="109"/>
                  </a:lnTo>
                  <a:lnTo>
                    <a:pt x="29" y="70"/>
                  </a:lnTo>
                  <a:lnTo>
                    <a:pt x="0" y="42"/>
                  </a:lnTo>
                  <a:lnTo>
                    <a:pt x="42" y="36"/>
                  </a:lnTo>
                  <a:lnTo>
                    <a:pt x="58"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16" name="işľiďe">
              <a:extLst>
                <a:ext uri="{FF2B5EF4-FFF2-40B4-BE49-F238E27FC236}">
                  <a16:creationId xmlns:a16="http://schemas.microsoft.com/office/drawing/2014/main" id="{F3B60EE7-9DF4-4710-96D1-0C1F493F0307}"/>
                </a:ext>
              </a:extLst>
            </p:cNvPr>
            <p:cNvSpPr/>
            <p:nvPr/>
          </p:nvSpPr>
          <p:spPr bwMode="auto">
            <a:xfrm>
              <a:off x="6916744" y="4179919"/>
              <a:ext cx="180975" cy="173040"/>
            </a:xfrm>
            <a:custGeom>
              <a:avLst/>
              <a:gdLst>
                <a:gd name="T0" fmla="*/ 57 w 114"/>
                <a:gd name="T1" fmla="*/ 0 h 109"/>
                <a:gd name="T2" fmla="*/ 75 w 114"/>
                <a:gd name="T3" fmla="*/ 36 h 109"/>
                <a:gd name="T4" fmla="*/ 114 w 114"/>
                <a:gd name="T5" fmla="*/ 42 h 109"/>
                <a:gd name="T6" fmla="*/ 85 w 114"/>
                <a:gd name="T7" fmla="*/ 70 h 109"/>
                <a:gd name="T8" fmla="*/ 91 w 114"/>
                <a:gd name="T9" fmla="*/ 109 h 109"/>
                <a:gd name="T10" fmla="*/ 57 w 114"/>
                <a:gd name="T11" fmla="*/ 91 h 109"/>
                <a:gd name="T12" fmla="*/ 20 w 114"/>
                <a:gd name="T13" fmla="*/ 109 h 109"/>
                <a:gd name="T14" fmla="*/ 28 w 114"/>
                <a:gd name="T15" fmla="*/ 70 h 109"/>
                <a:gd name="T16" fmla="*/ 0 w 114"/>
                <a:gd name="T17" fmla="*/ 42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2"/>
                  </a:lnTo>
                  <a:lnTo>
                    <a:pt x="85" y="70"/>
                  </a:lnTo>
                  <a:lnTo>
                    <a:pt x="91" y="109"/>
                  </a:lnTo>
                  <a:lnTo>
                    <a:pt x="57" y="91"/>
                  </a:lnTo>
                  <a:lnTo>
                    <a:pt x="20" y="109"/>
                  </a:lnTo>
                  <a:lnTo>
                    <a:pt x="28" y="70"/>
                  </a:lnTo>
                  <a:lnTo>
                    <a:pt x="0" y="42"/>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17" name="î$ḻïdé">
              <a:extLst>
                <a:ext uri="{FF2B5EF4-FFF2-40B4-BE49-F238E27FC236}">
                  <a16:creationId xmlns:a16="http://schemas.microsoft.com/office/drawing/2014/main" id="{F5CC66C6-93BC-451A-9118-8213587D17A1}"/>
                </a:ext>
              </a:extLst>
            </p:cNvPr>
            <p:cNvSpPr/>
            <p:nvPr/>
          </p:nvSpPr>
          <p:spPr bwMode="auto">
            <a:xfrm>
              <a:off x="7118358" y="4179919"/>
              <a:ext cx="182563" cy="173040"/>
            </a:xfrm>
            <a:custGeom>
              <a:avLst/>
              <a:gdLst>
                <a:gd name="T0" fmla="*/ 57 w 115"/>
                <a:gd name="T1" fmla="*/ 0 h 109"/>
                <a:gd name="T2" fmla="*/ 76 w 115"/>
                <a:gd name="T3" fmla="*/ 36 h 109"/>
                <a:gd name="T4" fmla="*/ 115 w 115"/>
                <a:gd name="T5" fmla="*/ 42 h 109"/>
                <a:gd name="T6" fmla="*/ 86 w 115"/>
                <a:gd name="T7" fmla="*/ 70 h 109"/>
                <a:gd name="T8" fmla="*/ 94 w 115"/>
                <a:gd name="T9" fmla="*/ 109 h 109"/>
                <a:gd name="T10" fmla="*/ 57 w 115"/>
                <a:gd name="T11" fmla="*/ 91 h 109"/>
                <a:gd name="T12" fmla="*/ 24 w 115"/>
                <a:gd name="T13" fmla="*/ 109 h 109"/>
                <a:gd name="T14" fmla="*/ 29 w 115"/>
                <a:gd name="T15" fmla="*/ 70 h 109"/>
                <a:gd name="T16" fmla="*/ 0 w 115"/>
                <a:gd name="T17" fmla="*/ 42 h 109"/>
                <a:gd name="T18" fmla="*/ 39 w 115"/>
                <a:gd name="T19" fmla="*/ 36 h 109"/>
                <a:gd name="T20" fmla="*/ 57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7" y="0"/>
                  </a:moveTo>
                  <a:lnTo>
                    <a:pt x="76" y="36"/>
                  </a:lnTo>
                  <a:lnTo>
                    <a:pt x="115" y="42"/>
                  </a:lnTo>
                  <a:lnTo>
                    <a:pt x="86" y="70"/>
                  </a:lnTo>
                  <a:lnTo>
                    <a:pt x="94" y="109"/>
                  </a:lnTo>
                  <a:lnTo>
                    <a:pt x="57" y="91"/>
                  </a:lnTo>
                  <a:lnTo>
                    <a:pt x="24" y="109"/>
                  </a:lnTo>
                  <a:lnTo>
                    <a:pt x="29" y="70"/>
                  </a:lnTo>
                  <a:lnTo>
                    <a:pt x="0" y="42"/>
                  </a:lnTo>
                  <a:lnTo>
                    <a:pt x="39" y="36"/>
                  </a:lnTo>
                  <a:lnTo>
                    <a:pt x="57" y="0"/>
                  </a:lnTo>
                  <a:close/>
                </a:path>
              </a:pathLst>
            </a:custGeom>
            <a:solidFill>
              <a:srgbClr val="CFDE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18" name="ïśľiḓé">
              <a:extLst>
                <a:ext uri="{FF2B5EF4-FFF2-40B4-BE49-F238E27FC236}">
                  <a16:creationId xmlns:a16="http://schemas.microsoft.com/office/drawing/2014/main" id="{A63E054F-46AE-4A89-B360-603B36648010}"/>
                </a:ext>
              </a:extLst>
            </p:cNvPr>
            <p:cNvSpPr/>
            <p:nvPr/>
          </p:nvSpPr>
          <p:spPr bwMode="auto">
            <a:xfrm>
              <a:off x="6316669" y="4422809"/>
              <a:ext cx="963614" cy="38101"/>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sp>
          <p:nvSpPr>
            <p:cNvPr id="119" name="îṥľiďe">
              <a:extLst>
                <a:ext uri="{FF2B5EF4-FFF2-40B4-BE49-F238E27FC236}">
                  <a16:creationId xmlns:a16="http://schemas.microsoft.com/office/drawing/2014/main" id="{E4D58EBD-9740-49EA-98C2-FBD6259261B8}"/>
                </a:ext>
              </a:extLst>
            </p:cNvPr>
            <p:cNvSpPr/>
            <p:nvPr/>
          </p:nvSpPr>
          <p:spPr bwMode="auto">
            <a:xfrm>
              <a:off x="6316669" y="4518061"/>
              <a:ext cx="963614" cy="33339"/>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sp>
          <p:nvSpPr>
            <p:cNvPr id="120" name="ïṩḷiḍê">
              <a:extLst>
                <a:ext uri="{FF2B5EF4-FFF2-40B4-BE49-F238E27FC236}">
                  <a16:creationId xmlns:a16="http://schemas.microsoft.com/office/drawing/2014/main" id="{901363CF-8F14-49E6-A071-1175EA6B1DC1}"/>
                </a:ext>
              </a:extLst>
            </p:cNvPr>
            <p:cNvSpPr/>
            <p:nvPr/>
          </p:nvSpPr>
          <p:spPr bwMode="auto">
            <a:xfrm>
              <a:off x="6316669" y="4592673"/>
              <a:ext cx="458788" cy="36513"/>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sp>
          <p:nvSpPr>
            <p:cNvPr id="121" name="ïṣļiḍè">
              <a:extLst>
                <a:ext uri="{FF2B5EF4-FFF2-40B4-BE49-F238E27FC236}">
                  <a16:creationId xmlns:a16="http://schemas.microsoft.com/office/drawing/2014/main" id="{D03CCAB1-3582-4A6B-B6E7-6A45B639EE9C}"/>
                </a:ext>
              </a:extLst>
            </p:cNvPr>
            <p:cNvSpPr/>
            <p:nvPr/>
          </p:nvSpPr>
          <p:spPr bwMode="auto">
            <a:xfrm>
              <a:off x="7643820" y="4378359"/>
              <a:ext cx="800101" cy="1370022"/>
            </a:xfrm>
            <a:custGeom>
              <a:avLst/>
              <a:gdLst>
                <a:gd name="T0" fmla="*/ 46 w 194"/>
                <a:gd name="T1" fmla="*/ 11 h 332"/>
                <a:gd name="T2" fmla="*/ 8 w 194"/>
                <a:gd name="T3" fmla="*/ 178 h 332"/>
                <a:gd name="T4" fmla="*/ 81 w 194"/>
                <a:gd name="T5" fmla="*/ 320 h 332"/>
                <a:gd name="T6" fmla="*/ 52 w 194"/>
                <a:gd name="T7" fmla="*/ 328 h 332"/>
                <a:gd name="T8" fmla="*/ 104 w 194"/>
                <a:gd name="T9" fmla="*/ 328 h 332"/>
                <a:gd name="T10" fmla="*/ 49 w 194"/>
                <a:gd name="T11" fmla="*/ 170 h 332"/>
                <a:gd name="T12" fmla="*/ 85 w 194"/>
                <a:gd name="T13" fmla="*/ 74 h 332"/>
                <a:gd name="T14" fmla="*/ 95 w 194"/>
                <a:gd name="T15" fmla="*/ 196 h 332"/>
                <a:gd name="T16" fmla="*/ 173 w 194"/>
                <a:gd name="T17" fmla="*/ 322 h 332"/>
                <a:gd name="T18" fmla="*/ 155 w 194"/>
                <a:gd name="T19" fmla="*/ 331 h 332"/>
                <a:gd name="T20" fmla="*/ 194 w 194"/>
                <a:gd name="T21" fmla="*/ 328 h 332"/>
                <a:gd name="T22" fmla="*/ 126 w 194"/>
                <a:gd name="T23" fmla="*/ 175 h 332"/>
                <a:gd name="T24" fmla="*/ 159 w 194"/>
                <a:gd name="T25" fmla="*/ 42 h 332"/>
                <a:gd name="T26" fmla="*/ 46 w 194"/>
                <a:gd name="T27" fmla="*/ 11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4" h="332">
                  <a:moveTo>
                    <a:pt x="46" y="11"/>
                  </a:moveTo>
                  <a:cubicBezTo>
                    <a:pt x="46" y="11"/>
                    <a:pt x="0" y="117"/>
                    <a:pt x="8" y="178"/>
                  </a:cubicBezTo>
                  <a:cubicBezTo>
                    <a:pt x="15" y="231"/>
                    <a:pt x="81" y="320"/>
                    <a:pt x="81" y="320"/>
                  </a:cubicBezTo>
                  <a:cubicBezTo>
                    <a:pt x="61" y="326"/>
                    <a:pt x="46" y="327"/>
                    <a:pt x="52" y="328"/>
                  </a:cubicBezTo>
                  <a:cubicBezTo>
                    <a:pt x="59" y="330"/>
                    <a:pt x="104" y="328"/>
                    <a:pt x="104" y="328"/>
                  </a:cubicBezTo>
                  <a:cubicBezTo>
                    <a:pt x="104" y="328"/>
                    <a:pt x="38" y="204"/>
                    <a:pt x="49" y="170"/>
                  </a:cubicBezTo>
                  <a:cubicBezTo>
                    <a:pt x="61" y="132"/>
                    <a:pt x="85" y="74"/>
                    <a:pt x="85" y="74"/>
                  </a:cubicBezTo>
                  <a:cubicBezTo>
                    <a:pt x="85" y="74"/>
                    <a:pt x="79" y="173"/>
                    <a:pt x="95" y="196"/>
                  </a:cubicBezTo>
                  <a:cubicBezTo>
                    <a:pt x="111" y="219"/>
                    <a:pt x="184" y="320"/>
                    <a:pt x="173" y="322"/>
                  </a:cubicBezTo>
                  <a:cubicBezTo>
                    <a:pt x="155" y="327"/>
                    <a:pt x="132" y="330"/>
                    <a:pt x="155" y="331"/>
                  </a:cubicBezTo>
                  <a:cubicBezTo>
                    <a:pt x="174" y="332"/>
                    <a:pt x="194" y="328"/>
                    <a:pt x="194" y="328"/>
                  </a:cubicBezTo>
                  <a:cubicBezTo>
                    <a:pt x="194" y="328"/>
                    <a:pt x="132" y="225"/>
                    <a:pt x="126" y="175"/>
                  </a:cubicBezTo>
                  <a:cubicBezTo>
                    <a:pt x="119" y="126"/>
                    <a:pt x="159" y="42"/>
                    <a:pt x="159" y="42"/>
                  </a:cubicBezTo>
                  <a:cubicBezTo>
                    <a:pt x="159" y="42"/>
                    <a:pt x="114" y="0"/>
                    <a:pt x="46" y="11"/>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22" name="ïŝľíḓê">
              <a:extLst>
                <a:ext uri="{FF2B5EF4-FFF2-40B4-BE49-F238E27FC236}">
                  <a16:creationId xmlns:a16="http://schemas.microsoft.com/office/drawing/2014/main" id="{608BDEA8-A3AE-4151-84F1-0F9BE7437750}"/>
                </a:ext>
              </a:extLst>
            </p:cNvPr>
            <p:cNvSpPr/>
            <p:nvPr/>
          </p:nvSpPr>
          <p:spPr bwMode="auto">
            <a:xfrm>
              <a:off x="7593021" y="4613311"/>
              <a:ext cx="850901" cy="1060459"/>
            </a:xfrm>
            <a:custGeom>
              <a:avLst/>
              <a:gdLst>
                <a:gd name="T0" fmla="*/ 30 w 206"/>
                <a:gd name="T1" fmla="*/ 0 h 257"/>
                <a:gd name="T2" fmla="*/ 7 w 206"/>
                <a:gd name="T3" fmla="*/ 126 h 257"/>
                <a:gd name="T4" fmla="*/ 82 w 206"/>
                <a:gd name="T5" fmla="*/ 257 h 257"/>
                <a:gd name="T6" fmla="*/ 117 w 206"/>
                <a:gd name="T7" fmla="*/ 252 h 257"/>
                <a:gd name="T8" fmla="*/ 71 w 206"/>
                <a:gd name="T9" fmla="*/ 129 h 257"/>
                <a:gd name="T10" fmla="*/ 89 w 206"/>
                <a:gd name="T11" fmla="*/ 41 h 257"/>
                <a:gd name="T12" fmla="*/ 94 w 206"/>
                <a:gd name="T13" fmla="*/ 140 h 257"/>
                <a:gd name="T14" fmla="*/ 172 w 206"/>
                <a:gd name="T15" fmla="*/ 257 h 257"/>
                <a:gd name="T16" fmla="*/ 206 w 206"/>
                <a:gd name="T17" fmla="*/ 257 h 257"/>
                <a:gd name="T18" fmla="*/ 148 w 206"/>
                <a:gd name="T19" fmla="*/ 118 h 257"/>
                <a:gd name="T20" fmla="*/ 162 w 206"/>
                <a:gd name="T21" fmla="*/ 14 h 257"/>
                <a:gd name="T22" fmla="*/ 30 w 206"/>
                <a:gd name="T23"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6" h="257">
                  <a:moveTo>
                    <a:pt x="30" y="0"/>
                  </a:moveTo>
                  <a:cubicBezTo>
                    <a:pt x="30" y="0"/>
                    <a:pt x="0" y="94"/>
                    <a:pt x="7" y="126"/>
                  </a:cubicBezTo>
                  <a:cubicBezTo>
                    <a:pt x="13" y="159"/>
                    <a:pt x="82" y="257"/>
                    <a:pt x="82" y="257"/>
                  </a:cubicBezTo>
                  <a:cubicBezTo>
                    <a:pt x="117" y="252"/>
                    <a:pt x="117" y="252"/>
                    <a:pt x="117" y="252"/>
                  </a:cubicBezTo>
                  <a:cubicBezTo>
                    <a:pt x="117" y="252"/>
                    <a:pt x="73" y="149"/>
                    <a:pt x="71" y="129"/>
                  </a:cubicBezTo>
                  <a:cubicBezTo>
                    <a:pt x="67" y="99"/>
                    <a:pt x="89" y="41"/>
                    <a:pt x="89" y="41"/>
                  </a:cubicBezTo>
                  <a:cubicBezTo>
                    <a:pt x="89" y="41"/>
                    <a:pt x="80" y="112"/>
                    <a:pt x="94" y="140"/>
                  </a:cubicBezTo>
                  <a:cubicBezTo>
                    <a:pt x="108" y="168"/>
                    <a:pt x="172" y="257"/>
                    <a:pt x="172" y="257"/>
                  </a:cubicBezTo>
                  <a:cubicBezTo>
                    <a:pt x="206" y="257"/>
                    <a:pt x="206" y="257"/>
                    <a:pt x="206" y="257"/>
                  </a:cubicBezTo>
                  <a:cubicBezTo>
                    <a:pt x="206" y="257"/>
                    <a:pt x="148" y="127"/>
                    <a:pt x="148" y="118"/>
                  </a:cubicBezTo>
                  <a:cubicBezTo>
                    <a:pt x="147" y="84"/>
                    <a:pt x="162" y="14"/>
                    <a:pt x="162" y="14"/>
                  </a:cubicBezTo>
                  <a:cubicBezTo>
                    <a:pt x="162" y="14"/>
                    <a:pt x="45" y="12"/>
                    <a:pt x="30" y="0"/>
                  </a:cubicBezTo>
                  <a:close/>
                </a:path>
              </a:pathLst>
            </a:custGeom>
            <a:solidFill>
              <a:srgbClr val="36598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23" name="íṩļidé">
              <a:extLst>
                <a:ext uri="{FF2B5EF4-FFF2-40B4-BE49-F238E27FC236}">
                  <a16:creationId xmlns:a16="http://schemas.microsoft.com/office/drawing/2014/main" id="{AF44442E-E901-413C-BCA8-C35CE572FFC3}"/>
                </a:ext>
              </a:extLst>
            </p:cNvPr>
            <p:cNvSpPr/>
            <p:nvPr/>
          </p:nvSpPr>
          <p:spPr bwMode="auto">
            <a:xfrm>
              <a:off x="7672395" y="3808441"/>
              <a:ext cx="784226" cy="900120"/>
            </a:xfrm>
            <a:custGeom>
              <a:avLst/>
              <a:gdLst>
                <a:gd name="T0" fmla="*/ 0 w 190"/>
                <a:gd name="T1" fmla="*/ 206 h 218"/>
                <a:gd name="T2" fmla="*/ 144 w 190"/>
                <a:gd name="T3" fmla="*/ 218 h 218"/>
                <a:gd name="T4" fmla="*/ 173 w 190"/>
                <a:gd name="T5" fmla="*/ 15 h 218"/>
                <a:gd name="T6" fmla="*/ 62 w 190"/>
                <a:gd name="T7" fmla="*/ 10 h 218"/>
                <a:gd name="T8" fmla="*/ 0 w 190"/>
                <a:gd name="T9" fmla="*/ 206 h 218"/>
              </a:gdLst>
              <a:ahLst/>
              <a:cxnLst>
                <a:cxn ang="0">
                  <a:pos x="T0" y="T1"/>
                </a:cxn>
                <a:cxn ang="0">
                  <a:pos x="T2" y="T3"/>
                </a:cxn>
                <a:cxn ang="0">
                  <a:pos x="T4" y="T5"/>
                </a:cxn>
                <a:cxn ang="0">
                  <a:pos x="T6" y="T7"/>
                </a:cxn>
                <a:cxn ang="0">
                  <a:pos x="T8" y="T9"/>
                </a:cxn>
              </a:cxnLst>
              <a:rect l="0" t="0" r="r" b="b"/>
              <a:pathLst>
                <a:path w="190" h="218">
                  <a:moveTo>
                    <a:pt x="0" y="206"/>
                  </a:moveTo>
                  <a:cubicBezTo>
                    <a:pt x="0" y="206"/>
                    <a:pt x="36" y="212"/>
                    <a:pt x="144" y="218"/>
                  </a:cubicBezTo>
                  <a:cubicBezTo>
                    <a:pt x="144" y="218"/>
                    <a:pt x="190" y="26"/>
                    <a:pt x="173" y="15"/>
                  </a:cubicBezTo>
                  <a:cubicBezTo>
                    <a:pt x="157" y="3"/>
                    <a:pt x="76" y="0"/>
                    <a:pt x="62" y="10"/>
                  </a:cubicBezTo>
                  <a:cubicBezTo>
                    <a:pt x="47" y="20"/>
                    <a:pt x="0" y="206"/>
                    <a:pt x="0" y="206"/>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24" name="îśḷïde">
              <a:extLst>
                <a:ext uri="{FF2B5EF4-FFF2-40B4-BE49-F238E27FC236}">
                  <a16:creationId xmlns:a16="http://schemas.microsoft.com/office/drawing/2014/main" id="{D661EE14-E4F2-460E-BF70-B664416045C1}"/>
                </a:ext>
              </a:extLst>
            </p:cNvPr>
            <p:cNvSpPr/>
            <p:nvPr/>
          </p:nvSpPr>
          <p:spPr bwMode="auto">
            <a:xfrm>
              <a:off x="7770820" y="4216433"/>
              <a:ext cx="574675" cy="277815"/>
            </a:xfrm>
            <a:custGeom>
              <a:avLst/>
              <a:gdLst>
                <a:gd name="T0" fmla="*/ 0 w 139"/>
                <a:gd name="T1" fmla="*/ 23 h 67"/>
                <a:gd name="T2" fmla="*/ 31 w 139"/>
                <a:gd name="T3" fmla="*/ 31 h 67"/>
                <a:gd name="T4" fmla="*/ 134 w 139"/>
                <a:gd name="T5" fmla="*/ 54 h 67"/>
                <a:gd name="T6" fmla="*/ 139 w 139"/>
                <a:gd name="T7" fmla="*/ 30 h 67"/>
                <a:gd name="T8" fmla="*/ 3 w 139"/>
                <a:gd name="T9" fmla="*/ 0 h 67"/>
                <a:gd name="T10" fmla="*/ 0 w 139"/>
                <a:gd name="T11" fmla="*/ 23 h 67"/>
              </a:gdLst>
              <a:ahLst/>
              <a:cxnLst>
                <a:cxn ang="0">
                  <a:pos x="T0" y="T1"/>
                </a:cxn>
                <a:cxn ang="0">
                  <a:pos x="T2" y="T3"/>
                </a:cxn>
                <a:cxn ang="0">
                  <a:pos x="T4" y="T5"/>
                </a:cxn>
                <a:cxn ang="0">
                  <a:pos x="T6" y="T7"/>
                </a:cxn>
                <a:cxn ang="0">
                  <a:pos x="T8" y="T9"/>
                </a:cxn>
                <a:cxn ang="0">
                  <a:pos x="T10" y="T11"/>
                </a:cxn>
              </a:cxnLst>
              <a:rect l="0" t="0" r="r" b="b"/>
              <a:pathLst>
                <a:path w="139" h="67">
                  <a:moveTo>
                    <a:pt x="0" y="23"/>
                  </a:moveTo>
                  <a:cubicBezTo>
                    <a:pt x="0" y="23"/>
                    <a:pt x="5" y="37"/>
                    <a:pt x="31" y="31"/>
                  </a:cubicBezTo>
                  <a:cubicBezTo>
                    <a:pt x="56" y="25"/>
                    <a:pt x="100" y="67"/>
                    <a:pt x="134" y="54"/>
                  </a:cubicBezTo>
                  <a:cubicBezTo>
                    <a:pt x="139" y="30"/>
                    <a:pt x="139" y="30"/>
                    <a:pt x="139" y="30"/>
                  </a:cubicBezTo>
                  <a:cubicBezTo>
                    <a:pt x="3" y="0"/>
                    <a:pt x="3" y="0"/>
                    <a:pt x="3" y="0"/>
                  </a:cubicBezTo>
                  <a:lnTo>
                    <a:pt x="0" y="23"/>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25" name="işḻíḍè">
              <a:extLst>
                <a:ext uri="{FF2B5EF4-FFF2-40B4-BE49-F238E27FC236}">
                  <a16:creationId xmlns:a16="http://schemas.microsoft.com/office/drawing/2014/main" id="{312C9D58-839F-4A6F-A192-33B1EEC8EE90}"/>
                </a:ext>
              </a:extLst>
            </p:cNvPr>
            <p:cNvSpPr/>
            <p:nvPr/>
          </p:nvSpPr>
          <p:spPr bwMode="auto">
            <a:xfrm>
              <a:off x="8089908" y="3536978"/>
              <a:ext cx="165101" cy="300040"/>
            </a:xfrm>
            <a:custGeom>
              <a:avLst/>
              <a:gdLst>
                <a:gd name="T0" fmla="*/ 28 w 40"/>
                <a:gd name="T1" fmla="*/ 71 h 73"/>
                <a:gd name="T2" fmla="*/ 0 w 40"/>
                <a:gd name="T3" fmla="*/ 73 h 73"/>
                <a:gd name="T4" fmla="*/ 7 w 40"/>
                <a:gd name="T5" fmla="*/ 24 h 73"/>
                <a:gd name="T6" fmla="*/ 40 w 40"/>
                <a:gd name="T7" fmla="*/ 0 h 73"/>
                <a:gd name="T8" fmla="*/ 28 w 40"/>
                <a:gd name="T9" fmla="*/ 71 h 73"/>
              </a:gdLst>
              <a:ahLst/>
              <a:cxnLst>
                <a:cxn ang="0">
                  <a:pos x="T0" y="T1"/>
                </a:cxn>
                <a:cxn ang="0">
                  <a:pos x="T2" y="T3"/>
                </a:cxn>
                <a:cxn ang="0">
                  <a:pos x="T4" y="T5"/>
                </a:cxn>
                <a:cxn ang="0">
                  <a:pos x="T6" y="T7"/>
                </a:cxn>
                <a:cxn ang="0">
                  <a:pos x="T8" y="T9"/>
                </a:cxn>
              </a:cxnLst>
              <a:rect l="0" t="0" r="r" b="b"/>
              <a:pathLst>
                <a:path w="40" h="73">
                  <a:moveTo>
                    <a:pt x="28" y="71"/>
                  </a:moveTo>
                  <a:cubicBezTo>
                    <a:pt x="0" y="73"/>
                    <a:pt x="0" y="73"/>
                    <a:pt x="0" y="73"/>
                  </a:cubicBezTo>
                  <a:cubicBezTo>
                    <a:pt x="0" y="73"/>
                    <a:pt x="8" y="40"/>
                    <a:pt x="7" y="24"/>
                  </a:cubicBezTo>
                  <a:cubicBezTo>
                    <a:pt x="6" y="13"/>
                    <a:pt x="40" y="0"/>
                    <a:pt x="40" y="0"/>
                  </a:cubicBezTo>
                  <a:lnTo>
                    <a:pt x="28" y="71"/>
                  </a:ln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26" name="íṩḷiďè">
              <a:extLst>
                <a:ext uri="{FF2B5EF4-FFF2-40B4-BE49-F238E27FC236}">
                  <a16:creationId xmlns:a16="http://schemas.microsoft.com/office/drawing/2014/main" id="{A6BCD143-8BF3-4B3D-AA53-1F26BD02E4BB}"/>
                </a:ext>
              </a:extLst>
            </p:cNvPr>
            <p:cNvSpPr/>
            <p:nvPr/>
          </p:nvSpPr>
          <p:spPr bwMode="auto">
            <a:xfrm>
              <a:off x="8015295" y="3379814"/>
              <a:ext cx="293687" cy="346077"/>
            </a:xfrm>
            <a:custGeom>
              <a:avLst/>
              <a:gdLst>
                <a:gd name="T0" fmla="*/ 31 w 71"/>
                <a:gd name="T1" fmla="*/ 11 h 84"/>
                <a:gd name="T2" fmla="*/ 22 w 71"/>
                <a:gd name="T3" fmla="*/ 72 h 84"/>
                <a:gd name="T4" fmla="*/ 70 w 71"/>
                <a:gd name="T5" fmla="*/ 31 h 84"/>
                <a:gd name="T6" fmla="*/ 31 w 71"/>
                <a:gd name="T7" fmla="*/ 11 h 84"/>
              </a:gdLst>
              <a:ahLst/>
              <a:cxnLst>
                <a:cxn ang="0">
                  <a:pos x="T0" y="T1"/>
                </a:cxn>
                <a:cxn ang="0">
                  <a:pos x="T2" y="T3"/>
                </a:cxn>
                <a:cxn ang="0">
                  <a:pos x="T4" y="T5"/>
                </a:cxn>
                <a:cxn ang="0">
                  <a:pos x="T6" y="T7"/>
                </a:cxn>
              </a:cxnLst>
              <a:rect l="0" t="0" r="r" b="b"/>
              <a:pathLst>
                <a:path w="71" h="84">
                  <a:moveTo>
                    <a:pt x="31" y="11"/>
                  </a:moveTo>
                  <a:cubicBezTo>
                    <a:pt x="31" y="11"/>
                    <a:pt x="0" y="54"/>
                    <a:pt x="22" y="72"/>
                  </a:cubicBezTo>
                  <a:cubicBezTo>
                    <a:pt x="35" y="84"/>
                    <a:pt x="70" y="44"/>
                    <a:pt x="70" y="31"/>
                  </a:cubicBezTo>
                  <a:cubicBezTo>
                    <a:pt x="71" y="18"/>
                    <a:pt x="36" y="0"/>
                    <a:pt x="31" y="11"/>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27" name="iṣḷidê">
              <a:extLst>
                <a:ext uri="{FF2B5EF4-FFF2-40B4-BE49-F238E27FC236}">
                  <a16:creationId xmlns:a16="http://schemas.microsoft.com/office/drawing/2014/main" id="{76F878C8-1C66-47FB-A0EE-582BA8154DF5}"/>
                </a:ext>
              </a:extLst>
            </p:cNvPr>
            <p:cNvSpPr/>
            <p:nvPr/>
          </p:nvSpPr>
          <p:spPr bwMode="auto">
            <a:xfrm>
              <a:off x="8172459" y="3548090"/>
              <a:ext cx="15874" cy="20638"/>
            </a:xfrm>
            <a:custGeom>
              <a:avLst/>
              <a:gdLst>
                <a:gd name="T0" fmla="*/ 0 w 4"/>
                <a:gd name="T1" fmla="*/ 2 h 5"/>
                <a:gd name="T2" fmla="*/ 1 w 4"/>
                <a:gd name="T3" fmla="*/ 4 h 5"/>
                <a:gd name="T4" fmla="*/ 4 w 4"/>
                <a:gd name="T5" fmla="*/ 3 h 5"/>
                <a:gd name="T6" fmla="*/ 3 w 4"/>
                <a:gd name="T7" fmla="*/ 1 h 5"/>
                <a:gd name="T8" fmla="*/ 0 w 4"/>
                <a:gd name="T9" fmla="*/ 2 h 5"/>
              </a:gdLst>
              <a:ahLst/>
              <a:cxnLst>
                <a:cxn ang="0">
                  <a:pos x="T0" y="T1"/>
                </a:cxn>
                <a:cxn ang="0">
                  <a:pos x="T2" y="T3"/>
                </a:cxn>
                <a:cxn ang="0">
                  <a:pos x="T4" y="T5"/>
                </a:cxn>
                <a:cxn ang="0">
                  <a:pos x="T6" y="T7"/>
                </a:cxn>
                <a:cxn ang="0">
                  <a:pos x="T8" y="T9"/>
                </a:cxn>
              </a:cxnLst>
              <a:rect l="0" t="0" r="r" b="b"/>
              <a:pathLst>
                <a:path w="4" h="5">
                  <a:moveTo>
                    <a:pt x="0" y="2"/>
                  </a:moveTo>
                  <a:cubicBezTo>
                    <a:pt x="0" y="3"/>
                    <a:pt x="0" y="4"/>
                    <a:pt x="1" y="4"/>
                  </a:cubicBezTo>
                  <a:cubicBezTo>
                    <a:pt x="2" y="5"/>
                    <a:pt x="3" y="4"/>
                    <a:pt x="4" y="3"/>
                  </a:cubicBezTo>
                  <a:cubicBezTo>
                    <a:pt x="4" y="2"/>
                    <a:pt x="4" y="1"/>
                    <a:pt x="3" y="1"/>
                  </a:cubicBezTo>
                  <a:cubicBezTo>
                    <a:pt x="2" y="0"/>
                    <a:pt x="1" y="1"/>
                    <a:pt x="0" y="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28" name="iśḻîďé">
              <a:extLst>
                <a:ext uri="{FF2B5EF4-FFF2-40B4-BE49-F238E27FC236}">
                  <a16:creationId xmlns:a16="http://schemas.microsoft.com/office/drawing/2014/main" id="{C0336C47-3045-4716-B021-D8D12B93CE28}"/>
                </a:ext>
              </a:extLst>
            </p:cNvPr>
            <p:cNvSpPr/>
            <p:nvPr/>
          </p:nvSpPr>
          <p:spPr bwMode="auto">
            <a:xfrm>
              <a:off x="8101020" y="3524278"/>
              <a:ext cx="22225" cy="20638"/>
            </a:xfrm>
            <a:custGeom>
              <a:avLst/>
              <a:gdLst>
                <a:gd name="T0" fmla="*/ 1 w 5"/>
                <a:gd name="T1" fmla="*/ 1 h 5"/>
                <a:gd name="T2" fmla="*/ 2 w 5"/>
                <a:gd name="T3" fmla="*/ 4 h 5"/>
                <a:gd name="T4" fmla="*/ 4 w 5"/>
                <a:gd name="T5" fmla="*/ 3 h 5"/>
                <a:gd name="T6" fmla="*/ 4 w 5"/>
                <a:gd name="T7" fmla="*/ 0 h 5"/>
                <a:gd name="T8" fmla="*/ 1 w 5"/>
                <a:gd name="T9" fmla="*/ 1 h 5"/>
              </a:gdLst>
              <a:ahLst/>
              <a:cxnLst>
                <a:cxn ang="0">
                  <a:pos x="T0" y="T1"/>
                </a:cxn>
                <a:cxn ang="0">
                  <a:pos x="T2" y="T3"/>
                </a:cxn>
                <a:cxn ang="0">
                  <a:pos x="T4" y="T5"/>
                </a:cxn>
                <a:cxn ang="0">
                  <a:pos x="T6" y="T7"/>
                </a:cxn>
                <a:cxn ang="0">
                  <a:pos x="T8" y="T9"/>
                </a:cxn>
              </a:cxnLst>
              <a:rect l="0" t="0" r="r" b="b"/>
              <a:pathLst>
                <a:path w="5" h="5">
                  <a:moveTo>
                    <a:pt x="1" y="1"/>
                  </a:moveTo>
                  <a:cubicBezTo>
                    <a:pt x="0" y="2"/>
                    <a:pt x="1" y="4"/>
                    <a:pt x="2" y="4"/>
                  </a:cubicBezTo>
                  <a:cubicBezTo>
                    <a:pt x="3" y="5"/>
                    <a:pt x="4" y="4"/>
                    <a:pt x="4" y="3"/>
                  </a:cubicBezTo>
                  <a:cubicBezTo>
                    <a:pt x="5" y="2"/>
                    <a:pt x="5" y="1"/>
                    <a:pt x="4" y="0"/>
                  </a:cubicBezTo>
                  <a:cubicBezTo>
                    <a:pt x="3" y="0"/>
                    <a:pt x="1" y="0"/>
                    <a:pt x="1" y="1"/>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29" name="îŝľiḍe">
              <a:extLst>
                <a:ext uri="{FF2B5EF4-FFF2-40B4-BE49-F238E27FC236}">
                  <a16:creationId xmlns:a16="http://schemas.microsoft.com/office/drawing/2014/main" id="{D178715A-13E2-4F23-B601-78BC7141C50B}"/>
                </a:ext>
              </a:extLst>
            </p:cNvPr>
            <p:cNvSpPr/>
            <p:nvPr/>
          </p:nvSpPr>
          <p:spPr bwMode="auto">
            <a:xfrm>
              <a:off x="8101020" y="3643341"/>
              <a:ext cx="133350" cy="131763"/>
            </a:xfrm>
            <a:custGeom>
              <a:avLst/>
              <a:gdLst>
                <a:gd name="T0" fmla="*/ 4 w 32"/>
                <a:gd name="T1" fmla="*/ 10 h 32"/>
                <a:gd name="T2" fmla="*/ 32 w 32"/>
                <a:gd name="T3" fmla="*/ 0 h 32"/>
                <a:gd name="T4" fmla="*/ 23 w 32"/>
                <a:gd name="T5" fmla="*/ 23 h 32"/>
                <a:gd name="T6" fmla="*/ 0 w 32"/>
                <a:gd name="T7" fmla="*/ 31 h 32"/>
                <a:gd name="T8" fmla="*/ 4 w 32"/>
                <a:gd name="T9" fmla="*/ 10 h 32"/>
              </a:gdLst>
              <a:ahLst/>
              <a:cxnLst>
                <a:cxn ang="0">
                  <a:pos x="T0" y="T1"/>
                </a:cxn>
                <a:cxn ang="0">
                  <a:pos x="T2" y="T3"/>
                </a:cxn>
                <a:cxn ang="0">
                  <a:pos x="T4" y="T5"/>
                </a:cxn>
                <a:cxn ang="0">
                  <a:pos x="T6" y="T7"/>
                </a:cxn>
                <a:cxn ang="0">
                  <a:pos x="T8" y="T9"/>
                </a:cxn>
              </a:cxnLst>
              <a:rect l="0" t="0" r="r" b="b"/>
              <a:pathLst>
                <a:path w="32" h="32">
                  <a:moveTo>
                    <a:pt x="4" y="10"/>
                  </a:moveTo>
                  <a:cubicBezTo>
                    <a:pt x="4" y="10"/>
                    <a:pt x="20" y="13"/>
                    <a:pt x="32" y="0"/>
                  </a:cubicBezTo>
                  <a:cubicBezTo>
                    <a:pt x="32" y="0"/>
                    <a:pt x="32" y="14"/>
                    <a:pt x="23" y="23"/>
                  </a:cubicBezTo>
                  <a:cubicBezTo>
                    <a:pt x="15" y="32"/>
                    <a:pt x="0" y="31"/>
                    <a:pt x="0" y="31"/>
                  </a:cubicBezTo>
                  <a:cubicBezTo>
                    <a:pt x="0" y="31"/>
                    <a:pt x="4" y="16"/>
                    <a:pt x="4" y="10"/>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0" name="isļîdé">
              <a:extLst>
                <a:ext uri="{FF2B5EF4-FFF2-40B4-BE49-F238E27FC236}">
                  <a16:creationId xmlns:a16="http://schemas.microsoft.com/office/drawing/2014/main" id="{3B78E08B-9666-4D3C-973A-5D12DD10005E}"/>
                </a:ext>
              </a:extLst>
            </p:cNvPr>
            <p:cNvSpPr/>
            <p:nvPr/>
          </p:nvSpPr>
          <p:spPr bwMode="auto">
            <a:xfrm>
              <a:off x="8172459" y="3581427"/>
              <a:ext cx="33338" cy="38101"/>
            </a:xfrm>
            <a:custGeom>
              <a:avLst/>
              <a:gdLst>
                <a:gd name="T0" fmla="*/ 1 w 8"/>
                <a:gd name="T1" fmla="*/ 3 h 9"/>
                <a:gd name="T2" fmla="*/ 2 w 8"/>
                <a:gd name="T3" fmla="*/ 8 h 9"/>
                <a:gd name="T4" fmla="*/ 7 w 8"/>
                <a:gd name="T5" fmla="*/ 6 h 9"/>
                <a:gd name="T6" fmla="*/ 6 w 8"/>
                <a:gd name="T7" fmla="*/ 1 h 9"/>
                <a:gd name="T8" fmla="*/ 1 w 8"/>
                <a:gd name="T9" fmla="*/ 3 h 9"/>
              </a:gdLst>
              <a:ahLst/>
              <a:cxnLst>
                <a:cxn ang="0">
                  <a:pos x="T0" y="T1"/>
                </a:cxn>
                <a:cxn ang="0">
                  <a:pos x="T2" y="T3"/>
                </a:cxn>
                <a:cxn ang="0">
                  <a:pos x="T4" y="T5"/>
                </a:cxn>
                <a:cxn ang="0">
                  <a:pos x="T6" y="T7"/>
                </a:cxn>
                <a:cxn ang="0">
                  <a:pos x="T8" y="T9"/>
                </a:cxn>
              </a:cxnLst>
              <a:rect l="0" t="0" r="r" b="b"/>
              <a:pathLst>
                <a:path w="8" h="9">
                  <a:moveTo>
                    <a:pt x="1" y="3"/>
                  </a:moveTo>
                  <a:cubicBezTo>
                    <a:pt x="0" y="5"/>
                    <a:pt x="1" y="7"/>
                    <a:pt x="2" y="8"/>
                  </a:cubicBezTo>
                  <a:cubicBezTo>
                    <a:pt x="4" y="9"/>
                    <a:pt x="6" y="8"/>
                    <a:pt x="7" y="6"/>
                  </a:cubicBezTo>
                  <a:cubicBezTo>
                    <a:pt x="8" y="4"/>
                    <a:pt x="7" y="2"/>
                    <a:pt x="6" y="1"/>
                  </a:cubicBezTo>
                  <a:cubicBezTo>
                    <a:pt x="4" y="0"/>
                    <a:pt x="2" y="1"/>
                    <a:pt x="1" y="3"/>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1" name="íṣľïďe">
              <a:extLst>
                <a:ext uri="{FF2B5EF4-FFF2-40B4-BE49-F238E27FC236}">
                  <a16:creationId xmlns:a16="http://schemas.microsoft.com/office/drawing/2014/main" id="{F9B42D64-F9CD-4515-AF8B-1C00868FFF9C}"/>
                </a:ext>
              </a:extLst>
            </p:cNvPr>
            <p:cNvSpPr/>
            <p:nvPr/>
          </p:nvSpPr>
          <p:spPr bwMode="auto">
            <a:xfrm>
              <a:off x="8180396" y="3519514"/>
              <a:ext cx="36513" cy="28575"/>
            </a:xfrm>
            <a:custGeom>
              <a:avLst/>
              <a:gdLst>
                <a:gd name="T0" fmla="*/ 1 w 9"/>
                <a:gd name="T1" fmla="*/ 2 h 7"/>
                <a:gd name="T2" fmla="*/ 5 w 9"/>
                <a:gd name="T3" fmla="*/ 4 h 7"/>
                <a:gd name="T4" fmla="*/ 9 w 9"/>
                <a:gd name="T5" fmla="*/ 6 h 7"/>
                <a:gd name="T6" fmla="*/ 6 w 9"/>
                <a:gd name="T7" fmla="*/ 1 h 7"/>
                <a:gd name="T8" fmla="*/ 1 w 9"/>
                <a:gd name="T9" fmla="*/ 2 h 7"/>
              </a:gdLst>
              <a:ahLst/>
              <a:cxnLst>
                <a:cxn ang="0">
                  <a:pos x="T0" y="T1"/>
                </a:cxn>
                <a:cxn ang="0">
                  <a:pos x="T2" y="T3"/>
                </a:cxn>
                <a:cxn ang="0">
                  <a:pos x="T4" y="T5"/>
                </a:cxn>
                <a:cxn ang="0">
                  <a:pos x="T6" y="T7"/>
                </a:cxn>
                <a:cxn ang="0">
                  <a:pos x="T8" y="T9"/>
                </a:cxn>
              </a:cxnLst>
              <a:rect l="0" t="0" r="r" b="b"/>
              <a:pathLst>
                <a:path w="9" h="7">
                  <a:moveTo>
                    <a:pt x="1" y="2"/>
                  </a:moveTo>
                  <a:cubicBezTo>
                    <a:pt x="0" y="4"/>
                    <a:pt x="2" y="3"/>
                    <a:pt x="5" y="4"/>
                  </a:cubicBezTo>
                  <a:cubicBezTo>
                    <a:pt x="7" y="5"/>
                    <a:pt x="8" y="7"/>
                    <a:pt x="9" y="6"/>
                  </a:cubicBezTo>
                  <a:cubicBezTo>
                    <a:pt x="9" y="4"/>
                    <a:pt x="8" y="2"/>
                    <a:pt x="6" y="1"/>
                  </a:cubicBezTo>
                  <a:cubicBezTo>
                    <a:pt x="4" y="0"/>
                    <a:pt x="1" y="0"/>
                    <a:pt x="1" y="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2" name="i$ļidè">
              <a:extLst>
                <a:ext uri="{FF2B5EF4-FFF2-40B4-BE49-F238E27FC236}">
                  <a16:creationId xmlns:a16="http://schemas.microsoft.com/office/drawing/2014/main" id="{B023EFB1-400E-488F-B3D4-60EED5735B58}"/>
                </a:ext>
              </a:extLst>
            </p:cNvPr>
            <p:cNvSpPr/>
            <p:nvPr/>
          </p:nvSpPr>
          <p:spPr bwMode="auto">
            <a:xfrm>
              <a:off x="8105784" y="3483003"/>
              <a:ext cx="41275" cy="33339"/>
            </a:xfrm>
            <a:custGeom>
              <a:avLst/>
              <a:gdLst>
                <a:gd name="T0" fmla="*/ 1 w 10"/>
                <a:gd name="T1" fmla="*/ 3 h 8"/>
                <a:gd name="T2" fmla="*/ 5 w 10"/>
                <a:gd name="T3" fmla="*/ 4 h 8"/>
                <a:gd name="T4" fmla="*/ 9 w 10"/>
                <a:gd name="T5" fmla="*/ 6 h 8"/>
                <a:gd name="T6" fmla="*/ 7 w 10"/>
                <a:gd name="T7" fmla="*/ 1 h 8"/>
                <a:gd name="T8" fmla="*/ 1 w 10"/>
                <a:gd name="T9" fmla="*/ 3 h 8"/>
              </a:gdLst>
              <a:ahLst/>
              <a:cxnLst>
                <a:cxn ang="0">
                  <a:pos x="T0" y="T1"/>
                </a:cxn>
                <a:cxn ang="0">
                  <a:pos x="T2" y="T3"/>
                </a:cxn>
                <a:cxn ang="0">
                  <a:pos x="T4" y="T5"/>
                </a:cxn>
                <a:cxn ang="0">
                  <a:pos x="T6" y="T7"/>
                </a:cxn>
                <a:cxn ang="0">
                  <a:pos x="T8" y="T9"/>
                </a:cxn>
              </a:cxnLst>
              <a:rect l="0" t="0" r="r" b="b"/>
              <a:pathLst>
                <a:path w="10" h="8">
                  <a:moveTo>
                    <a:pt x="1" y="3"/>
                  </a:moveTo>
                  <a:cubicBezTo>
                    <a:pt x="0" y="4"/>
                    <a:pt x="3" y="3"/>
                    <a:pt x="5" y="4"/>
                  </a:cubicBezTo>
                  <a:cubicBezTo>
                    <a:pt x="7" y="6"/>
                    <a:pt x="8" y="8"/>
                    <a:pt x="9" y="6"/>
                  </a:cubicBezTo>
                  <a:cubicBezTo>
                    <a:pt x="10" y="5"/>
                    <a:pt x="9" y="3"/>
                    <a:pt x="7" y="1"/>
                  </a:cubicBezTo>
                  <a:cubicBezTo>
                    <a:pt x="5" y="0"/>
                    <a:pt x="2" y="1"/>
                    <a:pt x="1" y="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3" name="ïṥlîḑê">
              <a:extLst>
                <a:ext uri="{FF2B5EF4-FFF2-40B4-BE49-F238E27FC236}">
                  <a16:creationId xmlns:a16="http://schemas.microsoft.com/office/drawing/2014/main" id="{3C531369-BB6F-4A0E-804B-E54136364DCE}"/>
                </a:ext>
              </a:extLst>
            </p:cNvPr>
            <p:cNvSpPr/>
            <p:nvPr/>
          </p:nvSpPr>
          <p:spPr bwMode="auto">
            <a:xfrm>
              <a:off x="8077208" y="3544915"/>
              <a:ext cx="36513" cy="36513"/>
            </a:xfrm>
            <a:custGeom>
              <a:avLst/>
              <a:gdLst>
                <a:gd name="T0" fmla="*/ 1 w 9"/>
                <a:gd name="T1" fmla="*/ 3 h 9"/>
                <a:gd name="T2" fmla="*/ 3 w 9"/>
                <a:gd name="T3" fmla="*/ 8 h 9"/>
                <a:gd name="T4" fmla="*/ 8 w 9"/>
                <a:gd name="T5" fmla="*/ 6 h 9"/>
                <a:gd name="T6" fmla="*/ 6 w 9"/>
                <a:gd name="T7" fmla="*/ 1 h 9"/>
                <a:gd name="T8" fmla="*/ 1 w 9"/>
                <a:gd name="T9" fmla="*/ 3 h 9"/>
              </a:gdLst>
              <a:ahLst/>
              <a:cxnLst>
                <a:cxn ang="0">
                  <a:pos x="T0" y="T1"/>
                </a:cxn>
                <a:cxn ang="0">
                  <a:pos x="T2" y="T3"/>
                </a:cxn>
                <a:cxn ang="0">
                  <a:pos x="T4" y="T5"/>
                </a:cxn>
                <a:cxn ang="0">
                  <a:pos x="T6" y="T7"/>
                </a:cxn>
                <a:cxn ang="0">
                  <a:pos x="T8" y="T9"/>
                </a:cxn>
              </a:cxnLst>
              <a:rect l="0" t="0" r="r" b="b"/>
              <a:pathLst>
                <a:path w="9" h="9">
                  <a:moveTo>
                    <a:pt x="1" y="3"/>
                  </a:moveTo>
                  <a:cubicBezTo>
                    <a:pt x="0" y="5"/>
                    <a:pt x="1" y="7"/>
                    <a:pt x="3" y="8"/>
                  </a:cubicBezTo>
                  <a:cubicBezTo>
                    <a:pt x="5" y="9"/>
                    <a:pt x="7" y="8"/>
                    <a:pt x="8" y="6"/>
                  </a:cubicBezTo>
                  <a:cubicBezTo>
                    <a:pt x="9" y="4"/>
                    <a:pt x="8" y="2"/>
                    <a:pt x="6" y="1"/>
                  </a:cubicBezTo>
                  <a:cubicBezTo>
                    <a:pt x="4" y="0"/>
                    <a:pt x="2" y="1"/>
                    <a:pt x="1" y="3"/>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4" name="iṩ1íďé">
              <a:extLst>
                <a:ext uri="{FF2B5EF4-FFF2-40B4-BE49-F238E27FC236}">
                  <a16:creationId xmlns:a16="http://schemas.microsoft.com/office/drawing/2014/main" id="{BE88170C-F590-455F-A7DC-9893E35BDA3F}"/>
                </a:ext>
              </a:extLst>
            </p:cNvPr>
            <p:cNvSpPr/>
            <p:nvPr/>
          </p:nvSpPr>
          <p:spPr bwMode="auto">
            <a:xfrm>
              <a:off x="8118484" y="3544915"/>
              <a:ext cx="25400" cy="41275"/>
            </a:xfrm>
            <a:custGeom>
              <a:avLst/>
              <a:gdLst>
                <a:gd name="T0" fmla="*/ 0 w 6"/>
                <a:gd name="T1" fmla="*/ 10 h 10"/>
                <a:gd name="T2" fmla="*/ 0 w 6"/>
                <a:gd name="T3" fmla="*/ 9 h 10"/>
                <a:gd name="T4" fmla="*/ 0 w 6"/>
                <a:gd name="T5" fmla="*/ 9 h 10"/>
                <a:gd name="T6" fmla="*/ 5 w 6"/>
                <a:gd name="T7" fmla="*/ 1 h 10"/>
                <a:gd name="T8" fmla="*/ 6 w 6"/>
                <a:gd name="T9" fmla="*/ 1 h 10"/>
                <a:gd name="T10" fmla="*/ 6 w 6"/>
                <a:gd name="T11" fmla="*/ 1 h 10"/>
                <a:gd name="T12" fmla="*/ 1 w 6"/>
                <a:gd name="T13" fmla="*/ 9 h 10"/>
                <a:gd name="T14" fmla="*/ 6 w 6"/>
                <a:gd name="T15" fmla="*/ 5 h 10"/>
                <a:gd name="T16" fmla="*/ 6 w 6"/>
                <a:gd name="T17" fmla="*/ 5 h 10"/>
                <a:gd name="T18" fmla="*/ 6 w 6"/>
                <a:gd name="T19" fmla="*/ 6 h 10"/>
                <a:gd name="T20" fmla="*/ 0 w 6"/>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0">
                  <a:moveTo>
                    <a:pt x="0" y="10"/>
                  </a:moveTo>
                  <a:cubicBezTo>
                    <a:pt x="0" y="10"/>
                    <a:pt x="0" y="9"/>
                    <a:pt x="0" y="9"/>
                  </a:cubicBezTo>
                  <a:cubicBezTo>
                    <a:pt x="0" y="9"/>
                    <a:pt x="0" y="9"/>
                    <a:pt x="0" y="9"/>
                  </a:cubicBezTo>
                  <a:cubicBezTo>
                    <a:pt x="0" y="8"/>
                    <a:pt x="3" y="4"/>
                    <a:pt x="5" y="1"/>
                  </a:cubicBezTo>
                  <a:cubicBezTo>
                    <a:pt x="5" y="0"/>
                    <a:pt x="6" y="0"/>
                    <a:pt x="6" y="1"/>
                  </a:cubicBezTo>
                  <a:cubicBezTo>
                    <a:pt x="6" y="1"/>
                    <a:pt x="6" y="1"/>
                    <a:pt x="6" y="1"/>
                  </a:cubicBezTo>
                  <a:cubicBezTo>
                    <a:pt x="4" y="4"/>
                    <a:pt x="1" y="7"/>
                    <a:pt x="1" y="9"/>
                  </a:cubicBezTo>
                  <a:cubicBezTo>
                    <a:pt x="2" y="8"/>
                    <a:pt x="4" y="7"/>
                    <a:pt x="6" y="5"/>
                  </a:cubicBezTo>
                  <a:cubicBezTo>
                    <a:pt x="6" y="5"/>
                    <a:pt x="6" y="5"/>
                    <a:pt x="6" y="5"/>
                  </a:cubicBezTo>
                  <a:cubicBezTo>
                    <a:pt x="6" y="6"/>
                    <a:pt x="6" y="6"/>
                    <a:pt x="6" y="6"/>
                  </a:cubicBezTo>
                  <a:cubicBezTo>
                    <a:pt x="2" y="9"/>
                    <a:pt x="1" y="10"/>
                    <a:pt x="0"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5" name="i$1îdé">
              <a:extLst>
                <a:ext uri="{FF2B5EF4-FFF2-40B4-BE49-F238E27FC236}">
                  <a16:creationId xmlns:a16="http://schemas.microsoft.com/office/drawing/2014/main" id="{0A596BA9-5825-424C-B575-BD92CE047472}"/>
                </a:ext>
              </a:extLst>
            </p:cNvPr>
            <p:cNvSpPr/>
            <p:nvPr/>
          </p:nvSpPr>
          <p:spPr bwMode="auto">
            <a:xfrm>
              <a:off x="8015295" y="3341713"/>
              <a:ext cx="363539" cy="392116"/>
            </a:xfrm>
            <a:custGeom>
              <a:avLst/>
              <a:gdLst>
                <a:gd name="T0" fmla="*/ 19 w 88"/>
                <a:gd name="T1" fmla="*/ 63 h 95"/>
                <a:gd name="T2" fmla="*/ 29 w 88"/>
                <a:gd name="T3" fmla="*/ 61 h 95"/>
                <a:gd name="T4" fmla="*/ 45 w 88"/>
                <a:gd name="T5" fmla="*/ 71 h 95"/>
                <a:gd name="T6" fmla="*/ 67 w 88"/>
                <a:gd name="T7" fmla="*/ 39 h 95"/>
                <a:gd name="T8" fmla="*/ 31 w 88"/>
                <a:gd name="T9" fmla="*/ 22 h 95"/>
                <a:gd name="T10" fmla="*/ 67 w 88"/>
                <a:gd name="T11" fmla="*/ 7 h 95"/>
                <a:gd name="T12" fmla="*/ 76 w 88"/>
                <a:gd name="T13" fmla="*/ 30 h 95"/>
                <a:gd name="T14" fmla="*/ 66 w 88"/>
                <a:gd name="T15" fmla="*/ 58 h 95"/>
                <a:gd name="T16" fmla="*/ 26 w 88"/>
                <a:gd name="T17" fmla="*/ 90 h 95"/>
                <a:gd name="T18" fmla="*/ 15 w 88"/>
                <a:gd name="T19" fmla="*/ 55 h 95"/>
                <a:gd name="T20" fmla="*/ 19 w 88"/>
                <a:gd name="T21" fmla="*/ 6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95">
                  <a:moveTo>
                    <a:pt x="19" y="63"/>
                  </a:moveTo>
                  <a:cubicBezTo>
                    <a:pt x="19" y="63"/>
                    <a:pt x="23" y="57"/>
                    <a:pt x="29" y="61"/>
                  </a:cubicBezTo>
                  <a:cubicBezTo>
                    <a:pt x="35" y="65"/>
                    <a:pt x="31" y="75"/>
                    <a:pt x="45" y="71"/>
                  </a:cubicBezTo>
                  <a:cubicBezTo>
                    <a:pt x="60" y="68"/>
                    <a:pt x="65" y="40"/>
                    <a:pt x="67" y="39"/>
                  </a:cubicBezTo>
                  <a:cubicBezTo>
                    <a:pt x="70" y="37"/>
                    <a:pt x="29" y="33"/>
                    <a:pt x="31" y="22"/>
                  </a:cubicBezTo>
                  <a:cubicBezTo>
                    <a:pt x="33" y="7"/>
                    <a:pt x="49" y="0"/>
                    <a:pt x="67" y="7"/>
                  </a:cubicBezTo>
                  <a:cubicBezTo>
                    <a:pt x="83" y="13"/>
                    <a:pt x="63" y="15"/>
                    <a:pt x="76" y="30"/>
                  </a:cubicBezTo>
                  <a:cubicBezTo>
                    <a:pt x="88" y="45"/>
                    <a:pt x="76" y="51"/>
                    <a:pt x="66" y="58"/>
                  </a:cubicBezTo>
                  <a:cubicBezTo>
                    <a:pt x="56" y="65"/>
                    <a:pt x="50" y="95"/>
                    <a:pt x="26" y="90"/>
                  </a:cubicBezTo>
                  <a:cubicBezTo>
                    <a:pt x="0" y="84"/>
                    <a:pt x="14" y="54"/>
                    <a:pt x="15" y="55"/>
                  </a:cubicBezTo>
                  <a:cubicBezTo>
                    <a:pt x="16" y="56"/>
                    <a:pt x="15" y="66"/>
                    <a:pt x="19" y="6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6" name="ïṩļíḓè">
              <a:extLst>
                <a:ext uri="{FF2B5EF4-FFF2-40B4-BE49-F238E27FC236}">
                  <a16:creationId xmlns:a16="http://schemas.microsoft.com/office/drawing/2014/main" id="{2FDDE8A9-999A-44F2-894B-DEE5377805DC}"/>
                </a:ext>
              </a:extLst>
            </p:cNvPr>
            <p:cNvSpPr/>
            <p:nvPr/>
          </p:nvSpPr>
          <p:spPr bwMode="auto">
            <a:xfrm>
              <a:off x="8237545" y="3454426"/>
              <a:ext cx="87313" cy="131763"/>
            </a:xfrm>
            <a:custGeom>
              <a:avLst/>
              <a:gdLst>
                <a:gd name="T0" fmla="*/ 0 w 21"/>
                <a:gd name="T1" fmla="*/ 6 h 32"/>
                <a:gd name="T2" fmla="*/ 5 w 21"/>
                <a:gd name="T3" fmla="*/ 12 h 32"/>
                <a:gd name="T4" fmla="*/ 10 w 21"/>
                <a:gd name="T5" fmla="*/ 29 h 32"/>
                <a:gd name="T6" fmla="*/ 17 w 21"/>
                <a:gd name="T7" fmla="*/ 10 h 32"/>
                <a:gd name="T8" fmla="*/ 0 w 21"/>
                <a:gd name="T9" fmla="*/ 6 h 32"/>
              </a:gdLst>
              <a:ahLst/>
              <a:cxnLst>
                <a:cxn ang="0">
                  <a:pos x="T0" y="T1"/>
                </a:cxn>
                <a:cxn ang="0">
                  <a:pos x="T2" y="T3"/>
                </a:cxn>
                <a:cxn ang="0">
                  <a:pos x="T4" y="T5"/>
                </a:cxn>
                <a:cxn ang="0">
                  <a:pos x="T6" y="T7"/>
                </a:cxn>
                <a:cxn ang="0">
                  <a:pos x="T8" y="T9"/>
                </a:cxn>
              </a:cxnLst>
              <a:rect l="0" t="0" r="r" b="b"/>
              <a:pathLst>
                <a:path w="21" h="32">
                  <a:moveTo>
                    <a:pt x="0" y="6"/>
                  </a:moveTo>
                  <a:cubicBezTo>
                    <a:pt x="0" y="6"/>
                    <a:pt x="4" y="7"/>
                    <a:pt x="5" y="12"/>
                  </a:cubicBezTo>
                  <a:cubicBezTo>
                    <a:pt x="7" y="17"/>
                    <a:pt x="2" y="32"/>
                    <a:pt x="10" y="29"/>
                  </a:cubicBezTo>
                  <a:cubicBezTo>
                    <a:pt x="18" y="26"/>
                    <a:pt x="21" y="13"/>
                    <a:pt x="17" y="10"/>
                  </a:cubicBezTo>
                  <a:cubicBezTo>
                    <a:pt x="13" y="7"/>
                    <a:pt x="2" y="0"/>
                    <a:pt x="0" y="6"/>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7" name="î$ľîḍé">
              <a:extLst>
                <a:ext uri="{FF2B5EF4-FFF2-40B4-BE49-F238E27FC236}">
                  <a16:creationId xmlns:a16="http://schemas.microsoft.com/office/drawing/2014/main" id="{06889B02-11A0-4CFA-9666-2E63B18CA3A7}"/>
                </a:ext>
              </a:extLst>
            </p:cNvPr>
            <p:cNvSpPr/>
            <p:nvPr/>
          </p:nvSpPr>
          <p:spPr bwMode="auto">
            <a:xfrm>
              <a:off x="8247071" y="3557615"/>
              <a:ext cx="73025" cy="90488"/>
            </a:xfrm>
            <a:custGeom>
              <a:avLst/>
              <a:gdLst>
                <a:gd name="T0" fmla="*/ 6 w 18"/>
                <a:gd name="T1" fmla="*/ 8 h 22"/>
                <a:gd name="T2" fmla="*/ 18 w 18"/>
                <a:gd name="T3" fmla="*/ 7 h 22"/>
                <a:gd name="T4" fmla="*/ 3 w 18"/>
                <a:gd name="T5" fmla="*/ 18 h 22"/>
                <a:gd name="T6" fmla="*/ 6 w 18"/>
                <a:gd name="T7" fmla="*/ 8 h 22"/>
              </a:gdLst>
              <a:ahLst/>
              <a:cxnLst>
                <a:cxn ang="0">
                  <a:pos x="T0" y="T1"/>
                </a:cxn>
                <a:cxn ang="0">
                  <a:pos x="T2" y="T3"/>
                </a:cxn>
                <a:cxn ang="0">
                  <a:pos x="T4" y="T5"/>
                </a:cxn>
                <a:cxn ang="0">
                  <a:pos x="T6" y="T7"/>
                </a:cxn>
              </a:cxnLst>
              <a:rect l="0" t="0" r="r" b="b"/>
              <a:pathLst>
                <a:path w="18" h="22">
                  <a:moveTo>
                    <a:pt x="6" y="8"/>
                  </a:moveTo>
                  <a:cubicBezTo>
                    <a:pt x="6" y="8"/>
                    <a:pt x="17" y="0"/>
                    <a:pt x="18" y="7"/>
                  </a:cubicBezTo>
                  <a:cubicBezTo>
                    <a:pt x="18" y="14"/>
                    <a:pt x="6" y="22"/>
                    <a:pt x="3" y="18"/>
                  </a:cubicBezTo>
                  <a:cubicBezTo>
                    <a:pt x="0" y="13"/>
                    <a:pt x="6" y="8"/>
                    <a:pt x="6" y="8"/>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8" name="ïṡļïḍê">
              <a:extLst>
                <a:ext uri="{FF2B5EF4-FFF2-40B4-BE49-F238E27FC236}">
                  <a16:creationId xmlns:a16="http://schemas.microsoft.com/office/drawing/2014/main" id="{B4AFA120-D072-44DD-85EB-4C82DC45C0CA}"/>
                </a:ext>
              </a:extLst>
            </p:cNvPr>
            <p:cNvSpPr/>
            <p:nvPr/>
          </p:nvSpPr>
          <p:spPr bwMode="auto">
            <a:xfrm>
              <a:off x="8267709" y="3586190"/>
              <a:ext cx="36513" cy="33339"/>
            </a:xfrm>
            <a:custGeom>
              <a:avLst/>
              <a:gdLst>
                <a:gd name="T0" fmla="*/ 0 w 9"/>
                <a:gd name="T1" fmla="*/ 8 h 8"/>
                <a:gd name="T2" fmla="*/ 0 w 9"/>
                <a:gd name="T3" fmla="*/ 8 h 8"/>
                <a:gd name="T4" fmla="*/ 0 w 9"/>
                <a:gd name="T5" fmla="*/ 8 h 8"/>
                <a:gd name="T6" fmla="*/ 5 w 9"/>
                <a:gd name="T7" fmla="*/ 1 h 8"/>
                <a:gd name="T8" fmla="*/ 9 w 9"/>
                <a:gd name="T9" fmla="*/ 1 h 8"/>
                <a:gd name="T10" fmla="*/ 9 w 9"/>
                <a:gd name="T11" fmla="*/ 2 h 8"/>
                <a:gd name="T12" fmla="*/ 8 w 9"/>
                <a:gd name="T13" fmla="*/ 2 h 8"/>
                <a:gd name="T14" fmla="*/ 5 w 9"/>
                <a:gd name="T15" fmla="*/ 2 h 8"/>
                <a:gd name="T16" fmla="*/ 1 w 9"/>
                <a:gd name="T17" fmla="*/ 8 h 8"/>
                <a:gd name="T18" fmla="*/ 0 w 9"/>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0" y="8"/>
                  </a:moveTo>
                  <a:cubicBezTo>
                    <a:pt x="0" y="8"/>
                    <a:pt x="0" y="8"/>
                    <a:pt x="0" y="8"/>
                  </a:cubicBezTo>
                  <a:cubicBezTo>
                    <a:pt x="0" y="8"/>
                    <a:pt x="0" y="8"/>
                    <a:pt x="0" y="8"/>
                  </a:cubicBezTo>
                  <a:cubicBezTo>
                    <a:pt x="1" y="4"/>
                    <a:pt x="3" y="2"/>
                    <a:pt x="5" y="1"/>
                  </a:cubicBezTo>
                  <a:cubicBezTo>
                    <a:pt x="7" y="0"/>
                    <a:pt x="9" y="1"/>
                    <a:pt x="9" y="1"/>
                  </a:cubicBezTo>
                  <a:cubicBezTo>
                    <a:pt x="9" y="1"/>
                    <a:pt x="9" y="1"/>
                    <a:pt x="9" y="2"/>
                  </a:cubicBezTo>
                  <a:cubicBezTo>
                    <a:pt x="9" y="2"/>
                    <a:pt x="8" y="2"/>
                    <a:pt x="8" y="2"/>
                  </a:cubicBezTo>
                  <a:cubicBezTo>
                    <a:pt x="8" y="2"/>
                    <a:pt x="7" y="1"/>
                    <a:pt x="5" y="2"/>
                  </a:cubicBezTo>
                  <a:cubicBezTo>
                    <a:pt x="3" y="2"/>
                    <a:pt x="2" y="4"/>
                    <a:pt x="1" y="8"/>
                  </a:cubicBezTo>
                  <a:cubicBezTo>
                    <a:pt x="1" y="8"/>
                    <a:pt x="0" y="8"/>
                    <a:pt x="0" y="8"/>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39" name="ïṡľîḍé">
              <a:extLst>
                <a:ext uri="{FF2B5EF4-FFF2-40B4-BE49-F238E27FC236}">
                  <a16:creationId xmlns:a16="http://schemas.microsoft.com/office/drawing/2014/main" id="{1CD8444A-4D7A-4DC9-9272-90DA65EAD135}"/>
                </a:ext>
              </a:extLst>
            </p:cNvPr>
            <p:cNvSpPr/>
            <p:nvPr/>
          </p:nvSpPr>
          <p:spPr bwMode="auto">
            <a:xfrm>
              <a:off x="8275645" y="3589366"/>
              <a:ext cx="15874" cy="25401"/>
            </a:xfrm>
            <a:custGeom>
              <a:avLst/>
              <a:gdLst>
                <a:gd name="T0" fmla="*/ 0 w 4"/>
                <a:gd name="T1" fmla="*/ 6 h 6"/>
                <a:gd name="T2" fmla="*/ 0 w 4"/>
                <a:gd name="T3" fmla="*/ 6 h 6"/>
                <a:gd name="T4" fmla="*/ 0 w 4"/>
                <a:gd name="T5" fmla="*/ 5 h 6"/>
                <a:gd name="T6" fmla="*/ 2 w 4"/>
                <a:gd name="T7" fmla="*/ 0 h 6"/>
                <a:gd name="T8" fmla="*/ 3 w 4"/>
                <a:gd name="T9" fmla="*/ 0 h 6"/>
                <a:gd name="T10" fmla="*/ 3 w 4"/>
                <a:gd name="T11" fmla="*/ 0 h 6"/>
                <a:gd name="T12" fmla="*/ 1 w 4"/>
                <a:gd name="T13" fmla="*/ 5 h 6"/>
                <a:gd name="T14" fmla="*/ 0 w 4"/>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6">
                  <a:moveTo>
                    <a:pt x="0" y="6"/>
                  </a:moveTo>
                  <a:cubicBezTo>
                    <a:pt x="0" y="6"/>
                    <a:pt x="0" y="6"/>
                    <a:pt x="0" y="6"/>
                  </a:cubicBezTo>
                  <a:cubicBezTo>
                    <a:pt x="0" y="5"/>
                    <a:pt x="0" y="5"/>
                    <a:pt x="0" y="5"/>
                  </a:cubicBezTo>
                  <a:cubicBezTo>
                    <a:pt x="3" y="1"/>
                    <a:pt x="2" y="0"/>
                    <a:pt x="2" y="0"/>
                  </a:cubicBezTo>
                  <a:cubicBezTo>
                    <a:pt x="2" y="0"/>
                    <a:pt x="2" y="0"/>
                    <a:pt x="3" y="0"/>
                  </a:cubicBezTo>
                  <a:cubicBezTo>
                    <a:pt x="3" y="0"/>
                    <a:pt x="3" y="0"/>
                    <a:pt x="3" y="0"/>
                  </a:cubicBezTo>
                  <a:cubicBezTo>
                    <a:pt x="3" y="0"/>
                    <a:pt x="4" y="2"/>
                    <a:pt x="1" y="5"/>
                  </a:cubicBezTo>
                  <a:cubicBezTo>
                    <a:pt x="1" y="6"/>
                    <a:pt x="0" y="6"/>
                    <a:pt x="0"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0" name="íšḷîďé">
              <a:extLst>
                <a:ext uri="{FF2B5EF4-FFF2-40B4-BE49-F238E27FC236}">
                  <a16:creationId xmlns:a16="http://schemas.microsoft.com/office/drawing/2014/main" id="{1DC282AD-051C-44B4-8556-1C368341072E}"/>
                </a:ext>
              </a:extLst>
            </p:cNvPr>
            <p:cNvSpPr/>
            <p:nvPr/>
          </p:nvSpPr>
          <p:spPr bwMode="auto">
            <a:xfrm>
              <a:off x="7716845" y="3932268"/>
              <a:ext cx="211138" cy="342903"/>
            </a:xfrm>
            <a:custGeom>
              <a:avLst/>
              <a:gdLst>
                <a:gd name="T0" fmla="*/ 18 w 51"/>
                <a:gd name="T1" fmla="*/ 9 h 83"/>
                <a:gd name="T2" fmla="*/ 8 w 51"/>
                <a:gd name="T3" fmla="*/ 64 h 83"/>
                <a:gd name="T4" fmla="*/ 49 w 51"/>
                <a:gd name="T5" fmla="*/ 28 h 83"/>
                <a:gd name="T6" fmla="*/ 18 w 51"/>
                <a:gd name="T7" fmla="*/ 9 h 83"/>
              </a:gdLst>
              <a:ahLst/>
              <a:cxnLst>
                <a:cxn ang="0">
                  <a:pos x="T0" y="T1"/>
                </a:cxn>
                <a:cxn ang="0">
                  <a:pos x="T2" y="T3"/>
                </a:cxn>
                <a:cxn ang="0">
                  <a:pos x="T4" y="T5"/>
                </a:cxn>
                <a:cxn ang="0">
                  <a:pos x="T6" y="T7"/>
                </a:cxn>
              </a:cxnLst>
              <a:rect l="0" t="0" r="r" b="b"/>
              <a:pathLst>
                <a:path w="51" h="83">
                  <a:moveTo>
                    <a:pt x="18" y="9"/>
                  </a:moveTo>
                  <a:cubicBezTo>
                    <a:pt x="18" y="9"/>
                    <a:pt x="0" y="45"/>
                    <a:pt x="8" y="64"/>
                  </a:cubicBezTo>
                  <a:cubicBezTo>
                    <a:pt x="15" y="83"/>
                    <a:pt x="46" y="38"/>
                    <a:pt x="49" y="28"/>
                  </a:cubicBezTo>
                  <a:cubicBezTo>
                    <a:pt x="51" y="17"/>
                    <a:pt x="30" y="0"/>
                    <a:pt x="18" y="9"/>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1" name="iṥ1ïdé">
              <a:extLst>
                <a:ext uri="{FF2B5EF4-FFF2-40B4-BE49-F238E27FC236}">
                  <a16:creationId xmlns:a16="http://schemas.microsoft.com/office/drawing/2014/main" id="{E076E95B-AC35-4DF1-A512-2C09F9954CA7}"/>
                </a:ext>
              </a:extLst>
            </p:cNvPr>
            <p:cNvSpPr/>
            <p:nvPr/>
          </p:nvSpPr>
          <p:spPr bwMode="auto">
            <a:xfrm>
              <a:off x="7775584" y="3813205"/>
              <a:ext cx="288925" cy="263527"/>
            </a:xfrm>
            <a:custGeom>
              <a:avLst/>
              <a:gdLst>
                <a:gd name="T0" fmla="*/ 0 w 70"/>
                <a:gd name="T1" fmla="*/ 44 h 64"/>
                <a:gd name="T2" fmla="*/ 26 w 70"/>
                <a:gd name="T3" fmla="*/ 63 h 64"/>
                <a:gd name="T4" fmla="*/ 65 w 70"/>
                <a:gd name="T5" fmla="*/ 2 h 64"/>
                <a:gd name="T6" fmla="*/ 23 w 70"/>
                <a:gd name="T7" fmla="*/ 11 h 64"/>
                <a:gd name="T8" fmla="*/ 0 w 70"/>
                <a:gd name="T9" fmla="*/ 44 h 64"/>
              </a:gdLst>
              <a:ahLst/>
              <a:cxnLst>
                <a:cxn ang="0">
                  <a:pos x="T0" y="T1"/>
                </a:cxn>
                <a:cxn ang="0">
                  <a:pos x="T2" y="T3"/>
                </a:cxn>
                <a:cxn ang="0">
                  <a:pos x="T4" y="T5"/>
                </a:cxn>
                <a:cxn ang="0">
                  <a:pos x="T6" y="T7"/>
                </a:cxn>
                <a:cxn ang="0">
                  <a:pos x="T8" y="T9"/>
                </a:cxn>
              </a:cxnLst>
              <a:rect l="0" t="0" r="r" b="b"/>
              <a:pathLst>
                <a:path w="70" h="64">
                  <a:moveTo>
                    <a:pt x="0" y="44"/>
                  </a:moveTo>
                  <a:cubicBezTo>
                    <a:pt x="0" y="44"/>
                    <a:pt x="19" y="64"/>
                    <a:pt x="26" y="63"/>
                  </a:cubicBezTo>
                  <a:cubicBezTo>
                    <a:pt x="32" y="63"/>
                    <a:pt x="70" y="4"/>
                    <a:pt x="65" y="2"/>
                  </a:cubicBezTo>
                  <a:cubicBezTo>
                    <a:pt x="60" y="0"/>
                    <a:pt x="33" y="3"/>
                    <a:pt x="23" y="11"/>
                  </a:cubicBezTo>
                  <a:cubicBezTo>
                    <a:pt x="13" y="18"/>
                    <a:pt x="0" y="44"/>
                    <a:pt x="0" y="44"/>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2" name="ïṩḷïdè">
              <a:extLst>
                <a:ext uri="{FF2B5EF4-FFF2-40B4-BE49-F238E27FC236}">
                  <a16:creationId xmlns:a16="http://schemas.microsoft.com/office/drawing/2014/main" id="{646E4FF1-0269-41E0-86EA-478C4C314B9D}"/>
                </a:ext>
              </a:extLst>
            </p:cNvPr>
            <p:cNvSpPr/>
            <p:nvPr/>
          </p:nvSpPr>
          <p:spPr bwMode="auto">
            <a:xfrm>
              <a:off x="7672395" y="3540152"/>
              <a:ext cx="458788" cy="871544"/>
            </a:xfrm>
            <a:custGeom>
              <a:avLst/>
              <a:gdLst>
                <a:gd name="T0" fmla="*/ 67 w 111"/>
                <a:gd name="T1" fmla="*/ 164 h 211"/>
                <a:gd name="T2" fmla="*/ 98 w 111"/>
                <a:gd name="T3" fmla="*/ 36 h 211"/>
                <a:gd name="T4" fmla="*/ 86 w 111"/>
                <a:gd name="T5" fmla="*/ 5 h 211"/>
                <a:gd name="T6" fmla="*/ 88 w 111"/>
                <a:gd name="T7" fmla="*/ 42 h 211"/>
                <a:gd name="T8" fmla="*/ 25 w 111"/>
                <a:gd name="T9" fmla="*/ 150 h 211"/>
                <a:gd name="T10" fmla="*/ 67 w 111"/>
                <a:gd name="T11" fmla="*/ 164 h 211"/>
              </a:gdLst>
              <a:ahLst/>
              <a:cxnLst>
                <a:cxn ang="0">
                  <a:pos x="T0" y="T1"/>
                </a:cxn>
                <a:cxn ang="0">
                  <a:pos x="T2" y="T3"/>
                </a:cxn>
                <a:cxn ang="0">
                  <a:pos x="T4" y="T5"/>
                </a:cxn>
                <a:cxn ang="0">
                  <a:pos x="T6" y="T7"/>
                </a:cxn>
                <a:cxn ang="0">
                  <a:pos x="T8" y="T9"/>
                </a:cxn>
                <a:cxn ang="0">
                  <a:pos x="T10" y="T11"/>
                </a:cxn>
              </a:cxnLst>
              <a:rect l="0" t="0" r="r" b="b"/>
              <a:pathLst>
                <a:path w="111" h="211">
                  <a:moveTo>
                    <a:pt x="67" y="164"/>
                  </a:moveTo>
                  <a:cubicBezTo>
                    <a:pt x="67" y="164"/>
                    <a:pt x="111" y="52"/>
                    <a:pt x="98" y="36"/>
                  </a:cubicBezTo>
                  <a:cubicBezTo>
                    <a:pt x="88" y="23"/>
                    <a:pt x="93" y="0"/>
                    <a:pt x="86" y="5"/>
                  </a:cubicBezTo>
                  <a:cubicBezTo>
                    <a:pt x="75" y="15"/>
                    <a:pt x="86" y="36"/>
                    <a:pt x="88" y="42"/>
                  </a:cubicBezTo>
                  <a:cubicBezTo>
                    <a:pt x="91" y="49"/>
                    <a:pt x="46" y="143"/>
                    <a:pt x="25" y="150"/>
                  </a:cubicBezTo>
                  <a:cubicBezTo>
                    <a:pt x="0" y="158"/>
                    <a:pt x="48" y="211"/>
                    <a:pt x="67" y="164"/>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3" name="íṡ1íḍè">
              <a:extLst>
                <a:ext uri="{FF2B5EF4-FFF2-40B4-BE49-F238E27FC236}">
                  <a16:creationId xmlns:a16="http://schemas.microsoft.com/office/drawing/2014/main" id="{789CF094-5BD3-47C3-A99B-7864D8AD5E93}"/>
                </a:ext>
              </a:extLst>
            </p:cNvPr>
            <p:cNvSpPr/>
            <p:nvPr/>
          </p:nvSpPr>
          <p:spPr bwMode="auto">
            <a:xfrm>
              <a:off x="7747008" y="4175158"/>
              <a:ext cx="57149" cy="103189"/>
            </a:xfrm>
            <a:custGeom>
              <a:avLst/>
              <a:gdLst>
                <a:gd name="T0" fmla="*/ 12 w 14"/>
                <a:gd name="T1" fmla="*/ 3 h 25"/>
                <a:gd name="T2" fmla="*/ 14 w 14"/>
                <a:gd name="T3" fmla="*/ 25 h 25"/>
                <a:gd name="T4" fmla="*/ 0 w 14"/>
                <a:gd name="T5" fmla="*/ 3 h 25"/>
                <a:gd name="T6" fmla="*/ 12 w 14"/>
                <a:gd name="T7" fmla="*/ 3 h 25"/>
              </a:gdLst>
              <a:ahLst/>
              <a:cxnLst>
                <a:cxn ang="0">
                  <a:pos x="T0" y="T1"/>
                </a:cxn>
                <a:cxn ang="0">
                  <a:pos x="T2" y="T3"/>
                </a:cxn>
                <a:cxn ang="0">
                  <a:pos x="T4" y="T5"/>
                </a:cxn>
                <a:cxn ang="0">
                  <a:pos x="T6" y="T7"/>
                </a:cxn>
              </a:cxnLst>
              <a:rect l="0" t="0" r="r" b="b"/>
              <a:pathLst>
                <a:path w="14" h="25">
                  <a:moveTo>
                    <a:pt x="12" y="3"/>
                  </a:moveTo>
                  <a:cubicBezTo>
                    <a:pt x="12" y="3"/>
                    <a:pt x="7" y="19"/>
                    <a:pt x="14" y="25"/>
                  </a:cubicBezTo>
                  <a:cubicBezTo>
                    <a:pt x="14" y="25"/>
                    <a:pt x="0" y="18"/>
                    <a:pt x="0" y="3"/>
                  </a:cubicBezTo>
                  <a:cubicBezTo>
                    <a:pt x="0" y="3"/>
                    <a:pt x="8" y="0"/>
                    <a:pt x="12" y="3"/>
                  </a:cubicBezTo>
                  <a:close/>
                </a:path>
              </a:pathLst>
            </a:custGeom>
            <a:solidFill>
              <a:srgbClr val="DB774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4" name="isḻiḓê">
              <a:extLst>
                <a:ext uri="{FF2B5EF4-FFF2-40B4-BE49-F238E27FC236}">
                  <a16:creationId xmlns:a16="http://schemas.microsoft.com/office/drawing/2014/main" id="{165AA420-7A34-4A59-9CD2-E097076E9F4B}"/>
                </a:ext>
              </a:extLst>
            </p:cNvPr>
            <p:cNvSpPr/>
            <p:nvPr/>
          </p:nvSpPr>
          <p:spPr bwMode="auto">
            <a:xfrm>
              <a:off x="7675570" y="3857654"/>
              <a:ext cx="768350" cy="561980"/>
            </a:xfrm>
            <a:custGeom>
              <a:avLst/>
              <a:gdLst>
                <a:gd name="T0" fmla="*/ 2 w 186"/>
                <a:gd name="T1" fmla="*/ 83 h 136"/>
                <a:gd name="T2" fmla="*/ 34 w 186"/>
                <a:gd name="T3" fmla="*/ 68 h 136"/>
                <a:gd name="T4" fmla="*/ 117 w 186"/>
                <a:gd name="T5" fmla="*/ 95 h 136"/>
                <a:gd name="T6" fmla="*/ 159 w 186"/>
                <a:gd name="T7" fmla="*/ 8 h 136"/>
                <a:gd name="T8" fmla="*/ 186 w 186"/>
                <a:gd name="T9" fmla="*/ 34 h 136"/>
                <a:gd name="T10" fmla="*/ 133 w 186"/>
                <a:gd name="T11" fmla="*/ 128 h 136"/>
                <a:gd name="T12" fmla="*/ 18 w 186"/>
                <a:gd name="T13" fmla="*/ 81 h 136"/>
                <a:gd name="T14" fmla="*/ 2 w 186"/>
                <a:gd name="T15" fmla="*/ 83 h 1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6" h="136">
                  <a:moveTo>
                    <a:pt x="2" y="83"/>
                  </a:moveTo>
                  <a:cubicBezTo>
                    <a:pt x="2" y="83"/>
                    <a:pt x="8" y="65"/>
                    <a:pt x="34" y="68"/>
                  </a:cubicBezTo>
                  <a:cubicBezTo>
                    <a:pt x="60" y="71"/>
                    <a:pt x="76" y="87"/>
                    <a:pt x="117" y="95"/>
                  </a:cubicBezTo>
                  <a:cubicBezTo>
                    <a:pt x="164" y="103"/>
                    <a:pt x="147" y="10"/>
                    <a:pt x="159" y="8"/>
                  </a:cubicBezTo>
                  <a:cubicBezTo>
                    <a:pt x="170" y="6"/>
                    <a:pt x="185" y="0"/>
                    <a:pt x="186" y="34"/>
                  </a:cubicBezTo>
                  <a:cubicBezTo>
                    <a:pt x="186" y="69"/>
                    <a:pt x="184" y="136"/>
                    <a:pt x="133" y="128"/>
                  </a:cubicBezTo>
                  <a:cubicBezTo>
                    <a:pt x="82" y="121"/>
                    <a:pt x="33" y="68"/>
                    <a:pt x="18" y="81"/>
                  </a:cubicBezTo>
                  <a:cubicBezTo>
                    <a:pt x="7" y="90"/>
                    <a:pt x="0" y="86"/>
                    <a:pt x="2" y="83"/>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5" name="í$ḻïďê">
              <a:extLst>
                <a:ext uri="{FF2B5EF4-FFF2-40B4-BE49-F238E27FC236}">
                  <a16:creationId xmlns:a16="http://schemas.microsoft.com/office/drawing/2014/main" id="{6686B62E-CA5D-4E06-9551-21B07F3C09FC}"/>
                </a:ext>
              </a:extLst>
            </p:cNvPr>
            <p:cNvSpPr/>
            <p:nvPr/>
          </p:nvSpPr>
          <p:spPr bwMode="auto">
            <a:xfrm>
              <a:off x="7762884" y="4143407"/>
              <a:ext cx="12700" cy="31751"/>
            </a:xfrm>
            <a:custGeom>
              <a:avLst/>
              <a:gdLst>
                <a:gd name="T0" fmla="*/ 1 w 3"/>
                <a:gd name="T1" fmla="*/ 8 h 8"/>
                <a:gd name="T2" fmla="*/ 1 w 3"/>
                <a:gd name="T3" fmla="*/ 8 h 8"/>
                <a:gd name="T4" fmla="*/ 0 w 3"/>
                <a:gd name="T5" fmla="*/ 8 h 8"/>
                <a:gd name="T6" fmla="*/ 2 w 3"/>
                <a:gd name="T7" fmla="*/ 0 h 8"/>
                <a:gd name="T8" fmla="*/ 2 w 3"/>
                <a:gd name="T9" fmla="*/ 0 h 8"/>
                <a:gd name="T10" fmla="*/ 3 w 3"/>
                <a:gd name="T11" fmla="*/ 0 h 8"/>
                <a:gd name="T12" fmla="*/ 1 w 3"/>
                <a:gd name="T13" fmla="*/ 8 h 8"/>
                <a:gd name="T14" fmla="*/ 1 w 3"/>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8">
                  <a:moveTo>
                    <a:pt x="1" y="8"/>
                  </a:moveTo>
                  <a:cubicBezTo>
                    <a:pt x="1" y="8"/>
                    <a:pt x="1" y="8"/>
                    <a:pt x="1" y="8"/>
                  </a:cubicBezTo>
                  <a:cubicBezTo>
                    <a:pt x="0" y="8"/>
                    <a:pt x="0" y="8"/>
                    <a:pt x="0" y="8"/>
                  </a:cubicBezTo>
                  <a:cubicBezTo>
                    <a:pt x="0" y="8"/>
                    <a:pt x="1" y="2"/>
                    <a:pt x="2" y="0"/>
                  </a:cubicBezTo>
                  <a:cubicBezTo>
                    <a:pt x="2" y="0"/>
                    <a:pt x="2" y="0"/>
                    <a:pt x="2" y="0"/>
                  </a:cubicBezTo>
                  <a:cubicBezTo>
                    <a:pt x="3" y="0"/>
                    <a:pt x="3" y="0"/>
                    <a:pt x="3" y="0"/>
                  </a:cubicBezTo>
                  <a:cubicBezTo>
                    <a:pt x="2" y="3"/>
                    <a:pt x="1" y="8"/>
                    <a:pt x="1" y="8"/>
                  </a:cubicBezTo>
                  <a:cubicBezTo>
                    <a:pt x="1" y="8"/>
                    <a:pt x="1" y="8"/>
                    <a:pt x="1" y="8"/>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6" name="îšlîḑê">
              <a:extLst>
                <a:ext uri="{FF2B5EF4-FFF2-40B4-BE49-F238E27FC236}">
                  <a16:creationId xmlns:a16="http://schemas.microsoft.com/office/drawing/2014/main" id="{F0A10BA2-AA76-419B-8852-7C76E2F336A3}"/>
                </a:ext>
              </a:extLst>
            </p:cNvPr>
            <p:cNvSpPr/>
            <p:nvPr/>
          </p:nvSpPr>
          <p:spPr bwMode="auto">
            <a:xfrm>
              <a:off x="7685095" y="4164044"/>
              <a:ext cx="82550" cy="41275"/>
            </a:xfrm>
            <a:custGeom>
              <a:avLst/>
              <a:gdLst>
                <a:gd name="T0" fmla="*/ 1 w 20"/>
                <a:gd name="T1" fmla="*/ 10 h 10"/>
                <a:gd name="T2" fmla="*/ 0 w 20"/>
                <a:gd name="T3" fmla="*/ 10 h 10"/>
                <a:gd name="T4" fmla="*/ 0 w 20"/>
                <a:gd name="T5" fmla="*/ 9 h 10"/>
                <a:gd name="T6" fmla="*/ 19 w 20"/>
                <a:gd name="T7" fmla="*/ 0 h 10"/>
                <a:gd name="T8" fmla="*/ 20 w 20"/>
                <a:gd name="T9" fmla="*/ 0 h 10"/>
                <a:gd name="T10" fmla="*/ 20 w 20"/>
                <a:gd name="T11" fmla="*/ 1 h 10"/>
                <a:gd name="T12" fmla="*/ 1 w 20"/>
                <a:gd name="T13" fmla="*/ 10 h 10"/>
                <a:gd name="T14" fmla="*/ 1 w 20"/>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0">
                  <a:moveTo>
                    <a:pt x="1" y="10"/>
                  </a:moveTo>
                  <a:cubicBezTo>
                    <a:pt x="0" y="10"/>
                    <a:pt x="0" y="10"/>
                    <a:pt x="0" y="10"/>
                  </a:cubicBezTo>
                  <a:cubicBezTo>
                    <a:pt x="0" y="10"/>
                    <a:pt x="0" y="9"/>
                    <a:pt x="0" y="9"/>
                  </a:cubicBezTo>
                  <a:cubicBezTo>
                    <a:pt x="1" y="9"/>
                    <a:pt x="11" y="1"/>
                    <a:pt x="19" y="0"/>
                  </a:cubicBezTo>
                  <a:cubicBezTo>
                    <a:pt x="20" y="0"/>
                    <a:pt x="20" y="0"/>
                    <a:pt x="20" y="0"/>
                  </a:cubicBezTo>
                  <a:cubicBezTo>
                    <a:pt x="20" y="0"/>
                    <a:pt x="20" y="1"/>
                    <a:pt x="20" y="1"/>
                  </a:cubicBezTo>
                  <a:cubicBezTo>
                    <a:pt x="11" y="2"/>
                    <a:pt x="1" y="10"/>
                    <a:pt x="1" y="10"/>
                  </a:cubicBezTo>
                  <a:cubicBezTo>
                    <a:pt x="1" y="10"/>
                    <a:pt x="1" y="10"/>
                    <a:pt x="1"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7" name="îslïdê">
              <a:extLst>
                <a:ext uri="{FF2B5EF4-FFF2-40B4-BE49-F238E27FC236}">
                  <a16:creationId xmlns:a16="http://schemas.microsoft.com/office/drawing/2014/main" id="{140004FD-7844-4146-B61C-B91DFDF7BF8F}"/>
                </a:ext>
              </a:extLst>
            </p:cNvPr>
            <p:cNvSpPr/>
            <p:nvPr/>
          </p:nvSpPr>
          <p:spPr bwMode="auto">
            <a:xfrm>
              <a:off x="7688271" y="4146582"/>
              <a:ext cx="82550" cy="46039"/>
            </a:xfrm>
            <a:custGeom>
              <a:avLst/>
              <a:gdLst>
                <a:gd name="T0" fmla="*/ 0 w 20"/>
                <a:gd name="T1" fmla="*/ 11 h 11"/>
                <a:gd name="T2" fmla="*/ 0 w 20"/>
                <a:gd name="T3" fmla="*/ 11 h 11"/>
                <a:gd name="T4" fmla="*/ 0 w 20"/>
                <a:gd name="T5" fmla="*/ 10 h 11"/>
                <a:gd name="T6" fmla="*/ 20 w 20"/>
                <a:gd name="T7" fmla="*/ 1 h 11"/>
                <a:gd name="T8" fmla="*/ 20 w 20"/>
                <a:gd name="T9" fmla="*/ 1 h 11"/>
                <a:gd name="T10" fmla="*/ 19 w 20"/>
                <a:gd name="T11" fmla="*/ 2 h 11"/>
                <a:gd name="T12" fmla="*/ 0 w 20"/>
                <a:gd name="T13" fmla="*/ 11 h 11"/>
                <a:gd name="T14" fmla="*/ 0 w 20"/>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1">
                  <a:moveTo>
                    <a:pt x="0" y="11"/>
                  </a:moveTo>
                  <a:cubicBezTo>
                    <a:pt x="0" y="11"/>
                    <a:pt x="0" y="11"/>
                    <a:pt x="0" y="11"/>
                  </a:cubicBezTo>
                  <a:cubicBezTo>
                    <a:pt x="0" y="10"/>
                    <a:pt x="0" y="10"/>
                    <a:pt x="0" y="10"/>
                  </a:cubicBezTo>
                  <a:cubicBezTo>
                    <a:pt x="0" y="10"/>
                    <a:pt x="12" y="0"/>
                    <a:pt x="20" y="1"/>
                  </a:cubicBezTo>
                  <a:cubicBezTo>
                    <a:pt x="20" y="1"/>
                    <a:pt x="20" y="1"/>
                    <a:pt x="20" y="1"/>
                  </a:cubicBezTo>
                  <a:cubicBezTo>
                    <a:pt x="20" y="2"/>
                    <a:pt x="20" y="2"/>
                    <a:pt x="19" y="2"/>
                  </a:cubicBezTo>
                  <a:cubicBezTo>
                    <a:pt x="13" y="1"/>
                    <a:pt x="0" y="10"/>
                    <a:pt x="0" y="11"/>
                  </a:cubicBezTo>
                  <a:cubicBezTo>
                    <a:pt x="0" y="11"/>
                    <a:pt x="0" y="11"/>
                    <a:pt x="0" y="11"/>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8" name="iSlïḍe">
              <a:extLst>
                <a:ext uri="{FF2B5EF4-FFF2-40B4-BE49-F238E27FC236}">
                  <a16:creationId xmlns:a16="http://schemas.microsoft.com/office/drawing/2014/main" id="{71414090-59E0-46A7-B08B-6D3517641EE6}"/>
                </a:ext>
              </a:extLst>
            </p:cNvPr>
            <p:cNvSpPr/>
            <p:nvPr/>
          </p:nvSpPr>
          <p:spPr bwMode="auto">
            <a:xfrm>
              <a:off x="8247071" y="3837016"/>
              <a:ext cx="230188" cy="358777"/>
            </a:xfrm>
            <a:custGeom>
              <a:avLst/>
              <a:gdLst>
                <a:gd name="T0" fmla="*/ 6 w 56"/>
                <a:gd name="T1" fmla="*/ 4 h 87"/>
                <a:gd name="T2" fmla="*/ 49 w 56"/>
                <a:gd name="T3" fmla="*/ 19 h 87"/>
                <a:gd name="T4" fmla="*/ 52 w 56"/>
                <a:gd name="T5" fmla="*/ 87 h 87"/>
                <a:gd name="T6" fmla="*/ 5 w 56"/>
                <a:gd name="T7" fmla="*/ 76 h 87"/>
                <a:gd name="T8" fmla="*/ 6 w 56"/>
                <a:gd name="T9" fmla="*/ 4 h 87"/>
              </a:gdLst>
              <a:ahLst/>
              <a:cxnLst>
                <a:cxn ang="0">
                  <a:pos x="T0" y="T1"/>
                </a:cxn>
                <a:cxn ang="0">
                  <a:pos x="T2" y="T3"/>
                </a:cxn>
                <a:cxn ang="0">
                  <a:pos x="T4" y="T5"/>
                </a:cxn>
                <a:cxn ang="0">
                  <a:pos x="T6" y="T7"/>
                </a:cxn>
                <a:cxn ang="0">
                  <a:pos x="T8" y="T9"/>
                </a:cxn>
              </a:cxnLst>
              <a:rect l="0" t="0" r="r" b="b"/>
              <a:pathLst>
                <a:path w="56" h="87">
                  <a:moveTo>
                    <a:pt x="6" y="4"/>
                  </a:moveTo>
                  <a:cubicBezTo>
                    <a:pt x="6" y="4"/>
                    <a:pt x="38" y="0"/>
                    <a:pt x="49" y="19"/>
                  </a:cubicBezTo>
                  <a:cubicBezTo>
                    <a:pt x="56" y="30"/>
                    <a:pt x="52" y="87"/>
                    <a:pt x="52" y="87"/>
                  </a:cubicBezTo>
                  <a:cubicBezTo>
                    <a:pt x="52" y="87"/>
                    <a:pt x="9" y="77"/>
                    <a:pt x="5" y="76"/>
                  </a:cubicBezTo>
                  <a:cubicBezTo>
                    <a:pt x="1" y="75"/>
                    <a:pt x="0" y="9"/>
                    <a:pt x="6" y="4"/>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49" name="îSľíḑê">
              <a:extLst>
                <a:ext uri="{FF2B5EF4-FFF2-40B4-BE49-F238E27FC236}">
                  <a16:creationId xmlns:a16="http://schemas.microsoft.com/office/drawing/2014/main" id="{347543B9-CC7E-4DFF-A0B3-41E68376C2FB}"/>
                </a:ext>
              </a:extLst>
            </p:cNvPr>
            <p:cNvSpPr/>
            <p:nvPr/>
          </p:nvSpPr>
          <p:spPr bwMode="auto">
            <a:xfrm>
              <a:off x="8072446" y="3825905"/>
              <a:ext cx="133350" cy="93664"/>
            </a:xfrm>
            <a:custGeom>
              <a:avLst/>
              <a:gdLst>
                <a:gd name="T0" fmla="*/ 32 w 32"/>
                <a:gd name="T1" fmla="*/ 1 h 23"/>
                <a:gd name="T2" fmla="*/ 14 w 32"/>
                <a:gd name="T3" fmla="*/ 21 h 23"/>
                <a:gd name="T4" fmla="*/ 5 w 32"/>
                <a:gd name="T5" fmla="*/ 0 h 23"/>
                <a:gd name="T6" fmla="*/ 32 w 32"/>
                <a:gd name="T7" fmla="*/ 1 h 23"/>
              </a:gdLst>
              <a:ahLst/>
              <a:cxnLst>
                <a:cxn ang="0">
                  <a:pos x="T0" y="T1"/>
                </a:cxn>
                <a:cxn ang="0">
                  <a:pos x="T2" y="T3"/>
                </a:cxn>
                <a:cxn ang="0">
                  <a:pos x="T4" y="T5"/>
                </a:cxn>
                <a:cxn ang="0">
                  <a:pos x="T6" y="T7"/>
                </a:cxn>
              </a:cxnLst>
              <a:rect l="0" t="0" r="r" b="b"/>
              <a:pathLst>
                <a:path w="32" h="23">
                  <a:moveTo>
                    <a:pt x="32" y="1"/>
                  </a:moveTo>
                  <a:cubicBezTo>
                    <a:pt x="32" y="1"/>
                    <a:pt x="30" y="20"/>
                    <a:pt x="14" y="21"/>
                  </a:cubicBezTo>
                  <a:cubicBezTo>
                    <a:pt x="0" y="23"/>
                    <a:pt x="5" y="0"/>
                    <a:pt x="5" y="0"/>
                  </a:cubicBezTo>
                  <a:cubicBezTo>
                    <a:pt x="5" y="0"/>
                    <a:pt x="23" y="0"/>
                    <a:pt x="32" y="1"/>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0" name="ïsḷíḑê">
              <a:extLst>
                <a:ext uri="{FF2B5EF4-FFF2-40B4-BE49-F238E27FC236}">
                  <a16:creationId xmlns:a16="http://schemas.microsoft.com/office/drawing/2014/main" id="{14CBD17D-BE5C-4FD2-A191-F0D11CDF09EB}"/>
                </a:ext>
              </a:extLst>
            </p:cNvPr>
            <p:cNvSpPr/>
            <p:nvPr/>
          </p:nvSpPr>
          <p:spPr bwMode="auto">
            <a:xfrm>
              <a:off x="7693033" y="4691097"/>
              <a:ext cx="565150" cy="53975"/>
            </a:xfrm>
            <a:custGeom>
              <a:avLst/>
              <a:gdLst>
                <a:gd name="T0" fmla="*/ 136 w 137"/>
                <a:gd name="T1" fmla="*/ 13 h 13"/>
                <a:gd name="T2" fmla="*/ 136 w 137"/>
                <a:gd name="T3" fmla="*/ 13 h 13"/>
                <a:gd name="T4" fmla="*/ 0 w 137"/>
                <a:gd name="T5" fmla="*/ 1 h 13"/>
                <a:gd name="T6" fmla="*/ 0 w 137"/>
                <a:gd name="T7" fmla="*/ 1 h 13"/>
                <a:gd name="T8" fmla="*/ 0 w 137"/>
                <a:gd name="T9" fmla="*/ 0 h 13"/>
                <a:gd name="T10" fmla="*/ 136 w 137"/>
                <a:gd name="T11" fmla="*/ 13 h 13"/>
                <a:gd name="T12" fmla="*/ 137 w 137"/>
                <a:gd name="T13" fmla="*/ 13 h 13"/>
                <a:gd name="T14" fmla="*/ 136 w 137"/>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3">
                  <a:moveTo>
                    <a:pt x="136" y="13"/>
                  </a:moveTo>
                  <a:cubicBezTo>
                    <a:pt x="136" y="13"/>
                    <a:pt x="136" y="13"/>
                    <a:pt x="136" y="13"/>
                  </a:cubicBezTo>
                  <a:cubicBezTo>
                    <a:pt x="121" y="12"/>
                    <a:pt x="1" y="1"/>
                    <a:pt x="0" y="1"/>
                  </a:cubicBezTo>
                  <a:cubicBezTo>
                    <a:pt x="0" y="1"/>
                    <a:pt x="0" y="1"/>
                    <a:pt x="0" y="1"/>
                  </a:cubicBezTo>
                  <a:cubicBezTo>
                    <a:pt x="0" y="0"/>
                    <a:pt x="0" y="0"/>
                    <a:pt x="0" y="0"/>
                  </a:cubicBezTo>
                  <a:cubicBezTo>
                    <a:pt x="1" y="0"/>
                    <a:pt x="121" y="11"/>
                    <a:pt x="136" y="13"/>
                  </a:cubicBezTo>
                  <a:cubicBezTo>
                    <a:pt x="136" y="13"/>
                    <a:pt x="137" y="13"/>
                    <a:pt x="137" y="13"/>
                  </a:cubicBezTo>
                  <a:cubicBezTo>
                    <a:pt x="137" y="13"/>
                    <a:pt x="136" y="13"/>
                    <a:pt x="136" y="13"/>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1" name="îšļïḋe">
              <a:extLst>
                <a:ext uri="{FF2B5EF4-FFF2-40B4-BE49-F238E27FC236}">
                  <a16:creationId xmlns:a16="http://schemas.microsoft.com/office/drawing/2014/main" id="{888981C3-84F0-45DD-820E-C7186582B1E5}"/>
                </a:ext>
              </a:extLst>
            </p:cNvPr>
            <p:cNvSpPr/>
            <p:nvPr/>
          </p:nvSpPr>
          <p:spPr bwMode="auto">
            <a:xfrm>
              <a:off x="7904171" y="4778411"/>
              <a:ext cx="93664" cy="12700"/>
            </a:xfrm>
            <a:custGeom>
              <a:avLst/>
              <a:gdLst>
                <a:gd name="T0" fmla="*/ 22 w 23"/>
                <a:gd name="T1" fmla="*/ 3 h 3"/>
                <a:gd name="T2" fmla="*/ 22 w 23"/>
                <a:gd name="T3" fmla="*/ 3 h 3"/>
                <a:gd name="T4" fmla="*/ 1 w 23"/>
                <a:gd name="T5" fmla="*/ 1 h 3"/>
                <a:gd name="T6" fmla="*/ 0 w 23"/>
                <a:gd name="T7" fmla="*/ 1 h 3"/>
                <a:gd name="T8" fmla="*/ 1 w 23"/>
                <a:gd name="T9" fmla="*/ 0 h 3"/>
                <a:gd name="T10" fmla="*/ 22 w 23"/>
                <a:gd name="T11" fmla="*/ 2 h 3"/>
                <a:gd name="T12" fmla="*/ 23 w 23"/>
                <a:gd name="T13" fmla="*/ 2 h 3"/>
                <a:gd name="T14" fmla="*/ 22 w 23"/>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3">
                  <a:moveTo>
                    <a:pt x="22" y="3"/>
                  </a:moveTo>
                  <a:cubicBezTo>
                    <a:pt x="22" y="3"/>
                    <a:pt x="22" y="3"/>
                    <a:pt x="22" y="3"/>
                  </a:cubicBezTo>
                  <a:cubicBezTo>
                    <a:pt x="1" y="1"/>
                    <a:pt x="1" y="1"/>
                    <a:pt x="1" y="1"/>
                  </a:cubicBezTo>
                  <a:cubicBezTo>
                    <a:pt x="0" y="1"/>
                    <a:pt x="0" y="1"/>
                    <a:pt x="0" y="1"/>
                  </a:cubicBezTo>
                  <a:cubicBezTo>
                    <a:pt x="0" y="0"/>
                    <a:pt x="0" y="0"/>
                    <a:pt x="1" y="0"/>
                  </a:cubicBezTo>
                  <a:cubicBezTo>
                    <a:pt x="22" y="2"/>
                    <a:pt x="22" y="2"/>
                    <a:pt x="22" y="2"/>
                  </a:cubicBezTo>
                  <a:cubicBezTo>
                    <a:pt x="22" y="2"/>
                    <a:pt x="23" y="2"/>
                    <a:pt x="23" y="2"/>
                  </a:cubicBezTo>
                  <a:cubicBezTo>
                    <a:pt x="23" y="2"/>
                    <a:pt x="22" y="3"/>
                    <a:pt x="22" y="3"/>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2" name="iṣḻiḓè">
              <a:extLst>
                <a:ext uri="{FF2B5EF4-FFF2-40B4-BE49-F238E27FC236}">
                  <a16:creationId xmlns:a16="http://schemas.microsoft.com/office/drawing/2014/main" id="{EC838F30-41D2-477D-B63C-2B9FB960EB42}"/>
                </a:ext>
              </a:extLst>
            </p:cNvPr>
            <p:cNvSpPr/>
            <p:nvPr/>
          </p:nvSpPr>
          <p:spPr bwMode="auto">
            <a:xfrm>
              <a:off x="8154995" y="4691097"/>
              <a:ext cx="74613" cy="165102"/>
            </a:xfrm>
            <a:custGeom>
              <a:avLst/>
              <a:gdLst>
                <a:gd name="T0" fmla="*/ 17 w 18"/>
                <a:gd name="T1" fmla="*/ 40 h 40"/>
                <a:gd name="T2" fmla="*/ 17 w 18"/>
                <a:gd name="T3" fmla="*/ 40 h 40"/>
                <a:gd name="T4" fmla="*/ 5 w 18"/>
                <a:gd name="T5" fmla="*/ 0 h 40"/>
                <a:gd name="T6" fmla="*/ 6 w 18"/>
                <a:gd name="T7" fmla="*/ 0 h 40"/>
                <a:gd name="T8" fmla="*/ 6 w 18"/>
                <a:gd name="T9" fmla="*/ 1 h 40"/>
                <a:gd name="T10" fmla="*/ 18 w 18"/>
                <a:gd name="T11" fmla="*/ 40 h 40"/>
                <a:gd name="T12" fmla="*/ 18 w 18"/>
                <a:gd name="T13" fmla="*/ 40 h 40"/>
                <a:gd name="T14" fmla="*/ 17 w 18"/>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0">
                  <a:moveTo>
                    <a:pt x="17" y="40"/>
                  </a:moveTo>
                  <a:cubicBezTo>
                    <a:pt x="17" y="40"/>
                    <a:pt x="17" y="40"/>
                    <a:pt x="17" y="40"/>
                  </a:cubicBezTo>
                  <a:cubicBezTo>
                    <a:pt x="17" y="40"/>
                    <a:pt x="0" y="26"/>
                    <a:pt x="5" y="0"/>
                  </a:cubicBezTo>
                  <a:cubicBezTo>
                    <a:pt x="5" y="0"/>
                    <a:pt x="6" y="0"/>
                    <a:pt x="6" y="0"/>
                  </a:cubicBezTo>
                  <a:cubicBezTo>
                    <a:pt x="6" y="0"/>
                    <a:pt x="6" y="0"/>
                    <a:pt x="6" y="1"/>
                  </a:cubicBezTo>
                  <a:cubicBezTo>
                    <a:pt x="0" y="25"/>
                    <a:pt x="18" y="40"/>
                    <a:pt x="18" y="40"/>
                  </a:cubicBezTo>
                  <a:cubicBezTo>
                    <a:pt x="18" y="40"/>
                    <a:pt x="18" y="40"/>
                    <a:pt x="18" y="40"/>
                  </a:cubicBezTo>
                  <a:cubicBezTo>
                    <a:pt x="18" y="40"/>
                    <a:pt x="18" y="40"/>
                    <a:pt x="17" y="40"/>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3" name="is1iďé">
              <a:extLst>
                <a:ext uri="{FF2B5EF4-FFF2-40B4-BE49-F238E27FC236}">
                  <a16:creationId xmlns:a16="http://schemas.microsoft.com/office/drawing/2014/main" id="{B2F7424B-1B9E-4056-B11B-C148EF929C94}"/>
                </a:ext>
              </a:extLst>
            </p:cNvPr>
            <p:cNvSpPr/>
            <p:nvPr/>
          </p:nvSpPr>
          <p:spPr bwMode="auto">
            <a:xfrm>
              <a:off x="7654934" y="4670461"/>
              <a:ext cx="128588" cy="157164"/>
            </a:xfrm>
            <a:custGeom>
              <a:avLst/>
              <a:gdLst>
                <a:gd name="T0" fmla="*/ 1 w 31"/>
                <a:gd name="T1" fmla="*/ 38 h 38"/>
                <a:gd name="T2" fmla="*/ 0 w 31"/>
                <a:gd name="T3" fmla="*/ 37 h 38"/>
                <a:gd name="T4" fmla="*/ 1 w 31"/>
                <a:gd name="T5" fmla="*/ 37 h 38"/>
                <a:gd name="T6" fmla="*/ 30 w 31"/>
                <a:gd name="T7" fmla="*/ 0 h 38"/>
                <a:gd name="T8" fmla="*/ 31 w 31"/>
                <a:gd name="T9" fmla="*/ 0 h 38"/>
                <a:gd name="T10" fmla="*/ 31 w 31"/>
                <a:gd name="T11" fmla="*/ 0 h 38"/>
                <a:gd name="T12" fmla="*/ 10 w 31"/>
                <a:gd name="T13" fmla="*/ 30 h 38"/>
                <a:gd name="T14" fmla="*/ 1 w 31"/>
                <a:gd name="T15" fmla="*/ 38 h 38"/>
                <a:gd name="T16" fmla="*/ 1 w 31"/>
                <a:gd name="T1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8">
                  <a:moveTo>
                    <a:pt x="1" y="38"/>
                  </a:moveTo>
                  <a:cubicBezTo>
                    <a:pt x="1" y="38"/>
                    <a:pt x="1" y="38"/>
                    <a:pt x="0" y="37"/>
                  </a:cubicBezTo>
                  <a:cubicBezTo>
                    <a:pt x="0" y="37"/>
                    <a:pt x="0" y="37"/>
                    <a:pt x="1" y="37"/>
                  </a:cubicBezTo>
                  <a:cubicBezTo>
                    <a:pt x="1" y="37"/>
                    <a:pt x="15" y="30"/>
                    <a:pt x="30" y="0"/>
                  </a:cubicBezTo>
                  <a:cubicBezTo>
                    <a:pt x="30" y="0"/>
                    <a:pt x="30" y="0"/>
                    <a:pt x="31" y="0"/>
                  </a:cubicBezTo>
                  <a:cubicBezTo>
                    <a:pt x="31" y="0"/>
                    <a:pt x="31" y="0"/>
                    <a:pt x="31" y="0"/>
                  </a:cubicBezTo>
                  <a:cubicBezTo>
                    <a:pt x="23" y="16"/>
                    <a:pt x="15" y="25"/>
                    <a:pt x="10" y="30"/>
                  </a:cubicBezTo>
                  <a:cubicBezTo>
                    <a:pt x="5" y="36"/>
                    <a:pt x="1" y="37"/>
                    <a:pt x="1" y="38"/>
                  </a:cubicBezTo>
                  <a:cubicBezTo>
                    <a:pt x="1" y="38"/>
                    <a:pt x="1" y="38"/>
                    <a:pt x="1" y="38"/>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4" name="íśḻïḍê">
              <a:extLst>
                <a:ext uri="{FF2B5EF4-FFF2-40B4-BE49-F238E27FC236}">
                  <a16:creationId xmlns:a16="http://schemas.microsoft.com/office/drawing/2014/main" id="{A76419A9-11C4-4E02-ABE4-508299611D53}"/>
                </a:ext>
              </a:extLst>
            </p:cNvPr>
            <p:cNvSpPr/>
            <p:nvPr/>
          </p:nvSpPr>
          <p:spPr bwMode="auto">
            <a:xfrm>
              <a:off x="7956558" y="4687923"/>
              <a:ext cx="9524" cy="95250"/>
            </a:xfrm>
            <a:custGeom>
              <a:avLst/>
              <a:gdLst>
                <a:gd name="T0" fmla="*/ 1 w 2"/>
                <a:gd name="T1" fmla="*/ 23 h 23"/>
                <a:gd name="T2" fmla="*/ 1 w 2"/>
                <a:gd name="T3" fmla="*/ 23 h 23"/>
                <a:gd name="T4" fmla="*/ 0 w 2"/>
                <a:gd name="T5" fmla="*/ 23 h 23"/>
                <a:gd name="T6" fmla="*/ 1 w 2"/>
                <a:gd name="T7" fmla="*/ 0 h 23"/>
                <a:gd name="T8" fmla="*/ 1 w 2"/>
                <a:gd name="T9" fmla="*/ 0 h 23"/>
                <a:gd name="T10" fmla="*/ 1 w 2"/>
                <a:gd name="T11" fmla="*/ 0 h 23"/>
                <a:gd name="T12" fmla="*/ 2 w 2"/>
                <a:gd name="T13" fmla="*/ 0 h 23"/>
                <a:gd name="T14" fmla="*/ 1 w 2"/>
                <a:gd name="T15" fmla="*/ 23 h 23"/>
                <a:gd name="T16" fmla="*/ 1 w 2"/>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3">
                  <a:moveTo>
                    <a:pt x="1" y="23"/>
                  </a:moveTo>
                  <a:cubicBezTo>
                    <a:pt x="1" y="23"/>
                    <a:pt x="1" y="23"/>
                    <a:pt x="1" y="23"/>
                  </a:cubicBezTo>
                  <a:cubicBezTo>
                    <a:pt x="0" y="23"/>
                    <a:pt x="0" y="23"/>
                    <a:pt x="0" y="23"/>
                  </a:cubicBezTo>
                  <a:cubicBezTo>
                    <a:pt x="1" y="0"/>
                    <a:pt x="1" y="0"/>
                    <a:pt x="1" y="0"/>
                  </a:cubicBezTo>
                  <a:cubicBezTo>
                    <a:pt x="1" y="0"/>
                    <a:pt x="1" y="0"/>
                    <a:pt x="1" y="0"/>
                  </a:cubicBezTo>
                  <a:cubicBezTo>
                    <a:pt x="1" y="0"/>
                    <a:pt x="1" y="0"/>
                    <a:pt x="1" y="0"/>
                  </a:cubicBezTo>
                  <a:cubicBezTo>
                    <a:pt x="1" y="0"/>
                    <a:pt x="2" y="0"/>
                    <a:pt x="2" y="0"/>
                  </a:cubicBezTo>
                  <a:cubicBezTo>
                    <a:pt x="1" y="23"/>
                    <a:pt x="1" y="23"/>
                    <a:pt x="1" y="23"/>
                  </a:cubicBezTo>
                  <a:cubicBezTo>
                    <a:pt x="1" y="23"/>
                    <a:pt x="1" y="23"/>
                    <a:pt x="1" y="23"/>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5" name="íślíďè">
              <a:extLst>
                <a:ext uri="{FF2B5EF4-FFF2-40B4-BE49-F238E27FC236}">
                  <a16:creationId xmlns:a16="http://schemas.microsoft.com/office/drawing/2014/main" id="{286B028C-8AE0-4E7F-A358-04BA19C3D7FF}"/>
                </a:ext>
              </a:extLst>
            </p:cNvPr>
            <p:cNvSpPr/>
            <p:nvPr/>
          </p:nvSpPr>
          <p:spPr bwMode="auto">
            <a:xfrm>
              <a:off x="7915283" y="4687923"/>
              <a:ext cx="50801" cy="82550"/>
            </a:xfrm>
            <a:custGeom>
              <a:avLst/>
              <a:gdLst>
                <a:gd name="T0" fmla="*/ 11 w 12"/>
                <a:gd name="T1" fmla="*/ 20 h 20"/>
                <a:gd name="T2" fmla="*/ 5 w 12"/>
                <a:gd name="T3" fmla="*/ 17 h 20"/>
                <a:gd name="T4" fmla="*/ 1 w 12"/>
                <a:gd name="T5" fmla="*/ 0 h 20"/>
                <a:gd name="T6" fmla="*/ 1 w 12"/>
                <a:gd name="T7" fmla="*/ 0 h 20"/>
                <a:gd name="T8" fmla="*/ 2 w 12"/>
                <a:gd name="T9" fmla="*/ 0 h 20"/>
                <a:gd name="T10" fmla="*/ 5 w 12"/>
                <a:gd name="T11" fmla="*/ 17 h 20"/>
                <a:gd name="T12" fmla="*/ 11 w 12"/>
                <a:gd name="T13" fmla="*/ 19 h 20"/>
                <a:gd name="T14" fmla="*/ 12 w 12"/>
                <a:gd name="T15" fmla="*/ 19 h 20"/>
                <a:gd name="T16" fmla="*/ 11 w 12"/>
                <a:gd name="T17" fmla="*/ 20 h 20"/>
                <a:gd name="T18" fmla="*/ 11 w 12"/>
                <a:gd name="T1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20">
                  <a:moveTo>
                    <a:pt x="11" y="20"/>
                  </a:moveTo>
                  <a:cubicBezTo>
                    <a:pt x="8" y="20"/>
                    <a:pt x="6" y="19"/>
                    <a:pt x="5" y="17"/>
                  </a:cubicBezTo>
                  <a:cubicBezTo>
                    <a:pt x="0" y="12"/>
                    <a:pt x="1" y="0"/>
                    <a:pt x="1" y="0"/>
                  </a:cubicBezTo>
                  <a:cubicBezTo>
                    <a:pt x="1" y="0"/>
                    <a:pt x="1" y="0"/>
                    <a:pt x="1" y="0"/>
                  </a:cubicBezTo>
                  <a:cubicBezTo>
                    <a:pt x="2" y="0"/>
                    <a:pt x="2" y="0"/>
                    <a:pt x="2" y="0"/>
                  </a:cubicBezTo>
                  <a:cubicBezTo>
                    <a:pt x="2" y="0"/>
                    <a:pt x="0" y="12"/>
                    <a:pt x="5" y="17"/>
                  </a:cubicBezTo>
                  <a:cubicBezTo>
                    <a:pt x="7" y="18"/>
                    <a:pt x="9" y="19"/>
                    <a:pt x="11" y="19"/>
                  </a:cubicBezTo>
                  <a:cubicBezTo>
                    <a:pt x="11" y="19"/>
                    <a:pt x="12" y="19"/>
                    <a:pt x="12" y="19"/>
                  </a:cubicBezTo>
                  <a:cubicBezTo>
                    <a:pt x="12" y="19"/>
                    <a:pt x="11" y="20"/>
                    <a:pt x="11" y="20"/>
                  </a:cubicBezTo>
                  <a:cubicBezTo>
                    <a:pt x="11" y="20"/>
                    <a:pt x="11" y="20"/>
                    <a:pt x="11" y="20"/>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6" name="iśļíḍe">
              <a:extLst>
                <a:ext uri="{FF2B5EF4-FFF2-40B4-BE49-F238E27FC236}">
                  <a16:creationId xmlns:a16="http://schemas.microsoft.com/office/drawing/2014/main" id="{3D97B7A9-C6B8-4218-AC87-D9BC1F0CA4D4}"/>
                </a:ext>
              </a:extLst>
            </p:cNvPr>
            <p:cNvSpPr/>
            <p:nvPr/>
          </p:nvSpPr>
          <p:spPr bwMode="auto">
            <a:xfrm>
              <a:off x="8105784" y="3602066"/>
              <a:ext cx="33338" cy="33339"/>
            </a:xfrm>
            <a:custGeom>
              <a:avLst/>
              <a:gdLst>
                <a:gd name="T0" fmla="*/ 2 w 8"/>
                <a:gd name="T1" fmla="*/ 8 h 8"/>
                <a:gd name="T2" fmla="*/ 2 w 8"/>
                <a:gd name="T3" fmla="*/ 7 h 8"/>
                <a:gd name="T4" fmla="*/ 0 w 8"/>
                <a:gd name="T5" fmla="*/ 1 h 8"/>
                <a:gd name="T6" fmla="*/ 0 w 8"/>
                <a:gd name="T7" fmla="*/ 0 h 8"/>
                <a:gd name="T8" fmla="*/ 0 w 8"/>
                <a:gd name="T9" fmla="*/ 0 h 8"/>
                <a:gd name="T10" fmla="*/ 0 w 8"/>
                <a:gd name="T11" fmla="*/ 1 h 8"/>
                <a:gd name="T12" fmla="*/ 2 w 8"/>
                <a:gd name="T13" fmla="*/ 7 h 8"/>
                <a:gd name="T14" fmla="*/ 7 w 8"/>
                <a:gd name="T15" fmla="*/ 3 h 8"/>
                <a:gd name="T16" fmla="*/ 8 w 8"/>
                <a:gd name="T17" fmla="*/ 2 h 8"/>
                <a:gd name="T18" fmla="*/ 8 w 8"/>
                <a:gd name="T19" fmla="*/ 3 h 8"/>
                <a:gd name="T20" fmla="*/ 2 w 8"/>
                <a:gd name="T21"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2" y="8"/>
                  </a:moveTo>
                  <a:cubicBezTo>
                    <a:pt x="2" y="8"/>
                    <a:pt x="2" y="8"/>
                    <a:pt x="2" y="7"/>
                  </a:cubicBezTo>
                  <a:cubicBezTo>
                    <a:pt x="1" y="7"/>
                    <a:pt x="0" y="5"/>
                    <a:pt x="0" y="1"/>
                  </a:cubicBezTo>
                  <a:cubicBezTo>
                    <a:pt x="0" y="0"/>
                    <a:pt x="0" y="0"/>
                    <a:pt x="0" y="0"/>
                  </a:cubicBezTo>
                  <a:cubicBezTo>
                    <a:pt x="0" y="0"/>
                    <a:pt x="0" y="0"/>
                    <a:pt x="0" y="0"/>
                  </a:cubicBezTo>
                  <a:cubicBezTo>
                    <a:pt x="0" y="0"/>
                    <a:pt x="0" y="0"/>
                    <a:pt x="0" y="1"/>
                  </a:cubicBezTo>
                  <a:cubicBezTo>
                    <a:pt x="1" y="6"/>
                    <a:pt x="2" y="7"/>
                    <a:pt x="2" y="7"/>
                  </a:cubicBezTo>
                  <a:cubicBezTo>
                    <a:pt x="4" y="7"/>
                    <a:pt x="6" y="4"/>
                    <a:pt x="7" y="3"/>
                  </a:cubicBezTo>
                  <a:cubicBezTo>
                    <a:pt x="7" y="2"/>
                    <a:pt x="7" y="2"/>
                    <a:pt x="8" y="2"/>
                  </a:cubicBezTo>
                  <a:cubicBezTo>
                    <a:pt x="8" y="3"/>
                    <a:pt x="8" y="3"/>
                    <a:pt x="8" y="3"/>
                  </a:cubicBezTo>
                  <a:cubicBezTo>
                    <a:pt x="7" y="4"/>
                    <a:pt x="5" y="8"/>
                    <a:pt x="2" y="8"/>
                  </a:cubicBezTo>
                  <a:close/>
                </a:path>
              </a:pathLst>
            </a:custGeom>
            <a:solidFill>
              <a:srgbClr val="FFFAF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7" name="iśḷiḓé">
              <a:extLst>
                <a:ext uri="{FF2B5EF4-FFF2-40B4-BE49-F238E27FC236}">
                  <a16:creationId xmlns:a16="http://schemas.microsoft.com/office/drawing/2014/main" id="{B3E83614-DF7E-4378-B72D-882534389D74}"/>
                </a:ext>
              </a:extLst>
            </p:cNvPr>
            <p:cNvSpPr/>
            <p:nvPr/>
          </p:nvSpPr>
          <p:spPr bwMode="auto">
            <a:xfrm>
              <a:off x="8023233" y="3660803"/>
              <a:ext cx="28575" cy="23813"/>
            </a:xfrm>
            <a:custGeom>
              <a:avLst/>
              <a:gdLst>
                <a:gd name="T0" fmla="*/ 0 w 7"/>
                <a:gd name="T1" fmla="*/ 6 h 6"/>
                <a:gd name="T2" fmla="*/ 0 w 7"/>
                <a:gd name="T3" fmla="*/ 6 h 6"/>
                <a:gd name="T4" fmla="*/ 0 w 7"/>
                <a:gd name="T5" fmla="*/ 6 h 6"/>
                <a:gd name="T6" fmla="*/ 7 w 7"/>
                <a:gd name="T7" fmla="*/ 0 h 6"/>
                <a:gd name="T8" fmla="*/ 7 w 7"/>
                <a:gd name="T9" fmla="*/ 1 h 6"/>
                <a:gd name="T10" fmla="*/ 7 w 7"/>
                <a:gd name="T11" fmla="*/ 1 h 6"/>
                <a:gd name="T12" fmla="*/ 1 w 7"/>
                <a:gd name="T13" fmla="*/ 6 h 6"/>
                <a:gd name="T14" fmla="*/ 0 w 7"/>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6">
                  <a:moveTo>
                    <a:pt x="0" y="6"/>
                  </a:moveTo>
                  <a:cubicBezTo>
                    <a:pt x="0" y="6"/>
                    <a:pt x="0" y="6"/>
                    <a:pt x="0" y="6"/>
                  </a:cubicBezTo>
                  <a:cubicBezTo>
                    <a:pt x="0" y="6"/>
                    <a:pt x="0" y="6"/>
                    <a:pt x="0" y="6"/>
                  </a:cubicBezTo>
                  <a:cubicBezTo>
                    <a:pt x="1" y="2"/>
                    <a:pt x="7" y="0"/>
                    <a:pt x="7" y="0"/>
                  </a:cubicBezTo>
                  <a:cubicBezTo>
                    <a:pt x="7" y="0"/>
                    <a:pt x="7" y="0"/>
                    <a:pt x="7" y="1"/>
                  </a:cubicBezTo>
                  <a:cubicBezTo>
                    <a:pt x="7" y="1"/>
                    <a:pt x="7" y="1"/>
                    <a:pt x="7" y="1"/>
                  </a:cubicBezTo>
                  <a:cubicBezTo>
                    <a:pt x="7" y="1"/>
                    <a:pt x="2" y="3"/>
                    <a:pt x="1" y="6"/>
                  </a:cubicBezTo>
                  <a:cubicBezTo>
                    <a:pt x="0" y="6"/>
                    <a:pt x="0" y="6"/>
                    <a:pt x="0"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8" name="iṡlidé">
              <a:extLst>
                <a:ext uri="{FF2B5EF4-FFF2-40B4-BE49-F238E27FC236}">
                  <a16:creationId xmlns:a16="http://schemas.microsoft.com/office/drawing/2014/main" id="{B452FCB5-5A42-4651-9F4A-DF2F6E496617}"/>
                </a:ext>
              </a:extLst>
            </p:cNvPr>
            <p:cNvSpPr/>
            <p:nvPr/>
          </p:nvSpPr>
          <p:spPr bwMode="auto">
            <a:xfrm>
              <a:off x="8010533" y="3573489"/>
              <a:ext cx="33338" cy="95250"/>
            </a:xfrm>
            <a:custGeom>
              <a:avLst/>
              <a:gdLst>
                <a:gd name="T0" fmla="*/ 7 w 8"/>
                <a:gd name="T1" fmla="*/ 23 h 23"/>
                <a:gd name="T2" fmla="*/ 7 w 8"/>
                <a:gd name="T3" fmla="*/ 23 h 23"/>
                <a:gd name="T4" fmla="*/ 5 w 8"/>
                <a:gd name="T5" fmla="*/ 0 h 23"/>
                <a:gd name="T6" fmla="*/ 5 w 8"/>
                <a:gd name="T7" fmla="*/ 0 h 23"/>
                <a:gd name="T8" fmla="*/ 5 w 8"/>
                <a:gd name="T9" fmla="*/ 0 h 23"/>
                <a:gd name="T10" fmla="*/ 8 w 8"/>
                <a:gd name="T11" fmla="*/ 23 h 23"/>
                <a:gd name="T12" fmla="*/ 8 w 8"/>
                <a:gd name="T13" fmla="*/ 23 h 23"/>
                <a:gd name="T14" fmla="*/ 7 w 8"/>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3">
                  <a:moveTo>
                    <a:pt x="7" y="23"/>
                  </a:moveTo>
                  <a:cubicBezTo>
                    <a:pt x="7" y="23"/>
                    <a:pt x="7" y="23"/>
                    <a:pt x="7" y="23"/>
                  </a:cubicBezTo>
                  <a:cubicBezTo>
                    <a:pt x="0" y="15"/>
                    <a:pt x="4" y="1"/>
                    <a:pt x="5" y="0"/>
                  </a:cubicBezTo>
                  <a:cubicBezTo>
                    <a:pt x="5" y="0"/>
                    <a:pt x="5" y="0"/>
                    <a:pt x="5" y="0"/>
                  </a:cubicBezTo>
                  <a:cubicBezTo>
                    <a:pt x="5" y="0"/>
                    <a:pt x="6" y="0"/>
                    <a:pt x="5" y="0"/>
                  </a:cubicBezTo>
                  <a:cubicBezTo>
                    <a:pt x="5" y="0"/>
                    <a:pt x="1" y="14"/>
                    <a:pt x="8" y="23"/>
                  </a:cubicBezTo>
                  <a:cubicBezTo>
                    <a:pt x="8" y="23"/>
                    <a:pt x="8" y="23"/>
                    <a:pt x="8" y="23"/>
                  </a:cubicBezTo>
                  <a:cubicBezTo>
                    <a:pt x="8" y="23"/>
                    <a:pt x="7" y="23"/>
                    <a:pt x="7" y="23"/>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59" name="îṧ1iḓè">
              <a:extLst>
                <a:ext uri="{FF2B5EF4-FFF2-40B4-BE49-F238E27FC236}">
                  <a16:creationId xmlns:a16="http://schemas.microsoft.com/office/drawing/2014/main" id="{59FE5928-FB2C-47C5-95F2-88EE8F3E74C6}"/>
                </a:ext>
              </a:extLst>
            </p:cNvPr>
            <p:cNvSpPr/>
            <p:nvPr/>
          </p:nvSpPr>
          <p:spPr bwMode="auto">
            <a:xfrm>
              <a:off x="8007358" y="3581427"/>
              <a:ext cx="23812" cy="95250"/>
            </a:xfrm>
            <a:custGeom>
              <a:avLst/>
              <a:gdLst>
                <a:gd name="T0" fmla="*/ 5 w 6"/>
                <a:gd name="T1" fmla="*/ 23 h 23"/>
                <a:gd name="T2" fmla="*/ 5 w 6"/>
                <a:gd name="T3" fmla="*/ 22 h 23"/>
                <a:gd name="T4" fmla="*/ 2 w 6"/>
                <a:gd name="T5" fmla="*/ 1 h 23"/>
                <a:gd name="T6" fmla="*/ 3 w 6"/>
                <a:gd name="T7" fmla="*/ 1 h 23"/>
                <a:gd name="T8" fmla="*/ 3 w 6"/>
                <a:gd name="T9" fmla="*/ 1 h 23"/>
                <a:gd name="T10" fmla="*/ 6 w 6"/>
                <a:gd name="T11" fmla="*/ 22 h 23"/>
                <a:gd name="T12" fmla="*/ 5 w 6"/>
                <a:gd name="T13" fmla="*/ 23 h 23"/>
                <a:gd name="T14" fmla="*/ 5 w 6"/>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23">
                  <a:moveTo>
                    <a:pt x="5" y="23"/>
                  </a:moveTo>
                  <a:cubicBezTo>
                    <a:pt x="5" y="23"/>
                    <a:pt x="5" y="23"/>
                    <a:pt x="5" y="22"/>
                  </a:cubicBezTo>
                  <a:cubicBezTo>
                    <a:pt x="0" y="11"/>
                    <a:pt x="2" y="1"/>
                    <a:pt x="2" y="1"/>
                  </a:cubicBezTo>
                  <a:cubicBezTo>
                    <a:pt x="2" y="1"/>
                    <a:pt x="2" y="0"/>
                    <a:pt x="3" y="1"/>
                  </a:cubicBezTo>
                  <a:cubicBezTo>
                    <a:pt x="3" y="1"/>
                    <a:pt x="3" y="1"/>
                    <a:pt x="3" y="1"/>
                  </a:cubicBezTo>
                  <a:cubicBezTo>
                    <a:pt x="3" y="1"/>
                    <a:pt x="1" y="11"/>
                    <a:pt x="6" y="22"/>
                  </a:cubicBezTo>
                  <a:cubicBezTo>
                    <a:pt x="6" y="22"/>
                    <a:pt x="6" y="23"/>
                    <a:pt x="5" y="23"/>
                  </a:cubicBezTo>
                  <a:cubicBezTo>
                    <a:pt x="5" y="23"/>
                    <a:pt x="5" y="23"/>
                    <a:pt x="5" y="23"/>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0" name="iŝľïḍê">
              <a:extLst>
                <a:ext uri="{FF2B5EF4-FFF2-40B4-BE49-F238E27FC236}">
                  <a16:creationId xmlns:a16="http://schemas.microsoft.com/office/drawing/2014/main" id="{A7DA4A7D-3599-4FD6-9C77-9F8637C77D94}"/>
                </a:ext>
              </a:extLst>
            </p:cNvPr>
            <p:cNvSpPr/>
            <p:nvPr/>
          </p:nvSpPr>
          <p:spPr bwMode="auto">
            <a:xfrm>
              <a:off x="8139121" y="3351238"/>
              <a:ext cx="115888" cy="82550"/>
            </a:xfrm>
            <a:custGeom>
              <a:avLst/>
              <a:gdLst>
                <a:gd name="T0" fmla="*/ 1 w 28"/>
                <a:gd name="T1" fmla="*/ 20 h 20"/>
                <a:gd name="T2" fmla="*/ 1 w 28"/>
                <a:gd name="T3" fmla="*/ 20 h 20"/>
                <a:gd name="T4" fmla="*/ 3 w 28"/>
                <a:gd name="T5" fmla="*/ 8 h 20"/>
                <a:gd name="T6" fmla="*/ 28 w 28"/>
                <a:gd name="T7" fmla="*/ 3 h 20"/>
                <a:gd name="T8" fmla="*/ 28 w 28"/>
                <a:gd name="T9" fmla="*/ 4 h 20"/>
                <a:gd name="T10" fmla="*/ 28 w 28"/>
                <a:gd name="T11" fmla="*/ 4 h 20"/>
                <a:gd name="T12" fmla="*/ 4 w 28"/>
                <a:gd name="T13" fmla="*/ 8 h 20"/>
                <a:gd name="T14" fmla="*/ 1 w 28"/>
                <a:gd name="T15" fmla="*/ 20 h 20"/>
                <a:gd name="T16" fmla="*/ 1 w 28"/>
                <a:gd name="T17" fmla="*/ 20 h 20"/>
                <a:gd name="T18" fmla="*/ 1 w 28"/>
                <a:gd name="T1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0">
                  <a:moveTo>
                    <a:pt x="1" y="20"/>
                  </a:moveTo>
                  <a:cubicBezTo>
                    <a:pt x="1" y="20"/>
                    <a:pt x="1" y="20"/>
                    <a:pt x="1" y="20"/>
                  </a:cubicBezTo>
                  <a:cubicBezTo>
                    <a:pt x="0" y="15"/>
                    <a:pt x="1" y="10"/>
                    <a:pt x="3" y="8"/>
                  </a:cubicBezTo>
                  <a:cubicBezTo>
                    <a:pt x="10" y="0"/>
                    <a:pt x="27" y="3"/>
                    <a:pt x="28" y="3"/>
                  </a:cubicBezTo>
                  <a:cubicBezTo>
                    <a:pt x="28" y="3"/>
                    <a:pt x="28" y="4"/>
                    <a:pt x="28" y="4"/>
                  </a:cubicBezTo>
                  <a:cubicBezTo>
                    <a:pt x="28" y="4"/>
                    <a:pt x="28" y="4"/>
                    <a:pt x="28" y="4"/>
                  </a:cubicBezTo>
                  <a:cubicBezTo>
                    <a:pt x="27" y="4"/>
                    <a:pt x="11" y="1"/>
                    <a:pt x="4" y="8"/>
                  </a:cubicBezTo>
                  <a:cubicBezTo>
                    <a:pt x="1" y="11"/>
                    <a:pt x="0" y="15"/>
                    <a:pt x="1" y="20"/>
                  </a:cubicBezTo>
                  <a:cubicBezTo>
                    <a:pt x="1" y="20"/>
                    <a:pt x="1" y="20"/>
                    <a:pt x="1" y="20"/>
                  </a:cubicBezTo>
                  <a:cubicBezTo>
                    <a:pt x="1" y="20"/>
                    <a:pt x="1" y="20"/>
                    <a:pt x="1" y="2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1" name="ïṧḷídè">
              <a:extLst>
                <a:ext uri="{FF2B5EF4-FFF2-40B4-BE49-F238E27FC236}">
                  <a16:creationId xmlns:a16="http://schemas.microsoft.com/office/drawing/2014/main" id="{2CC462B7-AD50-4700-9820-5652BD2ECD3E}"/>
                </a:ext>
              </a:extLst>
            </p:cNvPr>
            <p:cNvSpPr/>
            <p:nvPr/>
          </p:nvSpPr>
          <p:spPr bwMode="auto">
            <a:xfrm>
              <a:off x="8193096" y="3395689"/>
              <a:ext cx="123824" cy="69850"/>
            </a:xfrm>
            <a:custGeom>
              <a:avLst/>
              <a:gdLst>
                <a:gd name="T0" fmla="*/ 3 w 30"/>
                <a:gd name="T1" fmla="*/ 17 h 17"/>
                <a:gd name="T2" fmla="*/ 2 w 30"/>
                <a:gd name="T3" fmla="*/ 17 h 17"/>
                <a:gd name="T4" fmla="*/ 8 w 30"/>
                <a:gd name="T5" fmla="*/ 3 h 17"/>
                <a:gd name="T6" fmla="*/ 21 w 30"/>
                <a:gd name="T7" fmla="*/ 1 h 17"/>
                <a:gd name="T8" fmla="*/ 29 w 30"/>
                <a:gd name="T9" fmla="*/ 0 h 17"/>
                <a:gd name="T10" fmla="*/ 30 w 30"/>
                <a:gd name="T11" fmla="*/ 0 h 17"/>
                <a:gd name="T12" fmla="*/ 30 w 30"/>
                <a:gd name="T13" fmla="*/ 1 h 17"/>
                <a:gd name="T14" fmla="*/ 21 w 30"/>
                <a:gd name="T15" fmla="*/ 2 h 17"/>
                <a:gd name="T16" fmla="*/ 8 w 30"/>
                <a:gd name="T17" fmla="*/ 4 h 17"/>
                <a:gd name="T18" fmla="*/ 3 w 30"/>
                <a:gd name="T19" fmla="*/ 17 h 17"/>
                <a:gd name="T20" fmla="*/ 3 w 30"/>
                <a:gd name="T21" fmla="*/ 17 h 17"/>
                <a:gd name="T22" fmla="*/ 3 w 30"/>
                <a:gd name="T2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17">
                  <a:moveTo>
                    <a:pt x="3" y="17"/>
                  </a:moveTo>
                  <a:cubicBezTo>
                    <a:pt x="3" y="17"/>
                    <a:pt x="2" y="17"/>
                    <a:pt x="2" y="17"/>
                  </a:cubicBezTo>
                  <a:cubicBezTo>
                    <a:pt x="2" y="17"/>
                    <a:pt x="0" y="9"/>
                    <a:pt x="8" y="3"/>
                  </a:cubicBezTo>
                  <a:cubicBezTo>
                    <a:pt x="12" y="0"/>
                    <a:pt x="16" y="1"/>
                    <a:pt x="21" y="1"/>
                  </a:cubicBezTo>
                  <a:cubicBezTo>
                    <a:pt x="24" y="2"/>
                    <a:pt x="27" y="2"/>
                    <a:pt x="29" y="0"/>
                  </a:cubicBezTo>
                  <a:cubicBezTo>
                    <a:pt x="29" y="0"/>
                    <a:pt x="30" y="0"/>
                    <a:pt x="30" y="0"/>
                  </a:cubicBezTo>
                  <a:cubicBezTo>
                    <a:pt x="30" y="0"/>
                    <a:pt x="30" y="0"/>
                    <a:pt x="30" y="1"/>
                  </a:cubicBezTo>
                  <a:cubicBezTo>
                    <a:pt x="28" y="3"/>
                    <a:pt x="24" y="2"/>
                    <a:pt x="21" y="2"/>
                  </a:cubicBezTo>
                  <a:cubicBezTo>
                    <a:pt x="16" y="2"/>
                    <a:pt x="12" y="1"/>
                    <a:pt x="8" y="4"/>
                  </a:cubicBezTo>
                  <a:cubicBezTo>
                    <a:pt x="1" y="9"/>
                    <a:pt x="3" y="17"/>
                    <a:pt x="3" y="17"/>
                  </a:cubicBezTo>
                  <a:cubicBezTo>
                    <a:pt x="3" y="17"/>
                    <a:pt x="3" y="17"/>
                    <a:pt x="3" y="17"/>
                  </a:cubicBezTo>
                  <a:cubicBezTo>
                    <a:pt x="3" y="17"/>
                    <a:pt x="3" y="17"/>
                    <a:pt x="3" y="17"/>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2" name="ïşḷïḓé">
              <a:extLst>
                <a:ext uri="{FF2B5EF4-FFF2-40B4-BE49-F238E27FC236}">
                  <a16:creationId xmlns:a16="http://schemas.microsoft.com/office/drawing/2014/main" id="{1249E156-46D4-496E-9033-D53F6A86DCD7}"/>
                </a:ext>
              </a:extLst>
            </p:cNvPr>
            <p:cNvSpPr/>
            <p:nvPr/>
          </p:nvSpPr>
          <p:spPr bwMode="auto">
            <a:xfrm>
              <a:off x="8159759" y="3371876"/>
              <a:ext cx="139700" cy="77788"/>
            </a:xfrm>
            <a:custGeom>
              <a:avLst/>
              <a:gdLst>
                <a:gd name="T0" fmla="*/ 2 w 34"/>
                <a:gd name="T1" fmla="*/ 19 h 19"/>
                <a:gd name="T2" fmla="*/ 2 w 34"/>
                <a:gd name="T3" fmla="*/ 19 h 19"/>
                <a:gd name="T4" fmla="*/ 8 w 34"/>
                <a:gd name="T5" fmla="*/ 4 h 19"/>
                <a:gd name="T6" fmla="*/ 20 w 34"/>
                <a:gd name="T7" fmla="*/ 3 h 19"/>
                <a:gd name="T8" fmla="*/ 33 w 34"/>
                <a:gd name="T9" fmla="*/ 0 h 19"/>
                <a:gd name="T10" fmla="*/ 34 w 34"/>
                <a:gd name="T11" fmla="*/ 0 h 19"/>
                <a:gd name="T12" fmla="*/ 33 w 34"/>
                <a:gd name="T13" fmla="*/ 1 h 19"/>
                <a:gd name="T14" fmla="*/ 20 w 34"/>
                <a:gd name="T15" fmla="*/ 3 h 19"/>
                <a:gd name="T16" fmla="*/ 8 w 34"/>
                <a:gd name="T17" fmla="*/ 5 h 19"/>
                <a:gd name="T18" fmla="*/ 2 w 34"/>
                <a:gd name="T19" fmla="*/ 19 h 19"/>
                <a:gd name="T20" fmla="*/ 2 w 34"/>
                <a:gd name="T21" fmla="*/ 19 h 19"/>
                <a:gd name="T22" fmla="*/ 2 w 34"/>
                <a:gd name="T2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19">
                  <a:moveTo>
                    <a:pt x="2" y="19"/>
                  </a:moveTo>
                  <a:cubicBezTo>
                    <a:pt x="2" y="19"/>
                    <a:pt x="2" y="19"/>
                    <a:pt x="2" y="19"/>
                  </a:cubicBezTo>
                  <a:cubicBezTo>
                    <a:pt x="1" y="19"/>
                    <a:pt x="0" y="7"/>
                    <a:pt x="8" y="4"/>
                  </a:cubicBezTo>
                  <a:cubicBezTo>
                    <a:pt x="11" y="2"/>
                    <a:pt x="16" y="2"/>
                    <a:pt x="20" y="3"/>
                  </a:cubicBezTo>
                  <a:cubicBezTo>
                    <a:pt x="25" y="3"/>
                    <a:pt x="30" y="3"/>
                    <a:pt x="33" y="0"/>
                  </a:cubicBezTo>
                  <a:cubicBezTo>
                    <a:pt x="33" y="0"/>
                    <a:pt x="33" y="0"/>
                    <a:pt x="34" y="0"/>
                  </a:cubicBezTo>
                  <a:cubicBezTo>
                    <a:pt x="34" y="0"/>
                    <a:pt x="34" y="1"/>
                    <a:pt x="33" y="1"/>
                  </a:cubicBezTo>
                  <a:cubicBezTo>
                    <a:pt x="30" y="3"/>
                    <a:pt x="25" y="3"/>
                    <a:pt x="20" y="3"/>
                  </a:cubicBezTo>
                  <a:cubicBezTo>
                    <a:pt x="16" y="3"/>
                    <a:pt x="12" y="3"/>
                    <a:pt x="8" y="5"/>
                  </a:cubicBezTo>
                  <a:cubicBezTo>
                    <a:pt x="1" y="7"/>
                    <a:pt x="2" y="19"/>
                    <a:pt x="2" y="19"/>
                  </a:cubicBezTo>
                  <a:cubicBezTo>
                    <a:pt x="2" y="19"/>
                    <a:pt x="2" y="19"/>
                    <a:pt x="2" y="19"/>
                  </a:cubicBezTo>
                  <a:cubicBezTo>
                    <a:pt x="2" y="19"/>
                    <a:pt x="2" y="19"/>
                    <a:pt x="2" y="19"/>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3" name="ïṩļiḓe">
              <a:extLst>
                <a:ext uri="{FF2B5EF4-FFF2-40B4-BE49-F238E27FC236}">
                  <a16:creationId xmlns:a16="http://schemas.microsoft.com/office/drawing/2014/main" id="{074499B8-48E5-4C92-A6BE-9653DF5F8C61}"/>
                </a:ext>
              </a:extLst>
            </p:cNvPr>
            <p:cNvSpPr/>
            <p:nvPr/>
          </p:nvSpPr>
          <p:spPr bwMode="auto">
            <a:xfrm>
              <a:off x="8237545" y="3457602"/>
              <a:ext cx="107950" cy="49213"/>
            </a:xfrm>
            <a:custGeom>
              <a:avLst/>
              <a:gdLst>
                <a:gd name="T0" fmla="*/ 26 w 26"/>
                <a:gd name="T1" fmla="*/ 12 h 12"/>
                <a:gd name="T2" fmla="*/ 25 w 26"/>
                <a:gd name="T3" fmla="*/ 12 h 12"/>
                <a:gd name="T4" fmla="*/ 7 w 26"/>
                <a:gd name="T5" fmla="*/ 1 h 12"/>
                <a:gd name="T6" fmla="*/ 7 w 26"/>
                <a:gd name="T7" fmla="*/ 1 h 12"/>
                <a:gd name="T8" fmla="*/ 1 w 26"/>
                <a:gd name="T9" fmla="*/ 5 h 12"/>
                <a:gd name="T10" fmla="*/ 0 w 26"/>
                <a:gd name="T11" fmla="*/ 5 h 12"/>
                <a:gd name="T12" fmla="*/ 0 w 26"/>
                <a:gd name="T13" fmla="*/ 4 h 12"/>
                <a:gd name="T14" fmla="*/ 7 w 26"/>
                <a:gd name="T15" fmla="*/ 0 h 12"/>
                <a:gd name="T16" fmla="*/ 7 w 26"/>
                <a:gd name="T17" fmla="*/ 0 h 12"/>
                <a:gd name="T18" fmla="*/ 26 w 26"/>
                <a:gd name="T19" fmla="*/ 12 h 12"/>
                <a:gd name="T20" fmla="*/ 26 w 26"/>
                <a:gd name="T21" fmla="*/ 12 h 12"/>
                <a:gd name="T22" fmla="*/ 26 w 26"/>
                <a:gd name="T23"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12">
                  <a:moveTo>
                    <a:pt x="26" y="12"/>
                  </a:moveTo>
                  <a:cubicBezTo>
                    <a:pt x="25" y="12"/>
                    <a:pt x="25" y="12"/>
                    <a:pt x="25" y="12"/>
                  </a:cubicBezTo>
                  <a:cubicBezTo>
                    <a:pt x="24" y="5"/>
                    <a:pt x="13" y="1"/>
                    <a:pt x="7" y="1"/>
                  </a:cubicBezTo>
                  <a:cubicBezTo>
                    <a:pt x="7" y="1"/>
                    <a:pt x="7" y="1"/>
                    <a:pt x="7" y="1"/>
                  </a:cubicBezTo>
                  <a:cubicBezTo>
                    <a:pt x="2" y="1"/>
                    <a:pt x="1" y="5"/>
                    <a:pt x="1" y="5"/>
                  </a:cubicBezTo>
                  <a:cubicBezTo>
                    <a:pt x="1" y="5"/>
                    <a:pt x="1" y="5"/>
                    <a:pt x="0" y="5"/>
                  </a:cubicBezTo>
                  <a:cubicBezTo>
                    <a:pt x="0" y="5"/>
                    <a:pt x="0" y="5"/>
                    <a:pt x="0" y="4"/>
                  </a:cubicBezTo>
                  <a:cubicBezTo>
                    <a:pt x="0" y="4"/>
                    <a:pt x="2" y="0"/>
                    <a:pt x="7" y="0"/>
                  </a:cubicBezTo>
                  <a:cubicBezTo>
                    <a:pt x="7" y="0"/>
                    <a:pt x="7" y="0"/>
                    <a:pt x="7" y="0"/>
                  </a:cubicBezTo>
                  <a:cubicBezTo>
                    <a:pt x="12" y="0"/>
                    <a:pt x="25" y="4"/>
                    <a:pt x="26" y="12"/>
                  </a:cubicBezTo>
                  <a:cubicBezTo>
                    <a:pt x="26" y="12"/>
                    <a:pt x="26" y="12"/>
                    <a:pt x="26" y="12"/>
                  </a:cubicBezTo>
                  <a:cubicBezTo>
                    <a:pt x="26" y="12"/>
                    <a:pt x="26" y="12"/>
                    <a:pt x="26" y="12"/>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4" name="îṩlîḓe">
              <a:extLst>
                <a:ext uri="{FF2B5EF4-FFF2-40B4-BE49-F238E27FC236}">
                  <a16:creationId xmlns:a16="http://schemas.microsoft.com/office/drawing/2014/main" id="{CD6A4CBE-E3BE-4896-82BC-9CC4D5D319FA}"/>
                </a:ext>
              </a:extLst>
            </p:cNvPr>
            <p:cNvSpPr/>
            <p:nvPr/>
          </p:nvSpPr>
          <p:spPr bwMode="auto">
            <a:xfrm>
              <a:off x="8267708" y="3490939"/>
              <a:ext cx="69849" cy="61913"/>
            </a:xfrm>
            <a:custGeom>
              <a:avLst/>
              <a:gdLst>
                <a:gd name="T0" fmla="*/ 12 w 17"/>
                <a:gd name="T1" fmla="*/ 15 h 15"/>
                <a:gd name="T2" fmla="*/ 11 w 17"/>
                <a:gd name="T3" fmla="*/ 15 h 15"/>
                <a:gd name="T4" fmla="*/ 10 w 17"/>
                <a:gd name="T5" fmla="*/ 11 h 15"/>
                <a:gd name="T6" fmla="*/ 9 w 17"/>
                <a:gd name="T7" fmla="*/ 7 h 15"/>
                <a:gd name="T8" fmla="*/ 6 w 17"/>
                <a:gd name="T9" fmla="*/ 2 h 15"/>
                <a:gd name="T10" fmla="*/ 0 w 17"/>
                <a:gd name="T11" fmla="*/ 2 h 15"/>
                <a:gd name="T12" fmla="*/ 0 w 17"/>
                <a:gd name="T13" fmla="*/ 2 h 15"/>
                <a:gd name="T14" fmla="*/ 0 w 17"/>
                <a:gd name="T15" fmla="*/ 1 h 15"/>
                <a:gd name="T16" fmla="*/ 6 w 17"/>
                <a:gd name="T17" fmla="*/ 2 h 15"/>
                <a:gd name="T18" fmla="*/ 9 w 17"/>
                <a:gd name="T19" fmla="*/ 6 h 15"/>
                <a:gd name="T20" fmla="*/ 10 w 17"/>
                <a:gd name="T21" fmla="*/ 11 h 15"/>
                <a:gd name="T22" fmla="*/ 12 w 17"/>
                <a:gd name="T23" fmla="*/ 14 h 15"/>
                <a:gd name="T24" fmla="*/ 16 w 17"/>
                <a:gd name="T25" fmla="*/ 12 h 15"/>
                <a:gd name="T26" fmla="*/ 17 w 17"/>
                <a:gd name="T27" fmla="*/ 12 h 15"/>
                <a:gd name="T28" fmla="*/ 17 w 17"/>
                <a:gd name="T29" fmla="*/ 13 h 15"/>
                <a:gd name="T30" fmla="*/ 12 w 17"/>
                <a:gd name="T31"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5">
                  <a:moveTo>
                    <a:pt x="12" y="15"/>
                  </a:moveTo>
                  <a:cubicBezTo>
                    <a:pt x="12" y="15"/>
                    <a:pt x="12" y="15"/>
                    <a:pt x="11" y="15"/>
                  </a:cubicBezTo>
                  <a:cubicBezTo>
                    <a:pt x="10" y="15"/>
                    <a:pt x="10" y="13"/>
                    <a:pt x="10" y="11"/>
                  </a:cubicBezTo>
                  <a:cubicBezTo>
                    <a:pt x="9" y="10"/>
                    <a:pt x="9" y="8"/>
                    <a:pt x="9" y="7"/>
                  </a:cubicBezTo>
                  <a:cubicBezTo>
                    <a:pt x="8" y="5"/>
                    <a:pt x="7" y="3"/>
                    <a:pt x="6" y="2"/>
                  </a:cubicBezTo>
                  <a:cubicBezTo>
                    <a:pt x="3" y="1"/>
                    <a:pt x="0" y="2"/>
                    <a:pt x="0" y="2"/>
                  </a:cubicBezTo>
                  <a:cubicBezTo>
                    <a:pt x="0" y="2"/>
                    <a:pt x="0" y="2"/>
                    <a:pt x="0" y="2"/>
                  </a:cubicBezTo>
                  <a:cubicBezTo>
                    <a:pt x="0" y="1"/>
                    <a:pt x="0" y="1"/>
                    <a:pt x="0" y="1"/>
                  </a:cubicBezTo>
                  <a:cubicBezTo>
                    <a:pt x="0" y="1"/>
                    <a:pt x="3" y="0"/>
                    <a:pt x="6" y="2"/>
                  </a:cubicBezTo>
                  <a:cubicBezTo>
                    <a:pt x="8" y="2"/>
                    <a:pt x="9" y="4"/>
                    <a:pt x="9" y="6"/>
                  </a:cubicBezTo>
                  <a:cubicBezTo>
                    <a:pt x="10" y="8"/>
                    <a:pt x="10" y="10"/>
                    <a:pt x="10" y="11"/>
                  </a:cubicBezTo>
                  <a:cubicBezTo>
                    <a:pt x="11" y="13"/>
                    <a:pt x="11" y="14"/>
                    <a:pt x="12" y="14"/>
                  </a:cubicBezTo>
                  <a:cubicBezTo>
                    <a:pt x="12" y="15"/>
                    <a:pt x="14" y="13"/>
                    <a:pt x="16" y="12"/>
                  </a:cubicBezTo>
                  <a:cubicBezTo>
                    <a:pt x="16" y="12"/>
                    <a:pt x="16" y="12"/>
                    <a:pt x="17" y="12"/>
                  </a:cubicBezTo>
                  <a:cubicBezTo>
                    <a:pt x="17" y="12"/>
                    <a:pt x="17" y="12"/>
                    <a:pt x="17" y="13"/>
                  </a:cubicBezTo>
                  <a:cubicBezTo>
                    <a:pt x="14" y="14"/>
                    <a:pt x="13" y="15"/>
                    <a:pt x="12" y="15"/>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5" name="íşļidé">
              <a:extLst>
                <a:ext uri="{FF2B5EF4-FFF2-40B4-BE49-F238E27FC236}">
                  <a16:creationId xmlns:a16="http://schemas.microsoft.com/office/drawing/2014/main" id="{1B90E9A4-92E5-426F-A40E-C683202FDE26}"/>
                </a:ext>
              </a:extLst>
            </p:cNvPr>
            <p:cNvSpPr/>
            <p:nvPr/>
          </p:nvSpPr>
          <p:spPr bwMode="auto">
            <a:xfrm>
              <a:off x="8221670" y="3421089"/>
              <a:ext cx="66675" cy="49213"/>
            </a:xfrm>
            <a:custGeom>
              <a:avLst/>
              <a:gdLst>
                <a:gd name="T0" fmla="*/ 0 w 16"/>
                <a:gd name="T1" fmla="*/ 12 h 12"/>
                <a:gd name="T2" fmla="*/ 0 w 16"/>
                <a:gd name="T3" fmla="*/ 12 h 12"/>
                <a:gd name="T4" fmla="*/ 0 w 16"/>
                <a:gd name="T5" fmla="*/ 12 h 12"/>
                <a:gd name="T6" fmla="*/ 5 w 16"/>
                <a:gd name="T7" fmla="*/ 2 h 12"/>
                <a:gd name="T8" fmla="*/ 16 w 16"/>
                <a:gd name="T9" fmla="*/ 2 h 12"/>
                <a:gd name="T10" fmla="*/ 16 w 16"/>
                <a:gd name="T11" fmla="*/ 3 h 12"/>
                <a:gd name="T12" fmla="*/ 16 w 16"/>
                <a:gd name="T13" fmla="*/ 3 h 12"/>
                <a:gd name="T14" fmla="*/ 5 w 16"/>
                <a:gd name="T15" fmla="*/ 3 h 12"/>
                <a:gd name="T16" fmla="*/ 0 w 16"/>
                <a:gd name="T17" fmla="*/ 12 h 12"/>
                <a:gd name="T18" fmla="*/ 0 w 16"/>
                <a:gd name="T1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2">
                  <a:moveTo>
                    <a:pt x="0" y="12"/>
                  </a:moveTo>
                  <a:cubicBezTo>
                    <a:pt x="0" y="12"/>
                    <a:pt x="0" y="12"/>
                    <a:pt x="0" y="12"/>
                  </a:cubicBezTo>
                  <a:cubicBezTo>
                    <a:pt x="0" y="12"/>
                    <a:pt x="0" y="12"/>
                    <a:pt x="0" y="12"/>
                  </a:cubicBezTo>
                  <a:cubicBezTo>
                    <a:pt x="0" y="11"/>
                    <a:pt x="0" y="5"/>
                    <a:pt x="5" y="2"/>
                  </a:cubicBezTo>
                  <a:cubicBezTo>
                    <a:pt x="8" y="0"/>
                    <a:pt x="11" y="0"/>
                    <a:pt x="16" y="2"/>
                  </a:cubicBezTo>
                  <a:cubicBezTo>
                    <a:pt x="16" y="2"/>
                    <a:pt x="16" y="2"/>
                    <a:pt x="16" y="3"/>
                  </a:cubicBezTo>
                  <a:cubicBezTo>
                    <a:pt x="16" y="3"/>
                    <a:pt x="16" y="3"/>
                    <a:pt x="16" y="3"/>
                  </a:cubicBezTo>
                  <a:cubicBezTo>
                    <a:pt x="11" y="1"/>
                    <a:pt x="8" y="1"/>
                    <a:pt x="5" y="3"/>
                  </a:cubicBezTo>
                  <a:cubicBezTo>
                    <a:pt x="1" y="5"/>
                    <a:pt x="0" y="12"/>
                    <a:pt x="0" y="12"/>
                  </a:cubicBezTo>
                  <a:cubicBezTo>
                    <a:pt x="0" y="12"/>
                    <a:pt x="0" y="12"/>
                    <a:pt x="0" y="12"/>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6" name="îṩḻïdê">
              <a:extLst>
                <a:ext uri="{FF2B5EF4-FFF2-40B4-BE49-F238E27FC236}">
                  <a16:creationId xmlns:a16="http://schemas.microsoft.com/office/drawing/2014/main" id="{B4DCC89B-2B4D-44A5-A33A-400340B13FC5}"/>
                </a:ext>
              </a:extLst>
            </p:cNvPr>
            <p:cNvSpPr/>
            <p:nvPr/>
          </p:nvSpPr>
          <p:spPr bwMode="auto">
            <a:xfrm>
              <a:off x="3560767" y="3289326"/>
              <a:ext cx="1095376" cy="704856"/>
            </a:xfrm>
            <a:custGeom>
              <a:avLst/>
              <a:gdLst>
                <a:gd name="T0" fmla="*/ 163 w 265"/>
                <a:gd name="T1" fmla="*/ 30 h 171"/>
                <a:gd name="T2" fmla="*/ 217 w 265"/>
                <a:gd name="T3" fmla="*/ 9 h 171"/>
                <a:gd name="T4" fmla="*/ 227 w 265"/>
                <a:gd name="T5" fmla="*/ 92 h 171"/>
                <a:gd name="T6" fmla="*/ 171 w 265"/>
                <a:gd name="T7" fmla="*/ 115 h 171"/>
                <a:gd name="T8" fmla="*/ 130 w 265"/>
                <a:gd name="T9" fmla="*/ 141 h 171"/>
                <a:gd name="T10" fmla="*/ 88 w 265"/>
                <a:gd name="T11" fmla="*/ 143 h 171"/>
                <a:gd name="T12" fmla="*/ 10 w 265"/>
                <a:gd name="T13" fmla="*/ 150 h 171"/>
                <a:gd name="T14" fmla="*/ 17 w 265"/>
                <a:gd name="T15" fmla="*/ 127 h 171"/>
                <a:gd name="T16" fmla="*/ 58 w 265"/>
                <a:gd name="T17" fmla="*/ 93 h 171"/>
                <a:gd name="T18" fmla="*/ 94 w 265"/>
                <a:gd name="T19" fmla="*/ 88 h 171"/>
                <a:gd name="T20" fmla="*/ 124 w 265"/>
                <a:gd name="T21" fmla="*/ 50 h 171"/>
                <a:gd name="T22" fmla="*/ 163 w 265"/>
                <a:gd name="T23" fmla="*/ 3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5" h="171">
                  <a:moveTo>
                    <a:pt x="163" y="30"/>
                  </a:moveTo>
                  <a:cubicBezTo>
                    <a:pt x="163" y="30"/>
                    <a:pt x="184" y="0"/>
                    <a:pt x="217" y="9"/>
                  </a:cubicBezTo>
                  <a:cubicBezTo>
                    <a:pt x="246" y="17"/>
                    <a:pt x="265" y="71"/>
                    <a:pt x="227" y="92"/>
                  </a:cubicBezTo>
                  <a:cubicBezTo>
                    <a:pt x="193" y="110"/>
                    <a:pt x="184" y="102"/>
                    <a:pt x="171" y="115"/>
                  </a:cubicBezTo>
                  <a:cubicBezTo>
                    <a:pt x="158" y="128"/>
                    <a:pt x="157" y="138"/>
                    <a:pt x="130" y="141"/>
                  </a:cubicBezTo>
                  <a:cubicBezTo>
                    <a:pt x="113" y="143"/>
                    <a:pt x="102" y="133"/>
                    <a:pt x="88" y="143"/>
                  </a:cubicBezTo>
                  <a:cubicBezTo>
                    <a:pt x="75" y="153"/>
                    <a:pt x="34" y="171"/>
                    <a:pt x="10" y="150"/>
                  </a:cubicBezTo>
                  <a:cubicBezTo>
                    <a:pt x="0" y="141"/>
                    <a:pt x="0" y="128"/>
                    <a:pt x="17" y="127"/>
                  </a:cubicBezTo>
                  <a:cubicBezTo>
                    <a:pt x="44" y="125"/>
                    <a:pt x="36" y="100"/>
                    <a:pt x="58" y="93"/>
                  </a:cubicBezTo>
                  <a:cubicBezTo>
                    <a:pt x="80" y="86"/>
                    <a:pt x="82" y="96"/>
                    <a:pt x="94" y="88"/>
                  </a:cubicBezTo>
                  <a:cubicBezTo>
                    <a:pt x="106" y="79"/>
                    <a:pt x="104" y="58"/>
                    <a:pt x="124" y="50"/>
                  </a:cubicBezTo>
                  <a:cubicBezTo>
                    <a:pt x="144" y="42"/>
                    <a:pt x="149" y="50"/>
                    <a:pt x="163" y="30"/>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7" name="ïṧlïḋe">
              <a:extLst>
                <a:ext uri="{FF2B5EF4-FFF2-40B4-BE49-F238E27FC236}">
                  <a16:creationId xmlns:a16="http://schemas.microsoft.com/office/drawing/2014/main" id="{7513584B-1E82-424F-B0A0-512750EC1CE2}"/>
                </a:ext>
              </a:extLst>
            </p:cNvPr>
            <p:cNvSpPr/>
            <p:nvPr/>
          </p:nvSpPr>
          <p:spPr bwMode="auto">
            <a:xfrm>
              <a:off x="4370392" y="3490939"/>
              <a:ext cx="133350" cy="342903"/>
            </a:xfrm>
            <a:custGeom>
              <a:avLst/>
              <a:gdLst>
                <a:gd name="T0" fmla="*/ 0 w 32"/>
                <a:gd name="T1" fmla="*/ 83 h 83"/>
                <a:gd name="T2" fmla="*/ 30 w 32"/>
                <a:gd name="T3" fmla="*/ 78 h 83"/>
                <a:gd name="T4" fmla="*/ 29 w 32"/>
                <a:gd name="T5" fmla="*/ 27 h 83"/>
                <a:gd name="T6" fmla="*/ 0 w 32"/>
                <a:gd name="T7" fmla="*/ 0 h 83"/>
                <a:gd name="T8" fmla="*/ 0 w 32"/>
                <a:gd name="T9" fmla="*/ 83 h 83"/>
              </a:gdLst>
              <a:ahLst/>
              <a:cxnLst>
                <a:cxn ang="0">
                  <a:pos x="T0" y="T1"/>
                </a:cxn>
                <a:cxn ang="0">
                  <a:pos x="T2" y="T3"/>
                </a:cxn>
                <a:cxn ang="0">
                  <a:pos x="T4" y="T5"/>
                </a:cxn>
                <a:cxn ang="0">
                  <a:pos x="T6" y="T7"/>
                </a:cxn>
                <a:cxn ang="0">
                  <a:pos x="T8" y="T9"/>
                </a:cxn>
              </a:cxnLst>
              <a:rect l="0" t="0" r="r" b="b"/>
              <a:pathLst>
                <a:path w="32" h="83">
                  <a:moveTo>
                    <a:pt x="0" y="83"/>
                  </a:moveTo>
                  <a:cubicBezTo>
                    <a:pt x="30" y="78"/>
                    <a:pt x="30" y="78"/>
                    <a:pt x="30" y="78"/>
                  </a:cubicBezTo>
                  <a:cubicBezTo>
                    <a:pt x="30" y="78"/>
                    <a:pt x="26" y="43"/>
                    <a:pt x="29" y="27"/>
                  </a:cubicBezTo>
                  <a:cubicBezTo>
                    <a:pt x="32" y="17"/>
                    <a:pt x="0" y="0"/>
                    <a:pt x="0" y="0"/>
                  </a:cubicBezTo>
                  <a:lnTo>
                    <a:pt x="0" y="83"/>
                  </a:ln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8" name="îṧḻíḋè">
              <a:extLst>
                <a:ext uri="{FF2B5EF4-FFF2-40B4-BE49-F238E27FC236}">
                  <a16:creationId xmlns:a16="http://schemas.microsoft.com/office/drawing/2014/main" id="{B407DA50-5F74-4CEE-BB68-D4311D4FBF0F}"/>
                </a:ext>
              </a:extLst>
            </p:cNvPr>
            <p:cNvSpPr/>
            <p:nvPr/>
          </p:nvSpPr>
          <p:spPr bwMode="auto">
            <a:xfrm>
              <a:off x="4318005" y="3346476"/>
              <a:ext cx="280989" cy="342903"/>
            </a:xfrm>
            <a:custGeom>
              <a:avLst/>
              <a:gdLst>
                <a:gd name="T0" fmla="*/ 43 w 68"/>
                <a:gd name="T1" fmla="*/ 11 h 83"/>
                <a:gd name="T2" fmla="*/ 44 w 68"/>
                <a:gd name="T3" fmla="*/ 74 h 83"/>
                <a:gd name="T4" fmla="*/ 1 w 68"/>
                <a:gd name="T5" fmla="*/ 27 h 83"/>
                <a:gd name="T6" fmla="*/ 43 w 68"/>
                <a:gd name="T7" fmla="*/ 11 h 83"/>
              </a:gdLst>
              <a:ahLst/>
              <a:cxnLst>
                <a:cxn ang="0">
                  <a:pos x="T0" y="T1"/>
                </a:cxn>
                <a:cxn ang="0">
                  <a:pos x="T2" y="T3"/>
                </a:cxn>
                <a:cxn ang="0">
                  <a:pos x="T4" y="T5"/>
                </a:cxn>
                <a:cxn ang="0">
                  <a:pos x="T6" y="T7"/>
                </a:cxn>
              </a:cxnLst>
              <a:rect l="0" t="0" r="r" b="b"/>
              <a:pathLst>
                <a:path w="68" h="83">
                  <a:moveTo>
                    <a:pt x="43" y="11"/>
                  </a:moveTo>
                  <a:cubicBezTo>
                    <a:pt x="43" y="11"/>
                    <a:pt x="68" y="58"/>
                    <a:pt x="44" y="74"/>
                  </a:cubicBezTo>
                  <a:cubicBezTo>
                    <a:pt x="30" y="83"/>
                    <a:pt x="0" y="39"/>
                    <a:pt x="1" y="27"/>
                  </a:cubicBezTo>
                  <a:cubicBezTo>
                    <a:pt x="3" y="14"/>
                    <a:pt x="39" y="0"/>
                    <a:pt x="43" y="11"/>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69" name="ïS1íḋê">
              <a:extLst>
                <a:ext uri="{FF2B5EF4-FFF2-40B4-BE49-F238E27FC236}">
                  <a16:creationId xmlns:a16="http://schemas.microsoft.com/office/drawing/2014/main" id="{7AC51934-10A5-4EA3-BC2B-FD7B2F38FDD2}"/>
                </a:ext>
              </a:extLst>
            </p:cNvPr>
            <p:cNvSpPr/>
            <p:nvPr/>
          </p:nvSpPr>
          <p:spPr bwMode="auto">
            <a:xfrm>
              <a:off x="4313242" y="3498877"/>
              <a:ext cx="74613" cy="95250"/>
            </a:xfrm>
            <a:custGeom>
              <a:avLst/>
              <a:gdLst>
                <a:gd name="T0" fmla="*/ 13 w 18"/>
                <a:gd name="T1" fmla="*/ 10 h 23"/>
                <a:gd name="T2" fmla="*/ 2 w 18"/>
                <a:gd name="T3" fmla="*/ 7 h 23"/>
                <a:gd name="T4" fmla="*/ 15 w 18"/>
                <a:gd name="T5" fmla="*/ 19 h 23"/>
                <a:gd name="T6" fmla="*/ 13 w 18"/>
                <a:gd name="T7" fmla="*/ 10 h 23"/>
              </a:gdLst>
              <a:ahLst/>
              <a:cxnLst>
                <a:cxn ang="0">
                  <a:pos x="T0" y="T1"/>
                </a:cxn>
                <a:cxn ang="0">
                  <a:pos x="T2" y="T3"/>
                </a:cxn>
                <a:cxn ang="0">
                  <a:pos x="T4" y="T5"/>
                </a:cxn>
                <a:cxn ang="0">
                  <a:pos x="T6" y="T7"/>
                </a:cxn>
              </a:cxnLst>
              <a:rect l="0" t="0" r="r" b="b"/>
              <a:pathLst>
                <a:path w="18" h="23">
                  <a:moveTo>
                    <a:pt x="13" y="10"/>
                  </a:moveTo>
                  <a:cubicBezTo>
                    <a:pt x="13" y="10"/>
                    <a:pt x="4" y="0"/>
                    <a:pt x="2" y="7"/>
                  </a:cubicBezTo>
                  <a:cubicBezTo>
                    <a:pt x="0" y="13"/>
                    <a:pt x="12" y="23"/>
                    <a:pt x="15" y="19"/>
                  </a:cubicBezTo>
                  <a:cubicBezTo>
                    <a:pt x="18" y="15"/>
                    <a:pt x="13" y="10"/>
                    <a:pt x="13" y="10"/>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0" name="ï$1îde">
              <a:extLst>
                <a:ext uri="{FF2B5EF4-FFF2-40B4-BE49-F238E27FC236}">
                  <a16:creationId xmlns:a16="http://schemas.microsoft.com/office/drawing/2014/main" id="{7DB63801-B10D-48B7-9CE2-C7823E525623}"/>
                </a:ext>
              </a:extLst>
            </p:cNvPr>
            <p:cNvSpPr/>
            <p:nvPr/>
          </p:nvSpPr>
          <p:spPr bwMode="auto">
            <a:xfrm>
              <a:off x="4243391" y="3333775"/>
              <a:ext cx="252413" cy="227015"/>
            </a:xfrm>
            <a:custGeom>
              <a:avLst/>
              <a:gdLst>
                <a:gd name="T0" fmla="*/ 61 w 61"/>
                <a:gd name="T1" fmla="*/ 11 h 55"/>
                <a:gd name="T2" fmla="*/ 38 w 61"/>
                <a:gd name="T3" fmla="*/ 30 h 55"/>
                <a:gd name="T4" fmla="*/ 11 w 61"/>
                <a:gd name="T5" fmla="*/ 46 h 55"/>
                <a:gd name="T6" fmla="*/ 61 w 61"/>
                <a:gd name="T7" fmla="*/ 11 h 55"/>
              </a:gdLst>
              <a:ahLst/>
              <a:cxnLst>
                <a:cxn ang="0">
                  <a:pos x="T0" y="T1"/>
                </a:cxn>
                <a:cxn ang="0">
                  <a:pos x="T2" y="T3"/>
                </a:cxn>
                <a:cxn ang="0">
                  <a:pos x="T4" y="T5"/>
                </a:cxn>
                <a:cxn ang="0">
                  <a:pos x="T6" y="T7"/>
                </a:cxn>
              </a:cxnLst>
              <a:rect l="0" t="0" r="r" b="b"/>
              <a:pathLst>
                <a:path w="61" h="55">
                  <a:moveTo>
                    <a:pt x="61" y="11"/>
                  </a:moveTo>
                  <a:cubicBezTo>
                    <a:pt x="61" y="11"/>
                    <a:pt x="43" y="6"/>
                    <a:pt x="38" y="30"/>
                  </a:cubicBezTo>
                  <a:cubicBezTo>
                    <a:pt x="34" y="55"/>
                    <a:pt x="11" y="46"/>
                    <a:pt x="11" y="46"/>
                  </a:cubicBezTo>
                  <a:cubicBezTo>
                    <a:pt x="11" y="46"/>
                    <a:pt x="0" y="0"/>
                    <a:pt x="61" y="11"/>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1" name="ïŝḷiḋè">
              <a:extLst>
                <a:ext uri="{FF2B5EF4-FFF2-40B4-BE49-F238E27FC236}">
                  <a16:creationId xmlns:a16="http://schemas.microsoft.com/office/drawing/2014/main" id="{7A558299-6E24-4876-9EC3-4D29DE2B7B44}"/>
                </a:ext>
              </a:extLst>
            </p:cNvPr>
            <p:cNvSpPr/>
            <p:nvPr/>
          </p:nvSpPr>
          <p:spPr bwMode="auto">
            <a:xfrm>
              <a:off x="4411666" y="3524278"/>
              <a:ext cx="17462" cy="15875"/>
            </a:xfrm>
            <a:custGeom>
              <a:avLst/>
              <a:gdLst>
                <a:gd name="T0" fmla="*/ 4 w 4"/>
                <a:gd name="T1" fmla="*/ 1 h 4"/>
                <a:gd name="T2" fmla="*/ 2 w 4"/>
                <a:gd name="T3" fmla="*/ 4 h 4"/>
                <a:gd name="T4" fmla="*/ 0 w 4"/>
                <a:gd name="T5" fmla="*/ 3 h 4"/>
                <a:gd name="T6" fmla="*/ 1 w 4"/>
                <a:gd name="T7" fmla="*/ 0 h 4"/>
                <a:gd name="T8" fmla="*/ 4 w 4"/>
                <a:gd name="T9" fmla="*/ 1 h 4"/>
              </a:gdLst>
              <a:ahLst/>
              <a:cxnLst>
                <a:cxn ang="0">
                  <a:pos x="T0" y="T1"/>
                </a:cxn>
                <a:cxn ang="0">
                  <a:pos x="T2" y="T3"/>
                </a:cxn>
                <a:cxn ang="0">
                  <a:pos x="T4" y="T5"/>
                </a:cxn>
                <a:cxn ang="0">
                  <a:pos x="T6" y="T7"/>
                </a:cxn>
                <a:cxn ang="0">
                  <a:pos x="T8" y="T9"/>
                </a:cxn>
              </a:cxnLst>
              <a:rect l="0" t="0" r="r" b="b"/>
              <a:pathLst>
                <a:path w="4" h="4">
                  <a:moveTo>
                    <a:pt x="4" y="1"/>
                  </a:moveTo>
                  <a:cubicBezTo>
                    <a:pt x="4" y="2"/>
                    <a:pt x="4" y="3"/>
                    <a:pt x="2" y="4"/>
                  </a:cubicBezTo>
                  <a:cubicBezTo>
                    <a:pt x="1" y="4"/>
                    <a:pt x="0" y="4"/>
                    <a:pt x="0" y="3"/>
                  </a:cubicBezTo>
                  <a:cubicBezTo>
                    <a:pt x="0" y="2"/>
                    <a:pt x="0" y="0"/>
                    <a:pt x="1" y="0"/>
                  </a:cubicBezTo>
                  <a:cubicBezTo>
                    <a:pt x="2" y="0"/>
                    <a:pt x="3" y="0"/>
                    <a:pt x="4" y="1"/>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2" name="ïSľîdê">
              <a:extLst>
                <a:ext uri="{FF2B5EF4-FFF2-40B4-BE49-F238E27FC236}">
                  <a16:creationId xmlns:a16="http://schemas.microsoft.com/office/drawing/2014/main" id="{A5F88CC8-2708-47DD-A9B2-020C6333C75F}"/>
                </a:ext>
              </a:extLst>
            </p:cNvPr>
            <p:cNvSpPr/>
            <p:nvPr/>
          </p:nvSpPr>
          <p:spPr bwMode="auto">
            <a:xfrm>
              <a:off x="4370392" y="3586190"/>
              <a:ext cx="120650" cy="157164"/>
            </a:xfrm>
            <a:custGeom>
              <a:avLst/>
              <a:gdLst>
                <a:gd name="T0" fmla="*/ 28 w 29"/>
                <a:gd name="T1" fmla="*/ 17 h 38"/>
                <a:gd name="T2" fmla="*/ 3 w 29"/>
                <a:gd name="T3" fmla="*/ 4 h 38"/>
                <a:gd name="T4" fmla="*/ 11 w 29"/>
                <a:gd name="T5" fmla="*/ 26 h 38"/>
                <a:gd name="T6" fmla="*/ 29 w 29"/>
                <a:gd name="T7" fmla="*/ 38 h 38"/>
                <a:gd name="T8" fmla="*/ 28 w 29"/>
                <a:gd name="T9" fmla="*/ 17 h 38"/>
              </a:gdLst>
              <a:ahLst/>
              <a:cxnLst>
                <a:cxn ang="0">
                  <a:pos x="T0" y="T1"/>
                </a:cxn>
                <a:cxn ang="0">
                  <a:pos x="T2" y="T3"/>
                </a:cxn>
                <a:cxn ang="0">
                  <a:pos x="T4" y="T5"/>
                </a:cxn>
                <a:cxn ang="0">
                  <a:pos x="T6" y="T7"/>
                </a:cxn>
                <a:cxn ang="0">
                  <a:pos x="T8" y="T9"/>
                </a:cxn>
              </a:cxnLst>
              <a:rect l="0" t="0" r="r" b="b"/>
              <a:pathLst>
                <a:path w="29" h="38">
                  <a:moveTo>
                    <a:pt x="28" y="17"/>
                  </a:moveTo>
                  <a:cubicBezTo>
                    <a:pt x="28" y="17"/>
                    <a:pt x="13" y="18"/>
                    <a:pt x="3" y="4"/>
                  </a:cubicBezTo>
                  <a:cubicBezTo>
                    <a:pt x="0" y="0"/>
                    <a:pt x="3" y="18"/>
                    <a:pt x="11" y="26"/>
                  </a:cubicBezTo>
                  <a:cubicBezTo>
                    <a:pt x="20" y="34"/>
                    <a:pt x="29" y="38"/>
                    <a:pt x="29" y="38"/>
                  </a:cubicBezTo>
                  <a:cubicBezTo>
                    <a:pt x="29" y="38"/>
                    <a:pt x="27" y="22"/>
                    <a:pt x="28" y="17"/>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3" name="îṧlidê">
              <a:extLst>
                <a:ext uri="{FF2B5EF4-FFF2-40B4-BE49-F238E27FC236}">
                  <a16:creationId xmlns:a16="http://schemas.microsoft.com/office/drawing/2014/main" id="{6DDF9F5B-AB69-4641-AD56-6C7EBF49C977}"/>
                </a:ext>
              </a:extLst>
            </p:cNvPr>
            <p:cNvSpPr/>
            <p:nvPr/>
          </p:nvSpPr>
          <p:spPr bwMode="auto">
            <a:xfrm>
              <a:off x="4333881" y="3527452"/>
              <a:ext cx="36513" cy="41275"/>
            </a:xfrm>
            <a:custGeom>
              <a:avLst/>
              <a:gdLst>
                <a:gd name="T0" fmla="*/ 8 w 9"/>
                <a:gd name="T1" fmla="*/ 10 h 10"/>
                <a:gd name="T2" fmla="*/ 8 w 9"/>
                <a:gd name="T3" fmla="*/ 9 h 10"/>
                <a:gd name="T4" fmla="*/ 4 w 9"/>
                <a:gd name="T5" fmla="*/ 2 h 10"/>
                <a:gd name="T6" fmla="*/ 1 w 9"/>
                <a:gd name="T7" fmla="*/ 2 h 10"/>
                <a:gd name="T8" fmla="*/ 1 w 9"/>
                <a:gd name="T9" fmla="*/ 2 h 10"/>
                <a:gd name="T10" fmla="*/ 1 w 9"/>
                <a:gd name="T11" fmla="*/ 1 h 10"/>
                <a:gd name="T12" fmla="*/ 5 w 9"/>
                <a:gd name="T13" fmla="*/ 2 h 10"/>
                <a:gd name="T14" fmla="*/ 9 w 9"/>
                <a:gd name="T15" fmla="*/ 9 h 10"/>
                <a:gd name="T16" fmla="*/ 8 w 9"/>
                <a:gd name="T17" fmla="*/ 10 h 10"/>
                <a:gd name="T18" fmla="*/ 8 w 9"/>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
                  <a:moveTo>
                    <a:pt x="8" y="10"/>
                  </a:moveTo>
                  <a:cubicBezTo>
                    <a:pt x="8" y="10"/>
                    <a:pt x="8" y="9"/>
                    <a:pt x="8" y="9"/>
                  </a:cubicBezTo>
                  <a:cubicBezTo>
                    <a:pt x="7" y="6"/>
                    <a:pt x="6" y="3"/>
                    <a:pt x="4" y="2"/>
                  </a:cubicBezTo>
                  <a:cubicBezTo>
                    <a:pt x="3" y="1"/>
                    <a:pt x="1" y="2"/>
                    <a:pt x="1" y="2"/>
                  </a:cubicBezTo>
                  <a:cubicBezTo>
                    <a:pt x="1" y="2"/>
                    <a:pt x="1" y="2"/>
                    <a:pt x="1" y="2"/>
                  </a:cubicBezTo>
                  <a:cubicBezTo>
                    <a:pt x="0" y="2"/>
                    <a:pt x="1" y="2"/>
                    <a:pt x="1" y="1"/>
                  </a:cubicBezTo>
                  <a:cubicBezTo>
                    <a:pt x="1" y="1"/>
                    <a:pt x="3" y="0"/>
                    <a:pt x="5" y="2"/>
                  </a:cubicBezTo>
                  <a:cubicBezTo>
                    <a:pt x="7" y="3"/>
                    <a:pt x="8" y="5"/>
                    <a:pt x="9" y="9"/>
                  </a:cubicBezTo>
                  <a:cubicBezTo>
                    <a:pt x="9" y="9"/>
                    <a:pt x="9" y="10"/>
                    <a:pt x="8" y="10"/>
                  </a:cubicBezTo>
                  <a:cubicBezTo>
                    <a:pt x="8" y="10"/>
                    <a:pt x="8" y="10"/>
                    <a:pt x="8"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4" name="išḷiḍe">
              <a:extLst>
                <a:ext uri="{FF2B5EF4-FFF2-40B4-BE49-F238E27FC236}">
                  <a16:creationId xmlns:a16="http://schemas.microsoft.com/office/drawing/2014/main" id="{6661687A-3EF2-4771-9C08-C27714F519D6}"/>
                </a:ext>
              </a:extLst>
            </p:cNvPr>
            <p:cNvSpPr/>
            <p:nvPr/>
          </p:nvSpPr>
          <p:spPr bwMode="auto">
            <a:xfrm>
              <a:off x="4411666" y="3552853"/>
              <a:ext cx="33338" cy="33339"/>
            </a:xfrm>
            <a:custGeom>
              <a:avLst/>
              <a:gdLst>
                <a:gd name="T0" fmla="*/ 8 w 8"/>
                <a:gd name="T1" fmla="*/ 3 h 8"/>
                <a:gd name="T2" fmla="*/ 5 w 8"/>
                <a:gd name="T3" fmla="*/ 7 h 8"/>
                <a:gd name="T4" fmla="*/ 1 w 8"/>
                <a:gd name="T5" fmla="*/ 5 h 8"/>
                <a:gd name="T6" fmla="*/ 3 w 8"/>
                <a:gd name="T7" fmla="*/ 0 h 8"/>
                <a:gd name="T8" fmla="*/ 8 w 8"/>
                <a:gd name="T9" fmla="*/ 3 h 8"/>
              </a:gdLst>
              <a:ahLst/>
              <a:cxnLst>
                <a:cxn ang="0">
                  <a:pos x="T0" y="T1"/>
                </a:cxn>
                <a:cxn ang="0">
                  <a:pos x="T2" y="T3"/>
                </a:cxn>
                <a:cxn ang="0">
                  <a:pos x="T4" y="T5"/>
                </a:cxn>
                <a:cxn ang="0">
                  <a:pos x="T6" y="T7"/>
                </a:cxn>
                <a:cxn ang="0">
                  <a:pos x="T8" y="T9"/>
                </a:cxn>
              </a:cxnLst>
              <a:rect l="0" t="0" r="r" b="b"/>
              <a:pathLst>
                <a:path w="8" h="8">
                  <a:moveTo>
                    <a:pt x="8" y="3"/>
                  </a:moveTo>
                  <a:cubicBezTo>
                    <a:pt x="8" y="5"/>
                    <a:pt x="7" y="7"/>
                    <a:pt x="5" y="7"/>
                  </a:cubicBezTo>
                  <a:cubicBezTo>
                    <a:pt x="3" y="8"/>
                    <a:pt x="1" y="7"/>
                    <a:pt x="1" y="5"/>
                  </a:cubicBezTo>
                  <a:cubicBezTo>
                    <a:pt x="0" y="3"/>
                    <a:pt x="1" y="1"/>
                    <a:pt x="3" y="0"/>
                  </a:cubicBezTo>
                  <a:cubicBezTo>
                    <a:pt x="5" y="0"/>
                    <a:pt x="7" y="1"/>
                    <a:pt x="8" y="3"/>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5" name="î$lïdê">
              <a:extLst>
                <a:ext uri="{FF2B5EF4-FFF2-40B4-BE49-F238E27FC236}">
                  <a16:creationId xmlns:a16="http://schemas.microsoft.com/office/drawing/2014/main" id="{6F3A936A-B097-4C6F-B541-8516C5CCCEFB}"/>
                </a:ext>
              </a:extLst>
            </p:cNvPr>
            <p:cNvSpPr/>
            <p:nvPr/>
          </p:nvSpPr>
          <p:spPr bwMode="auto">
            <a:xfrm>
              <a:off x="4349755" y="3532214"/>
              <a:ext cx="12700" cy="28575"/>
            </a:xfrm>
            <a:custGeom>
              <a:avLst/>
              <a:gdLst>
                <a:gd name="T0" fmla="*/ 2 w 3"/>
                <a:gd name="T1" fmla="*/ 7 h 7"/>
                <a:gd name="T2" fmla="*/ 2 w 3"/>
                <a:gd name="T3" fmla="*/ 7 h 7"/>
                <a:gd name="T4" fmla="*/ 0 w 3"/>
                <a:gd name="T5" fmla="*/ 1 h 7"/>
                <a:gd name="T6" fmla="*/ 1 w 3"/>
                <a:gd name="T7" fmla="*/ 1 h 7"/>
                <a:gd name="T8" fmla="*/ 1 w 3"/>
                <a:gd name="T9" fmla="*/ 1 h 7"/>
                <a:gd name="T10" fmla="*/ 3 w 3"/>
                <a:gd name="T11" fmla="*/ 6 h 7"/>
                <a:gd name="T12" fmla="*/ 3 w 3"/>
                <a:gd name="T13" fmla="*/ 7 h 7"/>
                <a:gd name="T14" fmla="*/ 2 w 3"/>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7">
                  <a:moveTo>
                    <a:pt x="2" y="7"/>
                  </a:moveTo>
                  <a:cubicBezTo>
                    <a:pt x="2" y="7"/>
                    <a:pt x="2" y="7"/>
                    <a:pt x="2" y="7"/>
                  </a:cubicBezTo>
                  <a:cubicBezTo>
                    <a:pt x="0" y="2"/>
                    <a:pt x="0" y="1"/>
                    <a:pt x="0" y="1"/>
                  </a:cubicBezTo>
                  <a:cubicBezTo>
                    <a:pt x="0" y="0"/>
                    <a:pt x="1" y="0"/>
                    <a:pt x="1" y="1"/>
                  </a:cubicBezTo>
                  <a:cubicBezTo>
                    <a:pt x="1" y="1"/>
                    <a:pt x="1" y="1"/>
                    <a:pt x="1" y="1"/>
                  </a:cubicBezTo>
                  <a:cubicBezTo>
                    <a:pt x="1" y="1"/>
                    <a:pt x="1" y="2"/>
                    <a:pt x="3" y="6"/>
                  </a:cubicBezTo>
                  <a:cubicBezTo>
                    <a:pt x="3" y="6"/>
                    <a:pt x="3" y="7"/>
                    <a:pt x="3" y="7"/>
                  </a:cubicBezTo>
                  <a:cubicBezTo>
                    <a:pt x="3" y="7"/>
                    <a:pt x="3" y="7"/>
                    <a:pt x="2"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6" name="ïṡļíďé">
              <a:extLst>
                <a:ext uri="{FF2B5EF4-FFF2-40B4-BE49-F238E27FC236}">
                  <a16:creationId xmlns:a16="http://schemas.microsoft.com/office/drawing/2014/main" id="{C62970DB-936F-4BC0-9939-EF8478B24076}"/>
                </a:ext>
              </a:extLst>
            </p:cNvPr>
            <p:cNvSpPr/>
            <p:nvPr/>
          </p:nvSpPr>
          <p:spPr bwMode="auto">
            <a:xfrm>
              <a:off x="4387856" y="3490939"/>
              <a:ext cx="41275" cy="28575"/>
            </a:xfrm>
            <a:custGeom>
              <a:avLst/>
              <a:gdLst>
                <a:gd name="T0" fmla="*/ 9 w 10"/>
                <a:gd name="T1" fmla="*/ 3 h 7"/>
                <a:gd name="T2" fmla="*/ 5 w 10"/>
                <a:gd name="T3" fmla="*/ 4 h 7"/>
                <a:gd name="T4" fmla="*/ 1 w 10"/>
                <a:gd name="T5" fmla="*/ 5 h 7"/>
                <a:gd name="T6" fmla="*/ 4 w 10"/>
                <a:gd name="T7" fmla="*/ 1 h 7"/>
                <a:gd name="T8" fmla="*/ 9 w 10"/>
                <a:gd name="T9" fmla="*/ 3 h 7"/>
              </a:gdLst>
              <a:ahLst/>
              <a:cxnLst>
                <a:cxn ang="0">
                  <a:pos x="T0" y="T1"/>
                </a:cxn>
                <a:cxn ang="0">
                  <a:pos x="T2" y="T3"/>
                </a:cxn>
                <a:cxn ang="0">
                  <a:pos x="T4" y="T5"/>
                </a:cxn>
                <a:cxn ang="0">
                  <a:pos x="T6" y="T7"/>
                </a:cxn>
                <a:cxn ang="0">
                  <a:pos x="T8" y="T9"/>
                </a:cxn>
              </a:cxnLst>
              <a:rect l="0" t="0" r="r" b="b"/>
              <a:pathLst>
                <a:path w="10" h="7">
                  <a:moveTo>
                    <a:pt x="9" y="3"/>
                  </a:moveTo>
                  <a:cubicBezTo>
                    <a:pt x="10" y="4"/>
                    <a:pt x="7" y="3"/>
                    <a:pt x="5" y="4"/>
                  </a:cubicBezTo>
                  <a:cubicBezTo>
                    <a:pt x="3" y="5"/>
                    <a:pt x="1" y="7"/>
                    <a:pt x="1" y="5"/>
                  </a:cubicBezTo>
                  <a:cubicBezTo>
                    <a:pt x="0" y="4"/>
                    <a:pt x="2" y="2"/>
                    <a:pt x="4" y="1"/>
                  </a:cubicBezTo>
                  <a:cubicBezTo>
                    <a:pt x="6" y="0"/>
                    <a:pt x="9" y="1"/>
                    <a:pt x="9" y="3"/>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7" name="íṥľîḑe">
              <a:extLst>
                <a:ext uri="{FF2B5EF4-FFF2-40B4-BE49-F238E27FC236}">
                  <a16:creationId xmlns:a16="http://schemas.microsoft.com/office/drawing/2014/main" id="{9C082626-B0BF-4FEC-9358-BC3B81483D9D}"/>
                </a:ext>
              </a:extLst>
            </p:cNvPr>
            <p:cNvSpPr/>
            <p:nvPr/>
          </p:nvSpPr>
          <p:spPr bwMode="auto">
            <a:xfrm>
              <a:off x="4470405" y="3462364"/>
              <a:ext cx="41275" cy="28575"/>
            </a:xfrm>
            <a:custGeom>
              <a:avLst/>
              <a:gdLst>
                <a:gd name="T0" fmla="*/ 9 w 10"/>
                <a:gd name="T1" fmla="*/ 3 h 7"/>
                <a:gd name="T2" fmla="*/ 5 w 10"/>
                <a:gd name="T3" fmla="*/ 4 h 7"/>
                <a:gd name="T4" fmla="*/ 1 w 10"/>
                <a:gd name="T5" fmla="*/ 6 h 7"/>
                <a:gd name="T6" fmla="*/ 4 w 10"/>
                <a:gd name="T7" fmla="*/ 1 h 7"/>
                <a:gd name="T8" fmla="*/ 9 w 10"/>
                <a:gd name="T9" fmla="*/ 3 h 7"/>
              </a:gdLst>
              <a:ahLst/>
              <a:cxnLst>
                <a:cxn ang="0">
                  <a:pos x="T0" y="T1"/>
                </a:cxn>
                <a:cxn ang="0">
                  <a:pos x="T2" y="T3"/>
                </a:cxn>
                <a:cxn ang="0">
                  <a:pos x="T4" y="T5"/>
                </a:cxn>
                <a:cxn ang="0">
                  <a:pos x="T6" y="T7"/>
                </a:cxn>
                <a:cxn ang="0">
                  <a:pos x="T8" y="T9"/>
                </a:cxn>
              </a:cxnLst>
              <a:rect l="0" t="0" r="r" b="b"/>
              <a:pathLst>
                <a:path w="10" h="7">
                  <a:moveTo>
                    <a:pt x="9" y="3"/>
                  </a:moveTo>
                  <a:cubicBezTo>
                    <a:pt x="10" y="4"/>
                    <a:pt x="7" y="3"/>
                    <a:pt x="5" y="4"/>
                  </a:cubicBezTo>
                  <a:cubicBezTo>
                    <a:pt x="2" y="5"/>
                    <a:pt x="1" y="7"/>
                    <a:pt x="1" y="6"/>
                  </a:cubicBezTo>
                  <a:cubicBezTo>
                    <a:pt x="0" y="4"/>
                    <a:pt x="1" y="2"/>
                    <a:pt x="4" y="1"/>
                  </a:cubicBezTo>
                  <a:cubicBezTo>
                    <a:pt x="6" y="0"/>
                    <a:pt x="8" y="1"/>
                    <a:pt x="9" y="3"/>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8" name="ïśḻiḓè">
              <a:extLst>
                <a:ext uri="{FF2B5EF4-FFF2-40B4-BE49-F238E27FC236}">
                  <a16:creationId xmlns:a16="http://schemas.microsoft.com/office/drawing/2014/main" id="{0518EBB8-3C15-4EF3-8D14-670C6A3B3B38}"/>
                </a:ext>
              </a:extLst>
            </p:cNvPr>
            <p:cNvSpPr/>
            <p:nvPr/>
          </p:nvSpPr>
          <p:spPr bwMode="auto">
            <a:xfrm>
              <a:off x="4506918" y="3527452"/>
              <a:ext cx="33338" cy="33339"/>
            </a:xfrm>
            <a:custGeom>
              <a:avLst/>
              <a:gdLst>
                <a:gd name="T0" fmla="*/ 7 w 8"/>
                <a:gd name="T1" fmla="*/ 3 h 8"/>
                <a:gd name="T2" fmla="*/ 5 w 8"/>
                <a:gd name="T3" fmla="*/ 7 h 8"/>
                <a:gd name="T4" fmla="*/ 0 w 8"/>
                <a:gd name="T5" fmla="*/ 5 h 8"/>
                <a:gd name="T6" fmla="*/ 3 w 8"/>
                <a:gd name="T7" fmla="*/ 0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7" y="7"/>
                    <a:pt x="5" y="7"/>
                  </a:cubicBezTo>
                  <a:cubicBezTo>
                    <a:pt x="3" y="8"/>
                    <a:pt x="1" y="7"/>
                    <a:pt x="0" y="5"/>
                  </a:cubicBezTo>
                  <a:cubicBezTo>
                    <a:pt x="0" y="3"/>
                    <a:pt x="1" y="1"/>
                    <a:pt x="3" y="0"/>
                  </a:cubicBezTo>
                  <a:cubicBezTo>
                    <a:pt x="4" y="0"/>
                    <a:pt x="7" y="1"/>
                    <a:pt x="7" y="3"/>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79" name="îṧliḍè">
              <a:extLst>
                <a:ext uri="{FF2B5EF4-FFF2-40B4-BE49-F238E27FC236}">
                  <a16:creationId xmlns:a16="http://schemas.microsoft.com/office/drawing/2014/main" id="{1201EEB0-83A2-45A4-B269-C24B23ADE75B}"/>
                </a:ext>
              </a:extLst>
            </p:cNvPr>
            <p:cNvSpPr/>
            <p:nvPr/>
          </p:nvSpPr>
          <p:spPr bwMode="auto">
            <a:xfrm>
              <a:off x="4475167" y="3516340"/>
              <a:ext cx="23812" cy="36513"/>
            </a:xfrm>
            <a:custGeom>
              <a:avLst/>
              <a:gdLst>
                <a:gd name="T0" fmla="*/ 6 w 6"/>
                <a:gd name="T1" fmla="*/ 9 h 9"/>
                <a:gd name="T2" fmla="*/ 0 w 6"/>
                <a:gd name="T3" fmla="*/ 5 h 9"/>
                <a:gd name="T4" fmla="*/ 0 w 6"/>
                <a:gd name="T5" fmla="*/ 5 h 9"/>
                <a:gd name="T6" fmla="*/ 1 w 6"/>
                <a:gd name="T7" fmla="*/ 5 h 9"/>
                <a:gd name="T8" fmla="*/ 5 w 6"/>
                <a:gd name="T9" fmla="*/ 8 h 9"/>
                <a:gd name="T10" fmla="*/ 1 w 6"/>
                <a:gd name="T11" fmla="*/ 0 h 9"/>
                <a:gd name="T12" fmla="*/ 1 w 6"/>
                <a:gd name="T13" fmla="*/ 0 h 9"/>
                <a:gd name="T14" fmla="*/ 2 w 6"/>
                <a:gd name="T15" fmla="*/ 0 h 9"/>
                <a:gd name="T16" fmla="*/ 6 w 6"/>
                <a:gd name="T17" fmla="*/ 9 h 9"/>
                <a:gd name="T18" fmla="*/ 6 w 6"/>
                <a:gd name="T19" fmla="*/ 9 h 9"/>
                <a:gd name="T20" fmla="*/ 6 w 6"/>
                <a:gd name="T2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9">
                  <a:moveTo>
                    <a:pt x="6" y="9"/>
                  </a:moveTo>
                  <a:cubicBezTo>
                    <a:pt x="5" y="9"/>
                    <a:pt x="4" y="9"/>
                    <a:pt x="0" y="5"/>
                  </a:cubicBezTo>
                  <a:cubicBezTo>
                    <a:pt x="0" y="5"/>
                    <a:pt x="0" y="5"/>
                    <a:pt x="0" y="5"/>
                  </a:cubicBezTo>
                  <a:cubicBezTo>
                    <a:pt x="0" y="4"/>
                    <a:pt x="1" y="4"/>
                    <a:pt x="1" y="5"/>
                  </a:cubicBezTo>
                  <a:cubicBezTo>
                    <a:pt x="2" y="6"/>
                    <a:pt x="4" y="8"/>
                    <a:pt x="5" y="8"/>
                  </a:cubicBezTo>
                  <a:cubicBezTo>
                    <a:pt x="5" y="7"/>
                    <a:pt x="3" y="4"/>
                    <a:pt x="1" y="0"/>
                  </a:cubicBezTo>
                  <a:cubicBezTo>
                    <a:pt x="1" y="0"/>
                    <a:pt x="1" y="0"/>
                    <a:pt x="1" y="0"/>
                  </a:cubicBezTo>
                  <a:cubicBezTo>
                    <a:pt x="2" y="0"/>
                    <a:pt x="2" y="0"/>
                    <a:pt x="2" y="0"/>
                  </a:cubicBezTo>
                  <a:cubicBezTo>
                    <a:pt x="4" y="4"/>
                    <a:pt x="6" y="8"/>
                    <a:pt x="6" y="9"/>
                  </a:cubicBezTo>
                  <a:cubicBezTo>
                    <a:pt x="6" y="9"/>
                    <a:pt x="6" y="9"/>
                    <a:pt x="6" y="9"/>
                  </a:cubicBezTo>
                  <a:cubicBezTo>
                    <a:pt x="6" y="9"/>
                    <a:pt x="6" y="9"/>
                    <a:pt x="6" y="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0" name="íŝlîḑe">
              <a:extLst>
                <a:ext uri="{FF2B5EF4-FFF2-40B4-BE49-F238E27FC236}">
                  <a16:creationId xmlns:a16="http://schemas.microsoft.com/office/drawing/2014/main" id="{A5590E76-2437-4090-8A8F-4EC01F4097A1}"/>
                </a:ext>
              </a:extLst>
            </p:cNvPr>
            <p:cNvSpPr/>
            <p:nvPr/>
          </p:nvSpPr>
          <p:spPr bwMode="auto">
            <a:xfrm>
              <a:off x="4470405" y="3565553"/>
              <a:ext cx="33338" cy="28575"/>
            </a:xfrm>
            <a:custGeom>
              <a:avLst/>
              <a:gdLst>
                <a:gd name="T0" fmla="*/ 5 w 8"/>
                <a:gd name="T1" fmla="*/ 7 h 7"/>
                <a:gd name="T2" fmla="*/ 0 w 8"/>
                <a:gd name="T3" fmla="*/ 1 h 7"/>
                <a:gd name="T4" fmla="*/ 0 w 8"/>
                <a:gd name="T5" fmla="*/ 1 h 7"/>
                <a:gd name="T6" fmla="*/ 1 w 8"/>
                <a:gd name="T7" fmla="*/ 1 h 7"/>
                <a:gd name="T8" fmla="*/ 5 w 8"/>
                <a:gd name="T9" fmla="*/ 6 h 7"/>
                <a:gd name="T10" fmla="*/ 8 w 8"/>
                <a:gd name="T11" fmla="*/ 0 h 7"/>
                <a:gd name="T12" fmla="*/ 8 w 8"/>
                <a:gd name="T13" fmla="*/ 0 h 7"/>
                <a:gd name="T14" fmla="*/ 8 w 8"/>
                <a:gd name="T15" fmla="*/ 0 h 7"/>
                <a:gd name="T16" fmla="*/ 5 w 8"/>
                <a:gd name="T17" fmla="*/ 7 h 7"/>
                <a:gd name="T18" fmla="*/ 5 w 8"/>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5" y="7"/>
                  </a:moveTo>
                  <a:cubicBezTo>
                    <a:pt x="3" y="7"/>
                    <a:pt x="0" y="2"/>
                    <a:pt x="0" y="1"/>
                  </a:cubicBezTo>
                  <a:cubicBezTo>
                    <a:pt x="0" y="1"/>
                    <a:pt x="0" y="1"/>
                    <a:pt x="0" y="1"/>
                  </a:cubicBezTo>
                  <a:cubicBezTo>
                    <a:pt x="1" y="1"/>
                    <a:pt x="1" y="1"/>
                    <a:pt x="1" y="1"/>
                  </a:cubicBezTo>
                  <a:cubicBezTo>
                    <a:pt x="2" y="3"/>
                    <a:pt x="4" y="6"/>
                    <a:pt x="5" y="6"/>
                  </a:cubicBezTo>
                  <a:cubicBezTo>
                    <a:pt x="6" y="6"/>
                    <a:pt x="7" y="5"/>
                    <a:pt x="8" y="0"/>
                  </a:cubicBezTo>
                  <a:cubicBezTo>
                    <a:pt x="8" y="0"/>
                    <a:pt x="8" y="0"/>
                    <a:pt x="8" y="0"/>
                  </a:cubicBezTo>
                  <a:cubicBezTo>
                    <a:pt x="8" y="0"/>
                    <a:pt x="8" y="0"/>
                    <a:pt x="8" y="0"/>
                  </a:cubicBezTo>
                  <a:cubicBezTo>
                    <a:pt x="8" y="4"/>
                    <a:pt x="7" y="6"/>
                    <a:pt x="5" y="7"/>
                  </a:cubicBezTo>
                  <a:cubicBezTo>
                    <a:pt x="5" y="7"/>
                    <a:pt x="5" y="7"/>
                    <a:pt x="5"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1" name="išḻîḓé">
              <a:extLst>
                <a:ext uri="{FF2B5EF4-FFF2-40B4-BE49-F238E27FC236}">
                  <a16:creationId xmlns:a16="http://schemas.microsoft.com/office/drawing/2014/main" id="{CCBD3003-7EA3-4FAB-AF7D-F30A7731E94C}"/>
                </a:ext>
              </a:extLst>
            </p:cNvPr>
            <p:cNvSpPr/>
            <p:nvPr/>
          </p:nvSpPr>
          <p:spPr bwMode="auto">
            <a:xfrm>
              <a:off x="4491042" y="3498877"/>
              <a:ext cx="15874" cy="17462"/>
            </a:xfrm>
            <a:custGeom>
              <a:avLst/>
              <a:gdLst>
                <a:gd name="T0" fmla="*/ 4 w 4"/>
                <a:gd name="T1" fmla="*/ 1 h 4"/>
                <a:gd name="T2" fmla="*/ 3 w 4"/>
                <a:gd name="T3" fmla="*/ 4 h 4"/>
                <a:gd name="T4" fmla="*/ 0 w 4"/>
                <a:gd name="T5" fmla="*/ 3 h 4"/>
                <a:gd name="T6" fmla="*/ 2 w 4"/>
                <a:gd name="T7" fmla="*/ 0 h 4"/>
                <a:gd name="T8" fmla="*/ 4 w 4"/>
                <a:gd name="T9" fmla="*/ 1 h 4"/>
              </a:gdLst>
              <a:ahLst/>
              <a:cxnLst>
                <a:cxn ang="0">
                  <a:pos x="T0" y="T1"/>
                </a:cxn>
                <a:cxn ang="0">
                  <a:pos x="T2" y="T3"/>
                </a:cxn>
                <a:cxn ang="0">
                  <a:pos x="T4" y="T5"/>
                </a:cxn>
                <a:cxn ang="0">
                  <a:pos x="T6" y="T7"/>
                </a:cxn>
                <a:cxn ang="0">
                  <a:pos x="T8" y="T9"/>
                </a:cxn>
              </a:cxnLst>
              <a:rect l="0" t="0" r="r" b="b"/>
              <a:pathLst>
                <a:path w="4" h="4">
                  <a:moveTo>
                    <a:pt x="4" y="1"/>
                  </a:moveTo>
                  <a:cubicBezTo>
                    <a:pt x="4" y="2"/>
                    <a:pt x="4" y="4"/>
                    <a:pt x="3" y="4"/>
                  </a:cubicBezTo>
                  <a:cubicBezTo>
                    <a:pt x="2" y="4"/>
                    <a:pt x="1" y="4"/>
                    <a:pt x="0" y="3"/>
                  </a:cubicBezTo>
                  <a:cubicBezTo>
                    <a:pt x="0" y="2"/>
                    <a:pt x="0" y="1"/>
                    <a:pt x="2" y="0"/>
                  </a:cubicBezTo>
                  <a:cubicBezTo>
                    <a:pt x="3" y="0"/>
                    <a:pt x="4" y="0"/>
                    <a:pt x="4" y="1"/>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2" name="íṩḻïḑè">
              <a:extLst>
                <a:ext uri="{FF2B5EF4-FFF2-40B4-BE49-F238E27FC236}">
                  <a16:creationId xmlns:a16="http://schemas.microsoft.com/office/drawing/2014/main" id="{B98B4AFD-58BA-49EC-920E-AB51946DB81E}"/>
                </a:ext>
              </a:extLst>
            </p:cNvPr>
            <p:cNvSpPr/>
            <p:nvPr/>
          </p:nvSpPr>
          <p:spPr bwMode="auto">
            <a:xfrm>
              <a:off x="4321180" y="3375052"/>
              <a:ext cx="169863" cy="157164"/>
            </a:xfrm>
            <a:custGeom>
              <a:avLst/>
              <a:gdLst>
                <a:gd name="T0" fmla="*/ 4 w 41"/>
                <a:gd name="T1" fmla="*/ 37 h 38"/>
                <a:gd name="T2" fmla="*/ 0 w 41"/>
                <a:gd name="T3" fmla="*/ 37 h 38"/>
                <a:gd name="T4" fmla="*/ 0 w 41"/>
                <a:gd name="T5" fmla="*/ 37 h 38"/>
                <a:gd name="T6" fmla="*/ 0 w 41"/>
                <a:gd name="T7" fmla="*/ 36 h 38"/>
                <a:gd name="T8" fmla="*/ 23 w 41"/>
                <a:gd name="T9" fmla="*/ 20 h 38"/>
                <a:gd name="T10" fmla="*/ 27 w 41"/>
                <a:gd name="T11" fmla="*/ 11 h 38"/>
                <a:gd name="T12" fmla="*/ 40 w 41"/>
                <a:gd name="T13" fmla="*/ 0 h 38"/>
                <a:gd name="T14" fmla="*/ 41 w 41"/>
                <a:gd name="T15" fmla="*/ 0 h 38"/>
                <a:gd name="T16" fmla="*/ 40 w 41"/>
                <a:gd name="T17" fmla="*/ 1 h 38"/>
                <a:gd name="T18" fmla="*/ 40 w 41"/>
                <a:gd name="T19" fmla="*/ 1 h 38"/>
                <a:gd name="T20" fmla="*/ 27 w 41"/>
                <a:gd name="T21" fmla="*/ 12 h 38"/>
                <a:gd name="T22" fmla="*/ 24 w 41"/>
                <a:gd name="T23" fmla="*/ 20 h 38"/>
                <a:gd name="T24" fmla="*/ 4 w 41"/>
                <a:gd name="T25" fmla="*/ 3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8">
                  <a:moveTo>
                    <a:pt x="4" y="37"/>
                  </a:moveTo>
                  <a:cubicBezTo>
                    <a:pt x="3" y="37"/>
                    <a:pt x="1" y="37"/>
                    <a:pt x="0" y="37"/>
                  </a:cubicBezTo>
                  <a:cubicBezTo>
                    <a:pt x="0" y="37"/>
                    <a:pt x="0" y="37"/>
                    <a:pt x="0" y="37"/>
                  </a:cubicBezTo>
                  <a:cubicBezTo>
                    <a:pt x="0" y="36"/>
                    <a:pt x="0" y="36"/>
                    <a:pt x="0" y="36"/>
                  </a:cubicBezTo>
                  <a:cubicBezTo>
                    <a:pt x="16" y="38"/>
                    <a:pt x="19" y="29"/>
                    <a:pt x="23" y="20"/>
                  </a:cubicBezTo>
                  <a:cubicBezTo>
                    <a:pt x="24" y="17"/>
                    <a:pt x="25" y="14"/>
                    <a:pt x="27" y="11"/>
                  </a:cubicBezTo>
                  <a:cubicBezTo>
                    <a:pt x="33" y="0"/>
                    <a:pt x="40" y="0"/>
                    <a:pt x="40" y="0"/>
                  </a:cubicBezTo>
                  <a:cubicBezTo>
                    <a:pt x="41" y="0"/>
                    <a:pt x="41" y="0"/>
                    <a:pt x="41" y="0"/>
                  </a:cubicBezTo>
                  <a:cubicBezTo>
                    <a:pt x="41" y="1"/>
                    <a:pt x="41" y="1"/>
                    <a:pt x="40" y="1"/>
                  </a:cubicBezTo>
                  <a:cubicBezTo>
                    <a:pt x="40" y="1"/>
                    <a:pt x="40" y="1"/>
                    <a:pt x="40" y="1"/>
                  </a:cubicBezTo>
                  <a:cubicBezTo>
                    <a:pt x="40" y="1"/>
                    <a:pt x="33" y="1"/>
                    <a:pt x="27" y="12"/>
                  </a:cubicBezTo>
                  <a:cubicBezTo>
                    <a:pt x="26" y="14"/>
                    <a:pt x="25" y="17"/>
                    <a:pt x="24" y="20"/>
                  </a:cubicBezTo>
                  <a:cubicBezTo>
                    <a:pt x="21" y="29"/>
                    <a:pt x="17" y="37"/>
                    <a:pt x="4" y="37"/>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3" name="íṣlîḋe">
              <a:extLst>
                <a:ext uri="{FF2B5EF4-FFF2-40B4-BE49-F238E27FC236}">
                  <a16:creationId xmlns:a16="http://schemas.microsoft.com/office/drawing/2014/main" id="{9E149916-CEFA-403E-9B03-6D6991C1EE79}"/>
                </a:ext>
              </a:extLst>
            </p:cNvPr>
            <p:cNvSpPr/>
            <p:nvPr/>
          </p:nvSpPr>
          <p:spPr bwMode="auto">
            <a:xfrm>
              <a:off x="3841754" y="3284562"/>
              <a:ext cx="623889" cy="376241"/>
            </a:xfrm>
            <a:custGeom>
              <a:avLst/>
              <a:gdLst>
                <a:gd name="T0" fmla="*/ 0 w 151"/>
                <a:gd name="T1" fmla="*/ 91 h 91"/>
                <a:gd name="T2" fmla="*/ 0 w 151"/>
                <a:gd name="T3" fmla="*/ 91 h 91"/>
                <a:gd name="T4" fmla="*/ 0 w 151"/>
                <a:gd name="T5" fmla="*/ 90 h 91"/>
                <a:gd name="T6" fmla="*/ 30 w 151"/>
                <a:gd name="T7" fmla="*/ 71 h 91"/>
                <a:gd name="T8" fmla="*/ 34 w 151"/>
                <a:gd name="T9" fmla="*/ 62 h 91"/>
                <a:gd name="T10" fmla="*/ 75 w 151"/>
                <a:gd name="T11" fmla="*/ 42 h 91"/>
                <a:gd name="T12" fmla="*/ 78 w 151"/>
                <a:gd name="T13" fmla="*/ 42 h 91"/>
                <a:gd name="T14" fmla="*/ 95 w 151"/>
                <a:gd name="T15" fmla="*/ 28 h 91"/>
                <a:gd name="T16" fmla="*/ 111 w 151"/>
                <a:gd name="T17" fmla="*/ 12 h 91"/>
                <a:gd name="T18" fmla="*/ 151 w 151"/>
                <a:gd name="T19" fmla="*/ 10 h 91"/>
                <a:gd name="T20" fmla="*/ 151 w 151"/>
                <a:gd name="T21" fmla="*/ 10 h 91"/>
                <a:gd name="T22" fmla="*/ 150 w 151"/>
                <a:gd name="T23" fmla="*/ 11 h 91"/>
                <a:gd name="T24" fmla="*/ 111 w 151"/>
                <a:gd name="T25" fmla="*/ 12 h 91"/>
                <a:gd name="T26" fmla="*/ 96 w 151"/>
                <a:gd name="T27" fmla="*/ 29 h 91"/>
                <a:gd name="T28" fmla="*/ 78 w 151"/>
                <a:gd name="T29" fmla="*/ 42 h 91"/>
                <a:gd name="T30" fmla="*/ 75 w 151"/>
                <a:gd name="T31" fmla="*/ 43 h 91"/>
                <a:gd name="T32" fmla="*/ 35 w 151"/>
                <a:gd name="T33" fmla="*/ 62 h 91"/>
                <a:gd name="T34" fmla="*/ 31 w 151"/>
                <a:gd name="T35" fmla="*/ 72 h 91"/>
                <a:gd name="T36" fmla="*/ 0 w 151"/>
                <a:gd name="T37" fmla="*/ 91 h 91"/>
                <a:gd name="T38" fmla="*/ 0 w 151"/>
                <a:gd name="T39"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1" h="91">
                  <a:moveTo>
                    <a:pt x="0" y="91"/>
                  </a:moveTo>
                  <a:cubicBezTo>
                    <a:pt x="0" y="91"/>
                    <a:pt x="0" y="91"/>
                    <a:pt x="0" y="91"/>
                  </a:cubicBezTo>
                  <a:cubicBezTo>
                    <a:pt x="0" y="90"/>
                    <a:pt x="0" y="90"/>
                    <a:pt x="0" y="90"/>
                  </a:cubicBezTo>
                  <a:cubicBezTo>
                    <a:pt x="24" y="90"/>
                    <a:pt x="27" y="81"/>
                    <a:pt x="30" y="71"/>
                  </a:cubicBezTo>
                  <a:cubicBezTo>
                    <a:pt x="31" y="68"/>
                    <a:pt x="32" y="65"/>
                    <a:pt x="34" y="62"/>
                  </a:cubicBezTo>
                  <a:cubicBezTo>
                    <a:pt x="41" y="50"/>
                    <a:pt x="56" y="46"/>
                    <a:pt x="75" y="42"/>
                  </a:cubicBezTo>
                  <a:cubicBezTo>
                    <a:pt x="78" y="42"/>
                    <a:pt x="78" y="42"/>
                    <a:pt x="78" y="42"/>
                  </a:cubicBezTo>
                  <a:cubicBezTo>
                    <a:pt x="89" y="39"/>
                    <a:pt x="92" y="34"/>
                    <a:pt x="95" y="28"/>
                  </a:cubicBezTo>
                  <a:cubicBezTo>
                    <a:pt x="98" y="23"/>
                    <a:pt x="101" y="17"/>
                    <a:pt x="111" y="12"/>
                  </a:cubicBezTo>
                  <a:cubicBezTo>
                    <a:pt x="131" y="0"/>
                    <a:pt x="150" y="10"/>
                    <a:pt x="151" y="10"/>
                  </a:cubicBezTo>
                  <a:cubicBezTo>
                    <a:pt x="151" y="10"/>
                    <a:pt x="151" y="10"/>
                    <a:pt x="151" y="10"/>
                  </a:cubicBezTo>
                  <a:cubicBezTo>
                    <a:pt x="151" y="11"/>
                    <a:pt x="150" y="11"/>
                    <a:pt x="150" y="11"/>
                  </a:cubicBezTo>
                  <a:cubicBezTo>
                    <a:pt x="150" y="11"/>
                    <a:pt x="131" y="1"/>
                    <a:pt x="111" y="12"/>
                  </a:cubicBezTo>
                  <a:cubicBezTo>
                    <a:pt x="102" y="18"/>
                    <a:pt x="99" y="24"/>
                    <a:pt x="96" y="29"/>
                  </a:cubicBezTo>
                  <a:cubicBezTo>
                    <a:pt x="92" y="35"/>
                    <a:pt x="89" y="40"/>
                    <a:pt x="78" y="42"/>
                  </a:cubicBezTo>
                  <a:cubicBezTo>
                    <a:pt x="75" y="43"/>
                    <a:pt x="75" y="43"/>
                    <a:pt x="75" y="43"/>
                  </a:cubicBezTo>
                  <a:cubicBezTo>
                    <a:pt x="57" y="47"/>
                    <a:pt x="42" y="51"/>
                    <a:pt x="35" y="62"/>
                  </a:cubicBezTo>
                  <a:cubicBezTo>
                    <a:pt x="33" y="65"/>
                    <a:pt x="32" y="69"/>
                    <a:pt x="31" y="72"/>
                  </a:cubicBezTo>
                  <a:cubicBezTo>
                    <a:pt x="28" y="81"/>
                    <a:pt x="25" y="90"/>
                    <a:pt x="0" y="91"/>
                  </a:cubicBezTo>
                  <a:cubicBezTo>
                    <a:pt x="0" y="91"/>
                    <a:pt x="0" y="91"/>
                    <a:pt x="0" y="91"/>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4" name="íṩļîḋè">
              <a:extLst>
                <a:ext uri="{FF2B5EF4-FFF2-40B4-BE49-F238E27FC236}">
                  <a16:creationId xmlns:a16="http://schemas.microsoft.com/office/drawing/2014/main" id="{737475CF-6BE7-41DC-8DD5-7C05DCF83F08}"/>
                </a:ext>
              </a:extLst>
            </p:cNvPr>
            <p:cNvSpPr/>
            <p:nvPr/>
          </p:nvSpPr>
          <p:spPr bwMode="auto">
            <a:xfrm>
              <a:off x="3643316" y="3330601"/>
              <a:ext cx="827089" cy="511179"/>
            </a:xfrm>
            <a:custGeom>
              <a:avLst/>
              <a:gdLst>
                <a:gd name="T0" fmla="*/ 9 w 200"/>
                <a:gd name="T1" fmla="*/ 122 h 124"/>
                <a:gd name="T2" fmla="*/ 0 w 200"/>
                <a:gd name="T3" fmla="*/ 121 h 124"/>
                <a:gd name="T4" fmla="*/ 0 w 200"/>
                <a:gd name="T5" fmla="*/ 120 h 124"/>
                <a:gd name="T6" fmla="*/ 1 w 200"/>
                <a:gd name="T7" fmla="*/ 120 h 124"/>
                <a:gd name="T8" fmla="*/ 23 w 200"/>
                <a:gd name="T9" fmla="*/ 118 h 124"/>
                <a:gd name="T10" fmla="*/ 31 w 200"/>
                <a:gd name="T11" fmla="*/ 107 h 124"/>
                <a:gd name="T12" fmla="*/ 56 w 200"/>
                <a:gd name="T13" fmla="*/ 93 h 124"/>
                <a:gd name="T14" fmla="*/ 107 w 200"/>
                <a:gd name="T15" fmla="*/ 81 h 124"/>
                <a:gd name="T16" fmla="*/ 125 w 200"/>
                <a:gd name="T17" fmla="*/ 58 h 124"/>
                <a:gd name="T18" fmla="*/ 143 w 200"/>
                <a:gd name="T19" fmla="*/ 42 h 124"/>
                <a:gd name="T20" fmla="*/ 171 w 200"/>
                <a:gd name="T21" fmla="*/ 21 h 124"/>
                <a:gd name="T22" fmla="*/ 200 w 200"/>
                <a:gd name="T23" fmla="*/ 8 h 124"/>
                <a:gd name="T24" fmla="*/ 200 w 200"/>
                <a:gd name="T25" fmla="*/ 8 h 124"/>
                <a:gd name="T26" fmla="*/ 200 w 200"/>
                <a:gd name="T27" fmla="*/ 9 h 124"/>
                <a:gd name="T28" fmla="*/ 171 w 200"/>
                <a:gd name="T29" fmla="*/ 21 h 124"/>
                <a:gd name="T30" fmla="*/ 143 w 200"/>
                <a:gd name="T31" fmla="*/ 43 h 124"/>
                <a:gd name="T32" fmla="*/ 126 w 200"/>
                <a:gd name="T33" fmla="*/ 59 h 124"/>
                <a:gd name="T34" fmla="*/ 108 w 200"/>
                <a:gd name="T35" fmla="*/ 81 h 124"/>
                <a:gd name="T36" fmla="*/ 56 w 200"/>
                <a:gd name="T37" fmla="*/ 94 h 124"/>
                <a:gd name="T38" fmla="*/ 32 w 200"/>
                <a:gd name="T39" fmla="*/ 108 h 124"/>
                <a:gd name="T40" fmla="*/ 23 w 200"/>
                <a:gd name="T41" fmla="*/ 118 h 124"/>
                <a:gd name="T42" fmla="*/ 9 w 200"/>
                <a:gd name="T43" fmla="*/ 12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124">
                  <a:moveTo>
                    <a:pt x="9" y="122"/>
                  </a:moveTo>
                  <a:cubicBezTo>
                    <a:pt x="4" y="122"/>
                    <a:pt x="0" y="121"/>
                    <a:pt x="0" y="121"/>
                  </a:cubicBezTo>
                  <a:cubicBezTo>
                    <a:pt x="0" y="121"/>
                    <a:pt x="0" y="121"/>
                    <a:pt x="0" y="120"/>
                  </a:cubicBezTo>
                  <a:cubicBezTo>
                    <a:pt x="0" y="120"/>
                    <a:pt x="0" y="120"/>
                    <a:pt x="1" y="120"/>
                  </a:cubicBezTo>
                  <a:cubicBezTo>
                    <a:pt x="1" y="120"/>
                    <a:pt x="11" y="124"/>
                    <a:pt x="23" y="118"/>
                  </a:cubicBezTo>
                  <a:cubicBezTo>
                    <a:pt x="27" y="115"/>
                    <a:pt x="29" y="111"/>
                    <a:pt x="31" y="107"/>
                  </a:cubicBezTo>
                  <a:cubicBezTo>
                    <a:pt x="35" y="100"/>
                    <a:pt x="39" y="92"/>
                    <a:pt x="56" y="93"/>
                  </a:cubicBezTo>
                  <a:cubicBezTo>
                    <a:pt x="82" y="95"/>
                    <a:pt x="88" y="94"/>
                    <a:pt x="107" y="81"/>
                  </a:cubicBezTo>
                  <a:cubicBezTo>
                    <a:pt x="116" y="74"/>
                    <a:pt x="121" y="66"/>
                    <a:pt x="125" y="58"/>
                  </a:cubicBezTo>
                  <a:cubicBezTo>
                    <a:pt x="130" y="50"/>
                    <a:pt x="135" y="42"/>
                    <a:pt x="143" y="42"/>
                  </a:cubicBezTo>
                  <a:cubicBezTo>
                    <a:pt x="159" y="42"/>
                    <a:pt x="165" y="30"/>
                    <a:pt x="171" y="21"/>
                  </a:cubicBezTo>
                  <a:cubicBezTo>
                    <a:pt x="177" y="9"/>
                    <a:pt x="182" y="0"/>
                    <a:pt x="200" y="8"/>
                  </a:cubicBezTo>
                  <a:cubicBezTo>
                    <a:pt x="200" y="8"/>
                    <a:pt x="200" y="8"/>
                    <a:pt x="200" y="8"/>
                  </a:cubicBezTo>
                  <a:cubicBezTo>
                    <a:pt x="200" y="9"/>
                    <a:pt x="200" y="9"/>
                    <a:pt x="200" y="9"/>
                  </a:cubicBezTo>
                  <a:cubicBezTo>
                    <a:pt x="182" y="1"/>
                    <a:pt x="177" y="10"/>
                    <a:pt x="171" y="21"/>
                  </a:cubicBezTo>
                  <a:cubicBezTo>
                    <a:pt x="166" y="31"/>
                    <a:pt x="160" y="42"/>
                    <a:pt x="143" y="43"/>
                  </a:cubicBezTo>
                  <a:cubicBezTo>
                    <a:pt x="135" y="43"/>
                    <a:pt x="131" y="50"/>
                    <a:pt x="126" y="59"/>
                  </a:cubicBezTo>
                  <a:cubicBezTo>
                    <a:pt x="122" y="66"/>
                    <a:pt x="117" y="75"/>
                    <a:pt x="108" y="81"/>
                  </a:cubicBezTo>
                  <a:cubicBezTo>
                    <a:pt x="88" y="95"/>
                    <a:pt x="82" y="95"/>
                    <a:pt x="56" y="94"/>
                  </a:cubicBezTo>
                  <a:cubicBezTo>
                    <a:pt x="40" y="93"/>
                    <a:pt x="36" y="101"/>
                    <a:pt x="32" y="108"/>
                  </a:cubicBezTo>
                  <a:cubicBezTo>
                    <a:pt x="29" y="112"/>
                    <a:pt x="27" y="116"/>
                    <a:pt x="23" y="118"/>
                  </a:cubicBezTo>
                  <a:cubicBezTo>
                    <a:pt x="18" y="121"/>
                    <a:pt x="13" y="122"/>
                    <a:pt x="9" y="122"/>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5" name="îṥ1íďe">
              <a:extLst>
                <a:ext uri="{FF2B5EF4-FFF2-40B4-BE49-F238E27FC236}">
                  <a16:creationId xmlns:a16="http://schemas.microsoft.com/office/drawing/2014/main" id="{08D9F876-6321-4F6F-9B3E-1D7F5D395FDE}"/>
                </a:ext>
              </a:extLst>
            </p:cNvPr>
            <p:cNvSpPr/>
            <p:nvPr/>
          </p:nvSpPr>
          <p:spPr bwMode="auto">
            <a:xfrm>
              <a:off x="3797305" y="3619528"/>
              <a:ext cx="573088" cy="276227"/>
            </a:xfrm>
            <a:custGeom>
              <a:avLst/>
              <a:gdLst>
                <a:gd name="T0" fmla="*/ 1 w 139"/>
                <a:gd name="T1" fmla="*/ 67 h 67"/>
                <a:gd name="T2" fmla="*/ 0 w 139"/>
                <a:gd name="T3" fmla="*/ 66 h 67"/>
                <a:gd name="T4" fmla="*/ 1 w 139"/>
                <a:gd name="T5" fmla="*/ 66 h 67"/>
                <a:gd name="T6" fmla="*/ 29 w 139"/>
                <a:gd name="T7" fmla="*/ 49 h 67"/>
                <a:gd name="T8" fmla="*/ 53 w 139"/>
                <a:gd name="T9" fmla="*/ 45 h 67"/>
                <a:gd name="T10" fmla="*/ 81 w 139"/>
                <a:gd name="T11" fmla="*/ 42 h 67"/>
                <a:gd name="T12" fmla="*/ 97 w 139"/>
                <a:gd name="T13" fmla="*/ 23 h 67"/>
                <a:gd name="T14" fmla="*/ 116 w 139"/>
                <a:gd name="T15" fmla="*/ 8 h 67"/>
                <a:gd name="T16" fmla="*/ 138 w 139"/>
                <a:gd name="T17" fmla="*/ 0 h 67"/>
                <a:gd name="T18" fmla="*/ 138 w 139"/>
                <a:gd name="T19" fmla="*/ 0 h 67"/>
                <a:gd name="T20" fmla="*/ 138 w 139"/>
                <a:gd name="T21" fmla="*/ 0 h 67"/>
                <a:gd name="T22" fmla="*/ 116 w 139"/>
                <a:gd name="T23" fmla="*/ 8 h 67"/>
                <a:gd name="T24" fmla="*/ 115 w 139"/>
                <a:gd name="T25" fmla="*/ 8 h 67"/>
                <a:gd name="T26" fmla="*/ 97 w 139"/>
                <a:gd name="T27" fmla="*/ 23 h 67"/>
                <a:gd name="T28" fmla="*/ 82 w 139"/>
                <a:gd name="T29" fmla="*/ 42 h 67"/>
                <a:gd name="T30" fmla="*/ 53 w 139"/>
                <a:gd name="T31" fmla="*/ 45 h 67"/>
                <a:gd name="T32" fmla="*/ 30 w 139"/>
                <a:gd name="T33" fmla="*/ 49 h 67"/>
                <a:gd name="T34" fmla="*/ 1 w 139"/>
                <a:gd name="T35" fmla="*/ 67 h 67"/>
                <a:gd name="T36" fmla="*/ 1 w 139"/>
                <a:gd name="T3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9" h="67">
                  <a:moveTo>
                    <a:pt x="1" y="67"/>
                  </a:moveTo>
                  <a:cubicBezTo>
                    <a:pt x="0" y="67"/>
                    <a:pt x="0" y="66"/>
                    <a:pt x="0" y="66"/>
                  </a:cubicBezTo>
                  <a:cubicBezTo>
                    <a:pt x="0" y="66"/>
                    <a:pt x="0" y="66"/>
                    <a:pt x="1" y="66"/>
                  </a:cubicBezTo>
                  <a:cubicBezTo>
                    <a:pt x="1" y="66"/>
                    <a:pt x="18" y="61"/>
                    <a:pt x="29" y="49"/>
                  </a:cubicBezTo>
                  <a:cubicBezTo>
                    <a:pt x="35" y="42"/>
                    <a:pt x="44" y="43"/>
                    <a:pt x="53" y="45"/>
                  </a:cubicBezTo>
                  <a:cubicBezTo>
                    <a:pt x="62" y="46"/>
                    <a:pt x="73" y="47"/>
                    <a:pt x="81" y="42"/>
                  </a:cubicBezTo>
                  <a:cubicBezTo>
                    <a:pt x="90" y="37"/>
                    <a:pt x="93" y="29"/>
                    <a:pt x="97" y="23"/>
                  </a:cubicBezTo>
                  <a:cubicBezTo>
                    <a:pt x="101" y="15"/>
                    <a:pt x="105" y="7"/>
                    <a:pt x="116" y="8"/>
                  </a:cubicBezTo>
                  <a:cubicBezTo>
                    <a:pt x="135" y="8"/>
                    <a:pt x="138" y="0"/>
                    <a:pt x="138" y="0"/>
                  </a:cubicBezTo>
                  <a:cubicBezTo>
                    <a:pt x="138" y="0"/>
                    <a:pt x="138" y="0"/>
                    <a:pt x="138" y="0"/>
                  </a:cubicBezTo>
                  <a:cubicBezTo>
                    <a:pt x="138" y="0"/>
                    <a:pt x="139" y="0"/>
                    <a:pt x="138" y="0"/>
                  </a:cubicBezTo>
                  <a:cubicBezTo>
                    <a:pt x="138" y="1"/>
                    <a:pt x="136" y="9"/>
                    <a:pt x="116" y="8"/>
                  </a:cubicBezTo>
                  <a:cubicBezTo>
                    <a:pt x="116" y="8"/>
                    <a:pt x="115" y="8"/>
                    <a:pt x="115" y="8"/>
                  </a:cubicBezTo>
                  <a:cubicBezTo>
                    <a:pt x="105" y="8"/>
                    <a:pt x="101" y="15"/>
                    <a:pt x="97" y="23"/>
                  </a:cubicBezTo>
                  <a:cubicBezTo>
                    <a:pt x="94" y="30"/>
                    <a:pt x="90" y="37"/>
                    <a:pt x="82" y="42"/>
                  </a:cubicBezTo>
                  <a:cubicBezTo>
                    <a:pt x="73" y="48"/>
                    <a:pt x="62" y="46"/>
                    <a:pt x="53" y="45"/>
                  </a:cubicBezTo>
                  <a:cubicBezTo>
                    <a:pt x="44" y="44"/>
                    <a:pt x="35" y="43"/>
                    <a:pt x="30" y="49"/>
                  </a:cubicBezTo>
                  <a:cubicBezTo>
                    <a:pt x="19" y="62"/>
                    <a:pt x="1" y="67"/>
                    <a:pt x="1" y="67"/>
                  </a:cubicBezTo>
                  <a:cubicBezTo>
                    <a:pt x="1" y="67"/>
                    <a:pt x="1" y="67"/>
                    <a:pt x="1" y="67"/>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6" name="iŝḻíḍé">
              <a:extLst>
                <a:ext uri="{FF2B5EF4-FFF2-40B4-BE49-F238E27FC236}">
                  <a16:creationId xmlns:a16="http://schemas.microsoft.com/office/drawing/2014/main" id="{F936D89B-B613-4B54-9E07-F7250F5ED327}"/>
                </a:ext>
              </a:extLst>
            </p:cNvPr>
            <p:cNvSpPr/>
            <p:nvPr/>
          </p:nvSpPr>
          <p:spPr bwMode="auto">
            <a:xfrm>
              <a:off x="4462467" y="3238525"/>
              <a:ext cx="941389" cy="722318"/>
            </a:xfrm>
            <a:custGeom>
              <a:avLst/>
              <a:gdLst>
                <a:gd name="T0" fmla="*/ 8 w 228"/>
                <a:gd name="T1" fmla="*/ 139 h 175"/>
                <a:gd name="T2" fmla="*/ 151 w 228"/>
                <a:gd name="T3" fmla="*/ 67 h 175"/>
                <a:gd name="T4" fmla="*/ 210 w 228"/>
                <a:gd name="T5" fmla="*/ 2 h 175"/>
                <a:gd name="T6" fmla="*/ 195 w 228"/>
                <a:gd name="T7" fmla="*/ 25 h 175"/>
                <a:gd name="T8" fmla="*/ 119 w 228"/>
                <a:gd name="T9" fmla="*/ 140 h 175"/>
                <a:gd name="T10" fmla="*/ 43 w 228"/>
                <a:gd name="T11" fmla="*/ 175 h 175"/>
                <a:gd name="T12" fmla="*/ 8 w 228"/>
                <a:gd name="T13" fmla="*/ 139 h 175"/>
              </a:gdLst>
              <a:ahLst/>
              <a:cxnLst>
                <a:cxn ang="0">
                  <a:pos x="T0" y="T1"/>
                </a:cxn>
                <a:cxn ang="0">
                  <a:pos x="T2" y="T3"/>
                </a:cxn>
                <a:cxn ang="0">
                  <a:pos x="T4" y="T5"/>
                </a:cxn>
                <a:cxn ang="0">
                  <a:pos x="T6" y="T7"/>
                </a:cxn>
                <a:cxn ang="0">
                  <a:pos x="T8" y="T9"/>
                </a:cxn>
                <a:cxn ang="0">
                  <a:pos x="T10" y="T11"/>
                </a:cxn>
                <a:cxn ang="0">
                  <a:pos x="T12" y="T13"/>
                </a:cxn>
              </a:cxnLst>
              <a:rect l="0" t="0" r="r" b="b"/>
              <a:pathLst>
                <a:path w="228" h="175">
                  <a:moveTo>
                    <a:pt x="8" y="139"/>
                  </a:moveTo>
                  <a:cubicBezTo>
                    <a:pt x="8" y="139"/>
                    <a:pt x="122" y="118"/>
                    <a:pt x="151" y="67"/>
                  </a:cubicBezTo>
                  <a:cubicBezTo>
                    <a:pt x="181" y="17"/>
                    <a:pt x="196" y="4"/>
                    <a:pt x="210" y="2"/>
                  </a:cubicBezTo>
                  <a:cubicBezTo>
                    <a:pt x="228" y="0"/>
                    <a:pt x="203" y="12"/>
                    <a:pt x="195" y="25"/>
                  </a:cubicBezTo>
                  <a:cubicBezTo>
                    <a:pt x="189" y="37"/>
                    <a:pt x="162" y="116"/>
                    <a:pt x="119" y="140"/>
                  </a:cubicBezTo>
                  <a:cubicBezTo>
                    <a:pt x="76" y="164"/>
                    <a:pt x="43" y="175"/>
                    <a:pt x="43" y="175"/>
                  </a:cubicBezTo>
                  <a:cubicBezTo>
                    <a:pt x="43" y="175"/>
                    <a:pt x="0" y="140"/>
                    <a:pt x="8" y="139"/>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7" name="iṡľiďe">
              <a:extLst>
                <a:ext uri="{FF2B5EF4-FFF2-40B4-BE49-F238E27FC236}">
                  <a16:creationId xmlns:a16="http://schemas.microsoft.com/office/drawing/2014/main" id="{CF8817D9-ECD9-4FB4-9043-06143B3B3435}"/>
                </a:ext>
              </a:extLst>
            </p:cNvPr>
            <p:cNvSpPr/>
            <p:nvPr/>
          </p:nvSpPr>
          <p:spPr bwMode="auto">
            <a:xfrm>
              <a:off x="3186116" y="3722717"/>
              <a:ext cx="1309690" cy="415928"/>
            </a:xfrm>
            <a:custGeom>
              <a:avLst/>
              <a:gdLst>
                <a:gd name="T0" fmla="*/ 260 w 317"/>
                <a:gd name="T1" fmla="*/ 28 h 101"/>
                <a:gd name="T2" fmla="*/ 120 w 317"/>
                <a:gd name="T3" fmla="*/ 71 h 101"/>
                <a:gd name="T4" fmla="*/ 6 w 317"/>
                <a:gd name="T5" fmla="*/ 60 h 101"/>
                <a:gd name="T6" fmla="*/ 33 w 317"/>
                <a:gd name="T7" fmla="*/ 64 h 101"/>
                <a:gd name="T8" fmla="*/ 173 w 317"/>
                <a:gd name="T9" fmla="*/ 100 h 101"/>
                <a:gd name="T10" fmla="*/ 292 w 317"/>
                <a:gd name="T11" fmla="*/ 62 h 101"/>
                <a:gd name="T12" fmla="*/ 260 w 317"/>
                <a:gd name="T13" fmla="*/ 28 h 101"/>
              </a:gdLst>
              <a:ahLst/>
              <a:cxnLst>
                <a:cxn ang="0">
                  <a:pos x="T0" y="T1"/>
                </a:cxn>
                <a:cxn ang="0">
                  <a:pos x="T2" y="T3"/>
                </a:cxn>
                <a:cxn ang="0">
                  <a:pos x="T4" y="T5"/>
                </a:cxn>
                <a:cxn ang="0">
                  <a:pos x="T6" y="T7"/>
                </a:cxn>
                <a:cxn ang="0">
                  <a:pos x="T8" y="T9"/>
                </a:cxn>
                <a:cxn ang="0">
                  <a:pos x="T10" y="T11"/>
                </a:cxn>
                <a:cxn ang="0">
                  <a:pos x="T12" y="T13"/>
                </a:cxn>
              </a:cxnLst>
              <a:rect l="0" t="0" r="r" b="b"/>
              <a:pathLst>
                <a:path w="317" h="101">
                  <a:moveTo>
                    <a:pt x="260" y="28"/>
                  </a:moveTo>
                  <a:cubicBezTo>
                    <a:pt x="260" y="28"/>
                    <a:pt x="193" y="89"/>
                    <a:pt x="120" y="71"/>
                  </a:cubicBezTo>
                  <a:cubicBezTo>
                    <a:pt x="48" y="52"/>
                    <a:pt x="13" y="52"/>
                    <a:pt x="6" y="60"/>
                  </a:cubicBezTo>
                  <a:cubicBezTo>
                    <a:pt x="0" y="65"/>
                    <a:pt x="20" y="60"/>
                    <a:pt x="33" y="64"/>
                  </a:cubicBezTo>
                  <a:cubicBezTo>
                    <a:pt x="44" y="66"/>
                    <a:pt x="124" y="98"/>
                    <a:pt x="173" y="100"/>
                  </a:cubicBezTo>
                  <a:cubicBezTo>
                    <a:pt x="222" y="101"/>
                    <a:pt x="292" y="62"/>
                    <a:pt x="292" y="62"/>
                  </a:cubicBezTo>
                  <a:cubicBezTo>
                    <a:pt x="292" y="62"/>
                    <a:pt x="317" y="0"/>
                    <a:pt x="260" y="28"/>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8" name="îš1ïḓê">
              <a:extLst>
                <a:ext uri="{FF2B5EF4-FFF2-40B4-BE49-F238E27FC236}">
                  <a16:creationId xmlns:a16="http://schemas.microsoft.com/office/drawing/2014/main" id="{AEC53FAE-43AF-4AE3-9EE3-2FFCBCACB0B3}"/>
                </a:ext>
              </a:extLst>
            </p:cNvPr>
            <p:cNvSpPr/>
            <p:nvPr/>
          </p:nvSpPr>
          <p:spPr bwMode="auto">
            <a:xfrm>
              <a:off x="3540130" y="4510123"/>
              <a:ext cx="1289051" cy="1238259"/>
            </a:xfrm>
            <a:custGeom>
              <a:avLst/>
              <a:gdLst>
                <a:gd name="T0" fmla="*/ 285 w 312"/>
                <a:gd name="T1" fmla="*/ 11 h 300"/>
                <a:gd name="T2" fmla="*/ 311 w 312"/>
                <a:gd name="T3" fmla="*/ 134 h 300"/>
                <a:gd name="T4" fmla="*/ 289 w 312"/>
                <a:gd name="T5" fmla="*/ 285 h 300"/>
                <a:gd name="T6" fmla="*/ 304 w 312"/>
                <a:gd name="T7" fmla="*/ 296 h 300"/>
                <a:gd name="T8" fmla="*/ 266 w 312"/>
                <a:gd name="T9" fmla="*/ 295 h 300"/>
                <a:gd name="T10" fmla="*/ 270 w 312"/>
                <a:gd name="T11" fmla="*/ 162 h 300"/>
                <a:gd name="T12" fmla="*/ 232 w 312"/>
                <a:gd name="T13" fmla="*/ 48 h 300"/>
                <a:gd name="T14" fmla="*/ 189 w 312"/>
                <a:gd name="T15" fmla="*/ 141 h 300"/>
                <a:gd name="T16" fmla="*/ 24 w 312"/>
                <a:gd name="T17" fmla="*/ 113 h 300"/>
                <a:gd name="T18" fmla="*/ 9 w 312"/>
                <a:gd name="T19" fmla="*/ 126 h 300"/>
                <a:gd name="T20" fmla="*/ 30 w 312"/>
                <a:gd name="T21" fmla="*/ 95 h 300"/>
                <a:gd name="T22" fmla="*/ 151 w 312"/>
                <a:gd name="T23" fmla="*/ 101 h 300"/>
                <a:gd name="T24" fmla="*/ 181 w 312"/>
                <a:gd name="T25" fmla="*/ 11 h 300"/>
                <a:gd name="T26" fmla="*/ 285 w 312"/>
                <a:gd name="T27" fmla="*/ 11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2" h="300">
                  <a:moveTo>
                    <a:pt x="285" y="11"/>
                  </a:moveTo>
                  <a:cubicBezTo>
                    <a:pt x="285" y="11"/>
                    <a:pt x="312" y="86"/>
                    <a:pt x="311" y="134"/>
                  </a:cubicBezTo>
                  <a:cubicBezTo>
                    <a:pt x="309" y="205"/>
                    <a:pt x="277" y="272"/>
                    <a:pt x="289" y="285"/>
                  </a:cubicBezTo>
                  <a:cubicBezTo>
                    <a:pt x="297" y="294"/>
                    <a:pt x="312" y="293"/>
                    <a:pt x="304" y="296"/>
                  </a:cubicBezTo>
                  <a:cubicBezTo>
                    <a:pt x="296" y="300"/>
                    <a:pt x="266" y="295"/>
                    <a:pt x="266" y="295"/>
                  </a:cubicBezTo>
                  <a:cubicBezTo>
                    <a:pt x="266" y="295"/>
                    <a:pt x="273" y="196"/>
                    <a:pt x="270" y="162"/>
                  </a:cubicBezTo>
                  <a:cubicBezTo>
                    <a:pt x="268" y="134"/>
                    <a:pt x="232" y="48"/>
                    <a:pt x="232" y="48"/>
                  </a:cubicBezTo>
                  <a:cubicBezTo>
                    <a:pt x="232" y="48"/>
                    <a:pt x="226" y="118"/>
                    <a:pt x="189" y="141"/>
                  </a:cubicBezTo>
                  <a:cubicBezTo>
                    <a:pt x="152" y="165"/>
                    <a:pt x="30" y="104"/>
                    <a:pt x="24" y="113"/>
                  </a:cubicBezTo>
                  <a:cubicBezTo>
                    <a:pt x="17" y="121"/>
                    <a:pt x="18" y="125"/>
                    <a:pt x="9" y="126"/>
                  </a:cubicBezTo>
                  <a:cubicBezTo>
                    <a:pt x="0" y="128"/>
                    <a:pt x="31" y="95"/>
                    <a:pt x="30" y="95"/>
                  </a:cubicBezTo>
                  <a:cubicBezTo>
                    <a:pt x="29" y="94"/>
                    <a:pt x="139" y="115"/>
                    <a:pt x="151" y="101"/>
                  </a:cubicBezTo>
                  <a:cubicBezTo>
                    <a:pt x="162" y="88"/>
                    <a:pt x="181" y="11"/>
                    <a:pt x="181" y="11"/>
                  </a:cubicBezTo>
                  <a:cubicBezTo>
                    <a:pt x="181" y="11"/>
                    <a:pt x="262" y="0"/>
                    <a:pt x="285" y="11"/>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89" name="iṣľiḍe">
              <a:extLst>
                <a:ext uri="{FF2B5EF4-FFF2-40B4-BE49-F238E27FC236}">
                  <a16:creationId xmlns:a16="http://schemas.microsoft.com/office/drawing/2014/main" id="{79B5F431-85CD-4510-94A4-EE23E9B9A2A0}"/>
                </a:ext>
              </a:extLst>
            </p:cNvPr>
            <p:cNvSpPr/>
            <p:nvPr/>
          </p:nvSpPr>
          <p:spPr bwMode="auto">
            <a:xfrm>
              <a:off x="4217992" y="3784630"/>
              <a:ext cx="474663" cy="436567"/>
            </a:xfrm>
            <a:custGeom>
              <a:avLst/>
              <a:gdLst>
                <a:gd name="T0" fmla="*/ 17 w 115"/>
                <a:gd name="T1" fmla="*/ 12 h 106"/>
                <a:gd name="T2" fmla="*/ 98 w 115"/>
                <a:gd name="T3" fmla="*/ 7 h 106"/>
                <a:gd name="T4" fmla="*/ 105 w 115"/>
                <a:gd name="T5" fmla="*/ 93 h 106"/>
                <a:gd name="T6" fmla="*/ 25 w 115"/>
                <a:gd name="T7" fmla="*/ 106 h 106"/>
                <a:gd name="T8" fmla="*/ 17 w 115"/>
                <a:gd name="T9" fmla="*/ 12 h 106"/>
              </a:gdLst>
              <a:ahLst/>
              <a:cxnLst>
                <a:cxn ang="0">
                  <a:pos x="T0" y="T1"/>
                </a:cxn>
                <a:cxn ang="0">
                  <a:pos x="T2" y="T3"/>
                </a:cxn>
                <a:cxn ang="0">
                  <a:pos x="T4" y="T5"/>
                </a:cxn>
                <a:cxn ang="0">
                  <a:pos x="T6" y="T7"/>
                </a:cxn>
                <a:cxn ang="0">
                  <a:pos x="T8" y="T9"/>
                </a:cxn>
              </a:cxnLst>
              <a:rect l="0" t="0" r="r" b="b"/>
              <a:pathLst>
                <a:path w="115" h="106">
                  <a:moveTo>
                    <a:pt x="17" y="12"/>
                  </a:moveTo>
                  <a:cubicBezTo>
                    <a:pt x="17" y="12"/>
                    <a:pt x="82" y="0"/>
                    <a:pt x="98" y="7"/>
                  </a:cubicBezTo>
                  <a:cubicBezTo>
                    <a:pt x="115" y="14"/>
                    <a:pt x="105" y="93"/>
                    <a:pt x="105" y="93"/>
                  </a:cubicBezTo>
                  <a:cubicBezTo>
                    <a:pt x="25" y="106"/>
                    <a:pt x="25" y="106"/>
                    <a:pt x="25" y="106"/>
                  </a:cubicBezTo>
                  <a:cubicBezTo>
                    <a:pt x="25" y="106"/>
                    <a:pt x="0" y="21"/>
                    <a:pt x="17" y="12"/>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0" name="îṥļîďe">
              <a:extLst>
                <a:ext uri="{FF2B5EF4-FFF2-40B4-BE49-F238E27FC236}">
                  <a16:creationId xmlns:a16="http://schemas.microsoft.com/office/drawing/2014/main" id="{DADE3281-1AB0-4A42-8127-0CC32ED223D9}"/>
                </a:ext>
              </a:extLst>
            </p:cNvPr>
            <p:cNvSpPr/>
            <p:nvPr/>
          </p:nvSpPr>
          <p:spPr bwMode="auto">
            <a:xfrm>
              <a:off x="4279905" y="3887817"/>
              <a:ext cx="458788" cy="503242"/>
            </a:xfrm>
            <a:custGeom>
              <a:avLst/>
              <a:gdLst>
                <a:gd name="T0" fmla="*/ 0 w 111"/>
                <a:gd name="T1" fmla="*/ 38 h 122"/>
                <a:gd name="T2" fmla="*/ 86 w 111"/>
                <a:gd name="T3" fmla="*/ 7 h 122"/>
                <a:gd name="T4" fmla="*/ 98 w 111"/>
                <a:gd name="T5" fmla="*/ 122 h 122"/>
                <a:gd name="T6" fmla="*/ 7 w 111"/>
                <a:gd name="T7" fmla="*/ 97 h 122"/>
                <a:gd name="T8" fmla="*/ 0 w 111"/>
                <a:gd name="T9" fmla="*/ 38 h 122"/>
              </a:gdLst>
              <a:ahLst/>
              <a:cxnLst>
                <a:cxn ang="0">
                  <a:pos x="T0" y="T1"/>
                </a:cxn>
                <a:cxn ang="0">
                  <a:pos x="T2" y="T3"/>
                </a:cxn>
                <a:cxn ang="0">
                  <a:pos x="T4" y="T5"/>
                </a:cxn>
                <a:cxn ang="0">
                  <a:pos x="T6" y="T7"/>
                </a:cxn>
                <a:cxn ang="0">
                  <a:pos x="T8" y="T9"/>
                </a:cxn>
              </a:cxnLst>
              <a:rect l="0" t="0" r="r" b="b"/>
              <a:pathLst>
                <a:path w="111" h="122">
                  <a:moveTo>
                    <a:pt x="0" y="38"/>
                  </a:moveTo>
                  <a:cubicBezTo>
                    <a:pt x="0" y="38"/>
                    <a:pt x="18" y="0"/>
                    <a:pt x="86" y="7"/>
                  </a:cubicBezTo>
                  <a:cubicBezTo>
                    <a:pt x="111" y="9"/>
                    <a:pt x="98" y="122"/>
                    <a:pt x="98" y="122"/>
                  </a:cubicBezTo>
                  <a:cubicBezTo>
                    <a:pt x="7" y="97"/>
                    <a:pt x="7" y="97"/>
                    <a:pt x="7" y="97"/>
                  </a:cubicBezTo>
                  <a:cubicBezTo>
                    <a:pt x="7" y="97"/>
                    <a:pt x="0" y="50"/>
                    <a:pt x="0" y="38"/>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1" name="îşľîḑê">
              <a:extLst>
                <a:ext uri="{FF2B5EF4-FFF2-40B4-BE49-F238E27FC236}">
                  <a16:creationId xmlns:a16="http://schemas.microsoft.com/office/drawing/2014/main" id="{6019088C-9C29-4861-8AD3-205B52E50391}"/>
                </a:ext>
              </a:extLst>
            </p:cNvPr>
            <p:cNvSpPr/>
            <p:nvPr/>
          </p:nvSpPr>
          <p:spPr bwMode="auto">
            <a:xfrm>
              <a:off x="4635506" y="5710281"/>
              <a:ext cx="203200" cy="41275"/>
            </a:xfrm>
            <a:custGeom>
              <a:avLst/>
              <a:gdLst>
                <a:gd name="T0" fmla="*/ 0 w 49"/>
                <a:gd name="T1" fmla="*/ 0 h 10"/>
                <a:gd name="T2" fmla="*/ 33 w 49"/>
                <a:gd name="T3" fmla="*/ 3 h 10"/>
                <a:gd name="T4" fmla="*/ 33 w 49"/>
                <a:gd name="T5" fmla="*/ 0 h 10"/>
                <a:gd name="T6" fmla="*/ 48 w 49"/>
                <a:gd name="T7" fmla="*/ 7 h 10"/>
                <a:gd name="T8" fmla="*/ 0 w 49"/>
                <a:gd name="T9" fmla="*/ 6 h 10"/>
                <a:gd name="T10" fmla="*/ 0 w 49"/>
                <a:gd name="T11" fmla="*/ 0 h 10"/>
              </a:gdLst>
              <a:ahLst/>
              <a:cxnLst>
                <a:cxn ang="0">
                  <a:pos x="T0" y="T1"/>
                </a:cxn>
                <a:cxn ang="0">
                  <a:pos x="T2" y="T3"/>
                </a:cxn>
                <a:cxn ang="0">
                  <a:pos x="T4" y="T5"/>
                </a:cxn>
                <a:cxn ang="0">
                  <a:pos x="T6" y="T7"/>
                </a:cxn>
                <a:cxn ang="0">
                  <a:pos x="T8" y="T9"/>
                </a:cxn>
                <a:cxn ang="0">
                  <a:pos x="T10" y="T11"/>
                </a:cxn>
              </a:cxnLst>
              <a:rect l="0" t="0" r="r" b="b"/>
              <a:pathLst>
                <a:path w="49" h="10">
                  <a:moveTo>
                    <a:pt x="0" y="0"/>
                  </a:moveTo>
                  <a:cubicBezTo>
                    <a:pt x="33" y="3"/>
                    <a:pt x="33" y="3"/>
                    <a:pt x="33" y="3"/>
                  </a:cubicBezTo>
                  <a:cubicBezTo>
                    <a:pt x="33" y="0"/>
                    <a:pt x="33" y="0"/>
                    <a:pt x="33" y="0"/>
                  </a:cubicBezTo>
                  <a:cubicBezTo>
                    <a:pt x="33" y="0"/>
                    <a:pt x="46" y="4"/>
                    <a:pt x="48" y="7"/>
                  </a:cubicBezTo>
                  <a:cubicBezTo>
                    <a:pt x="49" y="10"/>
                    <a:pt x="0" y="6"/>
                    <a:pt x="0" y="6"/>
                  </a:cubicBezTo>
                  <a:lnTo>
                    <a:pt x="0" y="0"/>
                  </a:ln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2" name="íSlîḍê">
              <a:extLst>
                <a:ext uri="{FF2B5EF4-FFF2-40B4-BE49-F238E27FC236}">
                  <a16:creationId xmlns:a16="http://schemas.microsoft.com/office/drawing/2014/main" id="{C65B1208-F5F6-44D8-B84D-10CB75D0CCD0}"/>
                </a:ext>
              </a:extLst>
            </p:cNvPr>
            <p:cNvSpPr/>
            <p:nvPr/>
          </p:nvSpPr>
          <p:spPr bwMode="auto">
            <a:xfrm>
              <a:off x="3536954" y="4889538"/>
              <a:ext cx="131762" cy="173040"/>
            </a:xfrm>
            <a:custGeom>
              <a:avLst/>
              <a:gdLst>
                <a:gd name="T0" fmla="*/ 32 w 32"/>
                <a:gd name="T1" fmla="*/ 3 h 42"/>
                <a:gd name="T2" fmla="*/ 14 w 32"/>
                <a:gd name="T3" fmla="*/ 30 h 42"/>
                <a:gd name="T4" fmla="*/ 17 w 32"/>
                <a:gd name="T5" fmla="*/ 32 h 42"/>
                <a:gd name="T6" fmla="*/ 3 w 32"/>
                <a:gd name="T7" fmla="*/ 42 h 42"/>
                <a:gd name="T8" fmla="*/ 26 w 32"/>
                <a:gd name="T9" fmla="*/ 0 h 42"/>
                <a:gd name="T10" fmla="*/ 32 w 32"/>
                <a:gd name="T11" fmla="*/ 3 h 42"/>
              </a:gdLst>
              <a:ahLst/>
              <a:cxnLst>
                <a:cxn ang="0">
                  <a:pos x="T0" y="T1"/>
                </a:cxn>
                <a:cxn ang="0">
                  <a:pos x="T2" y="T3"/>
                </a:cxn>
                <a:cxn ang="0">
                  <a:pos x="T4" y="T5"/>
                </a:cxn>
                <a:cxn ang="0">
                  <a:pos x="T6" y="T7"/>
                </a:cxn>
                <a:cxn ang="0">
                  <a:pos x="T8" y="T9"/>
                </a:cxn>
                <a:cxn ang="0">
                  <a:pos x="T10" y="T11"/>
                </a:cxn>
              </a:cxnLst>
              <a:rect l="0" t="0" r="r" b="b"/>
              <a:pathLst>
                <a:path w="32" h="42">
                  <a:moveTo>
                    <a:pt x="32" y="3"/>
                  </a:moveTo>
                  <a:cubicBezTo>
                    <a:pt x="14" y="30"/>
                    <a:pt x="14" y="30"/>
                    <a:pt x="14" y="30"/>
                  </a:cubicBezTo>
                  <a:cubicBezTo>
                    <a:pt x="17" y="32"/>
                    <a:pt x="17" y="32"/>
                    <a:pt x="17" y="32"/>
                  </a:cubicBezTo>
                  <a:cubicBezTo>
                    <a:pt x="17" y="32"/>
                    <a:pt x="6" y="42"/>
                    <a:pt x="3" y="42"/>
                  </a:cubicBezTo>
                  <a:cubicBezTo>
                    <a:pt x="0" y="42"/>
                    <a:pt x="26" y="0"/>
                    <a:pt x="26" y="0"/>
                  </a:cubicBezTo>
                  <a:lnTo>
                    <a:pt x="32" y="3"/>
                  </a:ln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3" name="îsļídè">
              <a:extLst>
                <a:ext uri="{FF2B5EF4-FFF2-40B4-BE49-F238E27FC236}">
                  <a16:creationId xmlns:a16="http://schemas.microsoft.com/office/drawing/2014/main" id="{D8F060D0-CC49-46A8-9DCE-F39EB4B74403}"/>
                </a:ext>
              </a:extLst>
            </p:cNvPr>
            <p:cNvSpPr/>
            <p:nvPr/>
          </p:nvSpPr>
          <p:spPr bwMode="auto">
            <a:xfrm>
              <a:off x="4300542" y="3808441"/>
              <a:ext cx="74613" cy="177801"/>
            </a:xfrm>
            <a:custGeom>
              <a:avLst/>
              <a:gdLst>
                <a:gd name="T0" fmla="*/ 4 w 18"/>
                <a:gd name="T1" fmla="*/ 0 h 43"/>
                <a:gd name="T2" fmla="*/ 18 w 18"/>
                <a:gd name="T3" fmla="*/ 41 h 43"/>
                <a:gd name="T4" fmla="*/ 15 w 18"/>
                <a:gd name="T5" fmla="*/ 43 h 43"/>
                <a:gd name="T6" fmla="*/ 0 w 18"/>
                <a:gd name="T7" fmla="*/ 0 h 43"/>
                <a:gd name="T8" fmla="*/ 4 w 18"/>
                <a:gd name="T9" fmla="*/ 0 h 43"/>
              </a:gdLst>
              <a:ahLst/>
              <a:cxnLst>
                <a:cxn ang="0">
                  <a:pos x="T0" y="T1"/>
                </a:cxn>
                <a:cxn ang="0">
                  <a:pos x="T2" y="T3"/>
                </a:cxn>
                <a:cxn ang="0">
                  <a:pos x="T4" y="T5"/>
                </a:cxn>
                <a:cxn ang="0">
                  <a:pos x="T6" y="T7"/>
                </a:cxn>
                <a:cxn ang="0">
                  <a:pos x="T8" y="T9"/>
                </a:cxn>
              </a:cxnLst>
              <a:rect l="0" t="0" r="r" b="b"/>
              <a:pathLst>
                <a:path w="18" h="43">
                  <a:moveTo>
                    <a:pt x="4" y="0"/>
                  </a:moveTo>
                  <a:cubicBezTo>
                    <a:pt x="4" y="0"/>
                    <a:pt x="17" y="37"/>
                    <a:pt x="18" y="41"/>
                  </a:cubicBezTo>
                  <a:cubicBezTo>
                    <a:pt x="15" y="43"/>
                    <a:pt x="15" y="43"/>
                    <a:pt x="15" y="43"/>
                  </a:cubicBezTo>
                  <a:cubicBezTo>
                    <a:pt x="0" y="0"/>
                    <a:pt x="0" y="0"/>
                    <a:pt x="0" y="0"/>
                  </a:cubicBezTo>
                  <a:cubicBezTo>
                    <a:pt x="0" y="0"/>
                    <a:pt x="2" y="0"/>
                    <a:pt x="4" y="0"/>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4" name="iṧḷiḋè">
              <a:extLst>
                <a:ext uri="{FF2B5EF4-FFF2-40B4-BE49-F238E27FC236}">
                  <a16:creationId xmlns:a16="http://schemas.microsoft.com/office/drawing/2014/main" id="{01F14970-794F-4474-B9E8-D0C9D716BD5F}"/>
                </a:ext>
              </a:extLst>
            </p:cNvPr>
            <p:cNvSpPr/>
            <p:nvPr/>
          </p:nvSpPr>
          <p:spPr bwMode="auto">
            <a:xfrm>
              <a:off x="4565655" y="3787804"/>
              <a:ext cx="74613" cy="180977"/>
            </a:xfrm>
            <a:custGeom>
              <a:avLst/>
              <a:gdLst>
                <a:gd name="T0" fmla="*/ 4 w 18"/>
                <a:gd name="T1" fmla="*/ 1 h 44"/>
                <a:gd name="T2" fmla="*/ 18 w 18"/>
                <a:gd name="T3" fmla="*/ 42 h 44"/>
                <a:gd name="T4" fmla="*/ 14 w 18"/>
                <a:gd name="T5" fmla="*/ 44 h 44"/>
                <a:gd name="T6" fmla="*/ 0 w 18"/>
                <a:gd name="T7" fmla="*/ 0 h 44"/>
                <a:gd name="T8" fmla="*/ 4 w 18"/>
                <a:gd name="T9" fmla="*/ 1 h 44"/>
              </a:gdLst>
              <a:ahLst/>
              <a:cxnLst>
                <a:cxn ang="0">
                  <a:pos x="T0" y="T1"/>
                </a:cxn>
                <a:cxn ang="0">
                  <a:pos x="T2" y="T3"/>
                </a:cxn>
                <a:cxn ang="0">
                  <a:pos x="T4" y="T5"/>
                </a:cxn>
                <a:cxn ang="0">
                  <a:pos x="T6" y="T7"/>
                </a:cxn>
                <a:cxn ang="0">
                  <a:pos x="T8" y="T9"/>
                </a:cxn>
              </a:cxnLst>
              <a:rect l="0" t="0" r="r" b="b"/>
              <a:pathLst>
                <a:path w="18" h="44">
                  <a:moveTo>
                    <a:pt x="4" y="1"/>
                  </a:moveTo>
                  <a:cubicBezTo>
                    <a:pt x="4" y="1"/>
                    <a:pt x="16" y="38"/>
                    <a:pt x="18" y="42"/>
                  </a:cubicBezTo>
                  <a:cubicBezTo>
                    <a:pt x="14" y="44"/>
                    <a:pt x="14" y="44"/>
                    <a:pt x="14" y="44"/>
                  </a:cubicBezTo>
                  <a:cubicBezTo>
                    <a:pt x="0" y="0"/>
                    <a:pt x="0" y="0"/>
                    <a:pt x="0" y="0"/>
                  </a:cubicBezTo>
                  <a:cubicBezTo>
                    <a:pt x="0" y="0"/>
                    <a:pt x="2" y="1"/>
                    <a:pt x="4" y="1"/>
                  </a:cubicBez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5" name="îşlïďê">
              <a:extLst>
                <a:ext uri="{FF2B5EF4-FFF2-40B4-BE49-F238E27FC236}">
                  <a16:creationId xmlns:a16="http://schemas.microsoft.com/office/drawing/2014/main" id="{13D19A18-8E0F-4E65-922A-6C0912685BF0}"/>
                </a:ext>
              </a:extLst>
            </p:cNvPr>
            <p:cNvSpPr/>
            <p:nvPr/>
          </p:nvSpPr>
          <p:spPr bwMode="auto">
            <a:xfrm>
              <a:off x="5243517" y="3292500"/>
              <a:ext cx="36513" cy="20638"/>
            </a:xfrm>
            <a:custGeom>
              <a:avLst/>
              <a:gdLst>
                <a:gd name="T0" fmla="*/ 9 w 9"/>
                <a:gd name="T1" fmla="*/ 5 h 5"/>
                <a:gd name="T2" fmla="*/ 8 w 9"/>
                <a:gd name="T3" fmla="*/ 5 h 5"/>
                <a:gd name="T4" fmla="*/ 0 w 9"/>
                <a:gd name="T5" fmla="*/ 1 h 5"/>
                <a:gd name="T6" fmla="*/ 0 w 9"/>
                <a:gd name="T7" fmla="*/ 1 h 5"/>
                <a:gd name="T8" fmla="*/ 0 w 9"/>
                <a:gd name="T9" fmla="*/ 0 h 5"/>
                <a:gd name="T10" fmla="*/ 9 w 9"/>
                <a:gd name="T11" fmla="*/ 4 h 5"/>
                <a:gd name="T12" fmla="*/ 9 w 9"/>
                <a:gd name="T13" fmla="*/ 5 h 5"/>
                <a:gd name="T14" fmla="*/ 9 w 9"/>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5">
                  <a:moveTo>
                    <a:pt x="9" y="5"/>
                  </a:moveTo>
                  <a:cubicBezTo>
                    <a:pt x="9" y="5"/>
                    <a:pt x="8" y="5"/>
                    <a:pt x="8" y="5"/>
                  </a:cubicBezTo>
                  <a:cubicBezTo>
                    <a:pt x="7" y="2"/>
                    <a:pt x="0" y="1"/>
                    <a:pt x="0" y="1"/>
                  </a:cubicBezTo>
                  <a:cubicBezTo>
                    <a:pt x="0" y="1"/>
                    <a:pt x="0" y="1"/>
                    <a:pt x="0" y="1"/>
                  </a:cubicBezTo>
                  <a:cubicBezTo>
                    <a:pt x="0" y="0"/>
                    <a:pt x="0" y="0"/>
                    <a:pt x="0" y="0"/>
                  </a:cubicBezTo>
                  <a:cubicBezTo>
                    <a:pt x="1" y="0"/>
                    <a:pt x="8" y="1"/>
                    <a:pt x="9" y="4"/>
                  </a:cubicBezTo>
                  <a:cubicBezTo>
                    <a:pt x="9" y="4"/>
                    <a:pt x="9" y="5"/>
                    <a:pt x="9" y="5"/>
                  </a:cubicBezTo>
                  <a:cubicBezTo>
                    <a:pt x="9" y="5"/>
                    <a:pt x="9" y="5"/>
                    <a:pt x="9" y="5"/>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6" name="iṥľíḍê">
              <a:extLst>
                <a:ext uri="{FF2B5EF4-FFF2-40B4-BE49-F238E27FC236}">
                  <a16:creationId xmlns:a16="http://schemas.microsoft.com/office/drawing/2014/main" id="{E6535A7E-A05E-49CA-8B81-0B37CE3DC3BB}"/>
                </a:ext>
              </a:extLst>
            </p:cNvPr>
            <p:cNvSpPr/>
            <p:nvPr/>
          </p:nvSpPr>
          <p:spPr bwMode="auto">
            <a:xfrm>
              <a:off x="5267331" y="3248051"/>
              <a:ext cx="82550" cy="57150"/>
            </a:xfrm>
            <a:custGeom>
              <a:avLst/>
              <a:gdLst>
                <a:gd name="T0" fmla="*/ 1 w 20"/>
                <a:gd name="T1" fmla="*/ 14 h 14"/>
                <a:gd name="T2" fmla="*/ 1 w 20"/>
                <a:gd name="T3" fmla="*/ 14 h 14"/>
                <a:gd name="T4" fmla="*/ 0 w 20"/>
                <a:gd name="T5" fmla="*/ 13 h 14"/>
                <a:gd name="T6" fmla="*/ 20 w 20"/>
                <a:gd name="T7" fmla="*/ 0 h 14"/>
                <a:gd name="T8" fmla="*/ 20 w 20"/>
                <a:gd name="T9" fmla="*/ 1 h 14"/>
                <a:gd name="T10" fmla="*/ 20 w 20"/>
                <a:gd name="T11" fmla="*/ 1 h 14"/>
                <a:gd name="T12" fmla="*/ 1 w 20"/>
                <a:gd name="T13" fmla="*/ 14 h 14"/>
                <a:gd name="T14" fmla="*/ 1 w 20"/>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4">
                  <a:moveTo>
                    <a:pt x="1" y="14"/>
                  </a:moveTo>
                  <a:cubicBezTo>
                    <a:pt x="1" y="14"/>
                    <a:pt x="1" y="14"/>
                    <a:pt x="1" y="14"/>
                  </a:cubicBezTo>
                  <a:cubicBezTo>
                    <a:pt x="0" y="14"/>
                    <a:pt x="0" y="14"/>
                    <a:pt x="0" y="13"/>
                  </a:cubicBezTo>
                  <a:cubicBezTo>
                    <a:pt x="6" y="4"/>
                    <a:pt x="20" y="0"/>
                    <a:pt x="20" y="0"/>
                  </a:cubicBezTo>
                  <a:cubicBezTo>
                    <a:pt x="20" y="0"/>
                    <a:pt x="20" y="0"/>
                    <a:pt x="20" y="1"/>
                  </a:cubicBezTo>
                  <a:cubicBezTo>
                    <a:pt x="20" y="1"/>
                    <a:pt x="20" y="1"/>
                    <a:pt x="20" y="1"/>
                  </a:cubicBezTo>
                  <a:cubicBezTo>
                    <a:pt x="20" y="1"/>
                    <a:pt x="7" y="5"/>
                    <a:pt x="1" y="14"/>
                  </a:cubicBezTo>
                  <a:cubicBezTo>
                    <a:pt x="1" y="14"/>
                    <a:pt x="1" y="14"/>
                    <a:pt x="1" y="14"/>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7" name="ïşliḋê">
              <a:extLst>
                <a:ext uri="{FF2B5EF4-FFF2-40B4-BE49-F238E27FC236}">
                  <a16:creationId xmlns:a16="http://schemas.microsoft.com/office/drawing/2014/main" id="{753DAC18-8EB3-4CB6-B27C-410B02F128F9}"/>
                </a:ext>
              </a:extLst>
            </p:cNvPr>
            <p:cNvSpPr/>
            <p:nvPr/>
          </p:nvSpPr>
          <p:spPr bwMode="auto">
            <a:xfrm>
              <a:off x="5251455" y="3248051"/>
              <a:ext cx="77787" cy="49213"/>
            </a:xfrm>
            <a:custGeom>
              <a:avLst/>
              <a:gdLst>
                <a:gd name="T0" fmla="*/ 1 w 19"/>
                <a:gd name="T1" fmla="*/ 12 h 12"/>
                <a:gd name="T2" fmla="*/ 0 w 19"/>
                <a:gd name="T3" fmla="*/ 12 h 12"/>
                <a:gd name="T4" fmla="*/ 0 w 19"/>
                <a:gd name="T5" fmla="*/ 11 h 12"/>
                <a:gd name="T6" fmla="*/ 18 w 19"/>
                <a:gd name="T7" fmla="*/ 0 h 12"/>
                <a:gd name="T8" fmla="*/ 19 w 19"/>
                <a:gd name="T9" fmla="*/ 1 h 12"/>
                <a:gd name="T10" fmla="*/ 19 w 19"/>
                <a:gd name="T11" fmla="*/ 1 h 12"/>
                <a:gd name="T12" fmla="*/ 1 w 19"/>
                <a:gd name="T13" fmla="*/ 12 h 12"/>
                <a:gd name="T14" fmla="*/ 1 w 19"/>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2">
                  <a:moveTo>
                    <a:pt x="1" y="12"/>
                  </a:moveTo>
                  <a:cubicBezTo>
                    <a:pt x="1" y="12"/>
                    <a:pt x="0" y="12"/>
                    <a:pt x="0" y="12"/>
                  </a:cubicBezTo>
                  <a:cubicBezTo>
                    <a:pt x="0" y="12"/>
                    <a:pt x="0" y="12"/>
                    <a:pt x="0" y="11"/>
                  </a:cubicBezTo>
                  <a:cubicBezTo>
                    <a:pt x="1" y="11"/>
                    <a:pt x="11" y="2"/>
                    <a:pt x="18" y="0"/>
                  </a:cubicBezTo>
                  <a:cubicBezTo>
                    <a:pt x="19" y="0"/>
                    <a:pt x="19" y="1"/>
                    <a:pt x="19" y="1"/>
                  </a:cubicBezTo>
                  <a:cubicBezTo>
                    <a:pt x="19" y="1"/>
                    <a:pt x="19" y="1"/>
                    <a:pt x="19" y="1"/>
                  </a:cubicBezTo>
                  <a:cubicBezTo>
                    <a:pt x="12" y="3"/>
                    <a:pt x="1" y="12"/>
                    <a:pt x="1" y="12"/>
                  </a:cubicBezTo>
                  <a:cubicBezTo>
                    <a:pt x="1" y="12"/>
                    <a:pt x="1" y="12"/>
                    <a:pt x="1" y="12"/>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8" name="îṥlîḑè">
              <a:extLst>
                <a:ext uri="{FF2B5EF4-FFF2-40B4-BE49-F238E27FC236}">
                  <a16:creationId xmlns:a16="http://schemas.microsoft.com/office/drawing/2014/main" id="{F4089508-DC1C-4519-84AB-E12E4DCCD228}"/>
                </a:ext>
              </a:extLst>
            </p:cNvPr>
            <p:cNvSpPr/>
            <p:nvPr/>
          </p:nvSpPr>
          <p:spPr bwMode="auto">
            <a:xfrm>
              <a:off x="5251455" y="3292500"/>
              <a:ext cx="90488" cy="82550"/>
            </a:xfrm>
            <a:custGeom>
              <a:avLst/>
              <a:gdLst>
                <a:gd name="T0" fmla="*/ 15 w 22"/>
                <a:gd name="T1" fmla="*/ 0 h 20"/>
                <a:gd name="T2" fmla="*/ 10 w 22"/>
                <a:gd name="T3" fmla="*/ 6 h 20"/>
                <a:gd name="T4" fmla="*/ 21 w 22"/>
                <a:gd name="T5" fmla="*/ 3 h 20"/>
                <a:gd name="T6" fmla="*/ 3 w 22"/>
                <a:gd name="T7" fmla="*/ 16 h 20"/>
                <a:gd name="T8" fmla="*/ 15 w 22"/>
                <a:gd name="T9" fmla="*/ 0 h 20"/>
              </a:gdLst>
              <a:ahLst/>
              <a:cxnLst>
                <a:cxn ang="0">
                  <a:pos x="T0" y="T1"/>
                </a:cxn>
                <a:cxn ang="0">
                  <a:pos x="T2" y="T3"/>
                </a:cxn>
                <a:cxn ang="0">
                  <a:pos x="T4" y="T5"/>
                </a:cxn>
                <a:cxn ang="0">
                  <a:pos x="T6" y="T7"/>
                </a:cxn>
                <a:cxn ang="0">
                  <a:pos x="T8" y="T9"/>
                </a:cxn>
              </a:cxnLst>
              <a:rect l="0" t="0" r="r" b="b"/>
              <a:pathLst>
                <a:path w="22" h="20">
                  <a:moveTo>
                    <a:pt x="15" y="0"/>
                  </a:moveTo>
                  <a:cubicBezTo>
                    <a:pt x="15" y="0"/>
                    <a:pt x="9" y="5"/>
                    <a:pt x="10" y="6"/>
                  </a:cubicBezTo>
                  <a:cubicBezTo>
                    <a:pt x="11" y="7"/>
                    <a:pt x="20" y="1"/>
                    <a:pt x="21" y="3"/>
                  </a:cubicBezTo>
                  <a:cubicBezTo>
                    <a:pt x="22" y="5"/>
                    <a:pt x="6" y="12"/>
                    <a:pt x="3" y="16"/>
                  </a:cubicBezTo>
                  <a:cubicBezTo>
                    <a:pt x="0" y="20"/>
                    <a:pt x="5" y="4"/>
                    <a:pt x="15" y="0"/>
                  </a:cubicBezTo>
                  <a:close/>
                </a:path>
              </a:pathLst>
            </a:custGeom>
            <a:solidFill>
              <a:srgbClr val="F1CA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199" name="î$ľiḍe">
              <a:extLst>
                <a:ext uri="{FF2B5EF4-FFF2-40B4-BE49-F238E27FC236}">
                  <a16:creationId xmlns:a16="http://schemas.microsoft.com/office/drawing/2014/main" id="{84F38A01-4E55-4755-87EA-F9C8B1B31F62}"/>
                </a:ext>
              </a:extLst>
            </p:cNvPr>
            <p:cNvSpPr/>
            <p:nvPr/>
          </p:nvSpPr>
          <p:spPr bwMode="auto">
            <a:xfrm>
              <a:off x="3292479" y="3944968"/>
              <a:ext cx="12700" cy="28575"/>
            </a:xfrm>
            <a:custGeom>
              <a:avLst/>
              <a:gdLst>
                <a:gd name="T0" fmla="*/ 2 w 3"/>
                <a:gd name="T1" fmla="*/ 7 h 7"/>
                <a:gd name="T2" fmla="*/ 2 w 3"/>
                <a:gd name="T3" fmla="*/ 6 h 7"/>
                <a:gd name="T4" fmla="*/ 0 w 3"/>
                <a:gd name="T5" fmla="*/ 1 h 7"/>
                <a:gd name="T6" fmla="*/ 0 w 3"/>
                <a:gd name="T7" fmla="*/ 0 h 7"/>
                <a:gd name="T8" fmla="*/ 1 w 3"/>
                <a:gd name="T9" fmla="*/ 0 h 7"/>
                <a:gd name="T10" fmla="*/ 3 w 3"/>
                <a:gd name="T11" fmla="*/ 6 h 7"/>
                <a:gd name="T12" fmla="*/ 2 w 3"/>
                <a:gd name="T13" fmla="*/ 7 h 7"/>
                <a:gd name="T14" fmla="*/ 2 w 3"/>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7">
                  <a:moveTo>
                    <a:pt x="2" y="7"/>
                  </a:moveTo>
                  <a:cubicBezTo>
                    <a:pt x="2" y="7"/>
                    <a:pt x="2" y="7"/>
                    <a:pt x="2" y="6"/>
                  </a:cubicBezTo>
                  <a:cubicBezTo>
                    <a:pt x="2" y="6"/>
                    <a:pt x="1" y="2"/>
                    <a:pt x="0" y="1"/>
                  </a:cubicBezTo>
                  <a:cubicBezTo>
                    <a:pt x="0" y="0"/>
                    <a:pt x="0" y="0"/>
                    <a:pt x="0" y="0"/>
                  </a:cubicBezTo>
                  <a:cubicBezTo>
                    <a:pt x="1" y="0"/>
                    <a:pt x="1" y="0"/>
                    <a:pt x="1" y="0"/>
                  </a:cubicBezTo>
                  <a:cubicBezTo>
                    <a:pt x="2" y="2"/>
                    <a:pt x="3" y="6"/>
                    <a:pt x="3" y="6"/>
                  </a:cubicBezTo>
                  <a:cubicBezTo>
                    <a:pt x="3" y="6"/>
                    <a:pt x="2" y="7"/>
                    <a:pt x="2" y="7"/>
                  </a:cubicBezTo>
                  <a:cubicBezTo>
                    <a:pt x="2" y="7"/>
                    <a:pt x="2" y="7"/>
                    <a:pt x="2"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0" name="íṩļiďé">
              <a:extLst>
                <a:ext uri="{FF2B5EF4-FFF2-40B4-BE49-F238E27FC236}">
                  <a16:creationId xmlns:a16="http://schemas.microsoft.com/office/drawing/2014/main" id="{C9AA4892-7CCA-4D80-B9BE-26BDCEDC8336}"/>
                </a:ext>
              </a:extLst>
            </p:cNvPr>
            <p:cNvSpPr/>
            <p:nvPr/>
          </p:nvSpPr>
          <p:spPr bwMode="auto">
            <a:xfrm>
              <a:off x="3206754" y="3957667"/>
              <a:ext cx="98426" cy="15875"/>
            </a:xfrm>
            <a:custGeom>
              <a:avLst/>
              <a:gdLst>
                <a:gd name="T0" fmla="*/ 0 w 24"/>
                <a:gd name="T1" fmla="*/ 4 h 4"/>
                <a:gd name="T2" fmla="*/ 0 w 24"/>
                <a:gd name="T3" fmla="*/ 3 h 4"/>
                <a:gd name="T4" fmla="*/ 0 w 24"/>
                <a:gd name="T5" fmla="*/ 3 h 4"/>
                <a:gd name="T6" fmla="*/ 23 w 24"/>
                <a:gd name="T7" fmla="*/ 1 h 4"/>
                <a:gd name="T8" fmla="*/ 24 w 24"/>
                <a:gd name="T9" fmla="*/ 2 h 4"/>
                <a:gd name="T10" fmla="*/ 23 w 24"/>
                <a:gd name="T11" fmla="*/ 2 h 4"/>
                <a:gd name="T12" fmla="*/ 0 w 24"/>
                <a:gd name="T13" fmla="*/ 4 h 4"/>
                <a:gd name="T14" fmla="*/ 0 w 24"/>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4">
                  <a:moveTo>
                    <a:pt x="0" y="4"/>
                  </a:moveTo>
                  <a:cubicBezTo>
                    <a:pt x="0" y="4"/>
                    <a:pt x="0" y="4"/>
                    <a:pt x="0" y="3"/>
                  </a:cubicBezTo>
                  <a:cubicBezTo>
                    <a:pt x="0" y="3"/>
                    <a:pt x="0" y="3"/>
                    <a:pt x="0" y="3"/>
                  </a:cubicBezTo>
                  <a:cubicBezTo>
                    <a:pt x="1" y="3"/>
                    <a:pt x="18" y="0"/>
                    <a:pt x="23" y="1"/>
                  </a:cubicBezTo>
                  <a:cubicBezTo>
                    <a:pt x="23" y="1"/>
                    <a:pt x="24" y="1"/>
                    <a:pt x="24" y="2"/>
                  </a:cubicBezTo>
                  <a:cubicBezTo>
                    <a:pt x="24" y="2"/>
                    <a:pt x="23" y="2"/>
                    <a:pt x="23" y="2"/>
                  </a:cubicBezTo>
                  <a:cubicBezTo>
                    <a:pt x="18" y="1"/>
                    <a:pt x="0" y="4"/>
                    <a:pt x="0" y="4"/>
                  </a:cubicBezTo>
                  <a:cubicBezTo>
                    <a:pt x="0" y="4"/>
                    <a:pt x="0" y="4"/>
                    <a:pt x="0" y="4"/>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1" name="îŝ1íḍê">
              <a:extLst>
                <a:ext uri="{FF2B5EF4-FFF2-40B4-BE49-F238E27FC236}">
                  <a16:creationId xmlns:a16="http://schemas.microsoft.com/office/drawing/2014/main" id="{04F409C5-BD7C-492F-895D-504D37092276}"/>
                </a:ext>
              </a:extLst>
            </p:cNvPr>
            <p:cNvSpPr/>
            <p:nvPr/>
          </p:nvSpPr>
          <p:spPr bwMode="auto">
            <a:xfrm>
              <a:off x="3214690" y="3948143"/>
              <a:ext cx="85725" cy="12700"/>
            </a:xfrm>
            <a:custGeom>
              <a:avLst/>
              <a:gdLst>
                <a:gd name="T0" fmla="*/ 1 w 21"/>
                <a:gd name="T1" fmla="*/ 3 h 3"/>
                <a:gd name="T2" fmla="*/ 0 w 21"/>
                <a:gd name="T3" fmla="*/ 3 h 3"/>
                <a:gd name="T4" fmla="*/ 1 w 21"/>
                <a:gd name="T5" fmla="*/ 3 h 3"/>
                <a:gd name="T6" fmla="*/ 20 w 21"/>
                <a:gd name="T7" fmla="*/ 1 h 3"/>
                <a:gd name="T8" fmla="*/ 21 w 21"/>
                <a:gd name="T9" fmla="*/ 2 h 3"/>
                <a:gd name="T10" fmla="*/ 20 w 21"/>
                <a:gd name="T11" fmla="*/ 2 h 3"/>
                <a:gd name="T12" fmla="*/ 1 w 21"/>
                <a:gd name="T13" fmla="*/ 3 h 3"/>
                <a:gd name="T14" fmla="*/ 1 w 21"/>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3">
                  <a:moveTo>
                    <a:pt x="1" y="3"/>
                  </a:moveTo>
                  <a:cubicBezTo>
                    <a:pt x="1" y="3"/>
                    <a:pt x="0" y="3"/>
                    <a:pt x="0" y="3"/>
                  </a:cubicBezTo>
                  <a:cubicBezTo>
                    <a:pt x="0" y="3"/>
                    <a:pt x="0" y="3"/>
                    <a:pt x="1" y="3"/>
                  </a:cubicBezTo>
                  <a:cubicBezTo>
                    <a:pt x="1" y="3"/>
                    <a:pt x="12" y="0"/>
                    <a:pt x="20" y="1"/>
                  </a:cubicBezTo>
                  <a:cubicBezTo>
                    <a:pt x="21" y="1"/>
                    <a:pt x="21" y="2"/>
                    <a:pt x="21" y="2"/>
                  </a:cubicBezTo>
                  <a:cubicBezTo>
                    <a:pt x="21" y="2"/>
                    <a:pt x="21" y="2"/>
                    <a:pt x="20" y="2"/>
                  </a:cubicBezTo>
                  <a:cubicBezTo>
                    <a:pt x="12" y="0"/>
                    <a:pt x="1" y="3"/>
                    <a:pt x="1" y="3"/>
                  </a:cubicBezTo>
                  <a:cubicBezTo>
                    <a:pt x="1" y="3"/>
                    <a:pt x="1" y="3"/>
                    <a:pt x="1" y="3"/>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2" name="íśļîḑe">
              <a:extLst>
                <a:ext uri="{FF2B5EF4-FFF2-40B4-BE49-F238E27FC236}">
                  <a16:creationId xmlns:a16="http://schemas.microsoft.com/office/drawing/2014/main" id="{E96F45F5-608A-46C5-88EC-4BC6EEBF3D01}"/>
                </a:ext>
              </a:extLst>
            </p:cNvPr>
            <p:cNvSpPr/>
            <p:nvPr/>
          </p:nvSpPr>
          <p:spPr bwMode="auto">
            <a:xfrm>
              <a:off x="4594229" y="4959388"/>
              <a:ext cx="231774" cy="82550"/>
            </a:xfrm>
            <a:custGeom>
              <a:avLst/>
              <a:gdLst>
                <a:gd name="T0" fmla="*/ 7 w 56"/>
                <a:gd name="T1" fmla="*/ 19 h 20"/>
                <a:gd name="T2" fmla="*/ 56 w 56"/>
                <a:gd name="T3" fmla="*/ 9 h 20"/>
                <a:gd name="T4" fmla="*/ 56 w 56"/>
                <a:gd name="T5" fmla="*/ 0 h 20"/>
                <a:gd name="T6" fmla="*/ 0 w 56"/>
                <a:gd name="T7" fmla="*/ 0 h 20"/>
                <a:gd name="T8" fmla="*/ 7 w 56"/>
                <a:gd name="T9" fmla="*/ 19 h 20"/>
              </a:gdLst>
              <a:ahLst/>
              <a:cxnLst>
                <a:cxn ang="0">
                  <a:pos x="T0" y="T1"/>
                </a:cxn>
                <a:cxn ang="0">
                  <a:pos x="T2" y="T3"/>
                </a:cxn>
                <a:cxn ang="0">
                  <a:pos x="T4" y="T5"/>
                </a:cxn>
                <a:cxn ang="0">
                  <a:pos x="T6" y="T7"/>
                </a:cxn>
                <a:cxn ang="0">
                  <a:pos x="T8" y="T9"/>
                </a:cxn>
              </a:cxnLst>
              <a:rect l="0" t="0" r="r" b="b"/>
              <a:pathLst>
                <a:path w="56" h="20">
                  <a:moveTo>
                    <a:pt x="7" y="19"/>
                  </a:moveTo>
                  <a:cubicBezTo>
                    <a:pt x="7" y="19"/>
                    <a:pt x="39" y="20"/>
                    <a:pt x="56" y="9"/>
                  </a:cubicBezTo>
                  <a:cubicBezTo>
                    <a:pt x="56" y="0"/>
                    <a:pt x="56" y="0"/>
                    <a:pt x="56" y="0"/>
                  </a:cubicBezTo>
                  <a:cubicBezTo>
                    <a:pt x="0" y="0"/>
                    <a:pt x="0" y="0"/>
                    <a:pt x="0" y="0"/>
                  </a:cubicBezTo>
                  <a:lnTo>
                    <a:pt x="7" y="19"/>
                  </a:ln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3" name="iSļïḑê">
              <a:extLst>
                <a:ext uri="{FF2B5EF4-FFF2-40B4-BE49-F238E27FC236}">
                  <a16:creationId xmlns:a16="http://schemas.microsoft.com/office/drawing/2014/main" id="{5BA724B9-B614-4A45-8F52-B13259D65BA2}"/>
                </a:ext>
              </a:extLst>
            </p:cNvPr>
            <p:cNvSpPr/>
            <p:nvPr/>
          </p:nvSpPr>
          <p:spPr bwMode="auto">
            <a:xfrm>
              <a:off x="4168779" y="4865723"/>
              <a:ext cx="263525" cy="144464"/>
            </a:xfrm>
            <a:custGeom>
              <a:avLst/>
              <a:gdLst>
                <a:gd name="T0" fmla="*/ 0 w 64"/>
                <a:gd name="T1" fmla="*/ 13 h 35"/>
                <a:gd name="T2" fmla="*/ 56 w 64"/>
                <a:gd name="T3" fmla="*/ 35 h 35"/>
                <a:gd name="T4" fmla="*/ 64 w 64"/>
                <a:gd name="T5" fmla="*/ 20 h 35"/>
                <a:gd name="T6" fmla="*/ 6 w 64"/>
                <a:gd name="T7" fmla="*/ 0 h 35"/>
                <a:gd name="T8" fmla="*/ 0 w 64"/>
                <a:gd name="T9" fmla="*/ 13 h 35"/>
              </a:gdLst>
              <a:ahLst/>
              <a:cxnLst>
                <a:cxn ang="0">
                  <a:pos x="T0" y="T1"/>
                </a:cxn>
                <a:cxn ang="0">
                  <a:pos x="T2" y="T3"/>
                </a:cxn>
                <a:cxn ang="0">
                  <a:pos x="T4" y="T5"/>
                </a:cxn>
                <a:cxn ang="0">
                  <a:pos x="T6" y="T7"/>
                </a:cxn>
                <a:cxn ang="0">
                  <a:pos x="T8" y="T9"/>
                </a:cxn>
              </a:cxnLst>
              <a:rect l="0" t="0" r="r" b="b"/>
              <a:pathLst>
                <a:path w="64" h="35">
                  <a:moveTo>
                    <a:pt x="0" y="13"/>
                  </a:moveTo>
                  <a:cubicBezTo>
                    <a:pt x="0" y="13"/>
                    <a:pt x="23" y="31"/>
                    <a:pt x="56" y="35"/>
                  </a:cubicBezTo>
                  <a:cubicBezTo>
                    <a:pt x="56" y="35"/>
                    <a:pt x="64" y="23"/>
                    <a:pt x="64" y="20"/>
                  </a:cubicBezTo>
                  <a:cubicBezTo>
                    <a:pt x="6" y="0"/>
                    <a:pt x="6" y="0"/>
                    <a:pt x="6" y="0"/>
                  </a:cubicBezTo>
                  <a:cubicBezTo>
                    <a:pt x="6" y="0"/>
                    <a:pt x="1" y="12"/>
                    <a:pt x="0" y="13"/>
                  </a:cubicBezTo>
                  <a:close/>
                </a:path>
              </a:pathLst>
            </a:custGeom>
            <a:solidFill>
              <a:srgbClr val="E396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4" name="i$lïdé">
              <a:extLst>
                <a:ext uri="{FF2B5EF4-FFF2-40B4-BE49-F238E27FC236}">
                  <a16:creationId xmlns:a16="http://schemas.microsoft.com/office/drawing/2014/main" id="{E7A1F5A7-EB7B-4BD6-8B1A-1A6F2D849822}"/>
                </a:ext>
              </a:extLst>
            </p:cNvPr>
            <p:cNvSpPr/>
            <p:nvPr/>
          </p:nvSpPr>
          <p:spPr bwMode="auto">
            <a:xfrm>
              <a:off x="4081466" y="4254532"/>
              <a:ext cx="785814" cy="735018"/>
            </a:xfrm>
            <a:custGeom>
              <a:avLst/>
              <a:gdLst>
                <a:gd name="T0" fmla="*/ 0 w 190"/>
                <a:gd name="T1" fmla="*/ 138 h 178"/>
                <a:gd name="T2" fmla="*/ 79 w 190"/>
                <a:gd name="T3" fmla="*/ 172 h 178"/>
                <a:gd name="T4" fmla="*/ 190 w 190"/>
                <a:gd name="T5" fmla="*/ 167 h 178"/>
                <a:gd name="T6" fmla="*/ 148 w 190"/>
                <a:gd name="T7" fmla="*/ 0 h 178"/>
                <a:gd name="T8" fmla="*/ 55 w 190"/>
                <a:gd name="T9" fmla="*/ 8 h 178"/>
                <a:gd name="T10" fmla="*/ 0 w 190"/>
                <a:gd name="T11" fmla="*/ 138 h 178"/>
              </a:gdLst>
              <a:ahLst/>
              <a:cxnLst>
                <a:cxn ang="0">
                  <a:pos x="T0" y="T1"/>
                </a:cxn>
                <a:cxn ang="0">
                  <a:pos x="T2" y="T3"/>
                </a:cxn>
                <a:cxn ang="0">
                  <a:pos x="T4" y="T5"/>
                </a:cxn>
                <a:cxn ang="0">
                  <a:pos x="T6" y="T7"/>
                </a:cxn>
                <a:cxn ang="0">
                  <a:pos x="T8" y="T9"/>
                </a:cxn>
                <a:cxn ang="0">
                  <a:pos x="T10" y="T11"/>
                </a:cxn>
              </a:cxnLst>
              <a:rect l="0" t="0" r="r" b="b"/>
              <a:pathLst>
                <a:path w="190" h="178">
                  <a:moveTo>
                    <a:pt x="0" y="138"/>
                  </a:moveTo>
                  <a:cubicBezTo>
                    <a:pt x="0" y="138"/>
                    <a:pt x="44" y="166"/>
                    <a:pt x="79" y="172"/>
                  </a:cubicBezTo>
                  <a:cubicBezTo>
                    <a:pt x="114" y="178"/>
                    <a:pt x="184" y="174"/>
                    <a:pt x="190" y="167"/>
                  </a:cubicBezTo>
                  <a:cubicBezTo>
                    <a:pt x="190" y="167"/>
                    <a:pt x="182" y="74"/>
                    <a:pt x="148" y="0"/>
                  </a:cubicBezTo>
                  <a:cubicBezTo>
                    <a:pt x="148" y="0"/>
                    <a:pt x="78" y="2"/>
                    <a:pt x="55" y="8"/>
                  </a:cubicBezTo>
                  <a:cubicBezTo>
                    <a:pt x="55" y="8"/>
                    <a:pt x="3" y="114"/>
                    <a:pt x="0" y="138"/>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5" name="íš1íḓê">
              <a:extLst>
                <a:ext uri="{FF2B5EF4-FFF2-40B4-BE49-F238E27FC236}">
                  <a16:creationId xmlns:a16="http://schemas.microsoft.com/office/drawing/2014/main" id="{6893E136-53C2-480A-A60D-758B82E9C880}"/>
                </a:ext>
              </a:extLst>
            </p:cNvPr>
            <p:cNvSpPr/>
            <p:nvPr/>
          </p:nvSpPr>
          <p:spPr bwMode="auto">
            <a:xfrm>
              <a:off x="5581655" y="1481149"/>
              <a:ext cx="557214" cy="466728"/>
            </a:xfrm>
            <a:custGeom>
              <a:avLst/>
              <a:gdLst>
                <a:gd name="T0" fmla="*/ 0 w 135"/>
                <a:gd name="T1" fmla="*/ 113 h 113"/>
                <a:gd name="T2" fmla="*/ 18 w 135"/>
                <a:gd name="T3" fmla="*/ 18 h 113"/>
                <a:gd name="T4" fmla="*/ 131 w 135"/>
                <a:gd name="T5" fmla="*/ 29 h 113"/>
                <a:gd name="T6" fmla="*/ 129 w 135"/>
                <a:gd name="T7" fmla="*/ 112 h 113"/>
                <a:gd name="T8" fmla="*/ 0 w 135"/>
                <a:gd name="T9" fmla="*/ 113 h 113"/>
              </a:gdLst>
              <a:ahLst/>
              <a:cxnLst>
                <a:cxn ang="0">
                  <a:pos x="T0" y="T1"/>
                </a:cxn>
                <a:cxn ang="0">
                  <a:pos x="T2" y="T3"/>
                </a:cxn>
                <a:cxn ang="0">
                  <a:pos x="T4" y="T5"/>
                </a:cxn>
                <a:cxn ang="0">
                  <a:pos x="T6" y="T7"/>
                </a:cxn>
                <a:cxn ang="0">
                  <a:pos x="T8" y="T9"/>
                </a:cxn>
              </a:cxnLst>
              <a:rect l="0" t="0" r="r" b="b"/>
              <a:pathLst>
                <a:path w="135" h="113">
                  <a:moveTo>
                    <a:pt x="0" y="113"/>
                  </a:moveTo>
                  <a:cubicBezTo>
                    <a:pt x="0" y="113"/>
                    <a:pt x="2" y="31"/>
                    <a:pt x="18" y="18"/>
                  </a:cubicBezTo>
                  <a:cubicBezTo>
                    <a:pt x="34" y="5"/>
                    <a:pt x="127" y="0"/>
                    <a:pt x="131" y="29"/>
                  </a:cubicBezTo>
                  <a:cubicBezTo>
                    <a:pt x="135" y="59"/>
                    <a:pt x="129" y="112"/>
                    <a:pt x="129" y="112"/>
                  </a:cubicBezTo>
                  <a:lnTo>
                    <a:pt x="0" y="113"/>
                  </a:ln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6" name="íṣḻîḍé">
              <a:extLst>
                <a:ext uri="{FF2B5EF4-FFF2-40B4-BE49-F238E27FC236}">
                  <a16:creationId xmlns:a16="http://schemas.microsoft.com/office/drawing/2014/main" id="{DD27B1B2-A32C-4D87-ACE3-C3088CF41750}"/>
                </a:ext>
              </a:extLst>
            </p:cNvPr>
            <p:cNvSpPr/>
            <p:nvPr/>
          </p:nvSpPr>
          <p:spPr bwMode="auto">
            <a:xfrm>
              <a:off x="5751518" y="1055696"/>
              <a:ext cx="363538" cy="384178"/>
            </a:xfrm>
            <a:custGeom>
              <a:avLst/>
              <a:gdLst>
                <a:gd name="T0" fmla="*/ 63 w 88"/>
                <a:gd name="T1" fmla="*/ 50 h 93"/>
                <a:gd name="T2" fmla="*/ 74 w 88"/>
                <a:gd name="T3" fmla="*/ 22 h 93"/>
                <a:gd name="T4" fmla="*/ 42 w 88"/>
                <a:gd name="T5" fmla="*/ 12 h 93"/>
                <a:gd name="T6" fmla="*/ 6 w 88"/>
                <a:gd name="T7" fmla="*/ 29 h 93"/>
                <a:gd name="T8" fmla="*/ 8 w 88"/>
                <a:gd name="T9" fmla="*/ 61 h 93"/>
                <a:gd name="T10" fmla="*/ 4 w 88"/>
                <a:gd name="T11" fmla="*/ 75 h 93"/>
                <a:gd name="T12" fmla="*/ 17 w 88"/>
                <a:gd name="T13" fmla="*/ 84 h 93"/>
                <a:gd name="T14" fmla="*/ 24 w 88"/>
                <a:gd name="T15" fmla="*/ 91 h 93"/>
                <a:gd name="T16" fmla="*/ 63 w 88"/>
                <a:gd name="T17" fmla="*/ 5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93">
                  <a:moveTo>
                    <a:pt x="63" y="50"/>
                  </a:moveTo>
                  <a:cubicBezTo>
                    <a:pt x="63" y="50"/>
                    <a:pt x="88" y="45"/>
                    <a:pt x="74" y="22"/>
                  </a:cubicBezTo>
                  <a:cubicBezTo>
                    <a:pt x="60" y="0"/>
                    <a:pt x="49" y="13"/>
                    <a:pt x="42" y="12"/>
                  </a:cubicBezTo>
                  <a:cubicBezTo>
                    <a:pt x="35" y="11"/>
                    <a:pt x="12" y="9"/>
                    <a:pt x="6" y="29"/>
                  </a:cubicBezTo>
                  <a:cubicBezTo>
                    <a:pt x="1" y="46"/>
                    <a:pt x="13" y="60"/>
                    <a:pt x="8" y="61"/>
                  </a:cubicBezTo>
                  <a:cubicBezTo>
                    <a:pt x="4" y="62"/>
                    <a:pt x="0" y="68"/>
                    <a:pt x="4" y="75"/>
                  </a:cubicBezTo>
                  <a:cubicBezTo>
                    <a:pt x="8" y="82"/>
                    <a:pt x="19" y="82"/>
                    <a:pt x="17" y="84"/>
                  </a:cubicBezTo>
                  <a:cubicBezTo>
                    <a:pt x="15" y="85"/>
                    <a:pt x="15" y="90"/>
                    <a:pt x="24" y="91"/>
                  </a:cubicBezTo>
                  <a:cubicBezTo>
                    <a:pt x="33" y="93"/>
                    <a:pt x="63" y="50"/>
                    <a:pt x="63" y="50"/>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7" name="îś1ídè">
              <a:extLst>
                <a:ext uri="{FF2B5EF4-FFF2-40B4-BE49-F238E27FC236}">
                  <a16:creationId xmlns:a16="http://schemas.microsoft.com/office/drawing/2014/main" id="{3DFCA404-A8AF-40FD-8415-C3A4BD981827}"/>
                </a:ext>
              </a:extLst>
            </p:cNvPr>
            <p:cNvSpPr/>
            <p:nvPr/>
          </p:nvSpPr>
          <p:spPr bwMode="auto">
            <a:xfrm>
              <a:off x="5837242" y="1246197"/>
              <a:ext cx="165101" cy="338140"/>
            </a:xfrm>
            <a:custGeom>
              <a:avLst/>
              <a:gdLst>
                <a:gd name="T0" fmla="*/ 0 w 40"/>
                <a:gd name="T1" fmla="*/ 68 h 82"/>
                <a:gd name="T2" fmla="*/ 28 w 40"/>
                <a:gd name="T3" fmla="*/ 82 h 82"/>
                <a:gd name="T4" fmla="*/ 36 w 40"/>
                <a:gd name="T5" fmla="*/ 33 h 82"/>
                <a:gd name="T6" fmla="*/ 12 w 40"/>
                <a:gd name="T7" fmla="*/ 0 h 82"/>
                <a:gd name="T8" fmla="*/ 0 w 40"/>
                <a:gd name="T9" fmla="*/ 68 h 82"/>
              </a:gdLst>
              <a:ahLst/>
              <a:cxnLst>
                <a:cxn ang="0">
                  <a:pos x="T0" y="T1"/>
                </a:cxn>
                <a:cxn ang="0">
                  <a:pos x="T2" y="T3"/>
                </a:cxn>
                <a:cxn ang="0">
                  <a:pos x="T4" y="T5"/>
                </a:cxn>
                <a:cxn ang="0">
                  <a:pos x="T6" y="T7"/>
                </a:cxn>
                <a:cxn ang="0">
                  <a:pos x="T8" y="T9"/>
                </a:cxn>
              </a:cxnLst>
              <a:rect l="0" t="0" r="r" b="b"/>
              <a:pathLst>
                <a:path w="40" h="82">
                  <a:moveTo>
                    <a:pt x="0" y="68"/>
                  </a:moveTo>
                  <a:cubicBezTo>
                    <a:pt x="28" y="82"/>
                    <a:pt x="28" y="82"/>
                    <a:pt x="28" y="82"/>
                  </a:cubicBezTo>
                  <a:cubicBezTo>
                    <a:pt x="28" y="82"/>
                    <a:pt x="30" y="47"/>
                    <a:pt x="36" y="33"/>
                  </a:cubicBezTo>
                  <a:cubicBezTo>
                    <a:pt x="40" y="22"/>
                    <a:pt x="12" y="0"/>
                    <a:pt x="12" y="0"/>
                  </a:cubicBezTo>
                  <a:lnTo>
                    <a:pt x="0" y="68"/>
                  </a:ln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8" name="îşļídè">
              <a:extLst>
                <a:ext uri="{FF2B5EF4-FFF2-40B4-BE49-F238E27FC236}">
                  <a16:creationId xmlns:a16="http://schemas.microsoft.com/office/drawing/2014/main" id="{BEB1514A-EF5A-4084-8A28-7ED111516BB8}"/>
                </a:ext>
              </a:extLst>
            </p:cNvPr>
            <p:cNvSpPr/>
            <p:nvPr/>
          </p:nvSpPr>
          <p:spPr bwMode="auto">
            <a:xfrm>
              <a:off x="5834068" y="1122372"/>
              <a:ext cx="260351" cy="333378"/>
            </a:xfrm>
            <a:custGeom>
              <a:avLst/>
              <a:gdLst>
                <a:gd name="T0" fmla="*/ 46 w 63"/>
                <a:gd name="T1" fmla="*/ 12 h 81"/>
                <a:gd name="T2" fmla="*/ 37 w 63"/>
                <a:gd name="T3" fmla="*/ 74 h 81"/>
                <a:gd name="T4" fmla="*/ 3 w 63"/>
                <a:gd name="T5" fmla="*/ 20 h 81"/>
                <a:gd name="T6" fmla="*/ 46 w 63"/>
                <a:gd name="T7" fmla="*/ 12 h 81"/>
              </a:gdLst>
              <a:ahLst/>
              <a:cxnLst>
                <a:cxn ang="0">
                  <a:pos x="T0" y="T1"/>
                </a:cxn>
                <a:cxn ang="0">
                  <a:pos x="T2" y="T3"/>
                </a:cxn>
                <a:cxn ang="0">
                  <a:pos x="T4" y="T5"/>
                </a:cxn>
                <a:cxn ang="0">
                  <a:pos x="T6" y="T7"/>
                </a:cxn>
              </a:cxnLst>
              <a:rect l="0" t="0" r="r" b="b"/>
              <a:pathLst>
                <a:path w="63" h="81">
                  <a:moveTo>
                    <a:pt x="46" y="12"/>
                  </a:moveTo>
                  <a:cubicBezTo>
                    <a:pt x="46" y="12"/>
                    <a:pt x="63" y="63"/>
                    <a:pt x="37" y="74"/>
                  </a:cubicBezTo>
                  <a:cubicBezTo>
                    <a:pt x="21" y="81"/>
                    <a:pt x="0" y="33"/>
                    <a:pt x="3" y="20"/>
                  </a:cubicBezTo>
                  <a:cubicBezTo>
                    <a:pt x="6" y="8"/>
                    <a:pt x="45" y="0"/>
                    <a:pt x="46" y="12"/>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09" name="îṥḻïďê">
              <a:extLst>
                <a:ext uri="{FF2B5EF4-FFF2-40B4-BE49-F238E27FC236}">
                  <a16:creationId xmlns:a16="http://schemas.microsoft.com/office/drawing/2014/main" id="{72751BF4-A43D-4B58-8D3F-2FF6E3ECAABE}"/>
                </a:ext>
              </a:extLst>
            </p:cNvPr>
            <p:cNvSpPr/>
            <p:nvPr/>
          </p:nvSpPr>
          <p:spPr bwMode="auto">
            <a:xfrm>
              <a:off x="5821368" y="1249373"/>
              <a:ext cx="69849" cy="95250"/>
            </a:xfrm>
            <a:custGeom>
              <a:avLst/>
              <a:gdLst>
                <a:gd name="T0" fmla="*/ 13 w 17"/>
                <a:gd name="T1" fmla="*/ 11 h 23"/>
                <a:gd name="T2" fmla="*/ 2 w 17"/>
                <a:gd name="T3" fmla="*/ 6 h 23"/>
                <a:gd name="T4" fmla="*/ 13 w 17"/>
                <a:gd name="T5" fmla="*/ 20 h 23"/>
                <a:gd name="T6" fmla="*/ 13 w 17"/>
                <a:gd name="T7" fmla="*/ 11 h 23"/>
              </a:gdLst>
              <a:ahLst/>
              <a:cxnLst>
                <a:cxn ang="0">
                  <a:pos x="T0" y="T1"/>
                </a:cxn>
                <a:cxn ang="0">
                  <a:pos x="T2" y="T3"/>
                </a:cxn>
                <a:cxn ang="0">
                  <a:pos x="T4" y="T5"/>
                </a:cxn>
                <a:cxn ang="0">
                  <a:pos x="T6" y="T7"/>
                </a:cxn>
              </a:cxnLst>
              <a:rect l="0" t="0" r="r" b="b"/>
              <a:pathLst>
                <a:path w="17" h="23">
                  <a:moveTo>
                    <a:pt x="13" y="11"/>
                  </a:moveTo>
                  <a:cubicBezTo>
                    <a:pt x="13" y="11"/>
                    <a:pt x="5" y="0"/>
                    <a:pt x="2" y="6"/>
                  </a:cubicBezTo>
                  <a:cubicBezTo>
                    <a:pt x="0" y="12"/>
                    <a:pt x="10" y="23"/>
                    <a:pt x="13" y="20"/>
                  </a:cubicBezTo>
                  <a:cubicBezTo>
                    <a:pt x="17" y="17"/>
                    <a:pt x="13" y="11"/>
                    <a:pt x="13" y="11"/>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0" name="íŝļíďé">
              <a:extLst>
                <a:ext uri="{FF2B5EF4-FFF2-40B4-BE49-F238E27FC236}">
                  <a16:creationId xmlns:a16="http://schemas.microsoft.com/office/drawing/2014/main" id="{7F487BE2-891F-4454-BA6B-8CBD2792C93F}"/>
                </a:ext>
              </a:extLst>
            </p:cNvPr>
            <p:cNvSpPr/>
            <p:nvPr/>
          </p:nvSpPr>
          <p:spPr bwMode="auto">
            <a:xfrm>
              <a:off x="5919793" y="1287472"/>
              <a:ext cx="17462" cy="15875"/>
            </a:xfrm>
            <a:custGeom>
              <a:avLst/>
              <a:gdLst>
                <a:gd name="T0" fmla="*/ 4 w 4"/>
                <a:gd name="T1" fmla="*/ 2 h 4"/>
                <a:gd name="T2" fmla="*/ 2 w 4"/>
                <a:gd name="T3" fmla="*/ 4 h 4"/>
                <a:gd name="T4" fmla="*/ 0 w 4"/>
                <a:gd name="T5" fmla="*/ 3 h 4"/>
                <a:gd name="T6" fmla="*/ 1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1" y="4"/>
                    <a:pt x="0" y="4"/>
                    <a:pt x="0" y="3"/>
                  </a:cubicBezTo>
                  <a:cubicBezTo>
                    <a:pt x="0" y="1"/>
                    <a:pt x="0" y="0"/>
                    <a:pt x="1" y="0"/>
                  </a:cubicBezTo>
                  <a:cubicBezTo>
                    <a:pt x="3" y="0"/>
                    <a:pt x="4" y="1"/>
                    <a:pt x="4" y="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1" name="ïsļîḍê">
              <a:extLst>
                <a:ext uri="{FF2B5EF4-FFF2-40B4-BE49-F238E27FC236}">
                  <a16:creationId xmlns:a16="http://schemas.microsoft.com/office/drawing/2014/main" id="{801E4A29-2679-4133-B3A1-3BC6536E424B}"/>
                </a:ext>
              </a:extLst>
            </p:cNvPr>
            <p:cNvSpPr/>
            <p:nvPr/>
          </p:nvSpPr>
          <p:spPr bwMode="auto">
            <a:xfrm>
              <a:off x="5867405" y="1344624"/>
              <a:ext cx="106364" cy="173040"/>
            </a:xfrm>
            <a:custGeom>
              <a:avLst/>
              <a:gdLst>
                <a:gd name="T0" fmla="*/ 26 w 26"/>
                <a:gd name="T1" fmla="*/ 21 h 42"/>
                <a:gd name="T2" fmla="*/ 3 w 26"/>
                <a:gd name="T3" fmla="*/ 3 h 42"/>
                <a:gd name="T4" fmla="*/ 7 w 26"/>
                <a:gd name="T5" fmla="*/ 26 h 42"/>
                <a:gd name="T6" fmla="*/ 23 w 26"/>
                <a:gd name="T7" fmla="*/ 42 h 42"/>
                <a:gd name="T8" fmla="*/ 26 w 26"/>
                <a:gd name="T9" fmla="*/ 21 h 42"/>
              </a:gdLst>
              <a:ahLst/>
              <a:cxnLst>
                <a:cxn ang="0">
                  <a:pos x="T0" y="T1"/>
                </a:cxn>
                <a:cxn ang="0">
                  <a:pos x="T2" y="T3"/>
                </a:cxn>
                <a:cxn ang="0">
                  <a:pos x="T4" y="T5"/>
                </a:cxn>
                <a:cxn ang="0">
                  <a:pos x="T6" y="T7"/>
                </a:cxn>
                <a:cxn ang="0">
                  <a:pos x="T8" y="T9"/>
                </a:cxn>
              </a:cxnLst>
              <a:rect l="0" t="0" r="r" b="b"/>
              <a:pathLst>
                <a:path w="26" h="42">
                  <a:moveTo>
                    <a:pt x="26" y="21"/>
                  </a:moveTo>
                  <a:cubicBezTo>
                    <a:pt x="26" y="21"/>
                    <a:pt x="10" y="19"/>
                    <a:pt x="3" y="3"/>
                  </a:cubicBezTo>
                  <a:cubicBezTo>
                    <a:pt x="1" y="0"/>
                    <a:pt x="0" y="17"/>
                    <a:pt x="7" y="26"/>
                  </a:cubicBezTo>
                  <a:cubicBezTo>
                    <a:pt x="14" y="36"/>
                    <a:pt x="23" y="42"/>
                    <a:pt x="23" y="42"/>
                  </a:cubicBezTo>
                  <a:cubicBezTo>
                    <a:pt x="23" y="42"/>
                    <a:pt x="24" y="26"/>
                    <a:pt x="26" y="21"/>
                  </a:cubicBezTo>
                  <a:close/>
                </a:path>
              </a:pathLst>
            </a:custGeom>
            <a:solidFill>
              <a:srgbClr val="AC54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2" name="iṩļïḋè">
              <a:extLst>
                <a:ext uri="{FF2B5EF4-FFF2-40B4-BE49-F238E27FC236}">
                  <a16:creationId xmlns:a16="http://schemas.microsoft.com/office/drawing/2014/main" id="{AA38BB3B-D06F-41FB-86CB-ED032B88E98A}"/>
                </a:ext>
              </a:extLst>
            </p:cNvPr>
            <p:cNvSpPr/>
            <p:nvPr/>
          </p:nvSpPr>
          <p:spPr bwMode="auto">
            <a:xfrm>
              <a:off x="5846768" y="1282710"/>
              <a:ext cx="23812" cy="41275"/>
            </a:xfrm>
            <a:custGeom>
              <a:avLst/>
              <a:gdLst>
                <a:gd name="T0" fmla="*/ 6 w 6"/>
                <a:gd name="T1" fmla="*/ 10 h 10"/>
                <a:gd name="T2" fmla="*/ 6 w 6"/>
                <a:gd name="T3" fmla="*/ 10 h 10"/>
                <a:gd name="T4" fmla="*/ 5 w 6"/>
                <a:gd name="T5" fmla="*/ 9 h 10"/>
                <a:gd name="T6" fmla="*/ 3 w 6"/>
                <a:gd name="T7" fmla="*/ 2 h 10"/>
                <a:gd name="T8" fmla="*/ 0 w 6"/>
                <a:gd name="T9" fmla="*/ 1 h 10"/>
                <a:gd name="T10" fmla="*/ 0 w 6"/>
                <a:gd name="T11" fmla="*/ 1 h 10"/>
                <a:gd name="T12" fmla="*/ 0 w 6"/>
                <a:gd name="T13" fmla="*/ 0 h 10"/>
                <a:gd name="T14" fmla="*/ 4 w 6"/>
                <a:gd name="T15" fmla="*/ 1 h 10"/>
                <a:gd name="T16" fmla="*/ 6 w 6"/>
                <a:gd name="T17" fmla="*/ 9 h 10"/>
                <a:gd name="T18" fmla="*/ 6 w 6"/>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0">
                  <a:moveTo>
                    <a:pt x="6" y="10"/>
                  </a:moveTo>
                  <a:cubicBezTo>
                    <a:pt x="6" y="10"/>
                    <a:pt x="6" y="10"/>
                    <a:pt x="6" y="10"/>
                  </a:cubicBezTo>
                  <a:cubicBezTo>
                    <a:pt x="6" y="10"/>
                    <a:pt x="5" y="9"/>
                    <a:pt x="5" y="9"/>
                  </a:cubicBezTo>
                  <a:cubicBezTo>
                    <a:pt x="6" y="6"/>
                    <a:pt x="5" y="3"/>
                    <a:pt x="3" y="2"/>
                  </a:cubicBezTo>
                  <a:cubicBezTo>
                    <a:pt x="2" y="1"/>
                    <a:pt x="0" y="1"/>
                    <a:pt x="0" y="1"/>
                  </a:cubicBezTo>
                  <a:cubicBezTo>
                    <a:pt x="0" y="1"/>
                    <a:pt x="0" y="1"/>
                    <a:pt x="0" y="1"/>
                  </a:cubicBezTo>
                  <a:cubicBezTo>
                    <a:pt x="0" y="1"/>
                    <a:pt x="0" y="0"/>
                    <a:pt x="0" y="0"/>
                  </a:cubicBezTo>
                  <a:cubicBezTo>
                    <a:pt x="0" y="0"/>
                    <a:pt x="2" y="0"/>
                    <a:pt x="4" y="1"/>
                  </a:cubicBezTo>
                  <a:cubicBezTo>
                    <a:pt x="6" y="3"/>
                    <a:pt x="6" y="5"/>
                    <a:pt x="6" y="9"/>
                  </a:cubicBezTo>
                  <a:cubicBezTo>
                    <a:pt x="6" y="9"/>
                    <a:pt x="6" y="10"/>
                    <a:pt x="6"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3" name="îš1ïḋe">
              <a:extLst>
                <a:ext uri="{FF2B5EF4-FFF2-40B4-BE49-F238E27FC236}">
                  <a16:creationId xmlns:a16="http://schemas.microsoft.com/office/drawing/2014/main" id="{9FD4CC95-B5B5-4CF4-AA07-2C94E9A97E7D}"/>
                </a:ext>
              </a:extLst>
            </p:cNvPr>
            <p:cNvSpPr/>
            <p:nvPr/>
          </p:nvSpPr>
          <p:spPr bwMode="auto">
            <a:xfrm>
              <a:off x="5911855" y="1316049"/>
              <a:ext cx="33338" cy="33339"/>
            </a:xfrm>
            <a:custGeom>
              <a:avLst/>
              <a:gdLst>
                <a:gd name="T0" fmla="*/ 8 w 8"/>
                <a:gd name="T1" fmla="*/ 4 h 8"/>
                <a:gd name="T2" fmla="*/ 5 w 8"/>
                <a:gd name="T3" fmla="*/ 8 h 8"/>
                <a:gd name="T4" fmla="*/ 1 w 8"/>
                <a:gd name="T5" fmla="*/ 5 h 8"/>
                <a:gd name="T6" fmla="*/ 4 w 8"/>
                <a:gd name="T7" fmla="*/ 1 h 8"/>
                <a:gd name="T8" fmla="*/ 8 w 8"/>
                <a:gd name="T9" fmla="*/ 4 h 8"/>
              </a:gdLst>
              <a:ahLst/>
              <a:cxnLst>
                <a:cxn ang="0">
                  <a:pos x="T0" y="T1"/>
                </a:cxn>
                <a:cxn ang="0">
                  <a:pos x="T2" y="T3"/>
                </a:cxn>
                <a:cxn ang="0">
                  <a:pos x="T4" y="T5"/>
                </a:cxn>
                <a:cxn ang="0">
                  <a:pos x="T6" y="T7"/>
                </a:cxn>
                <a:cxn ang="0">
                  <a:pos x="T8" y="T9"/>
                </a:cxn>
              </a:cxnLst>
              <a:rect l="0" t="0" r="r" b="b"/>
              <a:pathLst>
                <a:path w="8" h="8">
                  <a:moveTo>
                    <a:pt x="8" y="4"/>
                  </a:moveTo>
                  <a:cubicBezTo>
                    <a:pt x="8" y="6"/>
                    <a:pt x="7" y="8"/>
                    <a:pt x="5" y="8"/>
                  </a:cubicBezTo>
                  <a:cubicBezTo>
                    <a:pt x="3" y="8"/>
                    <a:pt x="1" y="7"/>
                    <a:pt x="1" y="5"/>
                  </a:cubicBezTo>
                  <a:cubicBezTo>
                    <a:pt x="0" y="3"/>
                    <a:pt x="2" y="1"/>
                    <a:pt x="4" y="1"/>
                  </a:cubicBezTo>
                  <a:cubicBezTo>
                    <a:pt x="6" y="0"/>
                    <a:pt x="8" y="2"/>
                    <a:pt x="8" y="4"/>
                  </a:cubicBezTo>
                  <a:close/>
                </a:path>
              </a:pathLst>
            </a:custGeom>
            <a:solidFill>
              <a:srgbClr val="AC54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4" name="i$ḷîḓè">
              <a:extLst>
                <a:ext uri="{FF2B5EF4-FFF2-40B4-BE49-F238E27FC236}">
                  <a16:creationId xmlns:a16="http://schemas.microsoft.com/office/drawing/2014/main" id="{CC2FEBE0-AF1D-40CF-97A5-479B1BCD3B34}"/>
                </a:ext>
              </a:extLst>
            </p:cNvPr>
            <p:cNvSpPr/>
            <p:nvPr/>
          </p:nvSpPr>
          <p:spPr bwMode="auto">
            <a:xfrm>
              <a:off x="5854704" y="1287472"/>
              <a:ext cx="12700" cy="23813"/>
            </a:xfrm>
            <a:custGeom>
              <a:avLst/>
              <a:gdLst>
                <a:gd name="T0" fmla="*/ 2 w 3"/>
                <a:gd name="T1" fmla="*/ 6 h 6"/>
                <a:gd name="T2" fmla="*/ 2 w 3"/>
                <a:gd name="T3" fmla="*/ 6 h 6"/>
                <a:gd name="T4" fmla="*/ 1 w 3"/>
                <a:gd name="T5" fmla="*/ 0 h 6"/>
                <a:gd name="T6" fmla="*/ 2 w 3"/>
                <a:gd name="T7" fmla="*/ 0 h 6"/>
                <a:gd name="T8" fmla="*/ 2 w 3"/>
                <a:gd name="T9" fmla="*/ 1 h 6"/>
                <a:gd name="T10" fmla="*/ 3 w 3"/>
                <a:gd name="T11" fmla="*/ 6 h 6"/>
                <a:gd name="T12" fmla="*/ 3 w 3"/>
                <a:gd name="T13" fmla="*/ 6 h 6"/>
                <a:gd name="T14" fmla="*/ 2 w 3"/>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2" y="6"/>
                  </a:moveTo>
                  <a:cubicBezTo>
                    <a:pt x="2" y="6"/>
                    <a:pt x="2" y="6"/>
                    <a:pt x="2" y="6"/>
                  </a:cubicBezTo>
                  <a:cubicBezTo>
                    <a:pt x="0" y="1"/>
                    <a:pt x="1" y="0"/>
                    <a:pt x="1" y="0"/>
                  </a:cubicBezTo>
                  <a:cubicBezTo>
                    <a:pt x="1" y="0"/>
                    <a:pt x="2" y="0"/>
                    <a:pt x="2" y="0"/>
                  </a:cubicBezTo>
                  <a:cubicBezTo>
                    <a:pt x="2" y="0"/>
                    <a:pt x="2" y="0"/>
                    <a:pt x="2" y="1"/>
                  </a:cubicBezTo>
                  <a:cubicBezTo>
                    <a:pt x="2" y="1"/>
                    <a:pt x="1" y="2"/>
                    <a:pt x="3" y="6"/>
                  </a:cubicBezTo>
                  <a:cubicBezTo>
                    <a:pt x="3" y="6"/>
                    <a:pt x="3" y="6"/>
                    <a:pt x="3" y="6"/>
                  </a:cubicBezTo>
                  <a:cubicBezTo>
                    <a:pt x="3" y="6"/>
                    <a:pt x="2" y="6"/>
                    <a:pt x="2"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5" name="iṩḷiḋé">
              <a:extLst>
                <a:ext uri="{FF2B5EF4-FFF2-40B4-BE49-F238E27FC236}">
                  <a16:creationId xmlns:a16="http://schemas.microsoft.com/office/drawing/2014/main" id="{C3CC0587-E927-4A5D-B0B8-FAAEF79DBB1D}"/>
                </a:ext>
              </a:extLst>
            </p:cNvPr>
            <p:cNvSpPr/>
            <p:nvPr/>
          </p:nvSpPr>
          <p:spPr bwMode="auto">
            <a:xfrm>
              <a:off x="5899155" y="1254135"/>
              <a:ext cx="41275" cy="25401"/>
            </a:xfrm>
            <a:custGeom>
              <a:avLst/>
              <a:gdLst>
                <a:gd name="T0" fmla="*/ 9 w 10"/>
                <a:gd name="T1" fmla="*/ 3 h 6"/>
                <a:gd name="T2" fmla="*/ 5 w 10"/>
                <a:gd name="T3" fmla="*/ 4 h 6"/>
                <a:gd name="T4" fmla="*/ 1 w 10"/>
                <a:gd name="T5" fmla="*/ 5 h 6"/>
                <a:gd name="T6" fmla="*/ 4 w 10"/>
                <a:gd name="T7" fmla="*/ 1 h 6"/>
                <a:gd name="T8" fmla="*/ 9 w 10"/>
                <a:gd name="T9" fmla="*/ 3 h 6"/>
              </a:gdLst>
              <a:ahLst/>
              <a:cxnLst>
                <a:cxn ang="0">
                  <a:pos x="T0" y="T1"/>
                </a:cxn>
                <a:cxn ang="0">
                  <a:pos x="T2" y="T3"/>
                </a:cxn>
                <a:cxn ang="0">
                  <a:pos x="T4" y="T5"/>
                </a:cxn>
                <a:cxn ang="0">
                  <a:pos x="T6" y="T7"/>
                </a:cxn>
                <a:cxn ang="0">
                  <a:pos x="T8" y="T9"/>
                </a:cxn>
              </a:cxnLst>
              <a:rect l="0" t="0" r="r" b="b"/>
              <a:pathLst>
                <a:path w="10" h="6">
                  <a:moveTo>
                    <a:pt x="9" y="3"/>
                  </a:moveTo>
                  <a:cubicBezTo>
                    <a:pt x="10" y="5"/>
                    <a:pt x="7" y="4"/>
                    <a:pt x="5" y="4"/>
                  </a:cubicBezTo>
                  <a:cubicBezTo>
                    <a:pt x="3" y="4"/>
                    <a:pt x="1" y="6"/>
                    <a:pt x="1" y="5"/>
                  </a:cubicBezTo>
                  <a:cubicBezTo>
                    <a:pt x="0" y="3"/>
                    <a:pt x="2" y="1"/>
                    <a:pt x="4" y="1"/>
                  </a:cubicBezTo>
                  <a:cubicBezTo>
                    <a:pt x="7" y="0"/>
                    <a:pt x="9" y="1"/>
                    <a:pt x="9" y="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6" name="iśľíḑe">
              <a:extLst>
                <a:ext uri="{FF2B5EF4-FFF2-40B4-BE49-F238E27FC236}">
                  <a16:creationId xmlns:a16="http://schemas.microsoft.com/office/drawing/2014/main" id="{A5038F0B-0AEB-4DE0-9ADC-186BD10FCD1B}"/>
                </a:ext>
              </a:extLst>
            </p:cNvPr>
            <p:cNvSpPr/>
            <p:nvPr/>
          </p:nvSpPr>
          <p:spPr bwMode="auto">
            <a:xfrm>
              <a:off x="5986469" y="1241435"/>
              <a:ext cx="36513" cy="25401"/>
            </a:xfrm>
            <a:custGeom>
              <a:avLst/>
              <a:gdLst>
                <a:gd name="T0" fmla="*/ 9 w 9"/>
                <a:gd name="T1" fmla="*/ 3 h 6"/>
                <a:gd name="T2" fmla="*/ 5 w 9"/>
                <a:gd name="T3" fmla="*/ 4 h 6"/>
                <a:gd name="T4" fmla="*/ 0 w 9"/>
                <a:gd name="T5" fmla="*/ 4 h 6"/>
                <a:gd name="T6" fmla="*/ 4 w 9"/>
                <a:gd name="T7" fmla="*/ 0 h 6"/>
                <a:gd name="T8" fmla="*/ 9 w 9"/>
                <a:gd name="T9" fmla="*/ 3 h 6"/>
              </a:gdLst>
              <a:ahLst/>
              <a:cxnLst>
                <a:cxn ang="0">
                  <a:pos x="T0" y="T1"/>
                </a:cxn>
                <a:cxn ang="0">
                  <a:pos x="T2" y="T3"/>
                </a:cxn>
                <a:cxn ang="0">
                  <a:pos x="T4" y="T5"/>
                </a:cxn>
                <a:cxn ang="0">
                  <a:pos x="T6" y="T7"/>
                </a:cxn>
                <a:cxn ang="0">
                  <a:pos x="T8" y="T9"/>
                </a:cxn>
              </a:cxnLst>
              <a:rect l="0" t="0" r="r" b="b"/>
              <a:pathLst>
                <a:path w="9" h="6">
                  <a:moveTo>
                    <a:pt x="9" y="3"/>
                  </a:moveTo>
                  <a:cubicBezTo>
                    <a:pt x="9" y="5"/>
                    <a:pt x="7" y="3"/>
                    <a:pt x="5" y="4"/>
                  </a:cubicBezTo>
                  <a:cubicBezTo>
                    <a:pt x="2" y="4"/>
                    <a:pt x="1" y="6"/>
                    <a:pt x="0" y="4"/>
                  </a:cubicBezTo>
                  <a:cubicBezTo>
                    <a:pt x="0" y="2"/>
                    <a:pt x="2" y="1"/>
                    <a:pt x="4" y="0"/>
                  </a:cubicBezTo>
                  <a:cubicBezTo>
                    <a:pt x="7" y="0"/>
                    <a:pt x="9" y="1"/>
                    <a:pt x="9" y="3"/>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7" name="ïSļîdé">
              <a:extLst>
                <a:ext uri="{FF2B5EF4-FFF2-40B4-BE49-F238E27FC236}">
                  <a16:creationId xmlns:a16="http://schemas.microsoft.com/office/drawing/2014/main" id="{57CEAFF5-2B1B-4F7C-8E46-D6B7C91FE248}"/>
                </a:ext>
              </a:extLst>
            </p:cNvPr>
            <p:cNvSpPr/>
            <p:nvPr/>
          </p:nvSpPr>
          <p:spPr bwMode="auto">
            <a:xfrm>
              <a:off x="6011867" y="1311285"/>
              <a:ext cx="31750" cy="33339"/>
            </a:xfrm>
            <a:custGeom>
              <a:avLst/>
              <a:gdLst>
                <a:gd name="T0" fmla="*/ 7 w 8"/>
                <a:gd name="T1" fmla="*/ 3 h 8"/>
                <a:gd name="T2" fmla="*/ 4 w 8"/>
                <a:gd name="T3" fmla="*/ 7 h 8"/>
                <a:gd name="T4" fmla="*/ 0 w 8"/>
                <a:gd name="T5" fmla="*/ 4 h 8"/>
                <a:gd name="T6" fmla="*/ 3 w 8"/>
                <a:gd name="T7" fmla="*/ 0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6" y="7"/>
                    <a:pt x="4" y="7"/>
                  </a:cubicBezTo>
                  <a:cubicBezTo>
                    <a:pt x="2" y="8"/>
                    <a:pt x="0" y="6"/>
                    <a:pt x="0" y="4"/>
                  </a:cubicBezTo>
                  <a:cubicBezTo>
                    <a:pt x="0" y="2"/>
                    <a:pt x="1" y="0"/>
                    <a:pt x="3" y="0"/>
                  </a:cubicBezTo>
                  <a:cubicBezTo>
                    <a:pt x="5" y="0"/>
                    <a:pt x="7" y="1"/>
                    <a:pt x="7" y="3"/>
                  </a:cubicBezTo>
                  <a:close/>
                </a:path>
              </a:pathLst>
            </a:custGeom>
            <a:solidFill>
              <a:srgbClr val="AC54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8" name="ïŝlîde">
              <a:extLst>
                <a:ext uri="{FF2B5EF4-FFF2-40B4-BE49-F238E27FC236}">
                  <a16:creationId xmlns:a16="http://schemas.microsoft.com/office/drawing/2014/main" id="{DE764D5B-15C5-453B-A3F0-DBCC1E55D649}"/>
                </a:ext>
              </a:extLst>
            </p:cNvPr>
            <p:cNvSpPr/>
            <p:nvPr/>
          </p:nvSpPr>
          <p:spPr bwMode="auto">
            <a:xfrm>
              <a:off x="5981705" y="1290648"/>
              <a:ext cx="20638" cy="41275"/>
            </a:xfrm>
            <a:custGeom>
              <a:avLst/>
              <a:gdLst>
                <a:gd name="T0" fmla="*/ 4 w 5"/>
                <a:gd name="T1" fmla="*/ 10 h 10"/>
                <a:gd name="T2" fmla="*/ 0 w 5"/>
                <a:gd name="T3" fmla="*/ 5 h 10"/>
                <a:gd name="T4" fmla="*/ 0 w 5"/>
                <a:gd name="T5" fmla="*/ 4 h 10"/>
                <a:gd name="T6" fmla="*/ 0 w 5"/>
                <a:gd name="T7" fmla="*/ 4 h 10"/>
                <a:gd name="T8" fmla="*/ 4 w 5"/>
                <a:gd name="T9" fmla="*/ 9 h 10"/>
                <a:gd name="T10" fmla="*/ 2 w 5"/>
                <a:gd name="T11" fmla="*/ 0 h 10"/>
                <a:gd name="T12" fmla="*/ 2 w 5"/>
                <a:gd name="T13" fmla="*/ 0 h 10"/>
                <a:gd name="T14" fmla="*/ 2 w 5"/>
                <a:gd name="T15" fmla="*/ 0 h 10"/>
                <a:gd name="T16" fmla="*/ 5 w 5"/>
                <a:gd name="T17" fmla="*/ 10 h 10"/>
                <a:gd name="T18" fmla="*/ 5 w 5"/>
                <a:gd name="T19" fmla="*/ 10 h 10"/>
                <a:gd name="T20" fmla="*/ 4 w 5"/>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0">
                  <a:moveTo>
                    <a:pt x="4" y="10"/>
                  </a:moveTo>
                  <a:cubicBezTo>
                    <a:pt x="4" y="10"/>
                    <a:pt x="3" y="9"/>
                    <a:pt x="0" y="5"/>
                  </a:cubicBezTo>
                  <a:cubicBezTo>
                    <a:pt x="0" y="5"/>
                    <a:pt x="0" y="4"/>
                    <a:pt x="0" y="4"/>
                  </a:cubicBezTo>
                  <a:cubicBezTo>
                    <a:pt x="0" y="4"/>
                    <a:pt x="0" y="4"/>
                    <a:pt x="0" y="4"/>
                  </a:cubicBezTo>
                  <a:cubicBezTo>
                    <a:pt x="2" y="6"/>
                    <a:pt x="3" y="8"/>
                    <a:pt x="4" y="9"/>
                  </a:cubicBezTo>
                  <a:cubicBezTo>
                    <a:pt x="4" y="7"/>
                    <a:pt x="3" y="4"/>
                    <a:pt x="2" y="0"/>
                  </a:cubicBezTo>
                  <a:cubicBezTo>
                    <a:pt x="1" y="0"/>
                    <a:pt x="2" y="0"/>
                    <a:pt x="2" y="0"/>
                  </a:cubicBezTo>
                  <a:cubicBezTo>
                    <a:pt x="2" y="0"/>
                    <a:pt x="2" y="0"/>
                    <a:pt x="2" y="0"/>
                  </a:cubicBezTo>
                  <a:cubicBezTo>
                    <a:pt x="4" y="4"/>
                    <a:pt x="5" y="9"/>
                    <a:pt x="5" y="10"/>
                  </a:cubicBezTo>
                  <a:cubicBezTo>
                    <a:pt x="5" y="10"/>
                    <a:pt x="5" y="10"/>
                    <a:pt x="5" y="10"/>
                  </a:cubicBezTo>
                  <a:cubicBezTo>
                    <a:pt x="5" y="10"/>
                    <a:pt x="5" y="10"/>
                    <a:pt x="4"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19" name="îṡľíḋé">
              <a:extLst>
                <a:ext uri="{FF2B5EF4-FFF2-40B4-BE49-F238E27FC236}">
                  <a16:creationId xmlns:a16="http://schemas.microsoft.com/office/drawing/2014/main" id="{6A712955-6ABF-4243-84E4-E570CC1853B1}"/>
                </a:ext>
              </a:extLst>
            </p:cNvPr>
            <p:cNvSpPr/>
            <p:nvPr/>
          </p:nvSpPr>
          <p:spPr bwMode="auto">
            <a:xfrm>
              <a:off x="5970593" y="1341448"/>
              <a:ext cx="36513" cy="28575"/>
            </a:xfrm>
            <a:custGeom>
              <a:avLst/>
              <a:gdLst>
                <a:gd name="T0" fmla="*/ 4 w 9"/>
                <a:gd name="T1" fmla="*/ 7 h 7"/>
                <a:gd name="T2" fmla="*/ 4 w 9"/>
                <a:gd name="T3" fmla="*/ 7 h 7"/>
                <a:gd name="T4" fmla="*/ 0 w 9"/>
                <a:gd name="T5" fmla="*/ 1 h 7"/>
                <a:gd name="T6" fmla="*/ 0 w 9"/>
                <a:gd name="T7" fmla="*/ 0 h 7"/>
                <a:gd name="T8" fmla="*/ 1 w 9"/>
                <a:gd name="T9" fmla="*/ 1 h 7"/>
                <a:gd name="T10" fmla="*/ 4 w 9"/>
                <a:gd name="T11" fmla="*/ 6 h 7"/>
                <a:gd name="T12" fmla="*/ 8 w 9"/>
                <a:gd name="T13" fmla="*/ 1 h 7"/>
                <a:gd name="T14" fmla="*/ 8 w 9"/>
                <a:gd name="T15" fmla="*/ 0 h 7"/>
                <a:gd name="T16" fmla="*/ 9 w 9"/>
                <a:gd name="T17" fmla="*/ 1 h 7"/>
                <a:gd name="T18" fmla="*/ 4 w 9"/>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7">
                  <a:moveTo>
                    <a:pt x="4" y="7"/>
                  </a:moveTo>
                  <a:cubicBezTo>
                    <a:pt x="4" y="7"/>
                    <a:pt x="4" y="7"/>
                    <a:pt x="4" y="7"/>
                  </a:cubicBezTo>
                  <a:cubicBezTo>
                    <a:pt x="2" y="7"/>
                    <a:pt x="0" y="1"/>
                    <a:pt x="0" y="1"/>
                  </a:cubicBezTo>
                  <a:cubicBezTo>
                    <a:pt x="0" y="1"/>
                    <a:pt x="0" y="0"/>
                    <a:pt x="0" y="0"/>
                  </a:cubicBezTo>
                  <a:cubicBezTo>
                    <a:pt x="1" y="0"/>
                    <a:pt x="1" y="0"/>
                    <a:pt x="1" y="1"/>
                  </a:cubicBezTo>
                  <a:cubicBezTo>
                    <a:pt x="2" y="3"/>
                    <a:pt x="3" y="6"/>
                    <a:pt x="4" y="6"/>
                  </a:cubicBezTo>
                  <a:cubicBezTo>
                    <a:pt x="5" y="6"/>
                    <a:pt x="6" y="5"/>
                    <a:pt x="8" y="1"/>
                  </a:cubicBezTo>
                  <a:cubicBezTo>
                    <a:pt x="8" y="0"/>
                    <a:pt x="8" y="0"/>
                    <a:pt x="8" y="0"/>
                  </a:cubicBezTo>
                  <a:cubicBezTo>
                    <a:pt x="9" y="0"/>
                    <a:pt x="9" y="1"/>
                    <a:pt x="9" y="1"/>
                  </a:cubicBezTo>
                  <a:cubicBezTo>
                    <a:pt x="7" y="5"/>
                    <a:pt x="6" y="7"/>
                    <a:pt x="4"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0" name="ïsľíḑê">
              <a:extLst>
                <a:ext uri="{FF2B5EF4-FFF2-40B4-BE49-F238E27FC236}">
                  <a16:creationId xmlns:a16="http://schemas.microsoft.com/office/drawing/2014/main" id="{CAE8ECC9-E0AC-4CE9-B1E4-ECA9FAB64623}"/>
                </a:ext>
              </a:extLst>
            </p:cNvPr>
            <p:cNvSpPr/>
            <p:nvPr/>
          </p:nvSpPr>
          <p:spPr bwMode="auto">
            <a:xfrm>
              <a:off x="6002343" y="1279534"/>
              <a:ext cx="17462" cy="15875"/>
            </a:xfrm>
            <a:custGeom>
              <a:avLst/>
              <a:gdLst>
                <a:gd name="T0" fmla="*/ 4 w 4"/>
                <a:gd name="T1" fmla="*/ 2 h 4"/>
                <a:gd name="T2" fmla="*/ 2 w 4"/>
                <a:gd name="T3" fmla="*/ 4 h 4"/>
                <a:gd name="T4" fmla="*/ 0 w 4"/>
                <a:gd name="T5" fmla="*/ 2 h 4"/>
                <a:gd name="T6" fmla="*/ 1 w 4"/>
                <a:gd name="T7" fmla="*/ 0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3" y="4"/>
                    <a:pt x="2" y="4"/>
                  </a:cubicBezTo>
                  <a:cubicBezTo>
                    <a:pt x="1" y="4"/>
                    <a:pt x="0" y="3"/>
                    <a:pt x="0" y="2"/>
                  </a:cubicBezTo>
                  <a:cubicBezTo>
                    <a:pt x="0" y="1"/>
                    <a:pt x="0" y="0"/>
                    <a:pt x="1" y="0"/>
                  </a:cubicBezTo>
                  <a:cubicBezTo>
                    <a:pt x="3" y="0"/>
                    <a:pt x="4" y="0"/>
                    <a:pt x="4" y="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1" name="işlïďê">
              <a:extLst>
                <a:ext uri="{FF2B5EF4-FFF2-40B4-BE49-F238E27FC236}">
                  <a16:creationId xmlns:a16="http://schemas.microsoft.com/office/drawing/2014/main" id="{3EC19DF6-F486-4B76-90F7-25417F1DE980}"/>
                </a:ext>
              </a:extLst>
            </p:cNvPr>
            <p:cNvSpPr/>
            <p:nvPr/>
          </p:nvSpPr>
          <p:spPr bwMode="auto">
            <a:xfrm>
              <a:off x="5821368" y="1122372"/>
              <a:ext cx="144463" cy="152402"/>
            </a:xfrm>
            <a:custGeom>
              <a:avLst/>
              <a:gdLst>
                <a:gd name="T0" fmla="*/ 35 w 35"/>
                <a:gd name="T1" fmla="*/ 6 h 37"/>
                <a:gd name="T2" fmla="*/ 25 w 35"/>
                <a:gd name="T3" fmla="*/ 10 h 37"/>
                <a:gd name="T4" fmla="*/ 19 w 35"/>
                <a:gd name="T5" fmla="*/ 30 h 37"/>
                <a:gd name="T6" fmla="*/ 9 w 35"/>
                <a:gd name="T7" fmla="*/ 37 h 37"/>
                <a:gd name="T8" fmla="*/ 2 w 35"/>
                <a:gd name="T9" fmla="*/ 22 h 37"/>
                <a:gd name="T10" fmla="*/ 35 w 35"/>
                <a:gd name="T11" fmla="*/ 6 h 37"/>
              </a:gdLst>
              <a:ahLst/>
              <a:cxnLst>
                <a:cxn ang="0">
                  <a:pos x="T0" y="T1"/>
                </a:cxn>
                <a:cxn ang="0">
                  <a:pos x="T2" y="T3"/>
                </a:cxn>
                <a:cxn ang="0">
                  <a:pos x="T4" y="T5"/>
                </a:cxn>
                <a:cxn ang="0">
                  <a:pos x="T6" y="T7"/>
                </a:cxn>
                <a:cxn ang="0">
                  <a:pos x="T8" y="T9"/>
                </a:cxn>
                <a:cxn ang="0">
                  <a:pos x="T10" y="T11"/>
                </a:cxn>
              </a:cxnLst>
              <a:rect l="0" t="0" r="r" b="b"/>
              <a:pathLst>
                <a:path w="35" h="37">
                  <a:moveTo>
                    <a:pt x="35" y="6"/>
                  </a:moveTo>
                  <a:cubicBezTo>
                    <a:pt x="35" y="6"/>
                    <a:pt x="28" y="5"/>
                    <a:pt x="25" y="10"/>
                  </a:cubicBezTo>
                  <a:cubicBezTo>
                    <a:pt x="22" y="15"/>
                    <a:pt x="30" y="22"/>
                    <a:pt x="19" y="30"/>
                  </a:cubicBezTo>
                  <a:cubicBezTo>
                    <a:pt x="11" y="36"/>
                    <a:pt x="9" y="37"/>
                    <a:pt x="9" y="37"/>
                  </a:cubicBezTo>
                  <a:cubicBezTo>
                    <a:pt x="9" y="37"/>
                    <a:pt x="0" y="33"/>
                    <a:pt x="2" y="22"/>
                  </a:cubicBezTo>
                  <a:cubicBezTo>
                    <a:pt x="3" y="11"/>
                    <a:pt x="24" y="0"/>
                    <a:pt x="35" y="6"/>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2" name="ï$ľiḋe">
              <a:extLst>
                <a:ext uri="{FF2B5EF4-FFF2-40B4-BE49-F238E27FC236}">
                  <a16:creationId xmlns:a16="http://schemas.microsoft.com/office/drawing/2014/main" id="{F77D9CDE-946A-436D-8039-1F53A07A1664}"/>
                </a:ext>
              </a:extLst>
            </p:cNvPr>
            <p:cNvSpPr/>
            <p:nvPr/>
          </p:nvSpPr>
          <p:spPr bwMode="auto">
            <a:xfrm>
              <a:off x="5837242" y="1517662"/>
              <a:ext cx="144463" cy="87314"/>
            </a:xfrm>
            <a:custGeom>
              <a:avLst/>
              <a:gdLst>
                <a:gd name="T0" fmla="*/ 0 w 35"/>
                <a:gd name="T1" fmla="*/ 2 h 21"/>
                <a:gd name="T2" fmla="*/ 28 w 35"/>
                <a:gd name="T3" fmla="*/ 16 h 21"/>
                <a:gd name="T4" fmla="*/ 30 w 35"/>
                <a:gd name="T5" fmla="*/ 0 h 21"/>
                <a:gd name="T6" fmla="*/ 0 w 35"/>
                <a:gd name="T7" fmla="*/ 2 h 21"/>
              </a:gdLst>
              <a:ahLst/>
              <a:cxnLst>
                <a:cxn ang="0">
                  <a:pos x="T0" y="T1"/>
                </a:cxn>
                <a:cxn ang="0">
                  <a:pos x="T2" y="T3"/>
                </a:cxn>
                <a:cxn ang="0">
                  <a:pos x="T4" y="T5"/>
                </a:cxn>
                <a:cxn ang="0">
                  <a:pos x="T6" y="T7"/>
                </a:cxn>
              </a:cxnLst>
              <a:rect l="0" t="0" r="r" b="b"/>
              <a:pathLst>
                <a:path w="35" h="21">
                  <a:moveTo>
                    <a:pt x="0" y="2"/>
                  </a:moveTo>
                  <a:cubicBezTo>
                    <a:pt x="0" y="2"/>
                    <a:pt x="16" y="21"/>
                    <a:pt x="28" y="16"/>
                  </a:cubicBezTo>
                  <a:cubicBezTo>
                    <a:pt x="35" y="13"/>
                    <a:pt x="30" y="0"/>
                    <a:pt x="30" y="0"/>
                  </a:cubicBezTo>
                  <a:lnTo>
                    <a:pt x="0" y="2"/>
                  </a:ln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3" name="íṩ1iďe">
              <a:extLst>
                <a:ext uri="{FF2B5EF4-FFF2-40B4-BE49-F238E27FC236}">
                  <a16:creationId xmlns:a16="http://schemas.microsoft.com/office/drawing/2014/main" id="{28A06EE9-287F-48A6-8BBB-3CFCE14F783E}"/>
                </a:ext>
              </a:extLst>
            </p:cNvPr>
            <p:cNvSpPr/>
            <p:nvPr/>
          </p:nvSpPr>
          <p:spPr bwMode="auto">
            <a:xfrm>
              <a:off x="6019805" y="1166823"/>
              <a:ext cx="219076" cy="327028"/>
            </a:xfrm>
            <a:custGeom>
              <a:avLst/>
              <a:gdLst>
                <a:gd name="T0" fmla="*/ 40 w 53"/>
                <a:gd name="T1" fmla="*/ 79 h 79"/>
                <a:gd name="T2" fmla="*/ 53 w 53"/>
                <a:gd name="T3" fmla="*/ 71 h 79"/>
                <a:gd name="T4" fmla="*/ 32 w 53"/>
                <a:gd name="T5" fmla="*/ 23 h 79"/>
                <a:gd name="T6" fmla="*/ 40 w 53"/>
                <a:gd name="T7" fmla="*/ 79 h 79"/>
              </a:gdLst>
              <a:ahLst/>
              <a:cxnLst>
                <a:cxn ang="0">
                  <a:pos x="T0" y="T1"/>
                </a:cxn>
                <a:cxn ang="0">
                  <a:pos x="T2" y="T3"/>
                </a:cxn>
                <a:cxn ang="0">
                  <a:pos x="T4" y="T5"/>
                </a:cxn>
                <a:cxn ang="0">
                  <a:pos x="T6" y="T7"/>
                </a:cxn>
              </a:cxnLst>
              <a:rect l="0" t="0" r="r" b="b"/>
              <a:pathLst>
                <a:path w="53" h="79">
                  <a:moveTo>
                    <a:pt x="40" y="79"/>
                  </a:moveTo>
                  <a:cubicBezTo>
                    <a:pt x="53" y="71"/>
                    <a:pt x="53" y="71"/>
                    <a:pt x="53" y="71"/>
                  </a:cubicBezTo>
                  <a:cubicBezTo>
                    <a:pt x="53" y="71"/>
                    <a:pt x="28" y="45"/>
                    <a:pt x="32" y="23"/>
                  </a:cubicBezTo>
                  <a:cubicBezTo>
                    <a:pt x="36" y="0"/>
                    <a:pt x="0" y="26"/>
                    <a:pt x="40" y="79"/>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4" name="ïṥlîḑê">
              <a:extLst>
                <a:ext uri="{FF2B5EF4-FFF2-40B4-BE49-F238E27FC236}">
                  <a16:creationId xmlns:a16="http://schemas.microsoft.com/office/drawing/2014/main" id="{33EA9C18-BA6D-4ED6-A628-B50F33FDE8D3}"/>
                </a:ext>
              </a:extLst>
            </p:cNvPr>
            <p:cNvSpPr/>
            <p:nvPr/>
          </p:nvSpPr>
          <p:spPr bwMode="auto">
            <a:xfrm>
              <a:off x="6084893" y="1365260"/>
              <a:ext cx="500063" cy="636592"/>
            </a:xfrm>
            <a:custGeom>
              <a:avLst/>
              <a:gdLst>
                <a:gd name="T0" fmla="*/ 0 w 121"/>
                <a:gd name="T1" fmla="*/ 45 h 154"/>
                <a:gd name="T2" fmla="*/ 47 w 121"/>
                <a:gd name="T3" fmla="*/ 96 h 154"/>
                <a:gd name="T4" fmla="*/ 8 w 121"/>
                <a:gd name="T5" fmla="*/ 10 h 154"/>
                <a:gd name="T6" fmla="*/ 29 w 121"/>
                <a:gd name="T7" fmla="*/ 0 h 154"/>
                <a:gd name="T8" fmla="*/ 81 w 121"/>
                <a:gd name="T9" fmla="*/ 136 h 154"/>
                <a:gd name="T10" fmla="*/ 3 w 121"/>
                <a:gd name="T11" fmla="*/ 103 h 154"/>
                <a:gd name="T12" fmla="*/ 0 w 121"/>
                <a:gd name="T13" fmla="*/ 45 h 154"/>
              </a:gdLst>
              <a:ahLst/>
              <a:cxnLst>
                <a:cxn ang="0">
                  <a:pos x="T0" y="T1"/>
                </a:cxn>
                <a:cxn ang="0">
                  <a:pos x="T2" y="T3"/>
                </a:cxn>
                <a:cxn ang="0">
                  <a:pos x="T4" y="T5"/>
                </a:cxn>
                <a:cxn ang="0">
                  <a:pos x="T6" y="T7"/>
                </a:cxn>
                <a:cxn ang="0">
                  <a:pos x="T8" y="T9"/>
                </a:cxn>
                <a:cxn ang="0">
                  <a:pos x="T10" y="T11"/>
                </a:cxn>
                <a:cxn ang="0">
                  <a:pos x="T12" y="T13"/>
                </a:cxn>
              </a:cxnLst>
              <a:rect l="0" t="0" r="r" b="b"/>
              <a:pathLst>
                <a:path w="121" h="154">
                  <a:moveTo>
                    <a:pt x="0" y="45"/>
                  </a:moveTo>
                  <a:cubicBezTo>
                    <a:pt x="0" y="45"/>
                    <a:pt x="13" y="51"/>
                    <a:pt x="47" y="96"/>
                  </a:cubicBezTo>
                  <a:cubicBezTo>
                    <a:pt x="62" y="115"/>
                    <a:pt x="9" y="22"/>
                    <a:pt x="8" y="10"/>
                  </a:cubicBezTo>
                  <a:cubicBezTo>
                    <a:pt x="29" y="0"/>
                    <a:pt x="29" y="0"/>
                    <a:pt x="29" y="0"/>
                  </a:cubicBezTo>
                  <a:cubicBezTo>
                    <a:pt x="29" y="0"/>
                    <a:pt x="121" y="116"/>
                    <a:pt x="81" y="136"/>
                  </a:cubicBezTo>
                  <a:cubicBezTo>
                    <a:pt x="47" y="154"/>
                    <a:pt x="3" y="103"/>
                    <a:pt x="3" y="103"/>
                  </a:cubicBezTo>
                  <a:cubicBezTo>
                    <a:pt x="3" y="103"/>
                    <a:pt x="8" y="57"/>
                    <a:pt x="0" y="45"/>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5" name="iṥḻïḑè">
              <a:extLst>
                <a:ext uri="{FF2B5EF4-FFF2-40B4-BE49-F238E27FC236}">
                  <a16:creationId xmlns:a16="http://schemas.microsoft.com/office/drawing/2014/main" id="{C893D321-5C8E-478B-98E9-691AB7DA0405}"/>
                </a:ext>
              </a:extLst>
            </p:cNvPr>
            <p:cNvSpPr/>
            <p:nvPr/>
          </p:nvSpPr>
          <p:spPr bwMode="auto">
            <a:xfrm>
              <a:off x="5581655" y="1803413"/>
              <a:ext cx="541338" cy="144464"/>
            </a:xfrm>
            <a:custGeom>
              <a:avLst/>
              <a:gdLst>
                <a:gd name="T0" fmla="*/ 131 w 131"/>
                <a:gd name="T1" fmla="*/ 15 h 35"/>
                <a:gd name="T2" fmla="*/ 64 w 131"/>
                <a:gd name="T3" fmla="*/ 21 h 35"/>
                <a:gd name="T4" fmla="*/ 2 w 131"/>
                <a:gd name="T5" fmla="*/ 0 h 35"/>
                <a:gd name="T6" fmla="*/ 0 w 131"/>
                <a:gd name="T7" fmla="*/ 35 h 35"/>
                <a:gd name="T8" fmla="*/ 129 w 131"/>
                <a:gd name="T9" fmla="*/ 34 h 35"/>
                <a:gd name="T10" fmla="*/ 131 w 131"/>
                <a:gd name="T11" fmla="*/ 15 h 35"/>
              </a:gdLst>
              <a:ahLst/>
              <a:cxnLst>
                <a:cxn ang="0">
                  <a:pos x="T0" y="T1"/>
                </a:cxn>
                <a:cxn ang="0">
                  <a:pos x="T2" y="T3"/>
                </a:cxn>
                <a:cxn ang="0">
                  <a:pos x="T4" y="T5"/>
                </a:cxn>
                <a:cxn ang="0">
                  <a:pos x="T6" y="T7"/>
                </a:cxn>
                <a:cxn ang="0">
                  <a:pos x="T8" y="T9"/>
                </a:cxn>
                <a:cxn ang="0">
                  <a:pos x="T10" y="T11"/>
                </a:cxn>
              </a:cxnLst>
              <a:rect l="0" t="0" r="r" b="b"/>
              <a:pathLst>
                <a:path w="131" h="35">
                  <a:moveTo>
                    <a:pt x="131" y="15"/>
                  </a:moveTo>
                  <a:cubicBezTo>
                    <a:pt x="131" y="15"/>
                    <a:pt x="92" y="26"/>
                    <a:pt x="64" y="21"/>
                  </a:cubicBezTo>
                  <a:cubicBezTo>
                    <a:pt x="35" y="17"/>
                    <a:pt x="2" y="0"/>
                    <a:pt x="2" y="0"/>
                  </a:cubicBezTo>
                  <a:cubicBezTo>
                    <a:pt x="0" y="35"/>
                    <a:pt x="0" y="35"/>
                    <a:pt x="0" y="35"/>
                  </a:cubicBezTo>
                  <a:cubicBezTo>
                    <a:pt x="129" y="34"/>
                    <a:pt x="129" y="34"/>
                    <a:pt x="129" y="34"/>
                  </a:cubicBezTo>
                  <a:cubicBezTo>
                    <a:pt x="129" y="34"/>
                    <a:pt x="130" y="26"/>
                    <a:pt x="131" y="15"/>
                  </a:cubicBezTo>
                  <a:close/>
                </a:path>
              </a:pathLst>
            </a:custGeom>
            <a:solidFill>
              <a:srgbClr val="64A8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6" name="îṥļîḍe">
              <a:extLst>
                <a:ext uri="{FF2B5EF4-FFF2-40B4-BE49-F238E27FC236}">
                  <a16:creationId xmlns:a16="http://schemas.microsoft.com/office/drawing/2014/main" id="{E289BE9A-F20A-4D15-A5FC-1B0E52924A5F}"/>
                </a:ext>
              </a:extLst>
            </p:cNvPr>
            <p:cNvSpPr/>
            <p:nvPr/>
          </p:nvSpPr>
          <p:spPr bwMode="auto">
            <a:xfrm>
              <a:off x="5689605" y="1939940"/>
              <a:ext cx="250825" cy="82550"/>
            </a:xfrm>
            <a:custGeom>
              <a:avLst/>
              <a:gdLst>
                <a:gd name="T0" fmla="*/ 4 w 61"/>
                <a:gd name="T1" fmla="*/ 1 h 20"/>
                <a:gd name="T2" fmla="*/ 36 w 61"/>
                <a:gd name="T3" fmla="*/ 1 h 20"/>
                <a:gd name="T4" fmla="*/ 57 w 61"/>
                <a:gd name="T5" fmla="*/ 18 h 20"/>
                <a:gd name="T6" fmla="*/ 10 w 61"/>
                <a:gd name="T7" fmla="*/ 14 h 20"/>
                <a:gd name="T8" fmla="*/ 4 w 61"/>
                <a:gd name="T9" fmla="*/ 1 h 20"/>
              </a:gdLst>
              <a:ahLst/>
              <a:cxnLst>
                <a:cxn ang="0">
                  <a:pos x="T0" y="T1"/>
                </a:cxn>
                <a:cxn ang="0">
                  <a:pos x="T2" y="T3"/>
                </a:cxn>
                <a:cxn ang="0">
                  <a:pos x="T4" y="T5"/>
                </a:cxn>
                <a:cxn ang="0">
                  <a:pos x="T6" y="T7"/>
                </a:cxn>
                <a:cxn ang="0">
                  <a:pos x="T8" y="T9"/>
                </a:cxn>
              </a:cxnLst>
              <a:rect l="0" t="0" r="r" b="b"/>
              <a:pathLst>
                <a:path w="61" h="20">
                  <a:moveTo>
                    <a:pt x="4" y="1"/>
                  </a:moveTo>
                  <a:cubicBezTo>
                    <a:pt x="4" y="1"/>
                    <a:pt x="21" y="0"/>
                    <a:pt x="36" y="1"/>
                  </a:cubicBezTo>
                  <a:cubicBezTo>
                    <a:pt x="52" y="2"/>
                    <a:pt x="61" y="17"/>
                    <a:pt x="57" y="18"/>
                  </a:cubicBezTo>
                  <a:cubicBezTo>
                    <a:pt x="52" y="20"/>
                    <a:pt x="30" y="10"/>
                    <a:pt x="10" y="14"/>
                  </a:cubicBezTo>
                  <a:cubicBezTo>
                    <a:pt x="10" y="14"/>
                    <a:pt x="0" y="11"/>
                    <a:pt x="4" y="1"/>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7" name="íšḷíḑê">
              <a:extLst>
                <a:ext uri="{FF2B5EF4-FFF2-40B4-BE49-F238E27FC236}">
                  <a16:creationId xmlns:a16="http://schemas.microsoft.com/office/drawing/2014/main" id="{EAF5BE92-B41F-415C-A4CC-EE0D8055977F}"/>
                </a:ext>
              </a:extLst>
            </p:cNvPr>
            <p:cNvSpPr/>
            <p:nvPr/>
          </p:nvSpPr>
          <p:spPr bwMode="auto">
            <a:xfrm>
              <a:off x="5130805" y="1527186"/>
              <a:ext cx="661988" cy="577854"/>
            </a:xfrm>
            <a:custGeom>
              <a:avLst/>
              <a:gdLst>
                <a:gd name="T0" fmla="*/ 132 w 160"/>
                <a:gd name="T1" fmla="*/ 57 h 140"/>
                <a:gd name="T2" fmla="*/ 78 w 160"/>
                <a:gd name="T3" fmla="*/ 84 h 140"/>
                <a:gd name="T4" fmla="*/ 157 w 160"/>
                <a:gd name="T5" fmla="*/ 100 h 140"/>
                <a:gd name="T6" fmla="*/ 157 w 160"/>
                <a:gd name="T7" fmla="*/ 115 h 140"/>
                <a:gd name="T8" fmla="*/ 31 w 160"/>
                <a:gd name="T9" fmla="*/ 115 h 140"/>
                <a:gd name="T10" fmla="*/ 144 w 160"/>
                <a:gd name="T11" fmla="*/ 0 h 140"/>
                <a:gd name="T12" fmla="*/ 132 w 160"/>
                <a:gd name="T13" fmla="*/ 57 h 140"/>
              </a:gdLst>
              <a:ahLst/>
              <a:cxnLst>
                <a:cxn ang="0">
                  <a:pos x="T0" y="T1"/>
                </a:cxn>
                <a:cxn ang="0">
                  <a:pos x="T2" y="T3"/>
                </a:cxn>
                <a:cxn ang="0">
                  <a:pos x="T4" y="T5"/>
                </a:cxn>
                <a:cxn ang="0">
                  <a:pos x="T6" y="T7"/>
                </a:cxn>
                <a:cxn ang="0">
                  <a:pos x="T8" y="T9"/>
                </a:cxn>
                <a:cxn ang="0">
                  <a:pos x="T10" y="T11"/>
                </a:cxn>
                <a:cxn ang="0">
                  <a:pos x="T12" y="T13"/>
                </a:cxn>
              </a:cxnLst>
              <a:rect l="0" t="0" r="r" b="b"/>
              <a:pathLst>
                <a:path w="160" h="140">
                  <a:moveTo>
                    <a:pt x="132" y="57"/>
                  </a:moveTo>
                  <a:cubicBezTo>
                    <a:pt x="132" y="57"/>
                    <a:pt x="75" y="64"/>
                    <a:pt x="78" y="84"/>
                  </a:cubicBezTo>
                  <a:cubicBezTo>
                    <a:pt x="81" y="105"/>
                    <a:pt x="136" y="87"/>
                    <a:pt x="157" y="100"/>
                  </a:cubicBezTo>
                  <a:cubicBezTo>
                    <a:pt x="157" y="100"/>
                    <a:pt x="160" y="110"/>
                    <a:pt x="157" y="115"/>
                  </a:cubicBezTo>
                  <a:cubicBezTo>
                    <a:pt x="154" y="120"/>
                    <a:pt x="62" y="140"/>
                    <a:pt x="31" y="115"/>
                  </a:cubicBezTo>
                  <a:cubicBezTo>
                    <a:pt x="0" y="89"/>
                    <a:pt x="59" y="18"/>
                    <a:pt x="144" y="0"/>
                  </a:cubicBezTo>
                  <a:cubicBezTo>
                    <a:pt x="144" y="0"/>
                    <a:pt x="139" y="41"/>
                    <a:pt x="132" y="57"/>
                  </a:cubicBezTo>
                  <a:close/>
                </a:path>
              </a:pathLst>
            </a:cu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8" name="ïŝlíďê">
              <a:extLst>
                <a:ext uri="{FF2B5EF4-FFF2-40B4-BE49-F238E27FC236}">
                  <a16:creationId xmlns:a16="http://schemas.microsoft.com/office/drawing/2014/main" id="{C4FF4A89-C40E-4584-81A7-755328CAAF90}"/>
                </a:ext>
              </a:extLst>
            </p:cNvPr>
            <p:cNvSpPr/>
            <p:nvPr/>
          </p:nvSpPr>
          <p:spPr bwMode="auto">
            <a:xfrm>
              <a:off x="5965830" y="1114434"/>
              <a:ext cx="103188" cy="160340"/>
            </a:xfrm>
            <a:custGeom>
              <a:avLst/>
              <a:gdLst>
                <a:gd name="T0" fmla="*/ 0 w 25"/>
                <a:gd name="T1" fmla="*/ 8 h 39"/>
                <a:gd name="T2" fmla="*/ 10 w 25"/>
                <a:gd name="T3" fmla="*/ 13 h 39"/>
                <a:gd name="T4" fmla="*/ 20 w 25"/>
                <a:gd name="T5" fmla="*/ 32 h 39"/>
                <a:gd name="T6" fmla="*/ 0 w 25"/>
                <a:gd name="T7" fmla="*/ 8 h 39"/>
              </a:gdLst>
              <a:ahLst/>
              <a:cxnLst>
                <a:cxn ang="0">
                  <a:pos x="T0" y="T1"/>
                </a:cxn>
                <a:cxn ang="0">
                  <a:pos x="T2" y="T3"/>
                </a:cxn>
                <a:cxn ang="0">
                  <a:pos x="T4" y="T5"/>
                </a:cxn>
                <a:cxn ang="0">
                  <a:pos x="T6" y="T7"/>
                </a:cxn>
              </a:cxnLst>
              <a:rect l="0" t="0" r="r" b="b"/>
              <a:pathLst>
                <a:path w="25" h="39">
                  <a:moveTo>
                    <a:pt x="0" y="8"/>
                  </a:moveTo>
                  <a:cubicBezTo>
                    <a:pt x="0" y="8"/>
                    <a:pt x="6" y="8"/>
                    <a:pt x="10" y="13"/>
                  </a:cubicBezTo>
                  <a:cubicBezTo>
                    <a:pt x="15" y="19"/>
                    <a:pt x="14" y="39"/>
                    <a:pt x="20" y="32"/>
                  </a:cubicBezTo>
                  <a:cubicBezTo>
                    <a:pt x="25" y="26"/>
                    <a:pt x="24" y="0"/>
                    <a:pt x="0" y="8"/>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29" name="îṧ1íḋê">
              <a:extLst>
                <a:ext uri="{FF2B5EF4-FFF2-40B4-BE49-F238E27FC236}">
                  <a16:creationId xmlns:a16="http://schemas.microsoft.com/office/drawing/2014/main" id="{A681D5D5-1BAF-44E3-B66A-C2DAEDF2F477}"/>
                </a:ext>
              </a:extLst>
            </p:cNvPr>
            <p:cNvSpPr/>
            <p:nvPr/>
          </p:nvSpPr>
          <p:spPr bwMode="auto">
            <a:xfrm>
              <a:off x="6118229" y="1320811"/>
              <a:ext cx="38101" cy="15875"/>
            </a:xfrm>
            <a:custGeom>
              <a:avLst/>
              <a:gdLst>
                <a:gd name="T0" fmla="*/ 1 w 9"/>
                <a:gd name="T1" fmla="*/ 4 h 4"/>
                <a:gd name="T2" fmla="*/ 0 w 9"/>
                <a:gd name="T3" fmla="*/ 4 h 4"/>
                <a:gd name="T4" fmla="*/ 0 w 9"/>
                <a:gd name="T5" fmla="*/ 4 h 4"/>
                <a:gd name="T6" fmla="*/ 9 w 9"/>
                <a:gd name="T7" fmla="*/ 0 h 4"/>
                <a:gd name="T8" fmla="*/ 9 w 9"/>
                <a:gd name="T9" fmla="*/ 0 h 4"/>
                <a:gd name="T10" fmla="*/ 9 w 9"/>
                <a:gd name="T11" fmla="*/ 1 h 4"/>
                <a:gd name="T12" fmla="*/ 1 w 9"/>
                <a:gd name="T13" fmla="*/ 4 h 4"/>
                <a:gd name="T14" fmla="*/ 1 w 9"/>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1" y="4"/>
                  </a:moveTo>
                  <a:cubicBezTo>
                    <a:pt x="1" y="4"/>
                    <a:pt x="0" y="4"/>
                    <a:pt x="0" y="4"/>
                  </a:cubicBezTo>
                  <a:cubicBezTo>
                    <a:pt x="0" y="4"/>
                    <a:pt x="0" y="4"/>
                    <a:pt x="0" y="4"/>
                  </a:cubicBezTo>
                  <a:cubicBezTo>
                    <a:pt x="1" y="3"/>
                    <a:pt x="5" y="0"/>
                    <a:pt x="9" y="0"/>
                  </a:cubicBezTo>
                  <a:cubicBezTo>
                    <a:pt x="9" y="0"/>
                    <a:pt x="9" y="0"/>
                    <a:pt x="9" y="0"/>
                  </a:cubicBezTo>
                  <a:cubicBezTo>
                    <a:pt x="9" y="0"/>
                    <a:pt x="9" y="1"/>
                    <a:pt x="9" y="1"/>
                  </a:cubicBezTo>
                  <a:cubicBezTo>
                    <a:pt x="5" y="1"/>
                    <a:pt x="1" y="4"/>
                    <a:pt x="1" y="4"/>
                  </a:cubicBezTo>
                  <a:cubicBezTo>
                    <a:pt x="1" y="4"/>
                    <a:pt x="1" y="4"/>
                    <a:pt x="1" y="4"/>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0" name="îṣľíḓè">
              <a:extLst>
                <a:ext uri="{FF2B5EF4-FFF2-40B4-BE49-F238E27FC236}">
                  <a16:creationId xmlns:a16="http://schemas.microsoft.com/office/drawing/2014/main" id="{9A3F5E53-015A-484B-876A-3594C12FC937}"/>
                </a:ext>
              </a:extLst>
            </p:cNvPr>
            <p:cNvSpPr/>
            <p:nvPr/>
          </p:nvSpPr>
          <p:spPr bwMode="auto">
            <a:xfrm>
              <a:off x="6115055" y="1228735"/>
              <a:ext cx="28575" cy="100014"/>
            </a:xfrm>
            <a:custGeom>
              <a:avLst/>
              <a:gdLst>
                <a:gd name="T0" fmla="*/ 6 w 7"/>
                <a:gd name="T1" fmla="*/ 24 h 24"/>
                <a:gd name="T2" fmla="*/ 5 w 7"/>
                <a:gd name="T3" fmla="*/ 24 h 24"/>
                <a:gd name="T4" fmla="*/ 6 w 7"/>
                <a:gd name="T5" fmla="*/ 1 h 24"/>
                <a:gd name="T6" fmla="*/ 7 w 7"/>
                <a:gd name="T7" fmla="*/ 0 h 24"/>
                <a:gd name="T8" fmla="*/ 7 w 7"/>
                <a:gd name="T9" fmla="*/ 1 h 24"/>
                <a:gd name="T10" fmla="*/ 6 w 7"/>
                <a:gd name="T11" fmla="*/ 23 h 24"/>
                <a:gd name="T12" fmla="*/ 6 w 7"/>
                <a:gd name="T13" fmla="*/ 24 h 24"/>
                <a:gd name="T14" fmla="*/ 6 w 7"/>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24">
                  <a:moveTo>
                    <a:pt x="6" y="24"/>
                  </a:moveTo>
                  <a:cubicBezTo>
                    <a:pt x="5" y="24"/>
                    <a:pt x="5" y="24"/>
                    <a:pt x="5" y="24"/>
                  </a:cubicBezTo>
                  <a:cubicBezTo>
                    <a:pt x="0" y="15"/>
                    <a:pt x="6" y="1"/>
                    <a:pt x="6" y="1"/>
                  </a:cubicBezTo>
                  <a:cubicBezTo>
                    <a:pt x="6" y="0"/>
                    <a:pt x="7" y="0"/>
                    <a:pt x="7" y="0"/>
                  </a:cubicBezTo>
                  <a:cubicBezTo>
                    <a:pt x="7" y="1"/>
                    <a:pt x="7" y="1"/>
                    <a:pt x="7" y="1"/>
                  </a:cubicBezTo>
                  <a:cubicBezTo>
                    <a:pt x="7" y="1"/>
                    <a:pt x="1" y="15"/>
                    <a:pt x="6" y="23"/>
                  </a:cubicBezTo>
                  <a:cubicBezTo>
                    <a:pt x="6" y="24"/>
                    <a:pt x="6" y="24"/>
                    <a:pt x="6" y="24"/>
                  </a:cubicBezTo>
                  <a:cubicBezTo>
                    <a:pt x="6" y="24"/>
                    <a:pt x="6" y="24"/>
                    <a:pt x="6" y="24"/>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1" name="ï$ļïḍé">
              <a:extLst>
                <a:ext uri="{FF2B5EF4-FFF2-40B4-BE49-F238E27FC236}">
                  <a16:creationId xmlns:a16="http://schemas.microsoft.com/office/drawing/2014/main" id="{CB8F6B6A-4BE1-46E7-8598-2F03828EF8BB}"/>
                </a:ext>
              </a:extLst>
            </p:cNvPr>
            <p:cNvSpPr/>
            <p:nvPr/>
          </p:nvSpPr>
          <p:spPr bwMode="auto">
            <a:xfrm>
              <a:off x="6135693" y="1238259"/>
              <a:ext cx="15874" cy="85726"/>
            </a:xfrm>
            <a:custGeom>
              <a:avLst/>
              <a:gdLst>
                <a:gd name="T0" fmla="*/ 2 w 4"/>
                <a:gd name="T1" fmla="*/ 21 h 21"/>
                <a:gd name="T2" fmla="*/ 2 w 4"/>
                <a:gd name="T3" fmla="*/ 20 h 21"/>
                <a:gd name="T4" fmla="*/ 3 w 4"/>
                <a:gd name="T5" fmla="*/ 0 h 21"/>
                <a:gd name="T6" fmla="*/ 4 w 4"/>
                <a:gd name="T7" fmla="*/ 0 h 21"/>
                <a:gd name="T8" fmla="*/ 4 w 4"/>
                <a:gd name="T9" fmla="*/ 0 h 21"/>
                <a:gd name="T10" fmla="*/ 3 w 4"/>
                <a:gd name="T11" fmla="*/ 20 h 21"/>
                <a:gd name="T12" fmla="*/ 3 w 4"/>
                <a:gd name="T13" fmla="*/ 21 h 21"/>
                <a:gd name="T14" fmla="*/ 2 w 4"/>
                <a:gd name="T15" fmla="*/ 2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1">
                  <a:moveTo>
                    <a:pt x="2" y="21"/>
                  </a:moveTo>
                  <a:cubicBezTo>
                    <a:pt x="2" y="21"/>
                    <a:pt x="2" y="21"/>
                    <a:pt x="2" y="20"/>
                  </a:cubicBezTo>
                  <a:cubicBezTo>
                    <a:pt x="0" y="11"/>
                    <a:pt x="3" y="0"/>
                    <a:pt x="3" y="0"/>
                  </a:cubicBezTo>
                  <a:cubicBezTo>
                    <a:pt x="4" y="0"/>
                    <a:pt x="4" y="0"/>
                    <a:pt x="4" y="0"/>
                  </a:cubicBezTo>
                  <a:cubicBezTo>
                    <a:pt x="4" y="0"/>
                    <a:pt x="4" y="0"/>
                    <a:pt x="4" y="0"/>
                  </a:cubicBezTo>
                  <a:cubicBezTo>
                    <a:pt x="4" y="1"/>
                    <a:pt x="1" y="11"/>
                    <a:pt x="3" y="20"/>
                  </a:cubicBezTo>
                  <a:cubicBezTo>
                    <a:pt x="3" y="20"/>
                    <a:pt x="3" y="21"/>
                    <a:pt x="3" y="21"/>
                  </a:cubicBezTo>
                  <a:cubicBezTo>
                    <a:pt x="3" y="21"/>
                    <a:pt x="2" y="21"/>
                    <a:pt x="2" y="21"/>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2" name="îṧḻïḓe">
              <a:extLst>
                <a:ext uri="{FF2B5EF4-FFF2-40B4-BE49-F238E27FC236}">
                  <a16:creationId xmlns:a16="http://schemas.microsoft.com/office/drawing/2014/main" id="{093BD223-A8D4-44EA-984E-6E4BC5630680}"/>
                </a:ext>
              </a:extLst>
            </p:cNvPr>
            <p:cNvSpPr/>
            <p:nvPr/>
          </p:nvSpPr>
          <p:spPr bwMode="auto">
            <a:xfrm>
              <a:off x="5829304" y="1960579"/>
              <a:ext cx="95250" cy="57150"/>
            </a:xfrm>
            <a:custGeom>
              <a:avLst/>
              <a:gdLst>
                <a:gd name="T0" fmla="*/ 23 w 23"/>
                <a:gd name="T1" fmla="*/ 14 h 14"/>
                <a:gd name="T2" fmla="*/ 22 w 23"/>
                <a:gd name="T3" fmla="*/ 13 h 14"/>
                <a:gd name="T4" fmla="*/ 0 w 23"/>
                <a:gd name="T5" fmla="*/ 1 h 14"/>
                <a:gd name="T6" fmla="*/ 0 w 23"/>
                <a:gd name="T7" fmla="*/ 0 h 14"/>
                <a:gd name="T8" fmla="*/ 0 w 23"/>
                <a:gd name="T9" fmla="*/ 0 h 14"/>
                <a:gd name="T10" fmla="*/ 23 w 23"/>
                <a:gd name="T11" fmla="*/ 13 h 14"/>
                <a:gd name="T12" fmla="*/ 23 w 23"/>
                <a:gd name="T13" fmla="*/ 14 h 14"/>
                <a:gd name="T14" fmla="*/ 23 w 23"/>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14">
                  <a:moveTo>
                    <a:pt x="23" y="14"/>
                  </a:moveTo>
                  <a:cubicBezTo>
                    <a:pt x="22" y="14"/>
                    <a:pt x="22" y="13"/>
                    <a:pt x="22" y="13"/>
                  </a:cubicBezTo>
                  <a:cubicBezTo>
                    <a:pt x="18" y="5"/>
                    <a:pt x="0" y="1"/>
                    <a:pt x="0" y="1"/>
                  </a:cubicBezTo>
                  <a:cubicBezTo>
                    <a:pt x="0" y="1"/>
                    <a:pt x="0" y="0"/>
                    <a:pt x="0" y="0"/>
                  </a:cubicBezTo>
                  <a:cubicBezTo>
                    <a:pt x="0" y="0"/>
                    <a:pt x="0" y="0"/>
                    <a:pt x="0" y="0"/>
                  </a:cubicBezTo>
                  <a:cubicBezTo>
                    <a:pt x="1" y="0"/>
                    <a:pt x="18" y="4"/>
                    <a:pt x="23" y="13"/>
                  </a:cubicBezTo>
                  <a:cubicBezTo>
                    <a:pt x="23" y="13"/>
                    <a:pt x="23" y="13"/>
                    <a:pt x="23" y="14"/>
                  </a:cubicBezTo>
                  <a:cubicBezTo>
                    <a:pt x="23" y="14"/>
                    <a:pt x="23" y="14"/>
                    <a:pt x="23" y="14"/>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3" name="íṥ1íḓê">
              <a:extLst>
                <a:ext uri="{FF2B5EF4-FFF2-40B4-BE49-F238E27FC236}">
                  <a16:creationId xmlns:a16="http://schemas.microsoft.com/office/drawing/2014/main" id="{366115BB-1368-4E3C-9DC2-495FD4647EAC}"/>
                </a:ext>
              </a:extLst>
            </p:cNvPr>
            <p:cNvSpPr/>
            <p:nvPr/>
          </p:nvSpPr>
          <p:spPr bwMode="auto">
            <a:xfrm>
              <a:off x="5821368" y="1943115"/>
              <a:ext cx="15874" cy="28575"/>
            </a:xfrm>
            <a:custGeom>
              <a:avLst/>
              <a:gdLst>
                <a:gd name="T0" fmla="*/ 0 w 4"/>
                <a:gd name="T1" fmla="*/ 7 h 7"/>
                <a:gd name="T2" fmla="*/ 0 w 4"/>
                <a:gd name="T3" fmla="*/ 7 h 7"/>
                <a:gd name="T4" fmla="*/ 0 w 4"/>
                <a:gd name="T5" fmla="*/ 7 h 7"/>
                <a:gd name="T6" fmla="*/ 3 w 4"/>
                <a:gd name="T7" fmla="*/ 0 h 7"/>
                <a:gd name="T8" fmla="*/ 4 w 4"/>
                <a:gd name="T9" fmla="*/ 0 h 7"/>
                <a:gd name="T10" fmla="*/ 4 w 4"/>
                <a:gd name="T11" fmla="*/ 1 h 7"/>
                <a:gd name="T12" fmla="*/ 1 w 4"/>
                <a:gd name="T13" fmla="*/ 7 h 7"/>
                <a:gd name="T14" fmla="*/ 0 w 4"/>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0" y="7"/>
                  </a:moveTo>
                  <a:cubicBezTo>
                    <a:pt x="0" y="7"/>
                    <a:pt x="0" y="7"/>
                    <a:pt x="0" y="7"/>
                  </a:cubicBezTo>
                  <a:cubicBezTo>
                    <a:pt x="0" y="7"/>
                    <a:pt x="0" y="7"/>
                    <a:pt x="0" y="7"/>
                  </a:cubicBezTo>
                  <a:cubicBezTo>
                    <a:pt x="0" y="7"/>
                    <a:pt x="1" y="3"/>
                    <a:pt x="3" y="0"/>
                  </a:cubicBezTo>
                  <a:cubicBezTo>
                    <a:pt x="3" y="0"/>
                    <a:pt x="3" y="0"/>
                    <a:pt x="4" y="0"/>
                  </a:cubicBezTo>
                  <a:cubicBezTo>
                    <a:pt x="4" y="0"/>
                    <a:pt x="4" y="0"/>
                    <a:pt x="4" y="1"/>
                  </a:cubicBezTo>
                  <a:cubicBezTo>
                    <a:pt x="2" y="3"/>
                    <a:pt x="1" y="7"/>
                    <a:pt x="1" y="7"/>
                  </a:cubicBezTo>
                  <a:cubicBezTo>
                    <a:pt x="1" y="7"/>
                    <a:pt x="1" y="7"/>
                    <a:pt x="0" y="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4" name="îşļiḋê">
              <a:extLst>
                <a:ext uri="{FF2B5EF4-FFF2-40B4-BE49-F238E27FC236}">
                  <a16:creationId xmlns:a16="http://schemas.microsoft.com/office/drawing/2014/main" id="{43B764D0-3AEB-4C65-B1EE-26A892576215}"/>
                </a:ext>
              </a:extLst>
            </p:cNvPr>
            <p:cNvSpPr/>
            <p:nvPr/>
          </p:nvSpPr>
          <p:spPr bwMode="auto">
            <a:xfrm>
              <a:off x="5834068" y="1947879"/>
              <a:ext cx="95250" cy="61913"/>
            </a:xfrm>
            <a:custGeom>
              <a:avLst/>
              <a:gdLst>
                <a:gd name="T0" fmla="*/ 23 w 23"/>
                <a:gd name="T1" fmla="*/ 15 h 15"/>
                <a:gd name="T2" fmla="*/ 22 w 23"/>
                <a:gd name="T3" fmla="*/ 15 h 15"/>
                <a:gd name="T4" fmla="*/ 0 w 23"/>
                <a:gd name="T5" fmla="*/ 1 h 15"/>
                <a:gd name="T6" fmla="*/ 0 w 23"/>
                <a:gd name="T7" fmla="*/ 1 h 15"/>
                <a:gd name="T8" fmla="*/ 1 w 23"/>
                <a:gd name="T9" fmla="*/ 0 h 15"/>
                <a:gd name="T10" fmla="*/ 23 w 23"/>
                <a:gd name="T11" fmla="*/ 14 h 15"/>
                <a:gd name="T12" fmla="*/ 23 w 23"/>
                <a:gd name="T13" fmla="*/ 15 h 15"/>
                <a:gd name="T14" fmla="*/ 23 w 23"/>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15">
                  <a:moveTo>
                    <a:pt x="23" y="15"/>
                  </a:moveTo>
                  <a:cubicBezTo>
                    <a:pt x="23" y="15"/>
                    <a:pt x="22" y="15"/>
                    <a:pt x="22" y="15"/>
                  </a:cubicBezTo>
                  <a:cubicBezTo>
                    <a:pt x="19" y="6"/>
                    <a:pt x="1" y="1"/>
                    <a:pt x="0" y="1"/>
                  </a:cubicBezTo>
                  <a:cubicBezTo>
                    <a:pt x="0" y="1"/>
                    <a:pt x="0" y="1"/>
                    <a:pt x="0" y="1"/>
                  </a:cubicBezTo>
                  <a:cubicBezTo>
                    <a:pt x="0" y="1"/>
                    <a:pt x="0" y="0"/>
                    <a:pt x="1" y="0"/>
                  </a:cubicBezTo>
                  <a:cubicBezTo>
                    <a:pt x="1" y="1"/>
                    <a:pt x="19" y="5"/>
                    <a:pt x="23" y="14"/>
                  </a:cubicBezTo>
                  <a:cubicBezTo>
                    <a:pt x="23" y="14"/>
                    <a:pt x="23" y="15"/>
                    <a:pt x="23" y="15"/>
                  </a:cubicBezTo>
                  <a:cubicBezTo>
                    <a:pt x="23" y="15"/>
                    <a:pt x="23" y="15"/>
                    <a:pt x="23" y="15"/>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5" name="íṡlîdê">
              <a:extLst>
                <a:ext uri="{FF2B5EF4-FFF2-40B4-BE49-F238E27FC236}">
                  <a16:creationId xmlns:a16="http://schemas.microsoft.com/office/drawing/2014/main" id="{CD180BD2-F5F2-4D0F-8E26-8006F4B03F0B}"/>
                </a:ext>
              </a:extLst>
            </p:cNvPr>
            <p:cNvSpPr/>
            <p:nvPr/>
          </p:nvSpPr>
          <p:spPr bwMode="auto">
            <a:xfrm>
              <a:off x="5849942" y="1122372"/>
              <a:ext cx="111126" cy="136526"/>
            </a:xfrm>
            <a:custGeom>
              <a:avLst/>
              <a:gdLst>
                <a:gd name="T0" fmla="*/ 0 w 27"/>
                <a:gd name="T1" fmla="*/ 33 h 33"/>
                <a:gd name="T2" fmla="*/ 0 w 27"/>
                <a:gd name="T3" fmla="*/ 33 h 33"/>
                <a:gd name="T4" fmla="*/ 0 w 27"/>
                <a:gd name="T5" fmla="*/ 32 h 33"/>
                <a:gd name="T6" fmla="*/ 8 w 27"/>
                <a:gd name="T7" fmla="*/ 18 h 33"/>
                <a:gd name="T8" fmla="*/ 11 w 27"/>
                <a:gd name="T9" fmla="*/ 4 h 33"/>
                <a:gd name="T10" fmla="*/ 17 w 27"/>
                <a:gd name="T11" fmla="*/ 1 h 33"/>
                <a:gd name="T12" fmla="*/ 27 w 27"/>
                <a:gd name="T13" fmla="*/ 4 h 33"/>
                <a:gd name="T14" fmla="*/ 27 w 27"/>
                <a:gd name="T15" fmla="*/ 5 h 33"/>
                <a:gd name="T16" fmla="*/ 26 w 27"/>
                <a:gd name="T17" fmla="*/ 5 h 33"/>
                <a:gd name="T18" fmla="*/ 17 w 27"/>
                <a:gd name="T19" fmla="*/ 1 h 33"/>
                <a:gd name="T20" fmla="*/ 11 w 27"/>
                <a:gd name="T21" fmla="*/ 5 h 33"/>
                <a:gd name="T22" fmla="*/ 8 w 27"/>
                <a:gd name="T23" fmla="*/ 18 h 33"/>
                <a:gd name="T24" fmla="*/ 0 w 27"/>
                <a:gd name="T25" fmla="*/ 33 h 33"/>
                <a:gd name="T26" fmla="*/ 0 w 27"/>
                <a:gd name="T2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33">
                  <a:moveTo>
                    <a:pt x="0" y="33"/>
                  </a:moveTo>
                  <a:cubicBezTo>
                    <a:pt x="0" y="33"/>
                    <a:pt x="0" y="33"/>
                    <a:pt x="0" y="33"/>
                  </a:cubicBezTo>
                  <a:cubicBezTo>
                    <a:pt x="0" y="32"/>
                    <a:pt x="0" y="32"/>
                    <a:pt x="0" y="32"/>
                  </a:cubicBezTo>
                  <a:cubicBezTo>
                    <a:pt x="7" y="31"/>
                    <a:pt x="7" y="25"/>
                    <a:pt x="8" y="18"/>
                  </a:cubicBezTo>
                  <a:cubicBezTo>
                    <a:pt x="8" y="13"/>
                    <a:pt x="8" y="8"/>
                    <a:pt x="11" y="4"/>
                  </a:cubicBezTo>
                  <a:cubicBezTo>
                    <a:pt x="13" y="2"/>
                    <a:pt x="15" y="1"/>
                    <a:pt x="17" y="1"/>
                  </a:cubicBezTo>
                  <a:cubicBezTo>
                    <a:pt x="22" y="0"/>
                    <a:pt x="27" y="4"/>
                    <a:pt x="27" y="4"/>
                  </a:cubicBezTo>
                  <a:cubicBezTo>
                    <a:pt x="27" y="4"/>
                    <a:pt x="27" y="4"/>
                    <a:pt x="27" y="5"/>
                  </a:cubicBezTo>
                  <a:cubicBezTo>
                    <a:pt x="27" y="5"/>
                    <a:pt x="27" y="5"/>
                    <a:pt x="26" y="5"/>
                  </a:cubicBezTo>
                  <a:cubicBezTo>
                    <a:pt x="26" y="5"/>
                    <a:pt x="22" y="1"/>
                    <a:pt x="17" y="1"/>
                  </a:cubicBezTo>
                  <a:cubicBezTo>
                    <a:pt x="15" y="2"/>
                    <a:pt x="13" y="3"/>
                    <a:pt x="11" y="5"/>
                  </a:cubicBezTo>
                  <a:cubicBezTo>
                    <a:pt x="9" y="8"/>
                    <a:pt x="9" y="13"/>
                    <a:pt x="8" y="18"/>
                  </a:cubicBezTo>
                  <a:cubicBezTo>
                    <a:pt x="8" y="25"/>
                    <a:pt x="7" y="32"/>
                    <a:pt x="0" y="33"/>
                  </a:cubicBezTo>
                  <a:cubicBezTo>
                    <a:pt x="0" y="33"/>
                    <a:pt x="0" y="33"/>
                    <a:pt x="0" y="33"/>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6" name="îS1íḍè">
              <a:extLst>
                <a:ext uri="{FF2B5EF4-FFF2-40B4-BE49-F238E27FC236}">
                  <a16:creationId xmlns:a16="http://schemas.microsoft.com/office/drawing/2014/main" id="{F46743DC-CB33-42F6-9351-8597CE798CA0}"/>
                </a:ext>
              </a:extLst>
            </p:cNvPr>
            <p:cNvSpPr/>
            <p:nvPr/>
          </p:nvSpPr>
          <p:spPr bwMode="auto">
            <a:xfrm>
              <a:off x="5970593" y="1114434"/>
              <a:ext cx="98426" cy="127001"/>
            </a:xfrm>
            <a:custGeom>
              <a:avLst/>
              <a:gdLst>
                <a:gd name="T0" fmla="*/ 17 w 24"/>
                <a:gd name="T1" fmla="*/ 31 h 31"/>
                <a:gd name="T2" fmla="*/ 17 w 24"/>
                <a:gd name="T3" fmla="*/ 31 h 31"/>
                <a:gd name="T4" fmla="*/ 17 w 24"/>
                <a:gd name="T5" fmla="*/ 31 h 31"/>
                <a:gd name="T6" fmla="*/ 12 w 24"/>
                <a:gd name="T7" fmla="*/ 5 h 31"/>
                <a:gd name="T8" fmla="*/ 3 w 24"/>
                <a:gd name="T9" fmla="*/ 2 h 31"/>
                <a:gd name="T10" fmla="*/ 1 w 24"/>
                <a:gd name="T11" fmla="*/ 8 h 31"/>
                <a:gd name="T12" fmla="*/ 1 w 24"/>
                <a:gd name="T13" fmla="*/ 8 h 31"/>
                <a:gd name="T14" fmla="*/ 0 w 24"/>
                <a:gd name="T15" fmla="*/ 8 h 31"/>
                <a:gd name="T16" fmla="*/ 3 w 24"/>
                <a:gd name="T17" fmla="*/ 1 h 31"/>
                <a:gd name="T18" fmla="*/ 12 w 24"/>
                <a:gd name="T19" fmla="*/ 4 h 31"/>
                <a:gd name="T20" fmla="*/ 18 w 24"/>
                <a:gd name="T21" fmla="*/ 31 h 31"/>
                <a:gd name="T22" fmla="*/ 17 w 24"/>
                <a:gd name="T2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1">
                  <a:moveTo>
                    <a:pt x="17" y="31"/>
                  </a:moveTo>
                  <a:cubicBezTo>
                    <a:pt x="17" y="31"/>
                    <a:pt x="17" y="31"/>
                    <a:pt x="17" y="31"/>
                  </a:cubicBezTo>
                  <a:cubicBezTo>
                    <a:pt x="17" y="31"/>
                    <a:pt x="17" y="31"/>
                    <a:pt x="17" y="31"/>
                  </a:cubicBezTo>
                  <a:cubicBezTo>
                    <a:pt x="17" y="31"/>
                    <a:pt x="23" y="13"/>
                    <a:pt x="12" y="5"/>
                  </a:cubicBezTo>
                  <a:cubicBezTo>
                    <a:pt x="8" y="2"/>
                    <a:pt x="5" y="1"/>
                    <a:pt x="3" y="2"/>
                  </a:cubicBezTo>
                  <a:cubicBezTo>
                    <a:pt x="1" y="3"/>
                    <a:pt x="1" y="8"/>
                    <a:pt x="1" y="8"/>
                  </a:cubicBezTo>
                  <a:cubicBezTo>
                    <a:pt x="1" y="8"/>
                    <a:pt x="1" y="8"/>
                    <a:pt x="1" y="8"/>
                  </a:cubicBezTo>
                  <a:cubicBezTo>
                    <a:pt x="0" y="8"/>
                    <a:pt x="0" y="8"/>
                    <a:pt x="0" y="8"/>
                  </a:cubicBezTo>
                  <a:cubicBezTo>
                    <a:pt x="0" y="8"/>
                    <a:pt x="0" y="3"/>
                    <a:pt x="3" y="1"/>
                  </a:cubicBezTo>
                  <a:cubicBezTo>
                    <a:pt x="5" y="0"/>
                    <a:pt x="8" y="1"/>
                    <a:pt x="12" y="4"/>
                  </a:cubicBezTo>
                  <a:cubicBezTo>
                    <a:pt x="24" y="13"/>
                    <a:pt x="18" y="31"/>
                    <a:pt x="18" y="31"/>
                  </a:cubicBezTo>
                  <a:cubicBezTo>
                    <a:pt x="17" y="31"/>
                    <a:pt x="17" y="31"/>
                    <a:pt x="17" y="31"/>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7" name="iṧlîḑe">
              <a:extLst>
                <a:ext uri="{FF2B5EF4-FFF2-40B4-BE49-F238E27FC236}">
                  <a16:creationId xmlns:a16="http://schemas.microsoft.com/office/drawing/2014/main" id="{8679DB70-6801-444D-B34F-938764FA6F8B}"/>
                </a:ext>
              </a:extLst>
            </p:cNvPr>
            <p:cNvSpPr/>
            <p:nvPr/>
          </p:nvSpPr>
          <p:spPr bwMode="auto">
            <a:xfrm>
              <a:off x="5795967" y="1117608"/>
              <a:ext cx="115888" cy="273053"/>
            </a:xfrm>
            <a:custGeom>
              <a:avLst/>
              <a:gdLst>
                <a:gd name="T0" fmla="*/ 12 w 28"/>
                <a:gd name="T1" fmla="*/ 66 h 66"/>
                <a:gd name="T2" fmla="*/ 12 w 28"/>
                <a:gd name="T3" fmla="*/ 66 h 66"/>
                <a:gd name="T4" fmla="*/ 12 w 28"/>
                <a:gd name="T5" fmla="*/ 66 h 66"/>
                <a:gd name="T6" fmla="*/ 13 w 28"/>
                <a:gd name="T7" fmla="*/ 63 h 66"/>
                <a:gd name="T8" fmla="*/ 8 w 28"/>
                <a:gd name="T9" fmla="*/ 59 h 66"/>
                <a:gd name="T10" fmla="*/ 3 w 28"/>
                <a:gd name="T11" fmla="*/ 55 h 66"/>
                <a:gd name="T12" fmla="*/ 4 w 28"/>
                <a:gd name="T13" fmla="*/ 51 h 66"/>
                <a:gd name="T14" fmla="*/ 6 w 28"/>
                <a:gd name="T15" fmla="*/ 44 h 66"/>
                <a:gd name="T16" fmla="*/ 1 w 28"/>
                <a:gd name="T17" fmla="*/ 24 h 66"/>
                <a:gd name="T18" fmla="*/ 5 w 28"/>
                <a:gd name="T19" fmla="*/ 9 h 66"/>
                <a:gd name="T20" fmla="*/ 27 w 28"/>
                <a:gd name="T21" fmla="*/ 0 h 66"/>
                <a:gd name="T22" fmla="*/ 27 w 28"/>
                <a:gd name="T23" fmla="*/ 0 h 66"/>
                <a:gd name="T24" fmla="*/ 28 w 28"/>
                <a:gd name="T25" fmla="*/ 0 h 66"/>
                <a:gd name="T26" fmla="*/ 27 w 28"/>
                <a:gd name="T27" fmla="*/ 1 h 66"/>
                <a:gd name="T28" fmla="*/ 6 w 28"/>
                <a:gd name="T29" fmla="*/ 9 h 66"/>
                <a:gd name="T30" fmla="*/ 2 w 28"/>
                <a:gd name="T31" fmla="*/ 24 h 66"/>
                <a:gd name="T32" fmla="*/ 6 w 28"/>
                <a:gd name="T33" fmla="*/ 43 h 66"/>
                <a:gd name="T34" fmla="*/ 5 w 28"/>
                <a:gd name="T35" fmla="*/ 52 h 66"/>
                <a:gd name="T36" fmla="*/ 4 w 28"/>
                <a:gd name="T37" fmla="*/ 55 h 66"/>
                <a:gd name="T38" fmla="*/ 8 w 28"/>
                <a:gd name="T39" fmla="*/ 58 h 66"/>
                <a:gd name="T40" fmla="*/ 13 w 28"/>
                <a:gd name="T41" fmla="*/ 63 h 66"/>
                <a:gd name="T42" fmla="*/ 12 w 28"/>
                <a:gd name="T43" fmla="*/ 66 h 66"/>
                <a:gd name="T44" fmla="*/ 12 w 28"/>
                <a:gd name="T45"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66">
                  <a:moveTo>
                    <a:pt x="12" y="66"/>
                  </a:moveTo>
                  <a:cubicBezTo>
                    <a:pt x="12" y="66"/>
                    <a:pt x="12" y="66"/>
                    <a:pt x="12" y="66"/>
                  </a:cubicBezTo>
                  <a:cubicBezTo>
                    <a:pt x="12" y="66"/>
                    <a:pt x="12" y="66"/>
                    <a:pt x="12" y="66"/>
                  </a:cubicBezTo>
                  <a:cubicBezTo>
                    <a:pt x="12" y="65"/>
                    <a:pt x="13" y="64"/>
                    <a:pt x="13" y="63"/>
                  </a:cubicBezTo>
                  <a:cubicBezTo>
                    <a:pt x="12" y="61"/>
                    <a:pt x="10" y="60"/>
                    <a:pt x="8" y="59"/>
                  </a:cubicBezTo>
                  <a:cubicBezTo>
                    <a:pt x="6" y="58"/>
                    <a:pt x="3" y="57"/>
                    <a:pt x="3" y="55"/>
                  </a:cubicBezTo>
                  <a:cubicBezTo>
                    <a:pt x="3" y="54"/>
                    <a:pt x="3" y="53"/>
                    <a:pt x="4" y="51"/>
                  </a:cubicBezTo>
                  <a:cubicBezTo>
                    <a:pt x="7" y="47"/>
                    <a:pt x="7" y="47"/>
                    <a:pt x="6" y="44"/>
                  </a:cubicBezTo>
                  <a:cubicBezTo>
                    <a:pt x="4" y="41"/>
                    <a:pt x="2" y="36"/>
                    <a:pt x="1" y="24"/>
                  </a:cubicBezTo>
                  <a:cubicBezTo>
                    <a:pt x="0" y="18"/>
                    <a:pt x="2" y="13"/>
                    <a:pt x="5" y="9"/>
                  </a:cubicBezTo>
                  <a:cubicBezTo>
                    <a:pt x="13" y="0"/>
                    <a:pt x="27" y="0"/>
                    <a:pt x="27" y="0"/>
                  </a:cubicBezTo>
                  <a:cubicBezTo>
                    <a:pt x="27" y="0"/>
                    <a:pt x="27" y="0"/>
                    <a:pt x="27" y="0"/>
                  </a:cubicBezTo>
                  <a:cubicBezTo>
                    <a:pt x="27" y="0"/>
                    <a:pt x="28" y="0"/>
                    <a:pt x="28" y="0"/>
                  </a:cubicBezTo>
                  <a:cubicBezTo>
                    <a:pt x="28" y="0"/>
                    <a:pt x="27" y="1"/>
                    <a:pt x="27" y="1"/>
                  </a:cubicBezTo>
                  <a:cubicBezTo>
                    <a:pt x="27" y="1"/>
                    <a:pt x="13" y="1"/>
                    <a:pt x="6" y="9"/>
                  </a:cubicBezTo>
                  <a:cubicBezTo>
                    <a:pt x="3" y="13"/>
                    <a:pt x="1" y="18"/>
                    <a:pt x="2" y="24"/>
                  </a:cubicBezTo>
                  <a:cubicBezTo>
                    <a:pt x="3" y="35"/>
                    <a:pt x="5" y="40"/>
                    <a:pt x="6" y="43"/>
                  </a:cubicBezTo>
                  <a:cubicBezTo>
                    <a:pt x="8" y="46"/>
                    <a:pt x="8" y="47"/>
                    <a:pt x="5" y="52"/>
                  </a:cubicBezTo>
                  <a:cubicBezTo>
                    <a:pt x="4" y="53"/>
                    <a:pt x="4" y="54"/>
                    <a:pt x="4" y="55"/>
                  </a:cubicBezTo>
                  <a:cubicBezTo>
                    <a:pt x="4" y="56"/>
                    <a:pt x="6" y="57"/>
                    <a:pt x="8" y="58"/>
                  </a:cubicBezTo>
                  <a:cubicBezTo>
                    <a:pt x="11" y="60"/>
                    <a:pt x="13" y="61"/>
                    <a:pt x="13" y="63"/>
                  </a:cubicBezTo>
                  <a:cubicBezTo>
                    <a:pt x="14" y="64"/>
                    <a:pt x="13" y="65"/>
                    <a:pt x="12" y="66"/>
                  </a:cubicBezTo>
                  <a:cubicBezTo>
                    <a:pt x="12" y="66"/>
                    <a:pt x="12" y="66"/>
                    <a:pt x="12" y="66"/>
                  </a:cubicBezTo>
                  <a:close/>
                </a:path>
              </a:pathLst>
            </a:custGeom>
            <a:solidFill>
              <a:srgbClr val="524F7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8" name="ïṣ1idê">
              <a:extLst>
                <a:ext uri="{FF2B5EF4-FFF2-40B4-BE49-F238E27FC236}">
                  <a16:creationId xmlns:a16="http://schemas.microsoft.com/office/drawing/2014/main" id="{CEFD83E9-6FBC-4B03-B3C4-FE5270B7FD35}"/>
                </a:ext>
              </a:extLst>
            </p:cNvPr>
            <p:cNvSpPr/>
            <p:nvPr/>
          </p:nvSpPr>
          <p:spPr bwMode="auto">
            <a:xfrm>
              <a:off x="5883281" y="1146184"/>
              <a:ext cx="82550" cy="112715"/>
            </a:xfrm>
            <a:custGeom>
              <a:avLst/>
              <a:gdLst>
                <a:gd name="T0" fmla="*/ 1 w 20"/>
                <a:gd name="T1" fmla="*/ 27 h 27"/>
                <a:gd name="T2" fmla="*/ 0 w 20"/>
                <a:gd name="T3" fmla="*/ 27 h 27"/>
                <a:gd name="T4" fmla="*/ 0 w 20"/>
                <a:gd name="T5" fmla="*/ 26 h 27"/>
                <a:gd name="T6" fmla="*/ 2 w 20"/>
                <a:gd name="T7" fmla="*/ 26 h 27"/>
                <a:gd name="T8" fmla="*/ 13 w 20"/>
                <a:gd name="T9" fmla="*/ 15 h 27"/>
                <a:gd name="T10" fmla="*/ 13 w 20"/>
                <a:gd name="T11" fmla="*/ 7 h 27"/>
                <a:gd name="T12" fmla="*/ 13 w 20"/>
                <a:gd name="T13" fmla="*/ 1 h 27"/>
                <a:gd name="T14" fmla="*/ 20 w 20"/>
                <a:gd name="T15" fmla="*/ 0 h 27"/>
                <a:gd name="T16" fmla="*/ 20 w 20"/>
                <a:gd name="T17" fmla="*/ 0 h 27"/>
                <a:gd name="T18" fmla="*/ 20 w 20"/>
                <a:gd name="T19" fmla="*/ 1 h 27"/>
                <a:gd name="T20" fmla="*/ 20 w 20"/>
                <a:gd name="T21" fmla="*/ 1 h 27"/>
                <a:gd name="T22" fmla="*/ 20 w 20"/>
                <a:gd name="T23" fmla="*/ 1 h 27"/>
                <a:gd name="T24" fmla="*/ 14 w 20"/>
                <a:gd name="T25" fmla="*/ 2 h 27"/>
                <a:gd name="T26" fmla="*/ 14 w 20"/>
                <a:gd name="T27" fmla="*/ 7 h 27"/>
                <a:gd name="T28" fmla="*/ 14 w 20"/>
                <a:gd name="T29" fmla="*/ 15 h 27"/>
                <a:gd name="T30" fmla="*/ 3 w 20"/>
                <a:gd name="T31" fmla="*/ 26 h 27"/>
                <a:gd name="T32" fmla="*/ 1 w 20"/>
                <a:gd name="T33" fmla="*/ 27 h 27"/>
                <a:gd name="T34" fmla="*/ 1 w 20"/>
                <a:gd name="T3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27">
                  <a:moveTo>
                    <a:pt x="1" y="27"/>
                  </a:moveTo>
                  <a:cubicBezTo>
                    <a:pt x="0" y="27"/>
                    <a:pt x="0" y="27"/>
                    <a:pt x="0" y="27"/>
                  </a:cubicBezTo>
                  <a:cubicBezTo>
                    <a:pt x="0" y="27"/>
                    <a:pt x="0" y="26"/>
                    <a:pt x="0" y="26"/>
                  </a:cubicBezTo>
                  <a:cubicBezTo>
                    <a:pt x="1" y="26"/>
                    <a:pt x="1" y="26"/>
                    <a:pt x="2" y="26"/>
                  </a:cubicBezTo>
                  <a:cubicBezTo>
                    <a:pt x="6" y="25"/>
                    <a:pt x="13" y="23"/>
                    <a:pt x="13" y="15"/>
                  </a:cubicBezTo>
                  <a:cubicBezTo>
                    <a:pt x="13" y="12"/>
                    <a:pt x="13" y="9"/>
                    <a:pt x="13" y="7"/>
                  </a:cubicBezTo>
                  <a:cubicBezTo>
                    <a:pt x="12" y="4"/>
                    <a:pt x="12" y="3"/>
                    <a:pt x="13" y="1"/>
                  </a:cubicBezTo>
                  <a:cubicBezTo>
                    <a:pt x="14" y="0"/>
                    <a:pt x="16" y="0"/>
                    <a:pt x="20" y="0"/>
                  </a:cubicBezTo>
                  <a:cubicBezTo>
                    <a:pt x="20" y="0"/>
                    <a:pt x="20" y="0"/>
                    <a:pt x="20" y="0"/>
                  </a:cubicBezTo>
                  <a:cubicBezTo>
                    <a:pt x="20" y="0"/>
                    <a:pt x="20" y="1"/>
                    <a:pt x="20" y="1"/>
                  </a:cubicBezTo>
                  <a:cubicBezTo>
                    <a:pt x="20" y="1"/>
                    <a:pt x="20" y="1"/>
                    <a:pt x="20" y="1"/>
                  </a:cubicBezTo>
                  <a:cubicBezTo>
                    <a:pt x="20" y="1"/>
                    <a:pt x="20" y="1"/>
                    <a:pt x="20" y="1"/>
                  </a:cubicBezTo>
                  <a:cubicBezTo>
                    <a:pt x="17" y="1"/>
                    <a:pt x="15" y="1"/>
                    <a:pt x="14" y="2"/>
                  </a:cubicBezTo>
                  <a:cubicBezTo>
                    <a:pt x="13" y="3"/>
                    <a:pt x="13" y="5"/>
                    <a:pt x="14" y="7"/>
                  </a:cubicBezTo>
                  <a:cubicBezTo>
                    <a:pt x="14" y="9"/>
                    <a:pt x="14" y="12"/>
                    <a:pt x="14" y="15"/>
                  </a:cubicBezTo>
                  <a:cubicBezTo>
                    <a:pt x="13" y="24"/>
                    <a:pt x="6" y="25"/>
                    <a:pt x="3" y="26"/>
                  </a:cubicBezTo>
                  <a:cubicBezTo>
                    <a:pt x="2" y="27"/>
                    <a:pt x="1" y="27"/>
                    <a:pt x="1" y="27"/>
                  </a:cubicBezTo>
                  <a:cubicBezTo>
                    <a:pt x="1" y="27"/>
                    <a:pt x="1" y="27"/>
                    <a:pt x="1" y="27"/>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39" name="ï$ḷîḓê">
              <a:extLst>
                <a:ext uri="{FF2B5EF4-FFF2-40B4-BE49-F238E27FC236}">
                  <a16:creationId xmlns:a16="http://schemas.microsoft.com/office/drawing/2014/main" id="{ACF960FB-AAB4-4325-8682-D31258705F01}"/>
                </a:ext>
              </a:extLst>
            </p:cNvPr>
            <p:cNvSpPr/>
            <p:nvPr/>
          </p:nvSpPr>
          <p:spPr bwMode="auto">
            <a:xfrm>
              <a:off x="5494342" y="3062312"/>
              <a:ext cx="2025651" cy="763593"/>
            </a:xfrm>
            <a:custGeom>
              <a:avLst/>
              <a:gdLst>
                <a:gd name="T0" fmla="*/ 442 w 490"/>
                <a:gd name="T1" fmla="*/ 185 h 185"/>
                <a:gd name="T2" fmla="*/ 48 w 490"/>
                <a:gd name="T3" fmla="*/ 185 h 185"/>
                <a:gd name="T4" fmla="*/ 0 w 490"/>
                <a:gd name="T5" fmla="*/ 137 h 185"/>
                <a:gd name="T6" fmla="*/ 0 w 490"/>
                <a:gd name="T7" fmla="*/ 48 h 185"/>
                <a:gd name="T8" fmla="*/ 48 w 490"/>
                <a:gd name="T9" fmla="*/ 0 h 185"/>
                <a:gd name="T10" fmla="*/ 442 w 490"/>
                <a:gd name="T11" fmla="*/ 0 h 185"/>
                <a:gd name="T12" fmla="*/ 490 w 490"/>
                <a:gd name="T13" fmla="*/ 48 h 185"/>
                <a:gd name="T14" fmla="*/ 490 w 490"/>
                <a:gd name="T15" fmla="*/ 137 h 185"/>
                <a:gd name="T16" fmla="*/ 442 w 490"/>
                <a:gd name="T17"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0" h="185">
                  <a:moveTo>
                    <a:pt x="442" y="185"/>
                  </a:moveTo>
                  <a:cubicBezTo>
                    <a:pt x="48" y="185"/>
                    <a:pt x="48" y="185"/>
                    <a:pt x="48" y="185"/>
                  </a:cubicBezTo>
                  <a:cubicBezTo>
                    <a:pt x="21" y="185"/>
                    <a:pt x="0" y="164"/>
                    <a:pt x="0" y="137"/>
                  </a:cubicBezTo>
                  <a:cubicBezTo>
                    <a:pt x="0" y="48"/>
                    <a:pt x="0" y="48"/>
                    <a:pt x="0" y="48"/>
                  </a:cubicBezTo>
                  <a:cubicBezTo>
                    <a:pt x="0" y="21"/>
                    <a:pt x="21" y="0"/>
                    <a:pt x="48" y="0"/>
                  </a:cubicBezTo>
                  <a:cubicBezTo>
                    <a:pt x="442" y="0"/>
                    <a:pt x="442" y="0"/>
                    <a:pt x="442" y="0"/>
                  </a:cubicBezTo>
                  <a:cubicBezTo>
                    <a:pt x="468" y="0"/>
                    <a:pt x="490" y="21"/>
                    <a:pt x="490" y="48"/>
                  </a:cubicBezTo>
                  <a:cubicBezTo>
                    <a:pt x="490" y="137"/>
                    <a:pt x="490" y="137"/>
                    <a:pt x="490" y="137"/>
                  </a:cubicBezTo>
                  <a:cubicBezTo>
                    <a:pt x="490" y="164"/>
                    <a:pt x="468" y="185"/>
                    <a:pt x="442" y="18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0" name="îšḻïḓê">
              <a:extLst>
                <a:ext uri="{FF2B5EF4-FFF2-40B4-BE49-F238E27FC236}">
                  <a16:creationId xmlns:a16="http://schemas.microsoft.com/office/drawing/2014/main" id="{BB8E7D45-CB2F-483F-9F47-90EE698A77BD}"/>
                </a:ext>
              </a:extLst>
            </p:cNvPr>
            <p:cNvSpPr/>
            <p:nvPr/>
          </p:nvSpPr>
          <p:spPr bwMode="auto">
            <a:xfrm>
              <a:off x="5700718" y="3710016"/>
              <a:ext cx="306388" cy="304802"/>
            </a:xfrm>
            <a:custGeom>
              <a:avLst/>
              <a:gdLst>
                <a:gd name="T0" fmla="*/ 0 w 193"/>
                <a:gd name="T1" fmla="*/ 8 h 192"/>
                <a:gd name="T2" fmla="*/ 0 w 193"/>
                <a:gd name="T3" fmla="*/ 192 h 192"/>
                <a:gd name="T4" fmla="*/ 193 w 193"/>
                <a:gd name="T5" fmla="*/ 0 h 192"/>
                <a:gd name="T6" fmla="*/ 0 w 193"/>
                <a:gd name="T7" fmla="*/ 8 h 192"/>
              </a:gdLst>
              <a:ahLst/>
              <a:cxnLst>
                <a:cxn ang="0">
                  <a:pos x="T0" y="T1"/>
                </a:cxn>
                <a:cxn ang="0">
                  <a:pos x="T2" y="T3"/>
                </a:cxn>
                <a:cxn ang="0">
                  <a:pos x="T4" y="T5"/>
                </a:cxn>
                <a:cxn ang="0">
                  <a:pos x="T6" y="T7"/>
                </a:cxn>
              </a:cxnLst>
              <a:rect l="0" t="0" r="r" b="b"/>
              <a:pathLst>
                <a:path w="193" h="192">
                  <a:moveTo>
                    <a:pt x="0" y="8"/>
                  </a:moveTo>
                  <a:lnTo>
                    <a:pt x="0" y="192"/>
                  </a:lnTo>
                  <a:lnTo>
                    <a:pt x="193" y="0"/>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1" name="ísļiḋé">
              <a:extLst>
                <a:ext uri="{FF2B5EF4-FFF2-40B4-BE49-F238E27FC236}">
                  <a16:creationId xmlns:a16="http://schemas.microsoft.com/office/drawing/2014/main" id="{54262A66-A3C2-4ECC-8A06-11A1581417CB}"/>
                </a:ext>
              </a:extLst>
            </p:cNvPr>
            <p:cNvSpPr/>
            <p:nvPr/>
          </p:nvSpPr>
          <p:spPr bwMode="auto">
            <a:xfrm>
              <a:off x="5635629" y="3140098"/>
              <a:ext cx="561976" cy="561980"/>
            </a:xfrm>
            <a:prstGeom prst="ellipse">
              <a:avLst/>
            </a:pr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2" name="ïṧ1îdê">
              <a:extLst>
                <a:ext uri="{FF2B5EF4-FFF2-40B4-BE49-F238E27FC236}">
                  <a16:creationId xmlns:a16="http://schemas.microsoft.com/office/drawing/2014/main" id="{405731F9-2F52-49B2-A0E9-AA4E6F97C79C}"/>
                </a:ext>
              </a:extLst>
            </p:cNvPr>
            <p:cNvSpPr/>
            <p:nvPr/>
          </p:nvSpPr>
          <p:spPr bwMode="auto">
            <a:xfrm>
              <a:off x="5635631" y="3140098"/>
              <a:ext cx="561976" cy="561980"/>
            </a:xfrm>
            <a:prstGeom prst="ellipse">
              <a:avLst/>
            </a:prstGeom>
            <a:solidFill>
              <a:srgbClr val="7ACF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3" name="îslíḋé">
              <a:extLst>
                <a:ext uri="{FF2B5EF4-FFF2-40B4-BE49-F238E27FC236}">
                  <a16:creationId xmlns:a16="http://schemas.microsoft.com/office/drawing/2014/main" id="{7B6B11D5-8728-4E76-90C0-66ED936AD7F5}"/>
                </a:ext>
              </a:extLst>
            </p:cNvPr>
            <p:cNvSpPr/>
            <p:nvPr/>
          </p:nvSpPr>
          <p:spPr bwMode="auto">
            <a:xfrm>
              <a:off x="5684842" y="3189311"/>
              <a:ext cx="438150" cy="446091"/>
            </a:xfrm>
            <a:custGeom>
              <a:avLst/>
              <a:gdLst>
                <a:gd name="T0" fmla="*/ 54 w 106"/>
                <a:gd name="T1" fmla="*/ 99 h 108"/>
                <a:gd name="T2" fmla="*/ 31 w 106"/>
                <a:gd name="T3" fmla="*/ 93 h 108"/>
                <a:gd name="T4" fmla="*/ 18 w 106"/>
                <a:gd name="T5" fmla="*/ 80 h 108"/>
                <a:gd name="T6" fmla="*/ 17 w 106"/>
                <a:gd name="T7" fmla="*/ 61 h 108"/>
                <a:gd name="T8" fmla="*/ 51 w 106"/>
                <a:gd name="T9" fmla="*/ 1 h 108"/>
                <a:gd name="T10" fmla="*/ 95 w 106"/>
                <a:gd name="T11" fmla="*/ 30 h 108"/>
                <a:gd name="T12" fmla="*/ 87 w 106"/>
                <a:gd name="T13" fmla="*/ 82 h 108"/>
                <a:gd name="T14" fmla="*/ 68 w 106"/>
                <a:gd name="T15" fmla="*/ 98 h 108"/>
                <a:gd name="T16" fmla="*/ 54 w 106"/>
                <a:gd name="T17" fmla="*/ 9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108">
                  <a:moveTo>
                    <a:pt x="54" y="99"/>
                  </a:moveTo>
                  <a:cubicBezTo>
                    <a:pt x="54" y="99"/>
                    <a:pt x="31" y="108"/>
                    <a:pt x="31" y="93"/>
                  </a:cubicBezTo>
                  <a:cubicBezTo>
                    <a:pt x="31" y="84"/>
                    <a:pt x="19" y="90"/>
                    <a:pt x="18" y="80"/>
                  </a:cubicBezTo>
                  <a:cubicBezTo>
                    <a:pt x="17" y="71"/>
                    <a:pt x="22" y="72"/>
                    <a:pt x="17" y="61"/>
                  </a:cubicBezTo>
                  <a:cubicBezTo>
                    <a:pt x="0" y="30"/>
                    <a:pt x="28" y="2"/>
                    <a:pt x="51" y="1"/>
                  </a:cubicBezTo>
                  <a:cubicBezTo>
                    <a:pt x="74" y="0"/>
                    <a:pt x="85" y="5"/>
                    <a:pt x="95" y="30"/>
                  </a:cubicBezTo>
                  <a:cubicBezTo>
                    <a:pt x="106" y="57"/>
                    <a:pt x="83" y="64"/>
                    <a:pt x="87" y="82"/>
                  </a:cubicBezTo>
                  <a:cubicBezTo>
                    <a:pt x="89" y="91"/>
                    <a:pt x="83" y="102"/>
                    <a:pt x="68" y="98"/>
                  </a:cubicBezTo>
                  <a:cubicBezTo>
                    <a:pt x="54" y="95"/>
                    <a:pt x="54" y="99"/>
                    <a:pt x="54" y="99"/>
                  </a:cubicBezTo>
                  <a:close/>
                </a:path>
              </a:pathLst>
            </a:custGeom>
            <a:solidFill>
              <a:srgbClr val="1D2B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4" name="î$ľíḑê">
              <a:extLst>
                <a:ext uri="{FF2B5EF4-FFF2-40B4-BE49-F238E27FC236}">
                  <a16:creationId xmlns:a16="http://schemas.microsoft.com/office/drawing/2014/main" id="{A725AC43-C405-447B-87D6-2B43E5B4C6D8}"/>
                </a:ext>
              </a:extLst>
            </p:cNvPr>
            <p:cNvSpPr/>
            <p:nvPr/>
          </p:nvSpPr>
          <p:spPr bwMode="auto">
            <a:xfrm>
              <a:off x="5862642" y="3511577"/>
              <a:ext cx="111126" cy="211139"/>
            </a:xfrm>
            <a:custGeom>
              <a:avLst/>
              <a:gdLst>
                <a:gd name="T0" fmla="*/ 70 w 70"/>
                <a:gd name="T1" fmla="*/ 13 h 133"/>
                <a:gd name="T2" fmla="*/ 70 w 70"/>
                <a:gd name="T3" fmla="*/ 133 h 133"/>
                <a:gd name="T4" fmla="*/ 0 w 70"/>
                <a:gd name="T5" fmla="*/ 133 h 133"/>
                <a:gd name="T6" fmla="*/ 0 w 70"/>
                <a:gd name="T7" fmla="*/ 0 h 133"/>
                <a:gd name="T8" fmla="*/ 70 w 70"/>
                <a:gd name="T9" fmla="*/ 13 h 133"/>
              </a:gdLst>
              <a:ahLst/>
              <a:cxnLst>
                <a:cxn ang="0">
                  <a:pos x="T0" y="T1"/>
                </a:cxn>
                <a:cxn ang="0">
                  <a:pos x="T2" y="T3"/>
                </a:cxn>
                <a:cxn ang="0">
                  <a:pos x="T4" y="T5"/>
                </a:cxn>
                <a:cxn ang="0">
                  <a:pos x="T6" y="T7"/>
                </a:cxn>
                <a:cxn ang="0">
                  <a:pos x="T8" y="T9"/>
                </a:cxn>
              </a:cxnLst>
              <a:rect l="0" t="0" r="r" b="b"/>
              <a:pathLst>
                <a:path w="70" h="133">
                  <a:moveTo>
                    <a:pt x="70" y="13"/>
                  </a:moveTo>
                  <a:lnTo>
                    <a:pt x="70" y="133"/>
                  </a:lnTo>
                  <a:lnTo>
                    <a:pt x="0" y="133"/>
                  </a:lnTo>
                  <a:lnTo>
                    <a:pt x="0" y="0"/>
                  </a:lnTo>
                  <a:lnTo>
                    <a:pt x="70" y="13"/>
                  </a:ln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5" name="isľíḓé">
              <a:extLst>
                <a:ext uri="{FF2B5EF4-FFF2-40B4-BE49-F238E27FC236}">
                  <a16:creationId xmlns:a16="http://schemas.microsoft.com/office/drawing/2014/main" id="{4B643B50-3AB1-4E1D-837A-26346C57A3C3}"/>
                </a:ext>
              </a:extLst>
            </p:cNvPr>
            <p:cNvSpPr/>
            <p:nvPr/>
          </p:nvSpPr>
          <p:spPr bwMode="auto">
            <a:xfrm>
              <a:off x="5862642" y="3532215"/>
              <a:ext cx="111126" cy="136526"/>
            </a:xfrm>
            <a:custGeom>
              <a:avLst/>
              <a:gdLst>
                <a:gd name="T0" fmla="*/ 0 w 27"/>
                <a:gd name="T1" fmla="*/ 21 h 33"/>
                <a:gd name="T2" fmla="*/ 27 w 27"/>
                <a:gd name="T3" fmla="*/ 31 h 33"/>
                <a:gd name="T4" fmla="*/ 27 w 27"/>
                <a:gd name="T5" fmla="*/ 0 h 33"/>
                <a:gd name="T6" fmla="*/ 0 w 27"/>
                <a:gd name="T7" fmla="*/ 0 h 33"/>
                <a:gd name="T8" fmla="*/ 0 w 27"/>
                <a:gd name="T9" fmla="*/ 21 h 33"/>
              </a:gdLst>
              <a:ahLst/>
              <a:cxnLst>
                <a:cxn ang="0">
                  <a:pos x="T0" y="T1"/>
                </a:cxn>
                <a:cxn ang="0">
                  <a:pos x="T2" y="T3"/>
                </a:cxn>
                <a:cxn ang="0">
                  <a:pos x="T4" y="T5"/>
                </a:cxn>
                <a:cxn ang="0">
                  <a:pos x="T6" y="T7"/>
                </a:cxn>
                <a:cxn ang="0">
                  <a:pos x="T8" y="T9"/>
                </a:cxn>
              </a:cxnLst>
              <a:rect l="0" t="0" r="r" b="b"/>
              <a:pathLst>
                <a:path w="27" h="33">
                  <a:moveTo>
                    <a:pt x="0" y="21"/>
                  </a:moveTo>
                  <a:cubicBezTo>
                    <a:pt x="0" y="21"/>
                    <a:pt x="14" y="33"/>
                    <a:pt x="27" y="31"/>
                  </a:cubicBezTo>
                  <a:cubicBezTo>
                    <a:pt x="27" y="0"/>
                    <a:pt x="27" y="0"/>
                    <a:pt x="27" y="0"/>
                  </a:cubicBezTo>
                  <a:cubicBezTo>
                    <a:pt x="0" y="0"/>
                    <a:pt x="0" y="0"/>
                    <a:pt x="0" y="0"/>
                  </a:cubicBezTo>
                  <a:lnTo>
                    <a:pt x="0" y="21"/>
                  </a:lnTo>
                  <a:close/>
                </a:path>
              </a:pathLst>
            </a:custGeom>
            <a:solidFill>
              <a:srgbClr val="AC54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6" name="íṡ1ídé">
              <a:extLst>
                <a:ext uri="{FF2B5EF4-FFF2-40B4-BE49-F238E27FC236}">
                  <a16:creationId xmlns:a16="http://schemas.microsoft.com/office/drawing/2014/main" id="{15ABB469-6535-47A5-8562-9C75712B46BC}"/>
                </a:ext>
              </a:extLst>
            </p:cNvPr>
            <p:cNvSpPr/>
            <p:nvPr/>
          </p:nvSpPr>
          <p:spPr bwMode="auto">
            <a:xfrm>
              <a:off x="5772154" y="3202013"/>
              <a:ext cx="271463" cy="400052"/>
            </a:xfrm>
            <a:custGeom>
              <a:avLst/>
              <a:gdLst>
                <a:gd name="T0" fmla="*/ 7 w 66"/>
                <a:gd name="T1" fmla="*/ 33 h 97"/>
                <a:gd name="T2" fmla="*/ 33 w 66"/>
                <a:gd name="T3" fmla="*/ 96 h 97"/>
                <a:gd name="T4" fmla="*/ 61 w 66"/>
                <a:gd name="T5" fmla="*/ 24 h 97"/>
                <a:gd name="T6" fmla="*/ 7 w 66"/>
                <a:gd name="T7" fmla="*/ 33 h 97"/>
              </a:gdLst>
              <a:ahLst/>
              <a:cxnLst>
                <a:cxn ang="0">
                  <a:pos x="T0" y="T1"/>
                </a:cxn>
                <a:cxn ang="0">
                  <a:pos x="T2" y="T3"/>
                </a:cxn>
                <a:cxn ang="0">
                  <a:pos x="T4" y="T5"/>
                </a:cxn>
                <a:cxn ang="0">
                  <a:pos x="T6" y="T7"/>
                </a:cxn>
              </a:cxnLst>
              <a:rect l="0" t="0" r="r" b="b"/>
              <a:pathLst>
                <a:path w="66" h="97">
                  <a:moveTo>
                    <a:pt x="7" y="33"/>
                  </a:moveTo>
                  <a:cubicBezTo>
                    <a:pt x="7" y="33"/>
                    <a:pt x="0" y="94"/>
                    <a:pt x="33" y="96"/>
                  </a:cubicBezTo>
                  <a:cubicBezTo>
                    <a:pt x="66" y="97"/>
                    <a:pt x="65" y="35"/>
                    <a:pt x="61" y="24"/>
                  </a:cubicBezTo>
                  <a:cubicBezTo>
                    <a:pt x="56" y="13"/>
                    <a:pt x="5" y="0"/>
                    <a:pt x="7" y="33"/>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7" name="îŝľíde">
              <a:extLst>
                <a:ext uri="{FF2B5EF4-FFF2-40B4-BE49-F238E27FC236}">
                  <a16:creationId xmlns:a16="http://schemas.microsoft.com/office/drawing/2014/main" id="{424A608A-1048-470F-AC4F-821CB1D5D10D}"/>
                </a:ext>
              </a:extLst>
            </p:cNvPr>
            <p:cNvSpPr/>
            <p:nvPr/>
          </p:nvSpPr>
          <p:spPr bwMode="auto">
            <a:xfrm>
              <a:off x="5899154" y="3408390"/>
              <a:ext cx="20638" cy="77788"/>
            </a:xfrm>
            <a:custGeom>
              <a:avLst/>
              <a:gdLst>
                <a:gd name="T0" fmla="*/ 3 w 5"/>
                <a:gd name="T1" fmla="*/ 19 h 19"/>
                <a:gd name="T2" fmla="*/ 3 w 5"/>
                <a:gd name="T3" fmla="*/ 19 h 19"/>
                <a:gd name="T4" fmla="*/ 0 w 5"/>
                <a:gd name="T5" fmla="*/ 12 h 19"/>
                <a:gd name="T6" fmla="*/ 1 w 5"/>
                <a:gd name="T7" fmla="*/ 12 h 19"/>
                <a:gd name="T8" fmla="*/ 1 w 5"/>
                <a:gd name="T9" fmla="*/ 12 h 19"/>
                <a:gd name="T10" fmla="*/ 3 w 5"/>
                <a:gd name="T11" fmla="*/ 19 h 19"/>
                <a:gd name="T12" fmla="*/ 3 w 5"/>
                <a:gd name="T13" fmla="*/ 19 h 19"/>
                <a:gd name="T14" fmla="*/ 4 w 5"/>
                <a:gd name="T15" fmla="*/ 1 h 19"/>
                <a:gd name="T16" fmla="*/ 4 w 5"/>
                <a:gd name="T17" fmla="*/ 0 h 19"/>
                <a:gd name="T18" fmla="*/ 4 w 5"/>
                <a:gd name="T19" fmla="*/ 0 h 19"/>
                <a:gd name="T20" fmla="*/ 5 w 5"/>
                <a:gd name="T21" fmla="*/ 0 h 19"/>
                <a:gd name="T22" fmla="*/ 4 w 5"/>
                <a:gd name="T23" fmla="*/ 19 h 19"/>
                <a:gd name="T24" fmla="*/ 3 w 5"/>
                <a:gd name="T2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19">
                  <a:moveTo>
                    <a:pt x="3" y="19"/>
                  </a:moveTo>
                  <a:cubicBezTo>
                    <a:pt x="3" y="19"/>
                    <a:pt x="3" y="19"/>
                    <a:pt x="3" y="19"/>
                  </a:cubicBezTo>
                  <a:cubicBezTo>
                    <a:pt x="1" y="19"/>
                    <a:pt x="0" y="14"/>
                    <a:pt x="0" y="12"/>
                  </a:cubicBezTo>
                  <a:cubicBezTo>
                    <a:pt x="0" y="12"/>
                    <a:pt x="0" y="12"/>
                    <a:pt x="1" y="12"/>
                  </a:cubicBezTo>
                  <a:cubicBezTo>
                    <a:pt x="1" y="12"/>
                    <a:pt x="1" y="12"/>
                    <a:pt x="1" y="12"/>
                  </a:cubicBezTo>
                  <a:cubicBezTo>
                    <a:pt x="1" y="15"/>
                    <a:pt x="2" y="19"/>
                    <a:pt x="3" y="19"/>
                  </a:cubicBezTo>
                  <a:cubicBezTo>
                    <a:pt x="3" y="19"/>
                    <a:pt x="3" y="19"/>
                    <a:pt x="3" y="19"/>
                  </a:cubicBezTo>
                  <a:cubicBezTo>
                    <a:pt x="4" y="17"/>
                    <a:pt x="4" y="7"/>
                    <a:pt x="4" y="1"/>
                  </a:cubicBezTo>
                  <a:cubicBezTo>
                    <a:pt x="4" y="0"/>
                    <a:pt x="4" y="0"/>
                    <a:pt x="4" y="0"/>
                  </a:cubicBezTo>
                  <a:cubicBezTo>
                    <a:pt x="4" y="0"/>
                    <a:pt x="4" y="0"/>
                    <a:pt x="4" y="0"/>
                  </a:cubicBezTo>
                  <a:cubicBezTo>
                    <a:pt x="4" y="0"/>
                    <a:pt x="5" y="0"/>
                    <a:pt x="5" y="0"/>
                  </a:cubicBezTo>
                  <a:cubicBezTo>
                    <a:pt x="5" y="2"/>
                    <a:pt x="5" y="17"/>
                    <a:pt x="4" y="19"/>
                  </a:cubicBezTo>
                  <a:cubicBezTo>
                    <a:pt x="3" y="19"/>
                    <a:pt x="3" y="19"/>
                    <a:pt x="3" y="1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8" name="îṡ1ïdé">
              <a:extLst>
                <a:ext uri="{FF2B5EF4-FFF2-40B4-BE49-F238E27FC236}">
                  <a16:creationId xmlns:a16="http://schemas.microsoft.com/office/drawing/2014/main" id="{BE9E4708-4D0B-4A2D-8E53-FAFEC69FE894}"/>
                </a:ext>
              </a:extLst>
            </p:cNvPr>
            <p:cNvSpPr/>
            <p:nvPr/>
          </p:nvSpPr>
          <p:spPr bwMode="auto">
            <a:xfrm>
              <a:off x="5878518" y="3490940"/>
              <a:ext cx="58739" cy="36513"/>
            </a:xfrm>
            <a:custGeom>
              <a:avLst/>
              <a:gdLst>
                <a:gd name="T0" fmla="*/ 7 w 14"/>
                <a:gd name="T1" fmla="*/ 9 h 9"/>
                <a:gd name="T2" fmla="*/ 7 w 14"/>
                <a:gd name="T3" fmla="*/ 9 h 9"/>
                <a:gd name="T4" fmla="*/ 0 w 14"/>
                <a:gd name="T5" fmla="*/ 0 h 9"/>
                <a:gd name="T6" fmla="*/ 1 w 14"/>
                <a:gd name="T7" fmla="*/ 0 h 9"/>
                <a:gd name="T8" fmla="*/ 1 w 14"/>
                <a:gd name="T9" fmla="*/ 0 h 9"/>
                <a:gd name="T10" fmla="*/ 7 w 14"/>
                <a:gd name="T11" fmla="*/ 8 h 9"/>
                <a:gd name="T12" fmla="*/ 7 w 14"/>
                <a:gd name="T13" fmla="*/ 8 h 9"/>
                <a:gd name="T14" fmla="*/ 13 w 14"/>
                <a:gd name="T15" fmla="*/ 0 h 9"/>
                <a:gd name="T16" fmla="*/ 13 w 14"/>
                <a:gd name="T17" fmla="*/ 0 h 9"/>
                <a:gd name="T18" fmla="*/ 14 w 14"/>
                <a:gd name="T19" fmla="*/ 0 h 9"/>
                <a:gd name="T20" fmla="*/ 7 w 14"/>
                <a:gd name="T2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9">
                  <a:moveTo>
                    <a:pt x="7" y="9"/>
                  </a:moveTo>
                  <a:cubicBezTo>
                    <a:pt x="7" y="9"/>
                    <a:pt x="7" y="9"/>
                    <a:pt x="7" y="9"/>
                  </a:cubicBezTo>
                  <a:cubicBezTo>
                    <a:pt x="3" y="9"/>
                    <a:pt x="0" y="1"/>
                    <a:pt x="0" y="0"/>
                  </a:cubicBezTo>
                  <a:cubicBezTo>
                    <a:pt x="0" y="0"/>
                    <a:pt x="0" y="0"/>
                    <a:pt x="1" y="0"/>
                  </a:cubicBezTo>
                  <a:cubicBezTo>
                    <a:pt x="1" y="0"/>
                    <a:pt x="1" y="0"/>
                    <a:pt x="1" y="0"/>
                  </a:cubicBezTo>
                  <a:cubicBezTo>
                    <a:pt x="2" y="2"/>
                    <a:pt x="4" y="8"/>
                    <a:pt x="7" y="8"/>
                  </a:cubicBezTo>
                  <a:cubicBezTo>
                    <a:pt x="7" y="8"/>
                    <a:pt x="7" y="8"/>
                    <a:pt x="7" y="8"/>
                  </a:cubicBezTo>
                  <a:cubicBezTo>
                    <a:pt x="9" y="8"/>
                    <a:pt x="11" y="5"/>
                    <a:pt x="13" y="0"/>
                  </a:cubicBezTo>
                  <a:cubicBezTo>
                    <a:pt x="13" y="0"/>
                    <a:pt x="13" y="0"/>
                    <a:pt x="13" y="0"/>
                  </a:cubicBezTo>
                  <a:cubicBezTo>
                    <a:pt x="14" y="0"/>
                    <a:pt x="14" y="0"/>
                    <a:pt x="14" y="0"/>
                  </a:cubicBezTo>
                  <a:cubicBezTo>
                    <a:pt x="12" y="6"/>
                    <a:pt x="10" y="9"/>
                    <a:pt x="7" y="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49" name="íśļíḋè">
              <a:extLst>
                <a:ext uri="{FF2B5EF4-FFF2-40B4-BE49-F238E27FC236}">
                  <a16:creationId xmlns:a16="http://schemas.microsoft.com/office/drawing/2014/main" id="{44756582-9085-4D1A-B507-7847811CD98A}"/>
                </a:ext>
              </a:extLst>
            </p:cNvPr>
            <p:cNvSpPr/>
            <p:nvPr/>
          </p:nvSpPr>
          <p:spPr bwMode="auto">
            <a:xfrm>
              <a:off x="5940429" y="3367115"/>
              <a:ext cx="46039" cy="25401"/>
            </a:xfrm>
            <a:custGeom>
              <a:avLst/>
              <a:gdLst>
                <a:gd name="T0" fmla="*/ 0 w 11"/>
                <a:gd name="T1" fmla="*/ 4 h 6"/>
                <a:gd name="T2" fmla="*/ 6 w 11"/>
                <a:gd name="T3" fmla="*/ 4 h 6"/>
                <a:gd name="T4" fmla="*/ 11 w 11"/>
                <a:gd name="T5" fmla="*/ 4 h 6"/>
                <a:gd name="T6" fmla="*/ 6 w 11"/>
                <a:gd name="T7" fmla="*/ 0 h 6"/>
                <a:gd name="T8" fmla="*/ 0 w 11"/>
                <a:gd name="T9" fmla="*/ 4 h 6"/>
              </a:gdLst>
              <a:ahLst/>
              <a:cxnLst>
                <a:cxn ang="0">
                  <a:pos x="T0" y="T1"/>
                </a:cxn>
                <a:cxn ang="0">
                  <a:pos x="T2" y="T3"/>
                </a:cxn>
                <a:cxn ang="0">
                  <a:pos x="T4" y="T5"/>
                </a:cxn>
                <a:cxn ang="0">
                  <a:pos x="T6" y="T7"/>
                </a:cxn>
                <a:cxn ang="0">
                  <a:pos x="T8" y="T9"/>
                </a:cxn>
              </a:cxnLst>
              <a:rect l="0" t="0" r="r" b="b"/>
              <a:pathLst>
                <a:path w="11" h="6">
                  <a:moveTo>
                    <a:pt x="0" y="4"/>
                  </a:moveTo>
                  <a:cubicBezTo>
                    <a:pt x="0" y="6"/>
                    <a:pt x="3" y="4"/>
                    <a:pt x="6" y="4"/>
                  </a:cubicBezTo>
                  <a:cubicBezTo>
                    <a:pt x="8" y="4"/>
                    <a:pt x="11" y="6"/>
                    <a:pt x="11" y="4"/>
                  </a:cubicBezTo>
                  <a:cubicBezTo>
                    <a:pt x="11" y="2"/>
                    <a:pt x="9" y="0"/>
                    <a:pt x="6" y="0"/>
                  </a:cubicBezTo>
                  <a:cubicBezTo>
                    <a:pt x="3" y="0"/>
                    <a:pt x="1" y="2"/>
                    <a:pt x="0" y="4"/>
                  </a:cubicBezTo>
                  <a:close/>
                </a:path>
              </a:pathLst>
            </a:custGeom>
            <a:solidFill>
              <a:srgbClr val="1D2B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0" name="îşľîde">
              <a:extLst>
                <a:ext uri="{FF2B5EF4-FFF2-40B4-BE49-F238E27FC236}">
                  <a16:creationId xmlns:a16="http://schemas.microsoft.com/office/drawing/2014/main" id="{8051E5F0-0FF2-4621-9A84-577369BDC8A3}"/>
                </a:ext>
              </a:extLst>
            </p:cNvPr>
            <p:cNvSpPr/>
            <p:nvPr/>
          </p:nvSpPr>
          <p:spPr bwMode="auto">
            <a:xfrm>
              <a:off x="5842004" y="3362351"/>
              <a:ext cx="41275" cy="30163"/>
            </a:xfrm>
            <a:custGeom>
              <a:avLst/>
              <a:gdLst>
                <a:gd name="T0" fmla="*/ 0 w 10"/>
                <a:gd name="T1" fmla="*/ 4 h 7"/>
                <a:gd name="T2" fmla="*/ 5 w 10"/>
                <a:gd name="T3" fmla="*/ 4 h 7"/>
                <a:gd name="T4" fmla="*/ 10 w 10"/>
                <a:gd name="T5" fmla="*/ 4 h 7"/>
                <a:gd name="T6" fmla="*/ 5 w 10"/>
                <a:gd name="T7" fmla="*/ 0 h 7"/>
                <a:gd name="T8" fmla="*/ 0 w 10"/>
                <a:gd name="T9" fmla="*/ 4 h 7"/>
              </a:gdLst>
              <a:ahLst/>
              <a:cxnLst>
                <a:cxn ang="0">
                  <a:pos x="T0" y="T1"/>
                </a:cxn>
                <a:cxn ang="0">
                  <a:pos x="T2" y="T3"/>
                </a:cxn>
                <a:cxn ang="0">
                  <a:pos x="T4" y="T5"/>
                </a:cxn>
                <a:cxn ang="0">
                  <a:pos x="T6" y="T7"/>
                </a:cxn>
                <a:cxn ang="0">
                  <a:pos x="T8" y="T9"/>
                </a:cxn>
              </a:cxnLst>
              <a:rect l="0" t="0" r="r" b="b"/>
              <a:pathLst>
                <a:path w="10" h="7">
                  <a:moveTo>
                    <a:pt x="0" y="4"/>
                  </a:moveTo>
                  <a:cubicBezTo>
                    <a:pt x="0" y="6"/>
                    <a:pt x="2" y="4"/>
                    <a:pt x="5" y="4"/>
                  </a:cubicBezTo>
                  <a:cubicBezTo>
                    <a:pt x="8" y="4"/>
                    <a:pt x="10" y="7"/>
                    <a:pt x="10" y="4"/>
                  </a:cubicBezTo>
                  <a:cubicBezTo>
                    <a:pt x="10" y="2"/>
                    <a:pt x="8" y="0"/>
                    <a:pt x="5" y="0"/>
                  </a:cubicBezTo>
                  <a:cubicBezTo>
                    <a:pt x="3" y="0"/>
                    <a:pt x="0" y="2"/>
                    <a:pt x="0" y="4"/>
                  </a:cubicBezTo>
                  <a:close/>
                </a:path>
              </a:pathLst>
            </a:custGeom>
            <a:solidFill>
              <a:srgbClr val="1D2B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1" name="íṥ1îḋê">
              <a:extLst>
                <a:ext uri="{FF2B5EF4-FFF2-40B4-BE49-F238E27FC236}">
                  <a16:creationId xmlns:a16="http://schemas.microsoft.com/office/drawing/2014/main" id="{EBF9521A-30E1-4C42-91EF-71E2E3E04BDB}"/>
                </a:ext>
              </a:extLst>
            </p:cNvPr>
            <p:cNvSpPr/>
            <p:nvPr/>
          </p:nvSpPr>
          <p:spPr bwMode="auto">
            <a:xfrm>
              <a:off x="5961067" y="3454427"/>
              <a:ext cx="41275" cy="41275"/>
            </a:xfrm>
            <a:custGeom>
              <a:avLst/>
              <a:gdLst>
                <a:gd name="T0" fmla="*/ 1 w 10"/>
                <a:gd name="T1" fmla="*/ 5 h 10"/>
                <a:gd name="T2" fmla="*/ 5 w 10"/>
                <a:gd name="T3" fmla="*/ 9 h 10"/>
                <a:gd name="T4" fmla="*/ 9 w 10"/>
                <a:gd name="T5" fmla="*/ 6 h 10"/>
                <a:gd name="T6" fmla="*/ 6 w 10"/>
                <a:gd name="T7" fmla="*/ 1 h 10"/>
                <a:gd name="T8" fmla="*/ 1 w 10"/>
                <a:gd name="T9" fmla="*/ 5 h 10"/>
              </a:gdLst>
              <a:ahLst/>
              <a:cxnLst>
                <a:cxn ang="0">
                  <a:pos x="T0" y="T1"/>
                </a:cxn>
                <a:cxn ang="0">
                  <a:pos x="T2" y="T3"/>
                </a:cxn>
                <a:cxn ang="0">
                  <a:pos x="T4" y="T5"/>
                </a:cxn>
                <a:cxn ang="0">
                  <a:pos x="T6" y="T7"/>
                </a:cxn>
                <a:cxn ang="0">
                  <a:pos x="T8" y="T9"/>
                </a:cxn>
              </a:cxnLst>
              <a:rect l="0" t="0" r="r" b="b"/>
              <a:pathLst>
                <a:path w="10" h="10">
                  <a:moveTo>
                    <a:pt x="1" y="5"/>
                  </a:moveTo>
                  <a:cubicBezTo>
                    <a:pt x="0" y="7"/>
                    <a:pt x="2" y="9"/>
                    <a:pt x="5" y="9"/>
                  </a:cubicBezTo>
                  <a:cubicBezTo>
                    <a:pt x="7" y="10"/>
                    <a:pt x="9" y="8"/>
                    <a:pt x="9" y="6"/>
                  </a:cubicBezTo>
                  <a:cubicBezTo>
                    <a:pt x="10" y="3"/>
                    <a:pt x="8" y="1"/>
                    <a:pt x="6" y="1"/>
                  </a:cubicBezTo>
                  <a:cubicBezTo>
                    <a:pt x="3" y="0"/>
                    <a:pt x="1" y="2"/>
                    <a:pt x="1" y="5"/>
                  </a:cubicBezTo>
                  <a:close/>
                </a:path>
              </a:pathLst>
            </a:custGeom>
            <a:solidFill>
              <a:srgbClr val="AC54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2" name="ï$1ïďé">
              <a:extLst>
                <a:ext uri="{FF2B5EF4-FFF2-40B4-BE49-F238E27FC236}">
                  <a16:creationId xmlns:a16="http://schemas.microsoft.com/office/drawing/2014/main" id="{EB096138-7238-4437-A71A-3D43276114EB}"/>
                </a:ext>
              </a:extLst>
            </p:cNvPr>
            <p:cNvSpPr/>
            <p:nvPr/>
          </p:nvSpPr>
          <p:spPr bwMode="auto">
            <a:xfrm>
              <a:off x="5821367" y="3454427"/>
              <a:ext cx="41275" cy="41275"/>
            </a:xfrm>
            <a:custGeom>
              <a:avLst/>
              <a:gdLst>
                <a:gd name="T0" fmla="*/ 1 w 10"/>
                <a:gd name="T1" fmla="*/ 5 h 10"/>
                <a:gd name="T2" fmla="*/ 4 w 10"/>
                <a:gd name="T3" fmla="*/ 9 h 10"/>
                <a:gd name="T4" fmla="*/ 9 w 10"/>
                <a:gd name="T5" fmla="*/ 6 h 10"/>
                <a:gd name="T6" fmla="*/ 6 w 10"/>
                <a:gd name="T7" fmla="*/ 1 h 10"/>
                <a:gd name="T8" fmla="*/ 1 w 10"/>
                <a:gd name="T9" fmla="*/ 5 h 10"/>
              </a:gdLst>
              <a:ahLst/>
              <a:cxnLst>
                <a:cxn ang="0">
                  <a:pos x="T0" y="T1"/>
                </a:cxn>
                <a:cxn ang="0">
                  <a:pos x="T2" y="T3"/>
                </a:cxn>
                <a:cxn ang="0">
                  <a:pos x="T4" y="T5"/>
                </a:cxn>
                <a:cxn ang="0">
                  <a:pos x="T6" y="T7"/>
                </a:cxn>
                <a:cxn ang="0">
                  <a:pos x="T8" y="T9"/>
                </a:cxn>
              </a:cxnLst>
              <a:rect l="0" t="0" r="r" b="b"/>
              <a:pathLst>
                <a:path w="10" h="10">
                  <a:moveTo>
                    <a:pt x="1" y="5"/>
                  </a:moveTo>
                  <a:cubicBezTo>
                    <a:pt x="0" y="7"/>
                    <a:pt x="2" y="9"/>
                    <a:pt x="4" y="9"/>
                  </a:cubicBezTo>
                  <a:cubicBezTo>
                    <a:pt x="7" y="10"/>
                    <a:pt x="9" y="8"/>
                    <a:pt x="9" y="6"/>
                  </a:cubicBezTo>
                  <a:cubicBezTo>
                    <a:pt x="10" y="3"/>
                    <a:pt x="8" y="1"/>
                    <a:pt x="6" y="1"/>
                  </a:cubicBezTo>
                  <a:cubicBezTo>
                    <a:pt x="3" y="0"/>
                    <a:pt x="1" y="2"/>
                    <a:pt x="1" y="5"/>
                  </a:cubicBezTo>
                  <a:close/>
                </a:path>
              </a:pathLst>
            </a:custGeom>
            <a:solidFill>
              <a:srgbClr val="AC543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3" name="íś1iďè">
              <a:extLst>
                <a:ext uri="{FF2B5EF4-FFF2-40B4-BE49-F238E27FC236}">
                  <a16:creationId xmlns:a16="http://schemas.microsoft.com/office/drawing/2014/main" id="{E76DE7F9-81DF-41AB-A98E-B98CDA34DAA3}"/>
                </a:ext>
              </a:extLst>
            </p:cNvPr>
            <p:cNvSpPr/>
            <p:nvPr/>
          </p:nvSpPr>
          <p:spPr bwMode="auto">
            <a:xfrm>
              <a:off x="5953129" y="3416327"/>
              <a:ext cx="20638" cy="20638"/>
            </a:xfrm>
            <a:custGeom>
              <a:avLst/>
              <a:gdLst>
                <a:gd name="T0" fmla="*/ 0 w 5"/>
                <a:gd name="T1" fmla="*/ 2 h 5"/>
                <a:gd name="T2" fmla="*/ 2 w 5"/>
                <a:gd name="T3" fmla="*/ 4 h 5"/>
                <a:gd name="T4" fmla="*/ 5 w 5"/>
                <a:gd name="T5" fmla="*/ 2 h 5"/>
                <a:gd name="T6" fmla="*/ 3 w 5"/>
                <a:gd name="T7" fmla="*/ 0 h 5"/>
                <a:gd name="T8" fmla="*/ 0 w 5"/>
                <a:gd name="T9" fmla="*/ 2 h 5"/>
              </a:gdLst>
              <a:ahLst/>
              <a:cxnLst>
                <a:cxn ang="0">
                  <a:pos x="T0" y="T1"/>
                </a:cxn>
                <a:cxn ang="0">
                  <a:pos x="T2" y="T3"/>
                </a:cxn>
                <a:cxn ang="0">
                  <a:pos x="T4" y="T5"/>
                </a:cxn>
                <a:cxn ang="0">
                  <a:pos x="T6" y="T7"/>
                </a:cxn>
                <a:cxn ang="0">
                  <a:pos x="T8" y="T9"/>
                </a:cxn>
              </a:cxnLst>
              <a:rect l="0" t="0" r="r" b="b"/>
              <a:pathLst>
                <a:path w="5" h="5">
                  <a:moveTo>
                    <a:pt x="0" y="2"/>
                  </a:moveTo>
                  <a:cubicBezTo>
                    <a:pt x="0" y="3"/>
                    <a:pt x="1" y="4"/>
                    <a:pt x="2" y="4"/>
                  </a:cubicBezTo>
                  <a:cubicBezTo>
                    <a:pt x="4" y="5"/>
                    <a:pt x="5" y="4"/>
                    <a:pt x="5" y="2"/>
                  </a:cubicBezTo>
                  <a:cubicBezTo>
                    <a:pt x="5" y="1"/>
                    <a:pt x="4" y="0"/>
                    <a:pt x="3" y="0"/>
                  </a:cubicBezTo>
                  <a:cubicBezTo>
                    <a:pt x="2" y="0"/>
                    <a:pt x="0" y="0"/>
                    <a:pt x="0" y="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4" name="ï$ḻïďè">
              <a:extLst>
                <a:ext uri="{FF2B5EF4-FFF2-40B4-BE49-F238E27FC236}">
                  <a16:creationId xmlns:a16="http://schemas.microsoft.com/office/drawing/2014/main" id="{86A91D85-2AE7-42C3-B9AB-7DF2E1056F0C}"/>
                </a:ext>
              </a:extLst>
            </p:cNvPr>
            <p:cNvSpPr/>
            <p:nvPr/>
          </p:nvSpPr>
          <p:spPr bwMode="auto">
            <a:xfrm>
              <a:off x="5849942" y="3416327"/>
              <a:ext cx="20638" cy="20638"/>
            </a:xfrm>
            <a:custGeom>
              <a:avLst/>
              <a:gdLst>
                <a:gd name="T0" fmla="*/ 0 w 5"/>
                <a:gd name="T1" fmla="*/ 2 h 5"/>
                <a:gd name="T2" fmla="*/ 2 w 5"/>
                <a:gd name="T3" fmla="*/ 4 h 5"/>
                <a:gd name="T4" fmla="*/ 5 w 5"/>
                <a:gd name="T5" fmla="*/ 2 h 5"/>
                <a:gd name="T6" fmla="*/ 3 w 5"/>
                <a:gd name="T7" fmla="*/ 0 h 5"/>
                <a:gd name="T8" fmla="*/ 0 w 5"/>
                <a:gd name="T9" fmla="*/ 2 h 5"/>
              </a:gdLst>
              <a:ahLst/>
              <a:cxnLst>
                <a:cxn ang="0">
                  <a:pos x="T0" y="T1"/>
                </a:cxn>
                <a:cxn ang="0">
                  <a:pos x="T2" y="T3"/>
                </a:cxn>
                <a:cxn ang="0">
                  <a:pos x="T4" y="T5"/>
                </a:cxn>
                <a:cxn ang="0">
                  <a:pos x="T6" y="T7"/>
                </a:cxn>
                <a:cxn ang="0">
                  <a:pos x="T8" y="T9"/>
                </a:cxn>
              </a:cxnLst>
              <a:rect l="0" t="0" r="r" b="b"/>
              <a:pathLst>
                <a:path w="5" h="5">
                  <a:moveTo>
                    <a:pt x="0" y="2"/>
                  </a:moveTo>
                  <a:cubicBezTo>
                    <a:pt x="0" y="3"/>
                    <a:pt x="1" y="4"/>
                    <a:pt x="2" y="4"/>
                  </a:cubicBezTo>
                  <a:cubicBezTo>
                    <a:pt x="3" y="5"/>
                    <a:pt x="5" y="4"/>
                    <a:pt x="5" y="2"/>
                  </a:cubicBezTo>
                  <a:cubicBezTo>
                    <a:pt x="5" y="1"/>
                    <a:pt x="4" y="0"/>
                    <a:pt x="3" y="0"/>
                  </a:cubicBezTo>
                  <a:cubicBezTo>
                    <a:pt x="1" y="0"/>
                    <a:pt x="0" y="0"/>
                    <a:pt x="0" y="2"/>
                  </a:cubicBezTo>
                  <a:close/>
                </a:path>
              </a:pathLst>
            </a:custGeom>
            <a:solidFill>
              <a:srgbClr val="23455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5" name="ïSlîḓe">
              <a:extLst>
                <a:ext uri="{FF2B5EF4-FFF2-40B4-BE49-F238E27FC236}">
                  <a16:creationId xmlns:a16="http://schemas.microsoft.com/office/drawing/2014/main" id="{5563865D-882D-4C5A-9242-E41E91AD5901}"/>
                </a:ext>
              </a:extLst>
            </p:cNvPr>
            <p:cNvSpPr/>
            <p:nvPr/>
          </p:nvSpPr>
          <p:spPr bwMode="auto">
            <a:xfrm>
              <a:off x="5908679" y="3235350"/>
              <a:ext cx="155575" cy="193677"/>
            </a:xfrm>
            <a:custGeom>
              <a:avLst/>
              <a:gdLst>
                <a:gd name="T0" fmla="*/ 0 w 38"/>
                <a:gd name="T1" fmla="*/ 4 h 47"/>
                <a:gd name="T2" fmla="*/ 20 w 38"/>
                <a:gd name="T3" fmla="*/ 23 h 47"/>
                <a:gd name="T4" fmla="*/ 37 w 38"/>
                <a:gd name="T5" fmla="*/ 44 h 47"/>
                <a:gd name="T6" fmla="*/ 32 w 38"/>
                <a:gd name="T7" fmla="*/ 12 h 47"/>
                <a:gd name="T8" fmla="*/ 0 w 38"/>
                <a:gd name="T9" fmla="*/ 4 h 47"/>
              </a:gdLst>
              <a:ahLst/>
              <a:cxnLst>
                <a:cxn ang="0">
                  <a:pos x="T0" y="T1"/>
                </a:cxn>
                <a:cxn ang="0">
                  <a:pos x="T2" y="T3"/>
                </a:cxn>
                <a:cxn ang="0">
                  <a:pos x="T4" y="T5"/>
                </a:cxn>
                <a:cxn ang="0">
                  <a:pos x="T6" y="T7"/>
                </a:cxn>
                <a:cxn ang="0">
                  <a:pos x="T8" y="T9"/>
                </a:cxn>
              </a:cxnLst>
              <a:rect l="0" t="0" r="r" b="b"/>
              <a:pathLst>
                <a:path w="38" h="47">
                  <a:moveTo>
                    <a:pt x="0" y="4"/>
                  </a:moveTo>
                  <a:cubicBezTo>
                    <a:pt x="0" y="4"/>
                    <a:pt x="22" y="9"/>
                    <a:pt x="20" y="23"/>
                  </a:cubicBezTo>
                  <a:cubicBezTo>
                    <a:pt x="16" y="43"/>
                    <a:pt x="29" y="47"/>
                    <a:pt x="37" y="44"/>
                  </a:cubicBezTo>
                  <a:cubicBezTo>
                    <a:pt x="37" y="44"/>
                    <a:pt x="38" y="24"/>
                    <a:pt x="32" y="12"/>
                  </a:cubicBezTo>
                  <a:cubicBezTo>
                    <a:pt x="26" y="0"/>
                    <a:pt x="0" y="4"/>
                    <a:pt x="0" y="4"/>
                  </a:cubicBezTo>
                  <a:close/>
                </a:path>
              </a:pathLst>
            </a:custGeom>
            <a:solidFill>
              <a:srgbClr val="1D2B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6" name="išļidé">
              <a:extLst>
                <a:ext uri="{FF2B5EF4-FFF2-40B4-BE49-F238E27FC236}">
                  <a16:creationId xmlns:a16="http://schemas.microsoft.com/office/drawing/2014/main" id="{011AA525-65DF-4590-8DB4-8F4505906831}"/>
                </a:ext>
              </a:extLst>
            </p:cNvPr>
            <p:cNvSpPr/>
            <p:nvPr/>
          </p:nvSpPr>
          <p:spPr bwMode="auto">
            <a:xfrm>
              <a:off x="5780092" y="3235350"/>
              <a:ext cx="123824" cy="201615"/>
            </a:xfrm>
            <a:custGeom>
              <a:avLst/>
              <a:gdLst>
                <a:gd name="T0" fmla="*/ 30 w 30"/>
                <a:gd name="T1" fmla="*/ 4 h 49"/>
                <a:gd name="T2" fmla="*/ 11 w 30"/>
                <a:gd name="T3" fmla="*/ 23 h 49"/>
                <a:gd name="T4" fmla="*/ 1 w 30"/>
                <a:gd name="T5" fmla="*/ 46 h 49"/>
                <a:gd name="T6" fmla="*/ 5 w 30"/>
                <a:gd name="T7" fmla="*/ 12 h 49"/>
                <a:gd name="T8" fmla="*/ 30 w 30"/>
                <a:gd name="T9" fmla="*/ 4 h 49"/>
              </a:gdLst>
              <a:ahLst/>
              <a:cxnLst>
                <a:cxn ang="0">
                  <a:pos x="T0" y="T1"/>
                </a:cxn>
                <a:cxn ang="0">
                  <a:pos x="T2" y="T3"/>
                </a:cxn>
                <a:cxn ang="0">
                  <a:pos x="T4" y="T5"/>
                </a:cxn>
                <a:cxn ang="0">
                  <a:pos x="T6" y="T7"/>
                </a:cxn>
                <a:cxn ang="0">
                  <a:pos x="T8" y="T9"/>
                </a:cxn>
              </a:cxnLst>
              <a:rect l="0" t="0" r="r" b="b"/>
              <a:pathLst>
                <a:path w="30" h="49">
                  <a:moveTo>
                    <a:pt x="30" y="4"/>
                  </a:moveTo>
                  <a:cubicBezTo>
                    <a:pt x="30" y="4"/>
                    <a:pt x="8" y="6"/>
                    <a:pt x="11" y="23"/>
                  </a:cubicBezTo>
                  <a:cubicBezTo>
                    <a:pt x="14" y="43"/>
                    <a:pt x="8" y="49"/>
                    <a:pt x="1" y="46"/>
                  </a:cubicBezTo>
                  <a:cubicBezTo>
                    <a:pt x="1" y="46"/>
                    <a:pt x="0" y="24"/>
                    <a:pt x="5" y="12"/>
                  </a:cubicBezTo>
                  <a:cubicBezTo>
                    <a:pt x="9" y="0"/>
                    <a:pt x="30" y="4"/>
                    <a:pt x="30" y="4"/>
                  </a:cubicBezTo>
                  <a:close/>
                </a:path>
              </a:pathLst>
            </a:custGeom>
            <a:solidFill>
              <a:srgbClr val="1D2B4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7" name="iş1ídê">
              <a:extLst>
                <a:ext uri="{FF2B5EF4-FFF2-40B4-BE49-F238E27FC236}">
                  <a16:creationId xmlns:a16="http://schemas.microsoft.com/office/drawing/2014/main" id="{BDF701CC-7BAF-4747-86C7-E3595210823F}"/>
                </a:ext>
              </a:extLst>
            </p:cNvPr>
            <p:cNvSpPr/>
            <p:nvPr/>
          </p:nvSpPr>
          <p:spPr bwMode="auto">
            <a:xfrm>
              <a:off x="5878518" y="3238526"/>
              <a:ext cx="157163" cy="174626"/>
            </a:xfrm>
            <a:custGeom>
              <a:avLst/>
              <a:gdLst>
                <a:gd name="T0" fmla="*/ 37 w 38"/>
                <a:gd name="T1" fmla="*/ 42 h 42"/>
                <a:gd name="T2" fmla="*/ 27 w 38"/>
                <a:gd name="T3" fmla="*/ 27 h 42"/>
                <a:gd name="T4" fmla="*/ 25 w 38"/>
                <a:gd name="T5" fmla="*/ 17 h 42"/>
                <a:gd name="T6" fmla="*/ 1 w 38"/>
                <a:gd name="T7" fmla="*/ 1 h 42"/>
                <a:gd name="T8" fmla="*/ 0 w 38"/>
                <a:gd name="T9" fmla="*/ 0 h 42"/>
                <a:gd name="T10" fmla="*/ 1 w 38"/>
                <a:gd name="T11" fmla="*/ 0 h 42"/>
                <a:gd name="T12" fmla="*/ 25 w 38"/>
                <a:gd name="T13" fmla="*/ 17 h 42"/>
                <a:gd name="T14" fmla="*/ 27 w 38"/>
                <a:gd name="T15" fmla="*/ 27 h 42"/>
                <a:gd name="T16" fmla="*/ 37 w 38"/>
                <a:gd name="T17" fmla="*/ 41 h 42"/>
                <a:gd name="T18" fmla="*/ 38 w 38"/>
                <a:gd name="T19" fmla="*/ 41 h 42"/>
                <a:gd name="T20" fmla="*/ 38 w 38"/>
                <a:gd name="T21" fmla="*/ 41 h 42"/>
                <a:gd name="T22" fmla="*/ 38 w 38"/>
                <a:gd name="T23" fmla="*/ 42 h 42"/>
                <a:gd name="T24" fmla="*/ 37 w 38"/>
                <a:gd name="T25"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42">
                  <a:moveTo>
                    <a:pt x="37" y="42"/>
                  </a:moveTo>
                  <a:cubicBezTo>
                    <a:pt x="28" y="42"/>
                    <a:pt x="27" y="35"/>
                    <a:pt x="27" y="27"/>
                  </a:cubicBezTo>
                  <a:cubicBezTo>
                    <a:pt x="26" y="24"/>
                    <a:pt x="26" y="20"/>
                    <a:pt x="25" y="17"/>
                  </a:cubicBezTo>
                  <a:cubicBezTo>
                    <a:pt x="18" y="4"/>
                    <a:pt x="1" y="1"/>
                    <a:pt x="1" y="1"/>
                  </a:cubicBezTo>
                  <a:cubicBezTo>
                    <a:pt x="0" y="1"/>
                    <a:pt x="0" y="1"/>
                    <a:pt x="0" y="0"/>
                  </a:cubicBezTo>
                  <a:cubicBezTo>
                    <a:pt x="0" y="0"/>
                    <a:pt x="1" y="0"/>
                    <a:pt x="1" y="0"/>
                  </a:cubicBezTo>
                  <a:cubicBezTo>
                    <a:pt x="1" y="0"/>
                    <a:pt x="19" y="4"/>
                    <a:pt x="25" y="17"/>
                  </a:cubicBezTo>
                  <a:cubicBezTo>
                    <a:pt x="27" y="20"/>
                    <a:pt x="27" y="24"/>
                    <a:pt x="27" y="27"/>
                  </a:cubicBezTo>
                  <a:cubicBezTo>
                    <a:pt x="28" y="34"/>
                    <a:pt x="29" y="41"/>
                    <a:pt x="37" y="41"/>
                  </a:cubicBezTo>
                  <a:cubicBezTo>
                    <a:pt x="37" y="41"/>
                    <a:pt x="37" y="41"/>
                    <a:pt x="38" y="41"/>
                  </a:cubicBezTo>
                  <a:cubicBezTo>
                    <a:pt x="38" y="41"/>
                    <a:pt x="38" y="41"/>
                    <a:pt x="38" y="41"/>
                  </a:cubicBezTo>
                  <a:cubicBezTo>
                    <a:pt x="38" y="42"/>
                    <a:pt x="38" y="42"/>
                    <a:pt x="38" y="42"/>
                  </a:cubicBezTo>
                  <a:cubicBezTo>
                    <a:pt x="37" y="42"/>
                    <a:pt x="37" y="42"/>
                    <a:pt x="37" y="42"/>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8" name="îŝľidê">
              <a:extLst>
                <a:ext uri="{FF2B5EF4-FFF2-40B4-BE49-F238E27FC236}">
                  <a16:creationId xmlns:a16="http://schemas.microsoft.com/office/drawing/2014/main" id="{F3F0C001-DB1A-4AC2-A1EA-44D556CFA351}"/>
                </a:ext>
              </a:extLst>
            </p:cNvPr>
            <p:cNvSpPr/>
            <p:nvPr/>
          </p:nvSpPr>
          <p:spPr bwMode="auto">
            <a:xfrm>
              <a:off x="6007104" y="3400452"/>
              <a:ext cx="61913" cy="85726"/>
            </a:xfrm>
            <a:custGeom>
              <a:avLst/>
              <a:gdLst>
                <a:gd name="T0" fmla="*/ 3 w 15"/>
                <a:gd name="T1" fmla="*/ 10 h 21"/>
                <a:gd name="T2" fmla="*/ 12 w 15"/>
                <a:gd name="T3" fmla="*/ 5 h 21"/>
                <a:gd name="T4" fmla="*/ 3 w 15"/>
                <a:gd name="T5" fmla="*/ 18 h 21"/>
                <a:gd name="T6" fmla="*/ 3 w 15"/>
                <a:gd name="T7" fmla="*/ 10 h 21"/>
              </a:gdLst>
              <a:ahLst/>
              <a:cxnLst>
                <a:cxn ang="0">
                  <a:pos x="T0" y="T1"/>
                </a:cxn>
                <a:cxn ang="0">
                  <a:pos x="T2" y="T3"/>
                </a:cxn>
                <a:cxn ang="0">
                  <a:pos x="T4" y="T5"/>
                </a:cxn>
                <a:cxn ang="0">
                  <a:pos x="T6" y="T7"/>
                </a:cxn>
              </a:cxnLst>
              <a:rect l="0" t="0" r="r" b="b"/>
              <a:pathLst>
                <a:path w="15" h="21">
                  <a:moveTo>
                    <a:pt x="3" y="10"/>
                  </a:moveTo>
                  <a:cubicBezTo>
                    <a:pt x="3" y="10"/>
                    <a:pt x="10" y="0"/>
                    <a:pt x="12" y="5"/>
                  </a:cubicBezTo>
                  <a:cubicBezTo>
                    <a:pt x="15" y="11"/>
                    <a:pt x="6" y="21"/>
                    <a:pt x="3" y="18"/>
                  </a:cubicBezTo>
                  <a:cubicBezTo>
                    <a:pt x="0" y="16"/>
                    <a:pt x="3" y="10"/>
                    <a:pt x="3" y="10"/>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59" name="íṩ1iďê">
              <a:extLst>
                <a:ext uri="{FF2B5EF4-FFF2-40B4-BE49-F238E27FC236}">
                  <a16:creationId xmlns:a16="http://schemas.microsoft.com/office/drawing/2014/main" id="{6465FC12-947B-476C-B304-3D3B4FD9868A}"/>
                </a:ext>
              </a:extLst>
            </p:cNvPr>
            <p:cNvSpPr/>
            <p:nvPr/>
          </p:nvSpPr>
          <p:spPr bwMode="auto">
            <a:xfrm>
              <a:off x="6022979" y="3429027"/>
              <a:ext cx="25400" cy="36513"/>
            </a:xfrm>
            <a:custGeom>
              <a:avLst/>
              <a:gdLst>
                <a:gd name="T0" fmla="*/ 0 w 6"/>
                <a:gd name="T1" fmla="*/ 9 h 9"/>
                <a:gd name="T2" fmla="*/ 0 w 6"/>
                <a:gd name="T3" fmla="*/ 8 h 9"/>
                <a:gd name="T4" fmla="*/ 2 w 6"/>
                <a:gd name="T5" fmla="*/ 1 h 9"/>
                <a:gd name="T6" fmla="*/ 5 w 6"/>
                <a:gd name="T7" fmla="*/ 0 h 9"/>
                <a:gd name="T8" fmla="*/ 6 w 6"/>
                <a:gd name="T9" fmla="*/ 1 h 9"/>
                <a:gd name="T10" fmla="*/ 5 w 6"/>
                <a:gd name="T11" fmla="*/ 1 h 9"/>
                <a:gd name="T12" fmla="*/ 2 w 6"/>
                <a:gd name="T13" fmla="*/ 2 h 9"/>
                <a:gd name="T14" fmla="*/ 1 w 6"/>
                <a:gd name="T15" fmla="*/ 8 h 9"/>
                <a:gd name="T16" fmla="*/ 0 w 6"/>
                <a:gd name="T17" fmla="*/ 9 h 9"/>
                <a:gd name="T18" fmla="*/ 0 w 6"/>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9">
                  <a:moveTo>
                    <a:pt x="0" y="9"/>
                  </a:moveTo>
                  <a:cubicBezTo>
                    <a:pt x="0" y="9"/>
                    <a:pt x="0" y="9"/>
                    <a:pt x="0" y="8"/>
                  </a:cubicBezTo>
                  <a:cubicBezTo>
                    <a:pt x="0" y="5"/>
                    <a:pt x="0" y="2"/>
                    <a:pt x="2" y="1"/>
                  </a:cubicBezTo>
                  <a:cubicBezTo>
                    <a:pt x="3" y="0"/>
                    <a:pt x="5" y="0"/>
                    <a:pt x="5" y="0"/>
                  </a:cubicBezTo>
                  <a:cubicBezTo>
                    <a:pt x="5" y="1"/>
                    <a:pt x="6" y="1"/>
                    <a:pt x="6" y="1"/>
                  </a:cubicBezTo>
                  <a:cubicBezTo>
                    <a:pt x="5" y="1"/>
                    <a:pt x="5" y="1"/>
                    <a:pt x="5" y="1"/>
                  </a:cubicBezTo>
                  <a:cubicBezTo>
                    <a:pt x="5" y="1"/>
                    <a:pt x="4" y="1"/>
                    <a:pt x="2" y="2"/>
                  </a:cubicBezTo>
                  <a:cubicBezTo>
                    <a:pt x="1" y="3"/>
                    <a:pt x="1" y="5"/>
                    <a:pt x="1" y="8"/>
                  </a:cubicBezTo>
                  <a:cubicBezTo>
                    <a:pt x="1" y="8"/>
                    <a:pt x="1" y="9"/>
                    <a:pt x="0" y="9"/>
                  </a:cubicBezTo>
                  <a:cubicBezTo>
                    <a:pt x="0" y="9"/>
                    <a:pt x="0" y="9"/>
                    <a:pt x="0" y="9"/>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0" name="iṥļîḑe">
              <a:extLst>
                <a:ext uri="{FF2B5EF4-FFF2-40B4-BE49-F238E27FC236}">
                  <a16:creationId xmlns:a16="http://schemas.microsoft.com/office/drawing/2014/main" id="{5EE4FDCB-2CD7-49AA-BF22-6672CEA74F07}"/>
                </a:ext>
              </a:extLst>
            </p:cNvPr>
            <p:cNvSpPr/>
            <p:nvPr/>
          </p:nvSpPr>
          <p:spPr bwMode="auto">
            <a:xfrm>
              <a:off x="6027743" y="3433791"/>
              <a:ext cx="7938" cy="23813"/>
            </a:xfrm>
            <a:custGeom>
              <a:avLst/>
              <a:gdLst>
                <a:gd name="T0" fmla="*/ 0 w 2"/>
                <a:gd name="T1" fmla="*/ 6 h 6"/>
                <a:gd name="T2" fmla="*/ 0 w 2"/>
                <a:gd name="T3" fmla="*/ 6 h 6"/>
                <a:gd name="T4" fmla="*/ 0 w 2"/>
                <a:gd name="T5" fmla="*/ 5 h 6"/>
                <a:gd name="T6" fmla="*/ 1 w 2"/>
                <a:gd name="T7" fmla="*/ 1 h 6"/>
                <a:gd name="T8" fmla="*/ 1 w 2"/>
                <a:gd name="T9" fmla="*/ 0 h 6"/>
                <a:gd name="T10" fmla="*/ 1 w 2"/>
                <a:gd name="T11" fmla="*/ 0 h 6"/>
                <a:gd name="T12" fmla="*/ 1 w 2"/>
                <a:gd name="T13" fmla="*/ 6 h 6"/>
                <a:gd name="T14" fmla="*/ 0 w 2"/>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0" y="6"/>
                  </a:moveTo>
                  <a:cubicBezTo>
                    <a:pt x="0" y="6"/>
                    <a:pt x="0" y="6"/>
                    <a:pt x="0" y="6"/>
                  </a:cubicBezTo>
                  <a:cubicBezTo>
                    <a:pt x="0" y="6"/>
                    <a:pt x="0" y="5"/>
                    <a:pt x="0" y="5"/>
                  </a:cubicBezTo>
                  <a:cubicBezTo>
                    <a:pt x="1" y="2"/>
                    <a:pt x="1" y="1"/>
                    <a:pt x="1" y="1"/>
                  </a:cubicBezTo>
                  <a:cubicBezTo>
                    <a:pt x="1" y="1"/>
                    <a:pt x="1" y="0"/>
                    <a:pt x="1" y="0"/>
                  </a:cubicBezTo>
                  <a:cubicBezTo>
                    <a:pt x="1" y="0"/>
                    <a:pt x="1" y="0"/>
                    <a:pt x="1" y="0"/>
                  </a:cubicBezTo>
                  <a:cubicBezTo>
                    <a:pt x="2" y="0"/>
                    <a:pt x="2" y="2"/>
                    <a:pt x="1" y="6"/>
                  </a:cubicBezTo>
                  <a:cubicBezTo>
                    <a:pt x="1" y="6"/>
                    <a:pt x="1" y="6"/>
                    <a:pt x="0"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1" name="îsļïḓe">
              <a:extLst>
                <a:ext uri="{FF2B5EF4-FFF2-40B4-BE49-F238E27FC236}">
                  <a16:creationId xmlns:a16="http://schemas.microsoft.com/office/drawing/2014/main" id="{FAF7E772-5632-4BC0-A804-D3D2A2590FDA}"/>
                </a:ext>
              </a:extLst>
            </p:cNvPr>
            <p:cNvSpPr/>
            <p:nvPr/>
          </p:nvSpPr>
          <p:spPr bwMode="auto">
            <a:xfrm>
              <a:off x="5911855" y="3227414"/>
              <a:ext cx="173039" cy="185739"/>
            </a:xfrm>
            <a:custGeom>
              <a:avLst/>
              <a:gdLst>
                <a:gd name="T0" fmla="*/ 36 w 42"/>
                <a:gd name="T1" fmla="*/ 45 h 45"/>
                <a:gd name="T2" fmla="*/ 33 w 42"/>
                <a:gd name="T3" fmla="*/ 45 h 45"/>
                <a:gd name="T4" fmla="*/ 26 w 42"/>
                <a:gd name="T5" fmla="*/ 26 h 45"/>
                <a:gd name="T6" fmla="*/ 21 w 42"/>
                <a:gd name="T7" fmla="*/ 9 h 45"/>
                <a:gd name="T8" fmla="*/ 1 w 42"/>
                <a:gd name="T9" fmla="*/ 4 h 45"/>
                <a:gd name="T10" fmla="*/ 0 w 42"/>
                <a:gd name="T11" fmla="*/ 4 h 45"/>
                <a:gd name="T12" fmla="*/ 0 w 42"/>
                <a:gd name="T13" fmla="*/ 3 h 45"/>
                <a:gd name="T14" fmla="*/ 22 w 42"/>
                <a:gd name="T15" fmla="*/ 8 h 45"/>
                <a:gd name="T16" fmla="*/ 27 w 42"/>
                <a:gd name="T17" fmla="*/ 26 h 45"/>
                <a:gd name="T18" fmla="*/ 34 w 42"/>
                <a:gd name="T19" fmla="*/ 44 h 45"/>
                <a:gd name="T20" fmla="*/ 41 w 42"/>
                <a:gd name="T21" fmla="*/ 43 h 45"/>
                <a:gd name="T22" fmla="*/ 42 w 42"/>
                <a:gd name="T23" fmla="*/ 43 h 45"/>
                <a:gd name="T24" fmla="*/ 42 w 42"/>
                <a:gd name="T25" fmla="*/ 44 h 45"/>
                <a:gd name="T26" fmla="*/ 36 w 42"/>
                <a:gd name="T2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45">
                  <a:moveTo>
                    <a:pt x="36" y="45"/>
                  </a:moveTo>
                  <a:cubicBezTo>
                    <a:pt x="35" y="45"/>
                    <a:pt x="34" y="45"/>
                    <a:pt x="33" y="45"/>
                  </a:cubicBezTo>
                  <a:cubicBezTo>
                    <a:pt x="29" y="42"/>
                    <a:pt x="27" y="34"/>
                    <a:pt x="26" y="26"/>
                  </a:cubicBezTo>
                  <a:cubicBezTo>
                    <a:pt x="25" y="19"/>
                    <a:pt x="24" y="12"/>
                    <a:pt x="21" y="9"/>
                  </a:cubicBezTo>
                  <a:cubicBezTo>
                    <a:pt x="13" y="1"/>
                    <a:pt x="1" y="4"/>
                    <a:pt x="1" y="4"/>
                  </a:cubicBezTo>
                  <a:cubicBezTo>
                    <a:pt x="0" y="4"/>
                    <a:pt x="0" y="4"/>
                    <a:pt x="0" y="4"/>
                  </a:cubicBezTo>
                  <a:cubicBezTo>
                    <a:pt x="0" y="3"/>
                    <a:pt x="0" y="3"/>
                    <a:pt x="0" y="3"/>
                  </a:cubicBezTo>
                  <a:cubicBezTo>
                    <a:pt x="0" y="3"/>
                    <a:pt x="13" y="0"/>
                    <a:pt x="22" y="8"/>
                  </a:cubicBezTo>
                  <a:cubicBezTo>
                    <a:pt x="25" y="12"/>
                    <a:pt x="26" y="19"/>
                    <a:pt x="27" y="26"/>
                  </a:cubicBezTo>
                  <a:cubicBezTo>
                    <a:pt x="28" y="34"/>
                    <a:pt x="29" y="42"/>
                    <a:pt x="34" y="44"/>
                  </a:cubicBezTo>
                  <a:cubicBezTo>
                    <a:pt x="35" y="45"/>
                    <a:pt x="38" y="45"/>
                    <a:pt x="41" y="43"/>
                  </a:cubicBezTo>
                  <a:cubicBezTo>
                    <a:pt x="42" y="43"/>
                    <a:pt x="42" y="43"/>
                    <a:pt x="42" y="43"/>
                  </a:cubicBezTo>
                  <a:cubicBezTo>
                    <a:pt x="42" y="44"/>
                    <a:pt x="42" y="44"/>
                    <a:pt x="42" y="44"/>
                  </a:cubicBezTo>
                  <a:cubicBezTo>
                    <a:pt x="40" y="45"/>
                    <a:pt x="38" y="45"/>
                    <a:pt x="36" y="45"/>
                  </a:cubicBezTo>
                  <a:close/>
                </a:path>
              </a:pathLst>
            </a:custGeom>
            <a:solidFill>
              <a:srgbClr val="3B5B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2" name="ïS1îďê">
              <a:extLst>
                <a:ext uri="{FF2B5EF4-FFF2-40B4-BE49-F238E27FC236}">
                  <a16:creationId xmlns:a16="http://schemas.microsoft.com/office/drawing/2014/main" id="{16D9151E-3145-4DAC-ADDA-E46201C99E00}"/>
                </a:ext>
              </a:extLst>
            </p:cNvPr>
            <p:cNvSpPr/>
            <p:nvPr/>
          </p:nvSpPr>
          <p:spPr bwMode="auto">
            <a:xfrm>
              <a:off x="5784854" y="3227414"/>
              <a:ext cx="111126" cy="176214"/>
            </a:xfrm>
            <a:custGeom>
              <a:avLst/>
              <a:gdLst>
                <a:gd name="T0" fmla="*/ 0 w 27"/>
                <a:gd name="T1" fmla="*/ 43 h 43"/>
                <a:gd name="T2" fmla="*/ 0 w 27"/>
                <a:gd name="T3" fmla="*/ 43 h 43"/>
                <a:gd name="T4" fmla="*/ 0 w 27"/>
                <a:gd name="T5" fmla="*/ 42 h 43"/>
                <a:gd name="T6" fmla="*/ 2 w 27"/>
                <a:gd name="T7" fmla="*/ 31 h 43"/>
                <a:gd name="T8" fmla="*/ 1 w 27"/>
                <a:gd name="T9" fmla="*/ 15 h 43"/>
                <a:gd name="T10" fmla="*/ 11 w 27"/>
                <a:gd name="T11" fmla="*/ 4 h 43"/>
                <a:gd name="T12" fmla="*/ 27 w 27"/>
                <a:gd name="T13" fmla="*/ 3 h 43"/>
                <a:gd name="T14" fmla="*/ 27 w 27"/>
                <a:gd name="T15" fmla="*/ 4 h 43"/>
                <a:gd name="T16" fmla="*/ 27 w 27"/>
                <a:gd name="T17" fmla="*/ 4 h 43"/>
                <a:gd name="T18" fmla="*/ 11 w 27"/>
                <a:gd name="T19" fmla="*/ 4 h 43"/>
                <a:gd name="T20" fmla="*/ 2 w 27"/>
                <a:gd name="T21" fmla="*/ 16 h 43"/>
                <a:gd name="T22" fmla="*/ 3 w 27"/>
                <a:gd name="T23" fmla="*/ 31 h 43"/>
                <a:gd name="T24" fmla="*/ 0 w 27"/>
                <a:gd name="T25" fmla="*/ 43 h 43"/>
                <a:gd name="T26" fmla="*/ 0 w 27"/>
                <a:gd name="T2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43">
                  <a:moveTo>
                    <a:pt x="0" y="43"/>
                  </a:moveTo>
                  <a:cubicBezTo>
                    <a:pt x="0" y="43"/>
                    <a:pt x="0" y="43"/>
                    <a:pt x="0" y="43"/>
                  </a:cubicBezTo>
                  <a:cubicBezTo>
                    <a:pt x="0" y="43"/>
                    <a:pt x="0" y="42"/>
                    <a:pt x="0" y="42"/>
                  </a:cubicBezTo>
                  <a:cubicBezTo>
                    <a:pt x="4" y="41"/>
                    <a:pt x="3" y="36"/>
                    <a:pt x="2" y="31"/>
                  </a:cubicBezTo>
                  <a:cubicBezTo>
                    <a:pt x="1" y="26"/>
                    <a:pt x="0" y="20"/>
                    <a:pt x="1" y="15"/>
                  </a:cubicBezTo>
                  <a:cubicBezTo>
                    <a:pt x="3" y="10"/>
                    <a:pt x="6" y="6"/>
                    <a:pt x="11" y="4"/>
                  </a:cubicBezTo>
                  <a:cubicBezTo>
                    <a:pt x="18" y="0"/>
                    <a:pt x="27" y="3"/>
                    <a:pt x="27" y="3"/>
                  </a:cubicBezTo>
                  <a:cubicBezTo>
                    <a:pt x="27" y="3"/>
                    <a:pt x="27" y="3"/>
                    <a:pt x="27" y="4"/>
                  </a:cubicBezTo>
                  <a:cubicBezTo>
                    <a:pt x="27" y="4"/>
                    <a:pt x="27" y="4"/>
                    <a:pt x="27" y="4"/>
                  </a:cubicBezTo>
                  <a:cubicBezTo>
                    <a:pt x="27" y="4"/>
                    <a:pt x="18" y="1"/>
                    <a:pt x="11" y="4"/>
                  </a:cubicBezTo>
                  <a:cubicBezTo>
                    <a:pt x="7" y="6"/>
                    <a:pt x="4" y="10"/>
                    <a:pt x="2" y="16"/>
                  </a:cubicBezTo>
                  <a:cubicBezTo>
                    <a:pt x="1" y="20"/>
                    <a:pt x="2" y="26"/>
                    <a:pt x="3" y="31"/>
                  </a:cubicBezTo>
                  <a:cubicBezTo>
                    <a:pt x="4" y="36"/>
                    <a:pt x="5" y="41"/>
                    <a:pt x="0" y="43"/>
                  </a:cubicBezTo>
                  <a:cubicBezTo>
                    <a:pt x="0" y="43"/>
                    <a:pt x="0" y="43"/>
                    <a:pt x="0" y="43"/>
                  </a:cubicBezTo>
                  <a:close/>
                </a:path>
              </a:pathLst>
            </a:custGeom>
            <a:solidFill>
              <a:srgbClr val="3B5B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3" name="iṥliḋe">
              <a:extLst>
                <a:ext uri="{FF2B5EF4-FFF2-40B4-BE49-F238E27FC236}">
                  <a16:creationId xmlns:a16="http://schemas.microsoft.com/office/drawing/2014/main" id="{E28ED255-FC8E-4BCF-8DA7-6889384F1CAD}"/>
                </a:ext>
              </a:extLst>
            </p:cNvPr>
            <p:cNvSpPr/>
            <p:nvPr/>
          </p:nvSpPr>
          <p:spPr bwMode="auto">
            <a:xfrm>
              <a:off x="5751516" y="3387752"/>
              <a:ext cx="69849" cy="98426"/>
            </a:xfrm>
            <a:custGeom>
              <a:avLst/>
              <a:gdLst>
                <a:gd name="T0" fmla="*/ 13 w 17"/>
                <a:gd name="T1" fmla="*/ 11 h 24"/>
                <a:gd name="T2" fmla="*/ 3 w 17"/>
                <a:gd name="T3" fmla="*/ 6 h 24"/>
                <a:gd name="T4" fmla="*/ 13 w 17"/>
                <a:gd name="T5" fmla="*/ 21 h 24"/>
                <a:gd name="T6" fmla="*/ 13 w 17"/>
                <a:gd name="T7" fmla="*/ 11 h 24"/>
              </a:gdLst>
              <a:ahLst/>
              <a:cxnLst>
                <a:cxn ang="0">
                  <a:pos x="T0" y="T1"/>
                </a:cxn>
                <a:cxn ang="0">
                  <a:pos x="T2" y="T3"/>
                </a:cxn>
                <a:cxn ang="0">
                  <a:pos x="T4" y="T5"/>
                </a:cxn>
                <a:cxn ang="0">
                  <a:pos x="T6" y="T7"/>
                </a:cxn>
              </a:cxnLst>
              <a:rect l="0" t="0" r="r" b="b"/>
              <a:pathLst>
                <a:path w="17" h="24">
                  <a:moveTo>
                    <a:pt x="13" y="11"/>
                  </a:moveTo>
                  <a:cubicBezTo>
                    <a:pt x="13" y="11"/>
                    <a:pt x="5" y="0"/>
                    <a:pt x="3" y="6"/>
                  </a:cubicBezTo>
                  <a:cubicBezTo>
                    <a:pt x="0" y="13"/>
                    <a:pt x="9" y="24"/>
                    <a:pt x="13" y="21"/>
                  </a:cubicBezTo>
                  <a:cubicBezTo>
                    <a:pt x="17" y="18"/>
                    <a:pt x="13" y="11"/>
                    <a:pt x="13" y="11"/>
                  </a:cubicBezTo>
                  <a:close/>
                </a:path>
              </a:pathLst>
            </a:custGeom>
            <a:solidFill>
              <a:srgbClr val="B66F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4" name="išḻíḍe">
              <a:extLst>
                <a:ext uri="{FF2B5EF4-FFF2-40B4-BE49-F238E27FC236}">
                  <a16:creationId xmlns:a16="http://schemas.microsoft.com/office/drawing/2014/main" id="{7C69B499-E207-423C-AED7-160778F9DA52}"/>
                </a:ext>
              </a:extLst>
            </p:cNvPr>
            <p:cNvSpPr/>
            <p:nvPr/>
          </p:nvSpPr>
          <p:spPr bwMode="auto">
            <a:xfrm>
              <a:off x="5775327" y="3421090"/>
              <a:ext cx="25400" cy="41275"/>
            </a:xfrm>
            <a:custGeom>
              <a:avLst/>
              <a:gdLst>
                <a:gd name="T0" fmla="*/ 6 w 6"/>
                <a:gd name="T1" fmla="*/ 10 h 10"/>
                <a:gd name="T2" fmla="*/ 6 w 6"/>
                <a:gd name="T3" fmla="*/ 10 h 10"/>
                <a:gd name="T4" fmla="*/ 5 w 6"/>
                <a:gd name="T5" fmla="*/ 10 h 10"/>
                <a:gd name="T6" fmla="*/ 3 w 6"/>
                <a:gd name="T7" fmla="*/ 2 h 10"/>
                <a:gd name="T8" fmla="*/ 0 w 6"/>
                <a:gd name="T9" fmla="*/ 2 h 10"/>
                <a:gd name="T10" fmla="*/ 0 w 6"/>
                <a:gd name="T11" fmla="*/ 1 h 10"/>
                <a:gd name="T12" fmla="*/ 0 w 6"/>
                <a:gd name="T13" fmla="*/ 1 h 10"/>
                <a:gd name="T14" fmla="*/ 4 w 6"/>
                <a:gd name="T15" fmla="*/ 2 h 10"/>
                <a:gd name="T16" fmla="*/ 6 w 6"/>
                <a:gd name="T17" fmla="*/ 10 h 10"/>
                <a:gd name="T18" fmla="*/ 6 w 6"/>
                <a:gd name="T1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10">
                  <a:moveTo>
                    <a:pt x="6" y="10"/>
                  </a:moveTo>
                  <a:cubicBezTo>
                    <a:pt x="6" y="10"/>
                    <a:pt x="6" y="10"/>
                    <a:pt x="6" y="10"/>
                  </a:cubicBezTo>
                  <a:cubicBezTo>
                    <a:pt x="5" y="10"/>
                    <a:pt x="5" y="10"/>
                    <a:pt x="5" y="10"/>
                  </a:cubicBezTo>
                  <a:cubicBezTo>
                    <a:pt x="5" y="6"/>
                    <a:pt x="5" y="4"/>
                    <a:pt x="3" y="2"/>
                  </a:cubicBezTo>
                  <a:cubicBezTo>
                    <a:pt x="2" y="1"/>
                    <a:pt x="0" y="2"/>
                    <a:pt x="0" y="2"/>
                  </a:cubicBezTo>
                  <a:cubicBezTo>
                    <a:pt x="0" y="2"/>
                    <a:pt x="0" y="2"/>
                    <a:pt x="0" y="1"/>
                  </a:cubicBezTo>
                  <a:cubicBezTo>
                    <a:pt x="0" y="1"/>
                    <a:pt x="0" y="1"/>
                    <a:pt x="0" y="1"/>
                  </a:cubicBezTo>
                  <a:cubicBezTo>
                    <a:pt x="0" y="1"/>
                    <a:pt x="2" y="0"/>
                    <a:pt x="4" y="2"/>
                  </a:cubicBezTo>
                  <a:cubicBezTo>
                    <a:pt x="6" y="3"/>
                    <a:pt x="6" y="6"/>
                    <a:pt x="6" y="10"/>
                  </a:cubicBezTo>
                  <a:cubicBezTo>
                    <a:pt x="6" y="10"/>
                    <a:pt x="6" y="10"/>
                    <a:pt x="6" y="10"/>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5" name="išḻîdé">
              <a:extLst>
                <a:ext uri="{FF2B5EF4-FFF2-40B4-BE49-F238E27FC236}">
                  <a16:creationId xmlns:a16="http://schemas.microsoft.com/office/drawing/2014/main" id="{37437284-4CF6-453E-9269-D435283F1BA1}"/>
                </a:ext>
              </a:extLst>
            </p:cNvPr>
            <p:cNvSpPr/>
            <p:nvPr/>
          </p:nvSpPr>
          <p:spPr bwMode="auto">
            <a:xfrm>
              <a:off x="5784853" y="3429027"/>
              <a:ext cx="11112" cy="25401"/>
            </a:xfrm>
            <a:custGeom>
              <a:avLst/>
              <a:gdLst>
                <a:gd name="T0" fmla="*/ 2 w 3"/>
                <a:gd name="T1" fmla="*/ 6 h 6"/>
                <a:gd name="T2" fmla="*/ 2 w 3"/>
                <a:gd name="T3" fmla="*/ 6 h 6"/>
                <a:gd name="T4" fmla="*/ 1 w 3"/>
                <a:gd name="T5" fmla="*/ 0 h 6"/>
                <a:gd name="T6" fmla="*/ 2 w 3"/>
                <a:gd name="T7" fmla="*/ 0 h 6"/>
                <a:gd name="T8" fmla="*/ 2 w 3"/>
                <a:gd name="T9" fmla="*/ 0 h 6"/>
                <a:gd name="T10" fmla="*/ 2 w 3"/>
                <a:gd name="T11" fmla="*/ 0 h 6"/>
                <a:gd name="T12" fmla="*/ 3 w 3"/>
                <a:gd name="T13" fmla="*/ 5 h 6"/>
                <a:gd name="T14" fmla="*/ 2 w 3"/>
                <a:gd name="T15" fmla="*/ 6 h 6"/>
                <a:gd name="T16" fmla="*/ 2 w 3"/>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6">
                  <a:moveTo>
                    <a:pt x="2" y="6"/>
                  </a:moveTo>
                  <a:cubicBezTo>
                    <a:pt x="2" y="6"/>
                    <a:pt x="2" y="6"/>
                    <a:pt x="2" y="6"/>
                  </a:cubicBezTo>
                  <a:cubicBezTo>
                    <a:pt x="0" y="1"/>
                    <a:pt x="1" y="0"/>
                    <a:pt x="1" y="0"/>
                  </a:cubicBezTo>
                  <a:cubicBezTo>
                    <a:pt x="1" y="0"/>
                    <a:pt x="2" y="0"/>
                    <a:pt x="2" y="0"/>
                  </a:cubicBezTo>
                  <a:cubicBezTo>
                    <a:pt x="2" y="0"/>
                    <a:pt x="2" y="0"/>
                    <a:pt x="2" y="0"/>
                  </a:cubicBezTo>
                  <a:cubicBezTo>
                    <a:pt x="2" y="0"/>
                    <a:pt x="2" y="0"/>
                    <a:pt x="2" y="0"/>
                  </a:cubicBezTo>
                  <a:cubicBezTo>
                    <a:pt x="2" y="0"/>
                    <a:pt x="1" y="1"/>
                    <a:pt x="3" y="5"/>
                  </a:cubicBezTo>
                  <a:cubicBezTo>
                    <a:pt x="3" y="6"/>
                    <a:pt x="3" y="6"/>
                    <a:pt x="2" y="6"/>
                  </a:cubicBezTo>
                  <a:cubicBezTo>
                    <a:pt x="2" y="6"/>
                    <a:pt x="2" y="6"/>
                    <a:pt x="2" y="6"/>
                  </a:cubicBezTo>
                  <a:close/>
                </a:path>
              </a:pathLst>
            </a:custGeom>
            <a:solidFill>
              <a:srgbClr val="423F6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6" name="ïṣľïḓê">
              <a:extLst>
                <a:ext uri="{FF2B5EF4-FFF2-40B4-BE49-F238E27FC236}">
                  <a16:creationId xmlns:a16="http://schemas.microsoft.com/office/drawing/2014/main" id="{12132AEE-7931-423B-9D59-C309D4BC31ED}"/>
                </a:ext>
              </a:extLst>
            </p:cNvPr>
            <p:cNvSpPr/>
            <p:nvPr/>
          </p:nvSpPr>
          <p:spPr bwMode="auto">
            <a:xfrm>
              <a:off x="5916617" y="3202013"/>
              <a:ext cx="173039" cy="165102"/>
            </a:xfrm>
            <a:custGeom>
              <a:avLst/>
              <a:gdLst>
                <a:gd name="T0" fmla="*/ 40 w 42"/>
                <a:gd name="T1" fmla="*/ 40 h 40"/>
                <a:gd name="T2" fmla="*/ 39 w 42"/>
                <a:gd name="T3" fmla="*/ 40 h 40"/>
                <a:gd name="T4" fmla="*/ 32 w 42"/>
                <a:gd name="T5" fmla="*/ 28 h 40"/>
                <a:gd name="T6" fmla="*/ 23 w 42"/>
                <a:gd name="T7" fmla="*/ 10 h 40"/>
                <a:gd name="T8" fmla="*/ 13 w 42"/>
                <a:gd name="T9" fmla="*/ 3 h 40"/>
                <a:gd name="T10" fmla="*/ 0 w 42"/>
                <a:gd name="T11" fmla="*/ 6 h 40"/>
                <a:gd name="T12" fmla="*/ 0 w 42"/>
                <a:gd name="T13" fmla="*/ 6 h 40"/>
                <a:gd name="T14" fmla="*/ 0 w 42"/>
                <a:gd name="T15" fmla="*/ 5 h 40"/>
                <a:gd name="T16" fmla="*/ 14 w 42"/>
                <a:gd name="T17" fmla="*/ 2 h 40"/>
                <a:gd name="T18" fmla="*/ 24 w 42"/>
                <a:gd name="T19" fmla="*/ 9 h 40"/>
                <a:gd name="T20" fmla="*/ 33 w 42"/>
                <a:gd name="T21" fmla="*/ 27 h 40"/>
                <a:gd name="T22" fmla="*/ 39 w 42"/>
                <a:gd name="T23" fmla="*/ 40 h 40"/>
                <a:gd name="T24" fmla="*/ 42 w 42"/>
                <a:gd name="T25" fmla="*/ 39 h 40"/>
                <a:gd name="T26" fmla="*/ 42 w 42"/>
                <a:gd name="T27" fmla="*/ 39 h 40"/>
                <a:gd name="T28" fmla="*/ 42 w 42"/>
                <a:gd name="T29" fmla="*/ 40 h 40"/>
                <a:gd name="T30" fmla="*/ 40 w 42"/>
                <a:gd name="T3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40">
                  <a:moveTo>
                    <a:pt x="40" y="40"/>
                  </a:moveTo>
                  <a:cubicBezTo>
                    <a:pt x="40" y="40"/>
                    <a:pt x="39" y="40"/>
                    <a:pt x="39" y="40"/>
                  </a:cubicBezTo>
                  <a:cubicBezTo>
                    <a:pt x="36" y="40"/>
                    <a:pt x="34" y="35"/>
                    <a:pt x="32" y="28"/>
                  </a:cubicBezTo>
                  <a:cubicBezTo>
                    <a:pt x="30" y="22"/>
                    <a:pt x="27" y="16"/>
                    <a:pt x="23" y="10"/>
                  </a:cubicBezTo>
                  <a:cubicBezTo>
                    <a:pt x="21" y="6"/>
                    <a:pt x="17" y="3"/>
                    <a:pt x="13" y="3"/>
                  </a:cubicBezTo>
                  <a:cubicBezTo>
                    <a:pt x="7" y="1"/>
                    <a:pt x="0" y="6"/>
                    <a:pt x="0" y="6"/>
                  </a:cubicBezTo>
                  <a:cubicBezTo>
                    <a:pt x="0" y="6"/>
                    <a:pt x="0" y="6"/>
                    <a:pt x="0" y="6"/>
                  </a:cubicBezTo>
                  <a:cubicBezTo>
                    <a:pt x="0" y="6"/>
                    <a:pt x="0" y="6"/>
                    <a:pt x="0" y="5"/>
                  </a:cubicBezTo>
                  <a:cubicBezTo>
                    <a:pt x="0" y="5"/>
                    <a:pt x="6" y="0"/>
                    <a:pt x="14" y="2"/>
                  </a:cubicBezTo>
                  <a:cubicBezTo>
                    <a:pt x="18" y="2"/>
                    <a:pt x="21" y="5"/>
                    <a:pt x="24" y="9"/>
                  </a:cubicBezTo>
                  <a:cubicBezTo>
                    <a:pt x="28" y="15"/>
                    <a:pt x="30" y="22"/>
                    <a:pt x="33" y="27"/>
                  </a:cubicBezTo>
                  <a:cubicBezTo>
                    <a:pt x="35" y="34"/>
                    <a:pt x="37" y="39"/>
                    <a:pt x="39" y="40"/>
                  </a:cubicBezTo>
                  <a:cubicBezTo>
                    <a:pt x="40" y="40"/>
                    <a:pt x="41" y="40"/>
                    <a:pt x="42" y="39"/>
                  </a:cubicBezTo>
                  <a:cubicBezTo>
                    <a:pt x="42" y="39"/>
                    <a:pt x="42" y="39"/>
                    <a:pt x="42" y="39"/>
                  </a:cubicBezTo>
                  <a:cubicBezTo>
                    <a:pt x="42" y="39"/>
                    <a:pt x="42" y="39"/>
                    <a:pt x="42" y="40"/>
                  </a:cubicBezTo>
                  <a:cubicBezTo>
                    <a:pt x="41" y="40"/>
                    <a:pt x="41" y="40"/>
                    <a:pt x="40" y="40"/>
                  </a:cubicBezTo>
                  <a:close/>
                </a:path>
              </a:pathLst>
            </a:custGeom>
            <a:solidFill>
              <a:srgbClr val="3B5B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7" name="íŝḻíde">
              <a:extLst>
                <a:ext uri="{FF2B5EF4-FFF2-40B4-BE49-F238E27FC236}">
                  <a16:creationId xmlns:a16="http://schemas.microsoft.com/office/drawing/2014/main" id="{3EE1EF7C-9CDD-40E7-A823-126EBD93DE8E}"/>
                </a:ext>
              </a:extLst>
            </p:cNvPr>
            <p:cNvSpPr/>
            <p:nvPr/>
          </p:nvSpPr>
          <p:spPr bwMode="auto">
            <a:xfrm>
              <a:off x="6292852" y="3181375"/>
              <a:ext cx="185737" cy="173040"/>
            </a:xfrm>
            <a:custGeom>
              <a:avLst/>
              <a:gdLst>
                <a:gd name="T0" fmla="*/ 57 w 117"/>
                <a:gd name="T1" fmla="*/ 0 h 109"/>
                <a:gd name="T2" fmla="*/ 75 w 117"/>
                <a:gd name="T3" fmla="*/ 36 h 109"/>
                <a:gd name="T4" fmla="*/ 117 w 117"/>
                <a:gd name="T5" fmla="*/ 42 h 109"/>
                <a:gd name="T6" fmla="*/ 85 w 117"/>
                <a:gd name="T7" fmla="*/ 70 h 109"/>
                <a:gd name="T8" fmla="*/ 93 w 117"/>
                <a:gd name="T9" fmla="*/ 109 h 109"/>
                <a:gd name="T10" fmla="*/ 57 w 117"/>
                <a:gd name="T11" fmla="*/ 91 h 109"/>
                <a:gd name="T12" fmla="*/ 23 w 117"/>
                <a:gd name="T13" fmla="*/ 109 h 109"/>
                <a:gd name="T14" fmla="*/ 28 w 117"/>
                <a:gd name="T15" fmla="*/ 70 h 109"/>
                <a:gd name="T16" fmla="*/ 0 w 117"/>
                <a:gd name="T17" fmla="*/ 42 h 109"/>
                <a:gd name="T18" fmla="*/ 41 w 117"/>
                <a:gd name="T19" fmla="*/ 36 h 109"/>
                <a:gd name="T20" fmla="*/ 57 w 117"/>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109">
                  <a:moveTo>
                    <a:pt x="57" y="0"/>
                  </a:moveTo>
                  <a:lnTo>
                    <a:pt x="75" y="36"/>
                  </a:lnTo>
                  <a:lnTo>
                    <a:pt x="117" y="42"/>
                  </a:lnTo>
                  <a:lnTo>
                    <a:pt x="85" y="70"/>
                  </a:lnTo>
                  <a:lnTo>
                    <a:pt x="93" y="109"/>
                  </a:lnTo>
                  <a:lnTo>
                    <a:pt x="57" y="91"/>
                  </a:lnTo>
                  <a:lnTo>
                    <a:pt x="23" y="109"/>
                  </a:lnTo>
                  <a:lnTo>
                    <a:pt x="28" y="70"/>
                  </a:lnTo>
                  <a:lnTo>
                    <a:pt x="0" y="42"/>
                  </a:lnTo>
                  <a:lnTo>
                    <a:pt x="41"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8" name="îṧļidè">
              <a:extLst>
                <a:ext uri="{FF2B5EF4-FFF2-40B4-BE49-F238E27FC236}">
                  <a16:creationId xmlns:a16="http://schemas.microsoft.com/office/drawing/2014/main" id="{14DC40F1-7E77-4A72-AA76-239C13CAE29B}"/>
                </a:ext>
              </a:extLst>
            </p:cNvPr>
            <p:cNvSpPr/>
            <p:nvPr/>
          </p:nvSpPr>
          <p:spPr bwMode="auto">
            <a:xfrm>
              <a:off x="6507166" y="3181375"/>
              <a:ext cx="180975" cy="173040"/>
            </a:xfrm>
            <a:custGeom>
              <a:avLst/>
              <a:gdLst>
                <a:gd name="T0" fmla="*/ 57 w 114"/>
                <a:gd name="T1" fmla="*/ 0 h 109"/>
                <a:gd name="T2" fmla="*/ 75 w 114"/>
                <a:gd name="T3" fmla="*/ 36 h 109"/>
                <a:gd name="T4" fmla="*/ 114 w 114"/>
                <a:gd name="T5" fmla="*/ 42 h 109"/>
                <a:gd name="T6" fmla="*/ 86 w 114"/>
                <a:gd name="T7" fmla="*/ 70 h 109"/>
                <a:gd name="T8" fmla="*/ 91 w 114"/>
                <a:gd name="T9" fmla="*/ 109 h 109"/>
                <a:gd name="T10" fmla="*/ 57 w 114"/>
                <a:gd name="T11" fmla="*/ 91 h 109"/>
                <a:gd name="T12" fmla="*/ 21 w 114"/>
                <a:gd name="T13" fmla="*/ 109 h 109"/>
                <a:gd name="T14" fmla="*/ 29 w 114"/>
                <a:gd name="T15" fmla="*/ 70 h 109"/>
                <a:gd name="T16" fmla="*/ 0 w 114"/>
                <a:gd name="T17" fmla="*/ 42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2"/>
                  </a:lnTo>
                  <a:lnTo>
                    <a:pt x="86" y="70"/>
                  </a:lnTo>
                  <a:lnTo>
                    <a:pt x="91" y="109"/>
                  </a:lnTo>
                  <a:lnTo>
                    <a:pt x="57" y="91"/>
                  </a:lnTo>
                  <a:lnTo>
                    <a:pt x="21" y="109"/>
                  </a:lnTo>
                  <a:lnTo>
                    <a:pt x="29" y="70"/>
                  </a:lnTo>
                  <a:lnTo>
                    <a:pt x="0" y="42"/>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69" name="ïslíḑé">
              <a:extLst>
                <a:ext uri="{FF2B5EF4-FFF2-40B4-BE49-F238E27FC236}">
                  <a16:creationId xmlns:a16="http://schemas.microsoft.com/office/drawing/2014/main" id="{F14B1256-045C-4014-AE00-A6859CCF6FE7}"/>
                </a:ext>
              </a:extLst>
            </p:cNvPr>
            <p:cNvSpPr/>
            <p:nvPr/>
          </p:nvSpPr>
          <p:spPr bwMode="auto">
            <a:xfrm>
              <a:off x="6700841" y="3181375"/>
              <a:ext cx="182563" cy="173040"/>
            </a:xfrm>
            <a:custGeom>
              <a:avLst/>
              <a:gdLst>
                <a:gd name="T0" fmla="*/ 58 w 115"/>
                <a:gd name="T1" fmla="*/ 0 h 109"/>
                <a:gd name="T2" fmla="*/ 76 w 115"/>
                <a:gd name="T3" fmla="*/ 36 h 109"/>
                <a:gd name="T4" fmla="*/ 115 w 115"/>
                <a:gd name="T5" fmla="*/ 42 h 109"/>
                <a:gd name="T6" fmla="*/ 86 w 115"/>
                <a:gd name="T7" fmla="*/ 70 h 109"/>
                <a:gd name="T8" fmla="*/ 94 w 115"/>
                <a:gd name="T9" fmla="*/ 109 h 109"/>
                <a:gd name="T10" fmla="*/ 58 w 115"/>
                <a:gd name="T11" fmla="*/ 91 h 109"/>
                <a:gd name="T12" fmla="*/ 24 w 115"/>
                <a:gd name="T13" fmla="*/ 109 h 109"/>
                <a:gd name="T14" fmla="*/ 29 w 115"/>
                <a:gd name="T15" fmla="*/ 70 h 109"/>
                <a:gd name="T16" fmla="*/ 0 w 115"/>
                <a:gd name="T17" fmla="*/ 42 h 109"/>
                <a:gd name="T18" fmla="*/ 42 w 115"/>
                <a:gd name="T19" fmla="*/ 36 h 109"/>
                <a:gd name="T20" fmla="*/ 58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8" y="0"/>
                  </a:moveTo>
                  <a:lnTo>
                    <a:pt x="76" y="36"/>
                  </a:lnTo>
                  <a:lnTo>
                    <a:pt x="115" y="42"/>
                  </a:lnTo>
                  <a:lnTo>
                    <a:pt x="86" y="70"/>
                  </a:lnTo>
                  <a:lnTo>
                    <a:pt x="94" y="109"/>
                  </a:lnTo>
                  <a:lnTo>
                    <a:pt x="58" y="91"/>
                  </a:lnTo>
                  <a:lnTo>
                    <a:pt x="24" y="109"/>
                  </a:lnTo>
                  <a:lnTo>
                    <a:pt x="29" y="70"/>
                  </a:lnTo>
                  <a:lnTo>
                    <a:pt x="0" y="42"/>
                  </a:lnTo>
                  <a:lnTo>
                    <a:pt x="42" y="36"/>
                  </a:lnTo>
                  <a:lnTo>
                    <a:pt x="58"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70" name="i$ḷíḓê">
              <a:extLst>
                <a:ext uri="{FF2B5EF4-FFF2-40B4-BE49-F238E27FC236}">
                  <a16:creationId xmlns:a16="http://schemas.microsoft.com/office/drawing/2014/main" id="{DFFA9C04-D2AD-4184-BC0B-FA67A9A3990C}"/>
                </a:ext>
              </a:extLst>
            </p:cNvPr>
            <p:cNvSpPr/>
            <p:nvPr/>
          </p:nvSpPr>
          <p:spPr bwMode="auto">
            <a:xfrm>
              <a:off x="6916741" y="3181375"/>
              <a:ext cx="180975" cy="173040"/>
            </a:xfrm>
            <a:custGeom>
              <a:avLst/>
              <a:gdLst>
                <a:gd name="T0" fmla="*/ 57 w 114"/>
                <a:gd name="T1" fmla="*/ 0 h 109"/>
                <a:gd name="T2" fmla="*/ 75 w 114"/>
                <a:gd name="T3" fmla="*/ 36 h 109"/>
                <a:gd name="T4" fmla="*/ 114 w 114"/>
                <a:gd name="T5" fmla="*/ 42 h 109"/>
                <a:gd name="T6" fmla="*/ 85 w 114"/>
                <a:gd name="T7" fmla="*/ 70 h 109"/>
                <a:gd name="T8" fmla="*/ 91 w 114"/>
                <a:gd name="T9" fmla="*/ 109 h 109"/>
                <a:gd name="T10" fmla="*/ 57 w 114"/>
                <a:gd name="T11" fmla="*/ 91 h 109"/>
                <a:gd name="T12" fmla="*/ 20 w 114"/>
                <a:gd name="T13" fmla="*/ 109 h 109"/>
                <a:gd name="T14" fmla="*/ 28 w 114"/>
                <a:gd name="T15" fmla="*/ 70 h 109"/>
                <a:gd name="T16" fmla="*/ 0 w 114"/>
                <a:gd name="T17" fmla="*/ 42 h 109"/>
                <a:gd name="T18" fmla="*/ 39 w 114"/>
                <a:gd name="T19" fmla="*/ 36 h 109"/>
                <a:gd name="T20" fmla="*/ 57 w 114"/>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9">
                  <a:moveTo>
                    <a:pt x="57" y="0"/>
                  </a:moveTo>
                  <a:lnTo>
                    <a:pt x="75" y="36"/>
                  </a:lnTo>
                  <a:lnTo>
                    <a:pt x="114" y="42"/>
                  </a:lnTo>
                  <a:lnTo>
                    <a:pt x="85" y="70"/>
                  </a:lnTo>
                  <a:lnTo>
                    <a:pt x="91" y="109"/>
                  </a:lnTo>
                  <a:lnTo>
                    <a:pt x="57" y="91"/>
                  </a:lnTo>
                  <a:lnTo>
                    <a:pt x="20" y="109"/>
                  </a:lnTo>
                  <a:lnTo>
                    <a:pt x="28" y="70"/>
                  </a:lnTo>
                  <a:lnTo>
                    <a:pt x="0" y="42"/>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71" name="iś1îḑè">
              <a:extLst>
                <a:ext uri="{FF2B5EF4-FFF2-40B4-BE49-F238E27FC236}">
                  <a16:creationId xmlns:a16="http://schemas.microsoft.com/office/drawing/2014/main" id="{8BAB064A-40FD-486E-8B00-E0D4095B0A57}"/>
                </a:ext>
              </a:extLst>
            </p:cNvPr>
            <p:cNvSpPr/>
            <p:nvPr/>
          </p:nvSpPr>
          <p:spPr bwMode="auto">
            <a:xfrm>
              <a:off x="7118353" y="3181373"/>
              <a:ext cx="182563" cy="173040"/>
            </a:xfrm>
            <a:custGeom>
              <a:avLst/>
              <a:gdLst>
                <a:gd name="T0" fmla="*/ 57 w 115"/>
                <a:gd name="T1" fmla="*/ 0 h 109"/>
                <a:gd name="T2" fmla="*/ 76 w 115"/>
                <a:gd name="T3" fmla="*/ 36 h 109"/>
                <a:gd name="T4" fmla="*/ 115 w 115"/>
                <a:gd name="T5" fmla="*/ 42 h 109"/>
                <a:gd name="T6" fmla="*/ 86 w 115"/>
                <a:gd name="T7" fmla="*/ 70 h 109"/>
                <a:gd name="T8" fmla="*/ 94 w 115"/>
                <a:gd name="T9" fmla="*/ 109 h 109"/>
                <a:gd name="T10" fmla="*/ 57 w 115"/>
                <a:gd name="T11" fmla="*/ 91 h 109"/>
                <a:gd name="T12" fmla="*/ 24 w 115"/>
                <a:gd name="T13" fmla="*/ 109 h 109"/>
                <a:gd name="T14" fmla="*/ 29 w 115"/>
                <a:gd name="T15" fmla="*/ 70 h 109"/>
                <a:gd name="T16" fmla="*/ 0 w 115"/>
                <a:gd name="T17" fmla="*/ 42 h 109"/>
                <a:gd name="T18" fmla="*/ 39 w 115"/>
                <a:gd name="T19" fmla="*/ 36 h 109"/>
                <a:gd name="T20" fmla="*/ 57 w 115"/>
                <a:gd name="T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109">
                  <a:moveTo>
                    <a:pt x="57" y="0"/>
                  </a:moveTo>
                  <a:lnTo>
                    <a:pt x="76" y="36"/>
                  </a:lnTo>
                  <a:lnTo>
                    <a:pt x="115" y="42"/>
                  </a:lnTo>
                  <a:lnTo>
                    <a:pt x="86" y="70"/>
                  </a:lnTo>
                  <a:lnTo>
                    <a:pt x="94" y="109"/>
                  </a:lnTo>
                  <a:lnTo>
                    <a:pt x="57" y="91"/>
                  </a:lnTo>
                  <a:lnTo>
                    <a:pt x="24" y="109"/>
                  </a:lnTo>
                  <a:lnTo>
                    <a:pt x="29" y="70"/>
                  </a:lnTo>
                  <a:lnTo>
                    <a:pt x="0" y="42"/>
                  </a:lnTo>
                  <a:lnTo>
                    <a:pt x="39" y="36"/>
                  </a:lnTo>
                  <a:lnTo>
                    <a:pt x="57" y="0"/>
                  </a:lnTo>
                  <a:close/>
                </a:path>
              </a:pathLst>
            </a:custGeom>
            <a:solidFill>
              <a:srgbClr val="E9AF4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prstClr val="black"/>
                </a:solidFill>
              </a:endParaRPr>
            </a:p>
          </p:txBody>
        </p:sp>
        <p:sp>
          <p:nvSpPr>
            <p:cNvPr id="272" name="í$ḻíḓé">
              <a:extLst>
                <a:ext uri="{FF2B5EF4-FFF2-40B4-BE49-F238E27FC236}">
                  <a16:creationId xmlns:a16="http://schemas.microsoft.com/office/drawing/2014/main" id="{8A4699BD-4000-4237-840C-F817299D9F69}"/>
                </a:ext>
              </a:extLst>
            </p:cNvPr>
            <p:cNvSpPr/>
            <p:nvPr/>
          </p:nvSpPr>
          <p:spPr bwMode="auto">
            <a:xfrm>
              <a:off x="6316668" y="3429027"/>
              <a:ext cx="963613" cy="33339"/>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sp>
          <p:nvSpPr>
            <p:cNvPr id="273" name="íṣḷïḑé">
              <a:extLst>
                <a:ext uri="{FF2B5EF4-FFF2-40B4-BE49-F238E27FC236}">
                  <a16:creationId xmlns:a16="http://schemas.microsoft.com/office/drawing/2014/main" id="{6C3C542C-E222-4A66-ADD3-207ADF84BA51}"/>
                </a:ext>
              </a:extLst>
            </p:cNvPr>
            <p:cNvSpPr/>
            <p:nvPr/>
          </p:nvSpPr>
          <p:spPr bwMode="auto">
            <a:xfrm>
              <a:off x="6316665" y="3519525"/>
              <a:ext cx="963613" cy="33339"/>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sp>
          <p:nvSpPr>
            <p:cNvPr id="274" name="îšḻîďê">
              <a:extLst>
                <a:ext uri="{FF2B5EF4-FFF2-40B4-BE49-F238E27FC236}">
                  <a16:creationId xmlns:a16="http://schemas.microsoft.com/office/drawing/2014/main" id="{AD38FC2D-7892-400C-9E9E-E355E5C1408D}"/>
                </a:ext>
              </a:extLst>
            </p:cNvPr>
            <p:cNvSpPr/>
            <p:nvPr/>
          </p:nvSpPr>
          <p:spPr bwMode="auto">
            <a:xfrm>
              <a:off x="6316663" y="3594101"/>
              <a:ext cx="458788" cy="36513"/>
            </a:xfrm>
            <a:prstGeom prst="rect">
              <a:avLst/>
            </a:prstGeom>
            <a:solidFill>
              <a:srgbClr val="23455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prstClr val="black"/>
                </a:solidFill>
              </a:endParaRPr>
            </a:p>
          </p:txBody>
        </p:sp>
      </p:grpSp>
      <p:sp>
        <p:nvSpPr>
          <p:cNvPr id="275" name="矩形 274"/>
          <p:cNvSpPr/>
          <p:nvPr/>
        </p:nvSpPr>
        <p:spPr bwMode="auto">
          <a:xfrm>
            <a:off x="0" y="10"/>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b="1">
              <a:solidFill>
                <a:prstClr val="black"/>
              </a:solidFill>
              <a:latin typeface="微軟正黑體" panose="020B0604030504040204" pitchFamily="34" charset="-120"/>
              <a:ea typeface="微軟正黑體" panose="020B0604030504040204" pitchFamily="34" charset="-120"/>
            </a:endParaRPr>
          </a:p>
        </p:txBody>
      </p:sp>
      <p:pic>
        <p:nvPicPr>
          <p:cNvPr id="276"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277" name="群組 276"/>
          <p:cNvGrpSpPr/>
          <p:nvPr/>
        </p:nvGrpSpPr>
        <p:grpSpPr>
          <a:xfrm>
            <a:off x="2195737" y="44631"/>
            <a:ext cx="2664296" cy="360045"/>
            <a:chOff x="2123728" y="44624"/>
            <a:chExt cx="2664296" cy="360045"/>
          </a:xfrm>
        </p:grpSpPr>
        <p:grpSp>
          <p:nvGrpSpPr>
            <p:cNvPr id="278" name="群組 277"/>
            <p:cNvGrpSpPr/>
            <p:nvPr/>
          </p:nvGrpSpPr>
          <p:grpSpPr>
            <a:xfrm>
              <a:off x="2555776" y="44624"/>
              <a:ext cx="2232248" cy="360045"/>
              <a:chOff x="2267744" y="44624"/>
              <a:chExt cx="2232248" cy="360045"/>
            </a:xfrm>
          </p:grpSpPr>
          <p:grpSp>
            <p:nvGrpSpPr>
              <p:cNvPr id="280" name="群組 37"/>
              <p:cNvGrpSpPr/>
              <p:nvPr/>
            </p:nvGrpSpPr>
            <p:grpSpPr>
              <a:xfrm>
                <a:off x="2267744" y="44629"/>
                <a:ext cx="2232248" cy="360040"/>
                <a:chOff x="2267738" y="44624"/>
                <a:chExt cx="2232248" cy="360040"/>
              </a:xfrm>
            </p:grpSpPr>
            <p:sp>
              <p:nvSpPr>
                <p:cNvPr id="283" name="橢圓 28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4" name="橢圓 28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5" name="橢圓 28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1" name="橢圓 280"/>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82" name="橢圓 28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9" name="橢圓 27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6" name="矩形 285"/>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75393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570697" y="6461850"/>
            <a:ext cx="2133600" cy="365125"/>
          </a:xfrm>
        </p:spPr>
        <p:txBody>
          <a:bodyPr/>
          <a:lstStyle/>
          <a:p>
            <a:pPr>
              <a:defRPr/>
            </a:pPr>
            <a:fld id="{BB9199D3-8569-4C08-9BDA-497527D70E4F}" type="slidenum">
              <a:rPr lang="zh-TW" altLang="en-US" smtClean="0"/>
              <a:pPr>
                <a:defRPr/>
              </a:pPr>
              <a:t>39</a:t>
            </a:fld>
            <a:endParaRPr lang="zh-TW" altLang="en-US"/>
          </a:p>
        </p:txBody>
      </p:sp>
      <p:sp>
        <p:nvSpPr>
          <p:cNvPr id="4" name="矩形 3"/>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7" name="矩形 6"/>
          <p:cNvSpPr/>
          <p:nvPr/>
        </p:nvSpPr>
        <p:spPr>
          <a:xfrm>
            <a:off x="-5354" y="696467"/>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微軟正黑體" panose="020B0604030504040204" pitchFamily="34" charset="-120"/>
                <a:ea typeface="微軟正黑體" panose="020B0604030504040204" pitchFamily="34" charset="-120"/>
              </a:rPr>
              <a:t>114</a:t>
            </a:r>
            <a:r>
              <a:rPr lang="zh-TW" altLang="en-US" sz="3200" b="1" dirty="0">
                <a:solidFill>
                  <a:prstClr val="white"/>
                </a:solidFill>
                <a:latin typeface="微軟正黑體" panose="020B0604030504040204" pitchFamily="34" charset="-120"/>
                <a:ea typeface="微軟正黑體" panose="020B0604030504040204" pitchFamily="34" charset="-120"/>
              </a:rPr>
              <a:t>學年度特色招生入學管道說明</a:t>
            </a:r>
          </a:p>
        </p:txBody>
      </p:sp>
      <p:sp>
        <p:nvSpPr>
          <p:cNvPr id="8" name="文字方塊 7"/>
          <p:cNvSpPr txBox="1"/>
          <p:nvPr/>
        </p:nvSpPr>
        <p:spPr>
          <a:xfrm>
            <a:off x="413033" y="1446236"/>
            <a:ext cx="9073008" cy="5201424"/>
          </a:xfrm>
          <a:prstGeom prst="rect">
            <a:avLst/>
          </a:prstGeom>
          <a:noFill/>
        </p:spPr>
        <p:txBody>
          <a:bodyPr wrap="square" rtlCol="0">
            <a:spAutoFit/>
          </a:bodyPr>
          <a:lstStyle/>
          <a:p>
            <a:r>
              <a:rPr lang="zh-TW" altLang="en-US" sz="3600" b="1" baseline="30000" dirty="0">
                <a:solidFill>
                  <a:srgbClr val="C00000"/>
                </a:solidFill>
                <a:latin typeface="微軟正黑體" panose="020B0604030504040204" pitchFamily="34" charset="-120"/>
                <a:ea typeface="微軟正黑體" panose="020B0604030504040204" pitchFamily="34" charset="-120"/>
                <a:cs typeface="Apple LiGothic Medium"/>
              </a:rPr>
              <a:t>一、考試分發入學：</a:t>
            </a:r>
          </a:p>
          <a:p>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以學科為主軸，遴選也以學科測驗為主</a:t>
            </a:r>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可跨就學區報名，依所報名之就學區分發。 </a:t>
            </a:r>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 114</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學年度高級中等學校辦理聯合特色招生考試分發入學之區域為</a:t>
            </a:r>
            <a:r>
              <a:rPr lang="zh-TW" altLang="en-US" sz="2600" b="1" baseline="30000" dirty="0">
                <a:solidFill>
                  <a:srgbClr val="0000FF"/>
                </a:solidFill>
                <a:latin typeface="微軟正黑體" panose="020B0604030504040204" pitchFamily="34" charset="-120"/>
                <a:ea typeface="微軟正黑體" panose="020B0604030504040204" pitchFamily="34" charset="-120"/>
                <a:cs typeface="Apple LiGothic Medium"/>
              </a:rPr>
              <a:t>基北區</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600" b="1" baseline="30000" dirty="0">
                <a:solidFill>
                  <a:srgbClr val="0000FF"/>
                </a:solidFill>
                <a:latin typeface="微軟正黑體" panose="020B0604030504040204" pitchFamily="34" charset="-120"/>
                <a:ea typeface="微軟正黑體" panose="020B0604030504040204" pitchFamily="34" charset="-120"/>
                <a:cs typeface="Apple LiGothic Medium"/>
              </a:rPr>
              <a:t>桃連區</a:t>
            </a:r>
          </a:p>
          <a:p>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　　及</a:t>
            </a:r>
            <a:r>
              <a:rPr lang="zh-TW" altLang="en-US" sz="2600" b="1" baseline="30000" dirty="0">
                <a:solidFill>
                  <a:srgbClr val="0000FF"/>
                </a:solidFill>
                <a:latin typeface="微軟正黑體" panose="020B0604030504040204" pitchFamily="34" charset="-120"/>
                <a:ea typeface="微軟正黑體" panose="020B0604030504040204" pitchFamily="34" charset="-120"/>
                <a:cs typeface="Apple LiGothic Medium"/>
              </a:rPr>
              <a:t>嘉義區</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，共 </a:t>
            </a:r>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3 </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區 </a:t>
            </a:r>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6 </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校辦理。</a:t>
            </a:r>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endParaRPr lang="en-US" altLang="zh-TW" sz="3600" b="1" baseline="30000" dirty="0">
              <a:solidFill>
                <a:srgbClr val="C00000"/>
              </a:solidFill>
              <a:latin typeface="微軟正黑體" panose="020B0604030504040204" pitchFamily="34" charset="-120"/>
              <a:ea typeface="微軟正黑體" panose="020B0604030504040204" pitchFamily="34" charset="-120"/>
              <a:cs typeface="Apple LiGothic Medium"/>
            </a:endParaRPr>
          </a:p>
          <a:p>
            <a:r>
              <a:rPr lang="zh-TW" altLang="en-US" sz="3600" b="1" baseline="30000" dirty="0">
                <a:solidFill>
                  <a:srgbClr val="C00000"/>
                </a:solidFill>
                <a:latin typeface="微軟正黑體" panose="020B0604030504040204" pitchFamily="34" charset="-120"/>
                <a:ea typeface="微軟正黑體" panose="020B0604030504040204" pitchFamily="34" charset="-120"/>
                <a:cs typeface="Apple LiGothic Medium"/>
              </a:rPr>
              <a:t> 二、專業群科甄選入學：</a:t>
            </a:r>
          </a:p>
          <a:p>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得參採國中教育會考成績作為錄取門檻。依術科測驗分數及學生志願，為錄取依據。 </a:t>
            </a:r>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學生可自行擇一就學區報考，不受國民中學學籍所在地就學區限制。</a:t>
            </a:r>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p:txBody>
      </p:sp>
      <p:grpSp>
        <p:nvGrpSpPr>
          <p:cNvPr id="18" name="群組 17"/>
          <p:cNvGrpSpPr/>
          <p:nvPr/>
        </p:nvGrpSpPr>
        <p:grpSpPr>
          <a:xfrm>
            <a:off x="2195737" y="44631"/>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5" name="圖片 4">
            <a:extLst>
              <a:ext uri="{FF2B5EF4-FFF2-40B4-BE49-F238E27FC236}">
                <a16:creationId xmlns:a16="http://schemas.microsoft.com/office/drawing/2014/main" id="{5A05BB24-ECAA-A77C-D02B-6D8456C6E470}"/>
              </a:ext>
            </a:extLst>
          </p:cNvPr>
          <p:cNvPicPr>
            <a:picLocks noChangeAspect="1"/>
          </p:cNvPicPr>
          <p:nvPr/>
        </p:nvPicPr>
        <p:blipFill>
          <a:blip r:embed="rId2"/>
          <a:stretch>
            <a:fillRect/>
          </a:stretch>
        </p:blipFill>
        <p:spPr>
          <a:xfrm>
            <a:off x="2123728" y="2567838"/>
            <a:ext cx="6435835" cy="2892510"/>
          </a:xfrm>
          <a:prstGeom prst="rect">
            <a:avLst/>
          </a:prstGeom>
        </p:spPr>
      </p:pic>
    </p:spTree>
    <p:extLst>
      <p:ext uri="{BB962C8B-B14F-4D97-AF65-F5344CB8AC3E}">
        <p14:creationId xmlns:p14="http://schemas.microsoft.com/office/powerpoint/2010/main" val="3785653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9283" y="404665"/>
            <a:ext cx="9103253" cy="936104"/>
          </a:xfrm>
        </p:spPr>
        <p:txBody>
          <a:bodyPr>
            <a:normAutofit/>
          </a:bodyPr>
          <a:lstStyle/>
          <a:p>
            <a:r>
              <a:rPr kumimoji="1" lang="zh-TW" altLang="en-US" sz="32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人人生而不同 ～ 多元智能</a:t>
            </a:r>
          </a:p>
        </p:txBody>
      </p:sp>
      <p:sp>
        <p:nvSpPr>
          <p:cNvPr id="24" name="文字方塊 23"/>
          <p:cNvSpPr txBox="1"/>
          <p:nvPr/>
        </p:nvSpPr>
        <p:spPr>
          <a:xfrm>
            <a:off x="-1645905" y="2374509"/>
            <a:ext cx="184731" cy="707886"/>
          </a:xfrm>
          <a:prstGeom prst="rect">
            <a:avLst/>
          </a:prstGeom>
          <a:noFill/>
        </p:spPr>
        <p:txBody>
          <a:bodyPr wrap="none" rtlCol="0">
            <a:spAutoFit/>
          </a:bodyPr>
          <a:lstStyle/>
          <a:p>
            <a:pPr defTabSz="1219170" fontAlgn="auto" latinLnBrk="1">
              <a:spcBef>
                <a:spcPts val="0"/>
              </a:spcBef>
              <a:spcAft>
                <a:spcPts val="0"/>
              </a:spcAft>
            </a:pPr>
            <a:endParaRPr lang="zh-TW" altLang="en-US" sz="4000" b="1" dirty="0">
              <a:solidFill>
                <a:srgbClr val="FF0000"/>
              </a:solidFill>
              <a:latin typeface="Arial" panose="020B0604020202020204"/>
              <a:ea typeface="微軟正黑體" panose="020B0604030504040204" pitchFamily="34" charset="-120"/>
            </a:endParaRPr>
          </a:p>
        </p:txBody>
      </p:sp>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dirty="0">
              <a:solidFill>
                <a:prstClr val="black"/>
              </a:solidFill>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0" name="矩形 69"/>
          <p:cNvSpPr/>
          <p:nvPr/>
        </p:nvSpPr>
        <p:spPr>
          <a:xfrm>
            <a:off x="5076072" y="72350"/>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
        <p:nvSpPr>
          <p:cNvPr id="36" name="圓角矩形 70">
            <a:extLst>
              <a:ext uri="{FF2B5EF4-FFF2-40B4-BE49-F238E27FC236}">
                <a16:creationId xmlns:a16="http://schemas.microsoft.com/office/drawing/2014/main" id="{6A20E060-A643-4559-9CFB-AF372A2FFFEA}"/>
              </a:ext>
            </a:extLst>
          </p:cNvPr>
          <p:cNvSpPr/>
          <p:nvPr/>
        </p:nvSpPr>
        <p:spPr>
          <a:xfrm flipV="1">
            <a:off x="323530" y="1973440"/>
            <a:ext cx="8496944" cy="4453648"/>
          </a:xfrm>
          <a:prstGeom prst="roundRect">
            <a:avLst>
              <a:gd name="adj" fmla="val 2191"/>
            </a:avLst>
          </a:prstGeom>
          <a:gradFill>
            <a:gsLst>
              <a:gs pos="0">
                <a:srgbClr val="57053A"/>
              </a:gs>
              <a:gs pos="50000">
                <a:srgbClr val="990000"/>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prstClr val="white"/>
              </a:solidFill>
            </a:endParaRPr>
          </a:p>
        </p:txBody>
      </p:sp>
      <p:cxnSp>
        <p:nvCxnSpPr>
          <p:cNvPr id="37" name="直線接點 36">
            <a:extLst>
              <a:ext uri="{FF2B5EF4-FFF2-40B4-BE49-F238E27FC236}">
                <a16:creationId xmlns:a16="http://schemas.microsoft.com/office/drawing/2014/main" id="{A673EA53-5297-4710-A296-74C7DD0D3038}"/>
              </a:ext>
            </a:extLst>
          </p:cNvPr>
          <p:cNvCxnSpPr/>
          <p:nvPr/>
        </p:nvCxnSpPr>
        <p:spPr>
          <a:xfrm>
            <a:off x="0" y="153054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43" name="Object 3">
            <a:extLst>
              <a:ext uri="{FF2B5EF4-FFF2-40B4-BE49-F238E27FC236}">
                <a16:creationId xmlns:a16="http://schemas.microsoft.com/office/drawing/2014/main" id="{C6701F45-93DD-446A-852E-61611E19B1BE}"/>
              </a:ext>
            </a:extLst>
          </p:cNvPr>
          <p:cNvGraphicFramePr>
            <a:graphicFrameLocks noChangeAspect="1"/>
          </p:cNvGraphicFramePr>
          <p:nvPr>
            <p:extLst>
              <p:ext uri="{D42A27DB-BD31-4B8C-83A1-F6EECF244321}">
                <p14:modId xmlns:p14="http://schemas.microsoft.com/office/powerpoint/2010/main" val="514727613"/>
              </p:ext>
            </p:extLst>
          </p:nvPr>
        </p:nvGraphicFramePr>
        <p:xfrm>
          <a:off x="5767915" y="1676920"/>
          <a:ext cx="1071570" cy="1097083"/>
        </p:xfrm>
        <a:graphic>
          <a:graphicData uri="http://schemas.openxmlformats.org/presentationml/2006/ole">
            <mc:AlternateContent xmlns:mc="http://schemas.openxmlformats.org/markup-compatibility/2006">
              <mc:Choice xmlns:v="urn:schemas-microsoft-com:vml" Requires="v">
                <p:oleObj name="多媒體項目" r:id="rId4" imgW="1580998" imgH="1618488" progId="">
                  <p:embed/>
                </p:oleObj>
              </mc:Choice>
              <mc:Fallback>
                <p:oleObj name="多媒體項目" r:id="rId4" imgW="1580998" imgH="1618488" progId="">
                  <p:embed/>
                  <p:pic>
                    <p:nvPicPr>
                      <p:cNvPr id="0" name="Picture 77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7915" y="1676920"/>
                        <a:ext cx="1071570" cy="10970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 name="Object 4">
            <a:extLst>
              <a:ext uri="{FF2B5EF4-FFF2-40B4-BE49-F238E27FC236}">
                <a16:creationId xmlns:a16="http://schemas.microsoft.com/office/drawing/2014/main" id="{A6357D00-D321-405F-B8F2-FC1719E0DA95}"/>
              </a:ext>
            </a:extLst>
          </p:cNvPr>
          <p:cNvGraphicFramePr>
            <a:graphicFrameLocks noChangeAspect="1"/>
          </p:cNvGraphicFramePr>
          <p:nvPr>
            <p:extLst>
              <p:ext uri="{D42A27DB-BD31-4B8C-83A1-F6EECF244321}">
                <p14:modId xmlns:p14="http://schemas.microsoft.com/office/powerpoint/2010/main" val="2674520289"/>
              </p:ext>
            </p:extLst>
          </p:nvPr>
        </p:nvGraphicFramePr>
        <p:xfrm>
          <a:off x="1624511" y="5043309"/>
          <a:ext cx="1071570" cy="1016810"/>
        </p:xfrm>
        <a:graphic>
          <a:graphicData uri="http://schemas.openxmlformats.org/presentationml/2006/ole">
            <mc:AlternateContent xmlns:mc="http://schemas.openxmlformats.org/markup-compatibility/2006">
              <mc:Choice xmlns:v="urn:schemas-microsoft-com:vml" Requires="v">
                <p:oleObj name="多媒體項目" r:id="rId6" imgW="987552" imgH="937260" progId="">
                  <p:embed/>
                </p:oleObj>
              </mc:Choice>
              <mc:Fallback>
                <p:oleObj name="多媒體項目" r:id="rId6" imgW="987552" imgH="937260" progId="">
                  <p:embed/>
                  <p:pic>
                    <p:nvPicPr>
                      <p:cNvPr id="0" name="Picture 77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4511" y="5043309"/>
                        <a:ext cx="1071570" cy="10168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 name="Object 5">
            <a:extLst>
              <a:ext uri="{FF2B5EF4-FFF2-40B4-BE49-F238E27FC236}">
                <a16:creationId xmlns:a16="http://schemas.microsoft.com/office/drawing/2014/main" id="{F083A046-26B7-40C6-A0FF-8FCC70735CBB}"/>
              </a:ext>
            </a:extLst>
          </p:cNvPr>
          <p:cNvGraphicFramePr>
            <a:graphicFrameLocks noChangeAspect="1"/>
          </p:cNvGraphicFramePr>
          <p:nvPr>
            <p:extLst>
              <p:ext uri="{D42A27DB-BD31-4B8C-83A1-F6EECF244321}">
                <p14:modId xmlns:p14="http://schemas.microsoft.com/office/powerpoint/2010/main" val="1438691561"/>
              </p:ext>
            </p:extLst>
          </p:nvPr>
        </p:nvGraphicFramePr>
        <p:xfrm>
          <a:off x="3767667" y="2131029"/>
          <a:ext cx="1282381" cy="853978"/>
        </p:xfrm>
        <a:graphic>
          <a:graphicData uri="http://schemas.openxmlformats.org/presentationml/2006/ole">
            <mc:AlternateContent xmlns:mc="http://schemas.openxmlformats.org/markup-compatibility/2006">
              <mc:Choice xmlns:v="urn:schemas-microsoft-com:vml" Requires="v">
                <p:oleObj name="多媒體項目" r:id="rId8" imgW="5124450" imgH="3406775" progId="">
                  <p:embed/>
                </p:oleObj>
              </mc:Choice>
              <mc:Fallback>
                <p:oleObj name="多媒體項目" r:id="rId8" imgW="5124450" imgH="3406775" progId="">
                  <p:embed/>
                  <p:pic>
                    <p:nvPicPr>
                      <p:cNvPr id="0" name="Picture 77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67667" y="2131029"/>
                        <a:ext cx="1282381" cy="8539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 name="Object 6">
            <a:extLst>
              <a:ext uri="{FF2B5EF4-FFF2-40B4-BE49-F238E27FC236}">
                <a16:creationId xmlns:a16="http://schemas.microsoft.com/office/drawing/2014/main" id="{0D4F8A1C-1857-40E4-8891-D2CA80035309}"/>
              </a:ext>
            </a:extLst>
          </p:cNvPr>
          <p:cNvGraphicFramePr>
            <a:graphicFrameLocks noChangeAspect="1"/>
          </p:cNvGraphicFramePr>
          <p:nvPr>
            <p:extLst>
              <p:ext uri="{D42A27DB-BD31-4B8C-83A1-F6EECF244321}">
                <p14:modId xmlns:p14="http://schemas.microsoft.com/office/powerpoint/2010/main" val="3391505271"/>
              </p:ext>
            </p:extLst>
          </p:nvPr>
        </p:nvGraphicFramePr>
        <p:xfrm>
          <a:off x="3696229" y="5131457"/>
          <a:ext cx="1649989" cy="1071715"/>
        </p:xfrm>
        <a:graphic>
          <a:graphicData uri="http://schemas.openxmlformats.org/presentationml/2006/ole">
            <mc:AlternateContent xmlns:mc="http://schemas.openxmlformats.org/markup-compatibility/2006">
              <mc:Choice xmlns:v="urn:schemas-microsoft-com:vml" Requires="v">
                <p:oleObj name="多媒體項目" r:id="rId10" imgW="2191817" imgH="1424635" progId="">
                  <p:embed/>
                </p:oleObj>
              </mc:Choice>
              <mc:Fallback>
                <p:oleObj name="多媒體項目" r:id="rId10" imgW="2191817" imgH="1424635" progId="">
                  <p:embed/>
                  <p:pic>
                    <p:nvPicPr>
                      <p:cNvPr id="0" name="Picture 77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96229" y="5131457"/>
                        <a:ext cx="1649989" cy="10717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 name="Object 7">
            <a:extLst>
              <a:ext uri="{FF2B5EF4-FFF2-40B4-BE49-F238E27FC236}">
                <a16:creationId xmlns:a16="http://schemas.microsoft.com/office/drawing/2014/main" id="{5A143D47-6684-4651-AB1E-76E4970B3761}"/>
              </a:ext>
            </a:extLst>
          </p:cNvPr>
          <p:cNvGraphicFramePr>
            <a:graphicFrameLocks noChangeAspect="1"/>
          </p:cNvGraphicFramePr>
          <p:nvPr>
            <p:extLst>
              <p:ext uri="{D42A27DB-BD31-4B8C-83A1-F6EECF244321}">
                <p14:modId xmlns:p14="http://schemas.microsoft.com/office/powerpoint/2010/main" val="846045587"/>
              </p:ext>
            </p:extLst>
          </p:nvPr>
        </p:nvGraphicFramePr>
        <p:xfrm>
          <a:off x="6671437" y="5131425"/>
          <a:ext cx="1411044" cy="951536"/>
        </p:xfrm>
        <a:graphic>
          <a:graphicData uri="http://schemas.openxmlformats.org/presentationml/2006/ole">
            <mc:AlternateContent xmlns:mc="http://schemas.openxmlformats.org/markup-compatibility/2006">
              <mc:Choice xmlns:v="urn:schemas-microsoft-com:vml" Requires="v">
                <p:oleObj name="多媒體項目" r:id="rId12" imgW="2305202" imgH="1884578" progId="">
                  <p:embed/>
                </p:oleObj>
              </mc:Choice>
              <mc:Fallback>
                <p:oleObj name="多媒體項目" r:id="rId12" imgW="2305202" imgH="1884578" progId="">
                  <p:embed/>
                  <p:pic>
                    <p:nvPicPr>
                      <p:cNvPr id="0" name="Picture 77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71437" y="5131425"/>
                        <a:ext cx="1411044" cy="9515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 name="Object 8">
            <a:extLst>
              <a:ext uri="{FF2B5EF4-FFF2-40B4-BE49-F238E27FC236}">
                <a16:creationId xmlns:a16="http://schemas.microsoft.com/office/drawing/2014/main" id="{1744BCF0-400B-4347-A3DF-CD60E905B58F}"/>
              </a:ext>
            </a:extLst>
          </p:cNvPr>
          <p:cNvGraphicFramePr>
            <a:graphicFrameLocks noChangeAspect="1"/>
          </p:cNvGraphicFramePr>
          <p:nvPr>
            <p:extLst>
              <p:ext uri="{D42A27DB-BD31-4B8C-83A1-F6EECF244321}">
                <p14:modId xmlns:p14="http://schemas.microsoft.com/office/powerpoint/2010/main" val="2794809089"/>
              </p:ext>
            </p:extLst>
          </p:nvPr>
        </p:nvGraphicFramePr>
        <p:xfrm>
          <a:off x="838709" y="3274037"/>
          <a:ext cx="1001021" cy="1187652"/>
        </p:xfrm>
        <a:graphic>
          <a:graphicData uri="http://schemas.openxmlformats.org/presentationml/2006/ole">
            <mc:AlternateContent xmlns:mc="http://schemas.openxmlformats.org/markup-compatibility/2006">
              <mc:Choice xmlns:v="urn:schemas-microsoft-com:vml" Requires="v">
                <p:oleObj name="多媒體項目" r:id="rId14" imgW="2383841" imgH="3258922" progId="">
                  <p:embed/>
                </p:oleObj>
              </mc:Choice>
              <mc:Fallback>
                <p:oleObj name="多媒體項目" r:id="rId14" imgW="2383841" imgH="3258922" progId="">
                  <p:embed/>
                  <p:pic>
                    <p:nvPicPr>
                      <p:cNvPr id="0" name="Picture 77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8709" y="3274037"/>
                        <a:ext cx="1001021" cy="11876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8" name="Object 9">
            <a:extLst>
              <a:ext uri="{FF2B5EF4-FFF2-40B4-BE49-F238E27FC236}">
                <a16:creationId xmlns:a16="http://schemas.microsoft.com/office/drawing/2014/main" id="{DF2A27D5-AF75-40E9-8CF0-ECF98D2D899D}"/>
              </a:ext>
            </a:extLst>
          </p:cNvPr>
          <p:cNvGraphicFramePr>
            <a:graphicFrameLocks noChangeAspect="1"/>
          </p:cNvGraphicFramePr>
          <p:nvPr>
            <p:extLst>
              <p:ext uri="{D42A27DB-BD31-4B8C-83A1-F6EECF244321}">
                <p14:modId xmlns:p14="http://schemas.microsoft.com/office/powerpoint/2010/main" val="170620068"/>
              </p:ext>
            </p:extLst>
          </p:nvPr>
        </p:nvGraphicFramePr>
        <p:xfrm>
          <a:off x="2224828" y="1764092"/>
          <a:ext cx="899882" cy="1009911"/>
        </p:xfrm>
        <a:graphic>
          <a:graphicData uri="http://schemas.openxmlformats.org/presentationml/2006/ole">
            <mc:AlternateContent xmlns:mc="http://schemas.openxmlformats.org/markup-compatibility/2006">
              <mc:Choice xmlns:v="urn:schemas-microsoft-com:vml" Requires="v">
                <p:oleObj name="多媒體項目" r:id="rId16" imgW="933602" imgH="1046988" progId="">
                  <p:embed/>
                </p:oleObj>
              </mc:Choice>
              <mc:Fallback>
                <p:oleObj name="多媒體項目" r:id="rId16" imgW="933602" imgH="1046988" progId="">
                  <p:embed/>
                  <p:pic>
                    <p:nvPicPr>
                      <p:cNvPr id="0" name="Picture 77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24828" y="1764092"/>
                        <a:ext cx="899882" cy="10099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3" name="Text Box 10">
            <a:extLst>
              <a:ext uri="{FF2B5EF4-FFF2-40B4-BE49-F238E27FC236}">
                <a16:creationId xmlns:a16="http://schemas.microsoft.com/office/drawing/2014/main" id="{15F189E7-2501-41D4-BE98-5B683DB97E66}"/>
              </a:ext>
            </a:extLst>
          </p:cNvPr>
          <p:cNvSpPr txBox="1">
            <a:spLocks noChangeArrowheads="1"/>
          </p:cNvSpPr>
          <p:nvPr/>
        </p:nvSpPr>
        <p:spPr bwMode="auto">
          <a:xfrm>
            <a:off x="3238466" y="3245604"/>
            <a:ext cx="2180190" cy="668199"/>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3200" b="1" dirty="0">
                <a:solidFill>
                  <a:prstClr val="black"/>
                </a:solidFill>
                <a:latin typeface="微軟正黑體" pitchFamily="34" charset="-120"/>
                <a:ea typeface="微軟正黑體" pitchFamily="34" charset="-120"/>
              </a:rPr>
              <a:t>多元智能</a:t>
            </a:r>
          </a:p>
        </p:txBody>
      </p:sp>
      <p:sp>
        <p:nvSpPr>
          <p:cNvPr id="84" name="Line 11">
            <a:extLst>
              <a:ext uri="{FF2B5EF4-FFF2-40B4-BE49-F238E27FC236}">
                <a16:creationId xmlns:a16="http://schemas.microsoft.com/office/drawing/2014/main" id="{47CCFA5B-2F14-45EF-B723-819E91A2EB05}"/>
              </a:ext>
            </a:extLst>
          </p:cNvPr>
          <p:cNvSpPr>
            <a:spLocks noChangeShapeType="1"/>
          </p:cNvSpPr>
          <p:nvPr/>
        </p:nvSpPr>
        <p:spPr bwMode="auto">
          <a:xfrm flipH="1" flipV="1">
            <a:off x="3196148" y="2773971"/>
            <a:ext cx="376245" cy="347666"/>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85" name="Line 12">
            <a:extLst>
              <a:ext uri="{FF2B5EF4-FFF2-40B4-BE49-F238E27FC236}">
                <a16:creationId xmlns:a16="http://schemas.microsoft.com/office/drawing/2014/main" id="{C8C41463-F7D6-4EC9-8778-5F50E14ECC2E}"/>
              </a:ext>
            </a:extLst>
          </p:cNvPr>
          <p:cNvSpPr>
            <a:spLocks noChangeShapeType="1"/>
          </p:cNvSpPr>
          <p:nvPr/>
        </p:nvSpPr>
        <p:spPr bwMode="auto">
          <a:xfrm flipH="1" flipV="1">
            <a:off x="4293452" y="2845440"/>
            <a:ext cx="45719" cy="285751"/>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86" name="Line 13">
            <a:extLst>
              <a:ext uri="{FF2B5EF4-FFF2-40B4-BE49-F238E27FC236}">
                <a16:creationId xmlns:a16="http://schemas.microsoft.com/office/drawing/2014/main" id="{F70CECD7-3BBF-4113-93E6-30D33A46F49E}"/>
              </a:ext>
            </a:extLst>
          </p:cNvPr>
          <p:cNvSpPr>
            <a:spLocks noChangeShapeType="1"/>
          </p:cNvSpPr>
          <p:nvPr/>
        </p:nvSpPr>
        <p:spPr bwMode="auto">
          <a:xfrm flipV="1">
            <a:off x="5368226" y="2631095"/>
            <a:ext cx="471129" cy="498480"/>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87" name="Line 14">
            <a:extLst>
              <a:ext uri="{FF2B5EF4-FFF2-40B4-BE49-F238E27FC236}">
                <a16:creationId xmlns:a16="http://schemas.microsoft.com/office/drawing/2014/main" id="{3373EFDB-AF7F-4814-A816-700E244824D4}"/>
              </a:ext>
            </a:extLst>
          </p:cNvPr>
          <p:cNvSpPr>
            <a:spLocks noChangeShapeType="1"/>
          </p:cNvSpPr>
          <p:nvPr/>
        </p:nvSpPr>
        <p:spPr bwMode="auto">
          <a:xfrm flipH="1">
            <a:off x="2410330" y="3656950"/>
            <a:ext cx="714380" cy="45719"/>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88" name="Line 15">
            <a:extLst>
              <a:ext uri="{FF2B5EF4-FFF2-40B4-BE49-F238E27FC236}">
                <a16:creationId xmlns:a16="http://schemas.microsoft.com/office/drawing/2014/main" id="{2EB4C73E-52BA-48F6-9400-AEFB1959600E}"/>
              </a:ext>
            </a:extLst>
          </p:cNvPr>
          <p:cNvSpPr>
            <a:spLocks noChangeShapeType="1"/>
          </p:cNvSpPr>
          <p:nvPr/>
        </p:nvSpPr>
        <p:spPr bwMode="auto">
          <a:xfrm flipH="1">
            <a:off x="3196149" y="3988418"/>
            <a:ext cx="497608" cy="357190"/>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89" name="Line 16">
            <a:extLst>
              <a:ext uri="{FF2B5EF4-FFF2-40B4-BE49-F238E27FC236}">
                <a16:creationId xmlns:a16="http://schemas.microsoft.com/office/drawing/2014/main" id="{FDA72A6C-11BE-4178-A120-630CA00A2FF3}"/>
              </a:ext>
            </a:extLst>
          </p:cNvPr>
          <p:cNvSpPr>
            <a:spLocks noChangeShapeType="1"/>
          </p:cNvSpPr>
          <p:nvPr/>
        </p:nvSpPr>
        <p:spPr bwMode="auto">
          <a:xfrm>
            <a:off x="4553469" y="3988418"/>
            <a:ext cx="45719" cy="498850"/>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90" name="Line 17">
            <a:extLst>
              <a:ext uri="{FF2B5EF4-FFF2-40B4-BE49-F238E27FC236}">
                <a16:creationId xmlns:a16="http://schemas.microsoft.com/office/drawing/2014/main" id="{96640DF4-4550-46EF-979B-B04155F36938}"/>
              </a:ext>
            </a:extLst>
          </p:cNvPr>
          <p:cNvSpPr>
            <a:spLocks noChangeShapeType="1"/>
          </p:cNvSpPr>
          <p:nvPr/>
        </p:nvSpPr>
        <p:spPr bwMode="auto">
          <a:xfrm flipV="1">
            <a:off x="5465882" y="3345475"/>
            <a:ext cx="659223" cy="144462"/>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91" name="Text Box 18">
            <a:extLst>
              <a:ext uri="{FF2B5EF4-FFF2-40B4-BE49-F238E27FC236}">
                <a16:creationId xmlns:a16="http://schemas.microsoft.com/office/drawing/2014/main" id="{62D077EA-B080-4858-AB73-4C36E4F6FEBB}"/>
              </a:ext>
            </a:extLst>
          </p:cNvPr>
          <p:cNvSpPr txBox="1">
            <a:spLocks noChangeArrowheads="1"/>
          </p:cNvSpPr>
          <p:nvPr/>
        </p:nvSpPr>
        <p:spPr bwMode="auto">
          <a:xfrm>
            <a:off x="3254864" y="1558316"/>
            <a:ext cx="1731993" cy="429843"/>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語文</a:t>
            </a:r>
            <a:r>
              <a:rPr kumimoji="0" lang="en-US" altLang="zh-TW" sz="2000">
                <a:solidFill>
                  <a:prstClr val="black"/>
                </a:solidFill>
                <a:latin typeface="微軟正黑體" pitchFamily="34" charset="-120"/>
                <a:ea typeface="微軟正黑體" pitchFamily="34" charset="-120"/>
              </a:rPr>
              <a:t>/</a:t>
            </a:r>
            <a:r>
              <a:rPr kumimoji="0" lang="zh-TW" altLang="en-US" sz="2000">
                <a:solidFill>
                  <a:prstClr val="black"/>
                </a:solidFill>
                <a:latin typeface="微軟正黑體" pitchFamily="34" charset="-120"/>
                <a:ea typeface="微軟正黑體" pitchFamily="34" charset="-120"/>
              </a:rPr>
              <a:t>語言</a:t>
            </a:r>
          </a:p>
        </p:txBody>
      </p:sp>
      <p:sp>
        <p:nvSpPr>
          <p:cNvPr id="92" name="Text Box 19">
            <a:extLst>
              <a:ext uri="{FF2B5EF4-FFF2-40B4-BE49-F238E27FC236}">
                <a16:creationId xmlns:a16="http://schemas.microsoft.com/office/drawing/2014/main" id="{D1B71F9B-8779-451A-A972-381E4FC0B394}"/>
              </a:ext>
            </a:extLst>
          </p:cNvPr>
          <p:cNvSpPr txBox="1">
            <a:spLocks noChangeArrowheads="1"/>
          </p:cNvSpPr>
          <p:nvPr/>
        </p:nvSpPr>
        <p:spPr bwMode="auto">
          <a:xfrm>
            <a:off x="6982362" y="1990955"/>
            <a:ext cx="1428760" cy="425826"/>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音樂</a:t>
            </a:r>
            <a:r>
              <a:rPr kumimoji="0" lang="en-US" altLang="zh-TW" sz="2000">
                <a:solidFill>
                  <a:prstClr val="black"/>
                </a:solidFill>
                <a:latin typeface="微軟正黑體" pitchFamily="34" charset="-120"/>
                <a:ea typeface="微軟正黑體" pitchFamily="34" charset="-120"/>
              </a:rPr>
              <a:t>/</a:t>
            </a:r>
            <a:r>
              <a:rPr kumimoji="0" lang="zh-TW" altLang="en-US" sz="2000">
                <a:solidFill>
                  <a:prstClr val="black"/>
                </a:solidFill>
                <a:latin typeface="微軟正黑體" pitchFamily="34" charset="-120"/>
                <a:ea typeface="微軟正黑體" pitchFamily="34" charset="-120"/>
              </a:rPr>
              <a:t>節奏</a:t>
            </a:r>
          </a:p>
        </p:txBody>
      </p:sp>
      <p:sp>
        <p:nvSpPr>
          <p:cNvPr id="93" name="Text Box 20">
            <a:extLst>
              <a:ext uri="{FF2B5EF4-FFF2-40B4-BE49-F238E27FC236}">
                <a16:creationId xmlns:a16="http://schemas.microsoft.com/office/drawing/2014/main" id="{F1E10A46-506E-4936-BAEA-7DEAE1CF8E21}"/>
              </a:ext>
            </a:extLst>
          </p:cNvPr>
          <p:cNvSpPr txBox="1">
            <a:spLocks noChangeArrowheads="1"/>
          </p:cNvSpPr>
          <p:nvPr/>
        </p:nvSpPr>
        <p:spPr bwMode="auto">
          <a:xfrm>
            <a:off x="6848970" y="2845409"/>
            <a:ext cx="1562152" cy="411474"/>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dirty="0">
                <a:solidFill>
                  <a:prstClr val="black"/>
                </a:solidFill>
                <a:latin typeface="微軟正黑體" pitchFamily="34" charset="-120"/>
                <a:ea typeface="微軟正黑體" pitchFamily="34" charset="-120"/>
              </a:rPr>
              <a:t>視覺</a:t>
            </a:r>
            <a:r>
              <a:rPr kumimoji="0" lang="en-US" altLang="zh-TW" sz="2000" dirty="0">
                <a:solidFill>
                  <a:prstClr val="black"/>
                </a:solidFill>
                <a:latin typeface="微軟正黑體" pitchFamily="34" charset="-120"/>
                <a:ea typeface="微軟正黑體" pitchFamily="34" charset="-120"/>
              </a:rPr>
              <a:t>/</a:t>
            </a:r>
            <a:r>
              <a:rPr kumimoji="0" lang="zh-TW" altLang="en-US" sz="2000" dirty="0">
                <a:solidFill>
                  <a:prstClr val="black"/>
                </a:solidFill>
                <a:latin typeface="微軟正黑體" pitchFamily="34" charset="-120"/>
                <a:ea typeface="微軟正黑體" pitchFamily="34" charset="-120"/>
              </a:rPr>
              <a:t>空間</a:t>
            </a:r>
          </a:p>
        </p:txBody>
      </p:sp>
      <p:sp>
        <p:nvSpPr>
          <p:cNvPr id="94" name="Text Box 21">
            <a:extLst>
              <a:ext uri="{FF2B5EF4-FFF2-40B4-BE49-F238E27FC236}">
                <a16:creationId xmlns:a16="http://schemas.microsoft.com/office/drawing/2014/main" id="{D9C52C0B-F278-43F3-8127-8566E2FE69EA}"/>
              </a:ext>
            </a:extLst>
          </p:cNvPr>
          <p:cNvSpPr txBox="1">
            <a:spLocks noChangeArrowheads="1"/>
          </p:cNvSpPr>
          <p:nvPr/>
        </p:nvSpPr>
        <p:spPr bwMode="auto">
          <a:xfrm>
            <a:off x="6196543" y="4559921"/>
            <a:ext cx="1698060" cy="428628"/>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人際關係</a:t>
            </a:r>
          </a:p>
        </p:txBody>
      </p:sp>
      <p:sp>
        <p:nvSpPr>
          <p:cNvPr id="95" name="Text Box 22">
            <a:extLst>
              <a:ext uri="{FF2B5EF4-FFF2-40B4-BE49-F238E27FC236}">
                <a16:creationId xmlns:a16="http://schemas.microsoft.com/office/drawing/2014/main" id="{EF9A1481-3236-48E3-B78E-DE24B1F1CD04}"/>
              </a:ext>
            </a:extLst>
          </p:cNvPr>
          <p:cNvSpPr txBox="1">
            <a:spLocks noChangeArrowheads="1"/>
          </p:cNvSpPr>
          <p:nvPr/>
        </p:nvSpPr>
        <p:spPr bwMode="auto">
          <a:xfrm>
            <a:off x="3767652" y="4559922"/>
            <a:ext cx="1603330" cy="428628"/>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邏輯</a:t>
            </a:r>
            <a:r>
              <a:rPr kumimoji="0" lang="en-US" altLang="zh-TW" sz="2000">
                <a:solidFill>
                  <a:prstClr val="black"/>
                </a:solidFill>
                <a:latin typeface="微軟正黑體" pitchFamily="34" charset="-120"/>
                <a:ea typeface="微軟正黑體" pitchFamily="34" charset="-120"/>
              </a:rPr>
              <a:t>/</a:t>
            </a:r>
            <a:r>
              <a:rPr kumimoji="0" lang="zh-TW" altLang="en-US" sz="2000">
                <a:solidFill>
                  <a:prstClr val="black"/>
                </a:solidFill>
                <a:latin typeface="微軟正黑體" pitchFamily="34" charset="-120"/>
                <a:ea typeface="微軟正黑體" pitchFamily="34" charset="-120"/>
              </a:rPr>
              <a:t>數學</a:t>
            </a:r>
          </a:p>
        </p:txBody>
      </p:sp>
      <p:sp>
        <p:nvSpPr>
          <p:cNvPr id="96" name="Line 23">
            <a:extLst>
              <a:ext uri="{FF2B5EF4-FFF2-40B4-BE49-F238E27FC236}">
                <a16:creationId xmlns:a16="http://schemas.microsoft.com/office/drawing/2014/main" id="{73AAC317-CCD4-4CB7-B817-334FEDC62AB6}"/>
              </a:ext>
            </a:extLst>
          </p:cNvPr>
          <p:cNvSpPr>
            <a:spLocks noChangeShapeType="1"/>
          </p:cNvSpPr>
          <p:nvPr/>
        </p:nvSpPr>
        <p:spPr bwMode="auto">
          <a:xfrm>
            <a:off x="5528912" y="4034273"/>
            <a:ext cx="739071" cy="311334"/>
          </a:xfrm>
          <a:prstGeom prst="line">
            <a:avLst/>
          </a:prstGeom>
          <a:noFill/>
          <a:ln w="9525">
            <a:solidFill>
              <a:srgbClr val="000000"/>
            </a:solidFill>
            <a:round/>
            <a:headEnd/>
            <a:tailEnd type="triangle" w="med" len="med"/>
          </a:ln>
        </p:spPr>
        <p:txBody>
          <a:bodyPr/>
          <a:lstStyle/>
          <a:p>
            <a:pPr algn="ctr" defTabSz="457200" fontAlgn="auto">
              <a:spcBef>
                <a:spcPts val="0"/>
              </a:spcBef>
              <a:spcAft>
                <a:spcPts val="0"/>
              </a:spcAft>
            </a:pPr>
            <a:endParaRPr kumimoji="0" lang="zh-TW" altLang="en-US" sz="1400">
              <a:solidFill>
                <a:prstClr val="black"/>
              </a:solidFill>
              <a:latin typeface="Arial Rounded MT Bold"/>
              <a:ea typeface="新細明體"/>
            </a:endParaRPr>
          </a:p>
        </p:txBody>
      </p:sp>
      <p:sp>
        <p:nvSpPr>
          <p:cNvPr id="97" name="Text Box 24">
            <a:extLst>
              <a:ext uri="{FF2B5EF4-FFF2-40B4-BE49-F238E27FC236}">
                <a16:creationId xmlns:a16="http://schemas.microsoft.com/office/drawing/2014/main" id="{167F8338-F866-4B71-97FB-0ACE4FBE99E5}"/>
              </a:ext>
            </a:extLst>
          </p:cNvPr>
          <p:cNvSpPr txBox="1">
            <a:spLocks noChangeArrowheads="1"/>
          </p:cNvSpPr>
          <p:nvPr/>
        </p:nvSpPr>
        <p:spPr bwMode="auto">
          <a:xfrm>
            <a:off x="1481636" y="4575044"/>
            <a:ext cx="1731993" cy="415113"/>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肢體</a:t>
            </a:r>
            <a:r>
              <a:rPr kumimoji="0" lang="en-US" altLang="zh-TW" sz="2000">
                <a:solidFill>
                  <a:prstClr val="black"/>
                </a:solidFill>
                <a:latin typeface="微軟正黑體" pitchFamily="34" charset="-120"/>
                <a:ea typeface="微軟正黑體" pitchFamily="34" charset="-120"/>
              </a:rPr>
              <a:t>/</a:t>
            </a:r>
            <a:r>
              <a:rPr kumimoji="0" lang="zh-TW" altLang="en-US" sz="2000">
                <a:solidFill>
                  <a:prstClr val="black"/>
                </a:solidFill>
                <a:latin typeface="微軟正黑體" pitchFamily="34" charset="-120"/>
                <a:ea typeface="微軟正黑體" pitchFamily="34" charset="-120"/>
              </a:rPr>
              <a:t>動作</a:t>
            </a:r>
          </a:p>
        </p:txBody>
      </p:sp>
      <p:sp>
        <p:nvSpPr>
          <p:cNvPr id="98" name="Text Box 25">
            <a:extLst>
              <a:ext uri="{FF2B5EF4-FFF2-40B4-BE49-F238E27FC236}">
                <a16:creationId xmlns:a16="http://schemas.microsoft.com/office/drawing/2014/main" id="{7E09C161-75FD-4910-873C-A0066C7FBCC6}"/>
              </a:ext>
            </a:extLst>
          </p:cNvPr>
          <p:cNvSpPr txBox="1">
            <a:spLocks noChangeArrowheads="1"/>
          </p:cNvSpPr>
          <p:nvPr/>
        </p:nvSpPr>
        <p:spPr bwMode="auto">
          <a:xfrm>
            <a:off x="521247" y="2774003"/>
            <a:ext cx="1603330" cy="449929"/>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自然觀察</a:t>
            </a:r>
          </a:p>
        </p:txBody>
      </p:sp>
      <p:sp>
        <p:nvSpPr>
          <p:cNvPr id="99" name="Text Box 26">
            <a:extLst>
              <a:ext uri="{FF2B5EF4-FFF2-40B4-BE49-F238E27FC236}">
                <a16:creationId xmlns:a16="http://schemas.microsoft.com/office/drawing/2014/main" id="{88F80BEE-350B-4BF6-905E-530F2A2D2CE8}"/>
              </a:ext>
            </a:extLst>
          </p:cNvPr>
          <p:cNvSpPr txBox="1">
            <a:spLocks noChangeArrowheads="1"/>
          </p:cNvSpPr>
          <p:nvPr/>
        </p:nvSpPr>
        <p:spPr bwMode="auto">
          <a:xfrm>
            <a:off x="539568" y="1886041"/>
            <a:ext cx="1442149" cy="459302"/>
          </a:xfrm>
          <a:prstGeom prst="rect">
            <a:avLst/>
          </a:prstGeom>
          <a:solidFill>
            <a:srgbClr val="FFFFFF"/>
          </a:solidFill>
          <a:ln w="9525">
            <a:noFill/>
            <a:miter lim="800000"/>
            <a:headEnd/>
            <a:tailEnd/>
          </a:ln>
          <a:effectLst>
            <a:outerShdw blurRad="88900" dist="101600" dir="2700000" algn="tl" rotWithShape="0">
              <a:prstClr val="black">
                <a:alpha val="40000"/>
              </a:prstClr>
            </a:outerShdw>
          </a:effectLst>
        </p:spPr>
        <p:txBody>
          <a:bodyPr/>
          <a:lstStyle/>
          <a:p>
            <a:pPr algn="ctr" defTabSz="457200" fontAlgn="auto">
              <a:spcBef>
                <a:spcPts val="0"/>
              </a:spcBef>
              <a:spcAft>
                <a:spcPts val="0"/>
              </a:spcAft>
            </a:pPr>
            <a:r>
              <a:rPr kumimoji="0" lang="zh-TW" altLang="en-US" sz="2000">
                <a:solidFill>
                  <a:prstClr val="black"/>
                </a:solidFill>
                <a:latin typeface="微軟正黑體" pitchFamily="34" charset="-120"/>
                <a:ea typeface="微軟正黑體" pitchFamily="34" charset="-120"/>
              </a:rPr>
              <a:t>個人內省</a:t>
            </a:r>
          </a:p>
        </p:txBody>
      </p:sp>
      <p:pic>
        <p:nvPicPr>
          <p:cNvPr id="100" name="Picture 27" descr="BL00261_[1]">
            <a:extLst>
              <a:ext uri="{FF2B5EF4-FFF2-40B4-BE49-F238E27FC236}">
                <a16:creationId xmlns:a16="http://schemas.microsoft.com/office/drawing/2014/main" id="{ACF6F0E3-1D6A-4F0C-ADDC-B74791388D26}"/>
              </a:ext>
            </a:extLst>
          </p:cNvPr>
          <p:cNvPicPr>
            <a:picLocks noGrp="1" noChangeAspect="1" noChangeArrowheads="1"/>
          </p:cNvPicPr>
          <p:nvPr>
            <p:ph idx="1"/>
          </p:nvPr>
        </p:nvPicPr>
        <p:blipFill>
          <a:blip r:embed="rId18" cstate="print">
            <a:extLst>
              <a:ext uri="{28A0092B-C50C-407E-A947-70E740481C1C}">
                <a14:useLocalDpi xmlns:a14="http://schemas.microsoft.com/office/drawing/2010/main" val="0"/>
              </a:ext>
            </a:extLst>
          </a:blip>
          <a:srcRect/>
          <a:stretch>
            <a:fillRect/>
          </a:stretch>
        </p:blipFill>
        <p:spPr>
          <a:xfrm>
            <a:off x="6910924" y="3310181"/>
            <a:ext cx="928694" cy="1249740"/>
          </a:xfrm>
          <a:noFill/>
          <a:ln/>
        </p:spPr>
      </p:pic>
    </p:spTree>
    <p:extLst>
      <p:ext uri="{BB962C8B-B14F-4D97-AF65-F5344CB8AC3E}">
        <p14:creationId xmlns:p14="http://schemas.microsoft.com/office/powerpoint/2010/main" val="13082469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40</a:t>
            </a:fld>
            <a:endParaRPr lang="zh-TW" altLang="en-US"/>
          </a:p>
        </p:txBody>
      </p:sp>
      <p:sp>
        <p:nvSpPr>
          <p:cNvPr id="4" name="矩形 3"/>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7" name="矩形 6"/>
          <p:cNvSpPr/>
          <p:nvPr/>
        </p:nvSpPr>
        <p:spPr>
          <a:xfrm>
            <a:off x="-18851" y="696977"/>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微軟正黑體" panose="020B0604030504040204" pitchFamily="34" charset="-120"/>
                <a:ea typeface="微軟正黑體" panose="020B0604030504040204" pitchFamily="34" charset="-120"/>
              </a:rPr>
              <a:t>114</a:t>
            </a:r>
            <a:r>
              <a:rPr lang="zh-TW" altLang="en-US" sz="3200" b="1" dirty="0">
                <a:solidFill>
                  <a:prstClr val="white"/>
                </a:solidFill>
                <a:latin typeface="微軟正黑體" panose="020B0604030504040204" pitchFamily="34" charset="-120"/>
                <a:ea typeface="微軟正黑體" panose="020B0604030504040204" pitchFamily="34" charset="-120"/>
              </a:rPr>
              <a:t>學年度特色招生入學管道說明</a:t>
            </a:r>
          </a:p>
        </p:txBody>
      </p:sp>
      <p:sp>
        <p:nvSpPr>
          <p:cNvPr id="8" name="文字方塊 7"/>
          <p:cNvSpPr txBox="1"/>
          <p:nvPr/>
        </p:nvSpPr>
        <p:spPr>
          <a:xfrm>
            <a:off x="88653" y="1356736"/>
            <a:ext cx="9036496" cy="400110"/>
          </a:xfrm>
          <a:prstGeom prst="rect">
            <a:avLst/>
          </a:prstGeom>
          <a:noFill/>
        </p:spPr>
        <p:txBody>
          <a:bodyPr wrap="square" rtlCol="0">
            <a:spAutoFit/>
          </a:bodyPr>
          <a:lstStyle/>
          <a:p>
            <a:endPar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endParaRPr>
          </a:p>
        </p:txBody>
      </p:sp>
      <p:sp>
        <p:nvSpPr>
          <p:cNvPr id="9" name="文字方塊 8"/>
          <p:cNvSpPr txBox="1"/>
          <p:nvPr/>
        </p:nvSpPr>
        <p:spPr>
          <a:xfrm>
            <a:off x="328916" y="1556799"/>
            <a:ext cx="8815099" cy="5165517"/>
          </a:xfrm>
          <a:prstGeom prst="rect">
            <a:avLst/>
          </a:prstGeom>
          <a:noFill/>
        </p:spPr>
        <p:txBody>
          <a:bodyPr wrap="square" rtlCol="0">
            <a:spAutoFit/>
          </a:bodyPr>
          <a:lstStyle/>
          <a:p>
            <a:r>
              <a:rPr lang="zh-Hant" altLang="en-US" sz="3600" b="1" baseline="30000" dirty="0">
                <a:solidFill>
                  <a:srgbClr val="C00000"/>
                </a:solidFill>
                <a:latin typeface="微軟正黑體" panose="020B0604030504040204" pitchFamily="34" charset="-120"/>
                <a:ea typeface="微軟正黑體" panose="020B0604030504040204" pitchFamily="34" charset="-120"/>
                <a:cs typeface="Apple LiGothic Medium"/>
              </a:rPr>
              <a:t>三、藝才班甄選入學</a:t>
            </a:r>
            <a:r>
              <a:rPr lang="zh-TW" altLang="en-US" sz="3600" b="1" baseline="30000" dirty="0">
                <a:solidFill>
                  <a:srgbClr val="C00000"/>
                </a:solidFill>
                <a:latin typeface="微軟正黑體" panose="020B0604030504040204" pitchFamily="34" charset="-120"/>
                <a:ea typeface="微軟正黑體" panose="020B0604030504040204" pitchFamily="34" charset="-120"/>
                <a:cs typeface="Apple LiGothic Medium"/>
              </a:rPr>
              <a:t>：</a:t>
            </a:r>
            <a:endParaRPr lang="zh-Hant" altLang="en-US" sz="3600" b="1" baseline="30000" dirty="0">
              <a:solidFill>
                <a:srgbClr val="C00000"/>
              </a:solidFill>
              <a:latin typeface="微軟正黑體" panose="020B0604030504040204" pitchFamily="34" charset="-120"/>
              <a:ea typeface="微軟正黑體" panose="020B0604030504040204" pitchFamily="34" charset="-120"/>
              <a:cs typeface="Apple LiGothic Medium"/>
            </a:endParaRPr>
          </a:p>
          <a:p>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分為四類</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音樂班、美術班、舞蹈班、戲劇班。以聯合辦理為原則</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參加之學生，</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不受就學區之限制，惟僅能向一區</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校</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報名術科測驗及申請分發。</a:t>
            </a:r>
          </a:p>
          <a:p>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管道一之「競賽表現」</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競賽表現特別優異者，可提出書面審查資料</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依「高中藝術才</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能美術</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音樂類、舞蹈類</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類學生競賽表現採認參照標準」進行書面審查</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經鑑輔會鑑定</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endParaRPr lang="en-US" altLang="zh-TW"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通過後，即可報到入學。</a:t>
            </a:r>
            <a:endPar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三</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 </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管道二之「術科測驗」</a:t>
            </a:r>
            <a:r>
              <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r>
              <a:rPr lang="zh-Hant"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招生作業分術科測驗及分發作業二階段辦理</a:t>
            </a:r>
            <a:r>
              <a:rPr lang="zh-TW" altLang="en-US" sz="2600" b="1" baseline="30000" dirty="0">
                <a:solidFill>
                  <a:prstClr val="black"/>
                </a:solidFill>
                <a:latin typeface="微軟正黑體" panose="020B0604030504040204" pitchFamily="34" charset="-120"/>
                <a:ea typeface="微軟正黑體" panose="020B0604030504040204" pitchFamily="34" charset="-120"/>
                <a:cs typeface="Apple LiGothic Medium"/>
              </a:rPr>
              <a:t>。</a:t>
            </a:r>
            <a:endParaRPr lang="en-US" altLang="zh-Hant" sz="2600" b="1" baseline="30000" dirty="0">
              <a:solidFill>
                <a:prstClr val="black"/>
              </a:solidFill>
              <a:latin typeface="微軟正黑體" panose="020B0604030504040204" pitchFamily="34" charset="-120"/>
              <a:ea typeface="微軟正黑體" panose="020B0604030504040204" pitchFamily="34" charset="-120"/>
              <a:cs typeface="Apple LiGothic Medium"/>
            </a:endParaRPr>
          </a:p>
          <a:p>
            <a:pPr marL="180000" indent="-180000">
              <a:lnSpc>
                <a:spcPts val="1000"/>
              </a:lnSpc>
            </a:pPr>
            <a:endParaRPr lang="en-US" altLang="zh-TW" sz="2600" b="1" dirty="0">
              <a:solidFill>
                <a:srgbClr val="C00000"/>
              </a:solidFill>
              <a:latin typeface="微軟正黑體" panose="020B0604030504040204" pitchFamily="34" charset="-120"/>
              <a:ea typeface="微軟正黑體" panose="020B0604030504040204" pitchFamily="34" charset="-120"/>
              <a:cs typeface="Apple LiGothic Medium"/>
            </a:endParaRPr>
          </a:p>
          <a:p>
            <a:pPr marL="444500" indent="-444500"/>
            <a:r>
              <a:rPr lang="zh-TW" altLang="en-US" sz="2600" b="1" dirty="0">
                <a:solidFill>
                  <a:srgbClr val="C00000"/>
                </a:solidFill>
                <a:latin typeface="微軟正黑體" panose="020B0604030504040204" pitchFamily="34" charset="-120"/>
                <a:ea typeface="微軟正黑體" panose="020B0604030504040204" pitchFamily="34" charset="-120"/>
                <a:cs typeface="Apple LiGothic Medium"/>
              </a:rPr>
              <a:t>四、科學班甄選入學：</a:t>
            </a:r>
            <a:endParaRPr lang="en-US" altLang="zh-TW" sz="2600" b="1" dirty="0">
              <a:solidFill>
                <a:srgbClr val="C00000"/>
              </a:solidFill>
              <a:latin typeface="微軟正黑體" panose="020B0604030504040204" pitchFamily="34" charset="-120"/>
              <a:ea typeface="微軟正黑體" panose="020B0604030504040204" pitchFamily="34" charset="-120"/>
              <a:cs typeface="Apple LiGothic Medium"/>
            </a:endParaRPr>
          </a:p>
          <a:p>
            <a:pPr marL="447675" indent="-447675"/>
            <a:r>
              <a:rPr lang="en-US" altLang="zh-TW"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TW" b="1"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科學班甄選為各校單獨招生，招生名額、報名暨入班資格審查，依各校招生簡章為準</a:t>
            </a:r>
            <a:r>
              <a:rPr lang="en-US" altLang="zh-TW"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各校採報名暨入班資格審查。</a:t>
            </a:r>
            <a:endParaRPr lang="en-US" altLang="zh-TW" b="1" dirty="0">
              <a:solidFill>
                <a:prstClr val="black"/>
              </a:solidFill>
              <a:latin typeface="微軟正黑體" panose="020B0604030504040204" pitchFamily="34" charset="-120"/>
              <a:ea typeface="微軟正黑體" panose="020B0604030504040204" pitchFamily="34" charset="-120"/>
              <a:cs typeface="Apple LiGothic Medium"/>
            </a:endParaRPr>
          </a:p>
          <a:p>
            <a:pPr marL="447675" indent="-447675"/>
            <a:r>
              <a:rPr lang="en-US" altLang="zh-TW"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TW" b="1"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辦理科學營：透過科學能力檢定，進行倍率篩選學生，並施以實驗實作或口試。 </a:t>
            </a:r>
            <a:endParaRPr lang="en-US" altLang="zh-TW" b="1" dirty="0">
              <a:solidFill>
                <a:prstClr val="black"/>
              </a:solidFill>
              <a:latin typeface="微軟正黑體" panose="020B0604030504040204" pitchFamily="34" charset="-120"/>
              <a:ea typeface="微軟正黑體" panose="020B0604030504040204" pitchFamily="34" charset="-120"/>
              <a:cs typeface="Apple LiGothic Medium"/>
            </a:endParaRPr>
          </a:p>
          <a:p>
            <a:pPr>
              <a:lnSpc>
                <a:spcPts val="1600"/>
              </a:lnSpc>
            </a:pPr>
            <a:endParaRPr lang="zh-TW" altLang="en-US" sz="2800" b="1" dirty="0">
              <a:solidFill>
                <a:prstClr val="black"/>
              </a:solidFill>
              <a:latin typeface="微軟正黑體" panose="020B0604030504040204" pitchFamily="34" charset="-120"/>
              <a:ea typeface="微軟正黑體" panose="020B0604030504040204" pitchFamily="34" charset="-120"/>
              <a:cs typeface="Apple LiGothic Medium"/>
            </a:endParaRPr>
          </a:p>
          <a:p>
            <a:r>
              <a:rPr lang="zh-TW" altLang="en-US" sz="2600" b="1" dirty="0">
                <a:solidFill>
                  <a:srgbClr val="C00000"/>
                </a:solidFill>
                <a:latin typeface="微軟正黑體" panose="020B0604030504040204" pitchFamily="34" charset="-120"/>
                <a:ea typeface="微軟正黑體" panose="020B0604030504040204" pitchFamily="34" charset="-120"/>
                <a:cs typeface="Apple LiGothic Medium"/>
              </a:rPr>
              <a:t>五、體育班甄選入學：</a:t>
            </a:r>
            <a:br>
              <a:rPr lang="zh-TW" altLang="en-US" sz="2600" b="1" dirty="0">
                <a:solidFill>
                  <a:srgbClr val="C00000"/>
                </a:solidFill>
                <a:latin typeface="微軟正黑體" panose="020B0604030504040204" pitchFamily="34" charset="-120"/>
                <a:ea typeface="微軟正黑體" panose="020B0604030504040204" pitchFamily="34" charset="-120"/>
                <a:cs typeface="Apple LiGothic Medium"/>
              </a:rPr>
            </a:br>
            <a:r>
              <a:rPr lang="en-US" altLang="zh-TW"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一</a:t>
            </a:r>
            <a:r>
              <a:rPr lang="en-US" altLang="zh-TW" b="1"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各校體育班發展運動種類及特色課程內容，自訂錄取條件及名額，以自辦或聯合 </a:t>
            </a:r>
            <a:endParaRPr lang="en-US" altLang="zh-TW" b="1" dirty="0">
              <a:solidFill>
                <a:prstClr val="black"/>
              </a:solidFill>
              <a:latin typeface="微軟正黑體" panose="020B0604030504040204" pitchFamily="34" charset="-120"/>
              <a:ea typeface="微軟正黑體" panose="020B0604030504040204" pitchFamily="34" charset="-120"/>
              <a:cs typeface="Apple LiGothic Medium"/>
            </a:endParaRPr>
          </a:p>
          <a:p>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        辦理的術科測驗分數作為入學依據。</a:t>
            </a:r>
            <a:b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br>
            <a:r>
              <a:rPr lang="en-US" altLang="zh-TW" b="1" dirty="0">
                <a:solidFill>
                  <a:prstClr val="black"/>
                </a:solidFill>
                <a:latin typeface="微軟正黑體" panose="020B0604030504040204" pitchFamily="34" charset="-120"/>
                <a:ea typeface="微軟正黑體" panose="020B0604030504040204" pitchFamily="34" charset="-120"/>
                <a:cs typeface="Apple LiGothic Medium"/>
              </a:rPr>
              <a:t>(</a:t>
            </a:r>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二</a:t>
            </a:r>
            <a:r>
              <a:rPr lang="en-US" altLang="zh-TW" b="1" dirty="0">
                <a:solidFill>
                  <a:prstClr val="black"/>
                </a:solidFill>
                <a:latin typeface="微軟正黑體" panose="020B0604030504040204" pitchFamily="34" charset="-120"/>
                <a:ea typeface="微軟正黑體" panose="020B0604030504040204" pitchFamily="34" charset="-120"/>
                <a:cs typeface="Apple LiGothic Medium"/>
              </a:rPr>
              <a:t>) </a:t>
            </a:r>
            <a:r>
              <a:rPr lang="zh-TW" altLang="en-US" b="1" dirty="0">
                <a:solidFill>
                  <a:prstClr val="black"/>
                </a:solidFill>
                <a:latin typeface="微軟正黑體" panose="020B0604030504040204" pitchFamily="34" charset="-120"/>
                <a:ea typeface="微軟正黑體" panose="020B0604030504040204" pitchFamily="34" charset="-120"/>
                <a:cs typeface="Apple LiGothic Medium"/>
              </a:rPr>
              <a:t>本管道之不受免試就學區限制，學生得跨區報名。 </a:t>
            </a:r>
          </a:p>
          <a:p>
            <a:endParaRPr lang="zh-TW" altLang="en-US" sz="2000" b="1" dirty="0">
              <a:solidFill>
                <a:prstClr val="black"/>
              </a:solidFill>
              <a:latin typeface="微軟正黑體" panose="020B0604030504040204" pitchFamily="34" charset="-120"/>
              <a:ea typeface="微軟正黑體" panose="020B0604030504040204" pitchFamily="34" charset="-120"/>
              <a:cs typeface="Apple LiGothic Medium"/>
            </a:endParaRPr>
          </a:p>
        </p:txBody>
      </p:sp>
      <p:grpSp>
        <p:nvGrpSpPr>
          <p:cNvPr id="19" name="群組 18"/>
          <p:cNvGrpSpPr/>
          <p:nvPr/>
        </p:nvGrpSpPr>
        <p:grpSpPr>
          <a:xfrm>
            <a:off x="2195737" y="44631"/>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6088363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a:xfrm>
            <a:off x="6551583" y="6568241"/>
            <a:ext cx="2133600" cy="365125"/>
          </a:xfrm>
        </p:spPr>
        <p:txBody>
          <a:bodyPr/>
          <a:lstStyle/>
          <a:p>
            <a:pPr>
              <a:defRPr/>
            </a:pPr>
            <a:fld id="{BB9199D3-8569-4C08-9BDA-497527D70E4F}" type="slidenum">
              <a:rPr lang="zh-TW" altLang="en-US" b="1" smtClean="0">
                <a:latin typeface="微軟正黑體" panose="020B0604030504040204" pitchFamily="34" charset="-120"/>
                <a:ea typeface="微軟正黑體" panose="020B0604030504040204" pitchFamily="34" charset="-120"/>
              </a:rPr>
              <a:pPr>
                <a:defRPr/>
              </a:pPr>
              <a:t>41</a:t>
            </a:fld>
            <a:endParaRPr lang="zh-TW" altLang="en-US" b="1">
              <a:latin typeface="微軟正黑體" panose="020B0604030504040204" pitchFamily="34" charset="-120"/>
              <a:ea typeface="微軟正黑體" panose="020B0604030504040204" pitchFamily="34" charset="-120"/>
            </a:endParaRPr>
          </a:p>
        </p:txBody>
      </p:sp>
      <p:sp>
        <p:nvSpPr>
          <p:cNvPr id="3" name="矩形: 圓角 1"/>
          <p:cNvSpPr/>
          <p:nvPr/>
        </p:nvSpPr>
        <p:spPr>
          <a:xfrm>
            <a:off x="285319" y="1525536"/>
            <a:ext cx="8570159" cy="4752528"/>
          </a:xfrm>
          <a:prstGeom prst="roundRect">
            <a:avLst>
              <a:gd name="adj" fmla="val 7314"/>
            </a:avLst>
          </a:prstGeom>
          <a:gradFill flip="none" rotWithShape="1">
            <a:gsLst>
              <a:gs pos="0">
                <a:schemeClr val="accent1">
                  <a:tint val="66000"/>
                  <a:satMod val="160000"/>
                </a:schemeClr>
              </a:gs>
              <a:gs pos="50000">
                <a:schemeClr val="bg1">
                  <a:lumMod val="95000"/>
                  <a:alpha val="62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dirty="0">
              <a:solidFill>
                <a:prstClr val="white"/>
              </a:solidFill>
              <a:latin typeface="微軟正黑體" panose="020B0604030504040204" pitchFamily="34" charset="-120"/>
              <a:ea typeface="微軟正黑體" panose="020B0604030504040204" pitchFamily="34" charset="-120"/>
            </a:endParaRPr>
          </a:p>
        </p:txBody>
      </p:sp>
      <p:sp>
        <p:nvSpPr>
          <p:cNvPr id="4" name="矩形 3"/>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sp>
        <p:nvSpPr>
          <p:cNvPr id="9" name="Freeform 17"/>
          <p:cNvSpPr>
            <a:spLocks noEditPoints="1"/>
          </p:cNvSpPr>
          <p:nvPr/>
        </p:nvSpPr>
        <p:spPr bwMode="gray">
          <a:xfrm>
            <a:off x="1065183" y="2193059"/>
            <a:ext cx="5943600" cy="4038600"/>
          </a:xfrm>
          <a:custGeom>
            <a:avLst/>
            <a:gdLst>
              <a:gd name="T0" fmla="*/ 2147483646 w 2820"/>
              <a:gd name="T1" fmla="*/ 2147483646 h 2912"/>
              <a:gd name="T2" fmla="*/ 2147483646 w 2820"/>
              <a:gd name="T3" fmla="*/ 2147483646 h 2912"/>
              <a:gd name="T4" fmla="*/ 2147483646 w 2820"/>
              <a:gd name="T5" fmla="*/ 2147483646 h 2912"/>
              <a:gd name="T6" fmla="*/ 2147483646 w 2820"/>
              <a:gd name="T7" fmla="*/ 2147483646 h 2912"/>
              <a:gd name="T8" fmla="*/ 2147483646 w 2820"/>
              <a:gd name="T9" fmla="*/ 2147483646 h 2912"/>
              <a:gd name="T10" fmla="*/ 2147483646 w 2820"/>
              <a:gd name="T11" fmla="*/ 2147483646 h 2912"/>
              <a:gd name="T12" fmla="*/ 2147483646 w 2820"/>
              <a:gd name="T13" fmla="*/ 2147483646 h 2912"/>
              <a:gd name="T14" fmla="*/ 2147483646 w 2820"/>
              <a:gd name="T15" fmla="*/ 2147483646 h 2912"/>
              <a:gd name="T16" fmla="*/ 0 w 2820"/>
              <a:gd name="T17" fmla="*/ 2147483646 h 2912"/>
              <a:gd name="T18" fmla="*/ 2147483646 w 2820"/>
              <a:gd name="T19" fmla="*/ 2147483646 h 2912"/>
              <a:gd name="T20" fmla="*/ 2147483646 w 2820"/>
              <a:gd name="T21" fmla="*/ 2147483646 h 2912"/>
              <a:gd name="T22" fmla="*/ 2147483646 w 2820"/>
              <a:gd name="T23" fmla="*/ 2147483646 h 2912"/>
              <a:gd name="T24" fmla="*/ 2147483646 w 2820"/>
              <a:gd name="T25" fmla="*/ 2147483646 h 2912"/>
              <a:gd name="T26" fmla="*/ 2147483646 w 2820"/>
              <a:gd name="T27" fmla="*/ 2147483646 h 2912"/>
              <a:gd name="T28" fmla="*/ 2147483646 w 2820"/>
              <a:gd name="T29" fmla="*/ 2147483646 h 2912"/>
              <a:gd name="T30" fmla="*/ 2147483646 w 2820"/>
              <a:gd name="T31" fmla="*/ 2147483646 h 2912"/>
              <a:gd name="T32" fmla="*/ 2147483646 w 2820"/>
              <a:gd name="T33" fmla="*/ 2147483646 h 2912"/>
              <a:gd name="T34" fmla="*/ 2147483646 w 2820"/>
              <a:gd name="T35" fmla="*/ 2147483646 h 2912"/>
              <a:gd name="T36" fmla="*/ 2147483646 w 2820"/>
              <a:gd name="T37" fmla="*/ 2147483646 h 2912"/>
              <a:gd name="T38" fmla="*/ 2147483646 w 2820"/>
              <a:gd name="T39" fmla="*/ 2147483646 h 2912"/>
              <a:gd name="T40" fmla="*/ 2147483646 w 2820"/>
              <a:gd name="T41" fmla="*/ 2147483646 h 2912"/>
              <a:gd name="T42" fmla="*/ 2147483646 w 2820"/>
              <a:gd name="T43" fmla="*/ 2147483646 h 2912"/>
              <a:gd name="T44" fmla="*/ 2147483646 w 2820"/>
              <a:gd name="T45" fmla="*/ 2147483646 h 2912"/>
              <a:gd name="T46" fmla="*/ 2147483646 w 2820"/>
              <a:gd name="T47" fmla="*/ 2147483646 h 2912"/>
              <a:gd name="T48" fmla="*/ 2147483646 w 2820"/>
              <a:gd name="T49" fmla="*/ 2147483646 h 2912"/>
              <a:gd name="T50" fmla="*/ 2147483646 w 2820"/>
              <a:gd name="T51" fmla="*/ 2147483646 h 2912"/>
              <a:gd name="T52" fmla="*/ 2147483646 w 2820"/>
              <a:gd name="T53" fmla="*/ 2147483646 h 2912"/>
              <a:gd name="T54" fmla="*/ 2147483646 w 2820"/>
              <a:gd name="T55" fmla="*/ 2147483646 h 2912"/>
              <a:gd name="T56" fmla="*/ 2147483646 w 2820"/>
              <a:gd name="T57" fmla="*/ 2147483646 h 2912"/>
              <a:gd name="T58" fmla="*/ 2147483646 w 2820"/>
              <a:gd name="T59" fmla="*/ 2147483646 h 2912"/>
              <a:gd name="T60" fmla="*/ 2147483646 w 2820"/>
              <a:gd name="T61" fmla="*/ 2147483646 h 2912"/>
              <a:gd name="T62" fmla="*/ 2147483646 w 2820"/>
              <a:gd name="T63" fmla="*/ 2147483646 h 2912"/>
              <a:gd name="T64" fmla="*/ 2147483646 w 2820"/>
              <a:gd name="T65" fmla="*/ 2147483646 h 2912"/>
              <a:gd name="T66" fmla="*/ 2147483646 w 2820"/>
              <a:gd name="T67" fmla="*/ 2147483646 h 2912"/>
              <a:gd name="T68" fmla="*/ 2147483646 w 2820"/>
              <a:gd name="T69" fmla="*/ 2147483646 h 2912"/>
              <a:gd name="T70" fmla="*/ 2147483646 w 2820"/>
              <a:gd name="T71" fmla="*/ 2147483646 h 2912"/>
              <a:gd name="T72" fmla="*/ 2147483646 w 2820"/>
              <a:gd name="T73" fmla="*/ 2147483646 h 2912"/>
              <a:gd name="T74" fmla="*/ 2147483646 w 2820"/>
              <a:gd name="T75" fmla="*/ 2147483646 h 2912"/>
              <a:gd name="T76" fmla="*/ 2147483646 w 2820"/>
              <a:gd name="T77" fmla="*/ 2147483646 h 2912"/>
              <a:gd name="T78" fmla="*/ 2147483646 w 2820"/>
              <a:gd name="T79" fmla="*/ 2147483646 h 2912"/>
              <a:gd name="T80" fmla="*/ 2147483646 w 2820"/>
              <a:gd name="T81" fmla="*/ 2147483646 h 2912"/>
              <a:gd name="T82" fmla="*/ 2147483646 w 2820"/>
              <a:gd name="T83" fmla="*/ 2147483646 h 2912"/>
              <a:gd name="T84" fmla="*/ 2147483646 w 2820"/>
              <a:gd name="T85" fmla="*/ 2147483646 h 2912"/>
              <a:gd name="T86" fmla="*/ 2147483646 w 2820"/>
              <a:gd name="T87" fmla="*/ 2147483646 h 2912"/>
              <a:gd name="T88" fmla="*/ 2147483646 w 2820"/>
              <a:gd name="T89" fmla="*/ 2147483646 h 2912"/>
              <a:gd name="T90" fmla="*/ 2147483646 w 2820"/>
              <a:gd name="T91" fmla="*/ 0 h 2912"/>
              <a:gd name="T92" fmla="*/ 2147483646 w 2820"/>
              <a:gd name="T93" fmla="*/ 2147483646 h 2912"/>
              <a:gd name="T94" fmla="*/ 2147483646 w 2820"/>
              <a:gd name="T95" fmla="*/ 2147483646 h 29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close/>
                <a:moveTo>
                  <a:pt x="2820" y="1934"/>
                </a:moveTo>
                <a:lnTo>
                  <a:pt x="2820" y="1934"/>
                </a:lnTo>
                <a:close/>
              </a:path>
            </a:pathLst>
          </a:custGeom>
          <a:gradFill rotWithShape="1">
            <a:gsLst>
              <a:gs pos="0">
                <a:schemeClr val="accent1"/>
              </a:gs>
              <a:gs pos="100000">
                <a:schemeClr val="accent2"/>
              </a:gs>
            </a:gsLst>
            <a:lin ang="5400000" scaled="1"/>
          </a:gradFill>
          <a:ln>
            <a:noFill/>
          </a:ln>
          <a:effectLst>
            <a:outerShdw dist="206741" dir="8249373" algn="ctr" rotWithShape="0">
              <a:srgbClr val="000000">
                <a:alpha val="50000"/>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b="1">
              <a:solidFill>
                <a:prstClr val="black"/>
              </a:solidFill>
              <a:latin typeface="微軟正黑體" panose="020B0604030504040204" pitchFamily="34" charset="-120"/>
              <a:ea typeface="微軟正黑體" panose="020B0604030504040204" pitchFamily="34" charset="-120"/>
            </a:endParaRPr>
          </a:p>
        </p:txBody>
      </p:sp>
      <p:sp>
        <p:nvSpPr>
          <p:cNvPr id="10" name="Oval 20"/>
          <p:cNvSpPr>
            <a:spLocks noChangeArrowheads="1"/>
          </p:cNvSpPr>
          <p:nvPr/>
        </p:nvSpPr>
        <p:spPr bwMode="gray">
          <a:xfrm rot="20876594">
            <a:off x="3381350" y="5139494"/>
            <a:ext cx="1438275" cy="666751"/>
          </a:xfrm>
          <a:prstGeom prst="ellipse">
            <a:avLst/>
          </a:prstGeom>
          <a:solidFill>
            <a:srgbClr val="0F2145">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11" name="Oval 21"/>
          <p:cNvSpPr>
            <a:spLocks noChangeArrowheads="1"/>
          </p:cNvSpPr>
          <p:nvPr/>
        </p:nvSpPr>
        <p:spPr bwMode="gray">
          <a:xfrm>
            <a:off x="3313091" y="3920292"/>
            <a:ext cx="1704975" cy="1706563"/>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12" name="Oval 22"/>
          <p:cNvSpPr>
            <a:spLocks noChangeArrowheads="1"/>
          </p:cNvSpPr>
          <p:nvPr/>
        </p:nvSpPr>
        <p:spPr bwMode="gray">
          <a:xfrm>
            <a:off x="3333743" y="3929786"/>
            <a:ext cx="1665287" cy="1663700"/>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13" name="Oval 23"/>
          <p:cNvSpPr>
            <a:spLocks noChangeArrowheads="1"/>
          </p:cNvSpPr>
          <p:nvPr/>
        </p:nvSpPr>
        <p:spPr bwMode="gray">
          <a:xfrm>
            <a:off x="3351205" y="3945694"/>
            <a:ext cx="1584325" cy="155575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14" name="Oval 24"/>
          <p:cNvSpPr>
            <a:spLocks noChangeArrowheads="1"/>
          </p:cNvSpPr>
          <p:nvPr/>
        </p:nvSpPr>
        <p:spPr bwMode="gray">
          <a:xfrm>
            <a:off x="3443258" y="3990145"/>
            <a:ext cx="1409700" cy="1262063"/>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15" name="Text Box 25"/>
          <p:cNvSpPr txBox="1">
            <a:spLocks noChangeArrowheads="1"/>
          </p:cNvSpPr>
          <p:nvPr/>
        </p:nvSpPr>
        <p:spPr bwMode="gray">
          <a:xfrm>
            <a:off x="3629035" y="4217158"/>
            <a:ext cx="110799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r>
              <a:rPr lang="zh-TW" altLang="en-US" sz="3600" b="1" dirty="0">
                <a:solidFill>
                  <a:srgbClr val="008000"/>
                </a:solidFill>
                <a:latin typeface="微軟正黑體" panose="020B0604030504040204" pitchFamily="34" charset="-120"/>
                <a:ea typeface="微軟正黑體" panose="020B0604030504040204" pitchFamily="34" charset="-120"/>
              </a:rPr>
              <a:t>分發</a:t>
            </a:r>
          </a:p>
          <a:p>
            <a:pPr algn="ctr">
              <a:spcBef>
                <a:spcPct val="0"/>
              </a:spcBef>
              <a:buClrTx/>
              <a:buSzTx/>
              <a:buFontTx/>
              <a:buNone/>
            </a:pPr>
            <a:r>
              <a:rPr lang="zh-TW" altLang="en-US" sz="3600" b="1" dirty="0">
                <a:solidFill>
                  <a:srgbClr val="008000"/>
                </a:solidFill>
                <a:latin typeface="微軟正黑體" panose="020B0604030504040204" pitchFamily="34" charset="-120"/>
                <a:ea typeface="微軟正黑體" panose="020B0604030504040204" pitchFamily="34" charset="-120"/>
              </a:rPr>
              <a:t>作業</a:t>
            </a:r>
          </a:p>
        </p:txBody>
      </p:sp>
      <p:sp>
        <p:nvSpPr>
          <p:cNvPr id="16" name="Oval 27"/>
          <p:cNvSpPr>
            <a:spLocks noChangeArrowheads="1"/>
          </p:cNvSpPr>
          <p:nvPr/>
        </p:nvSpPr>
        <p:spPr bwMode="gray">
          <a:xfrm rot="20827004">
            <a:off x="1552553" y="4529859"/>
            <a:ext cx="1133475" cy="609600"/>
          </a:xfrm>
          <a:prstGeom prst="ellipse">
            <a:avLst/>
          </a:prstGeom>
          <a:solidFill>
            <a:srgbClr val="0F2145">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17" name="Oval 29"/>
          <p:cNvSpPr>
            <a:spLocks noChangeArrowheads="1"/>
          </p:cNvSpPr>
          <p:nvPr/>
        </p:nvSpPr>
        <p:spPr bwMode="gray">
          <a:xfrm>
            <a:off x="1476346" y="3539292"/>
            <a:ext cx="1371600" cy="1441451"/>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18" name="Oval 30"/>
          <p:cNvSpPr>
            <a:spLocks noChangeArrowheads="1"/>
          </p:cNvSpPr>
          <p:nvPr/>
        </p:nvSpPr>
        <p:spPr bwMode="gray">
          <a:xfrm>
            <a:off x="1493830" y="3547233"/>
            <a:ext cx="1338263" cy="1404937"/>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19" name="Oval 31"/>
          <p:cNvSpPr>
            <a:spLocks noChangeArrowheads="1"/>
          </p:cNvSpPr>
          <p:nvPr/>
        </p:nvSpPr>
        <p:spPr bwMode="gray">
          <a:xfrm>
            <a:off x="1506530" y="3561520"/>
            <a:ext cx="1273175" cy="1312863"/>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20" name="Oval 32"/>
          <p:cNvSpPr>
            <a:spLocks noChangeArrowheads="1"/>
          </p:cNvSpPr>
          <p:nvPr/>
        </p:nvSpPr>
        <p:spPr bwMode="gray">
          <a:xfrm>
            <a:off x="1579533" y="3597998"/>
            <a:ext cx="1131888" cy="1065212"/>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21" name="Text Box 33"/>
          <p:cNvSpPr txBox="1">
            <a:spLocks noChangeArrowheads="1"/>
          </p:cNvSpPr>
          <p:nvPr/>
        </p:nvSpPr>
        <p:spPr bwMode="gray">
          <a:xfrm>
            <a:off x="1459023" y="3785358"/>
            <a:ext cx="14157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r>
              <a:rPr lang="zh-TW" altLang="en-US" sz="2400" b="1" dirty="0">
                <a:solidFill>
                  <a:srgbClr val="FF0000"/>
                </a:solidFill>
                <a:latin typeface="微軟正黑體" panose="020B0604030504040204" pitchFamily="34" charset="-120"/>
                <a:ea typeface="微軟正黑體" panose="020B0604030504040204" pitchFamily="34" charset="-120"/>
              </a:rPr>
              <a:t>國中</a:t>
            </a:r>
          </a:p>
          <a:p>
            <a:pPr algn="ctr">
              <a:spcBef>
                <a:spcPct val="0"/>
              </a:spcBef>
              <a:buClrTx/>
              <a:buSzTx/>
              <a:buFontTx/>
              <a:buNone/>
            </a:pPr>
            <a:r>
              <a:rPr lang="zh-TW" altLang="en-US" sz="2400" b="1" dirty="0">
                <a:solidFill>
                  <a:srgbClr val="FF0000"/>
                </a:solidFill>
                <a:latin typeface="微軟正黑體" panose="020B0604030504040204" pitchFamily="34" charset="-120"/>
                <a:ea typeface="微軟正黑體" panose="020B0604030504040204" pitchFamily="34" charset="-120"/>
              </a:rPr>
              <a:t>教育會考</a:t>
            </a:r>
          </a:p>
        </p:txBody>
      </p:sp>
      <p:sp>
        <p:nvSpPr>
          <p:cNvPr id="22" name="Oval 35"/>
          <p:cNvSpPr>
            <a:spLocks noChangeArrowheads="1"/>
          </p:cNvSpPr>
          <p:nvPr/>
        </p:nvSpPr>
        <p:spPr bwMode="gray">
          <a:xfrm>
            <a:off x="1217583" y="2774084"/>
            <a:ext cx="914400" cy="533400"/>
          </a:xfrm>
          <a:prstGeom prst="ellipse">
            <a:avLst/>
          </a:prstGeom>
          <a:solidFill>
            <a:srgbClr val="0F2145">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23" name="Oval 36"/>
          <p:cNvSpPr>
            <a:spLocks noChangeArrowheads="1"/>
          </p:cNvSpPr>
          <p:nvPr/>
        </p:nvSpPr>
        <p:spPr bwMode="gray">
          <a:xfrm>
            <a:off x="1293784" y="2167692"/>
            <a:ext cx="1023938" cy="1023939"/>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24" name="Oval 37"/>
          <p:cNvSpPr>
            <a:spLocks noChangeArrowheads="1"/>
          </p:cNvSpPr>
          <p:nvPr/>
        </p:nvSpPr>
        <p:spPr bwMode="gray">
          <a:xfrm>
            <a:off x="1306484" y="2172454"/>
            <a:ext cx="1000125" cy="1000125"/>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25" name="Oval 38"/>
          <p:cNvSpPr>
            <a:spLocks noChangeArrowheads="1"/>
          </p:cNvSpPr>
          <p:nvPr/>
        </p:nvSpPr>
        <p:spPr bwMode="gray">
          <a:xfrm>
            <a:off x="1317598" y="2183568"/>
            <a:ext cx="950912" cy="93345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26" name="Oval 39"/>
          <p:cNvSpPr>
            <a:spLocks noChangeArrowheads="1"/>
          </p:cNvSpPr>
          <p:nvPr/>
        </p:nvSpPr>
        <p:spPr bwMode="gray">
          <a:xfrm>
            <a:off x="1371572" y="2208969"/>
            <a:ext cx="847725" cy="75723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27" name="Text Box 40"/>
          <p:cNvSpPr txBox="1">
            <a:spLocks noChangeArrowheads="1"/>
          </p:cNvSpPr>
          <p:nvPr/>
        </p:nvSpPr>
        <p:spPr bwMode="gray">
          <a:xfrm>
            <a:off x="1395325" y="2272470"/>
            <a:ext cx="8002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r>
              <a:rPr lang="zh-TW" altLang="en-US" sz="2400" b="1" dirty="0">
                <a:solidFill>
                  <a:srgbClr val="0000FF"/>
                </a:solidFill>
                <a:latin typeface="微軟正黑體" panose="020B0604030504040204" pitchFamily="34" charset="-120"/>
                <a:ea typeface="微軟正黑體" panose="020B0604030504040204" pitchFamily="34" charset="-120"/>
              </a:rPr>
              <a:t>術科</a:t>
            </a:r>
          </a:p>
          <a:p>
            <a:pPr algn="ctr">
              <a:spcBef>
                <a:spcPct val="0"/>
              </a:spcBef>
              <a:buClrTx/>
              <a:buSzTx/>
              <a:buFontTx/>
              <a:buNone/>
            </a:pPr>
            <a:r>
              <a:rPr lang="zh-TW" altLang="en-US" sz="2400" b="1" dirty="0">
                <a:solidFill>
                  <a:srgbClr val="0000FF"/>
                </a:solidFill>
                <a:latin typeface="微軟正黑體" panose="020B0604030504040204" pitchFamily="34" charset="-120"/>
                <a:ea typeface="微軟正黑體" panose="020B0604030504040204" pitchFamily="34" charset="-120"/>
              </a:rPr>
              <a:t>測驗</a:t>
            </a:r>
          </a:p>
        </p:txBody>
      </p:sp>
      <p:sp>
        <p:nvSpPr>
          <p:cNvPr id="28" name="AutoShape 48"/>
          <p:cNvSpPr>
            <a:spLocks noChangeArrowheads="1"/>
          </p:cNvSpPr>
          <p:nvPr/>
        </p:nvSpPr>
        <p:spPr bwMode="auto">
          <a:xfrm>
            <a:off x="4149701" y="3280507"/>
            <a:ext cx="1800225" cy="539751"/>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r>
              <a:rPr lang="zh-TW" altLang="en-US" sz="2800" b="1" dirty="0">
                <a:solidFill>
                  <a:srgbClr val="0000FF"/>
                </a:solidFill>
                <a:latin typeface="微軟正黑體" panose="020B0604030504040204" pitchFamily="34" charset="-120"/>
                <a:ea typeface="微軟正黑體" panose="020B0604030504040204" pitchFamily="34" charset="-120"/>
              </a:rPr>
              <a:t>術科測驗</a:t>
            </a:r>
          </a:p>
        </p:txBody>
      </p:sp>
      <p:sp>
        <p:nvSpPr>
          <p:cNvPr id="29" name="Freeform 49"/>
          <p:cNvSpPr>
            <a:spLocks/>
          </p:cNvSpPr>
          <p:nvPr/>
        </p:nvSpPr>
        <p:spPr bwMode="gray">
          <a:xfrm>
            <a:off x="5805458" y="2991576"/>
            <a:ext cx="503238" cy="9366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2"/>
              </a:gs>
              <a:gs pos="100000">
                <a:schemeClr val="accent2">
                  <a:gamma/>
                  <a:tint val="63529"/>
                  <a:invGamma/>
                </a:schemeClr>
              </a:gs>
            </a:gsLst>
            <a:lin ang="0" scaled="1"/>
          </a:gradFill>
          <a:ln>
            <a:noFill/>
          </a:ln>
        </p:spPr>
        <p:txBody>
          <a:bodyPr/>
          <a:lstStyle/>
          <a:p>
            <a:pPr algn="ctr">
              <a:defRPr/>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grpSp>
        <p:nvGrpSpPr>
          <p:cNvPr id="30" name="Group 50"/>
          <p:cNvGrpSpPr>
            <a:grpSpLocks/>
          </p:cNvGrpSpPr>
          <p:nvPr/>
        </p:nvGrpSpPr>
        <p:grpSpPr bwMode="auto">
          <a:xfrm>
            <a:off x="5433984" y="1912074"/>
            <a:ext cx="1811338" cy="1079500"/>
            <a:chOff x="1997" y="1314"/>
            <a:chExt cx="1889" cy="1009"/>
          </a:xfrm>
        </p:grpSpPr>
        <p:grpSp>
          <p:nvGrpSpPr>
            <p:cNvPr id="31" name="Group 51"/>
            <p:cNvGrpSpPr>
              <a:grpSpLocks/>
            </p:cNvGrpSpPr>
            <p:nvPr/>
          </p:nvGrpSpPr>
          <p:grpSpPr bwMode="auto">
            <a:xfrm>
              <a:off x="1997" y="1404"/>
              <a:ext cx="1889" cy="919"/>
              <a:chOff x="1973" y="1027"/>
              <a:chExt cx="1926" cy="937"/>
            </a:xfrm>
          </p:grpSpPr>
          <p:sp>
            <p:nvSpPr>
              <p:cNvPr id="36" name="Oval 52"/>
              <p:cNvSpPr>
                <a:spLocks noChangeArrowheads="1"/>
              </p:cNvSpPr>
              <p:nvPr/>
            </p:nvSpPr>
            <p:spPr bwMode="gray">
              <a:xfrm>
                <a:off x="1993" y="1058"/>
                <a:ext cx="1906" cy="906"/>
              </a:xfrm>
              <a:prstGeom prst="ellipse">
                <a:avLst/>
              </a:prstGeom>
              <a:gradFill rotWithShape="1">
                <a:gsLst>
                  <a:gs pos="0">
                    <a:schemeClr val="hlink"/>
                  </a:gs>
                  <a:gs pos="100000">
                    <a:schemeClr val="hlink">
                      <a:gamma/>
                      <a:shade val="48627"/>
                      <a:invGamma/>
                    </a:schemeClr>
                  </a:gs>
                </a:gsLst>
                <a:lin ang="2700000" scaled="1"/>
              </a:gradFill>
              <a:ln>
                <a:noFill/>
              </a:ln>
              <a:effectLst/>
            </p:spPr>
            <p:txBody>
              <a:bodyPr wrap="none" anchor="ctr"/>
              <a:lstStyle/>
              <a:p>
                <a:pPr algn="ctr">
                  <a:defRPr/>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37" name="Oval 53"/>
              <p:cNvSpPr>
                <a:spLocks noChangeArrowheads="1"/>
              </p:cNvSpPr>
              <p:nvPr/>
            </p:nvSpPr>
            <p:spPr bwMode="gray">
              <a:xfrm>
                <a:off x="1973" y="1029"/>
                <a:ext cx="1906" cy="905"/>
              </a:xfrm>
              <a:prstGeom prst="ellipse">
                <a:avLst/>
              </a:prstGeom>
              <a:gradFill rotWithShape="1">
                <a:gsLst>
                  <a:gs pos="0">
                    <a:schemeClr val="hlink">
                      <a:gamma/>
                      <a:tint val="44314"/>
                      <a:invGamma/>
                    </a:schemeClr>
                  </a:gs>
                  <a:gs pos="100000">
                    <a:schemeClr val="hlink"/>
                  </a:gs>
                </a:gsLst>
                <a:lin ang="2700000" scaled="1"/>
              </a:gradFill>
              <a:ln>
                <a:noFill/>
              </a:ln>
              <a:effectLst/>
            </p:spPr>
            <p:txBody>
              <a:bodyPr wrap="none" anchor="ctr"/>
              <a:lstStyle/>
              <a:p>
                <a:pPr algn="ctr">
                  <a:defRPr/>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grpSp>
        <p:sp>
          <p:nvSpPr>
            <p:cNvPr id="32" name="Oval 54"/>
            <p:cNvSpPr>
              <a:spLocks noChangeArrowheads="1"/>
            </p:cNvSpPr>
            <p:nvPr/>
          </p:nvSpPr>
          <p:spPr bwMode="gray">
            <a:xfrm>
              <a:off x="2086" y="1314"/>
              <a:ext cx="1690" cy="844"/>
            </a:xfrm>
            <a:prstGeom prst="ellipse">
              <a:avLst/>
            </a:prstGeom>
            <a:gradFill rotWithShape="1">
              <a:gsLst>
                <a:gs pos="0">
                  <a:schemeClr val="accent1">
                    <a:gamma/>
                    <a:shade val="46275"/>
                    <a:invGamma/>
                  </a:schemeClr>
                </a:gs>
                <a:gs pos="100000">
                  <a:schemeClr val="accent1"/>
                </a:gs>
              </a:gsLst>
              <a:lin ang="2700000" scaled="1"/>
            </a:gradFill>
            <a:ln>
              <a:noFill/>
            </a:ln>
            <a:effectLst/>
          </p:spPr>
          <p:txBody>
            <a:bodyPr vert="eaVert" wrap="none" anchor="ctr"/>
            <a:lstStyle/>
            <a:p>
              <a:pPr algn="ctr">
                <a:defRPr/>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33" name="Oval 55"/>
            <p:cNvSpPr>
              <a:spLocks noChangeArrowheads="1"/>
            </p:cNvSpPr>
            <p:nvPr/>
          </p:nvSpPr>
          <p:spPr bwMode="gray">
            <a:xfrm>
              <a:off x="2108" y="1318"/>
              <a:ext cx="1651" cy="825"/>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p:spPr>
          <p:txBody>
            <a:bodyPr vert="eaVert" wrap="none" anchor="ctr"/>
            <a:lstStyle/>
            <a:p>
              <a:pPr algn="ctr">
                <a:defRPr/>
              </a:pPr>
              <a:endParaRPr lang="zh-TW" altLang="en-US" sz="1000" b="1">
                <a:solidFill>
                  <a:prstClr val="black"/>
                </a:solidFill>
                <a:latin typeface="微軟正黑體" panose="020B0604030504040204" pitchFamily="34" charset="-120"/>
                <a:ea typeface="微軟正黑體" panose="020B0604030504040204" pitchFamily="34" charset="-120"/>
              </a:endParaRPr>
            </a:p>
          </p:txBody>
        </p:sp>
        <p:sp>
          <p:nvSpPr>
            <p:cNvPr id="34" name="Oval 56"/>
            <p:cNvSpPr>
              <a:spLocks noChangeArrowheads="1"/>
            </p:cNvSpPr>
            <p:nvPr/>
          </p:nvSpPr>
          <p:spPr bwMode="gray">
            <a:xfrm>
              <a:off x="2154" y="1330"/>
              <a:ext cx="1571"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p:spPr>
          <p:txBody>
            <a:bodyPr vert="eaVert" wrap="none" anchor="ctr"/>
            <a:lstStyle/>
            <a:p>
              <a:pPr algn="ctr">
                <a:defRPr/>
              </a:pPr>
              <a:endParaRPr lang="zh-TW" altLang="en-US" sz="1000" b="1" dirty="0">
                <a:solidFill>
                  <a:prstClr val="black"/>
                </a:solidFill>
                <a:latin typeface="微軟正黑體" panose="020B0604030504040204" pitchFamily="34" charset="-120"/>
                <a:ea typeface="微軟正黑體" panose="020B0604030504040204" pitchFamily="34" charset="-120"/>
              </a:endParaRPr>
            </a:p>
          </p:txBody>
        </p:sp>
        <p:sp>
          <p:nvSpPr>
            <p:cNvPr id="35" name="Oval 57"/>
            <p:cNvSpPr>
              <a:spLocks noChangeArrowheads="1"/>
            </p:cNvSpPr>
            <p:nvPr/>
          </p:nvSpPr>
          <p:spPr bwMode="gray">
            <a:xfrm>
              <a:off x="2207" y="1344"/>
              <a:ext cx="1382" cy="625"/>
            </a:xfrm>
            <a:prstGeom prst="ellipse">
              <a:avLst/>
            </a:prstGeom>
            <a:gradFill rotWithShape="1">
              <a:gsLst>
                <a:gs pos="0">
                  <a:schemeClr val="accent1">
                    <a:gamma/>
                    <a:tint val="0"/>
                    <a:invGamma/>
                  </a:schemeClr>
                </a:gs>
                <a:gs pos="100000">
                  <a:schemeClr val="accent1">
                    <a:alpha val="38000"/>
                  </a:schemeClr>
                </a:gs>
              </a:gsLst>
              <a:lin ang="2700000" scaled="1"/>
            </a:gradFill>
            <a:ln>
              <a:noFill/>
            </a:ln>
            <a:effectLst/>
          </p:spPr>
          <p:txBody>
            <a:bodyPr wrap="none" anchor="ctr"/>
            <a:lstStyle/>
            <a:p>
              <a:pPr algn="ctr">
                <a:defRPr/>
              </a:pPr>
              <a:r>
                <a:rPr lang="zh-TW" altLang="en-US" sz="2400" b="1" dirty="0">
                  <a:solidFill>
                    <a:srgbClr val="FF3300"/>
                  </a:solidFill>
                  <a:latin typeface="微軟正黑體" panose="020B0604030504040204" pitchFamily="34" charset="-120"/>
                  <a:ea typeface="微軟正黑體" panose="020B0604030504040204" pitchFamily="34" charset="-120"/>
                </a:rPr>
                <a:t>招生作業</a:t>
              </a:r>
            </a:p>
          </p:txBody>
        </p:sp>
      </p:grpSp>
      <p:sp>
        <p:nvSpPr>
          <p:cNvPr id="38" name="AutoShape 58"/>
          <p:cNvSpPr>
            <a:spLocks noChangeArrowheads="1"/>
          </p:cNvSpPr>
          <p:nvPr/>
        </p:nvSpPr>
        <p:spPr bwMode="auto">
          <a:xfrm>
            <a:off x="7029425" y="3351941"/>
            <a:ext cx="1800225" cy="539751"/>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Tx/>
              <a:buFontTx/>
              <a:buNone/>
            </a:pPr>
            <a:r>
              <a:rPr lang="zh-TW" altLang="en-US" sz="2800" b="1" dirty="0">
                <a:solidFill>
                  <a:srgbClr val="008000"/>
                </a:solidFill>
                <a:latin typeface="微軟正黑體" panose="020B0604030504040204" pitchFamily="34" charset="-120"/>
                <a:ea typeface="微軟正黑體" panose="020B0604030504040204" pitchFamily="34" charset="-120"/>
              </a:rPr>
              <a:t>分發作業</a:t>
            </a:r>
          </a:p>
        </p:txBody>
      </p:sp>
      <p:sp>
        <p:nvSpPr>
          <p:cNvPr id="39" name="Freeform 59"/>
          <p:cNvSpPr>
            <a:spLocks/>
          </p:cNvSpPr>
          <p:nvPr/>
        </p:nvSpPr>
        <p:spPr bwMode="gray">
          <a:xfrm flipH="1">
            <a:off x="6670668" y="2991576"/>
            <a:ext cx="503237" cy="936625"/>
          </a:xfrm>
          <a:custGeom>
            <a:avLst/>
            <a:gdLst>
              <a:gd name="T0" fmla="*/ 2147483646 w 580"/>
              <a:gd name="T1" fmla="*/ 0 h 798"/>
              <a:gd name="T2" fmla="*/ 2147483646 w 580"/>
              <a:gd name="T3" fmla="*/ 2147483646 h 798"/>
              <a:gd name="T4" fmla="*/ 2147483646 w 580"/>
              <a:gd name="T5" fmla="*/ 2147483646 h 798"/>
              <a:gd name="T6" fmla="*/ 2147483646 w 580"/>
              <a:gd name="T7" fmla="*/ 2147483646 h 798"/>
              <a:gd name="T8" fmla="*/ 2147483646 w 580"/>
              <a:gd name="T9" fmla="*/ 2147483646 h 798"/>
              <a:gd name="T10" fmla="*/ 2147483646 w 580"/>
              <a:gd name="T11" fmla="*/ 2147483646 h 798"/>
              <a:gd name="T12" fmla="*/ 2147483646 w 580"/>
              <a:gd name="T13" fmla="*/ 2147483646 h 798"/>
              <a:gd name="T14" fmla="*/ 2147483646 w 580"/>
              <a:gd name="T15" fmla="*/ 2147483646 h 798"/>
              <a:gd name="T16" fmla="*/ 2147483646 w 580"/>
              <a:gd name="T17" fmla="*/ 2147483646 h 798"/>
              <a:gd name="T18" fmla="*/ 2147483646 w 580"/>
              <a:gd name="T19" fmla="*/ 2147483646 h 798"/>
              <a:gd name="T20" fmla="*/ 2147483646 w 580"/>
              <a:gd name="T21" fmla="*/ 2147483646 h 798"/>
              <a:gd name="T22" fmla="*/ 2147483646 w 580"/>
              <a:gd name="T23" fmla="*/ 2147483646 h 798"/>
              <a:gd name="T24" fmla="*/ 0 w 580"/>
              <a:gd name="T25" fmla="*/ 2147483646 h 798"/>
              <a:gd name="T26" fmla="*/ 2147483646 w 580"/>
              <a:gd name="T27" fmla="*/ 2147483646 h 798"/>
              <a:gd name="T28" fmla="*/ 2147483646 w 580"/>
              <a:gd name="T29" fmla="*/ 2147483646 h 798"/>
              <a:gd name="T30" fmla="*/ 2147483646 w 580"/>
              <a:gd name="T31" fmla="*/ 2147483646 h 798"/>
              <a:gd name="T32" fmla="*/ 2147483646 w 580"/>
              <a:gd name="T33" fmla="*/ 2147483646 h 798"/>
              <a:gd name="T34" fmla="*/ 2147483646 w 580"/>
              <a:gd name="T35" fmla="*/ 2147483646 h 798"/>
              <a:gd name="T36" fmla="*/ 2147483646 w 580"/>
              <a:gd name="T37" fmla="*/ 2147483646 h 798"/>
              <a:gd name="T38" fmla="*/ 2147483646 w 580"/>
              <a:gd name="T39" fmla="*/ 2147483646 h 798"/>
              <a:gd name="T40" fmla="*/ 2147483646 w 580"/>
              <a:gd name="T41" fmla="*/ 2147483646 h 798"/>
              <a:gd name="T42" fmla="*/ 2147483646 w 580"/>
              <a:gd name="T43" fmla="*/ 2147483646 h 798"/>
              <a:gd name="T44" fmla="*/ 2147483646 w 580"/>
              <a:gd name="T45" fmla="*/ 2147483646 h 798"/>
              <a:gd name="T46" fmla="*/ 2147483646 w 580"/>
              <a:gd name="T47" fmla="*/ 2147483646 h 798"/>
              <a:gd name="T48" fmla="*/ 2147483646 w 580"/>
              <a:gd name="T49" fmla="*/ 2147483646 h 798"/>
              <a:gd name="T50" fmla="*/ 2147483646 w 580"/>
              <a:gd name="T51" fmla="*/ 2147483646 h 798"/>
              <a:gd name="T52" fmla="*/ 2147483646 w 580"/>
              <a:gd name="T53" fmla="*/ 0 h 798"/>
              <a:gd name="T54" fmla="*/ 2147483646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b="1">
              <a:solidFill>
                <a:prstClr val="black"/>
              </a:solidFill>
              <a:latin typeface="微軟正黑體" panose="020B0604030504040204" pitchFamily="34" charset="-120"/>
              <a:ea typeface="微軟正黑體" panose="020B0604030504040204" pitchFamily="34" charset="-120"/>
            </a:endParaRPr>
          </a:p>
        </p:txBody>
      </p:sp>
      <p:grpSp>
        <p:nvGrpSpPr>
          <p:cNvPr id="49" name="群組 48"/>
          <p:cNvGrpSpPr/>
          <p:nvPr/>
        </p:nvGrpSpPr>
        <p:grpSpPr>
          <a:xfrm>
            <a:off x="2195737" y="44631"/>
            <a:ext cx="2664296" cy="360045"/>
            <a:chOff x="2123728" y="44624"/>
            <a:chExt cx="2664296" cy="360045"/>
          </a:xfrm>
        </p:grpSpPr>
        <p:grpSp>
          <p:nvGrpSpPr>
            <p:cNvPr id="50" name="群組 49"/>
            <p:cNvGrpSpPr/>
            <p:nvPr/>
          </p:nvGrpSpPr>
          <p:grpSpPr>
            <a:xfrm>
              <a:off x="2555776" y="44624"/>
              <a:ext cx="2232248" cy="360045"/>
              <a:chOff x="2267744" y="44624"/>
              <a:chExt cx="2232248" cy="360045"/>
            </a:xfrm>
          </p:grpSpPr>
          <p:grpSp>
            <p:nvGrpSpPr>
              <p:cNvPr id="52" name="群組 37"/>
              <p:cNvGrpSpPr/>
              <p:nvPr/>
            </p:nvGrpSpPr>
            <p:grpSpPr>
              <a:xfrm>
                <a:off x="2267744" y="44629"/>
                <a:ext cx="2232248" cy="360040"/>
                <a:chOff x="2267738" y="44624"/>
                <a:chExt cx="2232248" cy="360040"/>
              </a:xfrm>
            </p:grpSpPr>
            <p:sp>
              <p:nvSpPr>
                <p:cNvPr id="55" name="橢圓 5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6" name="橢圓 5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7" name="橢圓 5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3" name="橢圓 5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54" name="橢圓 5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1" name="橢圓 5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8" name="矩形 57"/>
          <p:cNvSpPr/>
          <p:nvPr/>
        </p:nvSpPr>
        <p:spPr>
          <a:xfrm>
            <a:off x="1" y="681009"/>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微軟正黑體" panose="020B0604030504040204" pitchFamily="34" charset="-120"/>
                <a:ea typeface="微軟正黑體" panose="020B0604030504040204" pitchFamily="34" charset="-120"/>
              </a:rPr>
              <a:t>   </a:t>
            </a:r>
            <a:r>
              <a:rPr lang="en-US" altLang="zh-TW" sz="3200" b="1" dirty="0">
                <a:solidFill>
                  <a:srgbClr val="0033CC"/>
                </a:solidFill>
                <a:latin typeface="微軟正黑體" panose="020B0604030504040204" pitchFamily="34" charset="-120"/>
                <a:ea typeface="微軟正黑體" panose="020B0604030504040204" pitchFamily="34" charset="-120"/>
              </a:rPr>
              <a:t>114</a:t>
            </a:r>
            <a:r>
              <a:rPr lang="zh-TW" altLang="en-US" sz="3200" b="1" dirty="0">
                <a:solidFill>
                  <a:srgbClr val="0033CC"/>
                </a:solidFill>
                <a:latin typeface="微軟正黑體" panose="020B0604030504040204" pitchFamily="34" charset="-120"/>
                <a:ea typeface="微軟正黑體" panose="020B0604030504040204" pitchFamily="34" charset="-120"/>
              </a:rPr>
              <a:t>學年度特色招生─</a:t>
            </a:r>
            <a:r>
              <a:rPr lang="zh-TW" altLang="en-US" sz="3600" b="1" dirty="0">
                <a:solidFill>
                  <a:srgbClr val="FF0000"/>
                </a:solidFill>
                <a:latin typeface="微軟正黑體" panose="020B0604030504040204" pitchFamily="34" charset="-120"/>
                <a:ea typeface="微軟正黑體" panose="020B0604030504040204" pitchFamily="34" charset="-120"/>
              </a:rPr>
              <a:t>甄選入學管道 </a:t>
            </a:r>
            <a:endParaRPr lang="zh-TW" altLang="en-US" sz="3200"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887025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多元適性」的圖片搜尋結果"/>
          <p:cNvPicPr>
            <a:picLocks noChangeAspect="1" noChangeArrowheads="1"/>
          </p:cNvPicPr>
          <p:nvPr/>
        </p:nvPicPr>
        <p:blipFill rotWithShape="1">
          <a:blip r:embed="rId2">
            <a:extLst>
              <a:ext uri="{28A0092B-C50C-407E-A947-70E740481C1C}">
                <a14:useLocalDpi xmlns:a14="http://schemas.microsoft.com/office/drawing/2010/main" val="0"/>
              </a:ext>
            </a:extLst>
          </a:blip>
          <a:srcRect b="28554"/>
          <a:stretch/>
        </p:blipFill>
        <p:spPr bwMode="auto">
          <a:xfrm>
            <a:off x="17512"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2843808" y="2204864"/>
            <a:ext cx="6101670" cy="1107996"/>
          </a:xfrm>
          <a:prstGeom prst="rect">
            <a:avLst/>
          </a:prstGeom>
        </p:spPr>
        <p:txBody>
          <a:bodyPr wrap="none">
            <a:spAutoFit/>
          </a:bodyPr>
          <a:lstStyle/>
          <a:p>
            <a:r>
              <a:rPr lang="en-US" altLang="zh-TW" sz="6600" b="1" dirty="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Part4-</a:t>
            </a:r>
            <a:r>
              <a:rPr lang="zh-TW" altLang="en-US" sz="6600" b="1" dirty="0">
                <a:solidFill>
                  <a:srgbClr val="FF0000"/>
                </a:solidFill>
                <a:effectLst>
                  <a:outerShdw blurRad="114300" dist="50800" dir="2700000" algn="tl" rotWithShape="0">
                    <a:prstClr val="black">
                      <a:alpha val="58000"/>
                    </a:prstClr>
                  </a:outerShdw>
                </a:effectLst>
                <a:latin typeface="微軟正黑體" panose="020B0604030504040204" pitchFamily="34" charset="-120"/>
                <a:ea typeface="微軟正黑體" panose="020B0604030504040204" pitchFamily="34" charset="-120"/>
              </a:rPr>
              <a:t>五專入學</a:t>
            </a:r>
          </a:p>
        </p:txBody>
      </p:sp>
      <p:sp>
        <p:nvSpPr>
          <p:cNvPr id="4" name="矩形 3"/>
          <p:cNvSpPr/>
          <p:nvPr/>
        </p:nvSpPr>
        <p:spPr bwMode="auto">
          <a:xfrm>
            <a:off x="0" y="10"/>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b="1">
              <a:solidFill>
                <a:prstClr val="black"/>
              </a:solidFill>
              <a:latin typeface="微軟正黑體" panose="020B0604030504040204" pitchFamily="34" charset="-120"/>
              <a:ea typeface="微軟正黑體" panose="020B0604030504040204" pitchFamily="34" charset="-120"/>
            </a:endParaRPr>
          </a:p>
        </p:txBody>
      </p:sp>
      <p:pic>
        <p:nvPicPr>
          <p:cNvPr id="5"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群組 6"/>
          <p:cNvGrpSpPr/>
          <p:nvPr/>
        </p:nvGrpSpPr>
        <p:grpSpPr>
          <a:xfrm>
            <a:off x="2195737" y="44631"/>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矩形 15"/>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574153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1"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五專招生簡介 </a:t>
            </a:r>
            <a:r>
              <a:rPr kumimoji="0" lang="en-US" altLang="zh-TW" sz="32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zh-TW" altLang="en-US" sz="32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招生學校概況</a:t>
            </a:r>
          </a:p>
        </p:txBody>
      </p:sp>
      <p:sp>
        <p:nvSpPr>
          <p:cNvPr id="21507" name="內容版面配置區 2"/>
          <p:cNvSpPr>
            <a:spLocks noGrp="1"/>
          </p:cNvSpPr>
          <p:nvPr>
            <p:ph idx="1"/>
          </p:nvPr>
        </p:nvSpPr>
        <p:spPr>
          <a:xfrm>
            <a:off x="469474" y="1417538"/>
            <a:ext cx="8229600" cy="4525963"/>
          </a:xfrm>
        </p:spPr>
        <p:txBody>
          <a:bodyPr/>
          <a:lstStyle/>
          <a:p>
            <a:pPr eaLnBrk="1" hangingPunct="1"/>
            <a:r>
              <a:rPr lang="en-US" altLang="zh-TW" sz="4000" b="1" dirty="0">
                <a:ea typeface="微軟正黑體" panose="020B0604030504040204" pitchFamily="34" charset="-120"/>
              </a:rPr>
              <a:t>114</a:t>
            </a:r>
            <a:r>
              <a:rPr lang="zh-TW" altLang="en-US" sz="4000" b="1" dirty="0">
                <a:ea typeface="微軟正黑體" panose="020B0604030504040204" pitchFamily="34" charset="-120"/>
              </a:rPr>
              <a:t>學年度</a:t>
            </a:r>
            <a:r>
              <a:rPr lang="zh-TW" altLang="en-US" sz="2800" dirty="0">
                <a:ea typeface="微軟正黑體" panose="020B0604030504040204" pitchFamily="34" charset="-120"/>
              </a:rPr>
              <a:t>五專部招生學校計有國立臺北科技大學、國立臺中科技大學、國立高雄科技大學等</a:t>
            </a:r>
            <a:r>
              <a:rPr lang="en-US" altLang="zh-TW" sz="2800" dirty="0">
                <a:ea typeface="微軟正黑體" panose="020B0604030504040204" pitchFamily="34" charset="-120"/>
              </a:rPr>
              <a:t>42</a:t>
            </a:r>
            <a:r>
              <a:rPr lang="zh-TW" altLang="en-US" sz="2800" dirty="0">
                <a:ea typeface="微軟正黑體" panose="020B0604030504040204" pitchFamily="34" charset="-120"/>
              </a:rPr>
              <a:t>所學校，包含</a:t>
            </a:r>
            <a:r>
              <a:rPr lang="en-US" altLang="zh-TW" sz="2800" dirty="0">
                <a:solidFill>
                  <a:srgbClr val="FF0000"/>
                </a:solidFill>
                <a:ea typeface="微軟正黑體" panose="020B0604030504040204" pitchFamily="34" charset="-120"/>
              </a:rPr>
              <a:t>9</a:t>
            </a:r>
            <a:r>
              <a:rPr lang="zh-TW" altLang="en-US" sz="2800" dirty="0">
                <a:ea typeface="微軟正黑體" panose="020B0604030504040204" pitchFamily="34" charset="-120"/>
              </a:rPr>
              <a:t>所國立、</a:t>
            </a:r>
            <a:r>
              <a:rPr lang="en-US" altLang="zh-TW" sz="2800" dirty="0">
                <a:solidFill>
                  <a:srgbClr val="FF0000"/>
                </a:solidFill>
                <a:ea typeface="微軟正黑體" panose="020B0604030504040204" pitchFamily="34" charset="-120"/>
              </a:rPr>
              <a:t>32</a:t>
            </a:r>
            <a:r>
              <a:rPr lang="zh-TW" altLang="en-US" sz="2800" dirty="0">
                <a:ea typeface="微軟正黑體" panose="020B0604030504040204" pitchFamily="34" charset="-120"/>
              </a:rPr>
              <a:t>所私立，總招生名額共超過</a:t>
            </a:r>
            <a:r>
              <a:rPr lang="en-US" altLang="zh-TW" sz="2800" dirty="0">
                <a:solidFill>
                  <a:srgbClr val="FF0000"/>
                </a:solidFill>
                <a:ea typeface="微軟正黑體" panose="020B0604030504040204" pitchFamily="34" charset="-120"/>
              </a:rPr>
              <a:t>15,000</a:t>
            </a:r>
            <a:r>
              <a:rPr lang="zh-TW" altLang="en-US" sz="2800" dirty="0">
                <a:ea typeface="微軟正黑體" panose="020B0604030504040204" pitchFamily="34" charset="-120"/>
              </a:rPr>
              <a:t>名。</a:t>
            </a:r>
            <a:endParaRPr lang="en-US" altLang="zh-TW" sz="2800" dirty="0">
              <a:ea typeface="微軟正黑體" panose="020B0604030504040204" pitchFamily="34" charset="-120"/>
            </a:endParaRPr>
          </a:p>
        </p:txBody>
      </p:sp>
      <p:grpSp>
        <p:nvGrpSpPr>
          <p:cNvPr id="3" name="群組 2"/>
          <p:cNvGrpSpPr/>
          <p:nvPr/>
        </p:nvGrpSpPr>
        <p:grpSpPr>
          <a:xfrm>
            <a:off x="446649" y="3356992"/>
            <a:ext cx="8466757" cy="3395110"/>
            <a:chOff x="393728" y="3057475"/>
            <a:chExt cx="8466757" cy="3395110"/>
          </a:xfrm>
        </p:grpSpPr>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l="15759"/>
            <a:stretch/>
          </p:blipFill>
          <p:spPr>
            <a:xfrm>
              <a:off x="5964018" y="3057475"/>
              <a:ext cx="2896467" cy="1925450"/>
            </a:xfrm>
            <a:prstGeom prst="rect">
              <a:avLst/>
            </a:prstGeom>
          </p:spPr>
        </p:pic>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28" y="3057475"/>
              <a:ext cx="2893437" cy="1925450"/>
            </a:xfrm>
            <a:prstGeom prst="rect">
              <a:avLst/>
            </a:prstGeom>
          </p:spPr>
        </p:pic>
        <p:pic>
          <p:nvPicPr>
            <p:cNvPr id="6" name="圖片 5"/>
            <p:cNvPicPr>
              <a:picLocks noChangeAspect="1"/>
            </p:cNvPicPr>
            <p:nvPr/>
          </p:nvPicPr>
          <p:blipFill rotWithShape="1">
            <a:blip r:embed="rId4" cstate="print">
              <a:lum contrast="-1000"/>
              <a:extLst>
                <a:ext uri="{BEBA8EAE-BF5A-486C-A8C5-ECC9F3942E4B}">
                  <a14:imgProps xmlns:a14="http://schemas.microsoft.com/office/drawing/2010/main">
                    <a14:imgLayer r:embed="rId5">
                      <a14:imgEffect>
                        <a14:sharpenSoften amount="2000"/>
                      </a14:imgEffect>
                      <a14:imgEffect>
                        <a14:brightnessContrast bright="15000"/>
                      </a14:imgEffect>
                    </a14:imgLayer>
                  </a14:imgProps>
                </a:ext>
                <a:ext uri="{28A0092B-C50C-407E-A947-70E740481C1C}">
                  <a14:useLocalDpi xmlns:a14="http://schemas.microsoft.com/office/drawing/2010/main" val="0"/>
                </a:ext>
              </a:extLst>
            </a:blip>
            <a:srcRect l="5900" t="12184" r="1963" b="13234"/>
            <a:stretch/>
          </p:blipFill>
          <p:spPr>
            <a:xfrm>
              <a:off x="2996625" y="4475549"/>
              <a:ext cx="3257933" cy="1977036"/>
            </a:xfrm>
            <a:prstGeom prst="rect">
              <a:avLst/>
            </a:prstGeom>
          </p:spPr>
        </p:pic>
      </p:grpSp>
      <p:sp>
        <p:nvSpPr>
          <p:cNvPr id="9" name="矩形 8"/>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0" name="群組 9"/>
          <p:cNvGrpSpPr/>
          <p:nvPr/>
        </p:nvGrpSpPr>
        <p:grpSpPr>
          <a:xfrm>
            <a:off x="2195737" y="44631"/>
            <a:ext cx="2664296" cy="360045"/>
            <a:chOff x="2123728" y="44624"/>
            <a:chExt cx="2664296" cy="360045"/>
          </a:xfrm>
        </p:grpSpPr>
        <p:grpSp>
          <p:nvGrpSpPr>
            <p:cNvPr id="11" name="群組 10"/>
            <p:cNvGrpSpPr/>
            <p:nvPr/>
          </p:nvGrpSpPr>
          <p:grpSpPr>
            <a:xfrm>
              <a:off x="2555776" y="44624"/>
              <a:ext cx="2232248" cy="360045"/>
              <a:chOff x="2267744" y="44624"/>
              <a:chExt cx="2232248" cy="360045"/>
            </a:xfrm>
          </p:grpSpPr>
          <p:grpSp>
            <p:nvGrpSpPr>
              <p:cNvPr id="13" name="群組 37"/>
              <p:cNvGrpSpPr/>
              <p:nvPr/>
            </p:nvGrpSpPr>
            <p:grpSpPr>
              <a:xfrm>
                <a:off x="2267744" y="44629"/>
                <a:ext cx="2232248" cy="360040"/>
                <a:chOff x="2267738" y="44624"/>
                <a:chExt cx="2232248" cy="360040"/>
              </a:xfrm>
            </p:grpSpPr>
            <p:sp>
              <p:nvSpPr>
                <p:cNvPr id="16" name="橢圓 1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5" name="橢圓 1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363993495"/>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p:cNvGrpSpPr/>
          <p:nvPr/>
        </p:nvGrpSpPr>
        <p:grpSpPr>
          <a:xfrm>
            <a:off x="251521" y="1680738"/>
            <a:ext cx="8712968" cy="4986354"/>
            <a:chOff x="860686" y="1484784"/>
            <a:chExt cx="7887778" cy="4986354"/>
          </a:xfrm>
        </p:grpSpPr>
        <p:sp>
          <p:nvSpPr>
            <p:cNvPr id="18" name="圓角矩形 17"/>
            <p:cNvSpPr/>
            <p:nvPr/>
          </p:nvSpPr>
          <p:spPr bwMode="auto">
            <a:xfrm>
              <a:off x="4802936" y="2569510"/>
              <a:ext cx="3945528" cy="625319"/>
            </a:xfrm>
            <a:prstGeom prst="roundRect">
              <a:avLst>
                <a:gd name="adj" fmla="val 8907"/>
              </a:avLst>
            </a:prstGeom>
            <a:solidFill>
              <a:schemeClr val="tx2">
                <a:lumMod val="20000"/>
                <a:lumOff val="80000"/>
              </a:schemeClr>
            </a:solidFill>
            <a:ln w="9525">
              <a:noFill/>
              <a:round/>
              <a:headEnd/>
              <a:tailEnd type="triangle" w="med" len="med"/>
            </a:ln>
            <a:effectLst>
              <a:outerShdw blurRad="50800" dist="38100" dir="2700000" algn="tl" rotWithShape="0">
                <a:prstClr val="black">
                  <a:alpha val="40000"/>
                </a:prstClr>
              </a:outerShdw>
            </a:effectLst>
            <a:scene3d>
              <a:camera prst="orthographicFront"/>
              <a:lightRig rig="threePt" dir="t"/>
            </a:scene3d>
            <a:sp3d extrusionH="76200">
              <a:extrusionClr>
                <a:schemeClr val="bg1"/>
              </a:extrusionClr>
            </a:sp3d>
          </p:spPr>
          <p:txBody>
            <a:bodyPr rtlCol="0" anchor="ctr"/>
            <a:lstStyle/>
            <a:p>
              <a:pPr lvl="0" algn="just" eaLnBrk="1" hangingPunct="1"/>
              <a:r>
                <a:rPr kumimoji="0" lang="zh-TW" altLang="en-US"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補助級距分為</a:t>
              </a:r>
              <a:r>
                <a:rPr kumimoji="0" lang="en-US"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5</a:t>
              </a:r>
              <a:r>
                <a:rPr kumimoji="0" lang="zh-TW" altLang="en-US"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級，補助金額為</a:t>
              </a:r>
              <a:r>
                <a:rPr kumimoji="0" lang="en-US" altLang="zh-TW"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5,000</a:t>
              </a:r>
              <a:r>
                <a:rPr kumimoji="0" lang="zh-TW" altLang="en-US"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en-US" altLang="zh-TW"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35,000 </a:t>
              </a:r>
              <a:r>
                <a:rPr kumimoji="0" lang="zh-TW" altLang="en-US"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元</a:t>
              </a:r>
              <a:r>
                <a:rPr kumimoji="0" lang="en-US" altLang="zh-TW"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年</a:t>
              </a:r>
              <a:r>
                <a:rPr kumimoji="0" lang="zh-TW" altLang="en-US"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，減輕其籌措學費負擔 </a:t>
              </a:r>
              <a:endParaRPr kumimoji="0" lang="zh-TW"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9" name="圓角矩形 18"/>
            <p:cNvSpPr/>
            <p:nvPr/>
          </p:nvSpPr>
          <p:spPr bwMode="auto">
            <a:xfrm>
              <a:off x="4754880" y="3383290"/>
              <a:ext cx="3993584" cy="1468910"/>
            </a:xfrm>
            <a:prstGeom prst="roundRect">
              <a:avLst>
                <a:gd name="adj" fmla="val 8907"/>
              </a:avLst>
            </a:prstGeom>
            <a:solidFill>
              <a:schemeClr val="tx2">
                <a:lumMod val="20000"/>
                <a:lumOff val="80000"/>
              </a:schemeClr>
            </a:solidFill>
            <a:ln w="9525">
              <a:noFill/>
              <a:round/>
              <a:headEnd/>
              <a:tailEnd type="triangle" w="med" len="med"/>
            </a:ln>
            <a:effectLst>
              <a:outerShdw blurRad="50800" dist="38100" dir="2700000" algn="tl" rotWithShape="0">
                <a:prstClr val="black">
                  <a:alpha val="40000"/>
                </a:prstClr>
              </a:outerShdw>
            </a:effectLst>
            <a:scene3d>
              <a:camera prst="orthographicFront"/>
              <a:lightRig rig="threePt" dir="t"/>
            </a:scene3d>
            <a:sp3d extrusionH="76200">
              <a:extrusionClr>
                <a:schemeClr val="bg1"/>
              </a:extrusionClr>
            </a:sp3d>
          </p:spPr>
          <p:txBody>
            <a:bodyPr rtlCol="0" anchor="ctr"/>
            <a:lstStyle/>
            <a:p>
              <a:pPr lvl="0" algn="just" eaLnBrk="1" hangingPunct="1"/>
              <a:r>
                <a:rPr kumimoji="0" lang="zh-TW" altLang="en-US"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為提供經濟弱勢學生每月生活所需費用，參酌全額獎學金之精神，學校得依學校扶弱措施及學生需求情形，擇下列方式之一或全部辦理：</a:t>
              </a:r>
              <a:endParaRPr kumimoji="0" lang="en-US" altLang="zh-TW"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a:p>
              <a:pPr marL="265113" lvl="0" indent="-179388" algn="just" eaLnBrk="1" hangingPunct="1">
                <a:buFont typeface="+mj-lt"/>
                <a:buAutoNum type="arabicPeriod"/>
                <a:tabLst>
                  <a:tab pos="265113" algn="l"/>
                </a:tabLst>
              </a:pPr>
              <a:r>
                <a:rPr kumimoji="0" lang="zh-TW" altLang="en-US"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核發每生</a:t>
              </a:r>
              <a:r>
                <a:rPr kumimoji="0" lang="zh-TW" altLang="en-US"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每月 </a:t>
              </a:r>
              <a:r>
                <a:rPr kumimoji="0" lang="en-US" altLang="zh-TW"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6,000 </a:t>
              </a:r>
              <a:r>
                <a:rPr kumimoji="0" lang="zh-TW" altLang="en-US"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元以上</a:t>
              </a:r>
              <a:r>
                <a:rPr kumimoji="0" lang="zh-TW" altLang="en-US"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之生活助學金者，學校得安排生活服務學習</a:t>
              </a:r>
              <a:endParaRPr kumimoji="0" lang="en-US" altLang="zh-TW"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a:p>
              <a:pPr marL="265113" lvl="0" indent="-179388" algn="just" eaLnBrk="1" hangingPunct="1">
                <a:buFont typeface="+mj-lt"/>
                <a:buAutoNum type="arabicPeriod"/>
                <a:tabLst>
                  <a:tab pos="265113" algn="l"/>
                </a:tabLst>
              </a:pPr>
              <a:r>
                <a:rPr kumimoji="0" lang="zh-TW" altLang="en-US"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核發每生</a:t>
              </a:r>
              <a:r>
                <a:rPr kumimoji="0" lang="zh-TW" altLang="en-US"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每月 </a:t>
              </a:r>
              <a:r>
                <a:rPr kumimoji="0" lang="en-US" altLang="zh-TW"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3,000 </a:t>
              </a:r>
              <a:r>
                <a:rPr kumimoji="0" lang="zh-TW" altLang="en-US"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元以上未達 </a:t>
              </a:r>
              <a:r>
                <a:rPr kumimoji="0" lang="en-US" altLang="zh-TW"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6,000 </a:t>
              </a:r>
              <a:r>
                <a:rPr kumimoji="0" lang="zh-TW" altLang="en-US" sz="12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元</a:t>
              </a:r>
              <a:r>
                <a:rPr kumimoji="0" lang="zh-TW" altLang="en-US"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之生活助學金者，學校不得安排生活服務學習</a:t>
              </a:r>
              <a:endParaRPr kumimoji="0" lang="zh-TW" altLang="zh-TW" sz="12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0" name="圓角矩形 19"/>
            <p:cNvSpPr/>
            <p:nvPr/>
          </p:nvSpPr>
          <p:spPr bwMode="auto">
            <a:xfrm>
              <a:off x="4802936" y="5033862"/>
              <a:ext cx="3945528" cy="535557"/>
            </a:xfrm>
            <a:prstGeom prst="roundRect">
              <a:avLst>
                <a:gd name="adj" fmla="val 8907"/>
              </a:avLst>
            </a:prstGeom>
            <a:solidFill>
              <a:schemeClr val="tx2">
                <a:lumMod val="20000"/>
                <a:lumOff val="80000"/>
              </a:schemeClr>
            </a:solidFill>
            <a:ln w="9525">
              <a:noFill/>
              <a:round/>
              <a:headEnd/>
              <a:tailEnd type="triangle" w="med" len="med"/>
            </a:ln>
            <a:effectLst>
              <a:outerShdw blurRad="50800" dist="38100" dir="2700000" algn="tl" rotWithShape="0">
                <a:prstClr val="black">
                  <a:alpha val="40000"/>
                </a:prstClr>
              </a:outerShdw>
            </a:effectLst>
            <a:scene3d>
              <a:camera prst="orthographicFront"/>
              <a:lightRig rig="threePt" dir="t"/>
            </a:scene3d>
            <a:sp3d extrusionH="76200">
              <a:extrusionClr>
                <a:schemeClr val="bg1"/>
              </a:extrusionClr>
            </a:sp3d>
          </p:spPr>
          <p:txBody>
            <a:bodyPr rtlCol="0" anchor="ctr"/>
            <a:lstStyle/>
            <a:p>
              <a:pPr lvl="0" algn="just" eaLnBrk="1" hangingPunct="1"/>
              <a:r>
                <a:rPr kumimoji="0" lang="zh-TW" altLang="en-US"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對於新貧、近貧或家庭發生急難之學生，由學校依學生困難實際狀況給予補助 </a:t>
              </a:r>
              <a:endParaRPr kumimoji="0" lang="zh-TW"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1" name="圓角矩形 20"/>
            <p:cNvSpPr/>
            <p:nvPr/>
          </p:nvSpPr>
          <p:spPr bwMode="auto">
            <a:xfrm>
              <a:off x="4802936" y="5798449"/>
              <a:ext cx="3945528" cy="625320"/>
            </a:xfrm>
            <a:prstGeom prst="roundRect">
              <a:avLst>
                <a:gd name="adj" fmla="val 8907"/>
              </a:avLst>
            </a:prstGeom>
            <a:solidFill>
              <a:schemeClr val="tx2">
                <a:lumMod val="20000"/>
                <a:lumOff val="80000"/>
              </a:schemeClr>
            </a:solidFill>
            <a:ln w="9525">
              <a:noFill/>
              <a:round/>
              <a:headEnd/>
              <a:tailEnd type="triangle" w="med" len="med"/>
            </a:ln>
            <a:effectLst>
              <a:outerShdw blurRad="50800" dist="38100" dir="2700000" algn="tl" rotWithShape="0">
                <a:prstClr val="black">
                  <a:alpha val="40000"/>
                </a:prstClr>
              </a:outerShdw>
            </a:effectLst>
            <a:scene3d>
              <a:camera prst="orthographicFront"/>
              <a:lightRig rig="threePt" dir="t"/>
            </a:scene3d>
            <a:sp3d extrusionH="76200">
              <a:extrusionClr>
                <a:schemeClr val="bg1"/>
              </a:extrusionClr>
            </a:sp3d>
          </p:spPr>
          <p:txBody>
            <a:bodyPr rtlCol="0" anchor="ctr"/>
            <a:lstStyle/>
            <a:p>
              <a:pPr lvl="0" algn="just" eaLnBrk="1" hangingPunct="1"/>
              <a:r>
                <a:rPr kumimoji="0" lang="zh-TW" altLang="en-US"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提供低收入戶學生</a:t>
              </a:r>
              <a:r>
                <a:rPr kumimoji="0" lang="zh-TW" altLang="en-US"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校內宿舍免費住宿</a:t>
              </a:r>
              <a:r>
                <a:rPr kumimoji="0" lang="zh-TW" altLang="en-US"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；另提供中低收入戶學生校內宿舍優先住宿</a:t>
              </a:r>
              <a:endParaRPr kumimoji="0" lang="zh-TW"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3" name="圓角矩形 12"/>
            <p:cNvSpPr/>
            <p:nvPr/>
          </p:nvSpPr>
          <p:spPr bwMode="auto">
            <a:xfrm>
              <a:off x="4802936" y="1537158"/>
              <a:ext cx="3945528" cy="811722"/>
            </a:xfrm>
            <a:prstGeom prst="roundRect">
              <a:avLst>
                <a:gd name="adj" fmla="val 8907"/>
              </a:avLst>
            </a:prstGeom>
            <a:solidFill>
              <a:schemeClr val="tx2">
                <a:lumMod val="20000"/>
                <a:lumOff val="80000"/>
              </a:schemeClr>
            </a:solidFill>
            <a:ln w="9525">
              <a:noFill/>
              <a:round/>
              <a:headEnd/>
              <a:tailEnd type="triangle" w="med" len="med"/>
            </a:ln>
            <a:effectLst>
              <a:outerShdw blurRad="50800" dist="38100" dir="2700000" algn="tl" rotWithShape="0">
                <a:prstClr val="black">
                  <a:alpha val="40000"/>
                </a:prstClr>
              </a:outerShdw>
            </a:effectLst>
            <a:scene3d>
              <a:camera prst="orthographicFront"/>
              <a:lightRig rig="threePt" dir="t"/>
            </a:scene3d>
            <a:sp3d extrusionH="76200">
              <a:extrusionClr>
                <a:schemeClr val="bg1"/>
              </a:extrusionClr>
            </a:sp3d>
          </p:spPr>
          <p:txBody>
            <a:bodyPr rtlCol="0" anchor="ctr"/>
            <a:lstStyle/>
            <a:p>
              <a:pPr lvl="0" algn="just" eaLnBrk="1" hangingPunct="1"/>
              <a:r>
                <a:rPr kumimoji="0" lang="zh-TW"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依專科學校法第</a:t>
              </a:r>
              <a:r>
                <a:rPr kumimoji="0" lang="en-US"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44</a:t>
              </a:r>
              <a:r>
                <a:rPr kumimoji="0" lang="zh-TW"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條規定，補助學費全額</a:t>
              </a:r>
              <a:endParaRPr kumimoji="0" lang="en-US"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a:p>
              <a:pPr lvl="0" algn="just" eaLnBrk="1" hangingPunct="1"/>
              <a:r>
                <a:rPr kumimoji="0" lang="en-US" altLang="zh-TW"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zh-TW" sz="16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免繳納學費</a:t>
              </a:r>
              <a:r>
                <a:rPr kumimoji="0" lang="zh-TW"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，僅須繳交雜費等其他費用</a:t>
              </a:r>
              <a:r>
                <a:rPr kumimoji="0" lang="en-US" altLang="zh-TW" sz="16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a:t>
              </a:r>
              <a:endParaRPr kumimoji="0" lang="zh-TW" altLang="zh-TW" sz="2800"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 name="圓角矩形 1"/>
            <p:cNvSpPr/>
            <p:nvPr/>
          </p:nvSpPr>
          <p:spPr bwMode="auto">
            <a:xfrm>
              <a:off x="860686" y="1484784"/>
              <a:ext cx="1944216" cy="916470"/>
            </a:xfrm>
            <a:prstGeom prst="roundRect">
              <a:avLst>
                <a:gd name="adj" fmla="val 10015"/>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0800000" scaled="1"/>
              <a:tileRect/>
            </a:gradFill>
            <a:ln w="9525">
              <a:noFill/>
              <a:round/>
              <a:headEnd/>
              <a:tailEnd type="triangle" w="med" len="med"/>
            </a:ln>
            <a:scene3d>
              <a:camera prst="orthographicFront"/>
              <a:lightRig rig="threePt" dir="t"/>
            </a:scene3d>
            <a:sp3d extrusionH="76200" prstMaterial="metal">
              <a:bevelT w="127000"/>
              <a:extrusionClr>
                <a:schemeClr val="bg1"/>
              </a:extrusionClr>
            </a:sp3d>
          </p:spPr>
          <p:txBody>
            <a:bodyPr rtlCol="0" anchor="ctr"/>
            <a:lstStyle/>
            <a:p>
              <a:pPr algn="ctr"/>
              <a:r>
                <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前三年</a:t>
              </a:r>
            </a:p>
          </p:txBody>
        </p:sp>
        <p:sp>
          <p:nvSpPr>
            <p:cNvPr id="6" name="圓角矩形 5"/>
            <p:cNvSpPr/>
            <p:nvPr/>
          </p:nvSpPr>
          <p:spPr bwMode="auto">
            <a:xfrm>
              <a:off x="860686" y="2522140"/>
              <a:ext cx="1944216" cy="3948998"/>
            </a:xfrm>
            <a:prstGeom prst="roundRect">
              <a:avLst>
                <a:gd name="adj" fmla="val 4648"/>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10800000" scaled="1"/>
              <a:tileRect/>
            </a:gradFill>
            <a:ln w="9525">
              <a:noFill/>
              <a:round/>
              <a:headEnd/>
              <a:tailEnd type="triangle" w="med" len="med"/>
            </a:ln>
            <a:scene3d>
              <a:camera prst="orthographicFront"/>
              <a:lightRig rig="threePt" dir="t"/>
            </a:scene3d>
            <a:sp3d extrusionH="76200" prstMaterial="metal">
              <a:bevelT w="127000"/>
              <a:extrusionClr>
                <a:schemeClr val="bg1"/>
              </a:extrusionClr>
            </a:sp3d>
          </p:spPr>
          <p:txBody>
            <a:bodyPr rtlCol="0" anchor="ctr"/>
            <a:lstStyle/>
            <a:p>
              <a:pPr algn="ctr"/>
              <a:r>
                <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四、五</a:t>
              </a:r>
              <a:endParaRPr lang="en-US" altLang="zh-TW"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年級</a:t>
              </a:r>
              <a:endParaRPr lang="en-US" altLang="zh-TW"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a:p>
              <a:pPr algn="just"/>
              <a:r>
                <a:rPr lang="en-US" altLang="zh-TW" sz="24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依據「大專校院</a:t>
              </a:r>
              <a:r>
                <a:rPr lang="zh-TW" altLang="en-US" sz="2400" b="1" dirty="0">
                  <a:solidFill>
                    <a:srgbClr val="FFFF00"/>
                  </a:solidFill>
                  <a:latin typeface="Times New Roman" panose="02020603050405020304" pitchFamily="18" charset="0"/>
                  <a:ea typeface="微軟正黑體" panose="020B0604030504040204" pitchFamily="34" charset="-120"/>
                  <a:cs typeface="Times New Roman" panose="02020603050405020304" pitchFamily="18" charset="0"/>
                </a:rPr>
                <a:t>弱勢學生</a:t>
              </a:r>
              <a:r>
                <a:rPr lang="zh-TW" altLang="en-US" sz="24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助學計畫」辦理</a:t>
              </a:r>
              <a:r>
                <a:rPr lang="en-US" altLang="zh-TW" sz="24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4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8" name="圓角矩形 7"/>
            <p:cNvSpPr/>
            <p:nvPr/>
          </p:nvSpPr>
          <p:spPr bwMode="auto">
            <a:xfrm>
              <a:off x="2915816" y="1484784"/>
              <a:ext cx="1944216" cy="916470"/>
            </a:xfrm>
            <a:prstGeom prst="round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path path="circle">
                <a:fillToRect l="50000" t="50000" r="50000" b="50000"/>
              </a:path>
              <a:tileRect/>
            </a:gradFill>
            <a:ln w="38100">
              <a:noFill/>
              <a:round/>
              <a:headEnd/>
              <a:tailEnd type="triangle" w="med" len="med"/>
            </a:ln>
            <a:scene3d>
              <a:camera prst="orthographicFront"/>
              <a:lightRig rig="threePt" dir="t"/>
            </a:scene3d>
            <a:sp3d extrusionH="76200">
              <a:bevelT w="127000"/>
              <a:extrusionClr>
                <a:schemeClr val="bg1"/>
              </a:extrusionClr>
            </a:sp3d>
          </p:spPr>
          <p:txBody>
            <a:bodyPr rtlCol="0" anchor="ctr"/>
            <a:lstStyle/>
            <a:p>
              <a:pPr algn="ctr"/>
              <a:r>
                <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免納學費</a:t>
              </a:r>
            </a:p>
          </p:txBody>
        </p:sp>
        <p:sp>
          <p:nvSpPr>
            <p:cNvPr id="9" name="圓角矩形 8"/>
            <p:cNvSpPr/>
            <p:nvPr/>
          </p:nvSpPr>
          <p:spPr bwMode="auto">
            <a:xfrm>
              <a:off x="2915816" y="2522141"/>
              <a:ext cx="1944216" cy="720056"/>
            </a:xfrm>
            <a:prstGeom prst="round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path path="circle">
                <a:fillToRect l="50000" t="50000" r="50000" b="50000"/>
              </a:path>
              <a:tileRect/>
            </a:gradFill>
            <a:ln w="38100">
              <a:noFill/>
              <a:round/>
              <a:headEnd/>
              <a:tailEnd type="triangle" w="med" len="med"/>
            </a:ln>
            <a:scene3d>
              <a:camera prst="orthographicFront"/>
              <a:lightRig rig="threePt" dir="t"/>
            </a:scene3d>
            <a:sp3d extrusionH="76200">
              <a:bevelT w="127000"/>
              <a:extrusionClr>
                <a:schemeClr val="bg1"/>
              </a:extrusionClr>
            </a:sp3d>
          </p:spPr>
          <p:txBody>
            <a:bodyPr rtlCol="0" anchor="ctr"/>
            <a:lstStyle/>
            <a:p>
              <a:pPr algn="ctr"/>
              <a:r>
                <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助學金</a:t>
              </a:r>
            </a:p>
          </p:txBody>
        </p:sp>
        <p:sp>
          <p:nvSpPr>
            <p:cNvPr id="10" name="圓角矩形 9"/>
            <p:cNvSpPr/>
            <p:nvPr/>
          </p:nvSpPr>
          <p:spPr bwMode="auto">
            <a:xfrm>
              <a:off x="2915816" y="3335922"/>
              <a:ext cx="1944216" cy="1563646"/>
            </a:xfrm>
            <a:prstGeom prst="roundRect">
              <a:avLst>
                <a:gd name="adj" fmla="val 6921"/>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path path="circle">
                <a:fillToRect l="50000" t="50000" r="50000" b="50000"/>
              </a:path>
              <a:tileRect/>
            </a:gradFill>
            <a:ln w="38100">
              <a:noFill/>
              <a:round/>
              <a:headEnd/>
              <a:tailEnd type="triangle" w="med" len="med"/>
            </a:ln>
            <a:scene3d>
              <a:camera prst="orthographicFront"/>
              <a:lightRig rig="threePt" dir="t"/>
            </a:scene3d>
            <a:sp3d extrusionH="76200">
              <a:bevelT w="127000"/>
              <a:extrusionClr>
                <a:schemeClr val="bg1"/>
              </a:extrusionClr>
            </a:sp3d>
          </p:spPr>
          <p:txBody>
            <a:bodyPr rtlCol="0" anchor="ctr"/>
            <a:lstStyle/>
            <a:p>
              <a:pPr algn="ctr"/>
              <a:r>
                <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生活</a:t>
              </a:r>
              <a:endParaRPr lang="en-US" altLang="zh-TW"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助學金</a:t>
              </a:r>
            </a:p>
          </p:txBody>
        </p:sp>
        <p:sp>
          <p:nvSpPr>
            <p:cNvPr id="11" name="圓角矩形 10"/>
            <p:cNvSpPr/>
            <p:nvPr/>
          </p:nvSpPr>
          <p:spPr bwMode="auto">
            <a:xfrm>
              <a:off x="2915816" y="4993293"/>
              <a:ext cx="1944216" cy="616695"/>
            </a:xfrm>
            <a:prstGeom prst="round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path path="circle">
                <a:fillToRect l="50000" t="50000" r="50000" b="50000"/>
              </a:path>
              <a:tileRect/>
            </a:gradFill>
            <a:ln w="38100">
              <a:noFill/>
              <a:round/>
              <a:headEnd/>
              <a:tailEnd type="triangle" w="med" len="med"/>
            </a:ln>
            <a:scene3d>
              <a:camera prst="orthographicFront"/>
              <a:lightRig rig="threePt" dir="t"/>
            </a:scene3d>
            <a:sp3d extrusionH="76200">
              <a:bevelT w="127000"/>
              <a:extrusionClr>
                <a:schemeClr val="bg1"/>
              </a:extrusionClr>
            </a:sp3d>
          </p:spPr>
          <p:txBody>
            <a:bodyPr rtlCol="0" anchor="ctr"/>
            <a:lstStyle/>
            <a:p>
              <a:pPr algn="ctr"/>
              <a:r>
                <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緊急紓困</a:t>
              </a:r>
            </a:p>
          </p:txBody>
        </p:sp>
        <p:sp>
          <p:nvSpPr>
            <p:cNvPr id="12" name="圓角矩形 11"/>
            <p:cNvSpPr/>
            <p:nvPr/>
          </p:nvSpPr>
          <p:spPr bwMode="auto">
            <a:xfrm>
              <a:off x="2915816" y="5751081"/>
              <a:ext cx="1944216" cy="720057"/>
            </a:xfrm>
            <a:prstGeom prst="round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path path="circle">
                <a:fillToRect l="50000" t="50000" r="50000" b="50000"/>
              </a:path>
              <a:tileRect/>
            </a:gradFill>
            <a:ln w="38100">
              <a:noFill/>
              <a:round/>
              <a:headEnd/>
              <a:tailEnd type="triangle" w="med" len="med"/>
            </a:ln>
            <a:scene3d>
              <a:camera prst="orthographicFront"/>
              <a:lightRig rig="threePt" dir="t"/>
            </a:scene3d>
            <a:sp3d extrusionH="76200">
              <a:bevelT w="127000"/>
              <a:extrusionClr>
                <a:schemeClr val="bg1"/>
              </a:extrusionClr>
            </a:sp3d>
          </p:spPr>
          <p:txBody>
            <a:bodyPr rtlCol="0" anchor="ctr"/>
            <a:lstStyle/>
            <a:p>
              <a:pPr algn="ctr"/>
              <a:r>
                <a:rPr lang="zh-TW" altLang="en-US" sz="2800"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住宿優惠</a:t>
              </a:r>
            </a:p>
          </p:txBody>
        </p:sp>
      </p:grpSp>
      <p:sp>
        <p:nvSpPr>
          <p:cNvPr id="4" name="投影片編號版面配置區 3"/>
          <p:cNvSpPr>
            <a:spLocks noGrp="1"/>
          </p:cNvSpPr>
          <p:nvPr>
            <p:ph type="sldNum" sz="quarter" idx="12"/>
          </p:nvPr>
        </p:nvSpPr>
        <p:spPr>
          <a:xfrm>
            <a:off x="7010400" y="6437192"/>
            <a:ext cx="2133600" cy="365125"/>
          </a:xfrm>
        </p:spPr>
        <p:txBody>
          <a:bodyPr/>
          <a:lstStyle/>
          <a:p>
            <a:pPr>
              <a:defRPr/>
            </a:pPr>
            <a:fld id="{3389D979-77D4-4AA7-9D0B-5088B9A32813}" type="slidenum">
              <a:rPr lang="zh-TW" altLang="en-US" smtClean="0"/>
              <a:pPr>
                <a:defRPr/>
              </a:pPr>
              <a:t>44</a:t>
            </a:fld>
            <a:endParaRPr lang="zh-TW" altLang="en-US" dirty="0"/>
          </a:p>
        </p:txBody>
      </p:sp>
      <p:sp>
        <p:nvSpPr>
          <p:cNvPr id="17" name="矩形 16"/>
          <p:cNvSpPr/>
          <p:nvPr/>
        </p:nvSpPr>
        <p:spPr>
          <a:xfrm>
            <a:off x="1"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lvl="0" algn="ctr">
              <a:defRPr/>
            </a:pPr>
            <a:r>
              <a:rPr kumimoji="0" lang="zh-TW" altLang="en-US"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關於五專 </a:t>
            </a:r>
            <a:r>
              <a:rPr kumimoji="0" lang="en-US" altLang="zh-TW"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zh-TW" altLang="en-US" sz="32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免學費與助學補助</a:t>
            </a:r>
          </a:p>
        </p:txBody>
      </p:sp>
      <p:sp>
        <p:nvSpPr>
          <p:cNvPr id="22" name="矩形 21"/>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23" name="群組 22"/>
          <p:cNvGrpSpPr/>
          <p:nvPr/>
        </p:nvGrpSpPr>
        <p:grpSpPr>
          <a:xfrm>
            <a:off x="2195737" y="44631"/>
            <a:ext cx="2664296" cy="360045"/>
            <a:chOff x="2123728" y="44624"/>
            <a:chExt cx="2664296" cy="360045"/>
          </a:xfrm>
        </p:grpSpPr>
        <p:grpSp>
          <p:nvGrpSpPr>
            <p:cNvPr id="24" name="群組 23"/>
            <p:cNvGrpSpPr/>
            <p:nvPr/>
          </p:nvGrpSpPr>
          <p:grpSpPr>
            <a:xfrm>
              <a:off x="2555776" y="44624"/>
              <a:ext cx="2232248" cy="360045"/>
              <a:chOff x="2267744" y="44624"/>
              <a:chExt cx="2232248" cy="360045"/>
            </a:xfrm>
          </p:grpSpPr>
          <p:grpSp>
            <p:nvGrpSpPr>
              <p:cNvPr id="26" name="群組 37"/>
              <p:cNvGrpSpPr/>
              <p:nvPr/>
            </p:nvGrpSpPr>
            <p:grpSpPr>
              <a:xfrm>
                <a:off x="2267744" y="44629"/>
                <a:ext cx="2232248" cy="360040"/>
                <a:chOff x="2267738" y="44624"/>
                <a:chExt cx="2232248" cy="360040"/>
              </a:xfrm>
            </p:grpSpPr>
            <p:sp>
              <p:nvSpPr>
                <p:cNvPr id="29" name="橢圓 28"/>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1" name="橢圓 3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 name="橢圓 26"/>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8" name="橢圓 27"/>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080993014"/>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圖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514" y="1282785"/>
            <a:ext cx="7474941" cy="3588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表格 1"/>
          <p:cNvGraphicFramePr>
            <a:graphicFrameLocks noGrp="1"/>
          </p:cNvGraphicFramePr>
          <p:nvPr>
            <p:extLst>
              <p:ext uri="{D42A27DB-BD31-4B8C-83A1-F6EECF244321}">
                <p14:modId xmlns:p14="http://schemas.microsoft.com/office/powerpoint/2010/main" val="1974810155"/>
              </p:ext>
            </p:extLst>
          </p:nvPr>
        </p:nvGraphicFramePr>
        <p:xfrm>
          <a:off x="1220934" y="4864796"/>
          <a:ext cx="7455520" cy="2021840"/>
        </p:xfrm>
        <a:graphic>
          <a:graphicData uri="http://schemas.openxmlformats.org/drawingml/2006/table">
            <a:tbl>
              <a:tblPr firstRow="1" bandRow="1">
                <a:tableStyleId>{5C22544A-7EE6-4342-B048-85BDC9FD1C3A}</a:tableStyleId>
              </a:tblPr>
              <a:tblGrid>
                <a:gridCol w="1585208">
                  <a:extLst>
                    <a:ext uri="{9D8B030D-6E8A-4147-A177-3AD203B41FA5}">
                      <a16:colId xmlns:a16="http://schemas.microsoft.com/office/drawing/2014/main" val="20000"/>
                    </a:ext>
                  </a:extLst>
                </a:gridCol>
                <a:gridCol w="2142552">
                  <a:extLst>
                    <a:ext uri="{9D8B030D-6E8A-4147-A177-3AD203B41FA5}">
                      <a16:colId xmlns:a16="http://schemas.microsoft.com/office/drawing/2014/main" val="20001"/>
                    </a:ext>
                  </a:extLst>
                </a:gridCol>
                <a:gridCol w="1863880">
                  <a:extLst>
                    <a:ext uri="{9D8B030D-6E8A-4147-A177-3AD203B41FA5}">
                      <a16:colId xmlns:a16="http://schemas.microsoft.com/office/drawing/2014/main" val="20002"/>
                    </a:ext>
                  </a:extLst>
                </a:gridCol>
                <a:gridCol w="1863880">
                  <a:extLst>
                    <a:ext uri="{9D8B030D-6E8A-4147-A177-3AD203B41FA5}">
                      <a16:colId xmlns:a16="http://schemas.microsoft.com/office/drawing/2014/main" val="20003"/>
                    </a:ext>
                  </a:extLst>
                </a:gridCol>
              </a:tblGrid>
              <a:tr h="370840">
                <a:tc>
                  <a:txBody>
                    <a:bodyPr/>
                    <a:lstStyle/>
                    <a:p>
                      <a:pPr algn="ctr"/>
                      <a:endParaRPr lang="zh-TW" altLang="en-US" dirty="0">
                        <a:latin typeface="Times New Roman" pitchFamily="18" charset="0"/>
                        <a:ea typeface="微軟正黑體" pitchFamily="34" charset="-120"/>
                        <a:cs typeface="Times New Roman" pitchFamily="18" charset="0"/>
                      </a:endParaRPr>
                    </a:p>
                  </a:txBody>
                  <a:tcPr anchor="ctr">
                    <a:lnB w="12700" cap="flat" cmpd="sng" algn="ctr">
                      <a:solidFill>
                        <a:schemeClr val="tx1"/>
                      </a:solidFill>
                      <a:prstDash val="solid"/>
                      <a:round/>
                      <a:headEnd type="none" w="med" len="med"/>
                      <a:tailEnd type="none" w="med" len="med"/>
                    </a:lnB>
                    <a:solidFill>
                      <a:srgbClr val="FF8989"/>
                    </a:solidFill>
                  </a:tcPr>
                </a:tc>
                <a:tc>
                  <a:txBody>
                    <a:bodyPr/>
                    <a:lstStyle/>
                    <a:p>
                      <a:pPr algn="ctr"/>
                      <a:r>
                        <a:rPr lang="zh-TW" altLang="en-US" dirty="0">
                          <a:latin typeface="Times New Roman" pitchFamily="18" charset="0"/>
                          <a:ea typeface="微軟正黑體" pitchFamily="34" charset="-120"/>
                          <a:cs typeface="Times New Roman" pitchFamily="18" charset="0"/>
                        </a:rPr>
                        <a:t>企業</a:t>
                      </a:r>
                    </a:p>
                  </a:txBody>
                  <a:tcPr anchor="ctr">
                    <a:lnB w="12700" cap="flat" cmpd="sng" algn="ctr">
                      <a:solidFill>
                        <a:schemeClr val="tx1"/>
                      </a:solidFill>
                      <a:prstDash val="solid"/>
                      <a:round/>
                      <a:headEnd type="none" w="med" len="med"/>
                      <a:tailEnd type="none" w="med" len="med"/>
                    </a:lnB>
                    <a:solidFill>
                      <a:srgbClr val="FF8989"/>
                    </a:solidFill>
                  </a:tcPr>
                </a:tc>
                <a:tc>
                  <a:txBody>
                    <a:bodyPr/>
                    <a:lstStyle/>
                    <a:p>
                      <a:pPr algn="ctr"/>
                      <a:r>
                        <a:rPr lang="zh-TW" altLang="en-US" dirty="0">
                          <a:latin typeface="Times New Roman" pitchFamily="18" charset="0"/>
                          <a:ea typeface="微軟正黑體" pitchFamily="34" charset="-120"/>
                          <a:cs typeface="Times New Roman" pitchFamily="18" charset="0"/>
                        </a:rPr>
                        <a:t>教育部</a:t>
                      </a:r>
                    </a:p>
                  </a:txBody>
                  <a:tcPr anchor="ctr">
                    <a:lnB w="12700" cap="flat" cmpd="sng" algn="ctr">
                      <a:solidFill>
                        <a:schemeClr val="tx1"/>
                      </a:solidFill>
                      <a:prstDash val="solid"/>
                      <a:round/>
                      <a:headEnd type="none" w="med" len="med"/>
                      <a:tailEnd type="none" w="med" len="med"/>
                    </a:lnB>
                    <a:solidFill>
                      <a:srgbClr val="FF8989"/>
                    </a:solidFill>
                  </a:tcPr>
                </a:tc>
                <a:tc>
                  <a:txBody>
                    <a:bodyPr/>
                    <a:lstStyle/>
                    <a:p>
                      <a:pPr algn="ctr"/>
                      <a:r>
                        <a:rPr lang="zh-TW" altLang="en-US" dirty="0">
                          <a:latin typeface="Times New Roman" pitchFamily="18" charset="0"/>
                          <a:ea typeface="微軟正黑體" pitchFamily="34" charset="-120"/>
                          <a:cs typeface="Times New Roman" pitchFamily="18" charset="0"/>
                        </a:rPr>
                        <a:t>學生</a:t>
                      </a:r>
                    </a:p>
                  </a:txBody>
                  <a:tcPr anchor="ctr">
                    <a:lnB w="12700" cap="flat" cmpd="sng" algn="ctr">
                      <a:solidFill>
                        <a:schemeClr val="tx1"/>
                      </a:solidFill>
                      <a:prstDash val="solid"/>
                      <a:round/>
                      <a:headEnd type="none" w="med" len="med"/>
                      <a:tailEnd type="none" w="med" len="med"/>
                    </a:lnB>
                    <a:solidFill>
                      <a:srgbClr val="FF8989"/>
                    </a:solidFill>
                  </a:tcPr>
                </a:tc>
                <a:extLst>
                  <a:ext uri="{0D108BD9-81ED-4DB2-BD59-A6C34878D82A}">
                    <a16:rowId xmlns:a16="http://schemas.microsoft.com/office/drawing/2014/main" val="10000"/>
                  </a:ext>
                </a:extLst>
              </a:tr>
              <a:tr h="370840">
                <a:tc>
                  <a:txBody>
                    <a:bodyPr/>
                    <a:lstStyle/>
                    <a:p>
                      <a:pPr algn="ctr"/>
                      <a:r>
                        <a:rPr lang="zh-TW" altLang="en-US" sz="2800" b="0" dirty="0">
                          <a:latin typeface="Times New Roman" pitchFamily="18" charset="0"/>
                          <a:ea typeface="微軟正黑體" pitchFamily="34" charset="-120"/>
                          <a:cs typeface="Times New Roman" pitchFamily="18" charset="0"/>
                        </a:rPr>
                        <a:t>專四</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en-US" altLang="zh-TW" b="1" dirty="0">
                          <a:latin typeface="Times New Roman" pitchFamily="18" charset="0"/>
                          <a:ea typeface="微軟正黑體" pitchFamily="34" charset="-120"/>
                          <a:cs typeface="Times New Roman" pitchFamily="18" charset="0"/>
                        </a:rPr>
                        <a:t>$6,000</a:t>
                      </a:r>
                      <a:r>
                        <a:rPr lang="zh-TW" altLang="en-US" b="1" dirty="0">
                          <a:latin typeface="Times New Roman" pitchFamily="18" charset="0"/>
                          <a:ea typeface="微軟正黑體" pitchFamily="34" charset="-120"/>
                          <a:cs typeface="Times New Roman" pitchFamily="18" charset="0"/>
                        </a:rPr>
                        <a:t>以上</a:t>
                      </a:r>
                      <a:endParaRPr lang="en-US" altLang="zh-TW" b="1" dirty="0">
                        <a:latin typeface="Times New Roman" pitchFamily="18" charset="0"/>
                        <a:ea typeface="微軟正黑體" pitchFamily="34" charset="-120"/>
                        <a:cs typeface="Times New Roman" pitchFamily="18" charset="0"/>
                      </a:endParaRPr>
                    </a:p>
                    <a:p>
                      <a:pPr algn="ctr"/>
                      <a:r>
                        <a:rPr lang="zh-TW" altLang="en-US" dirty="0">
                          <a:latin typeface="Times New Roman" pitchFamily="18" charset="0"/>
                          <a:ea typeface="微軟正黑體" pitchFamily="34" charset="-120"/>
                          <a:cs typeface="Times New Roman" pitchFamily="18" charset="0"/>
                        </a:rPr>
                        <a:t>生活獎學金</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50000"/>
                        </a:lnSpc>
                      </a:pPr>
                      <a:r>
                        <a:rPr lang="zh-TW" altLang="en-US" dirty="0">
                          <a:latin typeface="Times New Roman" pitchFamily="18" charset="0"/>
                          <a:ea typeface="微軟正黑體" pitchFamily="34" charset="-120"/>
                          <a:cs typeface="Times New Roman" pitchFamily="18" charset="0"/>
                        </a:rPr>
                        <a:t>就業獎學金</a:t>
                      </a:r>
                      <a:endParaRPr lang="en-US" altLang="zh-TW" dirty="0">
                        <a:latin typeface="Times New Roman" pitchFamily="18" charset="0"/>
                        <a:ea typeface="微軟正黑體" pitchFamily="34" charset="-120"/>
                        <a:cs typeface="Times New Roman" pitchFamily="18" charset="0"/>
                      </a:endParaRPr>
                    </a:p>
                    <a:p>
                      <a:pPr algn="ctr">
                        <a:lnSpc>
                          <a:spcPct val="150000"/>
                        </a:lnSpc>
                      </a:pPr>
                      <a:r>
                        <a:rPr lang="en-US" altLang="zh-TW" dirty="0">
                          <a:latin typeface="Times New Roman" pitchFamily="18" charset="0"/>
                          <a:ea typeface="微軟正黑體" pitchFamily="34" charset="-120"/>
                          <a:cs typeface="Times New Roman" pitchFamily="18" charset="0"/>
                        </a:rPr>
                        <a:t>(</a:t>
                      </a:r>
                      <a:r>
                        <a:rPr lang="zh-TW" altLang="en-US" dirty="0">
                          <a:latin typeface="Times New Roman" pitchFamily="18" charset="0"/>
                          <a:ea typeface="微軟正黑體" pitchFamily="34" charset="-120"/>
                          <a:cs typeface="Times New Roman" pitchFamily="18" charset="0"/>
                        </a:rPr>
                        <a:t>學雜費補助</a:t>
                      </a:r>
                      <a:r>
                        <a:rPr lang="en-US" altLang="zh-TW" dirty="0">
                          <a:latin typeface="Times New Roman" pitchFamily="18" charset="0"/>
                          <a:ea typeface="微軟正黑體" pitchFamily="34" charset="-120"/>
                          <a:cs typeface="Times New Roman" pitchFamily="18" charset="0"/>
                        </a:rPr>
                        <a:t>)</a:t>
                      </a:r>
                      <a:endParaRPr lang="zh-TW" altLang="en-US" dirty="0">
                        <a:latin typeface="Times New Roman" pitchFamily="18" charset="0"/>
                        <a:ea typeface="微軟正黑體" pitchFamily="34" charset="-120"/>
                        <a:cs typeface="Times New Roman"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trike="noStrike" baseline="0" dirty="0">
                          <a:latin typeface="Times New Roman" pitchFamily="18" charset="0"/>
                          <a:ea typeface="微軟正黑體" pitchFamily="34" charset="-120"/>
                          <a:cs typeface="Times New Roman" pitchFamily="18" charset="0"/>
                        </a:rPr>
                        <a:t>在校期間</a:t>
                      </a:r>
                      <a:endParaRPr lang="zh-TW" altLang="en-US" dirty="0">
                        <a:latin typeface="Times New Roman" pitchFamily="18" charset="0"/>
                        <a:ea typeface="微軟正黑體" pitchFamily="34" charset="-120"/>
                        <a:cs typeface="Times New Roman" pitchFamily="18"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b="0" dirty="0">
                          <a:latin typeface="Times New Roman" pitchFamily="18" charset="0"/>
                          <a:ea typeface="微軟正黑體" pitchFamily="34" charset="-120"/>
                          <a:cs typeface="Times New Roman" pitchFamily="18" charset="0"/>
                        </a:rPr>
                        <a:t>專五</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algn="ctr"/>
                      <a:r>
                        <a:rPr lang="zh-TW" altLang="en-US" dirty="0">
                          <a:latin typeface="Times New Roman" pitchFamily="18" charset="0"/>
                          <a:ea typeface="微軟正黑體" pitchFamily="34" charset="-120"/>
                          <a:cs typeface="Times New Roman" pitchFamily="18" charset="0"/>
                        </a:rPr>
                        <a:t>基本工資以上</a:t>
                      </a:r>
                      <a:endParaRPr lang="en-US" altLang="zh-TW" dirty="0">
                        <a:latin typeface="Times New Roman" pitchFamily="18" charset="0"/>
                        <a:ea typeface="微軟正黑體" pitchFamily="34" charset="-120"/>
                        <a:cs typeface="Times New Roman" pitchFamily="18" charset="0"/>
                      </a:endParaRPr>
                    </a:p>
                    <a:p>
                      <a:pPr algn="ctr"/>
                      <a:r>
                        <a:rPr lang="zh-TW" altLang="en-US" dirty="0">
                          <a:latin typeface="Times New Roman" pitchFamily="18" charset="0"/>
                          <a:ea typeface="微軟正黑體" pitchFamily="34" charset="-120"/>
                          <a:cs typeface="Times New Roman" pitchFamily="18" charset="0"/>
                        </a:rPr>
                        <a:t>實習津貼</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lang="zh-TW" altLang="en-US" dirty="0"/>
                    </a:p>
                  </a:txBody>
                  <a:tcPr anchor="ctr"/>
                </a:tc>
                <a:tc>
                  <a:txBody>
                    <a:bodyPr/>
                    <a:lstStyle/>
                    <a:p>
                      <a:pPr algn="ctr"/>
                      <a:r>
                        <a:rPr lang="zh-TW" altLang="en-US" dirty="0">
                          <a:latin typeface="Times New Roman" pitchFamily="18" charset="0"/>
                          <a:ea typeface="微軟正黑體" pitchFamily="34" charset="-120"/>
                          <a:cs typeface="Times New Roman" pitchFamily="18" charset="0"/>
                        </a:rPr>
                        <a:t>實習期間</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pPr algn="ctr"/>
                      <a:r>
                        <a:rPr lang="zh-TW" altLang="en-US" dirty="0">
                          <a:latin typeface="Times New Roman" pitchFamily="18" charset="0"/>
                          <a:ea typeface="微軟正黑體" pitchFamily="34" charset="-120"/>
                          <a:cs typeface="Times New Roman" pitchFamily="18" charset="0"/>
                        </a:rPr>
                        <a:t>畢業後</a:t>
                      </a:r>
                      <a:r>
                        <a:rPr lang="en-US" altLang="zh-TW" b="1" dirty="0">
                          <a:latin typeface="Times New Roman" pitchFamily="18" charset="0"/>
                          <a:ea typeface="微軟正黑體" pitchFamily="34" charset="-120"/>
                          <a:cs typeface="Times New Roman" pitchFamily="18" charset="0"/>
                        </a:rPr>
                        <a:t>2</a:t>
                      </a:r>
                      <a:r>
                        <a:rPr lang="zh-TW" altLang="en-US" dirty="0">
                          <a:latin typeface="Times New Roman" pitchFamily="18" charset="0"/>
                          <a:ea typeface="微軟正黑體" pitchFamily="34" charset="-120"/>
                          <a:cs typeface="Times New Roman" pitchFamily="18" charset="0"/>
                        </a:rPr>
                        <a:t>年</a:t>
                      </a:r>
                    </a:p>
                  </a:txBody>
                  <a:tcPr anchor="ctr">
                    <a:lnT w="12700" cap="flat" cmpd="sng" algn="ctr">
                      <a:solidFill>
                        <a:schemeClr val="tx1"/>
                      </a:solidFill>
                      <a:prstDash val="solid"/>
                      <a:round/>
                      <a:headEnd type="none" w="med" len="med"/>
                      <a:tailEnd type="none" w="med" len="med"/>
                    </a:lnT>
                    <a:solidFill>
                      <a:srgbClr val="CCECFF"/>
                    </a:solidFill>
                  </a:tcPr>
                </a:tc>
                <a:tc>
                  <a:txBody>
                    <a:bodyPr/>
                    <a:lstStyle/>
                    <a:p>
                      <a:pPr algn="ctr"/>
                      <a:r>
                        <a:rPr lang="zh-TW" altLang="en-US" strike="noStrike" baseline="0" dirty="0">
                          <a:latin typeface="Times New Roman" pitchFamily="18" charset="0"/>
                          <a:ea typeface="微軟正黑體" pitchFamily="34" charset="-120"/>
                          <a:cs typeface="Times New Roman" pitchFamily="18" charset="0"/>
                        </a:rPr>
                        <a:t>提供正式職缺</a:t>
                      </a:r>
                      <a:endParaRPr lang="zh-TW" altLang="en-US" dirty="0">
                        <a:latin typeface="Times New Roman" pitchFamily="18" charset="0"/>
                        <a:ea typeface="微軟正黑體" pitchFamily="34" charset="-120"/>
                        <a:cs typeface="Times New Roman" pitchFamily="18"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US" altLang="zh-TW" strike="noStrike" baseline="0" dirty="0">
                          <a:latin typeface="Times New Roman" pitchFamily="18" charset="0"/>
                          <a:ea typeface="微軟正黑體" pitchFamily="34" charset="-120"/>
                          <a:cs typeface="Times New Roman" pitchFamily="18" charset="0"/>
                        </a:rPr>
                        <a:t>------</a:t>
                      </a:r>
                      <a:endParaRPr lang="zh-TW" altLang="en-US" dirty="0">
                        <a:latin typeface="Times New Roman" pitchFamily="18" charset="0"/>
                        <a:ea typeface="微軟正黑體" pitchFamily="34" charset="-120"/>
                        <a:cs typeface="Times New Roman" pitchFamily="18"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zh-TW" altLang="en-US" dirty="0">
                          <a:latin typeface="Times New Roman" pitchFamily="18" charset="0"/>
                          <a:ea typeface="微軟正黑體" pitchFamily="34" charset="-120"/>
                          <a:cs typeface="Times New Roman" pitchFamily="18" charset="0"/>
                        </a:rPr>
                        <a:t>至該企業上班</a:t>
                      </a: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3"/>
                  </a:ext>
                </a:extLst>
              </a:tr>
            </a:tbl>
          </a:graphicData>
        </a:graphic>
      </p:graphicFrame>
      <p:sp>
        <p:nvSpPr>
          <p:cNvPr id="3" name="投影片編號版面配置區 2"/>
          <p:cNvSpPr>
            <a:spLocks noGrp="1"/>
          </p:cNvSpPr>
          <p:nvPr>
            <p:ph type="sldNum" sz="quarter" idx="12"/>
          </p:nvPr>
        </p:nvSpPr>
        <p:spPr>
          <a:xfrm>
            <a:off x="6553200" y="6525336"/>
            <a:ext cx="2133600" cy="365125"/>
          </a:xfrm>
        </p:spPr>
        <p:txBody>
          <a:bodyPr/>
          <a:lstStyle/>
          <a:p>
            <a:pPr>
              <a:defRPr/>
            </a:pPr>
            <a:fld id="{BCF6C782-A86A-45BB-B3F6-D32D537A4B8D}" type="slidenum">
              <a:rPr lang="zh-TW" altLang="en-US" smtClean="0"/>
              <a:pPr>
                <a:defRPr/>
              </a:pPr>
              <a:t>45</a:t>
            </a:fld>
            <a:endParaRPr lang="zh-TW" altLang="en-US"/>
          </a:p>
        </p:txBody>
      </p:sp>
      <p:sp>
        <p:nvSpPr>
          <p:cNvPr id="7" name="矩形 6"/>
          <p:cNvSpPr/>
          <p:nvPr/>
        </p:nvSpPr>
        <p:spPr>
          <a:xfrm>
            <a:off x="1"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lvl="0" algn="ctr">
              <a:defRPr/>
            </a:pPr>
            <a:r>
              <a:rPr kumimoji="0" lang="zh-TW" altLang="en-US"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關於五專 </a:t>
            </a:r>
            <a:r>
              <a:rPr kumimoji="0" lang="en-US" altLang="zh-TW"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zh-TW" altLang="en-US" sz="32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五專畢業生投入職場展翅計畫</a:t>
            </a:r>
            <a:endParaRPr kumimoji="0" lang="zh-TW" altLang="en-US" sz="24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8" name="矩形 7"/>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五專入學管道</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9" name="群組 8"/>
          <p:cNvGrpSpPr/>
          <p:nvPr/>
        </p:nvGrpSpPr>
        <p:grpSpPr>
          <a:xfrm>
            <a:off x="2195737" y="44631"/>
            <a:ext cx="2664296" cy="360045"/>
            <a:chOff x="2123728" y="44624"/>
            <a:chExt cx="2664296" cy="360045"/>
          </a:xfrm>
        </p:grpSpPr>
        <p:grpSp>
          <p:nvGrpSpPr>
            <p:cNvPr id="10" name="群組 9"/>
            <p:cNvGrpSpPr/>
            <p:nvPr/>
          </p:nvGrpSpPr>
          <p:grpSpPr>
            <a:xfrm>
              <a:off x="2555776" y="44624"/>
              <a:ext cx="2232248" cy="360045"/>
              <a:chOff x="2267744" y="44624"/>
              <a:chExt cx="2232248" cy="360045"/>
            </a:xfrm>
          </p:grpSpPr>
          <p:grpSp>
            <p:nvGrpSpPr>
              <p:cNvPr id="12" name="群組 37"/>
              <p:cNvGrpSpPr/>
              <p:nvPr/>
            </p:nvGrpSpPr>
            <p:grpSpPr>
              <a:xfrm>
                <a:off x="2267744" y="44629"/>
                <a:ext cx="2232248" cy="360040"/>
                <a:chOff x="2267738" y="44624"/>
                <a:chExt cx="2232248" cy="360040"/>
              </a:xfrm>
            </p:grpSpPr>
            <p:sp>
              <p:nvSpPr>
                <p:cNvPr id="15" name="橢圓 1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4" name="橢圓 1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55828136"/>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a:extLst>
              <a:ext uri="{FF2B5EF4-FFF2-40B4-BE49-F238E27FC236}">
                <a16:creationId xmlns:a16="http://schemas.microsoft.com/office/drawing/2014/main" id="{65DA6DDD-CE53-4867-8ED9-0C34A98E4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67459">
            <a:off x="4721294" y="4903205"/>
            <a:ext cx="2519361" cy="2348054"/>
          </a:xfrm>
          <a:prstGeom prst="rect">
            <a:avLst/>
          </a:prstGeom>
        </p:spPr>
      </p:pic>
      <p:grpSp>
        <p:nvGrpSpPr>
          <p:cNvPr id="42" name="群組 41">
            <a:extLst>
              <a:ext uri="{FF2B5EF4-FFF2-40B4-BE49-F238E27FC236}">
                <a16:creationId xmlns:a16="http://schemas.microsoft.com/office/drawing/2014/main" id="{3C983BF3-1BD8-4D95-8CE1-A833629E4223}"/>
              </a:ext>
            </a:extLst>
          </p:cNvPr>
          <p:cNvGrpSpPr/>
          <p:nvPr/>
        </p:nvGrpSpPr>
        <p:grpSpPr>
          <a:xfrm>
            <a:off x="5952505" y="789863"/>
            <a:ext cx="3700754" cy="5137767"/>
            <a:chOff x="6219577" y="2250425"/>
            <a:chExt cx="3509676" cy="4091638"/>
          </a:xfrm>
        </p:grpSpPr>
        <p:pic>
          <p:nvPicPr>
            <p:cNvPr id="43" name="圖片 42">
              <a:extLst>
                <a:ext uri="{FF2B5EF4-FFF2-40B4-BE49-F238E27FC236}">
                  <a16:creationId xmlns:a16="http://schemas.microsoft.com/office/drawing/2014/main" id="{EA4243BD-D826-4D38-BCB2-4C3797A08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9577" y="2250425"/>
              <a:ext cx="3509676" cy="4091638"/>
            </a:xfrm>
            <a:prstGeom prst="rect">
              <a:avLst/>
            </a:prstGeom>
          </p:spPr>
        </p:pic>
        <p:sp>
          <p:nvSpPr>
            <p:cNvPr id="44" name="文字方塊 43">
              <a:extLst>
                <a:ext uri="{FF2B5EF4-FFF2-40B4-BE49-F238E27FC236}">
                  <a16:creationId xmlns:a16="http://schemas.microsoft.com/office/drawing/2014/main" id="{2737BA04-907A-4B56-879C-63F87E0B2817}"/>
                </a:ext>
              </a:extLst>
            </p:cNvPr>
            <p:cNvSpPr txBox="1"/>
            <p:nvPr/>
          </p:nvSpPr>
          <p:spPr>
            <a:xfrm>
              <a:off x="6876256" y="5218782"/>
              <a:ext cx="2088357" cy="294130"/>
            </a:xfrm>
            <a:prstGeom prst="rect">
              <a:avLst/>
            </a:prstGeom>
            <a:noFill/>
          </p:spPr>
          <p:txBody>
            <a:bodyPr wrap="square" rtlCol="0">
              <a:spAutoFit/>
            </a:bodyP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五專招生學校</a:t>
              </a:r>
            </a:p>
          </p:txBody>
        </p:sp>
      </p:grpSp>
      <p:grpSp>
        <p:nvGrpSpPr>
          <p:cNvPr id="9" name="群組 8"/>
          <p:cNvGrpSpPr/>
          <p:nvPr/>
        </p:nvGrpSpPr>
        <p:grpSpPr>
          <a:xfrm>
            <a:off x="-728" y="-39263"/>
            <a:ext cx="9469272" cy="829093"/>
            <a:chOff x="-967" y="-39262"/>
            <a:chExt cx="8963768"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solidFill>
                <a:srgbClr val="96C8E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7" y="-39262"/>
              <a:ext cx="8963768"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a:t>
              </a:r>
              <a:r>
                <a:rPr lang="en-US" altLang="zh-TW" sz="3000" b="1" kern="0" dirty="0">
                  <a:solidFill>
                    <a:prstClr val="black"/>
                  </a:solidFill>
                  <a:latin typeface="微軟正黑體" panose="020B0604030504040204" pitchFamily="34" charset="-120"/>
                  <a:ea typeface="微軟正黑體" panose="020B0604030504040204" pitchFamily="34" charset="-120"/>
                  <a:cs typeface="Arial" pitchFamily="34" charset="0"/>
                </a:rPr>
                <a:t>114</a:t>
              </a:r>
              <a:r>
                <a:rPr lang="zh-TW" altLang="en-US" sz="3000" b="1" kern="0" dirty="0">
                  <a:solidFill>
                    <a:prstClr val="black"/>
                  </a:solidFill>
                  <a:latin typeface="微軟正黑體" panose="020B0604030504040204" pitchFamily="34" charset="-120"/>
                  <a:ea typeface="微軟正黑體" panose="020B0604030504040204" pitchFamily="34" charset="-120"/>
                  <a:cs typeface="Arial" pitchFamily="34" charset="0"/>
                </a:rPr>
                <a:t>學年度五專主要入學管道流程圖</a:t>
              </a:r>
              <a:endParaRPr lang="en-US" sz="3000" dirty="0"/>
            </a:p>
          </p:txBody>
        </p:sp>
      </p:grpSp>
      <p:pic>
        <p:nvPicPr>
          <p:cNvPr id="25" name="圖片 24">
            <a:extLst>
              <a:ext uri="{FF2B5EF4-FFF2-40B4-BE49-F238E27FC236}">
                <a16:creationId xmlns:a16="http://schemas.microsoft.com/office/drawing/2014/main" id="{73DB3B99-D926-4D1D-B6A6-EE300F7157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32638">
            <a:off x="4635350" y="3645838"/>
            <a:ext cx="2519361" cy="2348054"/>
          </a:xfrm>
          <a:prstGeom prst="rect">
            <a:avLst/>
          </a:prstGeom>
        </p:spPr>
      </p:pic>
      <p:pic>
        <p:nvPicPr>
          <p:cNvPr id="26" name="圖片 25">
            <a:extLst>
              <a:ext uri="{FF2B5EF4-FFF2-40B4-BE49-F238E27FC236}">
                <a16:creationId xmlns:a16="http://schemas.microsoft.com/office/drawing/2014/main" id="{8D36F4AE-6C62-44FD-8DA5-A5A9E79EB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43744">
            <a:off x="4608011" y="2484311"/>
            <a:ext cx="2519361" cy="2348054"/>
          </a:xfrm>
          <a:prstGeom prst="rect">
            <a:avLst/>
          </a:prstGeom>
        </p:spPr>
      </p:pic>
      <p:sp>
        <p:nvSpPr>
          <p:cNvPr id="27" name="Rectangle 3">
            <a:extLst>
              <a:ext uri="{FF2B5EF4-FFF2-40B4-BE49-F238E27FC236}">
                <a16:creationId xmlns:a16="http://schemas.microsoft.com/office/drawing/2014/main" id="{DB928418-C648-4768-9168-C2D3533482B4}"/>
              </a:ext>
            </a:extLst>
          </p:cNvPr>
          <p:cNvSpPr>
            <a:spLocks noChangeArrowheads="1"/>
          </p:cNvSpPr>
          <p:nvPr/>
        </p:nvSpPr>
        <p:spPr bwMode="auto">
          <a:xfrm>
            <a:off x="486903" y="2161707"/>
            <a:ext cx="4404106" cy="633896"/>
          </a:xfrm>
          <a:prstGeom prst="rect">
            <a:avLst/>
          </a:prstGeom>
          <a:solidFill>
            <a:srgbClr val="FFFF99"/>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國中教育會考</a:t>
            </a:r>
          </a:p>
        </p:txBody>
      </p:sp>
      <p:sp>
        <p:nvSpPr>
          <p:cNvPr id="28" name="Rectangle 5">
            <a:extLst>
              <a:ext uri="{FF2B5EF4-FFF2-40B4-BE49-F238E27FC236}">
                <a16:creationId xmlns:a16="http://schemas.microsoft.com/office/drawing/2014/main" id="{05006BF6-6B4C-443D-AF10-E8FF74419232}"/>
              </a:ext>
            </a:extLst>
          </p:cNvPr>
          <p:cNvSpPr>
            <a:spLocks noChangeArrowheads="1"/>
          </p:cNvSpPr>
          <p:nvPr/>
        </p:nvSpPr>
        <p:spPr bwMode="auto">
          <a:xfrm>
            <a:off x="486903" y="3446381"/>
            <a:ext cx="4404106" cy="631902"/>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rgbClr val="FFFF00"/>
                </a:solidFill>
                <a:latin typeface="Times New Roman" panose="02020603050405020304" pitchFamily="18" charset="0"/>
                <a:ea typeface="微軟正黑體" panose="020B0604030504040204" pitchFamily="34" charset="-120"/>
                <a:cs typeface="Times New Roman" panose="02020603050405020304" pitchFamily="18" charset="0"/>
              </a:rPr>
              <a:t>五專優先免試入學</a:t>
            </a:r>
          </a:p>
        </p:txBody>
      </p:sp>
      <p:sp>
        <p:nvSpPr>
          <p:cNvPr id="29" name="Rectangle 7">
            <a:extLst>
              <a:ext uri="{FF2B5EF4-FFF2-40B4-BE49-F238E27FC236}">
                <a16:creationId xmlns:a16="http://schemas.microsoft.com/office/drawing/2014/main" id="{4980820A-D8CF-43B0-88C9-A6CF7BC28275}"/>
              </a:ext>
            </a:extLst>
          </p:cNvPr>
          <p:cNvSpPr>
            <a:spLocks noChangeArrowheads="1"/>
          </p:cNvSpPr>
          <p:nvPr/>
        </p:nvSpPr>
        <p:spPr bwMode="auto">
          <a:xfrm>
            <a:off x="486903" y="4729061"/>
            <a:ext cx="4404106" cy="633896"/>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rgbClr val="66FF33"/>
                </a:solidFill>
                <a:latin typeface="Times New Roman" panose="02020603050405020304" pitchFamily="18" charset="0"/>
                <a:ea typeface="微軟正黑體" panose="020B0604030504040204" pitchFamily="34" charset="-120"/>
                <a:cs typeface="Times New Roman" panose="02020603050405020304" pitchFamily="18" charset="0"/>
              </a:rPr>
              <a:t>北、中、南區五專聯合免試入學</a:t>
            </a:r>
          </a:p>
        </p:txBody>
      </p:sp>
      <p:sp>
        <p:nvSpPr>
          <p:cNvPr id="30" name="Rectangle 11">
            <a:extLst>
              <a:ext uri="{FF2B5EF4-FFF2-40B4-BE49-F238E27FC236}">
                <a16:creationId xmlns:a16="http://schemas.microsoft.com/office/drawing/2014/main" id="{39AFE8B7-71C2-45AC-A7BD-FC25D503360B}"/>
              </a:ext>
            </a:extLst>
          </p:cNvPr>
          <p:cNvSpPr>
            <a:spLocks noChangeArrowheads="1"/>
          </p:cNvSpPr>
          <p:nvPr/>
        </p:nvSpPr>
        <p:spPr bwMode="auto">
          <a:xfrm>
            <a:off x="486903" y="6013772"/>
            <a:ext cx="4404106" cy="631903"/>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各校五專免試續招</a:t>
            </a:r>
          </a:p>
        </p:txBody>
      </p:sp>
      <p:sp>
        <p:nvSpPr>
          <p:cNvPr id="31" name="Text Box 12">
            <a:extLst>
              <a:ext uri="{FF2B5EF4-FFF2-40B4-BE49-F238E27FC236}">
                <a16:creationId xmlns:a16="http://schemas.microsoft.com/office/drawing/2014/main" id="{4E3590AD-AD57-4EB4-942E-E90640202DA8}"/>
              </a:ext>
            </a:extLst>
          </p:cNvPr>
          <p:cNvSpPr txBox="1">
            <a:spLocks noChangeArrowheads="1"/>
          </p:cNvSpPr>
          <p:nvPr/>
        </p:nvSpPr>
        <p:spPr bwMode="auto">
          <a:xfrm>
            <a:off x="2892967" y="2929627"/>
            <a:ext cx="16629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取得會考成績</a:t>
            </a:r>
            <a:endParaRPr lang="zh-TW" altLang="en-US" sz="1200"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2" name="Text Box 13">
            <a:extLst>
              <a:ext uri="{FF2B5EF4-FFF2-40B4-BE49-F238E27FC236}">
                <a16:creationId xmlns:a16="http://schemas.microsoft.com/office/drawing/2014/main" id="{5F9F17EB-09F3-472A-8F5C-04EC74986B42}"/>
              </a:ext>
            </a:extLst>
          </p:cNvPr>
          <p:cNvSpPr txBox="1">
            <a:spLocks noChangeArrowheads="1"/>
          </p:cNvSpPr>
          <p:nvPr/>
        </p:nvSpPr>
        <p:spPr bwMode="auto">
          <a:xfrm>
            <a:off x="2892983" y="4228215"/>
            <a:ext cx="11029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未錄取</a:t>
            </a:r>
          </a:p>
        </p:txBody>
      </p:sp>
      <p:sp>
        <p:nvSpPr>
          <p:cNvPr id="35" name="Text Box 21">
            <a:extLst>
              <a:ext uri="{FF2B5EF4-FFF2-40B4-BE49-F238E27FC236}">
                <a16:creationId xmlns:a16="http://schemas.microsoft.com/office/drawing/2014/main" id="{6116699C-E4E1-4DC4-950F-8D723324BD77}"/>
              </a:ext>
            </a:extLst>
          </p:cNvPr>
          <p:cNvSpPr txBox="1">
            <a:spLocks noChangeArrowheads="1"/>
          </p:cNvSpPr>
          <p:nvPr/>
        </p:nvSpPr>
        <p:spPr bwMode="auto">
          <a:xfrm>
            <a:off x="5083639" y="2798108"/>
            <a:ext cx="6762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6" name="Text Box 23">
            <a:extLst>
              <a:ext uri="{FF2B5EF4-FFF2-40B4-BE49-F238E27FC236}">
                <a16:creationId xmlns:a16="http://schemas.microsoft.com/office/drawing/2014/main" id="{CA0379A3-5E7C-4C76-8466-9CEA3AE06C39}"/>
              </a:ext>
            </a:extLst>
          </p:cNvPr>
          <p:cNvSpPr txBox="1">
            <a:spLocks noChangeArrowheads="1"/>
          </p:cNvSpPr>
          <p:nvPr/>
        </p:nvSpPr>
        <p:spPr bwMode="auto">
          <a:xfrm>
            <a:off x="4997872" y="4228704"/>
            <a:ext cx="6762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7" name="Text Box 24">
            <a:extLst>
              <a:ext uri="{FF2B5EF4-FFF2-40B4-BE49-F238E27FC236}">
                <a16:creationId xmlns:a16="http://schemas.microsoft.com/office/drawing/2014/main" id="{E800CF75-2D42-45C4-A428-8F377391C6DE}"/>
              </a:ext>
            </a:extLst>
          </p:cNvPr>
          <p:cNvSpPr txBox="1">
            <a:spLocks noChangeArrowheads="1"/>
          </p:cNvSpPr>
          <p:nvPr/>
        </p:nvSpPr>
        <p:spPr bwMode="auto">
          <a:xfrm>
            <a:off x="5024516" y="5688347"/>
            <a:ext cx="6762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8" name="Text Box 13">
            <a:extLst>
              <a:ext uri="{FF2B5EF4-FFF2-40B4-BE49-F238E27FC236}">
                <a16:creationId xmlns:a16="http://schemas.microsoft.com/office/drawing/2014/main" id="{C40D1C41-CA7B-4D7B-93E7-441D55316530}"/>
              </a:ext>
            </a:extLst>
          </p:cNvPr>
          <p:cNvSpPr txBox="1">
            <a:spLocks noChangeArrowheads="1"/>
          </p:cNvSpPr>
          <p:nvPr/>
        </p:nvSpPr>
        <p:spPr bwMode="auto">
          <a:xfrm>
            <a:off x="2892968" y="5526802"/>
            <a:ext cx="13910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未錄取</a:t>
            </a:r>
          </a:p>
        </p:txBody>
      </p:sp>
      <p:sp>
        <p:nvSpPr>
          <p:cNvPr id="45" name="Rectangle 5">
            <a:extLst>
              <a:ext uri="{FF2B5EF4-FFF2-40B4-BE49-F238E27FC236}">
                <a16:creationId xmlns:a16="http://schemas.microsoft.com/office/drawing/2014/main" id="{8BFC1BDD-3A35-499B-B4A6-E73B61BF5474}"/>
              </a:ext>
            </a:extLst>
          </p:cNvPr>
          <p:cNvSpPr>
            <a:spLocks noChangeArrowheads="1"/>
          </p:cNvSpPr>
          <p:nvPr/>
        </p:nvSpPr>
        <p:spPr bwMode="auto">
          <a:xfrm>
            <a:off x="486903" y="879027"/>
            <a:ext cx="4404106" cy="631902"/>
          </a:xfrm>
          <a:prstGeom prst="rect">
            <a:avLst/>
          </a:prstGeom>
          <a:solidFill>
            <a:srgbClr val="7030A0"/>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None/>
            </a:pPr>
            <a:r>
              <a:rPr lang="zh-TW" altLang="en-US" sz="2000" b="1" dirty="0">
                <a:solidFill>
                  <a:srgbClr val="FFFF00"/>
                </a:solidFill>
                <a:latin typeface="Times New Roman" panose="02020603050405020304" pitchFamily="18" charset="0"/>
                <a:ea typeface="微軟正黑體" panose="020B0604030504040204" pitchFamily="34" charset="-120"/>
                <a:cs typeface="Times New Roman" panose="02020603050405020304" pitchFamily="18" charset="0"/>
              </a:rPr>
              <a:t>五專完全免試入學</a:t>
            </a:r>
          </a:p>
        </p:txBody>
      </p:sp>
      <p:pic>
        <p:nvPicPr>
          <p:cNvPr id="48" name="圖片 47">
            <a:extLst>
              <a:ext uri="{FF2B5EF4-FFF2-40B4-BE49-F238E27FC236}">
                <a16:creationId xmlns:a16="http://schemas.microsoft.com/office/drawing/2014/main" id="{9E316E68-6003-48D8-9537-8EDAD161B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04552">
            <a:off x="4585166" y="636956"/>
            <a:ext cx="2519361" cy="2348054"/>
          </a:xfrm>
          <a:prstGeom prst="rect">
            <a:avLst/>
          </a:prstGeom>
        </p:spPr>
      </p:pic>
      <p:sp>
        <p:nvSpPr>
          <p:cNvPr id="49" name="Text Box 21">
            <a:extLst>
              <a:ext uri="{FF2B5EF4-FFF2-40B4-BE49-F238E27FC236}">
                <a16:creationId xmlns:a16="http://schemas.microsoft.com/office/drawing/2014/main" id="{ECB56D2F-70FD-43D7-A128-EC9C9704CE34}"/>
              </a:ext>
            </a:extLst>
          </p:cNvPr>
          <p:cNvSpPr txBox="1">
            <a:spLocks noChangeArrowheads="1"/>
          </p:cNvSpPr>
          <p:nvPr/>
        </p:nvSpPr>
        <p:spPr bwMode="auto">
          <a:xfrm>
            <a:off x="5130185" y="781383"/>
            <a:ext cx="6762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pic>
        <p:nvPicPr>
          <p:cNvPr id="3" name="圖片 2">
            <a:extLst>
              <a:ext uri="{FF2B5EF4-FFF2-40B4-BE49-F238E27FC236}">
                <a16:creationId xmlns:a16="http://schemas.microsoft.com/office/drawing/2014/main" id="{51CEDC8C-1A55-494F-9299-E451526EB7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3273" y="1594648"/>
            <a:ext cx="291369" cy="478082"/>
          </a:xfrm>
          <a:prstGeom prst="rect">
            <a:avLst/>
          </a:prstGeom>
        </p:spPr>
      </p:pic>
      <p:pic>
        <p:nvPicPr>
          <p:cNvPr id="46" name="圖片 45">
            <a:extLst>
              <a:ext uri="{FF2B5EF4-FFF2-40B4-BE49-F238E27FC236}">
                <a16:creationId xmlns:a16="http://schemas.microsoft.com/office/drawing/2014/main" id="{C9F37661-D8EA-4C5B-AC39-F0D3BCEA5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3273" y="2858381"/>
            <a:ext cx="291369" cy="478082"/>
          </a:xfrm>
          <a:prstGeom prst="rect">
            <a:avLst/>
          </a:prstGeom>
        </p:spPr>
      </p:pic>
      <p:pic>
        <p:nvPicPr>
          <p:cNvPr id="50" name="圖片 49">
            <a:extLst>
              <a:ext uri="{FF2B5EF4-FFF2-40B4-BE49-F238E27FC236}">
                <a16:creationId xmlns:a16="http://schemas.microsoft.com/office/drawing/2014/main" id="{E1503250-11DB-474D-BB68-F232EA8FCE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3273" y="4164629"/>
            <a:ext cx="291369" cy="478082"/>
          </a:xfrm>
          <a:prstGeom prst="rect">
            <a:avLst/>
          </a:prstGeom>
        </p:spPr>
      </p:pic>
      <p:pic>
        <p:nvPicPr>
          <p:cNvPr id="51" name="圖片 50">
            <a:extLst>
              <a:ext uri="{FF2B5EF4-FFF2-40B4-BE49-F238E27FC236}">
                <a16:creationId xmlns:a16="http://schemas.microsoft.com/office/drawing/2014/main" id="{4901F2EA-EB73-4440-B449-BD0E8596B7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3273" y="5437347"/>
            <a:ext cx="291369" cy="478082"/>
          </a:xfrm>
          <a:prstGeom prst="rect">
            <a:avLst/>
          </a:prstGeom>
        </p:spPr>
      </p:pic>
    </p:spTree>
    <p:extLst>
      <p:ext uri="{BB962C8B-B14F-4D97-AF65-F5344CB8AC3E}">
        <p14:creationId xmlns:p14="http://schemas.microsoft.com/office/powerpoint/2010/main" val="24351143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內容版面配置區 2"/>
          <p:cNvSpPr>
            <a:spLocks noGrp="1"/>
          </p:cNvSpPr>
          <p:nvPr>
            <p:ph idx="1"/>
          </p:nvPr>
        </p:nvSpPr>
        <p:spPr>
          <a:xfrm>
            <a:off x="457200" y="1618449"/>
            <a:ext cx="8229600" cy="5256212"/>
          </a:xfrm>
        </p:spPr>
        <p:txBody>
          <a:bodyPr/>
          <a:lstStyle/>
          <a:p>
            <a:pPr eaLnBrk="1" hangingPunct="1"/>
            <a:r>
              <a:rPr lang="zh-TW" altLang="en-US" sz="2800" dirty="0">
                <a:ea typeface="微軟正黑體" panose="020B0604030504040204" pitchFamily="34" charset="-120"/>
              </a:rPr>
              <a:t>有意願就讀五專之免試生共有</a:t>
            </a:r>
            <a:r>
              <a:rPr lang="en-US" altLang="zh-TW" b="1" dirty="0">
                <a:solidFill>
                  <a:srgbClr val="FF0000"/>
                </a:solidFill>
                <a:ea typeface="微軟正黑體" panose="020B0604030504040204" pitchFamily="34" charset="-120"/>
              </a:rPr>
              <a:t>3</a:t>
            </a:r>
            <a:r>
              <a:rPr lang="zh-TW" altLang="en-US" sz="2800" dirty="0">
                <a:ea typeface="微軟正黑體" panose="020B0604030504040204" pitchFamily="34" charset="-120"/>
              </a:rPr>
              <a:t>次機會，其中又以</a:t>
            </a:r>
            <a:r>
              <a:rPr lang="zh-TW" altLang="en-US" sz="2800" b="1" dirty="0">
                <a:solidFill>
                  <a:srgbClr val="FF0000"/>
                </a:solidFill>
                <a:ea typeface="微軟正黑體" panose="020B0604030504040204" pitchFamily="34" charset="-120"/>
              </a:rPr>
              <a:t>五專優先免試入學</a:t>
            </a:r>
            <a:r>
              <a:rPr lang="zh-TW" altLang="en-US" sz="2800" dirty="0">
                <a:ea typeface="微軟正黑體" panose="020B0604030504040204" pitchFamily="34" charset="-120"/>
              </a:rPr>
              <a:t>名額最多、錄取理想科組機率最高，務必參加。</a:t>
            </a:r>
            <a:endParaRPr lang="en-US" altLang="zh-TW" sz="2800" dirty="0">
              <a:ea typeface="微軟正黑體" panose="020B0604030504040204" pitchFamily="34" charset="-120"/>
            </a:endParaRPr>
          </a:p>
          <a:p>
            <a:pPr eaLnBrk="1" hangingPunct="1"/>
            <a:endParaRPr lang="en-US" altLang="zh-TW" sz="3000" dirty="0">
              <a:ea typeface="微軟正黑體" panose="020B0604030504040204" pitchFamily="34" charset="-120"/>
            </a:endParaRPr>
          </a:p>
          <a:p>
            <a:pPr eaLnBrk="1" hangingPunct="1"/>
            <a:endParaRPr lang="en-US" altLang="zh-TW" sz="3000" dirty="0">
              <a:ea typeface="微軟正黑體" panose="020B0604030504040204" pitchFamily="34" charset="-120"/>
            </a:endParaRPr>
          </a:p>
          <a:p>
            <a:pPr eaLnBrk="1" hangingPunct="1"/>
            <a:endParaRPr lang="en-US" altLang="zh-TW" sz="3000" dirty="0">
              <a:ea typeface="微軟正黑體" panose="020B0604030504040204" pitchFamily="34" charset="-120"/>
            </a:endParaRPr>
          </a:p>
          <a:p>
            <a:pPr eaLnBrk="1" hangingPunct="1"/>
            <a:endParaRPr lang="en-US" altLang="zh-TW" sz="2400" dirty="0">
              <a:ea typeface="微軟正黑體" panose="020B0604030504040204" pitchFamily="34" charset="-120"/>
            </a:endParaRPr>
          </a:p>
          <a:p>
            <a:pPr eaLnBrk="1" hangingPunct="1"/>
            <a:r>
              <a:rPr lang="zh-TW" altLang="en-US" sz="2400" b="1" dirty="0">
                <a:ea typeface="微軟正黑體" panose="020B0604030504040204" pitchFamily="34" charset="-120"/>
              </a:rPr>
              <a:t>五專優先免試入學、聯合免試入學之</a:t>
            </a:r>
            <a:r>
              <a:rPr lang="zh-TW" altLang="en-US" sz="2400" b="1" dirty="0">
                <a:solidFill>
                  <a:srgbClr val="0000FF"/>
                </a:solidFill>
                <a:ea typeface="微軟正黑體" panose="020B0604030504040204" pitchFamily="34" charset="-120"/>
              </a:rPr>
              <a:t>「超額比序項目積分」採計方式及「同分比序項目順序」、「辦理方式」及「錄取方式」</a:t>
            </a:r>
            <a:r>
              <a:rPr lang="zh-TW" altLang="en-US" sz="2400" b="1" dirty="0">
                <a:ea typeface="微軟正黑體" panose="020B0604030504040204" pitchFamily="34" charset="-120"/>
              </a:rPr>
              <a:t>等皆有所不同，請報名學生務必注意。</a:t>
            </a:r>
            <a:endParaRPr lang="en-US" altLang="zh-TW" sz="2400" b="1" dirty="0">
              <a:ea typeface="微軟正黑體" panose="020B0604030504040204" pitchFamily="34" charset="-120"/>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648" y="3139106"/>
            <a:ext cx="1791888" cy="1828457"/>
          </a:xfrm>
          <a:prstGeom prst="rect">
            <a:avLst/>
          </a:prstGeom>
        </p:spPr>
      </p:pic>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8700" y="3114368"/>
            <a:ext cx="1840360" cy="1877918"/>
          </a:xfrm>
          <a:prstGeom prst="rect">
            <a:avLst/>
          </a:prstGeom>
        </p:spPr>
      </p:pic>
      <p:pic>
        <p:nvPicPr>
          <p:cNvPr id="4" name="圖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2224" y="3101857"/>
            <a:ext cx="1864896" cy="1902955"/>
          </a:xfrm>
          <a:prstGeom prst="rect">
            <a:avLst/>
          </a:prstGeom>
        </p:spPr>
      </p:pic>
      <p:sp>
        <p:nvSpPr>
          <p:cNvPr id="5" name="文字方塊 4"/>
          <p:cNvSpPr txBox="1"/>
          <p:nvPr/>
        </p:nvSpPr>
        <p:spPr>
          <a:xfrm>
            <a:off x="2299593" y="4312213"/>
            <a:ext cx="753244" cy="369332"/>
          </a:xfrm>
          <a:prstGeom prst="rect">
            <a:avLst/>
          </a:prstGeom>
          <a:noFill/>
        </p:spPr>
        <p:txBody>
          <a:bodyPr wrap="square" rtlCol="0">
            <a:spAutoFit/>
          </a:bodyP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優免</a:t>
            </a:r>
          </a:p>
        </p:txBody>
      </p:sp>
      <p:sp>
        <p:nvSpPr>
          <p:cNvPr id="9" name="文字方塊 8"/>
          <p:cNvSpPr txBox="1"/>
          <p:nvPr/>
        </p:nvSpPr>
        <p:spPr>
          <a:xfrm>
            <a:off x="4748880" y="4312213"/>
            <a:ext cx="753244" cy="369332"/>
          </a:xfrm>
          <a:prstGeom prst="rect">
            <a:avLst/>
          </a:prstGeom>
          <a:noFill/>
        </p:spPr>
        <p:txBody>
          <a:bodyPr wrap="square" rtlCol="0">
            <a:spAutoFit/>
          </a:bodyP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聯免</a:t>
            </a:r>
          </a:p>
        </p:txBody>
      </p:sp>
      <p:sp>
        <p:nvSpPr>
          <p:cNvPr id="10" name="文字方塊 9"/>
          <p:cNvSpPr txBox="1"/>
          <p:nvPr/>
        </p:nvSpPr>
        <p:spPr>
          <a:xfrm>
            <a:off x="7219641" y="4312213"/>
            <a:ext cx="753244" cy="369332"/>
          </a:xfrm>
          <a:prstGeom prst="rect">
            <a:avLst/>
          </a:prstGeom>
          <a:noFill/>
        </p:spPr>
        <p:txBody>
          <a:bodyPr wrap="square" rtlCol="0">
            <a:spAutoFit/>
          </a:bodyP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續招</a:t>
            </a:r>
          </a:p>
        </p:txBody>
      </p:sp>
      <p:sp>
        <p:nvSpPr>
          <p:cNvPr id="11" name="矩形 10"/>
          <p:cNvSpPr/>
          <p:nvPr/>
        </p:nvSpPr>
        <p:spPr>
          <a:xfrm>
            <a:off x="1" y="836712"/>
            <a:ext cx="8241044" cy="523220"/>
          </a:xfrm>
          <a:prstGeom prst="rect">
            <a:avLst/>
          </a:prstGeom>
        </p:spPr>
        <p:txBody>
          <a:bodyPr wrap="square">
            <a:spAutoFit/>
          </a:bodyPr>
          <a:lstStyle/>
          <a:p>
            <a:pPr lvl="0" algn="just">
              <a:defRPr/>
            </a:pPr>
            <a:r>
              <a:rPr kumimoji="0" lang="zh-TW" altLang="en-US" sz="2800" b="1" noProof="0"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貳</a:t>
            </a:r>
            <a:r>
              <a:rPr kumimoji="0" lang="zh-TW" altLang="en-US" sz="28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en-US" altLang="zh-TW" sz="28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110</a:t>
            </a:r>
            <a:r>
              <a:rPr kumimoji="0" lang="zh-TW" altLang="en-US" sz="28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學年度五專招生簡介</a:t>
            </a:r>
            <a:r>
              <a:rPr kumimoji="0" lang="en-US" altLang="zh-TW" sz="2800" b="1" i="0" u="none" strike="noStrike" kern="1200" cap="none" spc="0" normalizeH="0" baseline="0" noProof="0" dirty="0">
                <a:ln>
                  <a:noFill/>
                </a:ln>
                <a:solidFill>
                  <a:srgbClr val="0000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招生管道說明</a:t>
            </a:r>
          </a:p>
        </p:txBody>
      </p:sp>
      <p:sp>
        <p:nvSpPr>
          <p:cNvPr id="6" name="投影片編號版面配置區 5"/>
          <p:cNvSpPr>
            <a:spLocks noGrp="1"/>
          </p:cNvSpPr>
          <p:nvPr>
            <p:ph type="sldNum" sz="quarter" idx="12"/>
          </p:nvPr>
        </p:nvSpPr>
        <p:spPr/>
        <p:txBody>
          <a:bodyPr/>
          <a:lstStyle/>
          <a:p>
            <a:pPr>
              <a:defRPr/>
            </a:pPr>
            <a:fld id="{BCF6C782-A86A-45BB-B3F6-D32D537A4B8D}" type="slidenum">
              <a:rPr lang="zh-TW" altLang="en-US" smtClean="0"/>
              <a:pPr>
                <a:defRPr/>
              </a:pPr>
              <a:t>47</a:t>
            </a:fld>
            <a:endParaRPr lang="zh-TW" altLang="en-US"/>
          </a:p>
        </p:txBody>
      </p:sp>
      <p:sp>
        <p:nvSpPr>
          <p:cNvPr id="12" name="矩形 11"/>
          <p:cNvSpPr/>
          <p:nvPr/>
        </p:nvSpPr>
        <p:spPr>
          <a:xfrm>
            <a:off x="1"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五專招生簡介 </a:t>
            </a:r>
            <a:r>
              <a:rPr lang="en-US" altLang="zh-TW" sz="3200" b="1" dirty="0">
                <a:solidFill>
                  <a:srgbClr val="0033CC"/>
                </a:solidFill>
                <a:latin typeface="微軟正黑體" panose="020B0604030504040204" pitchFamily="34" charset="-120"/>
                <a:ea typeface="微軟正黑體" panose="020B0604030504040204" pitchFamily="34" charset="-120"/>
              </a:rPr>
              <a:t>-</a:t>
            </a:r>
            <a:r>
              <a:rPr kumimoji="0" lang="en-US" altLang="zh-TW"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a:t>
            </a:r>
            <a:r>
              <a:rPr kumimoji="0" lang="zh-TW" altLang="en-US" sz="32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招生管道說明</a:t>
            </a:r>
            <a:endParaRPr lang="zh-TW" altLang="en-US" sz="3200" b="1" dirty="0">
              <a:solidFill>
                <a:srgbClr val="0033CC"/>
              </a:solidFill>
              <a:latin typeface="微軟正黑體" panose="020B0604030504040204" pitchFamily="34" charset="-120"/>
              <a:ea typeface="微軟正黑體" panose="020B0604030504040204" pitchFamily="34" charset="-120"/>
            </a:endParaRPr>
          </a:p>
        </p:txBody>
      </p:sp>
      <p:sp>
        <p:nvSpPr>
          <p:cNvPr id="13" name="矩形 12"/>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4" name="群組 13"/>
          <p:cNvGrpSpPr/>
          <p:nvPr/>
        </p:nvGrpSpPr>
        <p:grpSpPr>
          <a:xfrm>
            <a:off x="2195737" y="44631"/>
            <a:ext cx="2664296" cy="360045"/>
            <a:chOff x="2123728" y="44624"/>
            <a:chExt cx="2664296" cy="360045"/>
          </a:xfrm>
        </p:grpSpPr>
        <p:grpSp>
          <p:nvGrpSpPr>
            <p:cNvPr id="15" name="群組 14"/>
            <p:cNvGrpSpPr/>
            <p:nvPr/>
          </p:nvGrpSpPr>
          <p:grpSpPr>
            <a:xfrm>
              <a:off x="2555776" y="44624"/>
              <a:ext cx="2232248" cy="360045"/>
              <a:chOff x="2267744" y="44624"/>
              <a:chExt cx="2232248" cy="360045"/>
            </a:xfrm>
          </p:grpSpPr>
          <p:grpSp>
            <p:nvGrpSpPr>
              <p:cNvPr id="17" name="群組 37"/>
              <p:cNvGrpSpPr/>
              <p:nvPr/>
            </p:nvGrpSpPr>
            <p:grpSpPr>
              <a:xfrm>
                <a:off x="2267744" y="44629"/>
                <a:ext cx="2232248" cy="360040"/>
                <a:chOff x="2267738" y="44624"/>
                <a:chExt cx="2232248" cy="360040"/>
              </a:xfrm>
            </p:grpSpPr>
            <p:sp>
              <p:nvSpPr>
                <p:cNvPr id="20" name="橢圓 19"/>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8" name="橢圓 17"/>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9" name="橢圓 18"/>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橢圓 1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512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8437"/>
          <a:stretch/>
        </p:blipFill>
        <p:spPr bwMode="auto">
          <a:xfrm>
            <a:off x="16" y="1288182"/>
            <a:ext cx="9192181" cy="5669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9589387"/>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內容版面配置區 2"/>
          <p:cNvSpPr>
            <a:spLocks noGrp="1"/>
          </p:cNvSpPr>
          <p:nvPr>
            <p:ph idx="1"/>
          </p:nvPr>
        </p:nvSpPr>
        <p:spPr>
          <a:xfrm>
            <a:off x="481754" y="1484784"/>
            <a:ext cx="8229600" cy="4967882"/>
          </a:xfrm>
        </p:spPr>
        <p:txBody>
          <a:bodyPr/>
          <a:lstStyle/>
          <a:p>
            <a:pPr eaLnBrk="1" hangingPunct="1"/>
            <a:r>
              <a:rPr lang="zh-TW" altLang="en-US" sz="2800" dirty="0">
                <a:ea typeface="微軟正黑體" panose="020B0604030504040204" pitchFamily="34" charset="-120"/>
              </a:rPr>
              <a:t>學生</a:t>
            </a:r>
            <a:r>
              <a:rPr lang="zh-TW" altLang="en-US" sz="2800" b="1" dirty="0">
                <a:solidFill>
                  <a:srgbClr val="0000FF"/>
                </a:solidFill>
                <a:ea typeface="微軟正黑體" panose="020B0604030504040204" pitchFamily="34" charset="-120"/>
              </a:rPr>
              <a:t>可同時報名</a:t>
            </a:r>
            <a:r>
              <a:rPr lang="zh-TW" altLang="en-US" sz="2800" dirty="0">
                <a:ea typeface="微軟正黑體" panose="020B0604030504040204" pitchFamily="34" charset="-120"/>
              </a:rPr>
              <a:t>高中高職及五專各不同入學管道，惟在不同管道皆有錄取時，</a:t>
            </a:r>
            <a:r>
              <a:rPr lang="zh-TW" altLang="en-US" sz="2800" dirty="0">
                <a:solidFill>
                  <a:srgbClr val="FF0000"/>
                </a:solidFill>
                <a:ea typeface="微軟正黑體" panose="020B0604030504040204" pitchFamily="34" charset="-120"/>
              </a:rPr>
              <a:t>僅能擇一</a:t>
            </a:r>
            <a:r>
              <a:rPr lang="zh-TW" altLang="en-US" sz="2800" dirty="0">
                <a:ea typeface="微軟正黑體" panose="020B0604030504040204" pitchFamily="34" charset="-120"/>
              </a:rPr>
              <a:t>報到。</a:t>
            </a:r>
            <a:endParaRPr lang="en-US" altLang="zh-TW" sz="2800" dirty="0">
              <a:ea typeface="微軟正黑體" panose="020B0604030504040204" pitchFamily="34" charset="-120"/>
            </a:endParaRPr>
          </a:p>
          <a:p>
            <a:pPr eaLnBrk="1" hangingPunct="1"/>
            <a:endParaRPr lang="en-US" altLang="zh-TW" sz="2800" dirty="0">
              <a:ea typeface="微軟正黑體" panose="020B0604030504040204" pitchFamily="34" charset="-120"/>
            </a:endParaRPr>
          </a:p>
          <a:p>
            <a:pPr eaLnBrk="1" hangingPunct="1"/>
            <a:endParaRPr lang="en-US" altLang="zh-TW" sz="2800" dirty="0">
              <a:ea typeface="微軟正黑體" panose="020B0604030504040204" pitchFamily="34" charset="-120"/>
            </a:endParaRPr>
          </a:p>
          <a:p>
            <a:pPr eaLnBrk="1" hangingPunct="1"/>
            <a:endParaRPr lang="en-US" altLang="zh-TW" sz="2800" dirty="0">
              <a:ea typeface="微軟正黑體" panose="020B0604030504040204" pitchFamily="34" charset="-120"/>
            </a:endParaRPr>
          </a:p>
          <a:p>
            <a:pPr eaLnBrk="1" hangingPunct="1"/>
            <a:endParaRPr lang="en-US" altLang="zh-TW" sz="2800" dirty="0">
              <a:ea typeface="微軟正黑體" panose="020B0604030504040204" pitchFamily="34" charset="-120"/>
            </a:endParaRPr>
          </a:p>
          <a:p>
            <a:pPr eaLnBrk="1" hangingPunct="1"/>
            <a:endParaRPr lang="en-US" altLang="zh-TW" sz="2800" dirty="0">
              <a:ea typeface="微軟正黑體" panose="020B0604030504040204" pitchFamily="34" charset="-120"/>
            </a:endParaRPr>
          </a:p>
          <a:p>
            <a:pPr eaLnBrk="1" hangingPunct="1"/>
            <a:r>
              <a:rPr lang="zh-TW" altLang="en-US" sz="2800" dirty="0">
                <a:ea typeface="微軟正黑體" panose="020B0604030504040204" pitchFamily="34" charset="-120"/>
              </a:rPr>
              <a:t>已在高中高職或五專之入學管道錄取並已完成報到手續者，若</a:t>
            </a:r>
            <a:r>
              <a:rPr lang="zh-TW" altLang="en-US" sz="2800" b="1" u="sng" dirty="0">
                <a:solidFill>
                  <a:srgbClr val="FF0000"/>
                </a:solidFill>
                <a:ea typeface="微軟正黑體" panose="020B0604030504040204" pitchFamily="34" charset="-120"/>
              </a:rPr>
              <a:t>未於簡章規定之期限前</a:t>
            </a:r>
            <a:r>
              <a:rPr lang="zh-TW" altLang="en-US" sz="2800" dirty="0">
                <a:solidFill>
                  <a:srgbClr val="0000FF"/>
                </a:solidFill>
                <a:ea typeface="微軟正黑體" panose="020B0604030504040204" pitchFamily="34" charset="-120"/>
              </a:rPr>
              <a:t>聲明放棄</a:t>
            </a:r>
            <a:r>
              <a:rPr lang="zh-TW" altLang="en-US" sz="2800" dirty="0">
                <a:ea typeface="微軟正黑體" panose="020B0604030504040204" pitchFamily="34" charset="-120"/>
              </a:rPr>
              <a:t>錄取資格，</a:t>
            </a:r>
            <a:r>
              <a:rPr lang="zh-TW" altLang="en-US" sz="2800" b="1" u="sng" dirty="0">
                <a:solidFill>
                  <a:srgbClr val="FF0000"/>
                </a:solidFill>
                <a:ea typeface="微軟正黑體" panose="020B0604030504040204" pitchFamily="34" charset="-120"/>
              </a:rPr>
              <a:t>不可報名</a:t>
            </a:r>
            <a:r>
              <a:rPr lang="zh-TW" altLang="en-US" sz="2800" dirty="0">
                <a:ea typeface="微軟正黑體" panose="020B0604030504040204" pitchFamily="34" charset="-120"/>
              </a:rPr>
              <a:t>後續之其他入學管道。</a:t>
            </a:r>
            <a:endParaRPr lang="en-US" altLang="zh-TW" sz="2800" dirty="0">
              <a:ea typeface="微軟正黑體" panose="020B0604030504040204" pitchFamily="34" charset="-120"/>
            </a:endParaRPr>
          </a:p>
        </p:txBody>
      </p:sp>
      <p:sp>
        <p:nvSpPr>
          <p:cNvPr id="3" name="向右箭號 2"/>
          <p:cNvSpPr/>
          <p:nvPr/>
        </p:nvSpPr>
        <p:spPr bwMode="auto">
          <a:xfrm>
            <a:off x="2871997" y="3013169"/>
            <a:ext cx="2937595" cy="1224136"/>
          </a:xfrm>
          <a:prstGeom prst="rightArrow">
            <a:avLst>
              <a:gd name="adj1" fmla="val 50000"/>
              <a:gd name="adj2" fmla="val 143116"/>
            </a:avLst>
          </a:prstGeom>
          <a:noFill/>
          <a:ln w="57150">
            <a:solidFill>
              <a:schemeClr val="accent2">
                <a:lumMod val="75000"/>
              </a:schemeClr>
            </a:solidFill>
            <a:round/>
            <a:headEnd/>
            <a:tailEnd type="triangle" w="med" len="med"/>
          </a:ln>
        </p:spPr>
        <p:txBody>
          <a:bodyPr rtlCol="0" anchor="ctr"/>
          <a:lstStyle/>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未依規定放棄</a:t>
            </a:r>
          </a:p>
        </p:txBody>
      </p:sp>
      <p:sp>
        <p:nvSpPr>
          <p:cNvPr id="7" name="圓角矩形 6"/>
          <p:cNvSpPr/>
          <p:nvPr/>
        </p:nvSpPr>
        <p:spPr bwMode="auto">
          <a:xfrm>
            <a:off x="6145126" y="2852266"/>
            <a:ext cx="2591519" cy="576064"/>
          </a:xfrm>
          <a:prstGeom prst="roundRect">
            <a:avLst/>
          </a:prstGeom>
          <a:noFill/>
          <a:ln w="38100">
            <a:solidFill>
              <a:schemeClr val="accent3">
                <a:lumMod val="60000"/>
                <a:lumOff val="40000"/>
              </a:schemeClr>
            </a:solidFill>
            <a:round/>
            <a:headEnd/>
            <a:tailEnd type="triangle" w="med" len="med"/>
          </a:ln>
        </p:spPr>
        <p:txBody>
          <a:bodyPr rtlCol="0" anchor="ct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各就學區免試入學</a:t>
            </a:r>
          </a:p>
        </p:txBody>
      </p:sp>
      <p:sp>
        <p:nvSpPr>
          <p:cNvPr id="8" name="圓角矩形 7"/>
          <p:cNvSpPr/>
          <p:nvPr/>
        </p:nvSpPr>
        <p:spPr bwMode="auto">
          <a:xfrm>
            <a:off x="6145126" y="3908086"/>
            <a:ext cx="2591519" cy="576064"/>
          </a:xfrm>
          <a:prstGeom prst="roundRect">
            <a:avLst/>
          </a:prstGeom>
          <a:noFill/>
          <a:ln w="38100">
            <a:solidFill>
              <a:schemeClr val="accent5">
                <a:lumMod val="75000"/>
              </a:schemeClr>
            </a:solidFill>
            <a:round/>
            <a:headEnd/>
            <a:tailEnd type="triangle" w="med" len="med"/>
          </a:ln>
        </p:spPr>
        <p:txBody>
          <a:bodyPr rtlCol="0" anchor="ct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五專聯合免試入學</a:t>
            </a:r>
          </a:p>
        </p:txBody>
      </p:sp>
      <p:pic>
        <p:nvPicPr>
          <p:cNvPr id="14" name="圖片 13">
            <a:extLst>
              <a:ext uri="{FF2B5EF4-FFF2-40B4-BE49-F238E27FC236}">
                <a16:creationId xmlns:a16="http://schemas.microsoft.com/office/drawing/2014/main" id="{2488E4DF-4FFF-4D61-A5FB-0091C88018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3073" y="2412109"/>
            <a:ext cx="1573530" cy="2268812"/>
          </a:xfrm>
          <a:prstGeom prst="rect">
            <a:avLst/>
          </a:prstGeom>
        </p:spPr>
      </p:pic>
      <p:sp>
        <p:nvSpPr>
          <p:cNvPr id="15" name="乘號 14">
            <a:extLst>
              <a:ext uri="{FF2B5EF4-FFF2-40B4-BE49-F238E27FC236}">
                <a16:creationId xmlns:a16="http://schemas.microsoft.com/office/drawing/2014/main" id="{4DEA042E-CE42-42DE-917B-4AE965AA7B27}"/>
              </a:ext>
            </a:extLst>
          </p:cNvPr>
          <p:cNvSpPr/>
          <p:nvPr/>
        </p:nvSpPr>
        <p:spPr bwMode="auto">
          <a:xfrm>
            <a:off x="5305521" y="1589636"/>
            <a:ext cx="4270696" cy="4071202"/>
          </a:xfrm>
          <a:prstGeom prst="mathMultiply">
            <a:avLst>
              <a:gd name="adj1" fmla="val 13674"/>
            </a:avLst>
          </a:prstGeom>
          <a:solidFill>
            <a:srgbClr val="FF0000">
              <a:alpha val="50196"/>
            </a:srgbClr>
          </a:solidFill>
          <a:ln w="9525">
            <a:noFill/>
            <a:round/>
            <a:headEnd/>
            <a:tailEnd type="triangle" w="med" len="med"/>
          </a:ln>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 name="投影片編號版面配置區 1"/>
          <p:cNvSpPr>
            <a:spLocks noGrp="1"/>
          </p:cNvSpPr>
          <p:nvPr>
            <p:ph type="sldNum" sz="quarter" idx="12"/>
          </p:nvPr>
        </p:nvSpPr>
        <p:spPr/>
        <p:txBody>
          <a:bodyPr/>
          <a:lstStyle/>
          <a:p>
            <a:pPr>
              <a:defRPr/>
            </a:pPr>
            <a:fld id="{BCF6C782-A86A-45BB-B3F6-D32D537A4B8D}" type="slidenum">
              <a:rPr lang="zh-TW" altLang="en-US" smtClean="0"/>
              <a:pPr>
                <a:defRPr/>
              </a:pPr>
              <a:t>48</a:t>
            </a:fld>
            <a:endParaRPr lang="zh-TW" altLang="en-US"/>
          </a:p>
        </p:txBody>
      </p:sp>
      <p:sp>
        <p:nvSpPr>
          <p:cNvPr id="11" name="矩形 10"/>
          <p:cNvSpPr/>
          <p:nvPr/>
        </p:nvSpPr>
        <p:spPr>
          <a:xfrm>
            <a:off x="1" y="706689"/>
            <a:ext cx="9168548" cy="576064"/>
          </a:xfrm>
          <a:prstGeom prst="rect">
            <a:avLst/>
          </a:prstGeom>
          <a:ln/>
        </p:spPr>
        <p:style>
          <a:lnRef idx="1">
            <a:schemeClr val="accent3"/>
          </a:lnRef>
          <a:fillRef idx="2">
            <a:schemeClr val="accent3"/>
          </a:fillRef>
          <a:effectRef idx="1">
            <a:schemeClr val="accent3"/>
          </a:effectRef>
          <a:fontRef idx="minor">
            <a:schemeClr val="dk1"/>
          </a:fontRef>
        </p:style>
        <p:txBody>
          <a:bodyPr tIns="108000" rtlCol="0" anchor="ctr"/>
          <a:lstStyle/>
          <a:p>
            <a:pPr algn="ctr" defTabSz="1244600">
              <a:lnSpc>
                <a:spcPct val="90000"/>
              </a:lnSpc>
              <a:defRPr/>
            </a:pPr>
            <a:r>
              <a:rPr lang="zh-TW" altLang="en-US" sz="3200" b="1" dirty="0">
                <a:solidFill>
                  <a:srgbClr val="0033CC"/>
                </a:solidFill>
                <a:latin typeface="微軟正黑體" panose="020B0604030504040204" pitchFamily="34" charset="-120"/>
                <a:ea typeface="微軟正黑體" panose="020B0604030504040204" pitchFamily="34" charset="-120"/>
              </a:rPr>
              <a:t>五專招生簡介</a:t>
            </a:r>
            <a:r>
              <a:rPr kumimoji="0" lang="en-US" altLang="zh-TW"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 – </a:t>
            </a:r>
            <a:r>
              <a:rPr kumimoji="0" lang="zh-TW" altLang="en-US" sz="4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重要規範事項</a:t>
            </a:r>
            <a:endParaRPr lang="zh-TW" altLang="en-US" sz="3200" b="1" dirty="0">
              <a:solidFill>
                <a:srgbClr val="0033CC"/>
              </a:solidFill>
              <a:latin typeface="微軟正黑體" panose="020B0604030504040204" pitchFamily="34" charset="-120"/>
              <a:ea typeface="微軟正黑體" panose="020B0604030504040204" pitchFamily="34" charset="-120"/>
            </a:endParaRPr>
          </a:p>
        </p:txBody>
      </p:sp>
      <p:sp>
        <p:nvSpPr>
          <p:cNvPr id="12" name="矩形 11"/>
          <p:cNvSpPr/>
          <p:nvPr/>
        </p:nvSpPr>
        <p:spPr>
          <a:xfrm>
            <a:off x="4909969"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五專入學相關事項</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3" name="群組 12"/>
          <p:cNvGrpSpPr/>
          <p:nvPr/>
        </p:nvGrpSpPr>
        <p:grpSpPr>
          <a:xfrm>
            <a:off x="2195737" y="44631"/>
            <a:ext cx="2664296" cy="360045"/>
            <a:chOff x="2123728" y="44624"/>
            <a:chExt cx="2664296" cy="360045"/>
          </a:xfrm>
        </p:grpSpPr>
        <p:grpSp>
          <p:nvGrpSpPr>
            <p:cNvPr id="16" name="群組 15"/>
            <p:cNvGrpSpPr/>
            <p:nvPr/>
          </p:nvGrpSpPr>
          <p:grpSpPr>
            <a:xfrm>
              <a:off x="2555776" y="44624"/>
              <a:ext cx="2232248" cy="360045"/>
              <a:chOff x="2267744" y="44624"/>
              <a:chExt cx="2232248" cy="360045"/>
            </a:xfrm>
          </p:grpSpPr>
          <p:grpSp>
            <p:nvGrpSpPr>
              <p:cNvPr id="18" name="群組 37"/>
              <p:cNvGrpSpPr/>
              <p:nvPr/>
            </p:nvGrpSpPr>
            <p:grpSpPr>
              <a:xfrm>
                <a:off x="2267744" y="44629"/>
                <a:ext cx="2232248" cy="360040"/>
                <a:chOff x="2267738" y="44624"/>
                <a:chExt cx="2232248" cy="360040"/>
              </a:xfrm>
            </p:grpSpPr>
            <p:sp>
              <p:nvSpPr>
                <p:cNvPr id="21" name="橢圓 2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3" name="橢圓 22"/>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9" name="橢圓 18"/>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20" name="橢圓 19"/>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橢圓 1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019618516"/>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3928" y="537582"/>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cxnSp>
        <p:nvCxnSpPr>
          <p:cNvPr id="9" name="直線接點 8"/>
          <p:cNvCxnSpPr/>
          <p:nvPr/>
        </p:nvCxnSpPr>
        <p:spPr>
          <a:xfrm>
            <a:off x="-23927" y="83768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36512" y="162977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 name="內容版面配置區 2"/>
          <p:cNvSpPr txBox="1">
            <a:spLocks/>
          </p:cNvSpPr>
          <p:nvPr/>
        </p:nvSpPr>
        <p:spPr>
          <a:xfrm>
            <a:off x="768488" y="892526"/>
            <a:ext cx="7474407" cy="809295"/>
          </a:xfrm>
          <a:prstGeom prst="rect">
            <a:avLst/>
          </a:prstGeom>
        </p:spPr>
        <p:txBody>
          <a:bodyPr>
            <a:norm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spcBef>
                <a:spcPts val="600"/>
              </a:spcBef>
              <a:buFontTx/>
              <a:buNone/>
              <a:defRPr/>
            </a:pPr>
            <a:r>
              <a:rPr lang="zh-TW" altLang="en-US" sz="4400" b="1" dirty="0">
                <a:solidFill>
                  <a:srgbClr val="FFFF99"/>
                </a:solidFill>
                <a:latin typeface="微軟正黑體" panose="020B0604030504040204" pitchFamily="34" charset="-120"/>
                <a:ea typeface="微軟正黑體" panose="020B0604030504040204" pitchFamily="34" charset="-120"/>
              </a:rPr>
              <a:t>參、花蓮區適性入學相關管道</a:t>
            </a:r>
          </a:p>
        </p:txBody>
      </p:sp>
      <p:grpSp>
        <p:nvGrpSpPr>
          <p:cNvPr id="4" name="群組 3"/>
          <p:cNvGrpSpPr/>
          <p:nvPr/>
        </p:nvGrpSpPr>
        <p:grpSpPr>
          <a:xfrm>
            <a:off x="2195737" y="44624"/>
            <a:ext cx="6768752" cy="400110"/>
            <a:chOff x="2195736" y="44624"/>
            <a:chExt cx="6768752" cy="400110"/>
          </a:xfrm>
        </p:grpSpPr>
        <p:sp>
          <p:nvSpPr>
            <p:cNvPr id="12" name="矩形 11"/>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花蓮區適性入學相關管道</a:t>
              </a:r>
            </a:p>
          </p:txBody>
        </p:sp>
        <p:grpSp>
          <p:nvGrpSpPr>
            <p:cNvPr id="24" name="群組 23"/>
            <p:cNvGrpSpPr/>
            <p:nvPr/>
          </p:nvGrpSpPr>
          <p:grpSpPr>
            <a:xfrm>
              <a:off x="2195736" y="44624"/>
              <a:ext cx="2664296" cy="360045"/>
              <a:chOff x="2123728" y="44624"/>
              <a:chExt cx="2664296" cy="360045"/>
            </a:xfrm>
          </p:grpSpPr>
          <p:grpSp>
            <p:nvGrpSpPr>
              <p:cNvPr id="25" name="群組 24"/>
              <p:cNvGrpSpPr/>
              <p:nvPr/>
            </p:nvGrpSpPr>
            <p:grpSpPr>
              <a:xfrm>
                <a:off x="2555776" y="44624"/>
                <a:ext cx="2232248" cy="360045"/>
                <a:chOff x="2267744" y="44624"/>
                <a:chExt cx="2232248" cy="360045"/>
              </a:xfrm>
            </p:grpSpPr>
            <p:grpSp>
              <p:nvGrpSpPr>
                <p:cNvPr id="27" name="群組 37"/>
                <p:cNvGrpSpPr/>
                <p:nvPr/>
              </p:nvGrpSpPr>
              <p:grpSpPr>
                <a:xfrm>
                  <a:off x="2267744" y="44629"/>
                  <a:ext cx="2232248" cy="360040"/>
                  <a:chOff x="2267738" y="44624"/>
                  <a:chExt cx="2232248" cy="360040"/>
                </a:xfrm>
              </p:grpSpPr>
              <p:sp>
                <p:nvSpPr>
                  <p:cNvPr id="30" name="橢圓 29"/>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1" name="橢圓 3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2" name="橢圓 3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 name="橢圓 27"/>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9" name="橢圓 28"/>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34" name="矩形 33"/>
          <p:cNvSpPr/>
          <p:nvPr/>
        </p:nvSpPr>
        <p:spPr>
          <a:xfrm>
            <a:off x="1091" y="5933989"/>
            <a:ext cx="9144000" cy="89755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cxnSp>
        <p:nvCxnSpPr>
          <p:cNvPr id="35" name="直線接點 34"/>
          <p:cNvCxnSpPr/>
          <p:nvPr/>
        </p:nvCxnSpPr>
        <p:spPr>
          <a:xfrm>
            <a:off x="20637" y="6687496"/>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a:off x="20637" y="605538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7" name="投影片編號版面配置區 1"/>
          <p:cNvSpPr>
            <a:spLocks noGrp="1"/>
          </p:cNvSpPr>
          <p:nvPr>
            <p:ph type="sldNum" sz="quarter" idx="12"/>
          </p:nvPr>
        </p:nvSpPr>
        <p:spPr>
          <a:xfrm>
            <a:off x="7010400" y="6492908"/>
            <a:ext cx="2133600" cy="365125"/>
          </a:xfrm>
        </p:spPr>
        <p:txBody>
          <a:bodyPr/>
          <a:lstStyle/>
          <a:p>
            <a:pPr>
              <a:defRPr/>
            </a:pPr>
            <a:fld id="{03FD5384-ADE2-4419-8CED-3AA429929FD9}" type="slidenum">
              <a:rPr lang="zh-TW" altLang="en-US" smtClean="0">
                <a:solidFill>
                  <a:prstClr val="black">
                    <a:tint val="75000"/>
                  </a:prstClr>
                </a:solidFill>
              </a:rPr>
              <a:pPr>
                <a:defRPr/>
              </a:pPr>
              <a:t>49</a:t>
            </a:fld>
            <a:endParaRPr lang="zh-TW" altLang="en-US" dirty="0">
              <a:solidFill>
                <a:prstClr val="black">
                  <a:tint val="75000"/>
                </a:prstClr>
              </a:solidFill>
            </a:endParaRPr>
          </a:p>
        </p:txBody>
      </p:sp>
      <p:pic>
        <p:nvPicPr>
          <p:cNvPr id="69634" name="Picture 2" descr="相關圖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9079" y="2010791"/>
            <a:ext cx="6696744" cy="39231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227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71740" y="458892"/>
            <a:ext cx="4782773" cy="936104"/>
          </a:xfrm>
        </p:spPr>
        <p:txBody>
          <a:bodyPr>
            <a:normAutofit/>
          </a:bodyPr>
          <a:lstStyle/>
          <a:p>
            <a:r>
              <a:rPr kumimoji="1" lang="zh-TW" altLang="en-US" sz="4000" b="1" dirty="0">
                <a:solidFill>
                  <a:srgbClr val="0000FF"/>
                </a:solidFill>
                <a:latin typeface="微軟正黑體" panose="020B0604030504040204" pitchFamily="34" charset="-120"/>
                <a:ea typeface="微軟正黑體" panose="020B0604030504040204" pitchFamily="34" charset="-120"/>
                <a:cs typeface="+mn-cs"/>
              </a:rPr>
              <a:t>發掘孩子優勢與強項</a:t>
            </a:r>
          </a:p>
        </p:txBody>
      </p:sp>
      <p:sp>
        <p:nvSpPr>
          <p:cNvPr id="24" name="文字方塊 23"/>
          <p:cNvSpPr txBox="1"/>
          <p:nvPr/>
        </p:nvSpPr>
        <p:spPr>
          <a:xfrm>
            <a:off x="-1645905" y="2374509"/>
            <a:ext cx="184731" cy="707886"/>
          </a:xfrm>
          <a:prstGeom prst="rect">
            <a:avLst/>
          </a:prstGeom>
          <a:noFill/>
        </p:spPr>
        <p:txBody>
          <a:bodyPr wrap="none" rtlCol="0">
            <a:spAutoFit/>
          </a:bodyPr>
          <a:lstStyle/>
          <a:p>
            <a:pPr defTabSz="1219170" fontAlgn="auto" latinLnBrk="1">
              <a:spcBef>
                <a:spcPts val="0"/>
              </a:spcBef>
              <a:spcAft>
                <a:spcPts val="0"/>
              </a:spcAft>
            </a:pPr>
            <a:endParaRPr lang="zh-TW" altLang="en-US" sz="4000" b="1" dirty="0">
              <a:solidFill>
                <a:srgbClr val="FF0000"/>
              </a:solidFill>
              <a:latin typeface="微軟正黑體" panose="020B0604030504040204" pitchFamily="34" charset="-120"/>
              <a:ea typeface="微軟正黑體" panose="020B0604030504040204" pitchFamily="34" charset="-120"/>
            </a:endParaRPr>
          </a:p>
        </p:txBody>
      </p:sp>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0" name="矩形 69"/>
          <p:cNvSpPr/>
          <p:nvPr/>
        </p:nvSpPr>
        <p:spPr>
          <a:xfrm>
            <a:off x="5076072" y="72350"/>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pic>
        <p:nvPicPr>
          <p:cNvPr id="36" name="圖片 35">
            <a:extLst>
              <a:ext uri="{FF2B5EF4-FFF2-40B4-BE49-F238E27FC236}">
                <a16:creationId xmlns:a16="http://schemas.microsoft.com/office/drawing/2014/main" id="{E855C6D8-3461-4E15-B980-9E7EB2D56E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1445" y="2338918"/>
            <a:ext cx="5718476" cy="4397396"/>
          </a:xfrm>
          <a:prstGeom prst="rect">
            <a:avLst/>
          </a:prstGeom>
          <a:ln>
            <a:noFill/>
          </a:ln>
          <a:effectLst>
            <a:softEdge rad="112500"/>
          </a:effectLst>
        </p:spPr>
      </p:pic>
      <p:sp>
        <p:nvSpPr>
          <p:cNvPr id="39" name="矩形 38">
            <a:extLst>
              <a:ext uri="{FF2B5EF4-FFF2-40B4-BE49-F238E27FC236}">
                <a16:creationId xmlns:a16="http://schemas.microsoft.com/office/drawing/2014/main" id="{1D87AAEE-830D-4B8B-A163-A7A3B9440650}"/>
              </a:ext>
            </a:extLst>
          </p:cNvPr>
          <p:cNvSpPr/>
          <p:nvPr/>
        </p:nvSpPr>
        <p:spPr>
          <a:xfrm>
            <a:off x="218314" y="1484816"/>
            <a:ext cx="7089990" cy="1646605"/>
          </a:xfrm>
          <a:prstGeom prst="rect">
            <a:avLst/>
          </a:prstGeom>
        </p:spPr>
        <p:txBody>
          <a:bodyPr wrap="square">
            <a:spAutoFit/>
          </a:bodyPr>
          <a:lstStyle/>
          <a:p>
            <a:r>
              <a:rPr kumimoji="0" lang="zh-TW" altLang="en-US" sz="3200" b="1" dirty="0">
                <a:solidFill>
                  <a:srgbClr val="C00000"/>
                </a:solidFill>
                <a:latin typeface="微軟正黑體" panose="020B0604030504040204" pitchFamily="34" charset="-120"/>
                <a:ea typeface="微軟正黑體" panose="020B0604030504040204" pitchFamily="34" charset="-120"/>
              </a:rPr>
              <a:t>找出孩子擅長的領域，努力加強</a:t>
            </a:r>
            <a:endParaRPr kumimoji="0" lang="en-US" altLang="zh-TW" sz="3200" b="1" dirty="0">
              <a:solidFill>
                <a:srgbClr val="C00000"/>
              </a:solidFill>
              <a:latin typeface="微軟正黑體" panose="020B0604030504040204" pitchFamily="34" charset="-120"/>
              <a:ea typeface="微軟正黑體" panose="020B0604030504040204" pitchFamily="34" charset="-120"/>
            </a:endParaRPr>
          </a:p>
          <a:p>
            <a:pPr>
              <a:spcBef>
                <a:spcPts val="600"/>
              </a:spcBef>
              <a:spcAft>
                <a:spcPts val="600"/>
              </a:spcAft>
            </a:pPr>
            <a:r>
              <a:rPr kumimoji="0" lang="zh-TW" altLang="en-US" sz="3200" b="1" dirty="0">
                <a:solidFill>
                  <a:prstClr val="black">
                    <a:lumMod val="85000"/>
                    <a:lumOff val="15000"/>
                  </a:prstClr>
                </a:solidFill>
                <a:latin typeface="微軟正黑體" panose="020B0604030504040204" pitchFamily="34" charset="-120"/>
                <a:ea typeface="微軟正黑體" panose="020B0604030504040204" pitchFamily="34" charset="-120"/>
              </a:rPr>
              <a:t>如此一來，擅長的事物就變得更厲害，強項就變得更強。</a:t>
            </a:r>
          </a:p>
        </p:txBody>
      </p:sp>
    </p:spTree>
    <p:extLst>
      <p:ext uri="{BB962C8B-B14F-4D97-AF65-F5344CB8AC3E}">
        <p14:creationId xmlns:p14="http://schemas.microsoft.com/office/powerpoint/2010/main" val="23899150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a:xfrm>
            <a:off x="323544" y="548680"/>
            <a:ext cx="8272463" cy="1143000"/>
          </a:xfrm>
        </p:spPr>
        <p:txBody>
          <a:bodyPr/>
          <a:lstStyle/>
          <a:p>
            <a:pPr eaLnBrk="1" hangingPunct="1"/>
            <a:r>
              <a:rPr lang="zh-TW" altLang="en-US" sz="4000" b="1" dirty="0">
                <a:solidFill>
                  <a:srgbClr val="0000FF"/>
                </a:solidFill>
                <a:latin typeface="微軟正黑體" panose="020B0604030504040204" pitchFamily="34" charset="-120"/>
                <a:ea typeface="微軟正黑體" panose="020B0604030504040204" pitchFamily="34" charset="-120"/>
                <a:cs typeface="Times New Roman" pitchFamily="18" charset="0"/>
              </a:rPr>
              <a:t>花蓮區高中、高職</a:t>
            </a:r>
            <a:endParaRPr lang="en-US" altLang="zh-TW" sz="4000" b="1" dirty="0">
              <a:solidFill>
                <a:srgbClr val="0000FF"/>
              </a:solidFill>
              <a:latin typeface="微軟正黑體" panose="020B0604030504040204" pitchFamily="34" charset="-120"/>
              <a:ea typeface="微軟正黑體" panose="020B0604030504040204" pitchFamily="34" charset="-120"/>
              <a:cs typeface="Times New Roman" pitchFamily="18" charset="0"/>
            </a:endParaRPr>
          </a:p>
        </p:txBody>
      </p:sp>
      <p:sp>
        <p:nvSpPr>
          <p:cNvPr id="6147" name="Rectangle 3"/>
          <p:cNvSpPr>
            <a:spLocks noGrp="1" noChangeArrowheads="1"/>
          </p:cNvSpPr>
          <p:nvPr>
            <p:ph type="body" idx="1"/>
          </p:nvPr>
        </p:nvSpPr>
        <p:spPr>
          <a:xfrm>
            <a:off x="0" y="1557338"/>
            <a:ext cx="9144000" cy="5111750"/>
          </a:xfrm>
          <a:solidFill>
            <a:schemeClr val="accent3">
              <a:lumMod val="20000"/>
              <a:lumOff val="80000"/>
            </a:schemeClr>
          </a:solidFill>
        </p:spPr>
        <p:txBody>
          <a:bodyPr/>
          <a:lstStyle/>
          <a:p>
            <a:pPr eaLnBrk="1" hangingPunct="1">
              <a:buFontTx/>
              <a:buBlip>
                <a:blip r:embed="rId3"/>
              </a:buBlip>
              <a:defRPr/>
            </a:pPr>
            <a:r>
              <a:rPr lang="zh-TW" altLang="en-US" sz="4000" b="1" dirty="0">
                <a:solidFill>
                  <a:srgbClr val="000066"/>
                </a:solidFill>
                <a:latin typeface="微軟正黑體" panose="020B0604030504040204" pitchFamily="34" charset="-120"/>
                <a:ea typeface="微軟正黑體" panose="020B0604030504040204" pitchFamily="34" charset="-120"/>
                <a:cs typeface="Times New Roman" pitchFamily="18" charset="0"/>
              </a:rPr>
              <a:t>高中</a:t>
            </a:r>
            <a:r>
              <a:rPr lang="en-US" altLang="zh-TW" sz="4000" b="1" dirty="0">
                <a:solidFill>
                  <a:srgbClr val="000066"/>
                </a:solidFill>
                <a:latin typeface="微軟正黑體" panose="020B0604030504040204" pitchFamily="34" charset="-120"/>
                <a:ea typeface="微軟正黑體" panose="020B0604030504040204" pitchFamily="34" charset="-120"/>
                <a:cs typeface="Times New Roman" pitchFamily="18" charset="0"/>
              </a:rPr>
              <a:t>7</a:t>
            </a:r>
            <a:r>
              <a:rPr lang="zh-TW" altLang="en-US" sz="4000" b="1" dirty="0">
                <a:solidFill>
                  <a:srgbClr val="000066"/>
                </a:solidFill>
                <a:latin typeface="微軟正黑體" panose="020B0604030504040204" pitchFamily="34" charset="-120"/>
                <a:ea typeface="微軟正黑體" panose="020B0604030504040204" pitchFamily="34" charset="-120"/>
                <a:cs typeface="Times New Roman" pitchFamily="18" charset="0"/>
              </a:rPr>
              <a:t>校</a:t>
            </a:r>
            <a:r>
              <a:rPr lang="zh-TW" altLang="en-US" sz="2800" b="1" dirty="0">
                <a:latin typeface="微軟正黑體" panose="020B0604030504040204" pitchFamily="34" charset="-120"/>
                <a:ea typeface="微軟正黑體" panose="020B0604030504040204" pitchFamily="34" charset="-120"/>
                <a:cs typeface="Times New Roman" pitchFamily="18" charset="0"/>
              </a:rPr>
              <a:t>：</a:t>
            </a:r>
          </a:p>
          <a:p>
            <a:pPr eaLnBrk="1" hangingPunct="1">
              <a:buFontTx/>
              <a:buNone/>
              <a:defRPr/>
            </a:pPr>
            <a:r>
              <a:rPr lang="zh-TW" altLang="en-US" sz="2800" b="1" dirty="0">
                <a:latin typeface="微軟正黑體" panose="020B0604030504040204" pitchFamily="34" charset="-120"/>
                <a:ea typeface="微軟正黑體" panose="020B0604030504040204" pitchFamily="34" charset="-120"/>
                <a:cs typeface="Times New Roman" pitchFamily="18" charset="0"/>
              </a:rPr>
              <a:t>  　</a:t>
            </a: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國立</a:t>
            </a:r>
            <a:r>
              <a:rPr lang="en-US" altLang="zh-TW"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3</a:t>
            </a: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校</a:t>
            </a:r>
            <a:r>
              <a:rPr lang="zh-TW" altLang="en-US" sz="2800" b="1" dirty="0">
                <a:latin typeface="微軟正黑體" panose="020B0604030504040204" pitchFamily="34" charset="-120"/>
                <a:ea typeface="微軟正黑體" panose="020B0604030504040204" pitchFamily="34" charset="-120"/>
                <a:cs typeface="Times New Roman" pitchFamily="18" charset="0"/>
              </a:rPr>
              <a:t>：花蓮高中、花蓮女中、</a:t>
            </a:r>
            <a:r>
              <a:rPr lang="zh-TW" altLang="en-US" sz="2800" b="1" dirty="0">
                <a:solidFill>
                  <a:srgbClr val="CC00CC"/>
                </a:solidFill>
                <a:latin typeface="微軟正黑體" panose="020B0604030504040204" pitchFamily="34" charset="-120"/>
                <a:ea typeface="微軟正黑體" panose="020B0604030504040204" pitchFamily="34" charset="-120"/>
                <a:cs typeface="Times New Roman" pitchFamily="18" charset="0"/>
              </a:rPr>
              <a:t>玉里高中</a:t>
            </a:r>
          </a:p>
          <a:p>
            <a:pPr eaLnBrk="1" hangingPunct="1">
              <a:buFontTx/>
              <a:buNone/>
              <a:defRPr/>
            </a:pPr>
            <a:r>
              <a:rPr lang="zh-TW" altLang="en-US" sz="2800" b="1" dirty="0">
                <a:latin typeface="微軟正黑體" panose="020B0604030504040204" pitchFamily="34" charset="-120"/>
                <a:ea typeface="微軟正黑體" panose="020B0604030504040204" pitchFamily="34" charset="-120"/>
                <a:cs typeface="Times New Roman" pitchFamily="18" charset="0"/>
              </a:rPr>
              <a:t>  　縣立</a:t>
            </a:r>
            <a:r>
              <a:rPr lang="en-US" altLang="zh-TW" sz="2800" b="1" dirty="0">
                <a:latin typeface="微軟正黑體" panose="020B0604030504040204" pitchFamily="34" charset="-120"/>
                <a:ea typeface="微軟正黑體" panose="020B0604030504040204" pitchFamily="34" charset="-120"/>
                <a:cs typeface="Times New Roman" pitchFamily="18" charset="0"/>
              </a:rPr>
              <a:t>1</a:t>
            </a:r>
            <a:r>
              <a:rPr lang="zh-TW" altLang="en-US" sz="2800" b="1" dirty="0">
                <a:latin typeface="微軟正黑體" panose="020B0604030504040204" pitchFamily="34" charset="-120"/>
                <a:ea typeface="微軟正黑體" panose="020B0604030504040204" pitchFamily="34" charset="-120"/>
                <a:cs typeface="Times New Roman" pitchFamily="18" charset="0"/>
              </a:rPr>
              <a:t>校：體育高中</a:t>
            </a:r>
            <a:endParaRPr lang="zh-TW" altLang="en-US" sz="2000" b="1" dirty="0">
              <a:latin typeface="微軟正黑體" panose="020B0604030504040204" pitchFamily="34" charset="-120"/>
              <a:ea typeface="微軟正黑體" panose="020B0604030504040204" pitchFamily="34" charset="-120"/>
              <a:cs typeface="Times New Roman" pitchFamily="18" charset="0"/>
            </a:endParaRPr>
          </a:p>
          <a:p>
            <a:pPr eaLnBrk="1" hangingPunct="1">
              <a:buFontTx/>
              <a:buNone/>
              <a:defRPr/>
            </a:pPr>
            <a:r>
              <a:rPr lang="zh-TW" altLang="en-US" sz="2800" b="1" dirty="0">
                <a:latin typeface="微軟正黑體" panose="020B0604030504040204" pitchFamily="34" charset="-120"/>
                <a:ea typeface="微軟正黑體" panose="020B0604030504040204" pitchFamily="34" charset="-120"/>
                <a:cs typeface="Times New Roman" pitchFamily="18" charset="0"/>
              </a:rPr>
              <a:t>  　私立</a:t>
            </a:r>
            <a:r>
              <a:rPr lang="en-US" altLang="zh-TW" sz="2800" b="1" dirty="0">
                <a:latin typeface="微軟正黑體" panose="020B0604030504040204" pitchFamily="34" charset="-120"/>
                <a:ea typeface="微軟正黑體" panose="020B0604030504040204" pitchFamily="34" charset="-120"/>
                <a:cs typeface="Times New Roman" pitchFamily="18" charset="0"/>
              </a:rPr>
              <a:t>3</a:t>
            </a:r>
            <a:r>
              <a:rPr lang="zh-TW" altLang="en-US" sz="2800" b="1" dirty="0">
                <a:latin typeface="微軟正黑體" panose="020B0604030504040204" pitchFamily="34" charset="-120"/>
                <a:ea typeface="微軟正黑體" panose="020B0604030504040204" pitchFamily="34" charset="-120"/>
                <a:cs typeface="Times New Roman" pitchFamily="18" charset="0"/>
              </a:rPr>
              <a:t>校：慈大附中、</a:t>
            </a:r>
            <a:r>
              <a:rPr lang="zh-TW" altLang="en-US" sz="2800" b="1" dirty="0">
                <a:solidFill>
                  <a:srgbClr val="0000FF"/>
                </a:solidFill>
                <a:latin typeface="微軟正黑體" panose="020B0604030504040204" pitchFamily="34" charset="-120"/>
                <a:ea typeface="微軟正黑體" panose="020B0604030504040204" pitchFamily="34" charset="-120"/>
                <a:cs typeface="Times New Roman" pitchFamily="18" charset="0"/>
              </a:rPr>
              <a:t>四維高中、海星高中</a:t>
            </a:r>
            <a:endParaRPr lang="en-US" altLang="zh-TW" sz="2800" b="1" dirty="0">
              <a:solidFill>
                <a:srgbClr val="0000FF"/>
              </a:solidFill>
              <a:latin typeface="微軟正黑體" panose="020B0604030504040204" pitchFamily="34" charset="-120"/>
              <a:ea typeface="微軟正黑體" panose="020B0604030504040204" pitchFamily="34" charset="-120"/>
              <a:cs typeface="Times New Roman" pitchFamily="18" charset="0"/>
            </a:endParaRPr>
          </a:p>
          <a:p>
            <a:pPr eaLnBrk="1" hangingPunct="1">
              <a:buFontTx/>
              <a:buBlip>
                <a:blip r:embed="rId3"/>
              </a:buBlip>
              <a:defRPr/>
            </a:pPr>
            <a:r>
              <a:rPr lang="zh-TW" altLang="en-US" sz="4000" b="1" dirty="0">
                <a:solidFill>
                  <a:srgbClr val="000066"/>
                </a:solidFill>
                <a:latin typeface="微軟正黑體" panose="020B0604030504040204" pitchFamily="34" charset="-120"/>
                <a:ea typeface="微軟正黑體" panose="020B0604030504040204" pitchFamily="34" charset="-120"/>
                <a:cs typeface="Times New Roman" pitchFamily="18" charset="0"/>
              </a:rPr>
              <a:t>高職</a:t>
            </a:r>
            <a:r>
              <a:rPr lang="en-US" altLang="zh-TW" sz="4000" b="1" dirty="0">
                <a:solidFill>
                  <a:srgbClr val="000066"/>
                </a:solidFill>
                <a:latin typeface="微軟正黑體" panose="020B0604030504040204" pitchFamily="34" charset="-120"/>
                <a:ea typeface="微軟正黑體" panose="020B0604030504040204" pitchFamily="34" charset="-120"/>
                <a:cs typeface="Times New Roman" pitchFamily="18" charset="0"/>
              </a:rPr>
              <a:t>5</a:t>
            </a:r>
            <a:r>
              <a:rPr lang="zh-TW" altLang="en-US" sz="4000" b="1" dirty="0">
                <a:solidFill>
                  <a:srgbClr val="000066"/>
                </a:solidFill>
                <a:latin typeface="微軟正黑體" panose="020B0604030504040204" pitchFamily="34" charset="-120"/>
                <a:ea typeface="微軟正黑體" panose="020B0604030504040204" pitchFamily="34" charset="-120"/>
                <a:cs typeface="Times New Roman" pitchFamily="18" charset="0"/>
              </a:rPr>
              <a:t>校</a:t>
            </a:r>
            <a:r>
              <a:rPr lang="zh-TW" altLang="en-US" sz="2800" b="1" dirty="0">
                <a:latin typeface="微軟正黑體" panose="020B0604030504040204" pitchFamily="34" charset="-120"/>
                <a:ea typeface="微軟正黑體" panose="020B0604030504040204" pitchFamily="34" charset="-120"/>
                <a:cs typeface="Times New Roman" pitchFamily="18" charset="0"/>
              </a:rPr>
              <a:t>：</a:t>
            </a:r>
            <a:endParaRPr lang="en-US" altLang="zh-TW" sz="2800" b="1" dirty="0">
              <a:latin typeface="微軟正黑體" panose="020B0604030504040204" pitchFamily="34" charset="-120"/>
              <a:ea typeface="微軟正黑體" panose="020B0604030504040204" pitchFamily="34" charset="-120"/>
              <a:cs typeface="Times New Roman" pitchFamily="18" charset="0"/>
            </a:endParaRPr>
          </a:p>
          <a:p>
            <a:pPr eaLnBrk="1" hangingPunct="1">
              <a:buFontTx/>
              <a:buNone/>
              <a:defRPr/>
            </a:pPr>
            <a:r>
              <a:rPr lang="zh-TW" altLang="en-US" sz="2800" b="1" dirty="0">
                <a:latin typeface="微軟正黑體" panose="020B0604030504040204" pitchFamily="34" charset="-120"/>
                <a:ea typeface="微軟正黑體" panose="020B0604030504040204" pitchFamily="34" charset="-120"/>
                <a:cs typeface="Times New Roman" pitchFamily="18" charset="0"/>
              </a:rPr>
              <a:t>      </a:t>
            </a: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國立</a:t>
            </a:r>
            <a:r>
              <a:rPr lang="en-US" altLang="zh-TW"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4</a:t>
            </a: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itchFamily="18" charset="0"/>
              </a:rPr>
              <a:t>校</a:t>
            </a:r>
            <a:r>
              <a:rPr lang="zh-TW" altLang="en-US" sz="2800" b="1" dirty="0">
                <a:latin typeface="微軟正黑體" panose="020B0604030504040204" pitchFamily="34" charset="-120"/>
                <a:ea typeface="微軟正黑體" panose="020B0604030504040204" pitchFamily="34" charset="-120"/>
                <a:cs typeface="Times New Roman" pitchFamily="18" charset="0"/>
              </a:rPr>
              <a:t>：花蓮高工、花蓮高農、花蓮高商、光復商工</a:t>
            </a:r>
            <a:br>
              <a:rPr lang="zh-TW" altLang="en-US" sz="2800" b="1" dirty="0">
                <a:latin typeface="微軟正黑體" panose="020B0604030504040204" pitchFamily="34" charset="-120"/>
                <a:ea typeface="微軟正黑體" panose="020B0604030504040204" pitchFamily="34" charset="-120"/>
                <a:cs typeface="Times New Roman" pitchFamily="18" charset="0"/>
              </a:rPr>
            </a:br>
            <a:r>
              <a:rPr lang="zh-TW" altLang="en-US" sz="2800" b="1" dirty="0">
                <a:latin typeface="微軟正黑體" panose="020B0604030504040204" pitchFamily="34" charset="-120"/>
                <a:ea typeface="微軟正黑體" panose="020B0604030504040204" pitchFamily="34" charset="-120"/>
                <a:cs typeface="Times New Roman" pitchFamily="18" charset="0"/>
              </a:rPr>
              <a:t>  私立</a:t>
            </a:r>
            <a:r>
              <a:rPr lang="en-US" altLang="zh-TW" sz="2800" b="1" dirty="0">
                <a:latin typeface="微軟正黑體" panose="020B0604030504040204" pitchFamily="34" charset="-120"/>
                <a:ea typeface="微軟正黑體" panose="020B0604030504040204" pitchFamily="34" charset="-120"/>
                <a:cs typeface="Times New Roman" pitchFamily="18" charset="0"/>
              </a:rPr>
              <a:t>1</a:t>
            </a:r>
            <a:r>
              <a:rPr lang="zh-TW" altLang="en-US" sz="2800" b="1" dirty="0">
                <a:latin typeface="微軟正黑體" panose="020B0604030504040204" pitchFamily="34" charset="-120"/>
                <a:ea typeface="微軟正黑體" panose="020B0604030504040204" pitchFamily="34" charset="-120"/>
                <a:cs typeface="Times New Roman" pitchFamily="18" charset="0"/>
              </a:rPr>
              <a:t>校：上騰工商</a:t>
            </a:r>
            <a:endParaRPr lang="en-US" altLang="zh-TW" sz="2800" b="1" dirty="0">
              <a:latin typeface="微軟正黑體" panose="020B0604030504040204" pitchFamily="34" charset="-120"/>
              <a:ea typeface="微軟正黑體" panose="020B0604030504040204" pitchFamily="34" charset="-120"/>
              <a:cs typeface="Times New Roman" pitchFamily="18" charset="0"/>
            </a:endParaRPr>
          </a:p>
          <a:p>
            <a:pPr eaLnBrk="1" hangingPunct="1">
              <a:buFontTx/>
              <a:buNone/>
              <a:defRPr/>
            </a:pPr>
            <a:endParaRPr lang="en-US" altLang="zh-TW" sz="2800" b="1" dirty="0">
              <a:latin typeface="微軟正黑體" panose="020B0604030504040204" pitchFamily="34" charset="-120"/>
              <a:ea typeface="微軟正黑體" panose="020B0604030504040204" pitchFamily="34" charset="-120"/>
              <a:cs typeface="Times New Roman" pitchFamily="18" charset="0"/>
            </a:endParaRPr>
          </a:p>
          <a:p>
            <a:pPr marL="0" indent="269875" eaLnBrk="1" hangingPunct="1">
              <a:buNone/>
              <a:defRPr/>
            </a:pPr>
            <a:r>
              <a:rPr lang="en-US" altLang="zh-TW" sz="2800" b="1" dirty="0">
                <a:latin typeface="微軟正黑體" panose="020B0604030504040204" pitchFamily="34" charset="-120"/>
                <a:ea typeface="微軟正黑體" panose="020B0604030504040204" pitchFamily="34" charset="-120"/>
                <a:cs typeface="Times New Roman" pitchFamily="18" charset="0"/>
              </a:rPr>
              <a:t>(</a:t>
            </a:r>
            <a:r>
              <a:rPr lang="zh-TW" altLang="en-US" sz="2800" b="1" dirty="0">
                <a:latin typeface="微軟正黑體" panose="020B0604030504040204" pitchFamily="34" charset="-120"/>
                <a:ea typeface="微軟正黑體" panose="020B0604030504040204" pitchFamily="34" charset="-120"/>
                <a:cs typeface="Times New Roman" pitchFamily="18" charset="0"/>
              </a:rPr>
              <a:t>註：</a:t>
            </a:r>
            <a:r>
              <a:rPr lang="zh-TW" altLang="en-US" sz="2800" b="1" dirty="0">
                <a:solidFill>
                  <a:srgbClr val="CC00CC"/>
                </a:solidFill>
                <a:latin typeface="微軟正黑體" panose="020B0604030504040204" pitchFamily="34" charset="-120"/>
                <a:ea typeface="微軟正黑體" panose="020B0604030504040204" pitchFamily="34" charset="-120"/>
                <a:cs typeface="Times New Roman" pitchFamily="18" charset="0"/>
              </a:rPr>
              <a:t>紫色表示有專業群科</a:t>
            </a:r>
            <a:r>
              <a:rPr lang="zh-TW" altLang="en-US" sz="2800" b="1" dirty="0">
                <a:latin typeface="微軟正黑體" panose="020B0604030504040204" pitchFamily="34" charset="-120"/>
                <a:ea typeface="微軟正黑體" panose="020B0604030504040204" pitchFamily="34" charset="-120"/>
                <a:cs typeface="Times New Roman" pitchFamily="18" charset="0"/>
              </a:rPr>
              <a:t>、</a:t>
            </a:r>
            <a:r>
              <a:rPr lang="zh-TW" altLang="en-US" sz="2800" b="1" dirty="0">
                <a:solidFill>
                  <a:srgbClr val="0000FF"/>
                </a:solidFill>
                <a:latin typeface="微軟正黑體" panose="020B0604030504040204" pitchFamily="34" charset="-120"/>
                <a:ea typeface="微軟正黑體" panose="020B0604030504040204" pitchFamily="34" charset="-120"/>
                <a:cs typeface="Times New Roman" pitchFamily="18" charset="0"/>
              </a:rPr>
              <a:t>藍色表示有綜合高中學程</a:t>
            </a:r>
            <a:r>
              <a:rPr lang="en-US" altLang="zh-TW" sz="2800" b="1" dirty="0">
                <a:latin typeface="微軟正黑體" panose="020B0604030504040204" pitchFamily="34" charset="-120"/>
                <a:ea typeface="微軟正黑體" panose="020B0604030504040204" pitchFamily="34" charset="-120"/>
                <a:cs typeface="Times New Roman" pitchFamily="18" charset="0"/>
              </a:rPr>
              <a:t>)</a:t>
            </a:r>
          </a:p>
          <a:p>
            <a:pPr eaLnBrk="1" hangingPunct="1">
              <a:buFontTx/>
              <a:buBlip>
                <a:blip r:embed="rId3"/>
              </a:buBlip>
              <a:defRPr/>
            </a:pPr>
            <a:endParaRPr lang="zh-TW" altLang="en-US" sz="2800" b="1" dirty="0">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50</a:t>
            </a:fld>
            <a:endParaRPr lang="zh-TW" altLang="en-US"/>
          </a:p>
        </p:txBody>
      </p:sp>
      <p:grpSp>
        <p:nvGrpSpPr>
          <p:cNvPr id="16" name="群組 15"/>
          <p:cNvGrpSpPr/>
          <p:nvPr/>
        </p:nvGrpSpPr>
        <p:grpSpPr>
          <a:xfrm>
            <a:off x="2195737" y="44624"/>
            <a:ext cx="6768752" cy="400110"/>
            <a:chOff x="2195736" y="44624"/>
            <a:chExt cx="6768752" cy="400110"/>
          </a:xfrm>
        </p:grpSpPr>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endParaRPr lang="zh-TW" altLang="en-US" sz="2000" b="1"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標題 1"/>
          <p:cNvSpPr>
            <a:spLocks noGrp="1"/>
          </p:cNvSpPr>
          <p:nvPr>
            <p:ph type="title"/>
          </p:nvPr>
        </p:nvSpPr>
        <p:spPr>
          <a:xfrm>
            <a:off x="467544" y="908752"/>
            <a:ext cx="8229600" cy="796925"/>
          </a:xfrm>
        </p:spPr>
        <p:txBody>
          <a:bodyPr/>
          <a:lstStyle/>
          <a:p>
            <a:pPr algn="l">
              <a:buFontTx/>
              <a:buBlip>
                <a:blip r:embed="rId3"/>
              </a:buBlip>
            </a:pPr>
            <a:r>
              <a:rPr lang="zh-TW" altLang="en-US" sz="3600" b="1" dirty="0">
                <a:solidFill>
                  <a:srgbClr val="0000FF"/>
                </a:solidFill>
                <a:latin typeface="微軟正黑體" panose="020B0604030504040204" pitchFamily="34" charset="-120"/>
                <a:ea typeface="微軟正黑體" panose="020B0604030504040204" pitchFamily="34" charset="-120"/>
              </a:rPr>
              <a:t>花蓮區</a:t>
            </a:r>
            <a:r>
              <a:rPr lang="en-US" altLang="zh-TW" sz="3600" b="1" dirty="0">
                <a:solidFill>
                  <a:srgbClr val="FF0000"/>
                </a:solidFill>
                <a:latin typeface="微軟正黑體" panose="020B0604030504040204" pitchFamily="34" charset="-120"/>
                <a:ea typeface="微軟正黑體" panose="020B0604030504040204" pitchFamily="34" charset="-120"/>
              </a:rPr>
              <a:t>【</a:t>
            </a:r>
            <a:r>
              <a:rPr lang="zh-TW" altLang="zh-TW" sz="3600" b="1" dirty="0">
                <a:solidFill>
                  <a:srgbClr val="FF0000"/>
                </a:solidFill>
                <a:latin typeface="微軟正黑體" panose="020B0604030504040204" pitchFamily="34" charset="-120"/>
                <a:ea typeface="微軟正黑體" panose="020B0604030504040204" pitchFamily="34" charset="-120"/>
              </a:rPr>
              <a:t>綜合高中</a:t>
            </a:r>
            <a:r>
              <a:rPr lang="en-US" altLang="zh-TW" sz="3600" b="1" dirty="0">
                <a:solidFill>
                  <a:srgbClr val="FF0000"/>
                </a:solidFill>
                <a:latin typeface="微軟正黑體" panose="020B0604030504040204" pitchFamily="34" charset="-120"/>
                <a:ea typeface="微軟正黑體" panose="020B0604030504040204" pitchFamily="34" charset="-120"/>
              </a:rPr>
              <a:t>】</a:t>
            </a:r>
            <a:r>
              <a:rPr lang="zh-TW" altLang="zh-TW" sz="3600" b="1" dirty="0">
                <a:solidFill>
                  <a:srgbClr val="0000FF"/>
                </a:solidFill>
                <a:latin typeface="微軟正黑體" panose="020B0604030504040204" pitchFamily="34" charset="-120"/>
                <a:ea typeface="微軟正黑體" panose="020B0604030504040204" pitchFamily="34" charset="-120"/>
              </a:rPr>
              <a:t>開設學程一覽表</a:t>
            </a:r>
            <a:endParaRPr lang="zh-TW" altLang="en-US" sz="4800" b="1" dirty="0">
              <a:solidFill>
                <a:srgbClr val="0000FF"/>
              </a:solidFill>
              <a:latin typeface="微軟正黑體" panose="020B0604030504040204" pitchFamily="34" charset="-120"/>
              <a:ea typeface="微軟正黑體" panose="020B0604030504040204" pitchFamily="34" charset="-120"/>
            </a:endParaRPr>
          </a:p>
        </p:txBody>
      </p:sp>
      <p:sp>
        <p:nvSpPr>
          <p:cNvPr id="101378" name="投影片編號版面配置區 2"/>
          <p:cNvSpPr>
            <a:spLocks noGrp="1"/>
          </p:cNvSpPr>
          <p:nvPr>
            <p:ph type="sldNum" sz="quarter" idx="12"/>
          </p:nvPr>
        </p:nvSpPr>
        <p:spPr bwMode="auto">
          <a:noFill/>
          <a:ln>
            <a:miter lim="800000"/>
            <a:headEnd/>
            <a:tailEnd/>
          </a:ln>
        </p:spPr>
        <p:txBody>
          <a:bodyPr/>
          <a:lstStyle/>
          <a:p>
            <a:fld id="{6CCE47AB-985A-4624-ADF9-8A3C1C23A04E}" type="slidenum">
              <a:rPr lang="zh-TW" altLang="en-US" smtClean="0">
                <a:ea typeface="新細明體" charset="-120"/>
              </a:rPr>
              <a:pPr/>
              <a:t>51</a:t>
            </a:fld>
            <a:endParaRPr lang="en-US" altLang="zh-TW">
              <a:ea typeface="新細明體"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1107377355"/>
              </p:ext>
            </p:extLst>
          </p:nvPr>
        </p:nvGraphicFramePr>
        <p:xfrm>
          <a:off x="539568" y="2204896"/>
          <a:ext cx="8424167" cy="4265889"/>
        </p:xfrm>
        <a:graphic>
          <a:graphicData uri="http://schemas.openxmlformats.org/drawingml/2006/table">
            <a:tbl>
              <a:tblPr firstRow="1" bandRow="1">
                <a:tableStyleId>{5C22544A-7EE6-4342-B048-85BDC9FD1C3A}</a:tableStyleId>
              </a:tblPr>
              <a:tblGrid>
                <a:gridCol w="1393974">
                  <a:extLst>
                    <a:ext uri="{9D8B030D-6E8A-4147-A177-3AD203B41FA5}">
                      <a16:colId xmlns:a16="http://schemas.microsoft.com/office/drawing/2014/main" val="20000"/>
                    </a:ext>
                  </a:extLst>
                </a:gridCol>
                <a:gridCol w="2349673">
                  <a:extLst>
                    <a:ext uri="{9D8B030D-6E8A-4147-A177-3AD203B41FA5}">
                      <a16:colId xmlns:a16="http://schemas.microsoft.com/office/drawing/2014/main" val="20001"/>
                    </a:ext>
                  </a:extLst>
                </a:gridCol>
                <a:gridCol w="4680520">
                  <a:extLst>
                    <a:ext uri="{9D8B030D-6E8A-4147-A177-3AD203B41FA5}">
                      <a16:colId xmlns:a16="http://schemas.microsoft.com/office/drawing/2014/main" val="20002"/>
                    </a:ext>
                  </a:extLst>
                </a:gridCol>
              </a:tblGrid>
              <a:tr h="519832">
                <a:tc>
                  <a:txBody>
                    <a:bodyPr/>
                    <a:lstStyle/>
                    <a:p>
                      <a:pPr algn="ctr">
                        <a:spcAft>
                          <a:spcPts val="0"/>
                        </a:spcAft>
                        <a:tabLst>
                          <a:tab pos="5943600" algn="r"/>
                        </a:tabLst>
                      </a:pPr>
                      <a:r>
                        <a:rPr lang="zh-TW" sz="2400" b="1" kern="100" dirty="0">
                          <a:latin typeface="標楷體" pitchFamily="65" charset="-120"/>
                          <a:ea typeface="標楷體" pitchFamily="65" charset="-120"/>
                          <a:cs typeface="Times New Roman"/>
                        </a:rPr>
                        <a:t>學校名稱</a:t>
                      </a: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a:txBody>
                    <a:bodyPr/>
                    <a:lstStyle/>
                    <a:p>
                      <a:pPr algn="ctr">
                        <a:spcAft>
                          <a:spcPts val="0"/>
                        </a:spcAft>
                        <a:tabLst>
                          <a:tab pos="5943600" algn="r"/>
                        </a:tabLst>
                      </a:pPr>
                      <a:r>
                        <a:rPr lang="zh-TW" sz="2400" b="1" kern="100" dirty="0">
                          <a:latin typeface="標楷體" pitchFamily="65" charset="-120"/>
                          <a:ea typeface="標楷體" pitchFamily="65" charset="-120"/>
                          <a:cs typeface="Times New Roman"/>
                        </a:rPr>
                        <a:t>學術學程</a:t>
                      </a: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a:txBody>
                    <a:bodyPr/>
                    <a:lstStyle/>
                    <a:p>
                      <a:pPr algn="ctr">
                        <a:spcAft>
                          <a:spcPts val="0"/>
                        </a:spcAft>
                        <a:tabLst>
                          <a:tab pos="5943600" algn="r"/>
                        </a:tabLst>
                      </a:pPr>
                      <a:r>
                        <a:rPr lang="zh-TW" sz="2400" b="1" kern="100" dirty="0">
                          <a:latin typeface="標楷體" pitchFamily="65" charset="-120"/>
                          <a:ea typeface="標楷體" pitchFamily="65" charset="-120"/>
                          <a:cs typeface="Times New Roman"/>
                        </a:rPr>
                        <a:t>專門學程</a:t>
                      </a: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val="10000"/>
                  </a:ext>
                </a:extLst>
              </a:tr>
              <a:tr h="1784424">
                <a:tc>
                  <a:txBody>
                    <a:bodyPr/>
                    <a:lstStyle/>
                    <a:p>
                      <a:pPr algn="ctr">
                        <a:spcAft>
                          <a:spcPts val="0"/>
                        </a:spcAft>
                      </a:pPr>
                      <a:r>
                        <a:rPr lang="zh-TW" sz="3600" b="1" kern="100" dirty="0">
                          <a:solidFill>
                            <a:srgbClr val="0000FF"/>
                          </a:solidFill>
                          <a:latin typeface="Times New Roman" pitchFamily="18" charset="0"/>
                          <a:ea typeface="標楷體" pitchFamily="65" charset="-120"/>
                          <a:cs typeface="Times New Roman" pitchFamily="18" charset="0"/>
                        </a:rPr>
                        <a:t>海星高中</a:t>
                      </a:r>
                      <a:r>
                        <a:rPr lang="en-US" sz="3600" b="1" kern="100" dirty="0">
                          <a:solidFill>
                            <a:srgbClr val="0000FF"/>
                          </a:solidFill>
                          <a:latin typeface="Times New Roman" pitchFamily="18" charset="0"/>
                          <a:ea typeface="標楷體" pitchFamily="65" charset="-120"/>
                          <a:cs typeface="Times New Roman" pitchFamily="18" charset="0"/>
                        </a:rPr>
                        <a:t> </a:t>
                      </a:r>
                      <a:endParaRPr lang="zh-TW" sz="3600" b="1" kern="100" dirty="0">
                        <a:solidFill>
                          <a:srgbClr val="0000FF"/>
                        </a:solidFill>
                        <a:latin typeface="Times New Roman" pitchFamily="18" charset="0"/>
                        <a:ea typeface="標楷體" pitchFamily="65" charset="-120"/>
                        <a:cs typeface="Times New Roman" pitchFamily="18" charset="0"/>
                      </a:endParaRP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800" b="1" kern="100" dirty="0">
                          <a:latin typeface="標楷體" pitchFamily="65" charset="-120"/>
                          <a:ea typeface="標楷體" pitchFamily="65" charset="-120"/>
                          <a:cs typeface="Times New Roman"/>
                        </a:rPr>
                        <a:t>自然、社會</a:t>
                      </a: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90488" algn="just" defTabSz="914400" rtl="0" eaLnBrk="1" fontAlgn="auto" latinLnBrk="0" hangingPunct="1">
                        <a:lnSpc>
                          <a:spcPct val="120000"/>
                        </a:lnSpc>
                        <a:spcBef>
                          <a:spcPts val="0"/>
                        </a:spcBef>
                        <a:spcAft>
                          <a:spcPts val="0"/>
                        </a:spcAft>
                        <a:buClrTx/>
                        <a:buSzTx/>
                        <a:buFontTx/>
                        <a:buNone/>
                        <a:tabLst/>
                        <a:defRPr/>
                      </a:pPr>
                      <a:r>
                        <a:rPr lang="zh-TW" altLang="en-US" sz="2400" u="none" dirty="0">
                          <a:latin typeface="標楷體" pitchFamily="65" charset="-120"/>
                          <a:ea typeface="標楷體" pitchFamily="65" charset="-120"/>
                          <a:hlinkClick r:id="rId4"/>
                        </a:rPr>
                        <a:t>資訊應用學程</a:t>
                      </a:r>
                      <a:r>
                        <a:rPr lang="zh-TW" altLang="en-US" sz="2400" u="none" dirty="0">
                          <a:latin typeface="標楷體" pitchFamily="65" charset="-120"/>
                          <a:ea typeface="標楷體" pitchFamily="65" charset="-120"/>
                        </a:rPr>
                        <a:t>、</a:t>
                      </a:r>
                      <a:r>
                        <a:rPr lang="zh-TW" altLang="en-US" sz="2400" u="none" dirty="0">
                          <a:latin typeface="標楷體" pitchFamily="65" charset="-120"/>
                          <a:ea typeface="標楷體" pitchFamily="65" charset="-120"/>
                          <a:hlinkClick r:id="rId5"/>
                        </a:rPr>
                        <a:t>幼兒保育學程</a:t>
                      </a:r>
                      <a:r>
                        <a:rPr lang="zh-TW" altLang="en-US" sz="2400" u="none" dirty="0">
                          <a:latin typeface="標楷體" pitchFamily="65" charset="-120"/>
                          <a:ea typeface="標楷體" pitchFamily="65" charset="-120"/>
                        </a:rPr>
                        <a:t>、</a:t>
                      </a:r>
                      <a:r>
                        <a:rPr lang="zh-TW" altLang="en-US" sz="2400" u="none" dirty="0">
                          <a:latin typeface="標楷體" pitchFamily="65" charset="-120"/>
                          <a:ea typeface="標楷體" pitchFamily="65" charset="-120"/>
                          <a:hlinkClick r:id="rId6"/>
                        </a:rPr>
                        <a:t>廣告設計學程</a:t>
                      </a:r>
                      <a:r>
                        <a:rPr lang="zh-TW" altLang="en-US" sz="2400" u="none" dirty="0">
                          <a:latin typeface="標楷體" pitchFamily="65" charset="-120"/>
                          <a:ea typeface="標楷體" pitchFamily="65" charset="-120"/>
                        </a:rPr>
                        <a:t>、</a:t>
                      </a:r>
                      <a:r>
                        <a:rPr lang="zh-TW" altLang="en-US" sz="2400" u="none" dirty="0">
                          <a:latin typeface="標楷體" pitchFamily="65" charset="-120"/>
                          <a:ea typeface="標楷體" pitchFamily="65" charset="-120"/>
                          <a:hlinkClick r:id="rId7"/>
                        </a:rPr>
                        <a:t>服裝設計學程</a:t>
                      </a:r>
                      <a:r>
                        <a:rPr lang="zh-TW" altLang="en-US" sz="2400" u="none" dirty="0">
                          <a:latin typeface="標楷體" pitchFamily="65" charset="-120"/>
                          <a:ea typeface="標楷體" pitchFamily="65" charset="-120"/>
                        </a:rPr>
                        <a:t>、</a:t>
                      </a:r>
                      <a:r>
                        <a:rPr lang="zh-TW" altLang="en-US" sz="2400" u="none" dirty="0">
                          <a:latin typeface="標楷體" pitchFamily="65" charset="-120"/>
                          <a:ea typeface="標楷體" pitchFamily="65" charset="-120"/>
                          <a:hlinkClick r:id="rId8"/>
                        </a:rPr>
                        <a:t>多媒體設計學程</a:t>
                      </a:r>
                      <a:r>
                        <a:rPr lang="zh-TW" altLang="en-US" sz="2400" u="none" dirty="0">
                          <a:latin typeface="標楷體" pitchFamily="65" charset="-120"/>
                          <a:ea typeface="標楷體" pitchFamily="65" charset="-120"/>
                        </a:rPr>
                        <a:t>、</a:t>
                      </a:r>
                      <a:r>
                        <a:rPr lang="zh-TW" altLang="en-US" sz="2400" u="sng" dirty="0">
                          <a:solidFill>
                            <a:srgbClr val="0000FF"/>
                          </a:solidFill>
                          <a:latin typeface="標楷體" pitchFamily="65" charset="-120"/>
                          <a:ea typeface="標楷體" pitchFamily="65" charset="-120"/>
                        </a:rPr>
                        <a:t>運動休閒學程</a:t>
                      </a:r>
                      <a:r>
                        <a:rPr lang="zh-TW" altLang="en-US" sz="2400" u="none" dirty="0">
                          <a:solidFill>
                            <a:srgbClr val="0000FF"/>
                          </a:solidFill>
                          <a:latin typeface="標楷體" pitchFamily="65" charset="-120"/>
                          <a:ea typeface="標楷體" pitchFamily="65" charset="-120"/>
                        </a:rPr>
                        <a:t>、</a:t>
                      </a:r>
                      <a:r>
                        <a:rPr lang="zh-TW" altLang="en-US" sz="2400" u="sng" dirty="0">
                          <a:solidFill>
                            <a:srgbClr val="0000FF"/>
                          </a:solidFill>
                          <a:latin typeface="標楷體" pitchFamily="65" charset="-120"/>
                          <a:ea typeface="標楷體" pitchFamily="65" charset="-120"/>
                        </a:rPr>
                        <a:t>室內設計學程</a:t>
                      </a:r>
                      <a:endParaRPr lang="en-US" altLang="zh-TW" sz="1400" u="sng" dirty="0">
                        <a:solidFill>
                          <a:srgbClr val="0000FF"/>
                        </a:solidFill>
                        <a:latin typeface="標楷體" pitchFamily="65" charset="-120"/>
                        <a:ea typeface="標楷體" pitchFamily="65" charset="-120"/>
                      </a:endParaRP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961633">
                <a:tc>
                  <a:txBody>
                    <a:bodyPr/>
                    <a:lstStyle/>
                    <a:p>
                      <a:pPr algn="ctr">
                        <a:spcAft>
                          <a:spcPts val="0"/>
                        </a:spcAft>
                      </a:pPr>
                      <a:r>
                        <a:rPr lang="zh-TW" sz="3600" b="1" kern="100" dirty="0">
                          <a:solidFill>
                            <a:srgbClr val="0000FF"/>
                          </a:solidFill>
                          <a:latin typeface="Times New Roman" pitchFamily="18" charset="0"/>
                          <a:ea typeface="標楷體" pitchFamily="65" charset="-120"/>
                          <a:cs typeface="Times New Roman" pitchFamily="18" charset="0"/>
                        </a:rPr>
                        <a:t>四維高中</a:t>
                      </a:r>
                      <a:r>
                        <a:rPr lang="en-US" sz="3600" b="1" kern="100" dirty="0">
                          <a:solidFill>
                            <a:srgbClr val="0000FF"/>
                          </a:solidFill>
                          <a:latin typeface="Times New Roman" pitchFamily="18" charset="0"/>
                          <a:ea typeface="標楷體" pitchFamily="65" charset="-120"/>
                          <a:cs typeface="Times New Roman" pitchFamily="18" charset="0"/>
                        </a:rPr>
                        <a:t> </a:t>
                      </a:r>
                      <a:endParaRPr lang="zh-TW" sz="3600" b="1" kern="100" dirty="0">
                        <a:solidFill>
                          <a:srgbClr val="0000FF"/>
                        </a:solidFill>
                        <a:latin typeface="Times New Roman" pitchFamily="18" charset="0"/>
                        <a:ea typeface="標楷體" pitchFamily="65" charset="-120"/>
                        <a:cs typeface="Times New Roman" pitchFamily="18" charset="0"/>
                      </a:endParaRP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800" b="1" kern="100" dirty="0">
                          <a:latin typeface="標楷體" pitchFamily="65" charset="-120"/>
                          <a:ea typeface="標楷體" pitchFamily="65" charset="-120"/>
                          <a:cs typeface="Times New Roman"/>
                        </a:rPr>
                        <a:t>自然、社會</a:t>
                      </a: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180975" algn="just">
                        <a:lnSpc>
                          <a:spcPct val="120000"/>
                        </a:lnSpc>
                      </a:pPr>
                      <a:r>
                        <a:rPr lang="zh-TW" altLang="en-US" sz="2400" u="none" dirty="0">
                          <a:latin typeface="標楷體" pitchFamily="65" charset="-120"/>
                          <a:ea typeface="標楷體" pitchFamily="65" charset="-120"/>
                          <a:hlinkClick r:id="rId9"/>
                        </a:rPr>
                        <a:t>電機技術學程</a:t>
                      </a:r>
                      <a:r>
                        <a:rPr lang="zh-TW" altLang="en-US" sz="2400" u="none" dirty="0">
                          <a:latin typeface="標楷體" pitchFamily="65" charset="-120"/>
                          <a:ea typeface="標楷體" pitchFamily="65" charset="-120"/>
                        </a:rPr>
                        <a:t>、</a:t>
                      </a:r>
                      <a:r>
                        <a:rPr lang="zh-TW" altLang="en-US" sz="2400" u="none" dirty="0">
                          <a:latin typeface="標楷體" pitchFamily="65" charset="-120"/>
                          <a:ea typeface="標楷體" pitchFamily="65" charset="-120"/>
                          <a:hlinkClick r:id="rId9"/>
                        </a:rPr>
                        <a:t>電子技術學程</a:t>
                      </a:r>
                      <a:endParaRPr lang="zh-TW" altLang="en-US" sz="2400" u="none" dirty="0">
                        <a:latin typeface="標楷體" pitchFamily="65" charset="-120"/>
                        <a:ea typeface="標楷體" pitchFamily="65" charset="-120"/>
                      </a:endParaRPr>
                    </a:p>
                    <a:p>
                      <a:pPr marL="0" indent="180975" algn="just">
                        <a:lnSpc>
                          <a:spcPct val="120000"/>
                        </a:lnSpc>
                      </a:pPr>
                      <a:r>
                        <a:rPr lang="zh-TW" altLang="en-US" sz="2400" u="none" dirty="0">
                          <a:latin typeface="標楷體" pitchFamily="65" charset="-120"/>
                          <a:ea typeface="標楷體" pitchFamily="65" charset="-120"/>
                          <a:hlinkClick r:id="rId9"/>
                        </a:rPr>
                        <a:t>資訊技術學程</a:t>
                      </a:r>
                      <a:r>
                        <a:rPr lang="zh-TW" altLang="en-US" sz="2400" u="none" dirty="0">
                          <a:latin typeface="標楷體" pitchFamily="65" charset="-120"/>
                          <a:ea typeface="標楷體" pitchFamily="65" charset="-120"/>
                        </a:rPr>
                        <a:t>、</a:t>
                      </a:r>
                      <a:r>
                        <a:rPr lang="zh-TW" altLang="en-US" sz="2400" u="none" dirty="0">
                          <a:latin typeface="標楷體" pitchFamily="65" charset="-120"/>
                          <a:ea typeface="標楷體" pitchFamily="65" charset="-120"/>
                          <a:hlinkClick r:id="rId9"/>
                        </a:rPr>
                        <a:t>資料處理學程</a:t>
                      </a:r>
                      <a:endParaRPr lang="zh-TW" altLang="en-US" sz="2400" u="none" dirty="0">
                        <a:latin typeface="標楷體" pitchFamily="65" charset="-120"/>
                        <a:ea typeface="標楷體" pitchFamily="65" charset="-120"/>
                      </a:endParaRPr>
                    </a:p>
                    <a:p>
                      <a:pPr marL="0" indent="180975" algn="just">
                        <a:lnSpc>
                          <a:spcPct val="120000"/>
                        </a:lnSpc>
                      </a:pPr>
                      <a:r>
                        <a:rPr lang="zh-TW" altLang="en-US" sz="2400" u="none" dirty="0">
                          <a:latin typeface="標楷體" pitchFamily="65" charset="-120"/>
                          <a:ea typeface="標楷體" pitchFamily="65" charset="-120"/>
                          <a:hlinkClick r:id="rId9"/>
                        </a:rPr>
                        <a:t>電子商務學程</a:t>
                      </a:r>
                      <a:r>
                        <a:rPr lang="zh-TW" altLang="en-US" sz="2400" u="none" dirty="0">
                          <a:latin typeface="標楷體" pitchFamily="65" charset="-120"/>
                          <a:ea typeface="標楷體" pitchFamily="65" charset="-120"/>
                        </a:rPr>
                        <a:t>、</a:t>
                      </a:r>
                      <a:r>
                        <a:rPr lang="zh-TW" altLang="en-US" sz="2400" u="none" dirty="0">
                          <a:latin typeface="標楷體" pitchFamily="65" charset="-120"/>
                          <a:ea typeface="標楷體" pitchFamily="65" charset="-120"/>
                          <a:hlinkClick r:id="rId9"/>
                        </a:rPr>
                        <a:t>應用日語學程</a:t>
                      </a:r>
                      <a:endParaRPr lang="zh-TW" altLang="en-US" sz="2400" u="none" dirty="0">
                        <a:latin typeface="標楷體" pitchFamily="65" charset="-120"/>
                        <a:ea typeface="標楷體" pitchFamily="65" charset="-120"/>
                      </a:endParaRPr>
                    </a:p>
                    <a:p>
                      <a:pPr marL="0" indent="180975" algn="just">
                        <a:lnSpc>
                          <a:spcPct val="120000"/>
                        </a:lnSpc>
                      </a:pPr>
                      <a:r>
                        <a:rPr lang="zh-TW" altLang="en-US" sz="2400" u="none" dirty="0">
                          <a:latin typeface="標楷體" pitchFamily="65" charset="-120"/>
                          <a:ea typeface="標楷體" pitchFamily="65" charset="-120"/>
                          <a:hlinkClick r:id="rId9"/>
                        </a:rPr>
                        <a:t>觀光餐飲學程</a:t>
                      </a:r>
                      <a:endParaRPr lang="zh-TW" altLang="en-US" sz="2400" u="none" dirty="0">
                        <a:latin typeface="標楷體" pitchFamily="65" charset="-120"/>
                        <a:ea typeface="標楷體" pitchFamily="65" charset="-120"/>
                      </a:endParaRPr>
                    </a:p>
                  </a:txBody>
                  <a:tcPr marL="68577" marR="6857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17" name="群組 16"/>
          <p:cNvGrpSpPr/>
          <p:nvPr/>
        </p:nvGrpSpPr>
        <p:grpSpPr>
          <a:xfrm>
            <a:off x="2195737" y="44624"/>
            <a:ext cx="6768752" cy="400110"/>
            <a:chOff x="2195736" y="44624"/>
            <a:chExt cx="6768752" cy="400110"/>
          </a:xfrm>
        </p:grpSpPr>
        <p:sp>
          <p:nvSpPr>
            <p:cNvPr id="18" name="矩形 17"/>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向右箭號 13"/>
          <p:cNvSpPr>
            <a:spLocks noChangeArrowheads="1"/>
          </p:cNvSpPr>
          <p:nvPr/>
        </p:nvSpPr>
        <p:spPr bwMode="auto">
          <a:xfrm>
            <a:off x="15083" y="2525608"/>
            <a:ext cx="7019925" cy="876300"/>
          </a:xfrm>
          <a:prstGeom prst="rightArrow">
            <a:avLst>
              <a:gd name="adj1" fmla="val 75148"/>
              <a:gd name="adj2" fmla="val 82111"/>
            </a:avLst>
          </a:prstGeom>
          <a:solidFill>
            <a:srgbClr val="CCFFCC"/>
          </a:solidFill>
          <a:ln w="25400" algn="ctr">
            <a:solidFill>
              <a:srgbClr val="00B0F0"/>
            </a:solidFill>
            <a:round/>
            <a:headEnd/>
            <a:tailEnd/>
          </a:ln>
        </p:spPr>
        <p:txBody>
          <a:bodyPr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b="1">
                <a:latin typeface="微軟正黑體" pitchFamily="34" charset="-120"/>
                <a:ea typeface="微軟正黑體" pitchFamily="34" charset="-120"/>
              </a:rPr>
              <a:t>一、</a:t>
            </a:r>
            <a:r>
              <a:rPr lang="zh-TW" altLang="zh-TW" b="1">
                <a:latin typeface="微軟正黑體" pitchFamily="34" charset="-120"/>
                <a:ea typeface="微軟正黑體" pitchFamily="34" charset="-120"/>
              </a:rPr>
              <a:t>報名人數</a:t>
            </a:r>
            <a:r>
              <a:rPr lang="zh-TW" altLang="zh-TW" b="1">
                <a:solidFill>
                  <a:srgbClr val="FF0000"/>
                </a:solidFill>
                <a:latin typeface="微軟正黑體" pitchFamily="34" charset="-120"/>
                <a:ea typeface="微軟正黑體" pitchFamily="34" charset="-120"/>
              </a:rPr>
              <a:t>未超過</a:t>
            </a:r>
            <a:r>
              <a:rPr lang="zh-TW" altLang="zh-TW" b="1">
                <a:latin typeface="微軟正黑體" pitchFamily="34" charset="-120"/>
                <a:ea typeface="微軟正黑體" pitchFamily="34" charset="-120"/>
              </a:rPr>
              <a:t>學校招生名額</a:t>
            </a:r>
            <a:endParaRPr lang="zh-TW" altLang="en-US" b="1">
              <a:latin typeface="微軟正黑體" pitchFamily="34" charset="-120"/>
              <a:ea typeface="微軟正黑體" pitchFamily="34" charset="-120"/>
            </a:endParaRPr>
          </a:p>
        </p:txBody>
      </p:sp>
      <p:sp>
        <p:nvSpPr>
          <p:cNvPr id="15" name="八角星形 14"/>
          <p:cNvSpPr/>
          <p:nvPr/>
        </p:nvSpPr>
        <p:spPr bwMode="auto">
          <a:xfrm>
            <a:off x="6850872" y="1970015"/>
            <a:ext cx="1839913" cy="1271587"/>
          </a:xfrm>
          <a:prstGeom prst="star8">
            <a:avLst/>
          </a:prstGeom>
          <a:solidFill>
            <a:srgbClr val="FFFFCC"/>
          </a:solid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zh-TW" altLang="zh-TW" sz="2800" b="1">
                <a:solidFill>
                  <a:srgbClr val="FF0000"/>
                </a:solidFill>
                <a:latin typeface="微軟正黑體" pitchFamily="34" charset="-120"/>
                <a:ea typeface="微軟正黑體" pitchFamily="34" charset="-120"/>
              </a:rPr>
              <a:t>全額</a:t>
            </a:r>
            <a:endParaRPr lang="en-US" altLang="zh-TW" sz="2800" b="1">
              <a:solidFill>
                <a:srgbClr val="FF0000"/>
              </a:solidFill>
              <a:latin typeface="微軟正黑體" pitchFamily="34" charset="-120"/>
              <a:ea typeface="微軟正黑體" pitchFamily="34" charset="-120"/>
            </a:endParaRPr>
          </a:p>
          <a:p>
            <a:pPr algn="ctr" eaLnBrk="1" hangingPunct="1">
              <a:defRPr/>
            </a:pPr>
            <a:r>
              <a:rPr lang="zh-TW" altLang="zh-TW" sz="2800" b="1">
                <a:solidFill>
                  <a:srgbClr val="FF0000"/>
                </a:solidFill>
                <a:latin typeface="微軟正黑體" pitchFamily="34" charset="-120"/>
                <a:ea typeface="微軟正黑體" pitchFamily="34" charset="-120"/>
              </a:rPr>
              <a:t>錄取</a:t>
            </a:r>
            <a:endParaRPr lang="zh-TW" altLang="en-US" sz="2800" b="1">
              <a:solidFill>
                <a:srgbClr val="FF0000"/>
              </a:solidFill>
              <a:latin typeface="微軟正黑體" pitchFamily="34" charset="-120"/>
              <a:ea typeface="微軟正黑體" pitchFamily="34" charset="-120"/>
            </a:endParaRPr>
          </a:p>
        </p:txBody>
      </p:sp>
      <p:sp>
        <p:nvSpPr>
          <p:cNvPr id="16" name="向右箭號 15"/>
          <p:cNvSpPr>
            <a:spLocks noChangeArrowheads="1"/>
          </p:cNvSpPr>
          <p:nvPr/>
        </p:nvSpPr>
        <p:spPr bwMode="auto">
          <a:xfrm>
            <a:off x="15097" y="3544789"/>
            <a:ext cx="7135813" cy="777875"/>
          </a:xfrm>
          <a:prstGeom prst="rightArrow">
            <a:avLst>
              <a:gd name="adj1" fmla="val 75148"/>
              <a:gd name="adj2" fmla="val 76318"/>
            </a:avLst>
          </a:prstGeom>
          <a:solidFill>
            <a:srgbClr val="FFCC99"/>
          </a:solidFill>
          <a:ln w="28575" algn="ctr">
            <a:solidFill>
              <a:srgbClr val="FF6600"/>
            </a:solidFill>
            <a:round/>
            <a:headEnd/>
            <a:tailEnd/>
          </a:ln>
        </p:spPr>
        <p:txBody>
          <a:bodyPr anchor="ct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b="1">
                <a:latin typeface="微軟正黑體" pitchFamily="34" charset="-120"/>
                <a:ea typeface="微軟正黑體" pitchFamily="34" charset="-120"/>
              </a:rPr>
              <a:t>二、</a:t>
            </a:r>
            <a:r>
              <a:rPr lang="zh-TW" altLang="zh-TW" b="1">
                <a:latin typeface="微軟正黑體" pitchFamily="34" charset="-120"/>
                <a:ea typeface="微軟正黑體" pitchFamily="34" charset="-120"/>
              </a:rPr>
              <a:t>報名人數</a:t>
            </a:r>
            <a:r>
              <a:rPr lang="zh-TW" altLang="zh-TW" b="1">
                <a:solidFill>
                  <a:srgbClr val="FF0000"/>
                </a:solidFill>
                <a:latin typeface="微軟正黑體" pitchFamily="34" charset="-120"/>
                <a:ea typeface="微軟正黑體" pitchFamily="34" charset="-120"/>
              </a:rPr>
              <a:t>超過</a:t>
            </a:r>
            <a:r>
              <a:rPr lang="zh-TW" altLang="zh-TW" b="1">
                <a:latin typeface="微軟正黑體" pitchFamily="34" charset="-120"/>
                <a:ea typeface="微軟正黑體" pitchFamily="34" charset="-120"/>
              </a:rPr>
              <a:t>學校招生名額</a:t>
            </a:r>
            <a:endParaRPr lang="zh-TW" altLang="en-US" b="1">
              <a:latin typeface="微軟正黑體" pitchFamily="34" charset="-120"/>
              <a:ea typeface="微軟正黑體" pitchFamily="34" charset="-120"/>
            </a:endParaRPr>
          </a:p>
        </p:txBody>
      </p:sp>
      <p:sp>
        <p:nvSpPr>
          <p:cNvPr id="17" name="八角星形 16"/>
          <p:cNvSpPr/>
          <p:nvPr/>
        </p:nvSpPr>
        <p:spPr bwMode="auto">
          <a:xfrm>
            <a:off x="7085807" y="3143145"/>
            <a:ext cx="2009775" cy="1333500"/>
          </a:xfrm>
          <a:prstGeom prst="star8">
            <a:avLst/>
          </a:prstGeom>
          <a:solidFill>
            <a:srgbClr val="CCFF99"/>
          </a:solidFill>
          <a:ln>
            <a:solidFill>
              <a:srgbClr val="0066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zh-TW" altLang="en-US" sz="2800" b="1" dirty="0">
                <a:solidFill>
                  <a:srgbClr val="FF0000"/>
                </a:solidFill>
                <a:latin typeface="微軟正黑體" pitchFamily="34" charset="-120"/>
                <a:ea typeface="微軟正黑體" pitchFamily="34" charset="-120"/>
              </a:rPr>
              <a:t>比序</a:t>
            </a:r>
          </a:p>
        </p:txBody>
      </p:sp>
      <p:sp>
        <p:nvSpPr>
          <p:cNvPr id="44038" name="矩形 31"/>
          <p:cNvSpPr>
            <a:spLocks noChangeArrowheads="1"/>
          </p:cNvSpPr>
          <p:nvPr/>
        </p:nvSpPr>
        <p:spPr bwMode="auto">
          <a:xfrm>
            <a:off x="0" y="908082"/>
            <a:ext cx="9144000" cy="504825"/>
          </a:xfrm>
          <a:prstGeom prst="rect">
            <a:avLst/>
          </a:prstGeom>
          <a:noFill/>
          <a:ln w="25400" algn="ctr">
            <a:noFill/>
            <a:round/>
            <a:headEnd/>
            <a:tailEnd/>
          </a:ln>
        </p:spPr>
        <p:txBody>
          <a:bodyPr anchor="ctr"/>
          <a:lstStyle>
            <a:lvl1pPr marL="165100" indent="-16510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just" eaLnBrk="1" hangingPunct="1">
              <a:spcBef>
                <a:spcPct val="0"/>
              </a:spcBef>
              <a:buFontTx/>
              <a:buNone/>
            </a:pPr>
            <a:r>
              <a:rPr lang="zh-TW" altLang="en-US" sz="2800" b="1" dirty="0">
                <a:solidFill>
                  <a:srgbClr val="C00000"/>
                </a:solidFill>
                <a:latin typeface="微軟正黑體" pitchFamily="34" charset="-120"/>
                <a:ea typeface="微軟正黑體" pitchFamily="34" charset="-120"/>
                <a:sym typeface="Wingdings" pitchFamily="2" charset="2"/>
              </a:rPr>
              <a:t></a:t>
            </a:r>
            <a:r>
              <a:rPr lang="zh-TW" altLang="en-US" sz="3600" b="1" dirty="0">
                <a:solidFill>
                  <a:srgbClr val="0000FF"/>
                </a:solidFill>
                <a:latin typeface="微軟正黑體" panose="020B0604030504040204" pitchFamily="34" charset="-120"/>
                <a:ea typeface="微軟正黑體" panose="020B0604030504040204" pitchFamily="34" charset="-120"/>
                <a:cs typeface="+mj-cs"/>
                <a:sym typeface="Wingdings" pitchFamily="2" charset="2"/>
              </a:rPr>
              <a:t>適性入學方式</a:t>
            </a:r>
            <a:r>
              <a:rPr lang="en-US" altLang="zh-TW" sz="3600" b="1" dirty="0">
                <a:solidFill>
                  <a:srgbClr val="0000FF"/>
                </a:solidFill>
                <a:latin typeface="微軟正黑體" panose="020B0604030504040204" pitchFamily="34" charset="-120"/>
                <a:ea typeface="微軟正黑體" panose="020B0604030504040204" pitchFamily="34" charset="-120"/>
                <a:cs typeface="+mj-cs"/>
                <a:sym typeface="Wingdings" pitchFamily="2" charset="2"/>
              </a:rPr>
              <a:t>-</a:t>
            </a:r>
            <a:r>
              <a:rPr lang="zh-TW" altLang="en-US" sz="3600" b="1" dirty="0">
                <a:solidFill>
                  <a:srgbClr val="0000FF"/>
                </a:solidFill>
                <a:latin typeface="微軟正黑體" panose="020B0604030504040204" pitchFamily="34" charset="-120"/>
                <a:ea typeface="微軟正黑體" panose="020B0604030504040204" pitchFamily="34" charset="-120"/>
                <a:cs typeface="+mj-cs"/>
                <a:sym typeface="Wingdings" pitchFamily="2" charset="2"/>
              </a:rPr>
              <a:t>免試入學</a:t>
            </a:r>
            <a:endParaRPr lang="zh-TW" altLang="zh-TW" sz="3600" b="1" dirty="0">
              <a:solidFill>
                <a:srgbClr val="0000FF"/>
              </a:solidFill>
              <a:latin typeface="微軟正黑體" panose="020B0604030504040204" pitchFamily="34" charset="-120"/>
              <a:ea typeface="微軟正黑體" panose="020B0604030504040204" pitchFamily="34" charset="-120"/>
              <a:cs typeface="+mj-cs"/>
            </a:endParaRPr>
          </a:p>
        </p:txBody>
      </p:sp>
      <p:sp>
        <p:nvSpPr>
          <p:cNvPr id="3" name="文字方塊 2"/>
          <p:cNvSpPr txBox="1"/>
          <p:nvPr/>
        </p:nvSpPr>
        <p:spPr>
          <a:xfrm>
            <a:off x="-15082" y="4682499"/>
            <a:ext cx="9174163" cy="1569660"/>
          </a:xfrm>
          <a:prstGeom prst="rect">
            <a:avLst/>
          </a:prstGeom>
          <a:solidFill>
            <a:schemeClr val="accent5">
              <a:lumMod val="40000"/>
              <a:lumOff val="60000"/>
            </a:schemeClr>
          </a:solidFill>
          <a:ln w="25400">
            <a:solidFill>
              <a:schemeClr val="accent5">
                <a:lumMod val="50000"/>
              </a:schemeClr>
            </a:solidFill>
          </a:ln>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defRPr/>
            </a:pPr>
            <a:r>
              <a:rPr lang="en-US" altLang="zh-TW" dirty="0">
                <a:latin typeface="微軟正黑體" panose="020B0604030504040204" pitchFamily="34" charset="-120"/>
                <a:ea typeface="微軟正黑體" panose="020B0604030504040204" pitchFamily="34" charset="-120"/>
              </a:rPr>
              <a:t>114</a:t>
            </a:r>
            <a:r>
              <a:rPr lang="zh-TW" altLang="zh-TW" dirty="0">
                <a:latin typeface="微軟正黑體" panose="020B0604030504040204" pitchFamily="34" charset="-120"/>
                <a:ea typeface="微軟正黑體" panose="020B0604030504040204" pitchFamily="34" charset="-120"/>
              </a:rPr>
              <a:t>年</a:t>
            </a:r>
            <a:r>
              <a:rPr lang="zh-TW" altLang="en-US" dirty="0">
                <a:latin typeface="微軟正黑體" panose="020B0604030504040204" pitchFamily="34" charset="-120"/>
                <a:ea typeface="微軟正黑體" panose="020B0604030504040204" pitchFamily="34" charset="-120"/>
              </a:rPr>
              <a:t>花蓮區</a:t>
            </a:r>
            <a:r>
              <a:rPr lang="zh-TW" altLang="zh-TW" dirty="0">
                <a:latin typeface="微軟正黑體" panose="020B0604030504040204" pitchFamily="34" charset="-120"/>
                <a:ea typeface="微軟正黑體" panose="020B0604030504040204" pitchFamily="34" charset="-120"/>
              </a:rPr>
              <a:t>國中</a:t>
            </a:r>
            <a:r>
              <a:rPr lang="zh-TW" altLang="en-US" dirty="0">
                <a:latin typeface="微軟正黑體" panose="020B0604030504040204" pitchFamily="34" charset="-120"/>
                <a:ea typeface="微軟正黑體" panose="020B0604030504040204" pitchFamily="34" charset="-120"/>
              </a:rPr>
              <a:t>應屆</a:t>
            </a:r>
            <a:r>
              <a:rPr lang="zh-TW" altLang="zh-TW" dirty="0">
                <a:latin typeface="微軟正黑體" panose="020B0604030504040204" pitchFamily="34" charset="-120"/>
                <a:ea typeface="微軟正黑體" panose="020B0604030504040204" pitchFamily="34" charset="-120"/>
              </a:rPr>
              <a:t>畢業生約</a:t>
            </a:r>
            <a:r>
              <a:rPr lang="en-US" altLang="zh-TW" dirty="0">
                <a:latin typeface="微軟正黑體" panose="020B0604030504040204" pitchFamily="34" charset="-120"/>
                <a:ea typeface="微軟正黑體" panose="020B0604030504040204" pitchFamily="34" charset="-120"/>
              </a:rPr>
              <a:t>2400</a:t>
            </a:r>
            <a:r>
              <a:rPr lang="zh-TW" altLang="en-US" dirty="0">
                <a:latin typeface="微軟正黑體" panose="020B0604030504040204" pitchFamily="34" charset="-120"/>
                <a:ea typeface="微軟正黑體" panose="020B0604030504040204" pitchFamily="34" charset="-120"/>
              </a:rPr>
              <a:t>人</a:t>
            </a:r>
            <a:endParaRPr lang="zh-TW" altLang="zh-TW" dirty="0">
              <a:latin typeface="微軟正黑體" panose="020B0604030504040204" pitchFamily="34" charset="-120"/>
              <a:ea typeface="微軟正黑體" panose="020B0604030504040204" pitchFamily="34" charset="-120"/>
            </a:endParaRPr>
          </a:p>
          <a:p>
            <a:pPr eaLnBrk="1" hangingPunct="1">
              <a:defRPr/>
            </a:pPr>
            <a:r>
              <a:rPr lang="zh-TW" altLang="en-US" dirty="0">
                <a:latin typeface="微軟正黑體" panose="020B0604030504040204" pitchFamily="34" charset="-120"/>
                <a:ea typeface="微軟正黑體" panose="020B0604030504040204" pitchFamily="34" charset="-120"/>
              </a:rPr>
              <a:t>本區</a:t>
            </a:r>
            <a:r>
              <a:rPr lang="zh-TW" altLang="zh-TW" dirty="0">
                <a:latin typeface="微軟正黑體" panose="020B0604030504040204" pitchFamily="34" charset="-120"/>
                <a:ea typeface="微軟正黑體" panose="020B0604030504040204" pitchFamily="34" charset="-120"/>
              </a:rPr>
              <a:t>高中職總招生名額</a:t>
            </a:r>
            <a:r>
              <a:rPr lang="zh-TW" altLang="en-US" dirty="0">
                <a:latin typeface="微軟正黑體" panose="020B0604030504040204" pitchFamily="34" charset="-120"/>
                <a:ea typeface="微軟正黑體" panose="020B0604030504040204" pitchFamily="34" charset="-120"/>
              </a:rPr>
              <a:t>超過</a:t>
            </a:r>
            <a:r>
              <a:rPr lang="en-US" altLang="zh-TW" dirty="0">
                <a:latin typeface="微軟正黑體" panose="020B0604030504040204" pitchFamily="34" charset="-120"/>
                <a:ea typeface="微軟正黑體" panose="020B0604030504040204" pitchFamily="34" charset="-120"/>
              </a:rPr>
              <a:t>4</a:t>
            </a:r>
            <a:r>
              <a:rPr lang="zh-TW" altLang="en-US" dirty="0">
                <a:latin typeface="微軟正黑體" panose="020B0604030504040204" pitchFamily="34" charset="-120"/>
                <a:ea typeface="微軟正黑體" panose="020B0604030504040204" pitchFamily="34" charset="-120"/>
              </a:rPr>
              <a:t>千人</a:t>
            </a:r>
            <a:endParaRPr lang="en-US" altLang="zh-TW" dirty="0">
              <a:latin typeface="微軟正黑體" panose="020B0604030504040204" pitchFamily="34" charset="-120"/>
              <a:ea typeface="微軟正黑體" panose="020B0604030504040204" pitchFamily="34" charset="-120"/>
            </a:endParaRPr>
          </a:p>
          <a:p>
            <a:pPr eaLnBrk="1" hangingPunct="1">
              <a:defRPr/>
            </a:pPr>
            <a:r>
              <a:rPr lang="zh-TW" altLang="en-US" b="1" dirty="0">
                <a:solidFill>
                  <a:srgbClr val="FF0000"/>
                </a:solidFill>
                <a:latin typeface="微軟正黑體" panose="020B0604030504040204" pitchFamily="34" charset="-120"/>
                <a:ea typeface="微軟正黑體" panose="020B0604030504040204" pitchFamily="34" charset="-120"/>
              </a:rPr>
              <a:t>高中職招生名額 ＞</a:t>
            </a:r>
            <a:r>
              <a:rPr lang="en-US" altLang="zh-TW" b="1" dirty="0">
                <a:solidFill>
                  <a:srgbClr val="FF0000"/>
                </a:solidFill>
                <a:latin typeface="微軟正黑體" panose="020B0604030504040204" pitchFamily="34" charset="-120"/>
                <a:ea typeface="微軟正黑體" panose="020B0604030504040204" pitchFamily="34" charset="-120"/>
              </a:rPr>
              <a:t> </a:t>
            </a:r>
            <a:r>
              <a:rPr lang="zh-TW" altLang="en-US" b="1" dirty="0">
                <a:solidFill>
                  <a:srgbClr val="FF0000"/>
                </a:solidFill>
                <a:latin typeface="微軟正黑體" panose="020B0604030504040204" pitchFamily="34" charset="-120"/>
                <a:ea typeface="微軟正黑體" panose="020B0604030504040204" pitchFamily="34" charset="-120"/>
              </a:rPr>
              <a:t>國中畢業生人數</a:t>
            </a:r>
            <a:endParaRPr lang="zh-TW" altLang="zh-TW" b="1" dirty="0">
              <a:solidFill>
                <a:srgbClr val="FF0000"/>
              </a:solidFill>
              <a:latin typeface="微軟正黑體" panose="020B0604030504040204" pitchFamily="34" charset="-120"/>
              <a:ea typeface="微軟正黑體" panose="020B0604030504040204" pitchFamily="34" charset="-120"/>
            </a:endParaRPr>
          </a:p>
        </p:txBody>
      </p:sp>
      <p:sp>
        <p:nvSpPr>
          <p:cNvPr id="11" name="流程圖: 替代處理程序 10"/>
          <p:cNvSpPr>
            <a:spLocks noChangeArrowheads="1"/>
          </p:cNvSpPr>
          <p:nvPr/>
        </p:nvSpPr>
        <p:spPr bwMode="auto">
          <a:xfrm>
            <a:off x="15097" y="1833458"/>
            <a:ext cx="6640513" cy="652462"/>
          </a:xfrm>
          <a:prstGeom prst="flowChartAlternateProcess">
            <a:avLst/>
          </a:prstGeom>
          <a:solidFill>
            <a:srgbClr val="FFFF99"/>
          </a:solidFill>
          <a:ln w="25400" algn="ctr">
            <a:solidFill>
              <a:srgbClr val="FFC000"/>
            </a:solidFill>
            <a:round/>
            <a:headEnd/>
            <a:tailEnd/>
          </a:ln>
        </p:spPr>
        <p:txBody>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lang="zh-TW" altLang="en-US" sz="3600" b="1">
                <a:solidFill>
                  <a:srgbClr val="FF0000"/>
                </a:solidFill>
                <a:latin typeface="微軟正黑體" pitchFamily="34" charset="-120"/>
                <a:ea typeface="微軟正黑體" pitchFamily="34" charset="-120"/>
              </a:rPr>
              <a:t>免試入學</a:t>
            </a:r>
            <a:r>
              <a:rPr lang="en-US" altLang="zh-TW" sz="3600">
                <a:latin typeface="微軟正黑體" pitchFamily="34" charset="-120"/>
                <a:ea typeface="微軟正黑體" pitchFamily="34" charset="-120"/>
              </a:rPr>
              <a:t>－</a:t>
            </a:r>
            <a:r>
              <a:rPr lang="zh-TW" altLang="en-US" sz="3600">
                <a:latin typeface="微軟正黑體" pitchFamily="34" charset="-120"/>
                <a:ea typeface="微軟正黑體" pitchFamily="34" charset="-120"/>
              </a:rPr>
              <a:t>無入學門檻或條件</a:t>
            </a:r>
            <a:endParaRPr lang="en-US" altLang="zh-TW" sz="3600">
              <a:latin typeface="微軟正黑體" pitchFamily="34" charset="-120"/>
              <a:ea typeface="微軟正黑體" pitchFamily="34" charset="-120"/>
            </a:endParaRPr>
          </a:p>
        </p:txBody>
      </p:sp>
      <p:pic>
        <p:nvPicPr>
          <p:cNvPr id="44041" name="圖片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48280" y="4354316"/>
            <a:ext cx="1507249" cy="250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p:cNvSpPr>
            <a:spLocks noGrp="1"/>
          </p:cNvSpPr>
          <p:nvPr>
            <p:ph type="sldNum" sz="quarter" idx="12"/>
          </p:nvPr>
        </p:nvSpPr>
        <p:spPr/>
        <p:txBody>
          <a:bodyPr/>
          <a:lstStyle/>
          <a:p>
            <a:pPr>
              <a:defRPr/>
            </a:pPr>
            <a:fld id="{96AE9F33-D45E-4C7A-AFCA-D724586BA752}" type="slidenum">
              <a:rPr lang="zh-TW" altLang="en-US" smtClean="0"/>
              <a:pPr>
                <a:defRPr/>
              </a:pPr>
              <a:t>52</a:t>
            </a:fld>
            <a:endParaRPr lang="zh-TW" altLang="en-US"/>
          </a:p>
        </p:txBody>
      </p:sp>
      <p:grpSp>
        <p:nvGrpSpPr>
          <p:cNvPr id="37" name="群組 36"/>
          <p:cNvGrpSpPr/>
          <p:nvPr/>
        </p:nvGrpSpPr>
        <p:grpSpPr>
          <a:xfrm>
            <a:off x="2195737" y="44624"/>
            <a:ext cx="6768752" cy="400110"/>
            <a:chOff x="2195736" y="44624"/>
            <a:chExt cx="6768752" cy="400110"/>
          </a:xfrm>
        </p:grpSpPr>
        <p:sp>
          <p:nvSpPr>
            <p:cNvPr id="38" name="矩形 37"/>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超額比序</a:t>
              </a:r>
            </a:p>
          </p:txBody>
        </p:sp>
        <p:grpSp>
          <p:nvGrpSpPr>
            <p:cNvPr id="39" name="群組 38"/>
            <p:cNvGrpSpPr/>
            <p:nvPr/>
          </p:nvGrpSpPr>
          <p:grpSpPr>
            <a:xfrm>
              <a:off x="2195736" y="44624"/>
              <a:ext cx="2664296" cy="360045"/>
              <a:chOff x="2123728" y="44624"/>
              <a:chExt cx="2664296" cy="360045"/>
            </a:xfrm>
          </p:grpSpPr>
          <p:grpSp>
            <p:nvGrpSpPr>
              <p:cNvPr id="40" name="群組 39"/>
              <p:cNvGrpSpPr/>
              <p:nvPr/>
            </p:nvGrpSpPr>
            <p:grpSpPr>
              <a:xfrm>
                <a:off x="2555776" y="44624"/>
                <a:ext cx="2232248" cy="360045"/>
                <a:chOff x="2267744" y="44624"/>
                <a:chExt cx="2232248" cy="360045"/>
              </a:xfrm>
            </p:grpSpPr>
            <p:grpSp>
              <p:nvGrpSpPr>
                <p:cNvPr id="42" name="群組 37"/>
                <p:cNvGrpSpPr/>
                <p:nvPr/>
              </p:nvGrpSpPr>
              <p:grpSpPr>
                <a:xfrm>
                  <a:off x="2267744" y="44629"/>
                  <a:ext cx="2232248" cy="360040"/>
                  <a:chOff x="2267738" y="44624"/>
                  <a:chExt cx="2232248" cy="360040"/>
                </a:xfrm>
              </p:grpSpPr>
              <p:sp>
                <p:nvSpPr>
                  <p:cNvPr id="45" name="橢圓 4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7" name="橢圓 4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3" name="橢圓 4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4" name="橢圓 4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1" name="橢圓 4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33895067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out)">
                                      <p:cBhvr>
                                        <p:cTn id="7" dur="1000"/>
                                        <p:tgtEl>
                                          <p:spTgt spid="11"/>
                                        </p:tgtEl>
                                      </p:cBhvr>
                                    </p:animEffect>
                                  </p:childTnLst>
                                </p:cTn>
                              </p:par>
                            </p:childTnLst>
                          </p:cTn>
                        </p:par>
                        <p:par>
                          <p:cTn id="8" fill="hold" nodeType="afterGroup">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nodeType="afterGroup">
                            <p:stCondLst>
                              <p:cond delay="1500"/>
                            </p:stCondLst>
                            <p:childTnLst>
                              <p:par>
                                <p:cTn id="17" presetID="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5362" name="Rectangle 2"/>
          <p:cNvSpPr>
            <a:spLocks noChangeArrowheads="1"/>
          </p:cNvSpPr>
          <p:nvPr/>
        </p:nvSpPr>
        <p:spPr bwMode="auto">
          <a:xfrm>
            <a:off x="214282" y="423533"/>
            <a:ext cx="8462174" cy="646331"/>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zh-TW" altLang="en-US" sz="36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新細明體" charset="0"/>
              </a:rPr>
              <a:t>花蓮區免試入學</a:t>
            </a:r>
            <a:r>
              <a:rPr kumimoji="0" lang="zh-TW" altLang="en-US" sz="3600" b="1" dirty="0">
                <a:ln w="1905"/>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標楷體" charset="0"/>
              </a:rPr>
              <a:t>比序項目積分</a:t>
            </a:r>
            <a:endParaRPr kumimoji="0" lang="en-US" altLang="zh-TW" sz="3600" b="1" dirty="0">
              <a:ln w="1905"/>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標楷體" charset="0"/>
            </a:endParaRPr>
          </a:p>
        </p:txBody>
      </p:sp>
      <p:graphicFrame>
        <p:nvGraphicFramePr>
          <p:cNvPr id="26" name="資料庫圖表 25"/>
          <p:cNvGraphicFramePr/>
          <p:nvPr>
            <p:extLst>
              <p:ext uri="{D42A27DB-BD31-4B8C-83A1-F6EECF244321}">
                <p14:modId xmlns:p14="http://schemas.microsoft.com/office/powerpoint/2010/main" val="3139555275"/>
              </p:ext>
            </p:extLst>
          </p:nvPr>
        </p:nvGraphicFramePr>
        <p:xfrm>
          <a:off x="623111" y="1087358"/>
          <a:ext cx="4020343" cy="5556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文字方塊 26"/>
          <p:cNvSpPr txBox="1"/>
          <p:nvPr/>
        </p:nvSpPr>
        <p:spPr>
          <a:xfrm>
            <a:off x="4643440" y="1094700"/>
            <a:ext cx="4393058" cy="1754326"/>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wrap="square">
            <a:spAutoFit/>
          </a:bodyPr>
          <a:lstStyle/>
          <a:p>
            <a:pPr eaLnBrk="1" fontAlgn="auto" hangingPunct="1">
              <a:spcBef>
                <a:spcPts val="0"/>
              </a:spcBef>
              <a:spcAft>
                <a:spcPts val="0"/>
              </a:spcAft>
              <a:defRPr/>
            </a:pPr>
            <a:r>
              <a:rPr kumimoji="0" lang="zh-TW" altLang="en-US" b="1" dirty="0">
                <a:solidFill>
                  <a:srgbClr val="FF0000"/>
                </a:solidFill>
                <a:latin typeface="微軟正黑體" pitchFamily="34" charset="-120"/>
                <a:ea typeface="微軟正黑體" pitchFamily="34" charset="-120"/>
              </a:rPr>
              <a:t>第</a:t>
            </a:r>
            <a:r>
              <a:rPr kumimoji="0" lang="en-US" altLang="zh-TW" b="1" dirty="0">
                <a:solidFill>
                  <a:srgbClr val="FF0000"/>
                </a:solidFill>
                <a:latin typeface="微軟正黑體" pitchFamily="34" charset="-120"/>
                <a:ea typeface="微軟正黑體" pitchFamily="34" charset="-120"/>
              </a:rPr>
              <a:t>1</a:t>
            </a:r>
            <a:r>
              <a:rPr kumimoji="0" lang="zh-TW" altLang="en-US" b="1" dirty="0">
                <a:solidFill>
                  <a:srgbClr val="FF0000"/>
                </a:solidFill>
                <a:latin typeface="微軟正黑體" pitchFamily="34" charset="-120"/>
                <a:ea typeface="微軟正黑體" pitchFamily="34" charset="-120"/>
              </a:rPr>
              <a:t>～</a:t>
            </a:r>
            <a:r>
              <a:rPr kumimoji="0" lang="en-US" altLang="zh-TW" b="1" dirty="0">
                <a:solidFill>
                  <a:srgbClr val="FF0000"/>
                </a:solidFill>
                <a:latin typeface="微軟正黑體" pitchFamily="34" charset="-120"/>
                <a:ea typeface="微軟正黑體" pitchFamily="34" charset="-120"/>
              </a:rPr>
              <a:t>3</a:t>
            </a:r>
            <a:r>
              <a:rPr kumimoji="0" lang="zh-TW" altLang="en-US" b="1" dirty="0">
                <a:solidFill>
                  <a:srgbClr val="FF0000"/>
                </a:solidFill>
                <a:latin typeface="微軟正黑體" pitchFamily="34" charset="-120"/>
                <a:ea typeface="微軟正黑體" pitchFamily="34" charset="-120"/>
              </a:rPr>
              <a:t>志願</a:t>
            </a:r>
            <a:r>
              <a:rPr kumimoji="0" lang="en-US" altLang="zh-TW" b="1" dirty="0">
                <a:solidFill>
                  <a:srgbClr val="FF0000"/>
                </a:solidFill>
                <a:latin typeface="微軟正黑體" pitchFamily="34" charset="-120"/>
                <a:ea typeface="微軟正黑體" pitchFamily="34" charset="-120"/>
              </a:rPr>
              <a:t>20</a:t>
            </a:r>
            <a:r>
              <a:rPr kumimoji="0" lang="zh-TW" altLang="en-US" b="1" dirty="0">
                <a:solidFill>
                  <a:srgbClr val="FF0000"/>
                </a:solidFill>
                <a:latin typeface="微軟正黑體" pitchFamily="34" charset="-120"/>
                <a:ea typeface="微軟正黑體" pitchFamily="34" charset="-120"/>
              </a:rPr>
              <a:t>分</a:t>
            </a:r>
            <a:r>
              <a:rPr kumimoji="0" lang="zh-TW" altLang="en-US" b="1" dirty="0">
                <a:solidFill>
                  <a:srgbClr val="000090"/>
                </a:solidFill>
                <a:latin typeface="微軟正黑體" pitchFamily="34" charset="-120"/>
                <a:ea typeface="微軟正黑體" pitchFamily="34" charset="-120"/>
              </a:rPr>
              <a:t>，第</a:t>
            </a:r>
            <a:r>
              <a:rPr kumimoji="0" lang="en-US" altLang="zh-TW" b="1" dirty="0">
                <a:solidFill>
                  <a:srgbClr val="000090"/>
                </a:solidFill>
                <a:latin typeface="微軟正黑體" pitchFamily="34" charset="-120"/>
                <a:ea typeface="微軟正黑體" pitchFamily="34" charset="-120"/>
              </a:rPr>
              <a:t>4</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6</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18</a:t>
            </a:r>
            <a:r>
              <a:rPr kumimoji="0" lang="zh-TW" altLang="en-US" b="1" dirty="0">
                <a:solidFill>
                  <a:srgbClr val="000090"/>
                </a:solidFill>
                <a:latin typeface="微軟正黑體" pitchFamily="34" charset="-120"/>
                <a:ea typeface="微軟正黑體" pitchFamily="34" charset="-120"/>
              </a:rPr>
              <a:t>分，</a:t>
            </a:r>
            <a:endParaRPr kumimoji="0" lang="en-US" altLang="zh-TW" b="1" dirty="0">
              <a:solidFill>
                <a:srgbClr val="000090"/>
              </a:solidFill>
              <a:latin typeface="微軟正黑體" pitchFamily="34" charset="-120"/>
              <a:ea typeface="微軟正黑體" pitchFamily="34" charset="-120"/>
            </a:endParaRPr>
          </a:p>
          <a:p>
            <a:pPr eaLnBrk="1" fontAlgn="auto" hangingPunct="1">
              <a:spcBef>
                <a:spcPts val="0"/>
              </a:spcBef>
              <a:spcAft>
                <a:spcPts val="0"/>
              </a:spcAft>
              <a:defRPr/>
            </a:pPr>
            <a:r>
              <a:rPr kumimoji="0" lang="zh-TW" altLang="en-US" b="1" dirty="0">
                <a:solidFill>
                  <a:srgbClr val="000090"/>
                </a:solidFill>
                <a:latin typeface="微軟正黑體" pitchFamily="34" charset="-120"/>
                <a:ea typeface="微軟正黑體" pitchFamily="34" charset="-120"/>
              </a:rPr>
              <a:t>第</a:t>
            </a:r>
            <a:r>
              <a:rPr kumimoji="0" lang="en-US" altLang="zh-TW" b="1" dirty="0">
                <a:solidFill>
                  <a:srgbClr val="000090"/>
                </a:solidFill>
                <a:latin typeface="微軟正黑體" pitchFamily="34" charset="-120"/>
                <a:ea typeface="微軟正黑體" pitchFamily="34" charset="-120"/>
              </a:rPr>
              <a:t>7</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9</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16</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10</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12</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14</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13</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15</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12</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16</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18</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10</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19</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21</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8</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22</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24</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6</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25</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27</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4</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28</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30</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2</a:t>
            </a:r>
            <a:r>
              <a:rPr kumimoji="0" lang="zh-TW" altLang="en-US" b="1" dirty="0">
                <a:solidFill>
                  <a:srgbClr val="000090"/>
                </a:solidFill>
                <a:latin typeface="微軟正黑體" pitchFamily="34" charset="-120"/>
                <a:ea typeface="微軟正黑體" pitchFamily="34" charset="-120"/>
              </a:rPr>
              <a:t>分，第</a:t>
            </a:r>
            <a:r>
              <a:rPr kumimoji="0" lang="en-US" altLang="zh-TW" b="1" dirty="0">
                <a:solidFill>
                  <a:srgbClr val="000090"/>
                </a:solidFill>
                <a:latin typeface="微軟正黑體" pitchFamily="34" charset="-120"/>
                <a:ea typeface="微軟正黑體" pitchFamily="34" charset="-120"/>
              </a:rPr>
              <a:t>31</a:t>
            </a:r>
            <a:r>
              <a:rPr kumimoji="0" lang="zh-TW" altLang="en-US" b="1" dirty="0">
                <a:solidFill>
                  <a:srgbClr val="000090"/>
                </a:solidFill>
                <a:latin typeface="微軟正黑體" pitchFamily="34" charset="-120"/>
                <a:ea typeface="微軟正黑體" pitchFamily="34" charset="-120"/>
              </a:rPr>
              <a:t>～</a:t>
            </a:r>
            <a:r>
              <a:rPr kumimoji="0" lang="en-US" altLang="zh-TW" b="1" dirty="0">
                <a:solidFill>
                  <a:srgbClr val="000090"/>
                </a:solidFill>
                <a:latin typeface="微軟正黑體" pitchFamily="34" charset="-120"/>
                <a:ea typeface="微軟正黑體" pitchFamily="34" charset="-120"/>
              </a:rPr>
              <a:t>40</a:t>
            </a:r>
            <a:r>
              <a:rPr kumimoji="0" lang="zh-TW" altLang="en-US" b="1" dirty="0">
                <a:solidFill>
                  <a:srgbClr val="000090"/>
                </a:solidFill>
                <a:latin typeface="微軟正黑體" pitchFamily="34" charset="-120"/>
                <a:ea typeface="微軟正黑體" pitchFamily="34" charset="-120"/>
              </a:rPr>
              <a:t>志願</a:t>
            </a:r>
            <a:r>
              <a:rPr kumimoji="0" lang="en-US" altLang="zh-TW" b="1" dirty="0">
                <a:solidFill>
                  <a:srgbClr val="000090"/>
                </a:solidFill>
                <a:latin typeface="微軟正黑體" pitchFamily="34" charset="-120"/>
                <a:ea typeface="微軟正黑體" pitchFamily="34" charset="-120"/>
              </a:rPr>
              <a:t>0</a:t>
            </a:r>
            <a:r>
              <a:rPr kumimoji="0" lang="zh-TW" altLang="en-US" b="1" dirty="0">
                <a:solidFill>
                  <a:srgbClr val="000090"/>
                </a:solidFill>
                <a:latin typeface="微軟正黑體" pitchFamily="34" charset="-120"/>
                <a:ea typeface="微軟正黑體" pitchFamily="34" charset="-120"/>
              </a:rPr>
              <a:t>分。</a:t>
            </a:r>
          </a:p>
        </p:txBody>
      </p:sp>
      <p:sp>
        <p:nvSpPr>
          <p:cNvPr id="28" name="文字方塊 27"/>
          <p:cNvSpPr txBox="1"/>
          <p:nvPr/>
        </p:nvSpPr>
        <p:spPr>
          <a:xfrm>
            <a:off x="4644009" y="2924944"/>
            <a:ext cx="3168352" cy="1938992"/>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a:solidFill>
                  <a:schemeClr val="tx1"/>
                </a:solidFill>
                <a:latin typeface="Arial" charset="0"/>
                <a:ea typeface="華康儷特圓" charset="0"/>
                <a:cs typeface="華康儷特圓" charset="0"/>
              </a:defRPr>
            </a:lvl1pPr>
            <a:lvl2pPr marL="742950" indent="-285750" eaLnBrk="0" hangingPunct="0">
              <a:defRPr kumimoji="1">
                <a:solidFill>
                  <a:schemeClr val="tx1"/>
                </a:solidFill>
                <a:latin typeface="Arial" charset="0"/>
                <a:ea typeface="華康儷特圓" charset="0"/>
                <a:cs typeface="華康儷特圓" charset="0"/>
              </a:defRPr>
            </a:lvl2pPr>
            <a:lvl3pPr marL="1143000" indent="-228600" eaLnBrk="0" hangingPunct="0">
              <a:defRPr kumimoji="1">
                <a:solidFill>
                  <a:schemeClr val="tx1"/>
                </a:solidFill>
                <a:latin typeface="Arial" charset="0"/>
                <a:ea typeface="華康儷特圓" charset="0"/>
                <a:cs typeface="華康儷特圓" charset="0"/>
              </a:defRPr>
            </a:lvl3pPr>
            <a:lvl4pPr marL="1600200" indent="-228600" eaLnBrk="0" hangingPunct="0">
              <a:defRPr kumimoji="1">
                <a:solidFill>
                  <a:schemeClr val="tx1"/>
                </a:solidFill>
                <a:latin typeface="Arial" charset="0"/>
                <a:ea typeface="華康儷特圓" charset="0"/>
                <a:cs typeface="華康儷特圓" charset="0"/>
              </a:defRPr>
            </a:lvl4pPr>
            <a:lvl5pPr marL="2057400" indent="-228600" eaLnBrk="0" hangingPunct="0">
              <a:defRPr kumimoji="1">
                <a:solidFill>
                  <a:schemeClr val="tx1"/>
                </a:solidFill>
                <a:latin typeface="Arial" charset="0"/>
                <a:ea typeface="華康儷特圓" charset="0"/>
                <a:cs typeface="華康儷特圓" charset="0"/>
              </a:defRPr>
            </a:lvl5pPr>
            <a:lvl6pPr marL="25146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6pPr>
            <a:lvl7pPr marL="29718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7pPr>
            <a:lvl8pPr marL="34290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8pPr>
            <a:lvl9pPr marL="38862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9pPr>
          </a:lstStyle>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均衡學習：</a:t>
            </a:r>
            <a:r>
              <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16</a:t>
            </a:r>
            <a:r>
              <a:rPr lang="zh-TW" altLang="en-US"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獎懲紀錄：</a:t>
            </a:r>
            <a:r>
              <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3.</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幹部表現：</a:t>
            </a:r>
            <a:r>
              <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4.</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競賽表現：</a:t>
            </a: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15</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體適能：</a:t>
            </a:r>
            <a:r>
              <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0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其他：</a:t>
            </a:r>
            <a:r>
              <a:rPr lang="en-US" altLang="zh-TW"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15</a:t>
            </a:r>
            <a:r>
              <a:rPr lang="zh-TW" altLang="en-US" sz="20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4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endParaRPr>
          </a:p>
        </p:txBody>
      </p:sp>
      <p:sp>
        <p:nvSpPr>
          <p:cNvPr id="29" name="文字方塊 28"/>
          <p:cNvSpPr txBox="1"/>
          <p:nvPr/>
        </p:nvSpPr>
        <p:spPr>
          <a:xfrm>
            <a:off x="4572000" y="4958873"/>
            <a:ext cx="4320480" cy="1840843"/>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wrap="square" lIns="90000" tIns="180000" rIns="0" bIns="180000" anchor="ctr">
            <a:spAutoFit/>
          </a:bodyPr>
          <a:lstStyle/>
          <a:p>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「精熟」</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每科得</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6</a:t>
            </a:r>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分</a:t>
            </a:r>
            <a:r>
              <a:rPr lang="zh-TW" altLang="en-US"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 </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標示為</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a:t>
            </a:r>
            <a:endParaRPr lang="zh-TW"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endParaRPr>
          </a:p>
          <a:p>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「基礎」</a:t>
            </a:r>
            <a:r>
              <a:rPr lang="zh-TW" altLang="en-US"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endPar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endParaRPr>
          </a:p>
          <a:p>
            <a:pPr indent="180975"/>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1.</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標示為</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B++</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者</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en-US"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每科得</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5</a:t>
            </a:r>
            <a:r>
              <a:rPr lang="zh-TW" altLang="en-US"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分</a:t>
            </a:r>
            <a:endPar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endParaRPr>
          </a:p>
          <a:p>
            <a:pPr indent="180975"/>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2.</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標示為</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B+</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者</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每科得</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4</a:t>
            </a:r>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分</a:t>
            </a:r>
            <a:endPar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endParaRPr>
          </a:p>
          <a:p>
            <a:pPr indent="180975"/>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3.</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標示為</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B</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者</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en-US"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每科得</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3</a:t>
            </a:r>
            <a:r>
              <a:rPr lang="zh-TW" altLang="en-US"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分</a:t>
            </a:r>
            <a:endPar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endParaRPr>
          </a:p>
          <a:p>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「待加強」者</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每科得</a:t>
            </a:r>
            <a:r>
              <a:rPr lang="en-US"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2</a:t>
            </a:r>
            <a:r>
              <a:rPr lang="zh-TW" altLang="zh-TW"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分</a:t>
            </a:r>
            <a:r>
              <a:rPr lang="zh-TW" altLang="en-US" sz="1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 </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a:t>
            </a:r>
            <a:r>
              <a:rPr lang="zh-TW" altLang="en-US"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標示為</a:t>
            </a:r>
            <a:r>
              <a:rPr lang="en-US" altLang="zh-TW" sz="1600" b="1" dirty="0">
                <a:ln w="1905"/>
                <a:solidFill>
                  <a:srgbClr val="FF0000"/>
                </a:solidFill>
                <a:effectLst>
                  <a:innerShdw blurRad="69850" dist="43180" dir="5400000">
                    <a:srgbClr val="000000">
                      <a:alpha val="65000"/>
                    </a:srgbClr>
                  </a:innerShdw>
                </a:effectLst>
                <a:latin typeface="微軟正黑體" pitchFamily="34" charset="-120"/>
                <a:ea typeface="微軟正黑體" pitchFamily="34" charset="-120"/>
                <a:cs typeface="華康儷特圓" charset="0"/>
              </a:rPr>
              <a:t>C)</a:t>
            </a:r>
          </a:p>
        </p:txBody>
      </p:sp>
      <p:sp>
        <p:nvSpPr>
          <p:cNvPr id="2" name="圓角矩形 1"/>
          <p:cNvSpPr/>
          <p:nvPr/>
        </p:nvSpPr>
        <p:spPr>
          <a:xfrm>
            <a:off x="3125290" y="4581128"/>
            <a:ext cx="1296144" cy="724148"/>
          </a:xfrm>
          <a:prstGeom prst="roundRect">
            <a:avLst/>
          </a:prstGeom>
          <a:ln w="28575">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3" name="矩形 2"/>
          <p:cNvSpPr/>
          <p:nvPr/>
        </p:nvSpPr>
        <p:spPr>
          <a:xfrm>
            <a:off x="3012877" y="4712401"/>
            <a:ext cx="1191032" cy="461665"/>
          </a:xfrm>
          <a:prstGeom prst="rect">
            <a:avLst/>
          </a:prstGeom>
        </p:spPr>
        <p:txBody>
          <a:bodyPr wrap="none">
            <a:spAutoFit/>
          </a:bodyPr>
          <a:lstStyle/>
          <a:p>
            <a:pPr marL="537750" lvl="0" indent="-285750" algn="r">
              <a:spcBef>
                <a:spcPts val="200"/>
              </a:spcBef>
              <a:buSzPct val="75000"/>
              <a:buFont typeface="Wingdings" panose="05000000000000000000" pitchFamily="2" charset="2"/>
              <a:buChar char="l"/>
            </a:pPr>
            <a:r>
              <a:rPr lang="en-US" altLang="zh-TW" sz="2400" dirty="0"/>
              <a:t>3</a:t>
            </a:r>
            <a:r>
              <a:rPr lang="zh-TW" altLang="en-US" sz="2400" dirty="0"/>
              <a:t>分</a:t>
            </a:r>
          </a:p>
        </p:txBody>
      </p:sp>
      <p:sp>
        <p:nvSpPr>
          <p:cNvPr id="4" name="投影片編號版面配置區 3"/>
          <p:cNvSpPr>
            <a:spLocks noGrp="1"/>
          </p:cNvSpPr>
          <p:nvPr>
            <p:ph type="sldNum" sz="quarter" idx="12"/>
          </p:nvPr>
        </p:nvSpPr>
        <p:spPr/>
        <p:txBody>
          <a:bodyPr/>
          <a:lstStyle/>
          <a:p>
            <a:pPr>
              <a:defRPr/>
            </a:pPr>
            <a:fld id="{BB9199D3-8569-4C08-9BDA-497527D70E4F}" type="slidenum">
              <a:rPr lang="zh-TW" altLang="en-US" smtClean="0"/>
              <a:pPr>
                <a:defRPr/>
              </a:pPr>
              <a:t>53</a:t>
            </a:fld>
            <a:endParaRPr lang="zh-TW" altLang="en-US"/>
          </a:p>
        </p:txBody>
      </p:sp>
      <p:grpSp>
        <p:nvGrpSpPr>
          <p:cNvPr id="37" name="群組 36"/>
          <p:cNvGrpSpPr/>
          <p:nvPr/>
        </p:nvGrpSpPr>
        <p:grpSpPr>
          <a:xfrm>
            <a:off x="2195737" y="44624"/>
            <a:ext cx="6768752" cy="400110"/>
            <a:chOff x="2195736" y="44624"/>
            <a:chExt cx="6768752" cy="400110"/>
          </a:xfrm>
        </p:grpSpPr>
        <p:sp>
          <p:nvSpPr>
            <p:cNvPr id="38" name="矩形 37"/>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超額比序</a:t>
              </a:r>
            </a:p>
          </p:txBody>
        </p:sp>
        <p:grpSp>
          <p:nvGrpSpPr>
            <p:cNvPr id="39" name="群組 38"/>
            <p:cNvGrpSpPr/>
            <p:nvPr/>
          </p:nvGrpSpPr>
          <p:grpSpPr>
            <a:xfrm>
              <a:off x="2195736" y="44624"/>
              <a:ext cx="2664296" cy="360045"/>
              <a:chOff x="2123728" y="44624"/>
              <a:chExt cx="2664296" cy="360045"/>
            </a:xfrm>
          </p:grpSpPr>
          <p:grpSp>
            <p:nvGrpSpPr>
              <p:cNvPr id="40" name="群組 39"/>
              <p:cNvGrpSpPr/>
              <p:nvPr/>
            </p:nvGrpSpPr>
            <p:grpSpPr>
              <a:xfrm>
                <a:off x="2555776" y="44624"/>
                <a:ext cx="2232248" cy="360045"/>
                <a:chOff x="2267744" y="44624"/>
                <a:chExt cx="2232248" cy="360045"/>
              </a:xfrm>
            </p:grpSpPr>
            <p:grpSp>
              <p:nvGrpSpPr>
                <p:cNvPr id="42" name="群組 37"/>
                <p:cNvGrpSpPr/>
                <p:nvPr/>
              </p:nvGrpSpPr>
              <p:grpSpPr>
                <a:xfrm>
                  <a:off x="2267744" y="44629"/>
                  <a:ext cx="2232248" cy="360040"/>
                  <a:chOff x="2267738" y="44624"/>
                  <a:chExt cx="2232248" cy="360040"/>
                </a:xfrm>
              </p:grpSpPr>
              <p:sp>
                <p:nvSpPr>
                  <p:cNvPr id="45" name="橢圓 4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7" name="橢圓 4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3" name="橢圓 4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4" name="橢圓 4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1" name="橢圓 4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604236321"/>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標題 3"/>
          <p:cNvSpPr>
            <a:spLocks noGrp="1"/>
          </p:cNvSpPr>
          <p:nvPr>
            <p:ph type="title"/>
          </p:nvPr>
        </p:nvSpPr>
        <p:spPr>
          <a:xfrm>
            <a:off x="0" y="404665"/>
            <a:ext cx="9144000" cy="616524"/>
          </a:xfrm>
        </p:spPr>
        <p:txBody>
          <a:bodyPr/>
          <a:lstStyle/>
          <a:p>
            <a:r>
              <a:rPr lang="zh-TW" altLang="zh-TW" sz="3200" b="1" dirty="0">
                <a:solidFill>
                  <a:srgbClr val="0000FF"/>
                </a:solidFill>
                <a:latin typeface="微軟正黑體" panose="020B0604030504040204" pitchFamily="34" charset="-120"/>
                <a:ea typeface="微軟正黑體" panose="020B0604030504040204" pitchFamily="34" charset="-120"/>
              </a:rPr>
              <a:t>多元學習</a:t>
            </a:r>
            <a:r>
              <a:rPr lang="en-US" altLang="zh-TW" sz="3200" b="1" dirty="0">
                <a:solidFill>
                  <a:srgbClr val="FF0000"/>
                </a:solidFill>
                <a:latin typeface="微軟正黑體" panose="020B0604030504040204" pitchFamily="34" charset="-120"/>
                <a:ea typeface="微軟正黑體" panose="020B0604030504040204" pitchFamily="34" charset="-120"/>
              </a:rPr>
              <a:t>【</a:t>
            </a:r>
            <a:r>
              <a:rPr lang="zh-TW" altLang="zh-TW" sz="3200" b="1" dirty="0">
                <a:solidFill>
                  <a:srgbClr val="FF0000"/>
                </a:solidFill>
                <a:latin typeface="微軟正黑體" panose="020B0604030504040204" pitchFamily="34" charset="-120"/>
                <a:ea typeface="微軟正黑體" panose="020B0604030504040204" pitchFamily="34" charset="-120"/>
              </a:rPr>
              <a:t>其他項</a:t>
            </a:r>
            <a:r>
              <a:rPr lang="en-US" altLang="zh-TW" sz="3200" b="1" dirty="0">
                <a:solidFill>
                  <a:srgbClr val="FF0000"/>
                </a:solidFill>
                <a:latin typeface="微軟正黑體" panose="020B0604030504040204" pitchFamily="34" charset="-120"/>
                <a:ea typeface="微軟正黑體" panose="020B0604030504040204" pitchFamily="34" charset="-120"/>
              </a:rPr>
              <a:t>】</a:t>
            </a:r>
            <a:r>
              <a:rPr lang="zh-TW" altLang="zh-TW" sz="3200" b="1" dirty="0">
                <a:solidFill>
                  <a:srgbClr val="0000FF"/>
                </a:solidFill>
                <a:latin typeface="微軟正黑體" panose="020B0604030504040204" pitchFamily="34" charset="-120"/>
                <a:ea typeface="微軟正黑體" panose="020B0604030504040204" pitchFamily="34" charset="-120"/>
              </a:rPr>
              <a:t>各校採計項目</a:t>
            </a:r>
            <a:endParaRPr lang="zh-TW" altLang="en-US" sz="3600" b="1" dirty="0">
              <a:solidFill>
                <a:srgbClr val="0000FF"/>
              </a:solidFill>
              <a:latin typeface="微軟正黑體" panose="020B0604030504040204" pitchFamily="34" charset="-120"/>
              <a:ea typeface="微軟正黑體" panose="020B0604030504040204" pitchFamily="34" charset="-120"/>
            </a:endParaRPr>
          </a:p>
        </p:txBody>
      </p:sp>
      <p:sp>
        <p:nvSpPr>
          <p:cNvPr id="80898" name="投影片編號版面配置區 1"/>
          <p:cNvSpPr>
            <a:spLocks noGrp="1"/>
          </p:cNvSpPr>
          <p:nvPr>
            <p:ph type="sldNum" sz="quarter" idx="12"/>
          </p:nvPr>
        </p:nvSpPr>
        <p:spPr bwMode="auto">
          <a:noFill/>
          <a:ln>
            <a:miter lim="800000"/>
            <a:headEnd/>
            <a:tailEnd/>
          </a:ln>
        </p:spPr>
        <p:txBody>
          <a:bodyPr/>
          <a:lstStyle/>
          <a:p>
            <a:fld id="{5A2E5E27-3CB2-4072-92E7-4080A8F5F22E}" type="slidenum">
              <a:rPr lang="zh-TW" altLang="en-US" smtClean="0">
                <a:ea typeface="新細明體" charset="-120"/>
              </a:rPr>
              <a:pPr/>
              <a:t>54</a:t>
            </a:fld>
            <a:endParaRPr lang="en-US" altLang="zh-TW">
              <a:ea typeface="新細明體" charset="-120"/>
            </a:endParaRPr>
          </a:p>
        </p:txBody>
      </p:sp>
      <p:grpSp>
        <p:nvGrpSpPr>
          <p:cNvPr id="17" name="群組 16"/>
          <p:cNvGrpSpPr/>
          <p:nvPr/>
        </p:nvGrpSpPr>
        <p:grpSpPr>
          <a:xfrm>
            <a:off x="2195737" y="44624"/>
            <a:ext cx="6768752" cy="400110"/>
            <a:chOff x="2195736" y="44624"/>
            <a:chExt cx="6768752" cy="400110"/>
          </a:xfrm>
        </p:grpSpPr>
        <p:sp>
          <p:nvSpPr>
            <p:cNvPr id="18" name="矩形 17"/>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比序</a:t>
              </a: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pic>
        <p:nvPicPr>
          <p:cNvPr id="4" name="圖片 3">
            <a:extLst>
              <a:ext uri="{FF2B5EF4-FFF2-40B4-BE49-F238E27FC236}">
                <a16:creationId xmlns:a16="http://schemas.microsoft.com/office/drawing/2014/main" id="{D0C51ACD-33C8-D441-7F5E-E861563F0B90}"/>
              </a:ext>
            </a:extLst>
          </p:cNvPr>
          <p:cNvPicPr>
            <a:picLocks noChangeAspect="1"/>
          </p:cNvPicPr>
          <p:nvPr/>
        </p:nvPicPr>
        <p:blipFill>
          <a:blip r:embed="rId2"/>
          <a:stretch>
            <a:fillRect/>
          </a:stretch>
        </p:blipFill>
        <p:spPr>
          <a:xfrm>
            <a:off x="247212" y="971083"/>
            <a:ext cx="8896788" cy="5836811"/>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投影片編號版面配置區 1"/>
          <p:cNvSpPr>
            <a:spLocks noGrp="1"/>
          </p:cNvSpPr>
          <p:nvPr>
            <p:ph type="sldNum" sz="quarter" idx="12"/>
          </p:nvPr>
        </p:nvSpPr>
        <p:spPr bwMode="auto">
          <a:noFill/>
          <a:ln>
            <a:miter lim="800000"/>
            <a:headEnd/>
            <a:tailEnd/>
          </a:ln>
        </p:spPr>
        <p:txBody>
          <a:bodyPr/>
          <a:lstStyle/>
          <a:p>
            <a:fld id="{309FFCFE-235C-4FCD-88F7-B0C8C7B3F715}" type="slidenum">
              <a:rPr lang="zh-TW" altLang="en-US" smtClean="0">
                <a:ea typeface="新細明體" charset="-120"/>
              </a:rPr>
              <a:pPr/>
              <a:t>55</a:t>
            </a:fld>
            <a:endParaRPr lang="en-US" altLang="zh-TW">
              <a:ea typeface="新細明體" charset="-120"/>
            </a:endParaRPr>
          </a:p>
        </p:txBody>
      </p:sp>
      <p:sp>
        <p:nvSpPr>
          <p:cNvPr id="7" name="標題 1"/>
          <p:cNvSpPr txBox="1">
            <a:spLocks/>
          </p:cNvSpPr>
          <p:nvPr/>
        </p:nvSpPr>
        <p:spPr>
          <a:xfrm>
            <a:off x="359025" y="401482"/>
            <a:ext cx="9036496" cy="993775"/>
          </a:xfrm>
          <a:prstGeom prst="rect">
            <a:avLst/>
          </a:prstGeom>
        </p:spPr>
        <p:txBody>
          <a:bodyPr/>
          <a:lstStyle/>
          <a:p>
            <a:pPr algn="ctr">
              <a:defRPr/>
            </a:pPr>
            <a:r>
              <a:rPr lang="en-US" altLang="zh-TW" sz="3200" b="1" dirty="0">
                <a:solidFill>
                  <a:srgbClr val="0000FF"/>
                </a:solidFill>
                <a:latin typeface="微軟正黑體" panose="020B0604030504040204" pitchFamily="34" charset="-120"/>
                <a:ea typeface="微軟正黑體" panose="020B0604030504040204" pitchFamily="34" charset="-120"/>
                <a:cs typeface="+mj-cs"/>
              </a:rPr>
              <a:t>114</a:t>
            </a:r>
            <a:r>
              <a:rPr lang="zh-TW" altLang="zh-TW" sz="3200" b="1" dirty="0">
                <a:solidFill>
                  <a:srgbClr val="0000FF"/>
                </a:solidFill>
                <a:latin typeface="微軟正黑體" panose="020B0604030504040204" pitchFamily="34" charset="-120"/>
                <a:ea typeface="微軟正黑體" panose="020B0604030504040204" pitchFamily="34" charset="-120"/>
                <a:cs typeface="+mj-cs"/>
              </a:rPr>
              <a:t>學年度花蓮區</a:t>
            </a:r>
            <a:r>
              <a:rPr lang="zh-TW" altLang="en-US" sz="3200" b="1" dirty="0">
                <a:solidFill>
                  <a:srgbClr val="0000FF"/>
                </a:solidFill>
                <a:latin typeface="微軟正黑體" panose="020B0604030504040204" pitchFamily="34" charset="-120"/>
                <a:ea typeface="微軟正黑體" panose="020B0604030504040204" pitchFamily="34" charset="-120"/>
                <a:cs typeface="+mj-cs"/>
              </a:rPr>
              <a:t>比序</a:t>
            </a:r>
            <a:r>
              <a:rPr lang="en-US" altLang="zh-TW" sz="3200" b="1" dirty="0">
                <a:solidFill>
                  <a:srgbClr val="FF0000"/>
                </a:solidFill>
                <a:latin typeface="微軟正黑體" panose="020B0604030504040204" pitchFamily="34" charset="-120"/>
                <a:ea typeface="微軟正黑體" panose="020B0604030504040204" pitchFamily="34" charset="-120"/>
                <a:cs typeface="+mj-cs"/>
              </a:rPr>
              <a:t>【</a:t>
            </a:r>
            <a:r>
              <a:rPr lang="zh-TW" altLang="en-US" sz="3200" b="1" dirty="0">
                <a:solidFill>
                  <a:srgbClr val="FF0000"/>
                </a:solidFill>
                <a:latin typeface="微軟正黑體" panose="020B0604030504040204" pitchFamily="34" charset="-120"/>
                <a:ea typeface="微軟正黑體" panose="020B0604030504040204" pitchFamily="34" charset="-120"/>
                <a:cs typeface="+mj-cs"/>
              </a:rPr>
              <a:t>競賽</a:t>
            </a:r>
            <a:r>
              <a:rPr lang="en-US" altLang="zh-TW" sz="3200" b="1" dirty="0">
                <a:solidFill>
                  <a:srgbClr val="FF0000"/>
                </a:solidFill>
                <a:latin typeface="微軟正黑體" panose="020B0604030504040204" pitchFamily="34" charset="-120"/>
                <a:ea typeface="微軟正黑體" panose="020B0604030504040204" pitchFamily="34" charset="-120"/>
                <a:cs typeface="+mj-cs"/>
              </a:rPr>
              <a:t>】</a:t>
            </a:r>
            <a:r>
              <a:rPr lang="zh-TW" altLang="en-US" sz="3200" b="1" dirty="0">
                <a:solidFill>
                  <a:srgbClr val="0000FF"/>
                </a:solidFill>
                <a:latin typeface="微軟正黑體" panose="020B0604030504040204" pitchFamily="34" charset="-120"/>
                <a:ea typeface="微軟正黑體" panose="020B0604030504040204" pitchFamily="34" charset="-120"/>
                <a:cs typeface="+mj-cs"/>
              </a:rPr>
              <a:t>採計項目</a:t>
            </a:r>
            <a:endParaRPr lang="zh-TW" altLang="en-US" sz="3200" dirty="0">
              <a:solidFill>
                <a:srgbClr val="0000FF"/>
              </a:solidFill>
              <a:latin typeface="微軟正黑體" panose="020B0604030504040204" pitchFamily="34" charset="-120"/>
              <a:ea typeface="微軟正黑體" panose="020B0604030504040204" pitchFamily="34" charset="-120"/>
              <a:cs typeface="+mj-cs"/>
            </a:endParaRPr>
          </a:p>
        </p:txBody>
      </p:sp>
      <p:sp>
        <p:nvSpPr>
          <p:cNvPr id="2" name="矩形 1"/>
          <p:cNvSpPr/>
          <p:nvPr/>
        </p:nvSpPr>
        <p:spPr>
          <a:xfrm>
            <a:off x="235314" y="797879"/>
            <a:ext cx="8784976" cy="6060121"/>
          </a:xfrm>
          <a:prstGeom prst="rect">
            <a:avLst/>
          </a:prstGeom>
        </p:spPr>
        <p:txBody>
          <a:bodyPr wrap="square">
            <a:spAutoFit/>
          </a:bodyPr>
          <a:lstStyle/>
          <a:p>
            <a:r>
              <a:rPr lang="zh-TW" altLang="en-US" sz="2000" b="1" dirty="0">
                <a:solidFill>
                  <a:srgbClr val="FF0000"/>
                </a:solidFill>
                <a:latin typeface="微軟正黑體" panose="020B0604030504040204" pitchFamily="34" charset="-120"/>
                <a:ea typeface="微軟正黑體" panose="020B0604030504040204" pitchFamily="34" charset="-120"/>
              </a:rPr>
              <a:t>         </a:t>
            </a:r>
            <a:r>
              <a:rPr lang="zh-TW" altLang="zh-TW" sz="2000" b="1" dirty="0">
                <a:solidFill>
                  <a:srgbClr val="FF0000"/>
                </a:solidFill>
                <a:latin typeface="微軟正黑體" panose="020B0604030504040204" pitchFamily="34" charset="-120"/>
                <a:ea typeface="微軟正黑體" panose="020B0604030504040204" pitchFamily="34" charset="-120"/>
              </a:rPr>
              <a:t>一、國際性競賽：</a:t>
            </a:r>
          </a:p>
          <a:p>
            <a:pPr marL="533400" indent="3175"/>
            <a:r>
              <a:rPr lang="zh-TW" altLang="en-US" dirty="0"/>
              <a:t>依據教育部公佈之國際性競賽參考項目，均採認之；餘凡非上述 之國際性競賽項目，比照區域性（跨縣市）或縣（市）性競賽。</a:t>
            </a:r>
            <a:endParaRPr lang="en-US" altLang="zh-TW" dirty="0"/>
          </a:p>
          <a:p>
            <a:pPr marL="533400" indent="3175"/>
            <a:r>
              <a:rPr lang="zh-TW" altLang="zh-TW" sz="2000" b="1" dirty="0">
                <a:solidFill>
                  <a:srgbClr val="FF0000"/>
                </a:solidFill>
                <a:latin typeface="微軟正黑體" panose="020B0604030504040204" pitchFamily="34" charset="-120"/>
                <a:ea typeface="微軟正黑體" panose="020B0604030504040204" pitchFamily="34" charset="-120"/>
              </a:rPr>
              <a:t>二、全國性競賽：</a:t>
            </a:r>
          </a:p>
          <a:p>
            <a:pPr marL="533400" indent="3175"/>
            <a:r>
              <a:rPr lang="zh-TW" altLang="en-US" b="1" dirty="0">
                <a:latin typeface="微軟正黑體" panose="020B0604030504040204" pitchFamily="34" charset="-120"/>
                <a:ea typeface="微軟正黑體" panose="020B0604030504040204" pitchFamily="34" charset="-120"/>
              </a:rPr>
              <a:t>依據教育部頒定採計要點辦理；非教育部公佈之項目，比照區域性（跨縣市）或縣（市）性競賽。</a:t>
            </a:r>
            <a:endParaRPr lang="zh-TW" altLang="zh-TW" b="1" dirty="0">
              <a:latin typeface="微軟正黑體" panose="020B0604030504040204" pitchFamily="34" charset="-120"/>
              <a:ea typeface="微軟正黑體" panose="020B0604030504040204" pitchFamily="34" charset="-120"/>
            </a:endParaRPr>
          </a:p>
          <a:p>
            <a:r>
              <a:rPr lang="zh-TW" altLang="en-US" sz="2000" b="1" dirty="0">
                <a:solidFill>
                  <a:srgbClr val="FF0000"/>
                </a:solidFill>
                <a:latin typeface="微軟正黑體" panose="020B0604030504040204" pitchFamily="34" charset="-120"/>
                <a:ea typeface="微軟正黑體" panose="020B0604030504040204" pitchFamily="34" charset="-120"/>
              </a:rPr>
              <a:t>         </a:t>
            </a:r>
            <a:r>
              <a:rPr lang="zh-TW" altLang="zh-TW" sz="2000" b="1" dirty="0">
                <a:solidFill>
                  <a:srgbClr val="FF0000"/>
                </a:solidFill>
                <a:latin typeface="微軟正黑體" panose="020B0604030504040204" pitchFamily="34" charset="-120"/>
                <a:ea typeface="微軟正黑體" panose="020B0604030504040204" pitchFamily="34" charset="-120"/>
              </a:rPr>
              <a:t>三、區域性（跨縣市）或縣（市）性競賽：</a:t>
            </a:r>
          </a:p>
          <a:p>
            <a:pPr marL="536575"/>
            <a:r>
              <a:rPr lang="zh-TW" altLang="en-US" b="1" dirty="0">
                <a:latin typeface="微軟正黑體" panose="020B0604030504040204" pitchFamily="34" charset="-120"/>
                <a:ea typeface="微軟正黑體" panose="020B0604030504040204" pitchFamily="34" charset="-120"/>
              </a:rPr>
              <a:t>縣</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市</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以上主管教育行政機關主辦，獎狀上需有直轄市、縣</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市</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政府教育主管機關核定文號與縣</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市</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首長落款者，始予採計；若獎盃或獎牌未列核准文號者，需檢附教育主管機關核可之公文影本。</a:t>
            </a:r>
            <a:endParaRPr lang="en-US" altLang="zh-TW" b="1" dirty="0">
              <a:latin typeface="微軟正黑體" panose="020B0604030504040204" pitchFamily="34" charset="-120"/>
              <a:ea typeface="微軟正黑體" panose="020B0604030504040204" pitchFamily="34" charset="-120"/>
            </a:endParaRPr>
          </a:p>
          <a:p>
            <a:pPr marL="536575">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一</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科學展覽。</a:t>
            </a:r>
            <a:r>
              <a:rPr lang="en-US" altLang="zh-TW" b="1" dirty="0">
                <a:solidFill>
                  <a:srgbClr val="0000FF"/>
                </a:solidFill>
                <a:latin typeface="微軟正黑體" panose="020B0604030504040204" pitchFamily="34" charset="-120"/>
                <a:ea typeface="微軟正黑體" panose="020B0604030504040204" pitchFamily="34" charset="-120"/>
              </a:rPr>
              <a:t> </a:t>
            </a:r>
            <a:endParaRPr lang="zh-TW" altLang="zh-TW" b="1" dirty="0">
              <a:solidFill>
                <a:srgbClr val="0000FF"/>
              </a:solidFill>
              <a:latin typeface="微軟正黑體" panose="020B0604030504040204" pitchFamily="34" charset="-120"/>
              <a:ea typeface="微軟正黑體" panose="020B0604030504040204" pitchFamily="34" charset="-120"/>
            </a:endParaRP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二</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數學、自然與生活科技學習領域競賽、科學實驗競賽、社會學科競賽。</a:t>
            </a:r>
            <a:r>
              <a:rPr lang="en-US" altLang="zh-TW" b="1" dirty="0">
                <a:solidFill>
                  <a:srgbClr val="0000FF"/>
                </a:solidFill>
                <a:latin typeface="微軟正黑體" panose="020B0604030504040204" pitchFamily="34" charset="-120"/>
                <a:ea typeface="微軟正黑體" panose="020B0604030504040204" pitchFamily="34" charset="-120"/>
              </a:rPr>
              <a:t> </a:t>
            </a:r>
            <a:endParaRPr lang="zh-TW" altLang="zh-TW" b="1" dirty="0">
              <a:solidFill>
                <a:srgbClr val="0000FF"/>
              </a:solidFill>
              <a:latin typeface="微軟正黑體" panose="020B0604030504040204" pitchFamily="34" charset="-120"/>
              <a:ea typeface="微軟正黑體" panose="020B0604030504040204" pitchFamily="34" charset="-120"/>
            </a:endParaRP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三</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語文類競賽。</a:t>
            </a: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四</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資訊類競賽。</a:t>
            </a:r>
            <a:r>
              <a:rPr lang="en-US" altLang="zh-TW" b="1" dirty="0">
                <a:solidFill>
                  <a:srgbClr val="0000FF"/>
                </a:solidFill>
                <a:latin typeface="微軟正黑體" panose="020B0604030504040204" pitchFamily="34" charset="-120"/>
                <a:ea typeface="微軟正黑體" panose="020B0604030504040204" pitchFamily="34" charset="-120"/>
              </a:rPr>
              <a:t> </a:t>
            </a:r>
            <a:endParaRPr lang="zh-TW" altLang="zh-TW" b="1" dirty="0">
              <a:solidFill>
                <a:srgbClr val="0000FF"/>
              </a:solidFill>
              <a:latin typeface="微軟正黑體" panose="020B0604030504040204" pitchFamily="34" charset="-120"/>
              <a:ea typeface="微軟正黑體" panose="020B0604030504040204" pitchFamily="34" charset="-120"/>
            </a:endParaRP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五</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藝能類、音樂、舞蹈、美術、創意戲劇競賽。</a:t>
            </a:r>
            <a:r>
              <a:rPr lang="en-US" altLang="zh-TW" b="1" dirty="0">
                <a:solidFill>
                  <a:srgbClr val="0000FF"/>
                </a:solidFill>
                <a:latin typeface="微軟正黑體" panose="020B0604030504040204" pitchFamily="34" charset="-120"/>
                <a:ea typeface="微軟正黑體" panose="020B0604030504040204" pitchFamily="34" charset="-120"/>
              </a:rPr>
              <a:t> </a:t>
            </a:r>
            <a:endParaRPr lang="zh-TW" altLang="zh-TW" b="1" dirty="0">
              <a:solidFill>
                <a:srgbClr val="0000FF"/>
              </a:solidFill>
              <a:latin typeface="微軟正黑體" panose="020B0604030504040204" pitchFamily="34" charset="-120"/>
              <a:ea typeface="微軟正黑體" panose="020B0604030504040204" pitchFamily="34" charset="-120"/>
            </a:endParaRP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六</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創造力競賽。</a:t>
            </a:r>
            <a:r>
              <a:rPr lang="en-US" altLang="zh-TW" b="1" dirty="0">
                <a:solidFill>
                  <a:srgbClr val="0000FF"/>
                </a:solidFill>
                <a:latin typeface="微軟正黑體" panose="020B0604030504040204" pitchFamily="34" charset="-120"/>
                <a:ea typeface="微軟正黑體" panose="020B0604030504040204" pitchFamily="34" charset="-120"/>
              </a:rPr>
              <a:t> </a:t>
            </a:r>
            <a:endParaRPr lang="zh-TW" altLang="zh-TW" b="1" dirty="0">
              <a:solidFill>
                <a:srgbClr val="0000FF"/>
              </a:solidFill>
              <a:latin typeface="微軟正黑體" panose="020B0604030504040204" pitchFamily="34" charset="-120"/>
              <a:ea typeface="微軟正黑體" panose="020B0604030504040204" pitchFamily="34" charset="-120"/>
            </a:endParaRP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七</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縣市運動會或中等學校運動會、各單項球類或各單項運動競賽。</a:t>
            </a:r>
            <a:r>
              <a:rPr lang="en-US" altLang="zh-TW" b="1" dirty="0">
                <a:solidFill>
                  <a:srgbClr val="0000FF"/>
                </a:solidFill>
                <a:latin typeface="微軟正黑體" panose="020B0604030504040204" pitchFamily="34" charset="-120"/>
                <a:ea typeface="微軟正黑體" panose="020B0604030504040204" pitchFamily="34" charset="-120"/>
              </a:rPr>
              <a:t> </a:t>
            </a:r>
            <a:endParaRPr lang="zh-TW" altLang="zh-TW" b="1" dirty="0">
              <a:solidFill>
                <a:srgbClr val="0000FF"/>
              </a:solidFill>
              <a:latin typeface="微軟正黑體" panose="020B0604030504040204" pitchFamily="34" charset="-120"/>
              <a:ea typeface="微軟正黑體" panose="020B0604030504040204" pitchFamily="34" charset="-120"/>
            </a:endParaRPr>
          </a:p>
          <a:p>
            <a:pPr indent="533400">
              <a:lnSpc>
                <a:spcPct val="90000"/>
              </a:lnSpc>
            </a:pP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八</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zh-TW" b="1" dirty="0">
                <a:solidFill>
                  <a:srgbClr val="0000FF"/>
                </a:solidFill>
                <a:latin typeface="微軟正黑體" panose="020B0604030504040204" pitchFamily="34" charset="-120"/>
                <a:ea typeface="微軟正黑體" panose="020B0604030504040204" pitchFamily="34" charset="-120"/>
              </a:rPr>
              <a:t>獨立研究成果發表競賽。</a:t>
            </a:r>
            <a:endParaRPr lang="en-US" altLang="zh-TW" b="1" dirty="0">
              <a:solidFill>
                <a:srgbClr val="0000FF"/>
              </a:solidFill>
              <a:latin typeface="微軟正黑體" panose="020B0604030504040204" pitchFamily="34" charset="-120"/>
              <a:ea typeface="微軟正黑體" panose="020B0604030504040204" pitchFamily="34" charset="-120"/>
            </a:endParaRPr>
          </a:p>
          <a:p>
            <a:pPr indent="533400">
              <a:lnSpc>
                <a:spcPct val="90000"/>
              </a:lnSpc>
            </a:pPr>
            <a:r>
              <a:rPr lang="en-US" altLang="zh-TW" b="1" dirty="0">
                <a:solidFill>
                  <a:srgbClr val="0000FF"/>
                </a:solidFill>
              </a:rPr>
              <a:t>【</a:t>
            </a:r>
            <a:r>
              <a:rPr lang="zh-TW" altLang="en-US" b="1" dirty="0">
                <a:solidFill>
                  <a:srgbClr val="0000FF"/>
                </a:solidFill>
              </a:rPr>
              <a:t>備註</a:t>
            </a:r>
            <a:r>
              <a:rPr lang="en-US" altLang="zh-TW" b="1" dirty="0">
                <a:solidFill>
                  <a:srgbClr val="0000FF"/>
                </a:solidFill>
              </a:rPr>
              <a:t>】</a:t>
            </a:r>
            <a:r>
              <a:rPr lang="zh-TW" altLang="en-US" b="1" dirty="0">
                <a:solidFill>
                  <a:srgbClr val="0000FF"/>
                </a:solidFill>
              </a:rPr>
              <a:t>可跨域擇優採計項目：英語歌唱及英語讀者劇場。</a:t>
            </a:r>
            <a:endParaRPr lang="zh-TW" altLang="zh-TW" b="1" dirty="0">
              <a:solidFill>
                <a:srgbClr val="0000FF"/>
              </a:solidFill>
              <a:latin typeface="微軟正黑體" panose="020B0604030504040204" pitchFamily="34" charset="-120"/>
              <a:ea typeface="微軟正黑體" panose="020B0604030504040204" pitchFamily="34" charset="-120"/>
            </a:endParaRPr>
          </a:p>
          <a:p>
            <a:r>
              <a:rPr lang="zh-TW" altLang="en-US" sz="2000" b="1" dirty="0">
                <a:solidFill>
                  <a:srgbClr val="FF0000"/>
                </a:solidFill>
                <a:latin typeface="微軟正黑體" panose="020B0604030504040204" pitchFamily="34" charset="-120"/>
                <a:ea typeface="微軟正黑體" panose="020B0604030504040204" pitchFamily="34" charset="-120"/>
              </a:rPr>
              <a:t>        </a:t>
            </a:r>
            <a:r>
              <a:rPr lang="zh-TW" altLang="zh-TW" sz="2000" b="1" dirty="0">
                <a:solidFill>
                  <a:srgbClr val="FF0000"/>
                </a:solidFill>
                <a:latin typeface="微軟正黑體" panose="020B0604030504040204" pitchFamily="34" charset="-120"/>
                <a:ea typeface="微軟正黑體" panose="020B0604030504040204" pitchFamily="34" charset="-120"/>
              </a:rPr>
              <a:t>四、鄉鎮級比賽：</a:t>
            </a:r>
          </a:p>
          <a:p>
            <a:pPr indent="536575"/>
            <a:r>
              <a:rPr lang="zh-TW" altLang="en-US" b="1" dirty="0">
                <a:latin typeface="微軟正黑體" panose="020B0604030504040204" pitchFamily="34" charset="-120"/>
                <a:ea typeface="微軟正黑體" panose="020B0604030504040204" pitchFamily="34" charset="-120"/>
              </a:rPr>
              <a:t>縣級比賽之鄉鎮市區初賽 ，且獎狀為鄉</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鎮、市</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首長落款者，始予採計 。              </a:t>
            </a:r>
            <a:endParaRPr lang="en-US" altLang="zh-TW" b="1" dirty="0">
              <a:latin typeface="微軟正黑體" panose="020B0604030504040204" pitchFamily="34" charset="-120"/>
              <a:ea typeface="微軟正黑體" panose="020B0604030504040204" pitchFamily="34" charset="-120"/>
            </a:endParaRPr>
          </a:p>
          <a:p>
            <a:pPr indent="536575"/>
            <a:r>
              <a:rPr lang="zh-TW" altLang="en-US" b="1" dirty="0">
                <a:solidFill>
                  <a:srgbClr val="FF0000"/>
                </a:solidFill>
                <a:latin typeface="微軟正黑體" pitchFamily="34" charset="-120"/>
                <a:ea typeface="微軟正黑體" pitchFamily="34" charset="-120"/>
              </a:rPr>
              <a:t>五、各競賽項目應經花蓮縣政府教育處認可，始予採計。</a:t>
            </a:r>
            <a:endParaRPr lang="zh-TW" altLang="zh-TW" b="1" dirty="0">
              <a:solidFill>
                <a:srgbClr val="FF0000"/>
              </a:solidFill>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6052826" y="918189"/>
            <a:ext cx="2967479" cy="313932"/>
          </a:xfrm>
          <a:prstGeom prst="rect">
            <a:avLst/>
          </a:prstGeom>
          <a:solidFill>
            <a:srgbClr val="FFFF00"/>
          </a:solidFill>
        </p:spPr>
        <p:txBody>
          <a:bodyPr wrap="none" rtlCol="0">
            <a:spAutoFit/>
          </a:bodyPr>
          <a:lstStyle/>
          <a:p>
            <a:pPr>
              <a:lnSpc>
                <a:spcPct val="90000"/>
              </a:lnSpc>
            </a:pPr>
            <a:r>
              <a:rPr lang="zh-TW" altLang="en-US" sz="1600" b="1" dirty="0">
                <a:solidFill>
                  <a:srgbClr val="FF0000"/>
                </a:solidFill>
                <a:latin typeface="微軟正黑體" panose="020B0604030504040204" pitchFamily="34" charset="-120"/>
                <a:ea typeface="微軟正黑體" panose="020B0604030504040204" pitchFamily="34" charset="-120"/>
              </a:rPr>
              <a:t>須於</a:t>
            </a:r>
            <a:r>
              <a:rPr lang="en-US" altLang="zh-TW" sz="1600" b="1" u="sng" dirty="0">
                <a:solidFill>
                  <a:srgbClr val="FF0000"/>
                </a:solidFill>
                <a:latin typeface="微軟正黑體" panose="020B0604030504040204" pitchFamily="34" charset="-120"/>
                <a:ea typeface="微軟正黑體" panose="020B0604030504040204" pitchFamily="34" charset="-120"/>
              </a:rPr>
              <a:t>114</a:t>
            </a:r>
            <a:r>
              <a:rPr lang="zh-TW" altLang="en-US" sz="1600" b="1" u="sng" dirty="0">
                <a:solidFill>
                  <a:srgbClr val="FF0000"/>
                </a:solidFill>
                <a:latin typeface="微軟正黑體" panose="020B0604030504040204" pitchFamily="34" charset="-120"/>
                <a:ea typeface="微軟正黑體" panose="020B0604030504040204" pitchFamily="34" charset="-120"/>
              </a:rPr>
              <a:t>年</a:t>
            </a:r>
            <a:r>
              <a:rPr lang="en-US" altLang="zh-TW" sz="1600" b="1" u="sng" dirty="0">
                <a:solidFill>
                  <a:srgbClr val="FF0000"/>
                </a:solidFill>
                <a:latin typeface="微軟正黑體" panose="020B0604030504040204" pitchFamily="34" charset="-120"/>
                <a:ea typeface="微軟正黑體" panose="020B0604030504040204" pitchFamily="34" charset="-120"/>
              </a:rPr>
              <a:t>4</a:t>
            </a:r>
            <a:r>
              <a:rPr lang="zh-TW" altLang="en-US" sz="1600" b="1" u="sng" dirty="0">
                <a:solidFill>
                  <a:srgbClr val="FF0000"/>
                </a:solidFill>
                <a:latin typeface="微軟正黑體" panose="020B0604030504040204" pitchFamily="34" charset="-120"/>
                <a:ea typeface="微軟正黑體" panose="020B0604030504040204" pitchFamily="34" charset="-120"/>
              </a:rPr>
              <a:t>月</a:t>
            </a:r>
            <a:r>
              <a:rPr lang="en-US" altLang="zh-TW" sz="1600" b="1" u="sng" dirty="0">
                <a:solidFill>
                  <a:srgbClr val="FF0000"/>
                </a:solidFill>
                <a:latin typeface="微軟正黑體" panose="020B0604030504040204" pitchFamily="34" charset="-120"/>
                <a:ea typeface="微軟正黑體" panose="020B0604030504040204" pitchFamily="34" charset="-120"/>
              </a:rPr>
              <a:t>30</a:t>
            </a:r>
            <a:r>
              <a:rPr lang="zh-TW" altLang="en-US" sz="1600" b="1" u="sng" dirty="0">
                <a:solidFill>
                  <a:srgbClr val="FF0000"/>
                </a:solidFill>
                <a:latin typeface="微軟正黑體" panose="020B0604030504040204" pitchFamily="34" charset="-120"/>
                <a:ea typeface="微軟正黑體" panose="020B0604030504040204" pitchFamily="34" charset="-120"/>
              </a:rPr>
              <a:t>日前</a:t>
            </a:r>
            <a:r>
              <a:rPr lang="zh-TW" altLang="en-US" sz="1600" b="1" dirty="0">
                <a:solidFill>
                  <a:srgbClr val="FF0000"/>
                </a:solidFill>
                <a:latin typeface="微軟正黑體" panose="020B0604030504040204" pitchFamily="34" charset="-120"/>
                <a:ea typeface="微軟正黑體" panose="020B0604030504040204" pitchFamily="34" charset="-120"/>
              </a:rPr>
              <a:t>取得證明</a:t>
            </a:r>
          </a:p>
        </p:txBody>
      </p:sp>
      <p:grpSp>
        <p:nvGrpSpPr>
          <p:cNvPr id="18" name="群組 17"/>
          <p:cNvGrpSpPr/>
          <p:nvPr/>
        </p:nvGrpSpPr>
        <p:grpSpPr>
          <a:xfrm>
            <a:off x="2195737" y="44624"/>
            <a:ext cx="6768752" cy="400110"/>
            <a:chOff x="2195736" y="44624"/>
            <a:chExt cx="6768752" cy="400110"/>
          </a:xfrm>
        </p:grpSpPr>
        <p:sp>
          <p:nvSpPr>
            <p:cNvPr id="19" name="矩形 18"/>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超額比序</a:t>
              </a:r>
            </a:p>
          </p:txBody>
        </p:sp>
        <p:grpSp>
          <p:nvGrpSpPr>
            <p:cNvPr id="20" name="群組 19"/>
            <p:cNvGrpSpPr/>
            <p:nvPr/>
          </p:nvGrpSpPr>
          <p:grpSpPr>
            <a:xfrm>
              <a:off x="2195736" y="44624"/>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投影片編號版面配置區 1"/>
          <p:cNvSpPr>
            <a:spLocks noGrp="1"/>
          </p:cNvSpPr>
          <p:nvPr>
            <p:ph type="sldNum" sz="quarter" idx="12"/>
          </p:nvPr>
        </p:nvSpPr>
        <p:spPr bwMode="auto">
          <a:noFill/>
          <a:ln>
            <a:miter lim="800000"/>
            <a:headEnd/>
            <a:tailEnd/>
          </a:ln>
        </p:spPr>
        <p:txBody>
          <a:bodyPr/>
          <a:lstStyle/>
          <a:p>
            <a:fld id="{693C8AD0-623E-4EA8-8C9B-922DEC187603}" type="slidenum">
              <a:rPr lang="zh-TW" altLang="en-US" smtClean="0">
                <a:ea typeface="新細明體" charset="-120"/>
              </a:rPr>
              <a:pPr/>
              <a:t>56</a:t>
            </a:fld>
            <a:endParaRPr lang="en-US" altLang="zh-TW">
              <a:ea typeface="新細明體" charset="-120"/>
            </a:endParaRPr>
          </a:p>
        </p:txBody>
      </p:sp>
      <p:pic>
        <p:nvPicPr>
          <p:cNvPr id="82946" name="Picture 2"/>
          <p:cNvPicPr>
            <a:picLocks noChangeAspect="1" noChangeArrowheads="1"/>
          </p:cNvPicPr>
          <p:nvPr/>
        </p:nvPicPr>
        <p:blipFill>
          <a:blip r:embed="rId2" cstate="screen"/>
          <a:srcRect/>
          <a:stretch>
            <a:fillRect/>
          </a:stretch>
        </p:blipFill>
        <p:spPr bwMode="auto">
          <a:xfrm>
            <a:off x="0" y="1124744"/>
            <a:ext cx="9108503" cy="5635340"/>
          </a:xfrm>
          <a:prstGeom prst="rect">
            <a:avLst/>
          </a:prstGeom>
          <a:noFill/>
          <a:ln w="9525">
            <a:noFill/>
            <a:miter lim="800000"/>
            <a:headEnd/>
            <a:tailEnd/>
          </a:ln>
        </p:spPr>
      </p:pic>
      <p:sp>
        <p:nvSpPr>
          <p:cNvPr id="4" name="標題 3"/>
          <p:cNvSpPr txBox="1">
            <a:spLocks/>
          </p:cNvSpPr>
          <p:nvPr/>
        </p:nvSpPr>
        <p:spPr>
          <a:xfrm>
            <a:off x="340178" y="548684"/>
            <a:ext cx="9144000" cy="777875"/>
          </a:xfrm>
          <a:prstGeom prst="rect">
            <a:avLst/>
          </a:prstGeom>
        </p:spPr>
        <p:txBody>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r>
              <a:rPr lang="zh-TW" altLang="en-US" sz="4000" b="1" dirty="0">
                <a:solidFill>
                  <a:srgbClr val="0000FF"/>
                </a:solidFill>
                <a:latin typeface="微軟正黑體" panose="020B0604030504040204" pitchFamily="34" charset="-120"/>
                <a:ea typeface="微軟正黑體" panose="020B0604030504040204" pitchFamily="34" charset="-120"/>
              </a:rPr>
              <a:t>比序總積分相同之比序方式</a:t>
            </a:r>
          </a:p>
        </p:txBody>
      </p:sp>
      <p:grpSp>
        <p:nvGrpSpPr>
          <p:cNvPr id="16" name="群組 15"/>
          <p:cNvGrpSpPr/>
          <p:nvPr/>
        </p:nvGrpSpPr>
        <p:grpSpPr>
          <a:xfrm>
            <a:off x="2195737" y="44624"/>
            <a:ext cx="6768752" cy="400110"/>
            <a:chOff x="2195736" y="44624"/>
            <a:chExt cx="6768752" cy="400110"/>
          </a:xfrm>
        </p:grpSpPr>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超額比序</a:t>
              </a: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內容版面配置區 2"/>
          <p:cNvSpPr>
            <a:spLocks noGrp="1"/>
          </p:cNvSpPr>
          <p:nvPr>
            <p:ph idx="1"/>
          </p:nvPr>
        </p:nvSpPr>
        <p:spPr>
          <a:xfrm>
            <a:off x="0" y="1412879"/>
            <a:ext cx="9042400" cy="5328493"/>
          </a:xfrm>
        </p:spPr>
        <p:style>
          <a:lnRef idx="2">
            <a:schemeClr val="accent2"/>
          </a:lnRef>
          <a:fillRef idx="1">
            <a:schemeClr val="lt1"/>
          </a:fillRef>
          <a:effectRef idx="0">
            <a:schemeClr val="accent2"/>
          </a:effectRef>
          <a:fontRef idx="minor">
            <a:schemeClr val="dk1"/>
          </a:fontRef>
        </p:style>
        <p:txBody>
          <a:bodyPr/>
          <a:lstStyle/>
          <a:p>
            <a:pPr algn="just">
              <a:buFontTx/>
              <a:buBlip>
                <a:blip r:embed="rId3"/>
              </a:buBlip>
            </a:pPr>
            <a:r>
              <a:rPr lang="zh-TW" altLang="en-US" sz="2200" b="1" dirty="0">
                <a:latin typeface="Times New Roman" pitchFamily="18" charset="0"/>
                <a:cs typeface="Times New Roman" pitchFamily="18" charset="0"/>
              </a:rPr>
              <a:t>特殊身分學生升學保障或優待方式規劃如下：</a:t>
            </a:r>
            <a:endParaRPr lang="en-US" altLang="zh-TW" sz="2200" b="1" dirty="0">
              <a:latin typeface="Times New Roman" pitchFamily="18" charset="0"/>
              <a:cs typeface="Times New Roman" pitchFamily="18" charset="0"/>
            </a:endParaRPr>
          </a:p>
          <a:p>
            <a:pPr marL="812800" indent="-457200" algn="just">
              <a:buNone/>
            </a:pPr>
            <a:r>
              <a:rPr lang="en-US" altLang="zh-TW" sz="2200" b="1" dirty="0">
                <a:latin typeface="Times New Roman" pitchFamily="18" charset="0"/>
                <a:cs typeface="Times New Roman" pitchFamily="18" charset="0"/>
                <a:sym typeface="Wingdings" pitchFamily="2" charset="2"/>
              </a:rPr>
              <a:t>(</a:t>
            </a:r>
            <a:r>
              <a:rPr lang="zh-TW" altLang="en-US" sz="2200" b="1" dirty="0">
                <a:latin typeface="Times New Roman" pitchFamily="18" charset="0"/>
                <a:cs typeface="Times New Roman" pitchFamily="18" charset="0"/>
                <a:sym typeface="Wingdings" pitchFamily="2" charset="2"/>
              </a:rPr>
              <a:t>一</a:t>
            </a:r>
            <a:r>
              <a:rPr lang="en-US" altLang="zh-TW" sz="2200" b="1" dirty="0">
                <a:latin typeface="Times New Roman" pitchFamily="18" charset="0"/>
                <a:cs typeface="Times New Roman" pitchFamily="18" charset="0"/>
                <a:sym typeface="Wingdings" pitchFamily="2" charset="2"/>
              </a:rPr>
              <a:t>)</a:t>
            </a:r>
            <a:r>
              <a:rPr lang="zh-TW" altLang="en-US" sz="2200" b="1" dirty="0">
                <a:latin typeface="Times New Roman" pitchFamily="18" charset="0"/>
                <a:cs typeface="Times New Roman" pitchFamily="18" charset="0"/>
                <a:sym typeface="Wingdings" pitchFamily="2" charset="2"/>
              </a:rPr>
              <a:t>特殊生身分學生參與特色招生的優待方式，比照現行特殊生參與甄選入學及登記分發入學的加分優待方式採</a:t>
            </a:r>
            <a:r>
              <a:rPr lang="zh-TW" altLang="en-US" sz="2200" b="1" dirty="0">
                <a:solidFill>
                  <a:srgbClr val="0000FF"/>
                </a:solidFill>
                <a:latin typeface="Times New Roman" pitchFamily="18" charset="0"/>
                <a:cs typeface="Times New Roman" pitchFamily="18" charset="0"/>
                <a:sym typeface="Wingdings" pitchFamily="2" charset="2"/>
              </a:rPr>
              <a:t>外加名額</a:t>
            </a:r>
            <a:r>
              <a:rPr lang="zh-TW" altLang="en-US" sz="2200" b="1" dirty="0">
                <a:latin typeface="Times New Roman" pitchFamily="18" charset="0"/>
                <a:cs typeface="Times New Roman" pitchFamily="18" charset="0"/>
                <a:sym typeface="Wingdings" pitchFamily="2" charset="2"/>
              </a:rPr>
              <a:t>辦理，各特殊生外加名額以各入學管道的</a:t>
            </a:r>
            <a:r>
              <a:rPr lang="en-US" altLang="zh-TW" sz="2200" b="1" dirty="0">
                <a:latin typeface="Times New Roman" pitchFamily="18" charset="0"/>
                <a:cs typeface="Times New Roman" pitchFamily="18" charset="0"/>
                <a:sym typeface="Wingdings" pitchFamily="2" charset="2"/>
              </a:rPr>
              <a:t>2%</a:t>
            </a:r>
            <a:r>
              <a:rPr lang="zh-TW" altLang="en-US" sz="2200" b="1" dirty="0">
                <a:latin typeface="Times New Roman" pitchFamily="18" charset="0"/>
                <a:cs typeface="Times New Roman" pitchFamily="18" charset="0"/>
                <a:sym typeface="Wingdings" pitchFamily="2" charset="2"/>
              </a:rPr>
              <a:t>為限。</a:t>
            </a:r>
            <a:endParaRPr lang="en-US" altLang="zh-TW" sz="2200" b="1" dirty="0">
              <a:latin typeface="Times New Roman" pitchFamily="18" charset="0"/>
              <a:cs typeface="Times New Roman" pitchFamily="18" charset="0"/>
              <a:sym typeface="Wingdings" pitchFamily="2" charset="2"/>
            </a:endParaRPr>
          </a:p>
          <a:p>
            <a:pPr marL="812800" indent="-457200" algn="just">
              <a:buNone/>
            </a:pPr>
            <a:r>
              <a:rPr lang="en-US" altLang="zh-TW" sz="2200" b="1" dirty="0">
                <a:latin typeface="Times New Roman" pitchFamily="18" charset="0"/>
                <a:cs typeface="Times New Roman" pitchFamily="18" charset="0"/>
                <a:sym typeface="Wingdings" pitchFamily="2" charset="2"/>
              </a:rPr>
              <a:t>(</a:t>
            </a:r>
            <a:r>
              <a:rPr lang="zh-TW" altLang="en-US" sz="2200" b="1" dirty="0">
                <a:latin typeface="Times New Roman" pitchFamily="18" charset="0"/>
                <a:cs typeface="Times New Roman" pitchFamily="18" charset="0"/>
                <a:sym typeface="Wingdings" pitchFamily="2" charset="2"/>
              </a:rPr>
              <a:t>二</a:t>
            </a:r>
            <a:r>
              <a:rPr lang="en-US" altLang="zh-TW" sz="2200" b="1" dirty="0">
                <a:latin typeface="Times New Roman" pitchFamily="18" charset="0"/>
                <a:cs typeface="Times New Roman" pitchFamily="18" charset="0"/>
                <a:sym typeface="Wingdings" pitchFamily="2" charset="2"/>
              </a:rPr>
              <a:t>)</a:t>
            </a:r>
            <a:r>
              <a:rPr lang="zh-TW" altLang="en-US" sz="2200" b="1" dirty="0">
                <a:latin typeface="Times New Roman" pitchFamily="18" charset="0"/>
                <a:cs typeface="Times New Roman" pitchFamily="18" charset="0"/>
                <a:sym typeface="Wingdings" pitchFamily="2" charset="2"/>
              </a:rPr>
              <a:t>免試入學未訂定報名條件，</a:t>
            </a:r>
            <a:r>
              <a:rPr lang="zh-TW" altLang="en-US" sz="2200" b="1" dirty="0">
                <a:solidFill>
                  <a:srgbClr val="FF0000"/>
                </a:solidFill>
                <a:latin typeface="Times New Roman" pitchFamily="18" charset="0"/>
                <a:cs typeface="Times New Roman" pitchFamily="18" charset="0"/>
                <a:sym typeface="Wingdings" pitchFamily="2" charset="2"/>
              </a:rPr>
              <a:t>當報名人數</a:t>
            </a:r>
            <a:r>
              <a:rPr lang="en-US" altLang="zh-TW" sz="2200" b="1" dirty="0">
                <a:solidFill>
                  <a:srgbClr val="FF0000"/>
                </a:solidFill>
                <a:latin typeface="Times New Roman" pitchFamily="18" charset="0"/>
                <a:cs typeface="Times New Roman" pitchFamily="18" charset="0"/>
                <a:sym typeface="Wingdings" pitchFamily="2" charset="2"/>
              </a:rPr>
              <a:t>(</a:t>
            </a:r>
            <a:r>
              <a:rPr lang="zh-TW" altLang="en-US" sz="2200" b="1" dirty="0">
                <a:solidFill>
                  <a:srgbClr val="FF0000"/>
                </a:solidFill>
                <a:latin typeface="Times New Roman" pitchFamily="18" charset="0"/>
                <a:cs typeface="Times New Roman" pitchFamily="18" charset="0"/>
                <a:sym typeface="Wingdings" pitchFamily="2" charset="2"/>
              </a:rPr>
              <a:t>含一般生及特殊生</a:t>
            </a:r>
            <a:r>
              <a:rPr lang="en-US" altLang="zh-TW" sz="2200" b="1" dirty="0">
                <a:solidFill>
                  <a:srgbClr val="FF0000"/>
                </a:solidFill>
                <a:latin typeface="Times New Roman" pitchFamily="18" charset="0"/>
                <a:cs typeface="Times New Roman" pitchFamily="18" charset="0"/>
                <a:sym typeface="Wingdings" pitchFamily="2" charset="2"/>
              </a:rPr>
              <a:t>)</a:t>
            </a:r>
            <a:r>
              <a:rPr lang="zh-TW" altLang="en-US" sz="2200" b="1" dirty="0">
                <a:solidFill>
                  <a:srgbClr val="FF0000"/>
                </a:solidFill>
                <a:latin typeface="Times New Roman" pitchFamily="18" charset="0"/>
                <a:cs typeface="Times New Roman" pitchFamily="18" charset="0"/>
                <a:sym typeface="Wingdings" pitchFamily="2" charset="2"/>
              </a:rPr>
              <a:t>未超過招生名額時，應全額錄取</a:t>
            </a:r>
            <a:r>
              <a:rPr lang="zh-TW" altLang="en-US" sz="2200" b="1" dirty="0">
                <a:latin typeface="Times New Roman" pitchFamily="18" charset="0"/>
                <a:cs typeface="Times New Roman" pitchFamily="18" charset="0"/>
                <a:sym typeface="Wingdings" pitchFamily="2" charset="2"/>
              </a:rPr>
              <a:t>；但</a:t>
            </a:r>
            <a:r>
              <a:rPr lang="zh-TW" altLang="en-US" sz="2200" b="1" dirty="0">
                <a:solidFill>
                  <a:srgbClr val="FF0000"/>
                </a:solidFill>
                <a:latin typeface="Times New Roman" pitchFamily="18" charset="0"/>
                <a:cs typeface="Times New Roman" pitchFamily="18" charset="0"/>
                <a:sym typeface="Wingdings" pitchFamily="2" charset="2"/>
              </a:rPr>
              <a:t>當報名人數</a:t>
            </a:r>
            <a:r>
              <a:rPr lang="en-US" altLang="zh-TW" sz="2200" b="1" dirty="0">
                <a:solidFill>
                  <a:srgbClr val="FF0000"/>
                </a:solidFill>
                <a:latin typeface="Times New Roman" pitchFamily="18" charset="0"/>
                <a:cs typeface="Times New Roman" pitchFamily="18" charset="0"/>
                <a:sym typeface="Wingdings" pitchFamily="2" charset="2"/>
              </a:rPr>
              <a:t>(</a:t>
            </a:r>
            <a:r>
              <a:rPr lang="zh-TW" altLang="en-US" sz="2200" b="1" dirty="0">
                <a:solidFill>
                  <a:srgbClr val="FF0000"/>
                </a:solidFill>
                <a:latin typeface="Times New Roman" pitchFamily="18" charset="0"/>
                <a:cs typeface="Times New Roman" pitchFamily="18" charset="0"/>
                <a:sym typeface="Wingdings" pitchFamily="2" charset="2"/>
              </a:rPr>
              <a:t>含一般生及特殊生</a:t>
            </a:r>
            <a:r>
              <a:rPr lang="en-US" altLang="zh-TW" sz="2200" b="1" dirty="0">
                <a:solidFill>
                  <a:srgbClr val="FF0000"/>
                </a:solidFill>
                <a:latin typeface="Times New Roman" pitchFamily="18" charset="0"/>
                <a:cs typeface="Times New Roman" pitchFamily="18" charset="0"/>
                <a:sym typeface="Wingdings" pitchFamily="2" charset="2"/>
              </a:rPr>
              <a:t>)</a:t>
            </a:r>
            <a:r>
              <a:rPr lang="zh-TW" altLang="en-US" sz="2200" b="1" dirty="0">
                <a:solidFill>
                  <a:srgbClr val="FF0000"/>
                </a:solidFill>
                <a:latin typeface="Times New Roman" pitchFamily="18" charset="0"/>
                <a:cs typeface="Times New Roman" pitchFamily="18" charset="0"/>
                <a:sym typeface="Wingdings" pitchFamily="2" charset="2"/>
              </a:rPr>
              <a:t>超過招生名額時，特殊生先與一般生以原始積分一起進行比序，經比序後，如仍有未錄取的特殊生，再就同一類特殊生進行加分後之比序</a:t>
            </a:r>
            <a:r>
              <a:rPr lang="zh-TW" altLang="en-US" sz="2200" b="1" dirty="0">
                <a:latin typeface="Times New Roman" pitchFamily="18" charset="0"/>
                <a:cs typeface="Times New Roman" pitchFamily="18" charset="0"/>
                <a:sym typeface="Wingdings" pitchFamily="2" charset="2"/>
              </a:rPr>
              <a:t>，且錄取名額採</a:t>
            </a:r>
            <a:r>
              <a:rPr lang="zh-TW" altLang="en-US" sz="2200" b="1" dirty="0">
                <a:solidFill>
                  <a:srgbClr val="0000FF"/>
                </a:solidFill>
                <a:latin typeface="Times New Roman" pitchFamily="18" charset="0"/>
                <a:cs typeface="Times New Roman" pitchFamily="18" charset="0"/>
                <a:sym typeface="Wingdings" pitchFamily="2" charset="2"/>
              </a:rPr>
              <a:t>外加方式</a:t>
            </a:r>
            <a:r>
              <a:rPr lang="en-US" altLang="zh-TW" sz="2200" b="1" dirty="0">
                <a:solidFill>
                  <a:srgbClr val="0000FF"/>
                </a:solidFill>
                <a:latin typeface="Times New Roman" pitchFamily="18" charset="0"/>
                <a:cs typeface="Times New Roman" pitchFamily="18" charset="0"/>
                <a:sym typeface="Wingdings" pitchFamily="2" charset="2"/>
              </a:rPr>
              <a:t>(</a:t>
            </a:r>
            <a:r>
              <a:rPr lang="zh-TW" altLang="en-US" sz="2200" b="1" dirty="0">
                <a:solidFill>
                  <a:srgbClr val="0000FF"/>
                </a:solidFill>
                <a:latin typeface="Times New Roman" pitchFamily="18" charset="0"/>
                <a:cs typeface="Times New Roman" pitchFamily="18" charset="0"/>
                <a:sym typeface="Wingdings" pitchFamily="2" charset="2"/>
              </a:rPr>
              <a:t>各入學管道的</a:t>
            </a:r>
            <a:r>
              <a:rPr lang="en-US" altLang="zh-TW" sz="2200" b="1" dirty="0">
                <a:solidFill>
                  <a:srgbClr val="0000FF"/>
                </a:solidFill>
                <a:latin typeface="Times New Roman" pitchFamily="18" charset="0"/>
                <a:cs typeface="Times New Roman" pitchFamily="18" charset="0"/>
                <a:sym typeface="Wingdings" pitchFamily="2" charset="2"/>
              </a:rPr>
              <a:t>2%</a:t>
            </a:r>
            <a:r>
              <a:rPr lang="zh-TW" altLang="en-US" sz="2200" b="1" dirty="0">
                <a:solidFill>
                  <a:srgbClr val="0000FF"/>
                </a:solidFill>
                <a:latin typeface="Times New Roman" pitchFamily="18" charset="0"/>
                <a:cs typeface="Times New Roman" pitchFamily="18" charset="0"/>
                <a:sym typeface="Wingdings" pitchFamily="2" charset="2"/>
              </a:rPr>
              <a:t>為限</a:t>
            </a:r>
            <a:r>
              <a:rPr lang="en-US" altLang="zh-TW" sz="2200" b="1" dirty="0">
                <a:solidFill>
                  <a:srgbClr val="0000FF"/>
                </a:solidFill>
                <a:latin typeface="Times New Roman" pitchFamily="18" charset="0"/>
                <a:cs typeface="Times New Roman" pitchFamily="18" charset="0"/>
                <a:sym typeface="Wingdings" pitchFamily="2" charset="2"/>
              </a:rPr>
              <a:t>)</a:t>
            </a:r>
            <a:r>
              <a:rPr lang="zh-TW" altLang="en-US" sz="2200" b="1" dirty="0">
                <a:latin typeface="Times New Roman" pitchFamily="18" charset="0"/>
                <a:cs typeface="Times New Roman" pitchFamily="18" charset="0"/>
                <a:sym typeface="Wingdings" pitchFamily="2" charset="2"/>
              </a:rPr>
              <a:t>，不占一般生名額。</a:t>
            </a:r>
            <a:endParaRPr lang="en-US" altLang="zh-TW" sz="2200" b="1" dirty="0">
              <a:latin typeface="Times New Roman" pitchFamily="18" charset="0"/>
              <a:cs typeface="Times New Roman" pitchFamily="18" charset="0"/>
              <a:sym typeface="Wingdings" pitchFamily="2" charset="2"/>
            </a:endParaRPr>
          </a:p>
          <a:p>
            <a:pPr algn="just">
              <a:buFontTx/>
              <a:buBlip>
                <a:blip r:embed="rId3"/>
              </a:buBlip>
            </a:pPr>
            <a:r>
              <a:rPr lang="zh-TW" altLang="en-US" sz="2200" b="1" dirty="0">
                <a:latin typeface="Times New Roman" pitchFamily="18" charset="0"/>
                <a:cs typeface="Times New Roman" pitchFamily="18" charset="0"/>
              </a:rPr>
              <a:t>有關特殊身分學生升學保障或優待辦法中「所定外加名額，以原核定招生名額外加百分之二計算」係指招生學校原核定各招生管道名額。</a:t>
            </a:r>
            <a:endParaRPr lang="en-US" altLang="zh-TW" sz="2200" b="1" dirty="0">
              <a:latin typeface="Times New Roman" pitchFamily="18" charset="0"/>
              <a:cs typeface="Times New Roman" pitchFamily="18" charset="0"/>
              <a:sym typeface="Wingdings" pitchFamily="2" charset="2"/>
            </a:endParaRPr>
          </a:p>
          <a:p>
            <a:pPr algn="just">
              <a:buFontTx/>
              <a:buBlip>
                <a:blip r:embed="rId3"/>
              </a:buBlip>
            </a:pPr>
            <a:r>
              <a:rPr lang="zh-TW" altLang="en-US" sz="2200" b="1" dirty="0">
                <a:solidFill>
                  <a:srgbClr val="C00000"/>
                </a:solidFill>
                <a:latin typeface="Times New Roman" pitchFamily="18" charset="0"/>
                <a:cs typeface="Times New Roman" pitchFamily="18" charset="0"/>
                <a:sym typeface="Wingdings" pitchFamily="2" charset="2"/>
              </a:rPr>
              <a:t>花蓮區為原住民聚集區，原住民保障名額依照簡章規定，</a:t>
            </a:r>
            <a:r>
              <a:rPr lang="zh-TW" altLang="en-US" sz="2800" b="1" dirty="0">
                <a:solidFill>
                  <a:srgbClr val="0000FF"/>
                </a:solidFill>
                <a:latin typeface="Times New Roman" pitchFamily="18" charset="0"/>
                <a:cs typeface="Times New Roman" pitchFamily="18" charset="0"/>
                <a:sym typeface="Wingdings" pitchFamily="2" charset="2"/>
              </a:rPr>
              <a:t>各校皆超過</a:t>
            </a:r>
            <a:r>
              <a:rPr lang="en-US" altLang="zh-TW" sz="2800" b="1" dirty="0">
                <a:solidFill>
                  <a:srgbClr val="0000FF"/>
                </a:solidFill>
                <a:latin typeface="Times New Roman" pitchFamily="18" charset="0"/>
                <a:cs typeface="Times New Roman" pitchFamily="18" charset="0"/>
                <a:sym typeface="Wingdings" pitchFamily="2" charset="2"/>
              </a:rPr>
              <a:t>2%</a:t>
            </a:r>
            <a:r>
              <a:rPr lang="zh-TW" altLang="en-US" sz="2200" b="1" dirty="0">
                <a:solidFill>
                  <a:srgbClr val="C00000"/>
                </a:solidFill>
                <a:latin typeface="Times New Roman" pitchFamily="18" charset="0"/>
                <a:cs typeface="Times New Roman" pitchFamily="18" charset="0"/>
                <a:sym typeface="Wingdings" pitchFamily="2" charset="2"/>
              </a:rPr>
              <a:t>，以充分保障原住民學生之就學權益。</a:t>
            </a:r>
          </a:p>
        </p:txBody>
      </p:sp>
      <p:sp>
        <p:nvSpPr>
          <p:cNvPr id="4" name="標題 3"/>
          <p:cNvSpPr>
            <a:spLocks noGrp="1"/>
          </p:cNvSpPr>
          <p:nvPr>
            <p:ph type="title"/>
          </p:nvPr>
        </p:nvSpPr>
        <p:spPr>
          <a:xfrm>
            <a:off x="457200" y="548680"/>
            <a:ext cx="8229600" cy="868958"/>
          </a:xfrm>
        </p:spPr>
        <p:txBody>
          <a:bodyPr/>
          <a:lstStyle/>
          <a:p>
            <a:pPr>
              <a:defRPr/>
            </a:pPr>
            <a:r>
              <a:rPr lang="zh-TW" altLang="en-US" b="1" dirty="0">
                <a:solidFill>
                  <a:srgbClr val="0000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特殊身分學生外加名額處理方式</a:t>
            </a:r>
            <a:endParaRPr lang="zh-TW" altLang="en-US" dirty="0">
              <a:solidFill>
                <a:srgbClr val="0000FF"/>
              </a:solidFill>
              <a:latin typeface="微軟正黑體" panose="020B0604030504040204" pitchFamily="34" charset="-120"/>
              <a:ea typeface="微軟正黑體" panose="020B0604030504040204" pitchFamily="34" charset="-120"/>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57</a:t>
            </a:fld>
            <a:endParaRPr lang="zh-TW" altLang="en-US"/>
          </a:p>
        </p:txBody>
      </p:sp>
      <p:grpSp>
        <p:nvGrpSpPr>
          <p:cNvPr id="16" name="群組 15"/>
          <p:cNvGrpSpPr/>
          <p:nvPr/>
        </p:nvGrpSpPr>
        <p:grpSpPr>
          <a:xfrm>
            <a:off x="2195737" y="44624"/>
            <a:ext cx="6768752" cy="400110"/>
            <a:chOff x="2195736" y="44624"/>
            <a:chExt cx="6768752" cy="400110"/>
          </a:xfrm>
        </p:grpSpPr>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特殊身分</a:t>
              </a: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0" y="764704"/>
            <a:ext cx="91440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atin typeface="微軟正黑體" panose="020B0604030504040204" pitchFamily="34" charset="-120"/>
                <a:ea typeface="微軟正黑體" panose="020B0604030504040204" pitchFamily="34" charset="-120"/>
              </a:rPr>
              <a:t>114</a:t>
            </a:r>
            <a:r>
              <a:rPr lang="zh-TW" altLang="en-US" sz="2800" b="1" dirty="0">
                <a:latin typeface="微軟正黑體" panose="020B0604030504040204" pitchFamily="34" charset="-120"/>
                <a:ea typeface="微軟正黑體" panose="020B0604030504040204" pitchFamily="34" charset="-120"/>
              </a:rPr>
              <a:t>學年度</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3200" b="1" dirty="0">
                <a:solidFill>
                  <a:srgbClr val="FFFF00"/>
                </a:solidFill>
                <a:latin typeface="微軟正黑體" panose="020B0604030504040204" pitchFamily="34" charset="-120"/>
                <a:ea typeface="微軟正黑體" panose="020B0604030504040204" pitchFamily="34" charset="-120"/>
              </a:rPr>
              <a:t>花蓮區</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高級中等學校</a:t>
            </a:r>
            <a:r>
              <a:rPr lang="zh-TW" altLang="en-US" sz="3200" b="1" dirty="0">
                <a:solidFill>
                  <a:srgbClr val="FFFF00"/>
                </a:solidFill>
                <a:latin typeface="微軟正黑體" panose="020B0604030504040204" pitchFamily="34" charset="-120"/>
                <a:ea typeface="微軟正黑體" panose="020B0604030504040204" pitchFamily="34" charset="-120"/>
              </a:rPr>
              <a:t>免試入學</a:t>
            </a:r>
            <a:r>
              <a:rPr lang="zh-TW" altLang="en-US" sz="2800" b="1" dirty="0">
                <a:latin typeface="微軟正黑體" panose="020B0604030504040204" pitchFamily="34" charset="-120"/>
                <a:ea typeface="微軟正黑體" panose="020B0604030504040204" pitchFamily="34" charset="-120"/>
              </a:rPr>
              <a:t>管道</a:t>
            </a:r>
          </a:p>
        </p:txBody>
      </p:sp>
      <p:graphicFrame>
        <p:nvGraphicFramePr>
          <p:cNvPr id="25" name="表格 24"/>
          <p:cNvGraphicFramePr>
            <a:graphicFrameLocks noGrp="1"/>
          </p:cNvGraphicFramePr>
          <p:nvPr>
            <p:extLst>
              <p:ext uri="{D42A27DB-BD31-4B8C-83A1-F6EECF244321}">
                <p14:modId xmlns:p14="http://schemas.microsoft.com/office/powerpoint/2010/main" val="1292689157"/>
              </p:ext>
            </p:extLst>
          </p:nvPr>
        </p:nvGraphicFramePr>
        <p:xfrm>
          <a:off x="827586" y="1628800"/>
          <a:ext cx="7704856" cy="5029200"/>
        </p:xfrm>
        <a:graphic>
          <a:graphicData uri="http://schemas.openxmlformats.org/drawingml/2006/table">
            <a:tbl>
              <a:tblPr bandRow="1">
                <a:tableStyleId>{21E4AEA4-8DFA-4A89-87EB-49C32662AFE0}</a:tableStyleId>
              </a:tblPr>
              <a:tblGrid>
                <a:gridCol w="7704856">
                  <a:extLst>
                    <a:ext uri="{9D8B030D-6E8A-4147-A177-3AD203B41FA5}">
                      <a16:colId xmlns:a16="http://schemas.microsoft.com/office/drawing/2014/main" val="20000"/>
                    </a:ext>
                  </a:extLst>
                </a:gridCol>
              </a:tblGrid>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u="none" dirty="0">
                          <a:solidFill>
                            <a:srgbClr val="0000FF"/>
                          </a:solidFill>
                          <a:latin typeface="微軟正黑體" panose="020B0604030504040204" pitchFamily="34" charset="-120"/>
                          <a:ea typeface="微軟正黑體" panose="020B0604030504040204" pitchFamily="34" charset="-120"/>
                        </a:rPr>
                        <a:t>學習區完全免試</a:t>
                      </a:r>
                      <a:r>
                        <a:rPr lang="zh-TW" altLang="en-US" sz="3200" b="1" u="none" kern="1200" dirty="0">
                          <a:solidFill>
                            <a:srgbClr val="0000FF"/>
                          </a:solidFill>
                          <a:latin typeface="微軟正黑體" panose="020B0604030504040204" pitchFamily="34" charset="-120"/>
                          <a:ea typeface="微軟正黑體" panose="020B0604030504040204" pitchFamily="34" charset="-120"/>
                          <a:cs typeface="+mn-cs"/>
                        </a:rPr>
                        <a:t>入學 </a:t>
                      </a:r>
                      <a:r>
                        <a:rPr lang="en-US" altLang="zh-TW" sz="2400" b="1" u="none" kern="1200" dirty="0">
                          <a:solidFill>
                            <a:srgbClr val="0000FF"/>
                          </a:solidFill>
                          <a:latin typeface="微軟正黑體" panose="020B0604030504040204" pitchFamily="34" charset="-120"/>
                          <a:ea typeface="微軟正黑體" panose="020B0604030504040204" pitchFamily="34" charset="-120"/>
                          <a:cs typeface="+mn-cs"/>
                        </a:rPr>
                        <a:t>(</a:t>
                      </a:r>
                      <a:r>
                        <a:rPr lang="zh-TW" altLang="en-US" sz="2400" b="1" u="none" kern="1200" dirty="0">
                          <a:solidFill>
                            <a:srgbClr val="0000FF"/>
                          </a:solidFill>
                          <a:latin typeface="微軟正黑體" panose="020B0604030504040204" pitchFamily="34" charset="-120"/>
                          <a:ea typeface="微軟正黑體" panose="020B0604030504040204" pitchFamily="34" charset="-120"/>
                          <a:cs typeface="+mn-cs"/>
                        </a:rPr>
                        <a:t>完免</a:t>
                      </a:r>
                      <a:r>
                        <a:rPr lang="en-US" altLang="zh-TW" sz="2400" b="1" u="none" kern="1200" dirty="0">
                          <a:solidFill>
                            <a:srgbClr val="0000FF"/>
                          </a:solidFill>
                          <a:latin typeface="微軟正黑體" panose="020B0604030504040204" pitchFamily="34" charset="-120"/>
                          <a:ea typeface="微軟正黑體" panose="020B0604030504040204" pitchFamily="34" charset="-120"/>
                          <a:cs typeface="+mn-cs"/>
                        </a:rPr>
                        <a:t>)</a:t>
                      </a:r>
                      <a:endParaRPr lang="en-US" altLang="zh-TW" sz="3200" b="1" u="none" kern="1200" dirty="0">
                        <a:solidFill>
                          <a:srgbClr val="0000FF"/>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花工、花農</a:t>
                      </a:r>
                      <a:r>
                        <a:rPr lang="zh-TW" altLang="en-US" sz="2800" b="1" strike="noStrike" baseline="0" dirty="0">
                          <a:solidFill>
                            <a:srgbClr val="FF0000"/>
                          </a:solidFill>
                          <a:latin typeface="微軟正黑體" panose="020B0604030504040204" pitchFamily="34" charset="-120"/>
                          <a:ea typeface="微軟正黑體" panose="020B0604030504040204" pitchFamily="34" charset="-120"/>
                        </a:rPr>
                        <a:t>、光復、玉里、海星、四維、上騰</a:t>
                      </a:r>
                      <a:r>
                        <a:rPr lang="en-US" altLang="zh-TW" sz="2800" b="1" dirty="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0000"/>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dirty="0">
                          <a:solidFill>
                            <a:srgbClr val="0000FF"/>
                          </a:solidFill>
                          <a:latin typeface="微軟正黑體" panose="020B0604030504040204" pitchFamily="34" charset="-120"/>
                          <a:ea typeface="微軟正黑體" panose="020B0604030504040204" pitchFamily="34" charset="-120"/>
                        </a:rPr>
                        <a:t>免試入學</a:t>
                      </a:r>
                      <a:r>
                        <a:rPr lang="en-US" altLang="zh-TW" sz="3200" b="1" dirty="0">
                          <a:solidFill>
                            <a:srgbClr val="0000FF"/>
                          </a:solidFill>
                          <a:latin typeface="微軟正黑體" panose="020B0604030504040204" pitchFamily="34" charset="-120"/>
                          <a:ea typeface="微軟正黑體" panose="020B0604030504040204" pitchFamily="34" charset="-120"/>
                        </a:rPr>
                        <a:t> </a:t>
                      </a:r>
                      <a:r>
                        <a:rPr lang="en-US" altLang="zh-TW" sz="2400" b="1" u="none" kern="1200" dirty="0">
                          <a:solidFill>
                            <a:srgbClr val="0000FF"/>
                          </a:solidFill>
                          <a:latin typeface="微軟正黑體" panose="020B0604030504040204" pitchFamily="34" charset="-120"/>
                          <a:ea typeface="微軟正黑體" panose="020B0604030504040204" pitchFamily="34" charset="-120"/>
                          <a:cs typeface="+mn-cs"/>
                        </a:rPr>
                        <a:t>(</a:t>
                      </a:r>
                      <a:r>
                        <a:rPr lang="zh-TW" altLang="en-US" sz="2400" b="1" u="none" kern="1200" dirty="0">
                          <a:solidFill>
                            <a:srgbClr val="0000FF"/>
                          </a:solidFill>
                          <a:latin typeface="微軟正黑體" panose="020B0604030504040204" pitchFamily="34" charset="-120"/>
                          <a:ea typeface="微軟正黑體" panose="020B0604030504040204" pitchFamily="34" charset="-120"/>
                          <a:cs typeface="+mn-cs"/>
                        </a:rPr>
                        <a:t>大免</a:t>
                      </a:r>
                      <a:r>
                        <a:rPr lang="en-US" altLang="zh-TW" sz="2400" b="1" u="none" kern="1200" dirty="0">
                          <a:solidFill>
                            <a:srgbClr val="0000FF"/>
                          </a:solidFill>
                          <a:latin typeface="微軟正黑體" panose="020B0604030504040204" pitchFamily="34" charset="-120"/>
                          <a:ea typeface="微軟正黑體" panose="020B0604030504040204" pitchFamily="34" charset="-120"/>
                          <a:cs typeface="+mn-cs"/>
                        </a:rPr>
                        <a:t>)</a:t>
                      </a:r>
                      <a:endParaRPr lang="en-US" altLang="zh-TW" sz="2800" b="1" dirty="0">
                        <a:solidFill>
                          <a:srgbClr val="0000FF"/>
                        </a:solidFill>
                        <a:latin typeface="微軟正黑體" panose="020B0604030504040204" pitchFamily="34" charset="-120"/>
                        <a:ea typeface="微軟正黑體" panose="020B0604030504040204"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跨區者，須辦變更就學區</a:t>
                      </a:r>
                      <a:r>
                        <a:rPr lang="en-US" altLang="zh-TW" sz="2800" b="1" dirty="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FF0000"/>
                        </a:solidFill>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0003"/>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dirty="0">
                          <a:solidFill>
                            <a:srgbClr val="0000FF"/>
                          </a:solidFill>
                          <a:latin typeface="微軟正黑體" panose="020B0604030504040204" pitchFamily="34" charset="-120"/>
                          <a:ea typeface="微軟正黑體" panose="020B0604030504040204" pitchFamily="34" charset="-120"/>
                        </a:rPr>
                        <a:t>技優甄審入學</a:t>
                      </a:r>
                      <a:br>
                        <a:rPr lang="en-US" altLang="zh-TW" sz="3200" b="1" dirty="0">
                          <a:solidFill>
                            <a:srgbClr val="0000FF"/>
                          </a:solidFill>
                          <a:latin typeface="微軟正黑體" panose="020B0604030504040204" pitchFamily="34" charset="-120"/>
                          <a:ea typeface="微軟正黑體" panose="020B0604030504040204" pitchFamily="34" charset="-120"/>
                        </a:rPr>
                      </a:b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花商、花工、花農、光復、玉里、上騰</a:t>
                      </a:r>
                      <a:r>
                        <a:rPr lang="en-US" altLang="zh-TW" sz="2800" b="1" dirty="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0004"/>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kern="1200" dirty="0">
                          <a:solidFill>
                            <a:srgbClr val="0000FF"/>
                          </a:solidFill>
                          <a:latin typeface="微軟正黑體" panose="020B0604030504040204" pitchFamily="34" charset="-120"/>
                          <a:ea typeface="微軟正黑體" panose="020B0604030504040204" pitchFamily="34" charset="-120"/>
                          <a:cs typeface="+mn-cs"/>
                        </a:rPr>
                        <a:t>直升入學</a:t>
                      </a:r>
                      <a:endParaRPr lang="en-US" altLang="zh-TW" sz="3200" b="1" kern="1200" dirty="0">
                        <a:solidFill>
                          <a:srgbClr val="0000FF"/>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strike="noStrike" kern="1200" baseline="0" dirty="0">
                          <a:solidFill>
                            <a:srgbClr val="FF0000"/>
                          </a:solidFill>
                          <a:latin typeface="微軟正黑體" panose="020B0604030504040204" pitchFamily="34" charset="-120"/>
                          <a:ea typeface="微軟正黑體" panose="020B0604030504040204" pitchFamily="34" charset="-120"/>
                          <a:cs typeface="+mn-cs"/>
                        </a:rPr>
                        <a:t>(</a:t>
                      </a:r>
                      <a:r>
                        <a:rPr lang="zh-TW" altLang="en-US" sz="2800" b="1" strike="noStrike" kern="1200" baseline="0" dirty="0">
                          <a:solidFill>
                            <a:srgbClr val="FF0000"/>
                          </a:solidFill>
                          <a:latin typeface="微軟正黑體" panose="020B0604030504040204" pitchFamily="34" charset="-120"/>
                          <a:ea typeface="微軟正黑體" panose="020B0604030504040204" pitchFamily="34" charset="-120"/>
                          <a:cs typeface="+mn-cs"/>
                        </a:rPr>
                        <a:t>慈大附中</a:t>
                      </a:r>
                      <a:r>
                        <a:rPr lang="en-US" altLang="zh-TW" sz="2800" b="1" strike="noStrike" kern="1200" baseline="0" dirty="0">
                          <a:solidFill>
                            <a:srgbClr val="FF0000"/>
                          </a:solidFill>
                          <a:latin typeface="微軟正黑體" panose="020B0604030504040204" pitchFamily="34" charset="-120"/>
                          <a:ea typeface="微軟正黑體" panose="020B0604030504040204" pitchFamily="34" charset="-120"/>
                          <a:cs typeface="+mn-cs"/>
                        </a:rPr>
                        <a:t>)</a:t>
                      </a:r>
                      <a:endParaRPr lang="zh-TW" altLang="en-US" sz="2800" b="1" strike="noStrike" kern="1200" baseline="0" dirty="0">
                        <a:solidFill>
                          <a:srgbClr val="FF0000"/>
                        </a:solidFill>
                        <a:latin typeface="微軟正黑體" panose="020B0604030504040204" pitchFamily="34" charset="-120"/>
                        <a:ea typeface="微軟正黑體" panose="020B0604030504040204" pitchFamily="34" charset="-120"/>
                        <a:cs typeface="+mn-cs"/>
                      </a:endParaRPr>
                    </a:p>
                  </a:txBody>
                  <a:tcPr/>
                </a:tc>
                <a:extLst>
                  <a:ext uri="{0D108BD9-81ED-4DB2-BD59-A6C34878D82A}">
                    <a16:rowId xmlns:a16="http://schemas.microsoft.com/office/drawing/2014/main" val="10001"/>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b="1" kern="1200" dirty="0">
                          <a:solidFill>
                            <a:srgbClr val="0000FF"/>
                          </a:solidFill>
                          <a:latin typeface="微軟正黑體" panose="020B0604030504040204" pitchFamily="34" charset="-120"/>
                          <a:ea typeface="微軟正黑體" panose="020B0604030504040204" pitchFamily="34" charset="-120"/>
                          <a:cs typeface="+mn-cs"/>
                        </a:rPr>
                        <a:t>實用技能學程</a:t>
                      </a:r>
                      <a:endParaRPr lang="en-US" altLang="zh-TW" sz="3200" b="1" kern="1200" dirty="0">
                        <a:solidFill>
                          <a:srgbClr val="0000FF"/>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strike="noStrike" kern="1200" baseline="0" dirty="0">
                          <a:solidFill>
                            <a:srgbClr val="FF0000"/>
                          </a:solidFill>
                          <a:latin typeface="微軟正黑體" panose="020B0604030504040204" pitchFamily="34" charset="-120"/>
                          <a:ea typeface="微軟正黑體" panose="020B0604030504040204" pitchFamily="34" charset="-120"/>
                          <a:cs typeface="+mn-cs"/>
                        </a:rPr>
                        <a:t>(</a:t>
                      </a:r>
                      <a:r>
                        <a:rPr lang="zh-TW" altLang="en-US" sz="2800" b="1" dirty="0">
                          <a:solidFill>
                            <a:srgbClr val="FF0000"/>
                          </a:solidFill>
                          <a:latin typeface="微軟正黑體" panose="020B0604030504040204" pitchFamily="34" charset="-120"/>
                          <a:ea typeface="微軟正黑體" panose="020B0604030504040204" pitchFamily="34" charset="-120"/>
                        </a:rPr>
                        <a:t>花商</a:t>
                      </a:r>
                      <a:r>
                        <a:rPr lang="en-US" altLang="zh-TW" sz="2800" b="1" strike="noStrike" kern="1200" baseline="0" dirty="0">
                          <a:solidFill>
                            <a:srgbClr val="FF0000"/>
                          </a:solidFill>
                          <a:latin typeface="微軟正黑體" panose="020B0604030504040204" pitchFamily="34" charset="-120"/>
                          <a:ea typeface="微軟正黑體" panose="020B0604030504040204" pitchFamily="34" charset="-120"/>
                          <a:cs typeface="+mn-cs"/>
                        </a:rPr>
                        <a:t>)</a:t>
                      </a:r>
                      <a:endParaRPr lang="zh-TW" altLang="en-US" sz="2800" b="1" strike="noStrike" kern="1200" baseline="0" dirty="0">
                        <a:solidFill>
                          <a:srgbClr val="FF0000"/>
                        </a:solidFill>
                        <a:latin typeface="微軟正黑體" panose="020B0604030504040204" pitchFamily="34" charset="-120"/>
                        <a:ea typeface="微軟正黑體" panose="020B0604030504040204" pitchFamily="34" charset="-120"/>
                        <a:cs typeface="+mn-cs"/>
                      </a:endParaRPr>
                    </a:p>
                  </a:txBody>
                  <a:tcPr/>
                </a:tc>
                <a:extLst>
                  <a:ext uri="{0D108BD9-81ED-4DB2-BD59-A6C34878D82A}">
                    <a16:rowId xmlns:a16="http://schemas.microsoft.com/office/drawing/2014/main" val="10002"/>
                  </a:ext>
                </a:extLst>
              </a:tr>
            </a:tbl>
          </a:graphicData>
        </a:graphic>
      </p:graphicFrame>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58</a:t>
            </a:fld>
            <a:endParaRPr lang="zh-TW" altLang="en-US"/>
          </a:p>
        </p:txBody>
      </p:sp>
      <p:grpSp>
        <p:nvGrpSpPr>
          <p:cNvPr id="16" name="群組 15"/>
          <p:cNvGrpSpPr/>
          <p:nvPr/>
        </p:nvGrpSpPr>
        <p:grpSpPr>
          <a:xfrm>
            <a:off x="2195737" y="44624"/>
            <a:ext cx="6768752" cy="400110"/>
            <a:chOff x="2195736" y="44624"/>
            <a:chExt cx="6768752" cy="400110"/>
          </a:xfrm>
        </p:grpSpPr>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免試入學</a:t>
              </a: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389257625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4704"/>
            <a:ext cx="91440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b="1" dirty="0">
                <a:latin typeface="微軟正黑體" panose="020B0604030504040204" pitchFamily="34" charset="-120"/>
                <a:ea typeface="微軟正黑體" panose="020B0604030504040204" pitchFamily="34" charset="-120"/>
              </a:rPr>
              <a:t>114</a:t>
            </a:r>
            <a:r>
              <a:rPr lang="zh-TW" altLang="en-US" sz="2800" b="1" dirty="0">
                <a:latin typeface="微軟正黑體" panose="020B0604030504040204" pitchFamily="34" charset="-120"/>
                <a:ea typeface="微軟正黑體" panose="020B0604030504040204" pitchFamily="34" charset="-120"/>
              </a:rPr>
              <a:t>學年度</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3200" b="1" dirty="0">
                <a:solidFill>
                  <a:srgbClr val="FFFF00"/>
                </a:solidFill>
                <a:latin typeface="微軟正黑體" panose="020B0604030504040204" pitchFamily="34" charset="-120"/>
                <a:ea typeface="微軟正黑體" panose="020B0604030504040204" pitchFamily="34" charset="-120"/>
              </a:rPr>
              <a:t>花蓮區</a:t>
            </a:r>
            <a:r>
              <a:rPr lang="en-US" altLang="zh-TW" sz="3200" b="1" dirty="0">
                <a:solidFill>
                  <a:srgbClr val="FFFF00"/>
                </a:solidFill>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高級中等學校</a:t>
            </a:r>
            <a:r>
              <a:rPr lang="zh-TW" altLang="en-US" sz="3200" b="1" dirty="0">
                <a:solidFill>
                  <a:srgbClr val="FFFF00"/>
                </a:solidFill>
                <a:latin typeface="微軟正黑體" panose="020B0604030504040204" pitchFamily="34" charset="-120"/>
                <a:ea typeface="微軟正黑體" panose="020B0604030504040204" pitchFamily="34" charset="-120"/>
              </a:rPr>
              <a:t>特色招生</a:t>
            </a:r>
            <a:r>
              <a:rPr lang="zh-TW" altLang="en-US" sz="2800" b="1" dirty="0">
                <a:latin typeface="微軟正黑體" panose="020B0604030504040204" pitchFamily="34" charset="-120"/>
                <a:ea typeface="微軟正黑體" panose="020B0604030504040204" pitchFamily="34" charset="-120"/>
              </a:rPr>
              <a:t>入學管道</a:t>
            </a: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59</a:t>
            </a:fld>
            <a:endParaRPr lang="zh-TW" altLang="en-US"/>
          </a:p>
        </p:txBody>
      </p:sp>
      <p:graphicFrame>
        <p:nvGraphicFramePr>
          <p:cNvPr id="18" name="表格 17"/>
          <p:cNvGraphicFramePr>
            <a:graphicFrameLocks noGrp="1"/>
          </p:cNvGraphicFramePr>
          <p:nvPr>
            <p:extLst>
              <p:ext uri="{D42A27DB-BD31-4B8C-83A1-F6EECF244321}">
                <p14:modId xmlns:p14="http://schemas.microsoft.com/office/powerpoint/2010/main" val="1279451659"/>
              </p:ext>
            </p:extLst>
          </p:nvPr>
        </p:nvGraphicFramePr>
        <p:xfrm>
          <a:off x="719574" y="1844824"/>
          <a:ext cx="7704856" cy="4206240"/>
        </p:xfrm>
        <a:graphic>
          <a:graphicData uri="http://schemas.openxmlformats.org/drawingml/2006/table">
            <a:tbl>
              <a:tblPr bandRow="1">
                <a:tableStyleId>{21E4AEA4-8DFA-4A89-87EB-49C32662AFE0}</a:tableStyleId>
              </a:tblPr>
              <a:tblGrid>
                <a:gridCol w="7704856">
                  <a:extLst>
                    <a:ext uri="{9D8B030D-6E8A-4147-A177-3AD203B41FA5}">
                      <a16:colId xmlns:a16="http://schemas.microsoft.com/office/drawing/2014/main" val="20000"/>
                    </a:ext>
                  </a:extLst>
                </a:gridCol>
              </a:tblGrid>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b="1" u="none" dirty="0">
                          <a:solidFill>
                            <a:srgbClr val="0000FF"/>
                          </a:solidFill>
                          <a:latin typeface="微軟正黑體" panose="020B0604030504040204" pitchFamily="34" charset="-120"/>
                          <a:ea typeface="微軟正黑體" panose="020B0604030504040204" pitchFamily="34" charset="-120"/>
                        </a:rPr>
                        <a:t>專業群科甄選入學</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花商、花工、花農</a:t>
                      </a:r>
                      <a:r>
                        <a:rPr lang="zh-TW" altLang="en-US" sz="2800" b="1" strike="noStrike" baseline="0" dirty="0">
                          <a:solidFill>
                            <a:srgbClr val="FF0000"/>
                          </a:solidFill>
                          <a:latin typeface="微軟正黑體" panose="020B0604030504040204" pitchFamily="34" charset="-120"/>
                          <a:ea typeface="微軟正黑體" panose="020B0604030504040204" pitchFamily="34" charset="-120"/>
                        </a:rPr>
                        <a:t>、上騰、玉高</a:t>
                      </a:r>
                      <a:r>
                        <a:rPr lang="en-US" altLang="zh-TW" sz="2800" b="1" dirty="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0000"/>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b="1" dirty="0">
                          <a:solidFill>
                            <a:srgbClr val="0000FF"/>
                          </a:solidFill>
                          <a:latin typeface="微軟正黑體" panose="020B0604030504040204" pitchFamily="34" charset="-120"/>
                          <a:ea typeface="微軟正黑體" panose="020B0604030504040204" pitchFamily="34" charset="-120"/>
                        </a:rPr>
                        <a:t>體育班甄選入學</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花中體育班、玉高體育班</a:t>
                      </a:r>
                      <a:r>
                        <a:rPr lang="en-US" altLang="zh-TW" sz="2800" b="1" dirty="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FF0000"/>
                        </a:solidFill>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0002"/>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600" b="1" dirty="0">
                          <a:solidFill>
                            <a:srgbClr val="0000FF"/>
                          </a:solidFill>
                          <a:latin typeface="微軟正黑體" panose="020B0604030504040204" pitchFamily="34" charset="-120"/>
                          <a:ea typeface="微軟正黑體" panose="020B0604030504040204" pitchFamily="34" charset="-120"/>
                        </a:rPr>
                        <a:t>藝才班甄選入學</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a:solidFill>
                            <a:srgbClr val="FF0000"/>
                          </a:solidFill>
                          <a:latin typeface="微軟正黑體" panose="020B0604030504040204" pitchFamily="34" charset="-120"/>
                          <a:ea typeface="微軟正黑體" panose="020B0604030504040204" pitchFamily="34" charset="-120"/>
                        </a:rPr>
                        <a:t>花中音樂班、花女美術班</a:t>
                      </a:r>
                      <a:r>
                        <a:rPr lang="en-US" altLang="zh-TW" sz="2800" b="1" dirty="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0000FF"/>
                        </a:solidFill>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0003"/>
                  </a:ext>
                </a:extLst>
              </a:tr>
              <a:tr h="4475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200" strike="dblStrike" baseline="0" dirty="0">
                          <a:latin typeface="微軟正黑體" pitchFamily="34" charset="-120"/>
                          <a:ea typeface="微軟正黑體" pitchFamily="34" charset="-120"/>
                        </a:rPr>
                        <a:t>科學班甄選入學</a:t>
                      </a:r>
                      <a:endParaRPr lang="en-US" altLang="zh-TW" sz="3200" strike="dblStrike" baseline="0" dirty="0">
                        <a:latin typeface="微軟正黑體" pitchFamily="34" charset="-120"/>
                        <a:ea typeface="微軟正黑體"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strike="noStrike" baseline="0" dirty="0">
                          <a:solidFill>
                            <a:srgbClr val="006600"/>
                          </a:solidFill>
                          <a:latin typeface="微軟正黑體" pitchFamily="34" charset="-120"/>
                          <a:ea typeface="微軟正黑體" pitchFamily="34" charset="-120"/>
                        </a:rPr>
                        <a:t>(</a:t>
                      </a:r>
                      <a:r>
                        <a:rPr lang="zh-TW" altLang="en-US" sz="2800" strike="noStrike" baseline="0" dirty="0">
                          <a:solidFill>
                            <a:srgbClr val="006600"/>
                          </a:solidFill>
                          <a:latin typeface="微軟正黑體" pitchFamily="34" charset="-120"/>
                          <a:ea typeface="微軟正黑體" pitchFamily="34" charset="-120"/>
                        </a:rPr>
                        <a:t>花蓮區無，但可報考其他縣市</a:t>
                      </a:r>
                      <a:r>
                        <a:rPr lang="en-US" altLang="zh-TW" sz="2800" strike="noStrike" baseline="0" dirty="0">
                          <a:solidFill>
                            <a:srgbClr val="006600"/>
                          </a:solidFill>
                          <a:latin typeface="微軟正黑體" pitchFamily="34" charset="-120"/>
                          <a:ea typeface="微軟正黑體" pitchFamily="34" charset="-120"/>
                        </a:rPr>
                        <a:t>)</a:t>
                      </a:r>
                      <a:endParaRPr lang="zh-TW" altLang="en-US" sz="2800" b="1" strike="noStrike" baseline="0" dirty="0">
                        <a:solidFill>
                          <a:srgbClr val="006600"/>
                        </a:solidFill>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0001"/>
                  </a:ext>
                </a:extLst>
              </a:tr>
            </a:tbl>
          </a:graphicData>
        </a:graphic>
      </p:graphicFrame>
      <p:grpSp>
        <p:nvGrpSpPr>
          <p:cNvPr id="19" name="群組 18"/>
          <p:cNvGrpSpPr/>
          <p:nvPr/>
        </p:nvGrpSpPr>
        <p:grpSpPr>
          <a:xfrm>
            <a:off x="2195737" y="44624"/>
            <a:ext cx="6768752" cy="400110"/>
            <a:chOff x="2195736" y="44624"/>
            <a:chExt cx="6768752" cy="400110"/>
          </a:xfrm>
        </p:grpSpPr>
        <p:sp>
          <p:nvSpPr>
            <p:cNvPr id="20" name="矩形 19"/>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特免招生</a:t>
              </a:r>
            </a:p>
          </p:txBody>
        </p:sp>
        <p:grpSp>
          <p:nvGrpSpPr>
            <p:cNvPr id="21" name="群組 20"/>
            <p:cNvGrpSpPr/>
            <p:nvPr/>
          </p:nvGrpSpPr>
          <p:grpSpPr>
            <a:xfrm>
              <a:off x="2195736" y="44624"/>
              <a:ext cx="2664296" cy="360045"/>
              <a:chOff x="2123728" y="44624"/>
              <a:chExt cx="2664296" cy="360045"/>
            </a:xfrm>
          </p:grpSpPr>
          <p:grpSp>
            <p:nvGrpSpPr>
              <p:cNvPr id="22" name="群組 21"/>
              <p:cNvGrpSpPr/>
              <p:nvPr/>
            </p:nvGrpSpPr>
            <p:grpSpPr>
              <a:xfrm>
                <a:off x="2555776" y="44624"/>
                <a:ext cx="2232248" cy="360045"/>
                <a:chOff x="2267744" y="44624"/>
                <a:chExt cx="2232248" cy="360045"/>
              </a:xfrm>
            </p:grpSpPr>
            <p:grpSp>
              <p:nvGrpSpPr>
                <p:cNvPr id="24" name="群組 37"/>
                <p:cNvGrpSpPr/>
                <p:nvPr/>
              </p:nvGrpSpPr>
              <p:grpSpPr>
                <a:xfrm>
                  <a:off x="2267744" y="44629"/>
                  <a:ext cx="2232248" cy="360040"/>
                  <a:chOff x="2267738" y="44624"/>
                  <a:chExt cx="2232248" cy="360040"/>
                </a:xfrm>
              </p:grpSpPr>
              <p:sp>
                <p:nvSpPr>
                  <p:cNvPr id="27" name="橢圓 2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6" name="橢圓 2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300739585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字方塊 23"/>
          <p:cNvSpPr txBox="1"/>
          <p:nvPr/>
        </p:nvSpPr>
        <p:spPr>
          <a:xfrm>
            <a:off x="-1645905" y="2374509"/>
            <a:ext cx="184731" cy="707886"/>
          </a:xfrm>
          <a:prstGeom prst="rect">
            <a:avLst/>
          </a:prstGeom>
          <a:noFill/>
        </p:spPr>
        <p:txBody>
          <a:bodyPr wrap="none" rtlCol="0">
            <a:spAutoFit/>
          </a:bodyPr>
          <a:lstStyle/>
          <a:p>
            <a:pPr defTabSz="1219170" fontAlgn="auto" latinLnBrk="1">
              <a:spcBef>
                <a:spcPts val="0"/>
              </a:spcBef>
              <a:spcAft>
                <a:spcPts val="0"/>
              </a:spcAft>
            </a:pPr>
            <a:endParaRPr lang="zh-TW" altLang="en-US" sz="4000" b="1" dirty="0">
              <a:solidFill>
                <a:srgbClr val="FF0000"/>
              </a:solidFill>
              <a:latin typeface="Arial" panose="020B0604020202020204"/>
              <a:ea typeface="微軟正黑體" panose="020B0604030504040204" pitchFamily="34" charset="-120"/>
            </a:endParaRPr>
          </a:p>
        </p:txBody>
      </p:sp>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0" name="矩形 69"/>
          <p:cNvSpPr/>
          <p:nvPr/>
        </p:nvSpPr>
        <p:spPr>
          <a:xfrm>
            <a:off x="5076072" y="72350"/>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grpSp>
        <p:nvGrpSpPr>
          <p:cNvPr id="21" name="群組 20">
            <a:extLst>
              <a:ext uri="{FF2B5EF4-FFF2-40B4-BE49-F238E27FC236}">
                <a16:creationId xmlns:a16="http://schemas.microsoft.com/office/drawing/2014/main" id="{719C8226-8718-412A-B301-4C4E35618011}"/>
              </a:ext>
            </a:extLst>
          </p:cNvPr>
          <p:cNvGrpSpPr/>
          <p:nvPr/>
        </p:nvGrpSpPr>
        <p:grpSpPr>
          <a:xfrm>
            <a:off x="331454" y="791395"/>
            <a:ext cx="8561041" cy="6021989"/>
            <a:chOff x="323528" y="1722853"/>
            <a:chExt cx="8496944" cy="5277086"/>
          </a:xfrm>
        </p:grpSpPr>
        <p:sp>
          <p:nvSpPr>
            <p:cNvPr id="22" name="圓角矩形 91">
              <a:extLst>
                <a:ext uri="{FF2B5EF4-FFF2-40B4-BE49-F238E27FC236}">
                  <a16:creationId xmlns:a16="http://schemas.microsoft.com/office/drawing/2014/main" id="{8D401CD9-5884-4423-8724-FD13785BEDB0}"/>
                </a:ext>
              </a:extLst>
            </p:cNvPr>
            <p:cNvSpPr/>
            <p:nvPr/>
          </p:nvSpPr>
          <p:spPr>
            <a:xfrm>
              <a:off x="323528" y="1722853"/>
              <a:ext cx="8496944" cy="5277086"/>
            </a:xfrm>
            <a:prstGeom prst="roundRect">
              <a:avLst>
                <a:gd name="adj" fmla="val 2191"/>
              </a:avLst>
            </a:prstGeom>
            <a:gradFill>
              <a:gsLst>
                <a:gs pos="0">
                  <a:schemeClr val="tx2">
                    <a:alpha val="58000"/>
                  </a:schemeClr>
                </a:gs>
                <a:gs pos="50000">
                  <a:schemeClr val="tx2">
                    <a:lumMod val="60000"/>
                    <a:lumOff val="40000"/>
                  </a:schemeClr>
                </a:gs>
                <a:gs pos="100000">
                  <a:schemeClr val="bg1">
                    <a:alpha val="4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3" name="AutoShape 817">
              <a:extLst>
                <a:ext uri="{FF2B5EF4-FFF2-40B4-BE49-F238E27FC236}">
                  <a16:creationId xmlns:a16="http://schemas.microsoft.com/office/drawing/2014/main" id="{33B1F3DE-1367-469B-AF6D-585036767B07}"/>
                </a:ext>
              </a:extLst>
            </p:cNvPr>
            <p:cNvSpPr>
              <a:spLocks noChangeArrowheads="1"/>
            </p:cNvSpPr>
            <p:nvPr/>
          </p:nvSpPr>
          <p:spPr bwMode="auto">
            <a:xfrm>
              <a:off x="644443" y="5233116"/>
              <a:ext cx="1630362" cy="1296987"/>
            </a:xfrm>
            <a:prstGeom prst="cube">
              <a:avLst>
                <a:gd name="adj" fmla="val 47000"/>
              </a:avLst>
            </a:prstGeom>
            <a:gradFill rotWithShape="1">
              <a:gsLst>
                <a:gs pos="0">
                  <a:srgbClr val="FF99CC"/>
                </a:gs>
                <a:gs pos="100000">
                  <a:srgbClr val="FF99CC">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prstClr val="black"/>
                </a:solidFill>
              </a:endParaRPr>
            </a:p>
          </p:txBody>
        </p:sp>
        <p:sp>
          <p:nvSpPr>
            <p:cNvPr id="25" name="AutoShape 818">
              <a:extLst>
                <a:ext uri="{FF2B5EF4-FFF2-40B4-BE49-F238E27FC236}">
                  <a16:creationId xmlns:a16="http://schemas.microsoft.com/office/drawing/2014/main" id="{8121C48B-F7DE-4CD3-99B5-8230BA91A4D9}"/>
                </a:ext>
              </a:extLst>
            </p:cNvPr>
            <p:cNvSpPr>
              <a:spLocks noChangeArrowheads="1"/>
            </p:cNvSpPr>
            <p:nvPr/>
          </p:nvSpPr>
          <p:spPr bwMode="auto">
            <a:xfrm>
              <a:off x="1239837" y="3931369"/>
              <a:ext cx="1631950" cy="1296987"/>
            </a:xfrm>
            <a:prstGeom prst="cube">
              <a:avLst>
                <a:gd name="adj" fmla="val 47000"/>
              </a:avLst>
            </a:prstGeom>
            <a:gradFill rotWithShape="1">
              <a:gsLst>
                <a:gs pos="0">
                  <a:srgbClr val="FF0381"/>
                </a:gs>
                <a:gs pos="100000">
                  <a:srgbClr val="FF0381">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prstClr val="black"/>
                </a:solidFill>
              </a:endParaRPr>
            </a:p>
          </p:txBody>
        </p:sp>
        <p:sp>
          <p:nvSpPr>
            <p:cNvPr id="26" name="AutoShape 819">
              <a:extLst>
                <a:ext uri="{FF2B5EF4-FFF2-40B4-BE49-F238E27FC236}">
                  <a16:creationId xmlns:a16="http://schemas.microsoft.com/office/drawing/2014/main" id="{B7821F0D-4D6F-4835-B104-1B0EA734D393}"/>
                </a:ext>
              </a:extLst>
            </p:cNvPr>
            <p:cNvSpPr>
              <a:spLocks noChangeArrowheads="1"/>
            </p:cNvSpPr>
            <p:nvPr/>
          </p:nvSpPr>
          <p:spPr bwMode="auto">
            <a:xfrm>
              <a:off x="1847850" y="2635969"/>
              <a:ext cx="1631950" cy="1296987"/>
            </a:xfrm>
            <a:prstGeom prst="cube">
              <a:avLst>
                <a:gd name="adj" fmla="val 47000"/>
              </a:avLst>
            </a:prstGeom>
            <a:gradFill rotWithShape="1">
              <a:gsLst>
                <a:gs pos="0">
                  <a:srgbClr val="A20051"/>
                </a:gs>
                <a:gs pos="100000">
                  <a:srgbClr val="A20051">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prstClr val="black"/>
                </a:solidFill>
              </a:endParaRPr>
            </a:p>
          </p:txBody>
        </p:sp>
        <p:sp>
          <p:nvSpPr>
            <p:cNvPr id="27" name="AutoShape 805">
              <a:extLst>
                <a:ext uri="{FF2B5EF4-FFF2-40B4-BE49-F238E27FC236}">
                  <a16:creationId xmlns:a16="http://schemas.microsoft.com/office/drawing/2014/main" id="{220A4ABE-82D0-4EDD-BDBF-885D7F2D3F2F}"/>
                </a:ext>
              </a:extLst>
            </p:cNvPr>
            <p:cNvSpPr>
              <a:spLocks noChangeArrowheads="1"/>
            </p:cNvSpPr>
            <p:nvPr/>
          </p:nvSpPr>
          <p:spPr bwMode="auto">
            <a:xfrm>
              <a:off x="1703387" y="5233116"/>
              <a:ext cx="3309938" cy="1296988"/>
            </a:xfrm>
            <a:prstGeom prst="cube">
              <a:avLst>
                <a:gd name="adj" fmla="val 47000"/>
              </a:avLst>
            </a:prstGeom>
            <a:gradFill rotWithShape="1">
              <a:gsLst>
                <a:gs pos="0">
                  <a:srgbClr val="FFCC00"/>
                </a:gs>
                <a:gs pos="100000">
                  <a:srgbClr val="FFCC00">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prstClr val="black"/>
                </a:solidFill>
              </a:endParaRPr>
            </a:p>
          </p:txBody>
        </p:sp>
        <p:sp>
          <p:nvSpPr>
            <p:cNvPr id="28" name="AutoShape 806">
              <a:extLst>
                <a:ext uri="{FF2B5EF4-FFF2-40B4-BE49-F238E27FC236}">
                  <a16:creationId xmlns:a16="http://schemas.microsoft.com/office/drawing/2014/main" id="{444B0B2B-C5A6-41C1-BE8A-F889C9D2AEAB}"/>
                </a:ext>
              </a:extLst>
            </p:cNvPr>
            <p:cNvSpPr>
              <a:spLocks noChangeArrowheads="1"/>
            </p:cNvSpPr>
            <p:nvPr/>
          </p:nvSpPr>
          <p:spPr bwMode="auto">
            <a:xfrm>
              <a:off x="2305050" y="3932956"/>
              <a:ext cx="3901068" cy="1296988"/>
            </a:xfrm>
            <a:prstGeom prst="cube">
              <a:avLst>
                <a:gd name="adj" fmla="val 47000"/>
              </a:avLst>
            </a:prstGeom>
            <a:gradFill rotWithShape="1">
              <a:gsLst>
                <a:gs pos="0">
                  <a:srgbClr val="FF6600"/>
                </a:gs>
                <a:gs pos="100000">
                  <a:srgbClr val="FF6600">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prstClr val="black"/>
                </a:solidFill>
              </a:endParaRPr>
            </a:p>
          </p:txBody>
        </p:sp>
        <p:sp>
          <p:nvSpPr>
            <p:cNvPr id="29" name="AutoShape 807">
              <a:extLst>
                <a:ext uri="{FF2B5EF4-FFF2-40B4-BE49-F238E27FC236}">
                  <a16:creationId xmlns:a16="http://schemas.microsoft.com/office/drawing/2014/main" id="{55D869EE-4C8B-4A54-8A98-4F199A6239FD}"/>
                </a:ext>
              </a:extLst>
            </p:cNvPr>
            <p:cNvSpPr>
              <a:spLocks noChangeArrowheads="1"/>
            </p:cNvSpPr>
            <p:nvPr/>
          </p:nvSpPr>
          <p:spPr bwMode="auto">
            <a:xfrm>
              <a:off x="2917824" y="2637556"/>
              <a:ext cx="5614615" cy="1296988"/>
            </a:xfrm>
            <a:prstGeom prst="cube">
              <a:avLst>
                <a:gd name="adj" fmla="val 47000"/>
              </a:avLst>
            </a:prstGeom>
            <a:gradFill rotWithShape="1">
              <a:gsLst>
                <a:gs pos="0">
                  <a:srgbClr val="CC0000"/>
                </a:gs>
                <a:gs pos="100000">
                  <a:srgbClr val="CC0000">
                    <a:gamma/>
                    <a:shade val="46275"/>
                    <a:invGamma/>
                  </a:srgbClr>
                </a:gs>
              </a:gsLst>
              <a:lin ang="5400000" scaled="1"/>
            </a:gradFill>
            <a:ln>
              <a:noFill/>
            </a:ln>
            <a:effectLst/>
            <a:extLst>
              <a:ext uri="{91240B29-F687-4F45-9708-019B960494DF}">
                <a14:hiddenLine xmlns:a14="http://schemas.microsoft.com/office/drawing/2010/main" w="9525">
                  <a:solidFill>
                    <a:srgbClr val="33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dirty="0">
                <a:solidFill>
                  <a:prstClr val="black"/>
                </a:solidFill>
              </a:endParaRPr>
            </a:p>
          </p:txBody>
        </p:sp>
        <p:sp>
          <p:nvSpPr>
            <p:cNvPr id="30" name="AutoShape 814">
              <a:extLst>
                <a:ext uri="{FF2B5EF4-FFF2-40B4-BE49-F238E27FC236}">
                  <a16:creationId xmlns:a16="http://schemas.microsoft.com/office/drawing/2014/main" id="{19D29CBC-1448-4AFD-80D4-22C7A793E871}"/>
                </a:ext>
              </a:extLst>
            </p:cNvPr>
            <p:cNvSpPr>
              <a:spLocks noChangeArrowheads="1"/>
            </p:cNvSpPr>
            <p:nvPr/>
          </p:nvSpPr>
          <p:spPr bwMode="auto">
            <a:xfrm>
              <a:off x="3923754" y="5228356"/>
              <a:ext cx="3384550" cy="1295400"/>
            </a:xfrm>
            <a:prstGeom prst="cube">
              <a:avLst>
                <a:gd name="adj" fmla="val 47000"/>
              </a:avLst>
            </a:prstGeom>
            <a:solidFill>
              <a:srgbClr val="FFFF00">
                <a:alpha val="20000"/>
              </a:srgbClr>
            </a:solidFill>
            <a:ln w="9525">
              <a:solidFill>
                <a:srgbClr val="FFFFFF">
                  <a:alpha val="30000"/>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TW" altLang="en-US">
                <a:solidFill>
                  <a:prstClr val="black"/>
                </a:solidFill>
              </a:endParaRPr>
            </a:p>
          </p:txBody>
        </p:sp>
        <p:sp>
          <p:nvSpPr>
            <p:cNvPr id="31" name="AutoShape 815">
              <a:extLst>
                <a:ext uri="{FF2B5EF4-FFF2-40B4-BE49-F238E27FC236}">
                  <a16:creationId xmlns:a16="http://schemas.microsoft.com/office/drawing/2014/main" id="{E15A206F-6BC7-46E2-B0F0-145DA46E64C6}"/>
                </a:ext>
              </a:extLst>
            </p:cNvPr>
            <p:cNvSpPr>
              <a:spLocks noChangeArrowheads="1"/>
            </p:cNvSpPr>
            <p:nvPr/>
          </p:nvSpPr>
          <p:spPr bwMode="auto">
            <a:xfrm>
              <a:off x="5013325" y="3932956"/>
              <a:ext cx="2887661" cy="1295400"/>
            </a:xfrm>
            <a:prstGeom prst="cube">
              <a:avLst>
                <a:gd name="adj" fmla="val 47000"/>
              </a:avLst>
            </a:prstGeom>
            <a:solidFill>
              <a:srgbClr val="FFFF00">
                <a:alpha val="20000"/>
              </a:srgbClr>
            </a:solidFill>
            <a:ln w="9525">
              <a:solidFill>
                <a:srgbClr val="FFFFFF">
                  <a:alpha val="30000"/>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32" name="Rectangle 808">
              <a:extLst>
                <a:ext uri="{FF2B5EF4-FFF2-40B4-BE49-F238E27FC236}">
                  <a16:creationId xmlns:a16="http://schemas.microsoft.com/office/drawing/2014/main" id="{098CD6C9-4224-4209-96F8-231658439E00}"/>
                </a:ext>
              </a:extLst>
            </p:cNvPr>
            <p:cNvSpPr>
              <a:spLocks noChangeArrowheads="1"/>
            </p:cNvSpPr>
            <p:nvPr/>
          </p:nvSpPr>
          <p:spPr bwMode="auto">
            <a:xfrm>
              <a:off x="2102399" y="6053427"/>
              <a:ext cx="1405172" cy="404558"/>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prstClr val="white"/>
                  </a:solidFill>
                  <a:latin typeface="微軟正黑體" panose="020B0604030504040204" pitchFamily="34" charset="-120"/>
                  <a:ea typeface="微軟正黑體" panose="020B0604030504040204" pitchFamily="34" charset="-120"/>
                </a:rPr>
                <a:t>適性輔導</a:t>
              </a:r>
              <a:endParaRPr lang="en-US" altLang="zh-TW" sz="2400" b="1" dirty="0">
                <a:solidFill>
                  <a:prstClr val="white"/>
                </a:solidFill>
                <a:latin typeface="微軟正黑體" panose="020B0604030504040204" pitchFamily="34" charset="-120"/>
                <a:ea typeface="微軟正黑體" panose="020B0604030504040204" pitchFamily="34" charset="-120"/>
              </a:endParaRPr>
            </a:p>
          </p:txBody>
        </p:sp>
        <p:sp>
          <p:nvSpPr>
            <p:cNvPr id="33" name="WordArt 821">
              <a:extLst>
                <a:ext uri="{FF2B5EF4-FFF2-40B4-BE49-F238E27FC236}">
                  <a16:creationId xmlns:a16="http://schemas.microsoft.com/office/drawing/2014/main" id="{6FFC7B66-9BC2-4222-8467-93F74FD8723D}"/>
                </a:ext>
              </a:extLst>
            </p:cNvPr>
            <p:cNvSpPr>
              <a:spLocks noChangeArrowheads="1" noChangeShapeType="1" noTextEdit="1"/>
            </p:cNvSpPr>
            <p:nvPr/>
          </p:nvSpPr>
          <p:spPr bwMode="auto">
            <a:xfrm>
              <a:off x="906462" y="5969867"/>
              <a:ext cx="409780" cy="411014"/>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altLang="zh-TW" sz="3600" kern="10" dirty="0">
                  <a:solidFill>
                    <a:srgbClr val="FFFFFF">
                      <a:alpha val="50000"/>
                    </a:srgbClr>
                  </a:solidFill>
                  <a:latin typeface="Arial Black"/>
                </a:rPr>
                <a:t>1</a:t>
              </a:r>
              <a:endParaRPr lang="zh-TW" altLang="en-US" sz="3600" kern="10" dirty="0">
                <a:solidFill>
                  <a:srgbClr val="FFFFFF">
                    <a:alpha val="50000"/>
                  </a:srgbClr>
                </a:solidFill>
                <a:latin typeface="Arial Black"/>
              </a:endParaRPr>
            </a:p>
          </p:txBody>
        </p:sp>
        <p:sp>
          <p:nvSpPr>
            <p:cNvPr id="34" name="WordArt 822">
              <a:extLst>
                <a:ext uri="{FF2B5EF4-FFF2-40B4-BE49-F238E27FC236}">
                  <a16:creationId xmlns:a16="http://schemas.microsoft.com/office/drawing/2014/main" id="{09513549-4589-41D9-A653-11659D112D12}"/>
                </a:ext>
              </a:extLst>
            </p:cNvPr>
            <p:cNvSpPr>
              <a:spLocks noChangeArrowheads="1" noChangeShapeType="1" noTextEdit="1"/>
            </p:cNvSpPr>
            <p:nvPr/>
          </p:nvSpPr>
          <p:spPr bwMode="auto">
            <a:xfrm>
              <a:off x="1509712" y="4725119"/>
              <a:ext cx="522288" cy="36036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altLang="zh-TW" sz="3600" kern="10" dirty="0">
                  <a:solidFill>
                    <a:srgbClr val="FFFFFF">
                      <a:alpha val="50000"/>
                    </a:srgbClr>
                  </a:solidFill>
                  <a:latin typeface="Arial Black"/>
                </a:rPr>
                <a:t>2</a:t>
              </a:r>
              <a:endParaRPr lang="zh-TW" altLang="en-US" sz="3600" kern="10" dirty="0">
                <a:solidFill>
                  <a:srgbClr val="FFFFFF">
                    <a:alpha val="50000"/>
                  </a:srgbClr>
                </a:solidFill>
                <a:latin typeface="Arial Black"/>
              </a:endParaRPr>
            </a:p>
          </p:txBody>
        </p:sp>
        <p:sp>
          <p:nvSpPr>
            <p:cNvPr id="35" name="WordArt 823">
              <a:extLst>
                <a:ext uri="{FF2B5EF4-FFF2-40B4-BE49-F238E27FC236}">
                  <a16:creationId xmlns:a16="http://schemas.microsoft.com/office/drawing/2014/main" id="{41AC1695-F562-4B13-972D-399F12703809}"/>
                </a:ext>
              </a:extLst>
            </p:cNvPr>
            <p:cNvSpPr>
              <a:spLocks noChangeArrowheads="1" noChangeShapeType="1" noTextEdit="1"/>
            </p:cNvSpPr>
            <p:nvPr/>
          </p:nvSpPr>
          <p:spPr bwMode="auto">
            <a:xfrm>
              <a:off x="2106612" y="3429719"/>
              <a:ext cx="522288" cy="360362"/>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altLang="zh-TW" sz="3600" kern="10" dirty="0">
                  <a:solidFill>
                    <a:srgbClr val="FFFFFF">
                      <a:alpha val="50000"/>
                    </a:srgbClr>
                  </a:solidFill>
                  <a:latin typeface="Arial Black"/>
                </a:rPr>
                <a:t>3</a:t>
              </a:r>
              <a:endParaRPr lang="zh-TW" altLang="en-US" sz="3600" kern="10" dirty="0">
                <a:solidFill>
                  <a:srgbClr val="FFFFFF">
                    <a:alpha val="50000"/>
                  </a:srgbClr>
                </a:solidFill>
                <a:latin typeface="Arial Black"/>
              </a:endParaRPr>
            </a:p>
          </p:txBody>
        </p:sp>
        <p:sp>
          <p:nvSpPr>
            <p:cNvPr id="42" name="Freeform 824">
              <a:extLst>
                <a:ext uri="{FF2B5EF4-FFF2-40B4-BE49-F238E27FC236}">
                  <a16:creationId xmlns:a16="http://schemas.microsoft.com/office/drawing/2014/main" id="{FC550590-A22A-4EBE-90A6-99CF28F30484}"/>
                </a:ext>
              </a:extLst>
            </p:cNvPr>
            <p:cNvSpPr>
              <a:spLocks/>
            </p:cNvSpPr>
            <p:nvPr/>
          </p:nvSpPr>
          <p:spPr bwMode="auto">
            <a:xfrm rot="2127051" flipH="1" flipV="1">
              <a:off x="6706874" y="5398616"/>
              <a:ext cx="665883" cy="870272"/>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FF">
                <a:alpha val="3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3" name="Rectangle 808">
              <a:extLst>
                <a:ext uri="{FF2B5EF4-FFF2-40B4-BE49-F238E27FC236}">
                  <a16:creationId xmlns:a16="http://schemas.microsoft.com/office/drawing/2014/main" id="{D812A948-0BC5-471F-9CE4-3EB9571F875B}"/>
                </a:ext>
              </a:extLst>
            </p:cNvPr>
            <p:cNvSpPr>
              <a:spLocks noChangeArrowheads="1"/>
            </p:cNvSpPr>
            <p:nvPr/>
          </p:nvSpPr>
          <p:spPr bwMode="auto">
            <a:xfrm>
              <a:off x="3102963" y="4665209"/>
              <a:ext cx="1405172" cy="404558"/>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prstClr val="white"/>
                  </a:solidFill>
                  <a:latin typeface="微軟正黑體" panose="020B0604030504040204" pitchFamily="34" charset="-120"/>
                  <a:ea typeface="微軟正黑體" panose="020B0604030504040204" pitchFamily="34" charset="-120"/>
                </a:rPr>
                <a:t>適性入學</a:t>
              </a:r>
              <a:endParaRPr lang="en-US" altLang="zh-TW" sz="2400" b="1" dirty="0">
                <a:solidFill>
                  <a:prstClr val="white"/>
                </a:solidFill>
                <a:latin typeface="微軟正黑體" panose="020B0604030504040204" pitchFamily="34" charset="-120"/>
                <a:ea typeface="微軟正黑體" panose="020B0604030504040204" pitchFamily="34" charset="-120"/>
              </a:endParaRPr>
            </a:p>
          </p:txBody>
        </p:sp>
        <p:sp>
          <p:nvSpPr>
            <p:cNvPr id="44" name="Rectangle 808">
              <a:extLst>
                <a:ext uri="{FF2B5EF4-FFF2-40B4-BE49-F238E27FC236}">
                  <a16:creationId xmlns:a16="http://schemas.microsoft.com/office/drawing/2014/main" id="{013B98D3-7C62-4404-9D65-B93CFAD4E968}"/>
                </a:ext>
              </a:extLst>
            </p:cNvPr>
            <p:cNvSpPr>
              <a:spLocks noChangeArrowheads="1"/>
            </p:cNvSpPr>
            <p:nvPr/>
          </p:nvSpPr>
          <p:spPr bwMode="auto">
            <a:xfrm>
              <a:off x="3674714" y="3276991"/>
              <a:ext cx="2282364" cy="56638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zh-TW" altLang="en-US" sz="36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適性揚才</a:t>
              </a:r>
              <a:endParaRPr lang="en-US" altLang="zh-TW" sz="36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5" name="Rectangle 808">
              <a:extLst>
                <a:ext uri="{FF2B5EF4-FFF2-40B4-BE49-F238E27FC236}">
                  <a16:creationId xmlns:a16="http://schemas.microsoft.com/office/drawing/2014/main" id="{D6B0365B-508C-4226-A267-515E328A0BFA}"/>
                </a:ext>
              </a:extLst>
            </p:cNvPr>
            <p:cNvSpPr>
              <a:spLocks noChangeArrowheads="1"/>
            </p:cNvSpPr>
            <p:nvPr/>
          </p:nvSpPr>
          <p:spPr bwMode="auto">
            <a:xfrm>
              <a:off x="4648651" y="5969867"/>
              <a:ext cx="1710645" cy="404558"/>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覺察與探索</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6" name="Rectangle 808">
              <a:extLst>
                <a:ext uri="{FF2B5EF4-FFF2-40B4-BE49-F238E27FC236}">
                  <a16:creationId xmlns:a16="http://schemas.microsoft.com/office/drawing/2014/main" id="{41274DD5-5499-473B-A6F8-279FE24DB9BC}"/>
                </a:ext>
              </a:extLst>
            </p:cNvPr>
            <p:cNvSpPr>
              <a:spLocks noChangeArrowheads="1"/>
            </p:cNvSpPr>
            <p:nvPr/>
          </p:nvSpPr>
          <p:spPr bwMode="auto">
            <a:xfrm>
              <a:off x="5231017" y="4707850"/>
              <a:ext cx="1710645" cy="404558"/>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評估與統整</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7" name="Rectangle 808">
              <a:extLst>
                <a:ext uri="{FF2B5EF4-FFF2-40B4-BE49-F238E27FC236}">
                  <a16:creationId xmlns:a16="http://schemas.microsoft.com/office/drawing/2014/main" id="{9C72AFF9-AF05-4F85-852E-03A15177AA2F}"/>
                </a:ext>
              </a:extLst>
            </p:cNvPr>
            <p:cNvSpPr>
              <a:spLocks noChangeArrowheads="1"/>
            </p:cNvSpPr>
            <p:nvPr/>
          </p:nvSpPr>
          <p:spPr bwMode="auto">
            <a:xfrm>
              <a:off x="6104656" y="3403193"/>
              <a:ext cx="1099700" cy="404558"/>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zh-TW" altLang="en-US"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做決定</a:t>
              </a:r>
              <a:endParaRPr lang="en-US" altLang="zh-TW" sz="24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8" name="Freeform 824">
              <a:extLst>
                <a:ext uri="{FF2B5EF4-FFF2-40B4-BE49-F238E27FC236}">
                  <a16:creationId xmlns:a16="http://schemas.microsoft.com/office/drawing/2014/main" id="{C3CAC631-95F8-4A92-BAA5-CA33E5ED3D78}"/>
                </a:ext>
              </a:extLst>
            </p:cNvPr>
            <p:cNvSpPr>
              <a:spLocks/>
            </p:cNvSpPr>
            <p:nvPr/>
          </p:nvSpPr>
          <p:spPr bwMode="auto">
            <a:xfrm rot="2071066" flipH="1" flipV="1">
              <a:off x="6880530" y="3443473"/>
              <a:ext cx="973898" cy="1334243"/>
            </a:xfrm>
            <a:custGeom>
              <a:avLst/>
              <a:gdLst>
                <a:gd name="T0" fmla="*/ 494 w 750"/>
                <a:gd name="T1" fmla="*/ 166 h 470"/>
                <a:gd name="T2" fmla="*/ 750 w 750"/>
                <a:gd name="T3" fmla="*/ 338 h 470"/>
                <a:gd name="T4" fmla="*/ 492 w 750"/>
                <a:gd name="T5" fmla="*/ 470 h 470"/>
                <a:gd name="T6" fmla="*/ 490 w 750"/>
                <a:gd name="T7" fmla="*/ 390 h 470"/>
                <a:gd name="T8" fmla="*/ 142 w 750"/>
                <a:gd name="T9" fmla="*/ 306 h 470"/>
                <a:gd name="T10" fmla="*/ 4 w 750"/>
                <a:gd name="T11" fmla="*/ 172 h 470"/>
                <a:gd name="T12" fmla="*/ 0 w 750"/>
                <a:gd name="T13" fmla="*/ 2 h 470"/>
                <a:gd name="T14" fmla="*/ 166 w 750"/>
                <a:gd name="T15" fmla="*/ 168 h 470"/>
                <a:gd name="T16" fmla="*/ 496 w 750"/>
                <a:gd name="T17" fmla="*/ 248 h 470"/>
                <a:gd name="T18" fmla="*/ 494 w 750"/>
                <a:gd name="T19" fmla="*/ 166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0" h="470">
                  <a:moveTo>
                    <a:pt x="494" y="166"/>
                  </a:moveTo>
                  <a:lnTo>
                    <a:pt x="750" y="338"/>
                  </a:lnTo>
                  <a:lnTo>
                    <a:pt x="492" y="470"/>
                  </a:lnTo>
                  <a:cubicBezTo>
                    <a:pt x="492" y="470"/>
                    <a:pt x="491" y="430"/>
                    <a:pt x="490" y="390"/>
                  </a:cubicBezTo>
                  <a:cubicBezTo>
                    <a:pt x="490" y="394"/>
                    <a:pt x="318" y="374"/>
                    <a:pt x="142" y="306"/>
                  </a:cubicBezTo>
                  <a:cubicBezTo>
                    <a:pt x="46" y="260"/>
                    <a:pt x="28" y="225"/>
                    <a:pt x="4" y="172"/>
                  </a:cubicBezTo>
                  <a:cubicBezTo>
                    <a:pt x="4" y="172"/>
                    <a:pt x="2" y="87"/>
                    <a:pt x="0" y="2"/>
                  </a:cubicBezTo>
                  <a:cubicBezTo>
                    <a:pt x="2" y="0"/>
                    <a:pt x="10" y="102"/>
                    <a:pt x="166" y="168"/>
                  </a:cubicBezTo>
                  <a:cubicBezTo>
                    <a:pt x="330" y="230"/>
                    <a:pt x="496" y="248"/>
                    <a:pt x="496" y="248"/>
                  </a:cubicBezTo>
                  <a:lnTo>
                    <a:pt x="494" y="166"/>
                  </a:lnTo>
                  <a:close/>
                </a:path>
              </a:pathLst>
            </a:custGeom>
            <a:solidFill>
              <a:srgbClr val="FFFFFF">
                <a:alpha val="3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dirty="0">
                <a:solidFill>
                  <a:prstClr val="black"/>
                </a:solidFill>
              </a:endParaRPr>
            </a:p>
          </p:txBody>
        </p:sp>
      </p:grpSp>
      <p:sp>
        <p:nvSpPr>
          <p:cNvPr id="2" name="標題 1"/>
          <p:cNvSpPr>
            <a:spLocks noGrp="1"/>
          </p:cNvSpPr>
          <p:nvPr>
            <p:ph type="title" idx="4294967295"/>
          </p:nvPr>
        </p:nvSpPr>
        <p:spPr>
          <a:xfrm>
            <a:off x="41291" y="836223"/>
            <a:ext cx="9102725" cy="936625"/>
          </a:xfrm>
        </p:spPr>
        <p:txBody>
          <a:bodyPr>
            <a:normAutofit/>
          </a:bodyPr>
          <a:lstStyle/>
          <a:p>
            <a:r>
              <a:rPr kumimoji="1" lang="zh-TW" altLang="en-US" sz="48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十二年國教對孩子的期望</a:t>
            </a:r>
          </a:p>
        </p:txBody>
      </p:sp>
    </p:spTree>
    <p:extLst>
      <p:ext uri="{BB962C8B-B14F-4D97-AF65-F5344CB8AC3E}">
        <p14:creationId xmlns:p14="http://schemas.microsoft.com/office/powerpoint/2010/main" val="4246816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539552" y="692728"/>
            <a:ext cx="7772400" cy="1470025"/>
          </a:xfrm>
        </p:spPr>
        <p:txBody>
          <a:bodyPr>
            <a:normAutofit/>
          </a:bodyPr>
          <a:lstStyle/>
          <a:p>
            <a:pPr>
              <a:defRPr/>
            </a:pPr>
            <a:r>
              <a:rPr lang="zh-TW" altLang="en-US" b="1" dirty="0">
                <a:solidFill>
                  <a:srgbClr val="0000FF"/>
                </a:solidFill>
                <a:effectLst>
                  <a:outerShdw blurRad="38100" dist="38100" dir="2700000" algn="tl">
                    <a:srgbClr val="C0C0C0"/>
                  </a:outerShdw>
                </a:effectLst>
              </a:rPr>
              <a:t>花蓮就學區其他入學管道</a:t>
            </a:r>
            <a:br>
              <a:rPr lang="en-US" altLang="zh-TW" b="1" dirty="0">
                <a:solidFill>
                  <a:srgbClr val="0000FF"/>
                </a:solidFill>
                <a:effectLst>
                  <a:outerShdw blurRad="38100" dist="38100" dir="2700000" algn="tl">
                    <a:srgbClr val="C0C0C0"/>
                  </a:outerShdw>
                </a:effectLst>
              </a:rPr>
            </a:br>
            <a:r>
              <a:rPr lang="zh-TW" altLang="en-US" b="1" dirty="0">
                <a:solidFill>
                  <a:srgbClr val="0000FF"/>
                </a:solidFill>
                <a:effectLst>
                  <a:outerShdw blurRad="38100" dist="38100" dir="2700000" algn="tl">
                    <a:srgbClr val="C0C0C0"/>
                  </a:outerShdw>
                </a:effectLst>
              </a:rPr>
              <a:t>介紹與說明</a:t>
            </a:r>
          </a:p>
        </p:txBody>
      </p:sp>
      <p:sp>
        <p:nvSpPr>
          <p:cNvPr id="3" name="內容版面配置區 2"/>
          <p:cNvSpPr>
            <a:spLocks noGrp="1"/>
          </p:cNvSpPr>
          <p:nvPr>
            <p:ph type="subTitle" idx="1"/>
          </p:nvPr>
        </p:nvSpPr>
        <p:spPr>
          <a:xfrm>
            <a:off x="2493858" y="2348880"/>
            <a:ext cx="6400800" cy="4176464"/>
          </a:xfrm>
        </p:spPr>
        <p:txBody>
          <a:bodyPr>
            <a:noAutofit/>
          </a:bodyPr>
          <a:lstStyle/>
          <a:p>
            <a:pPr marL="450850" indent="-450850" algn="l">
              <a:buBlip>
                <a:blip r:embed="rId3"/>
              </a:buBlip>
              <a:defRPr/>
            </a:pPr>
            <a:r>
              <a:rPr lang="zh-TW" altLang="en-US" sz="3600" b="1" dirty="0">
                <a:solidFill>
                  <a:srgbClr val="990099"/>
                </a:solidFill>
                <a:latin typeface="微軟正黑體" pitchFamily="34" charset="-120"/>
                <a:ea typeface="微軟正黑體" pitchFamily="34" charset="-120"/>
              </a:rPr>
              <a:t>學習區完全免試入學</a:t>
            </a:r>
            <a:endParaRPr lang="en-US" altLang="zh-TW" sz="3600" b="1" dirty="0">
              <a:solidFill>
                <a:srgbClr val="990099"/>
              </a:solidFill>
              <a:latin typeface="微軟正黑體" pitchFamily="34" charset="-120"/>
              <a:ea typeface="微軟正黑體" pitchFamily="34" charset="-120"/>
            </a:endParaRPr>
          </a:p>
          <a:p>
            <a:pPr marL="450850" indent="-450850" algn="l">
              <a:buBlip>
                <a:blip r:embed="rId3"/>
              </a:buBlip>
              <a:defRPr/>
            </a:pPr>
            <a:r>
              <a:rPr lang="zh-TW" altLang="zh-TW" sz="3600" b="1" dirty="0">
                <a:solidFill>
                  <a:srgbClr val="990099"/>
                </a:solidFill>
                <a:latin typeface="微軟正黑體" pitchFamily="34" charset="-120"/>
                <a:ea typeface="微軟正黑體" pitchFamily="34" charset="-120"/>
              </a:rPr>
              <a:t>特色招生甄選入學</a:t>
            </a:r>
            <a:endParaRPr lang="en-US" altLang="zh-TW" sz="3600" b="1" dirty="0">
              <a:solidFill>
                <a:srgbClr val="990099"/>
              </a:solidFill>
              <a:latin typeface="微軟正黑體" pitchFamily="34" charset="-120"/>
              <a:ea typeface="微軟正黑體" pitchFamily="34" charset="-120"/>
            </a:endParaRPr>
          </a:p>
          <a:p>
            <a:pPr marL="914400" lvl="1" indent="-457200" algn="l">
              <a:buFont typeface="Wingdings" pitchFamily="2" charset="2"/>
              <a:buChar char="Ø"/>
              <a:defRPr/>
            </a:pPr>
            <a:r>
              <a:rPr lang="zh-TW" altLang="zh-TW" b="1" dirty="0">
                <a:solidFill>
                  <a:srgbClr val="0000FF"/>
                </a:solidFill>
                <a:latin typeface="微軟正黑體" pitchFamily="34" charset="-120"/>
                <a:ea typeface="微軟正黑體" pitchFamily="34" charset="-120"/>
              </a:rPr>
              <a:t>專業群科</a:t>
            </a:r>
            <a:endParaRPr lang="en-US" altLang="zh-TW" b="1" dirty="0">
              <a:solidFill>
                <a:srgbClr val="0000FF"/>
              </a:solidFill>
              <a:latin typeface="微軟正黑體" pitchFamily="34" charset="-120"/>
              <a:ea typeface="微軟正黑體" pitchFamily="34" charset="-120"/>
            </a:endParaRPr>
          </a:p>
          <a:p>
            <a:pPr marL="914400" lvl="1" indent="-457200" algn="l">
              <a:buFont typeface="Wingdings" pitchFamily="2" charset="2"/>
              <a:buChar char="Ø"/>
              <a:defRPr/>
            </a:pPr>
            <a:r>
              <a:rPr lang="zh-TW" altLang="en-US" b="1" dirty="0">
                <a:solidFill>
                  <a:srgbClr val="0000FF"/>
                </a:solidFill>
                <a:latin typeface="微軟正黑體" pitchFamily="34" charset="-120"/>
                <a:ea typeface="微軟正黑體" pitchFamily="34" charset="-120"/>
              </a:rPr>
              <a:t>藝才班、體育班</a:t>
            </a:r>
            <a:endParaRPr lang="en-US" altLang="zh-TW" b="1" dirty="0">
              <a:solidFill>
                <a:srgbClr val="0000FF"/>
              </a:solidFill>
              <a:latin typeface="微軟正黑體" pitchFamily="34" charset="-120"/>
              <a:ea typeface="微軟正黑體" pitchFamily="34" charset="-120"/>
            </a:endParaRPr>
          </a:p>
          <a:p>
            <a:pPr marL="450850" indent="-450850" algn="l">
              <a:buBlip>
                <a:blip r:embed="rId3"/>
              </a:buBlip>
              <a:defRPr/>
            </a:pPr>
            <a:r>
              <a:rPr lang="zh-TW" altLang="en-US" sz="3600" b="1" dirty="0">
                <a:solidFill>
                  <a:srgbClr val="990099"/>
                </a:solidFill>
                <a:latin typeface="微軟正黑體" pitchFamily="34" charset="-120"/>
                <a:ea typeface="微軟正黑體" pitchFamily="34" charset="-120"/>
              </a:rPr>
              <a:t>技優甄審</a:t>
            </a:r>
            <a:endParaRPr lang="en-US" altLang="zh-TW" sz="3600" b="1" dirty="0">
              <a:solidFill>
                <a:srgbClr val="990099"/>
              </a:solidFill>
              <a:latin typeface="微軟正黑體" pitchFamily="34" charset="-120"/>
              <a:ea typeface="微軟正黑體" pitchFamily="34" charset="-120"/>
            </a:endParaRPr>
          </a:p>
          <a:p>
            <a:pPr marL="450850" indent="-450850" algn="l">
              <a:buBlip>
                <a:blip r:embed="rId3"/>
              </a:buBlip>
              <a:defRPr/>
            </a:pPr>
            <a:r>
              <a:rPr lang="zh-TW" altLang="en-US" sz="3600" b="1" dirty="0">
                <a:solidFill>
                  <a:srgbClr val="990099"/>
                </a:solidFill>
                <a:latin typeface="微軟正黑體" pitchFamily="34" charset="-120"/>
                <a:ea typeface="微軟正黑體" pitchFamily="34" charset="-120"/>
              </a:rPr>
              <a:t>實用技能班</a:t>
            </a:r>
            <a:endParaRPr lang="en-US" altLang="zh-TW" sz="3600" b="1" dirty="0">
              <a:solidFill>
                <a:srgbClr val="990099"/>
              </a:solidFill>
              <a:latin typeface="微軟正黑體" pitchFamily="34" charset="-120"/>
              <a:ea typeface="微軟正黑體" pitchFamily="34" charset="-120"/>
            </a:endParaRPr>
          </a:p>
          <a:p>
            <a:pPr marL="450850" indent="-450850" algn="l">
              <a:buBlip>
                <a:blip r:embed="rId3"/>
              </a:buBlip>
              <a:defRPr/>
            </a:pPr>
            <a:r>
              <a:rPr lang="zh-TW" altLang="en-US" sz="3600" b="1" dirty="0">
                <a:solidFill>
                  <a:srgbClr val="990099"/>
                </a:solidFill>
                <a:latin typeface="微軟正黑體" pitchFamily="34" charset="-120"/>
                <a:ea typeface="微軟正黑體" pitchFamily="34" charset="-120"/>
              </a:rPr>
              <a:t>運動績優獨招</a:t>
            </a:r>
            <a:endParaRPr lang="en-US" altLang="zh-TW" sz="3600" b="1" dirty="0">
              <a:solidFill>
                <a:srgbClr val="990099"/>
              </a:solidFill>
              <a:latin typeface="微軟正黑體" pitchFamily="34" charset="-120"/>
              <a:ea typeface="微軟正黑體" pitchFamily="34" charset="-120"/>
            </a:endParaRPr>
          </a:p>
        </p:txBody>
      </p:sp>
      <p:sp>
        <p:nvSpPr>
          <p:cNvPr id="4" name="AutoShape 2" descr="「花蓮」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2053" name="Picture 5" descr="「花蓮」的圖片搜尋結果"/>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5577" y="2852936"/>
            <a:ext cx="2257115" cy="2736304"/>
          </a:xfrm>
          <a:prstGeom prst="rect">
            <a:avLst/>
          </a:prstGeom>
          <a:noFill/>
          <a:extLst>
            <a:ext uri="{909E8E84-426E-40DD-AFC4-6F175D3DCCD1}">
              <a14:hiddenFill xmlns:a14="http://schemas.microsoft.com/office/drawing/2010/main">
                <a:solidFill>
                  <a:srgbClr val="FFFFFF"/>
                </a:solidFill>
              </a14:hiddenFill>
            </a:ext>
          </a:extLst>
        </p:spPr>
      </p:pic>
      <p:sp>
        <p:nvSpPr>
          <p:cNvPr id="5" name="投影片編號版面配置區 4"/>
          <p:cNvSpPr>
            <a:spLocks noGrp="1"/>
          </p:cNvSpPr>
          <p:nvPr>
            <p:ph type="sldNum" sz="quarter" idx="12"/>
          </p:nvPr>
        </p:nvSpPr>
        <p:spPr/>
        <p:txBody>
          <a:bodyPr/>
          <a:lstStyle/>
          <a:p>
            <a:pPr>
              <a:defRPr/>
            </a:pPr>
            <a:fld id="{EB44415B-7A58-4D1C-A9A1-E1F2E5DC107E}" type="slidenum">
              <a:rPr lang="zh-TW" altLang="en-US" smtClean="0"/>
              <a:pPr>
                <a:defRPr/>
              </a:pPr>
              <a:t>60</a:t>
            </a:fld>
            <a:endParaRPr lang="zh-TW" altLang="en-US"/>
          </a:p>
        </p:txBody>
      </p:sp>
      <p:grpSp>
        <p:nvGrpSpPr>
          <p:cNvPr id="18" name="群組 17"/>
          <p:cNvGrpSpPr/>
          <p:nvPr/>
        </p:nvGrpSpPr>
        <p:grpSpPr>
          <a:xfrm>
            <a:off x="2195737" y="44624"/>
            <a:ext cx="6768752" cy="400110"/>
            <a:chOff x="2195736" y="44624"/>
            <a:chExt cx="6768752" cy="400110"/>
          </a:xfrm>
        </p:grpSpPr>
        <p:sp>
          <p:nvSpPr>
            <p:cNvPr id="19" name="矩形 18"/>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p>
          </p:txBody>
        </p:sp>
        <p:grpSp>
          <p:nvGrpSpPr>
            <p:cNvPr id="20" name="群組 19"/>
            <p:cNvGrpSpPr/>
            <p:nvPr/>
          </p:nvGrpSpPr>
          <p:grpSpPr>
            <a:xfrm>
              <a:off x="2195736" y="44624"/>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31238575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92841" y="836712"/>
            <a:ext cx="8229600" cy="782960"/>
          </a:xfrm>
          <a:ln>
            <a:headEnd/>
            <a:tailEn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ctr" anchorCtr="0" compatLnSpc="1">
            <a:prstTxWarp prst="textNoShape">
              <a:avLst/>
            </a:prstTxWarp>
          </a:bodyPr>
          <a:lstStyle/>
          <a:p>
            <a:r>
              <a:rPr lang="zh-TW" altLang="en-US" b="1" dirty="0">
                <a:solidFill>
                  <a:srgbClr val="0000FF"/>
                </a:solidFill>
                <a:latin typeface="微軟正黑體" pitchFamily="34" charset="-120"/>
                <a:ea typeface="微軟正黑體" pitchFamily="34" charset="-120"/>
              </a:rPr>
              <a:t>學習區完全免試入學</a:t>
            </a:r>
          </a:p>
        </p:txBody>
      </p:sp>
      <p:sp>
        <p:nvSpPr>
          <p:cNvPr id="3" name="內容版面配置區 2"/>
          <p:cNvSpPr>
            <a:spLocks noGrp="1"/>
          </p:cNvSpPr>
          <p:nvPr>
            <p:ph idx="1"/>
          </p:nvPr>
        </p:nvSpPr>
        <p:spPr>
          <a:xfrm>
            <a:off x="306400" y="1705921"/>
            <a:ext cx="8837600" cy="4525963"/>
          </a:xfrm>
        </p:spPr>
        <p:txBody>
          <a:bodyPr/>
          <a:lstStyle/>
          <a:p>
            <a:r>
              <a:rPr lang="zh-TW" altLang="en-US" sz="3600" b="1" dirty="0">
                <a:solidFill>
                  <a:srgbClr val="FF0000"/>
                </a:solidFill>
              </a:rPr>
              <a:t>學校：花蓮高工、花蓮高農</a:t>
            </a:r>
            <a:endParaRPr lang="en-US" altLang="zh-TW" sz="3600" b="1" dirty="0">
              <a:solidFill>
                <a:srgbClr val="FF0000"/>
              </a:solidFill>
            </a:endParaRPr>
          </a:p>
          <a:p>
            <a:r>
              <a:rPr lang="zh-TW" altLang="en-US" dirty="0"/>
              <a:t>招生範圍：</a:t>
            </a:r>
            <a:r>
              <a:rPr lang="zh-TW" altLang="zh-TW" b="1" dirty="0">
                <a:solidFill>
                  <a:srgbClr val="006600"/>
                </a:solidFill>
              </a:rPr>
              <a:t>新城鄉、花蓮市、吉安鄉、壽豐鄉</a:t>
            </a:r>
            <a:endParaRPr lang="en-US" altLang="zh-TW" b="1" dirty="0">
              <a:solidFill>
                <a:srgbClr val="006600"/>
              </a:solidFill>
            </a:endParaRPr>
          </a:p>
          <a:p>
            <a:pPr indent="1990725">
              <a:buNone/>
            </a:pPr>
            <a:r>
              <a:rPr lang="zh-TW" altLang="zh-TW" dirty="0"/>
              <a:t>各公私立國民中學應屆畢業生</a:t>
            </a:r>
            <a:endParaRPr lang="en-US" altLang="zh-TW" dirty="0"/>
          </a:p>
          <a:p>
            <a:r>
              <a:rPr kumimoji="0" lang="zh-TW" altLang="en-US" b="1" dirty="0">
                <a:solidFill>
                  <a:srgbClr val="000000"/>
                </a:solidFill>
                <a:latin typeface="Times New Roman" panose="02020603050405020304" pitchFamily="18" charset="0"/>
                <a:cs typeface="Times New Roman" panose="02020603050405020304" pitchFamily="18" charset="0"/>
              </a:rPr>
              <a:t>招生科別：</a:t>
            </a:r>
            <a:endParaRPr kumimoji="0" lang="en-US" altLang="zh-TW" b="1" dirty="0">
              <a:solidFill>
                <a:srgbClr val="000000"/>
              </a:solidFill>
              <a:latin typeface="Times New Roman" panose="02020603050405020304" pitchFamily="18" charset="0"/>
              <a:cs typeface="Times New Roman" panose="02020603050405020304" pitchFamily="18" charset="0"/>
            </a:endParaRPr>
          </a:p>
          <a:p>
            <a:pPr lvl="1"/>
            <a:r>
              <a:rPr kumimoji="0" lang="zh-TW" altLang="en-US" sz="3200" b="1" dirty="0">
                <a:solidFill>
                  <a:srgbClr val="FF0000"/>
                </a:solidFill>
                <a:latin typeface="Times New Roman" panose="02020603050405020304" pitchFamily="18" charset="0"/>
                <a:cs typeface="Times New Roman" panose="02020603050405020304" pitchFamily="18" charset="0"/>
              </a:rPr>
              <a:t>花蓮高工：</a:t>
            </a:r>
            <a:r>
              <a:rPr kumimoji="0" lang="zh-TW" altLang="en-US" b="1" dirty="0">
                <a:latin typeface="Times New Roman" panose="02020603050405020304" pitchFamily="18" charset="0"/>
                <a:cs typeface="Times New Roman" panose="02020603050405020304" pitchFamily="18" charset="0"/>
              </a:rPr>
              <a:t>機械科、機電科、資訊科</a:t>
            </a:r>
            <a:r>
              <a:rPr kumimoji="0" lang="en-US" altLang="zh-TW" b="1" dirty="0">
                <a:latin typeface="Times New Roman" panose="02020603050405020304" pitchFamily="18" charset="0"/>
                <a:cs typeface="Times New Roman" panose="02020603050405020304" pitchFamily="18" charset="0"/>
              </a:rPr>
              <a:t>(</a:t>
            </a:r>
            <a:r>
              <a:rPr kumimoji="0" lang="zh-TW" altLang="en-US" b="1" dirty="0">
                <a:latin typeface="Times New Roman" panose="02020603050405020304" pitchFamily="18" charset="0"/>
                <a:cs typeface="Times New Roman" panose="02020603050405020304" pitchFamily="18" charset="0"/>
              </a:rPr>
              <a:t>內含原住民實驗教育班</a:t>
            </a:r>
            <a:r>
              <a:rPr kumimoji="0" lang="en-US" altLang="zh-TW" b="1" dirty="0">
                <a:latin typeface="Times New Roman" panose="02020603050405020304" pitchFamily="18" charset="0"/>
                <a:cs typeface="Times New Roman" panose="02020603050405020304" pitchFamily="18" charset="0"/>
              </a:rPr>
              <a:t>1</a:t>
            </a:r>
            <a:r>
              <a:rPr kumimoji="0" lang="zh-TW" altLang="en-US" b="1" dirty="0">
                <a:latin typeface="Times New Roman" panose="02020603050405020304" pitchFamily="18" charset="0"/>
                <a:cs typeface="Times New Roman" panose="02020603050405020304" pitchFamily="18" charset="0"/>
              </a:rPr>
              <a:t>班</a:t>
            </a:r>
            <a:r>
              <a:rPr kumimoji="0" lang="en-US" altLang="zh-TW" b="1" dirty="0">
                <a:latin typeface="Times New Roman" panose="02020603050405020304" pitchFamily="18" charset="0"/>
                <a:cs typeface="Times New Roman" panose="02020603050405020304" pitchFamily="18" charset="0"/>
              </a:rPr>
              <a:t>)</a:t>
            </a:r>
            <a:r>
              <a:rPr kumimoji="0" lang="zh-TW" altLang="en-US" b="1" dirty="0">
                <a:latin typeface="Times New Roman" panose="02020603050405020304" pitchFamily="18" charset="0"/>
                <a:cs typeface="Times New Roman" panose="02020603050405020304" pitchFamily="18" charset="0"/>
              </a:rPr>
              <a:t>、電子科、建築科、化工科、製圖科、電機科、汽車科</a:t>
            </a:r>
            <a:endParaRPr kumimoji="0" lang="en-US" altLang="zh-TW" b="1" dirty="0">
              <a:latin typeface="Times New Roman" panose="02020603050405020304" pitchFamily="18" charset="0"/>
              <a:cs typeface="Times New Roman" panose="02020603050405020304" pitchFamily="18" charset="0"/>
            </a:endParaRPr>
          </a:p>
          <a:p>
            <a:pPr lvl="1"/>
            <a:r>
              <a:rPr kumimoji="0" lang="zh-TW" altLang="en-US" sz="3200" b="1" dirty="0">
                <a:solidFill>
                  <a:srgbClr val="FF0000"/>
                </a:solidFill>
                <a:latin typeface="Times New Roman" panose="02020603050405020304" pitchFamily="18" charset="0"/>
                <a:cs typeface="Times New Roman" panose="02020603050405020304" pitchFamily="18" charset="0"/>
              </a:rPr>
              <a:t>花蓮高農：</a:t>
            </a:r>
            <a:r>
              <a:rPr kumimoji="0" lang="zh-TW" altLang="en-US" b="1" dirty="0">
                <a:solidFill>
                  <a:srgbClr val="000000"/>
                </a:solidFill>
                <a:latin typeface="Times New Roman" panose="02020603050405020304" pitchFamily="18" charset="0"/>
                <a:cs typeface="Times New Roman" panose="02020603050405020304" pitchFamily="18" charset="0"/>
              </a:rPr>
              <a:t>農場經營科、森林科、園藝科、資料處理科、生物產業機電科、土木科、 食品加工科       </a:t>
            </a:r>
            <a:endParaRPr kumimoji="0" lang="en-US" altLang="zh-TW" b="1" dirty="0">
              <a:solidFill>
                <a:srgbClr val="000000"/>
              </a:solidFill>
              <a:latin typeface="Times New Roman" panose="02020603050405020304" pitchFamily="18" charset="0"/>
              <a:cs typeface="Times New Roman" panose="02020603050405020304" pitchFamily="18" charset="0"/>
            </a:endParaRPr>
          </a:p>
          <a:p>
            <a:pPr marL="457200" lvl="1" indent="2320925">
              <a:buNone/>
            </a:pPr>
            <a:r>
              <a:rPr kumimoji="0" lang="en-US" altLang="zh-TW" b="1" dirty="0">
                <a:solidFill>
                  <a:srgbClr val="000000"/>
                </a:solidFill>
                <a:latin typeface="Times New Roman" panose="02020603050405020304" pitchFamily="18" charset="0"/>
                <a:cs typeface="Times New Roman" panose="02020603050405020304" pitchFamily="18" charset="0"/>
              </a:rPr>
              <a:t>                                              </a:t>
            </a:r>
            <a:endParaRPr lang="zh-TW" altLang="en-US" dirty="0"/>
          </a:p>
        </p:txBody>
      </p:sp>
      <p:sp>
        <p:nvSpPr>
          <p:cNvPr id="9" name="Rectangle 1">
            <a:extLst>
              <a:ext uri="{FF2B5EF4-FFF2-40B4-BE49-F238E27FC236}">
                <a16:creationId xmlns:a16="http://schemas.microsoft.com/office/drawing/2014/main" id="{A0906A3D-F883-475C-8975-C77C4C07A7B1}"/>
              </a:ext>
            </a:extLst>
          </p:cNvPr>
          <p:cNvSpPr>
            <a:spLocks noChangeArrowheads="1"/>
          </p:cNvSpPr>
          <p:nvPr/>
        </p:nvSpPr>
        <p:spPr bwMode="auto">
          <a:xfrm>
            <a:off x="240385" y="6338350"/>
            <a:ext cx="68531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說明：</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其他具加分優待之特殊身分生依據相關法令於本招生名額外加</a:t>
            </a:r>
            <a:r>
              <a:rPr kumimoji="0" lang="en-US" altLang="zh-TW" sz="16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endParaRPr kumimoji="0" lang="zh-TW" altLang="en-US" sz="1600" b="0" i="0" u="none" strike="noStrike" cap="none" normalizeH="0" baseline="0" dirty="0">
              <a:ln>
                <a:noFill/>
              </a:ln>
              <a:solidFill>
                <a:schemeClr val="tx1"/>
              </a:solidFill>
              <a:effectLst/>
              <a:latin typeface="Arial" panose="020B0604020202020204" pitchFamily="34" charset="0"/>
            </a:endParaRPr>
          </a:p>
        </p:txBody>
      </p:sp>
      <p:grpSp>
        <p:nvGrpSpPr>
          <p:cNvPr id="19" name="群組 18"/>
          <p:cNvGrpSpPr/>
          <p:nvPr/>
        </p:nvGrpSpPr>
        <p:grpSpPr>
          <a:xfrm>
            <a:off x="2195736" y="44624"/>
            <a:ext cx="6948264" cy="400110"/>
            <a:chOff x="2195736" y="44624"/>
            <a:chExt cx="6948264" cy="400110"/>
          </a:xfrm>
        </p:grpSpPr>
        <p:sp>
          <p:nvSpPr>
            <p:cNvPr id="20" name="矩形 19"/>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完全免試入學</a:t>
              </a:r>
            </a:p>
          </p:txBody>
        </p:sp>
        <p:grpSp>
          <p:nvGrpSpPr>
            <p:cNvPr id="21" name="群組 20"/>
            <p:cNvGrpSpPr/>
            <p:nvPr/>
          </p:nvGrpSpPr>
          <p:grpSpPr>
            <a:xfrm>
              <a:off x="2195736" y="44624"/>
              <a:ext cx="2664296" cy="360045"/>
              <a:chOff x="2123728" y="44624"/>
              <a:chExt cx="2664296" cy="360045"/>
            </a:xfrm>
          </p:grpSpPr>
          <p:grpSp>
            <p:nvGrpSpPr>
              <p:cNvPr id="22" name="群組 21"/>
              <p:cNvGrpSpPr/>
              <p:nvPr/>
            </p:nvGrpSpPr>
            <p:grpSpPr>
              <a:xfrm>
                <a:off x="2555776" y="44624"/>
                <a:ext cx="2232248" cy="360045"/>
                <a:chOff x="2267744" y="44624"/>
                <a:chExt cx="2232248" cy="360045"/>
              </a:xfrm>
            </p:grpSpPr>
            <p:grpSp>
              <p:nvGrpSpPr>
                <p:cNvPr id="24" name="群組 37"/>
                <p:cNvGrpSpPr/>
                <p:nvPr/>
              </p:nvGrpSpPr>
              <p:grpSpPr>
                <a:xfrm>
                  <a:off x="2267744" y="44629"/>
                  <a:ext cx="2232248" cy="360040"/>
                  <a:chOff x="2267738" y="44624"/>
                  <a:chExt cx="2232248" cy="360040"/>
                </a:xfrm>
              </p:grpSpPr>
              <p:sp>
                <p:nvSpPr>
                  <p:cNvPr id="27" name="橢圓 2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6" name="橢圓 2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2809409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72516" y="1700808"/>
            <a:ext cx="9145016" cy="3888432"/>
          </a:xfrm>
        </p:spPr>
        <p:txBody>
          <a:bodyPr/>
          <a:lstStyle/>
          <a:p>
            <a:pPr>
              <a:spcBef>
                <a:spcPts val="1800"/>
              </a:spcBef>
            </a:pPr>
            <a:r>
              <a:rPr lang="zh-TW" altLang="en-US" sz="3600" b="1" dirty="0">
                <a:solidFill>
                  <a:srgbClr val="FF0000"/>
                </a:solidFill>
              </a:rPr>
              <a:t>學校：光復商工</a:t>
            </a:r>
            <a:endParaRPr lang="en-US" altLang="zh-TW" sz="3600" b="1" dirty="0">
              <a:solidFill>
                <a:srgbClr val="FF0000"/>
              </a:solidFill>
            </a:endParaRPr>
          </a:p>
          <a:p>
            <a:pPr>
              <a:spcBef>
                <a:spcPts val="1800"/>
              </a:spcBef>
            </a:pPr>
            <a:r>
              <a:rPr lang="zh-TW" altLang="en-US" dirty="0"/>
              <a:t>招生範圍</a:t>
            </a:r>
            <a:r>
              <a:rPr lang="en-US" altLang="zh-TW" dirty="0"/>
              <a:t>:</a:t>
            </a:r>
            <a:r>
              <a:rPr lang="zh-TW" altLang="en-US" sz="2800" b="1" dirty="0">
                <a:solidFill>
                  <a:srgbClr val="006600"/>
                </a:solidFill>
              </a:rPr>
              <a:t>壽豐鄉、鳳林鎮、光復鄉、豐濱鄉、瑞穗鄉</a:t>
            </a:r>
            <a:endParaRPr lang="en-US" altLang="zh-TW" sz="2800" b="1" dirty="0">
              <a:solidFill>
                <a:srgbClr val="006600"/>
              </a:solidFill>
            </a:endParaRPr>
          </a:p>
          <a:p>
            <a:pPr marL="0" indent="2238375">
              <a:spcBef>
                <a:spcPts val="1800"/>
              </a:spcBef>
              <a:buNone/>
            </a:pPr>
            <a:r>
              <a:rPr lang="zh-TW" altLang="en-US" dirty="0"/>
              <a:t>各公私立國民中學應屆畢業生</a:t>
            </a:r>
            <a:endParaRPr lang="en-US" altLang="zh-TW" dirty="0"/>
          </a:p>
          <a:p>
            <a:pPr>
              <a:spcBef>
                <a:spcPts val="3000"/>
              </a:spcBef>
            </a:pPr>
            <a:r>
              <a:rPr kumimoji="0" lang="zh-TW" altLang="en-US" b="1" dirty="0">
                <a:solidFill>
                  <a:srgbClr val="000000"/>
                </a:solidFill>
                <a:latin typeface="Times New Roman" panose="02020603050405020304" pitchFamily="18" charset="0"/>
                <a:cs typeface="Times New Roman" panose="02020603050405020304" pitchFamily="18" charset="0"/>
              </a:rPr>
              <a:t>招生科別：汽車科、電機科、資料處理科、</a:t>
            </a:r>
            <a:endParaRPr kumimoji="0" lang="en-US" altLang="zh-TW" b="1" dirty="0">
              <a:solidFill>
                <a:srgbClr val="000000"/>
              </a:solidFill>
              <a:latin typeface="Times New Roman" panose="02020603050405020304" pitchFamily="18" charset="0"/>
              <a:cs typeface="Times New Roman" panose="02020603050405020304" pitchFamily="18" charset="0"/>
            </a:endParaRPr>
          </a:p>
          <a:p>
            <a:pPr marL="0" indent="2427288">
              <a:spcBef>
                <a:spcPts val="1800"/>
              </a:spcBef>
              <a:buNone/>
            </a:pPr>
            <a:r>
              <a:rPr kumimoji="0" lang="zh-TW" altLang="en-US" b="1" dirty="0">
                <a:solidFill>
                  <a:srgbClr val="000000"/>
                </a:solidFill>
                <a:latin typeface="Times New Roman" panose="02020603050405020304" pitchFamily="18" charset="0"/>
                <a:cs typeface="Times New Roman" panose="02020603050405020304" pitchFamily="18" charset="0"/>
              </a:rPr>
              <a:t>餐飲管理科</a:t>
            </a:r>
            <a:r>
              <a:rPr kumimoji="0" lang="en-US" altLang="zh-TW" b="1" dirty="0">
                <a:solidFill>
                  <a:srgbClr val="000000"/>
                </a:solidFill>
                <a:latin typeface="Times New Roman" panose="02020603050405020304" pitchFamily="18" charset="0"/>
                <a:cs typeface="Times New Roman" panose="02020603050405020304" pitchFamily="18" charset="0"/>
              </a:rPr>
              <a:t>(</a:t>
            </a:r>
            <a:r>
              <a:rPr kumimoji="0" lang="zh-TW" altLang="en-US" b="1" dirty="0">
                <a:solidFill>
                  <a:srgbClr val="000000"/>
                </a:solidFill>
                <a:latin typeface="Times New Roman" panose="02020603050405020304" pitchFamily="18" charset="0"/>
                <a:cs typeface="Times New Roman" panose="02020603050405020304" pitchFamily="18" charset="0"/>
              </a:rPr>
              <a:t>雙語實驗班</a:t>
            </a:r>
            <a:r>
              <a:rPr kumimoji="0" lang="en-US" altLang="zh-TW" b="1" dirty="0">
                <a:solidFill>
                  <a:srgbClr val="000000"/>
                </a:solidFill>
                <a:latin typeface="Times New Roman" panose="02020603050405020304" pitchFamily="18" charset="0"/>
                <a:cs typeface="Times New Roman" panose="02020603050405020304" pitchFamily="18" charset="0"/>
              </a:rPr>
              <a:t>)</a:t>
            </a:r>
            <a:r>
              <a:rPr kumimoji="0" lang="zh-TW" altLang="en-US" b="1" dirty="0">
                <a:solidFill>
                  <a:srgbClr val="000000"/>
                </a:solidFill>
                <a:latin typeface="Times New Roman" panose="02020603050405020304" pitchFamily="18" charset="0"/>
                <a:cs typeface="Times New Roman" panose="02020603050405020304" pitchFamily="18" charset="0"/>
              </a:rPr>
              <a:t>、烘焙科</a:t>
            </a:r>
          </a:p>
          <a:p>
            <a:endParaRPr lang="en-US" altLang="zh-TW" dirty="0"/>
          </a:p>
          <a:p>
            <a:endParaRPr lang="en-US" altLang="zh-TW"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62</a:t>
            </a:fld>
            <a:endParaRPr lang="zh-TW" altLang="en-US"/>
          </a:p>
        </p:txBody>
      </p:sp>
      <p:sp>
        <p:nvSpPr>
          <p:cNvPr id="6" name="Rectangle 1">
            <a:extLst>
              <a:ext uri="{FF2B5EF4-FFF2-40B4-BE49-F238E27FC236}">
                <a16:creationId xmlns:a16="http://schemas.microsoft.com/office/drawing/2014/main" id="{C9F2497B-CA23-43B5-BA83-1903CB3D7A84}"/>
              </a:ext>
            </a:extLst>
          </p:cNvPr>
          <p:cNvSpPr>
            <a:spLocks noChangeArrowheads="1"/>
          </p:cNvSpPr>
          <p:nvPr/>
        </p:nvSpPr>
        <p:spPr bwMode="auto">
          <a:xfrm>
            <a:off x="683568" y="5877272"/>
            <a:ext cx="68531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說明：</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其他具加分優待之特殊身分生依據相關法令於本招生名額外加</a:t>
            </a:r>
            <a:r>
              <a:rPr kumimoji="0" lang="en-US" altLang="zh-TW" sz="16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endParaRPr kumimoji="0" lang="zh-TW" altLang="en-US" sz="1600" b="0" i="0" u="none" strike="noStrike" cap="none" normalizeH="0" baseline="0" dirty="0">
              <a:ln>
                <a:noFill/>
              </a:ln>
              <a:solidFill>
                <a:schemeClr val="tx1"/>
              </a:solidFill>
              <a:effectLst/>
              <a:latin typeface="Arial" panose="020B0604020202020204" pitchFamily="34" charset="0"/>
            </a:endParaRPr>
          </a:p>
        </p:txBody>
      </p:sp>
      <p:sp>
        <p:nvSpPr>
          <p:cNvPr id="19" name="標題 1"/>
          <p:cNvSpPr>
            <a:spLocks noGrp="1"/>
          </p:cNvSpPr>
          <p:nvPr>
            <p:ph type="title"/>
          </p:nvPr>
        </p:nvSpPr>
        <p:spPr>
          <a:xfrm>
            <a:off x="492841" y="836712"/>
            <a:ext cx="8229600" cy="782960"/>
          </a:xfrm>
          <a:ln>
            <a:headEnd/>
            <a:tailEn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ctr" anchorCtr="0" compatLnSpc="1">
            <a:prstTxWarp prst="textNoShape">
              <a:avLst/>
            </a:prstTxWarp>
          </a:bodyPr>
          <a:lstStyle/>
          <a:p>
            <a:r>
              <a:rPr lang="zh-TW" altLang="en-US" b="1" dirty="0">
                <a:solidFill>
                  <a:srgbClr val="0000FF"/>
                </a:solidFill>
                <a:latin typeface="微軟正黑體" pitchFamily="34" charset="-120"/>
                <a:ea typeface="微軟正黑體" pitchFamily="34" charset="-120"/>
              </a:rPr>
              <a:t>學習區完全免試入學</a:t>
            </a:r>
          </a:p>
        </p:txBody>
      </p:sp>
      <p:grpSp>
        <p:nvGrpSpPr>
          <p:cNvPr id="20" name="群組 19"/>
          <p:cNvGrpSpPr/>
          <p:nvPr/>
        </p:nvGrpSpPr>
        <p:grpSpPr>
          <a:xfrm>
            <a:off x="2195736" y="44624"/>
            <a:ext cx="6948264" cy="400110"/>
            <a:chOff x="2195736" y="44624"/>
            <a:chExt cx="6948264" cy="400110"/>
          </a:xfrm>
        </p:grpSpPr>
        <p:sp>
          <p:nvSpPr>
            <p:cNvPr id="21" name="矩形 20"/>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完全免試入學</a:t>
              </a:r>
            </a:p>
          </p:txBody>
        </p:sp>
        <p:grpSp>
          <p:nvGrpSpPr>
            <p:cNvPr id="22" name="群組 21"/>
            <p:cNvGrpSpPr/>
            <p:nvPr/>
          </p:nvGrpSpPr>
          <p:grpSpPr>
            <a:xfrm>
              <a:off x="2195736" y="44624"/>
              <a:ext cx="2664296" cy="360045"/>
              <a:chOff x="2123728" y="44624"/>
              <a:chExt cx="2664296" cy="360045"/>
            </a:xfrm>
          </p:grpSpPr>
          <p:grpSp>
            <p:nvGrpSpPr>
              <p:cNvPr id="23" name="群組 22"/>
              <p:cNvGrpSpPr/>
              <p:nvPr/>
            </p:nvGrpSpPr>
            <p:grpSpPr>
              <a:xfrm>
                <a:off x="2555776" y="44624"/>
                <a:ext cx="2232248" cy="360045"/>
                <a:chOff x="2267744" y="44624"/>
                <a:chExt cx="2232248" cy="360045"/>
              </a:xfrm>
            </p:grpSpPr>
            <p:grpSp>
              <p:nvGrpSpPr>
                <p:cNvPr id="25" name="群組 37"/>
                <p:cNvGrpSpPr/>
                <p:nvPr/>
              </p:nvGrpSpPr>
              <p:grpSpPr>
                <a:xfrm>
                  <a:off x="2267744" y="44629"/>
                  <a:ext cx="2232248" cy="360040"/>
                  <a:chOff x="2267738" y="44624"/>
                  <a:chExt cx="2232248" cy="360040"/>
                </a:xfrm>
              </p:grpSpPr>
              <p:sp>
                <p:nvSpPr>
                  <p:cNvPr id="28" name="橢圓 2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7" name="橢圓 2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194039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7504" y="1700809"/>
            <a:ext cx="9289032" cy="4309939"/>
          </a:xfrm>
        </p:spPr>
        <p:txBody>
          <a:bodyPr/>
          <a:lstStyle/>
          <a:p>
            <a:pPr>
              <a:spcBef>
                <a:spcPts val="1200"/>
              </a:spcBef>
            </a:pPr>
            <a:r>
              <a:rPr lang="zh-TW" altLang="en-US" sz="3600" b="1" dirty="0">
                <a:solidFill>
                  <a:srgbClr val="FF0000"/>
                </a:solidFill>
              </a:rPr>
              <a:t>學校：玉里高中</a:t>
            </a:r>
            <a:endParaRPr lang="en-US" altLang="zh-TW" sz="3600" b="1" dirty="0">
              <a:solidFill>
                <a:srgbClr val="FF0000"/>
              </a:solidFill>
            </a:endParaRPr>
          </a:p>
          <a:p>
            <a:pPr>
              <a:spcBef>
                <a:spcPts val="1200"/>
              </a:spcBef>
            </a:pPr>
            <a:r>
              <a:rPr lang="zh-TW" altLang="en-US" dirty="0"/>
              <a:t>招生範圍：</a:t>
            </a:r>
            <a:r>
              <a:rPr lang="zh-TW" altLang="en-US" b="1" dirty="0">
                <a:solidFill>
                  <a:srgbClr val="006600"/>
                </a:solidFill>
              </a:rPr>
              <a:t>瑞穗鄉、玉里鎮、富里鄉</a:t>
            </a:r>
            <a:endParaRPr lang="en-US" altLang="zh-TW" b="1" dirty="0">
              <a:solidFill>
                <a:srgbClr val="006600"/>
              </a:solidFill>
            </a:endParaRPr>
          </a:p>
          <a:p>
            <a:pPr indent="1990725">
              <a:spcBef>
                <a:spcPts val="1200"/>
              </a:spcBef>
              <a:buNone/>
            </a:pPr>
            <a:r>
              <a:rPr lang="zh-TW" altLang="en-US" dirty="0"/>
              <a:t>各公私立國民中學應屆畢業生。</a:t>
            </a:r>
            <a:endParaRPr lang="en-US" altLang="zh-TW" dirty="0"/>
          </a:p>
          <a:p>
            <a:pPr>
              <a:spcBef>
                <a:spcPts val="3000"/>
              </a:spcBef>
            </a:pPr>
            <a:r>
              <a:rPr kumimoji="0" lang="zh-TW" altLang="en-US" b="1" dirty="0">
                <a:solidFill>
                  <a:srgbClr val="000000"/>
                </a:solidFill>
                <a:latin typeface="Times New Roman" panose="02020603050405020304" pitchFamily="18" charset="0"/>
                <a:cs typeface="Times New Roman" panose="02020603050405020304" pitchFamily="18" charset="0"/>
              </a:rPr>
              <a:t>招生科別：</a:t>
            </a:r>
            <a:r>
              <a:rPr lang="zh-TW" altLang="en-US" sz="3000" b="1" dirty="0"/>
              <a:t>普通科</a:t>
            </a:r>
            <a:r>
              <a:rPr lang="en-US" altLang="zh-TW" sz="3000" b="1" dirty="0"/>
              <a:t>(</a:t>
            </a:r>
            <a:r>
              <a:rPr lang="zh-TW" altLang="en-US" sz="3000" b="1" dirty="0"/>
              <a:t>內含原住民族實驗教育班</a:t>
            </a:r>
            <a:r>
              <a:rPr lang="en-US" altLang="zh-TW" sz="3000" b="1" dirty="0"/>
              <a:t>1</a:t>
            </a:r>
            <a:r>
              <a:rPr lang="zh-TW" altLang="en-US" sz="3000" b="1" dirty="0"/>
              <a:t>班</a:t>
            </a:r>
            <a:r>
              <a:rPr lang="en-US" altLang="zh-TW" sz="3000" b="1" dirty="0"/>
              <a:t>)</a:t>
            </a:r>
            <a:r>
              <a:rPr kumimoji="0" lang="zh-TW" altLang="en-US" sz="3000" b="1" dirty="0">
                <a:solidFill>
                  <a:srgbClr val="000000"/>
                </a:solidFill>
                <a:latin typeface="Times New Roman" panose="02020603050405020304" pitchFamily="18" charset="0"/>
                <a:cs typeface="Times New Roman" panose="02020603050405020304" pitchFamily="18" charset="0"/>
              </a:rPr>
              <a:t>、時尚造型科、電子商務科、資料處理科、餐飲管理科、觀光事業科、廣告設計科</a:t>
            </a:r>
            <a:endParaRPr lang="en-US" altLang="zh-TW" sz="3000"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63</a:t>
            </a:fld>
            <a:endParaRPr lang="zh-TW" altLang="en-US"/>
          </a:p>
        </p:txBody>
      </p:sp>
      <p:sp>
        <p:nvSpPr>
          <p:cNvPr id="7" name="Rectangle 1">
            <a:extLst>
              <a:ext uri="{FF2B5EF4-FFF2-40B4-BE49-F238E27FC236}">
                <a16:creationId xmlns:a16="http://schemas.microsoft.com/office/drawing/2014/main" id="{C9F2497B-CA23-43B5-BA83-1903CB3D7A84}"/>
              </a:ext>
            </a:extLst>
          </p:cNvPr>
          <p:cNvSpPr>
            <a:spLocks noChangeArrowheads="1"/>
          </p:cNvSpPr>
          <p:nvPr/>
        </p:nvSpPr>
        <p:spPr bwMode="auto">
          <a:xfrm>
            <a:off x="924467" y="6328138"/>
            <a:ext cx="68531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說明：</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其他具加分優待之特殊身分生依據相關法令於本招生名額外加</a:t>
            </a:r>
            <a:r>
              <a:rPr kumimoji="0" lang="en-US" altLang="zh-TW" sz="16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endParaRPr kumimoji="0" lang="zh-TW" altLang="en-US" sz="1600" b="0" i="0" u="none" strike="noStrike" cap="none" normalizeH="0" baseline="0" dirty="0">
              <a:ln>
                <a:noFill/>
              </a:ln>
              <a:solidFill>
                <a:schemeClr val="tx1"/>
              </a:solidFill>
              <a:effectLst/>
              <a:latin typeface="Arial" panose="020B0604020202020204" pitchFamily="34" charset="0"/>
            </a:endParaRPr>
          </a:p>
        </p:txBody>
      </p:sp>
      <p:sp>
        <p:nvSpPr>
          <p:cNvPr id="19" name="標題 1"/>
          <p:cNvSpPr>
            <a:spLocks noGrp="1"/>
          </p:cNvSpPr>
          <p:nvPr>
            <p:ph type="title"/>
          </p:nvPr>
        </p:nvSpPr>
        <p:spPr>
          <a:xfrm>
            <a:off x="492841" y="836712"/>
            <a:ext cx="8229600" cy="782960"/>
          </a:xfrm>
          <a:ln>
            <a:headEnd/>
            <a:tailEn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ctr" anchorCtr="0" compatLnSpc="1">
            <a:prstTxWarp prst="textNoShape">
              <a:avLst/>
            </a:prstTxWarp>
          </a:bodyPr>
          <a:lstStyle/>
          <a:p>
            <a:r>
              <a:rPr lang="zh-TW" altLang="en-US" b="1" dirty="0">
                <a:solidFill>
                  <a:srgbClr val="0000FF"/>
                </a:solidFill>
                <a:latin typeface="微軟正黑體" pitchFamily="34" charset="-120"/>
                <a:ea typeface="微軟正黑體" pitchFamily="34" charset="-120"/>
              </a:rPr>
              <a:t>學習區完全免試入學</a:t>
            </a:r>
          </a:p>
        </p:txBody>
      </p:sp>
      <p:grpSp>
        <p:nvGrpSpPr>
          <p:cNvPr id="20" name="群組 19"/>
          <p:cNvGrpSpPr/>
          <p:nvPr/>
        </p:nvGrpSpPr>
        <p:grpSpPr>
          <a:xfrm>
            <a:off x="2195736" y="44624"/>
            <a:ext cx="6948264" cy="400110"/>
            <a:chOff x="2195736" y="44624"/>
            <a:chExt cx="6948264" cy="400110"/>
          </a:xfrm>
        </p:grpSpPr>
        <p:sp>
          <p:nvSpPr>
            <p:cNvPr id="21" name="矩形 20"/>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完全免試入學</a:t>
              </a:r>
            </a:p>
          </p:txBody>
        </p:sp>
        <p:grpSp>
          <p:nvGrpSpPr>
            <p:cNvPr id="22" name="群組 21"/>
            <p:cNvGrpSpPr/>
            <p:nvPr/>
          </p:nvGrpSpPr>
          <p:grpSpPr>
            <a:xfrm>
              <a:off x="2195736" y="44624"/>
              <a:ext cx="2664296" cy="360045"/>
              <a:chOff x="2123728" y="44624"/>
              <a:chExt cx="2664296" cy="360045"/>
            </a:xfrm>
          </p:grpSpPr>
          <p:grpSp>
            <p:nvGrpSpPr>
              <p:cNvPr id="23" name="群組 22"/>
              <p:cNvGrpSpPr/>
              <p:nvPr/>
            </p:nvGrpSpPr>
            <p:grpSpPr>
              <a:xfrm>
                <a:off x="2555776" y="44624"/>
                <a:ext cx="2232248" cy="360045"/>
                <a:chOff x="2267744" y="44624"/>
                <a:chExt cx="2232248" cy="360045"/>
              </a:xfrm>
            </p:grpSpPr>
            <p:grpSp>
              <p:nvGrpSpPr>
                <p:cNvPr id="25" name="群組 37"/>
                <p:cNvGrpSpPr/>
                <p:nvPr/>
              </p:nvGrpSpPr>
              <p:grpSpPr>
                <a:xfrm>
                  <a:off x="2267744" y="44629"/>
                  <a:ext cx="2232248" cy="360040"/>
                  <a:chOff x="2267738" y="44624"/>
                  <a:chExt cx="2232248" cy="360040"/>
                </a:xfrm>
              </p:grpSpPr>
              <p:sp>
                <p:nvSpPr>
                  <p:cNvPr id="28" name="橢圓 2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7" name="橢圓 2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25035119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31541" y="1628800"/>
            <a:ext cx="8712460" cy="4525963"/>
          </a:xfrm>
        </p:spPr>
        <p:txBody>
          <a:bodyPr/>
          <a:lstStyle/>
          <a:p>
            <a:pPr>
              <a:spcBef>
                <a:spcPts val="0"/>
              </a:spcBef>
            </a:pPr>
            <a:r>
              <a:rPr lang="zh-TW" altLang="en-US" sz="3600" b="1" dirty="0">
                <a:solidFill>
                  <a:srgbClr val="FF0000"/>
                </a:solidFill>
              </a:rPr>
              <a:t>學校：上騰工商、海星高中、四維高中</a:t>
            </a:r>
            <a:endParaRPr lang="en-US" altLang="zh-TW" sz="3600" b="1" dirty="0">
              <a:solidFill>
                <a:srgbClr val="FF0000"/>
              </a:solidFill>
            </a:endParaRPr>
          </a:p>
          <a:p>
            <a:pPr>
              <a:spcBef>
                <a:spcPts val="1200"/>
              </a:spcBef>
            </a:pPr>
            <a:r>
              <a:rPr lang="zh-TW" altLang="en-US" b="1" dirty="0"/>
              <a:t>招生範圍：</a:t>
            </a:r>
            <a:r>
              <a:rPr lang="zh-TW" altLang="en-US" b="1" dirty="0">
                <a:solidFill>
                  <a:srgbClr val="006600"/>
                </a:solidFill>
              </a:rPr>
              <a:t>花蓮縣全區</a:t>
            </a:r>
            <a:endParaRPr lang="en-US" altLang="zh-TW" b="1" dirty="0">
              <a:solidFill>
                <a:srgbClr val="006600"/>
              </a:solidFill>
            </a:endParaRPr>
          </a:p>
          <a:p>
            <a:pPr>
              <a:spcBef>
                <a:spcPts val="1800"/>
              </a:spcBef>
            </a:pPr>
            <a:r>
              <a:rPr kumimoji="0" lang="zh-TW" altLang="en-US" b="1" dirty="0">
                <a:solidFill>
                  <a:srgbClr val="000000"/>
                </a:solidFill>
                <a:latin typeface="Times New Roman" panose="02020603050405020304" pitchFamily="18" charset="0"/>
                <a:cs typeface="Times New Roman" panose="02020603050405020304" pitchFamily="18" charset="0"/>
              </a:rPr>
              <a:t>招生科別：</a:t>
            </a:r>
            <a:endParaRPr kumimoji="0" lang="en-US" altLang="zh-TW" b="1" dirty="0">
              <a:solidFill>
                <a:srgbClr val="000000"/>
              </a:solidFill>
              <a:latin typeface="Times New Roman" panose="02020603050405020304" pitchFamily="18" charset="0"/>
              <a:cs typeface="Times New Roman" panose="02020603050405020304" pitchFamily="18" charset="0"/>
            </a:endParaRPr>
          </a:p>
          <a:p>
            <a:pPr lvl="1">
              <a:spcBef>
                <a:spcPts val="1200"/>
              </a:spcBef>
            </a:pPr>
            <a:r>
              <a:rPr kumimoji="0" lang="zh-TW" altLang="en-US" sz="3200" b="1" dirty="0">
                <a:solidFill>
                  <a:srgbClr val="FF0000"/>
                </a:solidFill>
                <a:latin typeface="Times New Roman" panose="02020603050405020304" pitchFamily="18" charset="0"/>
                <a:cs typeface="Times New Roman" panose="02020603050405020304" pitchFamily="18" charset="0"/>
              </a:rPr>
              <a:t>上騰工商：</a:t>
            </a:r>
            <a:r>
              <a:rPr kumimoji="0" lang="zh-TW" altLang="en-US" b="1" dirty="0">
                <a:solidFill>
                  <a:srgbClr val="000000"/>
                </a:solidFill>
                <a:latin typeface="Times New Roman" panose="02020603050405020304" pitchFamily="18" charset="0"/>
                <a:cs typeface="Times New Roman" panose="02020603050405020304" pitchFamily="18" charset="0"/>
              </a:rPr>
              <a:t>飛機修護科</a:t>
            </a:r>
            <a:endParaRPr kumimoji="0" lang="en-US" altLang="zh-TW" b="1" dirty="0">
              <a:solidFill>
                <a:srgbClr val="000000"/>
              </a:solidFill>
              <a:latin typeface="Times New Roman" panose="02020603050405020304" pitchFamily="18" charset="0"/>
              <a:cs typeface="Times New Roman" panose="02020603050405020304" pitchFamily="18" charset="0"/>
            </a:endParaRPr>
          </a:p>
          <a:p>
            <a:pPr lvl="1">
              <a:spcBef>
                <a:spcPts val="1200"/>
              </a:spcBef>
            </a:pPr>
            <a:r>
              <a:rPr kumimoji="0" lang="zh-TW" altLang="en-US" sz="3200" b="1" dirty="0">
                <a:solidFill>
                  <a:srgbClr val="FF0000"/>
                </a:solidFill>
                <a:latin typeface="Times New Roman" panose="02020603050405020304" pitchFamily="18" charset="0"/>
                <a:cs typeface="Times New Roman" panose="02020603050405020304" pitchFamily="18" charset="0"/>
              </a:rPr>
              <a:t>海星高中：</a:t>
            </a:r>
            <a:r>
              <a:rPr kumimoji="0" lang="zh-TW" altLang="en-US" b="1" dirty="0">
                <a:solidFill>
                  <a:srgbClr val="000000"/>
                </a:solidFill>
                <a:latin typeface="Times New Roman" panose="02020603050405020304" pitchFamily="18" charset="0"/>
                <a:cs typeface="Times New Roman" panose="02020603050405020304" pitchFamily="18" charset="0"/>
              </a:rPr>
              <a:t>普通科</a:t>
            </a:r>
            <a:r>
              <a:rPr lang="en-US" altLang="zh-TW" dirty="0"/>
              <a:t>(</a:t>
            </a:r>
            <a:r>
              <a:rPr lang="zh-TW" altLang="en-US" dirty="0"/>
              <a:t>內含原住民族實驗教育班</a:t>
            </a:r>
            <a:r>
              <a:rPr lang="en-US" altLang="zh-TW" dirty="0"/>
              <a:t>1</a:t>
            </a:r>
            <a:r>
              <a:rPr lang="zh-TW" altLang="en-US" dirty="0"/>
              <a:t>班</a:t>
            </a:r>
            <a:r>
              <a:rPr lang="en-US" altLang="zh-TW" dirty="0"/>
              <a:t>) </a:t>
            </a:r>
            <a:r>
              <a:rPr kumimoji="0" lang="zh-TW" altLang="en-US" b="1" dirty="0">
                <a:solidFill>
                  <a:srgbClr val="000000"/>
                </a:solidFill>
                <a:latin typeface="Times New Roman" panose="02020603050405020304" pitchFamily="18" charset="0"/>
                <a:cs typeface="Times New Roman" panose="02020603050405020304" pitchFamily="18" charset="0"/>
              </a:rPr>
              <a:t>、綜合高中</a:t>
            </a:r>
            <a:endParaRPr kumimoji="0" lang="en-US" altLang="zh-TW" b="1" dirty="0">
              <a:solidFill>
                <a:srgbClr val="000000"/>
              </a:solidFill>
              <a:latin typeface="Times New Roman" panose="02020603050405020304" pitchFamily="18" charset="0"/>
              <a:cs typeface="Times New Roman" panose="02020603050405020304" pitchFamily="18" charset="0"/>
            </a:endParaRPr>
          </a:p>
          <a:p>
            <a:pPr lvl="1">
              <a:spcBef>
                <a:spcPts val="1200"/>
              </a:spcBef>
            </a:pPr>
            <a:r>
              <a:rPr kumimoji="0" lang="zh-TW" altLang="en-US" sz="3200" b="1" dirty="0">
                <a:solidFill>
                  <a:srgbClr val="FF0000"/>
                </a:solidFill>
                <a:latin typeface="Times New Roman" panose="02020603050405020304" pitchFamily="18" charset="0"/>
                <a:cs typeface="Times New Roman" panose="02020603050405020304" pitchFamily="18" charset="0"/>
              </a:rPr>
              <a:t>四維高中：</a:t>
            </a:r>
            <a:r>
              <a:rPr kumimoji="0" lang="zh-TW" altLang="en-US" b="1" dirty="0">
                <a:solidFill>
                  <a:srgbClr val="000000"/>
                </a:solidFill>
                <a:latin typeface="Times New Roman" panose="02020603050405020304" pitchFamily="18" charset="0"/>
                <a:cs typeface="Times New Roman" panose="02020603050405020304" pitchFamily="18" charset="0"/>
              </a:rPr>
              <a:t>普通科、綜合高中</a:t>
            </a:r>
            <a:endParaRPr kumimoji="0" lang="en-US" altLang="zh-TW" b="1" dirty="0">
              <a:solidFill>
                <a:srgbClr val="000000"/>
              </a:solidFill>
              <a:latin typeface="Times New Roman" panose="02020603050405020304" pitchFamily="18" charset="0"/>
              <a:cs typeface="Times New Roman" panose="02020603050405020304" pitchFamily="18" charset="0"/>
            </a:endParaRPr>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64</a:t>
            </a:fld>
            <a:endParaRPr lang="zh-TW" altLang="en-US"/>
          </a:p>
        </p:txBody>
      </p:sp>
      <p:sp>
        <p:nvSpPr>
          <p:cNvPr id="7" name="Rectangle 1">
            <a:extLst>
              <a:ext uri="{FF2B5EF4-FFF2-40B4-BE49-F238E27FC236}">
                <a16:creationId xmlns:a16="http://schemas.microsoft.com/office/drawing/2014/main" id="{C9F2497B-CA23-43B5-BA83-1903CB3D7A84}"/>
              </a:ext>
            </a:extLst>
          </p:cNvPr>
          <p:cNvSpPr>
            <a:spLocks noChangeArrowheads="1"/>
          </p:cNvSpPr>
          <p:nvPr/>
        </p:nvSpPr>
        <p:spPr bwMode="auto">
          <a:xfrm>
            <a:off x="1176489" y="6172206"/>
            <a:ext cx="685315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說明：</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其他具加分優待之特殊身分生依據相關法令於本招生名額外加</a:t>
            </a:r>
            <a:r>
              <a:rPr kumimoji="0" lang="en-US" altLang="zh-TW" sz="16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a:t>
            </a:r>
            <a:endParaRPr kumimoji="0" lang="zh-TW" altLang="en-US" sz="1600" b="0" i="0" u="none" strike="noStrike" cap="none" normalizeH="0" baseline="0" dirty="0">
              <a:ln>
                <a:noFill/>
              </a:ln>
              <a:solidFill>
                <a:schemeClr val="tx1"/>
              </a:solidFill>
              <a:effectLst/>
              <a:latin typeface="Arial" panose="020B0604020202020204" pitchFamily="34" charset="0"/>
            </a:endParaRPr>
          </a:p>
        </p:txBody>
      </p:sp>
      <p:sp>
        <p:nvSpPr>
          <p:cNvPr id="19" name="標題 1"/>
          <p:cNvSpPr>
            <a:spLocks noGrp="1"/>
          </p:cNvSpPr>
          <p:nvPr>
            <p:ph type="title"/>
          </p:nvPr>
        </p:nvSpPr>
        <p:spPr>
          <a:xfrm>
            <a:off x="467544" y="692696"/>
            <a:ext cx="8229600" cy="782960"/>
          </a:xfrm>
          <a:ln>
            <a:headEnd/>
            <a:tailEn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ctr" anchorCtr="0" compatLnSpc="1">
            <a:prstTxWarp prst="textNoShape">
              <a:avLst/>
            </a:prstTxWarp>
          </a:bodyPr>
          <a:lstStyle/>
          <a:p>
            <a:r>
              <a:rPr lang="zh-TW" altLang="en-US" b="1" dirty="0">
                <a:solidFill>
                  <a:srgbClr val="0000FF"/>
                </a:solidFill>
                <a:latin typeface="微軟正黑體" pitchFamily="34" charset="-120"/>
                <a:ea typeface="微軟正黑體" pitchFamily="34" charset="-120"/>
              </a:rPr>
              <a:t>學習區完全免試入學</a:t>
            </a:r>
          </a:p>
        </p:txBody>
      </p:sp>
      <p:grpSp>
        <p:nvGrpSpPr>
          <p:cNvPr id="20" name="群組 19"/>
          <p:cNvGrpSpPr/>
          <p:nvPr/>
        </p:nvGrpSpPr>
        <p:grpSpPr>
          <a:xfrm>
            <a:off x="2195736" y="44624"/>
            <a:ext cx="6948264" cy="400110"/>
            <a:chOff x="2195736" y="44624"/>
            <a:chExt cx="6948264" cy="400110"/>
          </a:xfrm>
        </p:grpSpPr>
        <p:sp>
          <p:nvSpPr>
            <p:cNvPr id="21" name="矩形 20"/>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完全免試入學</a:t>
              </a:r>
            </a:p>
          </p:txBody>
        </p:sp>
        <p:grpSp>
          <p:nvGrpSpPr>
            <p:cNvPr id="22" name="群組 21"/>
            <p:cNvGrpSpPr/>
            <p:nvPr/>
          </p:nvGrpSpPr>
          <p:grpSpPr>
            <a:xfrm>
              <a:off x="2195736" y="44624"/>
              <a:ext cx="2664296" cy="360045"/>
              <a:chOff x="2123728" y="44624"/>
              <a:chExt cx="2664296" cy="360045"/>
            </a:xfrm>
          </p:grpSpPr>
          <p:grpSp>
            <p:nvGrpSpPr>
              <p:cNvPr id="23" name="群組 22"/>
              <p:cNvGrpSpPr/>
              <p:nvPr/>
            </p:nvGrpSpPr>
            <p:grpSpPr>
              <a:xfrm>
                <a:off x="2555776" y="44624"/>
                <a:ext cx="2232248" cy="360045"/>
                <a:chOff x="2267744" y="44624"/>
                <a:chExt cx="2232248" cy="360045"/>
              </a:xfrm>
            </p:grpSpPr>
            <p:grpSp>
              <p:nvGrpSpPr>
                <p:cNvPr id="25" name="群組 37"/>
                <p:cNvGrpSpPr/>
                <p:nvPr/>
              </p:nvGrpSpPr>
              <p:grpSpPr>
                <a:xfrm>
                  <a:off x="2267744" y="44629"/>
                  <a:ext cx="2232248" cy="360040"/>
                  <a:chOff x="2267738" y="44624"/>
                  <a:chExt cx="2232248" cy="360040"/>
                </a:xfrm>
              </p:grpSpPr>
              <p:sp>
                <p:nvSpPr>
                  <p:cNvPr id="28" name="橢圓 2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7" name="橢圓 2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25035119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5192" y="764704"/>
            <a:ext cx="8229600" cy="854968"/>
          </a:xfrm>
        </p:spPr>
        <p:style>
          <a:lnRef idx="3">
            <a:schemeClr val="lt1"/>
          </a:lnRef>
          <a:fillRef idx="1">
            <a:schemeClr val="accent3"/>
          </a:fillRef>
          <a:effectRef idx="1">
            <a:schemeClr val="accent3"/>
          </a:effectRef>
          <a:fontRef idx="minor">
            <a:schemeClr val="lt1"/>
          </a:fontRef>
        </p:style>
        <p:txBody>
          <a:bodyPr/>
          <a:lstStyle/>
          <a:p>
            <a:r>
              <a:rPr lang="zh-TW" altLang="zh-TW" b="1" dirty="0">
                <a:solidFill>
                  <a:srgbClr val="0000FF"/>
                </a:solidFill>
                <a:latin typeface="微軟正黑體" pitchFamily="34" charset="-120"/>
                <a:ea typeface="微軟正黑體" pitchFamily="34" charset="-120"/>
              </a:rPr>
              <a:t>特色招生</a:t>
            </a:r>
            <a:r>
              <a:rPr lang="zh-TW" altLang="en-US" b="1" dirty="0">
                <a:solidFill>
                  <a:srgbClr val="0000FF"/>
                </a:solidFill>
                <a:latin typeface="微軟正黑體" pitchFamily="34" charset="-120"/>
                <a:ea typeface="微軟正黑體" pitchFamily="34" charset="-120"/>
              </a:rPr>
              <a:t>－</a:t>
            </a:r>
            <a:r>
              <a:rPr lang="zh-TW" altLang="zh-TW" b="1" dirty="0">
                <a:solidFill>
                  <a:srgbClr val="0000FF"/>
                </a:solidFill>
                <a:latin typeface="微軟正黑體" pitchFamily="34" charset="-120"/>
                <a:ea typeface="微軟正黑體" pitchFamily="34" charset="-120"/>
              </a:rPr>
              <a:t>專業群科甄選入學</a:t>
            </a:r>
            <a:endParaRPr lang="zh-TW" altLang="en-US" dirty="0">
              <a:solidFill>
                <a:srgbClr val="0000FF"/>
              </a:solidFill>
              <a:latin typeface="微軟正黑體" pitchFamily="34" charset="-120"/>
              <a:ea typeface="微軟正黑體" pitchFamily="34" charset="-120"/>
            </a:endParaRPr>
          </a:p>
        </p:txBody>
      </p:sp>
      <p:sp>
        <p:nvSpPr>
          <p:cNvPr id="3" name="內容版面配置區 2"/>
          <p:cNvSpPr>
            <a:spLocks noGrp="1"/>
          </p:cNvSpPr>
          <p:nvPr>
            <p:ph idx="1"/>
          </p:nvPr>
        </p:nvSpPr>
        <p:spPr>
          <a:xfrm>
            <a:off x="323530" y="1916838"/>
            <a:ext cx="8928992" cy="4525963"/>
          </a:xfrm>
        </p:spPr>
        <p:txBody>
          <a:bodyPr/>
          <a:lstStyle/>
          <a:p>
            <a:r>
              <a:rPr lang="zh-TW" altLang="en-US" sz="3600" b="1" dirty="0">
                <a:solidFill>
                  <a:srgbClr val="FF0000"/>
                </a:solidFill>
              </a:rPr>
              <a:t>學校：花蓮高商</a:t>
            </a:r>
            <a:endParaRPr lang="en-US" altLang="zh-TW" sz="3600" b="1" dirty="0">
              <a:solidFill>
                <a:srgbClr val="FF0000"/>
              </a:solidFill>
            </a:endParaRPr>
          </a:p>
          <a:p>
            <a:r>
              <a:rPr lang="zh-TW" altLang="en-US" dirty="0"/>
              <a:t>招生範圍：全國</a:t>
            </a:r>
            <a:r>
              <a:rPr lang="zh-TW" altLang="zh-TW" dirty="0"/>
              <a:t>國中畢業生</a:t>
            </a:r>
            <a:endParaRPr lang="en-US" altLang="zh-TW" dirty="0"/>
          </a:p>
          <a:p>
            <a:r>
              <a:rPr kumimoji="0" lang="zh-TW" altLang="en-US" dirty="0">
                <a:solidFill>
                  <a:srgbClr val="000000"/>
                </a:solidFill>
                <a:latin typeface="Times New Roman" panose="02020603050405020304" pitchFamily="18" charset="0"/>
                <a:cs typeface="Times New Roman" panose="02020603050405020304" pitchFamily="18" charset="0"/>
              </a:rPr>
              <a:t>招生科別：</a:t>
            </a:r>
            <a:r>
              <a:rPr kumimoji="0" lang="zh-TW" altLang="en-US" b="1" dirty="0">
                <a:solidFill>
                  <a:srgbClr val="000000"/>
                </a:solidFill>
                <a:latin typeface="Times New Roman" panose="02020603050405020304" pitchFamily="18" charset="0"/>
                <a:cs typeface="Times New Roman" panose="02020603050405020304" pitchFamily="18" charset="0"/>
              </a:rPr>
              <a:t>應用英語科、會計事務科、</a:t>
            </a:r>
            <a:endParaRPr kumimoji="0" lang="en-US" altLang="zh-TW" b="1" dirty="0">
              <a:solidFill>
                <a:srgbClr val="000000"/>
              </a:solidFill>
              <a:latin typeface="Times New Roman" panose="02020603050405020304" pitchFamily="18" charset="0"/>
              <a:cs typeface="Times New Roman" panose="02020603050405020304" pitchFamily="18" charset="0"/>
            </a:endParaRPr>
          </a:p>
          <a:p>
            <a:pPr marL="0" indent="0">
              <a:buNone/>
            </a:pPr>
            <a:r>
              <a:rPr kumimoji="0" lang="zh-TW" altLang="en-US" b="1" dirty="0">
                <a:solidFill>
                  <a:srgbClr val="000000"/>
                </a:solidFill>
                <a:latin typeface="Times New Roman" panose="02020603050405020304" pitchFamily="18" charset="0"/>
                <a:cs typeface="Times New Roman" panose="02020603050405020304" pitchFamily="18" charset="0"/>
              </a:rPr>
              <a:t>                        資料處理科、多媒體設計科</a:t>
            </a:r>
            <a:endParaRPr kumimoji="0" lang="en-US" altLang="zh-TW" b="1" dirty="0">
              <a:solidFill>
                <a:srgbClr val="000000"/>
              </a:solidFill>
              <a:latin typeface="Times New Roman" panose="02020603050405020304" pitchFamily="18" charset="0"/>
              <a:cs typeface="Times New Roman" panose="02020603050405020304" pitchFamily="18" charset="0"/>
            </a:endParaRPr>
          </a:p>
          <a:p>
            <a:pPr marL="0" indent="2333625">
              <a:buNone/>
            </a:pPr>
            <a:endParaRPr kumimoji="0" lang="en-US" altLang="zh-TW" sz="3000" b="1" dirty="0">
              <a:solidFill>
                <a:srgbClr val="000000"/>
              </a:solidFill>
              <a:latin typeface="Times New Roman" panose="02020603050405020304" pitchFamily="18" charset="0"/>
              <a:cs typeface="Times New Roman" panose="02020603050405020304" pitchFamily="18" charset="0"/>
            </a:endParaRPr>
          </a:p>
          <a:p>
            <a:pPr>
              <a:spcBef>
                <a:spcPts val="1800"/>
              </a:spcBef>
            </a:pPr>
            <a:endParaRPr lang="en-US" altLang="zh-TW" sz="2400" dirty="0"/>
          </a:p>
          <a:p>
            <a:pPr marL="269875" indent="-269875">
              <a:spcBef>
                <a:spcPts val="1800"/>
              </a:spcBef>
              <a:buNone/>
            </a:pPr>
            <a:r>
              <a:rPr lang="zh-TW" altLang="zh-TW" sz="2000" dirty="0"/>
              <a:t>※</a:t>
            </a:r>
            <a:r>
              <a:rPr lang="zh-TW" altLang="en-US" sz="2000" dirty="0"/>
              <a:t>詳細內容請參閱「</a:t>
            </a:r>
            <a:r>
              <a:rPr lang="en-US" altLang="zh-TW" sz="2000" dirty="0"/>
              <a:t>114</a:t>
            </a:r>
            <a:r>
              <a:rPr lang="zh-TW" altLang="en-US" sz="2000" dirty="0"/>
              <a:t>學年度高級中等學校特色招生專業群科甄選入學簡章彙編</a:t>
            </a:r>
            <a:r>
              <a:rPr lang="zh-TW" altLang="en-US" sz="2000" dirty="0">
                <a:latin typeface="新細明體"/>
                <a:ea typeface="新細明體"/>
              </a:rPr>
              <a:t>」</a:t>
            </a:r>
            <a:endParaRPr lang="zh-TW" altLang="en-US" sz="2000"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65</a:t>
            </a:fld>
            <a:endParaRPr lang="zh-TW" altLang="en-US"/>
          </a:p>
        </p:txBody>
      </p:sp>
      <p:grpSp>
        <p:nvGrpSpPr>
          <p:cNvPr id="16" name="群組 15"/>
          <p:cNvGrpSpPr/>
          <p:nvPr/>
        </p:nvGrpSpPr>
        <p:grpSpPr>
          <a:xfrm>
            <a:off x="2195736" y="44624"/>
            <a:ext cx="6948264" cy="400110"/>
            <a:chOff x="2195736" y="44624"/>
            <a:chExt cx="6948264" cy="400110"/>
          </a:xfrm>
        </p:grpSpPr>
        <p:sp>
          <p:nvSpPr>
            <p:cNvPr id="17" name="矩形 16"/>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29163710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5192" y="764704"/>
            <a:ext cx="8229600" cy="854968"/>
          </a:xfrm>
        </p:spPr>
        <p:style>
          <a:lnRef idx="3">
            <a:schemeClr val="lt1"/>
          </a:lnRef>
          <a:fillRef idx="1">
            <a:schemeClr val="accent3"/>
          </a:fillRef>
          <a:effectRef idx="1">
            <a:schemeClr val="accent3"/>
          </a:effectRef>
          <a:fontRef idx="minor">
            <a:schemeClr val="lt1"/>
          </a:fontRef>
        </p:style>
        <p:txBody>
          <a:bodyPr/>
          <a:lstStyle/>
          <a:p>
            <a:r>
              <a:rPr lang="zh-TW" altLang="zh-TW" b="1" dirty="0">
                <a:solidFill>
                  <a:srgbClr val="0000FF"/>
                </a:solidFill>
                <a:latin typeface="微軟正黑體" pitchFamily="34" charset="-120"/>
                <a:ea typeface="微軟正黑體" pitchFamily="34" charset="-120"/>
              </a:rPr>
              <a:t>特色招生</a:t>
            </a:r>
            <a:r>
              <a:rPr lang="zh-TW" altLang="en-US" b="1" dirty="0">
                <a:solidFill>
                  <a:srgbClr val="0000FF"/>
                </a:solidFill>
                <a:latin typeface="微軟正黑體" pitchFamily="34" charset="-120"/>
                <a:ea typeface="微軟正黑體" pitchFamily="34" charset="-120"/>
              </a:rPr>
              <a:t>－</a:t>
            </a:r>
            <a:r>
              <a:rPr lang="zh-TW" altLang="zh-TW" b="1" dirty="0">
                <a:solidFill>
                  <a:srgbClr val="0000FF"/>
                </a:solidFill>
                <a:latin typeface="微軟正黑體" pitchFamily="34" charset="-120"/>
                <a:ea typeface="微軟正黑體" pitchFamily="34" charset="-120"/>
              </a:rPr>
              <a:t>專業群科甄選入學</a:t>
            </a:r>
            <a:endParaRPr lang="zh-TW" altLang="en-US" dirty="0">
              <a:solidFill>
                <a:srgbClr val="0000FF"/>
              </a:solidFill>
              <a:latin typeface="微軟正黑體" pitchFamily="34" charset="-120"/>
              <a:ea typeface="微軟正黑體" pitchFamily="34" charset="-120"/>
            </a:endParaRPr>
          </a:p>
        </p:txBody>
      </p:sp>
      <p:sp>
        <p:nvSpPr>
          <p:cNvPr id="3" name="內容版面配置區 2"/>
          <p:cNvSpPr>
            <a:spLocks noGrp="1"/>
          </p:cNvSpPr>
          <p:nvPr>
            <p:ph idx="1"/>
          </p:nvPr>
        </p:nvSpPr>
        <p:spPr>
          <a:xfrm>
            <a:off x="323530" y="1916838"/>
            <a:ext cx="8928992" cy="4525963"/>
          </a:xfrm>
        </p:spPr>
        <p:txBody>
          <a:bodyPr/>
          <a:lstStyle/>
          <a:p>
            <a:r>
              <a:rPr lang="zh-TW" altLang="en-US" sz="3600" b="1" dirty="0">
                <a:solidFill>
                  <a:srgbClr val="FF0000"/>
                </a:solidFill>
              </a:rPr>
              <a:t>學校：花蓮高工</a:t>
            </a:r>
            <a:endParaRPr lang="en-US" altLang="zh-TW" sz="3600" b="1" dirty="0">
              <a:solidFill>
                <a:srgbClr val="FF0000"/>
              </a:solidFill>
            </a:endParaRPr>
          </a:p>
          <a:p>
            <a:r>
              <a:rPr lang="zh-TW" altLang="en-US" dirty="0"/>
              <a:t>招生範圍：全國</a:t>
            </a:r>
            <a:r>
              <a:rPr lang="zh-TW" altLang="zh-TW" dirty="0"/>
              <a:t>國中畢業生</a:t>
            </a:r>
            <a:endParaRPr lang="en-US" altLang="zh-TW" dirty="0"/>
          </a:p>
          <a:p>
            <a:r>
              <a:rPr kumimoji="0" lang="zh-TW" altLang="en-US" dirty="0">
                <a:solidFill>
                  <a:srgbClr val="000000"/>
                </a:solidFill>
                <a:latin typeface="Times New Roman" panose="02020603050405020304" pitchFamily="18" charset="0"/>
                <a:cs typeface="Times New Roman" panose="02020603050405020304" pitchFamily="18" charset="0"/>
              </a:rPr>
              <a:t>招生科別：</a:t>
            </a:r>
            <a:r>
              <a:rPr kumimoji="0" lang="zh-TW" altLang="en-US" sz="3000" b="1" dirty="0">
                <a:solidFill>
                  <a:srgbClr val="000000"/>
                </a:solidFill>
                <a:latin typeface="Times New Roman" panose="02020603050405020304" pitchFamily="18" charset="0"/>
                <a:cs typeface="Times New Roman" panose="02020603050405020304" pitchFamily="18" charset="0"/>
              </a:rPr>
              <a:t>化工科、製圖科、電機科、</a:t>
            </a:r>
            <a:endParaRPr kumimoji="0" lang="en-US" altLang="zh-TW" sz="3000" b="1" dirty="0">
              <a:solidFill>
                <a:srgbClr val="000000"/>
              </a:solidFill>
              <a:latin typeface="Times New Roman" panose="02020603050405020304" pitchFamily="18" charset="0"/>
              <a:cs typeface="Times New Roman" panose="02020603050405020304" pitchFamily="18" charset="0"/>
            </a:endParaRPr>
          </a:p>
          <a:p>
            <a:pPr marL="0" indent="0">
              <a:buNone/>
            </a:pPr>
            <a:r>
              <a:rPr kumimoji="0" lang="zh-TW" altLang="en-US" sz="3000" b="1" dirty="0">
                <a:solidFill>
                  <a:srgbClr val="000000"/>
                </a:solidFill>
                <a:latin typeface="Times New Roman" panose="02020603050405020304" pitchFamily="18" charset="0"/>
                <a:cs typeface="Times New Roman" panose="02020603050405020304" pitchFamily="18" charset="0"/>
              </a:rPr>
              <a:t>                         </a:t>
            </a:r>
            <a:r>
              <a:rPr kumimoji="0" lang="zh-TW" altLang="en-US" sz="2800" b="1" dirty="0">
                <a:latin typeface="Times New Roman" panose="02020603050405020304" pitchFamily="18" charset="0"/>
                <a:cs typeface="Times New Roman" panose="02020603050405020304" pitchFamily="18" charset="0"/>
              </a:rPr>
              <a:t>機械科、機電科、建</a:t>
            </a:r>
            <a:r>
              <a:rPr kumimoji="0" lang="zh-TW" altLang="en-US" sz="3000" b="1" dirty="0">
                <a:solidFill>
                  <a:srgbClr val="000000"/>
                </a:solidFill>
                <a:latin typeface="Times New Roman" panose="02020603050405020304" pitchFamily="18" charset="0"/>
                <a:cs typeface="Times New Roman" panose="02020603050405020304" pitchFamily="18" charset="0"/>
              </a:rPr>
              <a:t>築科、</a:t>
            </a:r>
            <a:endParaRPr kumimoji="0" lang="en-US" altLang="zh-TW" sz="3000" b="1" dirty="0">
              <a:solidFill>
                <a:srgbClr val="000000"/>
              </a:solidFill>
              <a:latin typeface="Times New Roman" panose="02020603050405020304" pitchFamily="18" charset="0"/>
              <a:cs typeface="Times New Roman" panose="02020603050405020304" pitchFamily="18" charset="0"/>
            </a:endParaRPr>
          </a:p>
          <a:p>
            <a:pPr marL="0" indent="0">
              <a:buNone/>
            </a:pPr>
            <a:r>
              <a:rPr kumimoji="0" lang="zh-TW" altLang="en-US" sz="3000" b="1" dirty="0">
                <a:solidFill>
                  <a:srgbClr val="000000"/>
                </a:solidFill>
                <a:latin typeface="Times New Roman" panose="02020603050405020304" pitchFamily="18" charset="0"/>
                <a:cs typeface="Times New Roman" panose="02020603050405020304" pitchFamily="18" charset="0"/>
              </a:rPr>
              <a:t>                          汽車科、電子科、資訊科</a:t>
            </a:r>
            <a:endParaRPr kumimoji="0" lang="en-US" altLang="zh-TW" sz="3000" b="1" dirty="0">
              <a:solidFill>
                <a:srgbClr val="000000"/>
              </a:solidFill>
              <a:latin typeface="Times New Roman" panose="02020603050405020304" pitchFamily="18" charset="0"/>
              <a:cs typeface="Times New Roman" panose="02020603050405020304" pitchFamily="18" charset="0"/>
            </a:endParaRPr>
          </a:p>
          <a:p>
            <a:pPr marL="0" indent="0">
              <a:buNone/>
            </a:pPr>
            <a:endParaRPr lang="en-US" altLang="zh-TW" sz="2400" dirty="0"/>
          </a:p>
          <a:p>
            <a:pPr marL="269875" indent="-269875">
              <a:spcBef>
                <a:spcPts val="1800"/>
              </a:spcBef>
              <a:buNone/>
            </a:pPr>
            <a:r>
              <a:rPr lang="zh-TW" altLang="zh-TW" sz="2000" dirty="0"/>
              <a:t>※</a:t>
            </a:r>
            <a:r>
              <a:rPr lang="zh-TW" altLang="en-US" sz="2000" dirty="0"/>
              <a:t>詳細內容請參閱「</a:t>
            </a:r>
            <a:r>
              <a:rPr lang="en-US" altLang="zh-TW" sz="2000" dirty="0"/>
              <a:t>114</a:t>
            </a:r>
            <a:r>
              <a:rPr lang="zh-TW" altLang="en-US" sz="2000" dirty="0"/>
              <a:t>學年度高級中等學校特色招生專業群科甄選入學簡章彙編</a:t>
            </a:r>
            <a:r>
              <a:rPr lang="zh-TW" altLang="en-US" sz="2000" dirty="0">
                <a:latin typeface="新細明體"/>
                <a:ea typeface="新細明體"/>
              </a:rPr>
              <a:t>」</a:t>
            </a:r>
            <a:endParaRPr lang="zh-TW" altLang="en-US" sz="2000"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66</a:t>
            </a:fld>
            <a:endParaRPr lang="zh-TW" altLang="en-US"/>
          </a:p>
        </p:txBody>
      </p:sp>
      <p:grpSp>
        <p:nvGrpSpPr>
          <p:cNvPr id="16" name="群組 15"/>
          <p:cNvGrpSpPr/>
          <p:nvPr/>
        </p:nvGrpSpPr>
        <p:grpSpPr>
          <a:xfrm>
            <a:off x="2195736" y="44624"/>
            <a:ext cx="6948264" cy="400110"/>
            <a:chOff x="2195736" y="44624"/>
            <a:chExt cx="6948264" cy="400110"/>
          </a:xfrm>
        </p:grpSpPr>
        <p:sp>
          <p:nvSpPr>
            <p:cNvPr id="17" name="矩形 16"/>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67</a:t>
            </a:fld>
            <a:endParaRPr lang="zh-TW" altLang="en-US"/>
          </a:p>
        </p:txBody>
      </p:sp>
      <p:sp>
        <p:nvSpPr>
          <p:cNvPr id="17" name="標題 1"/>
          <p:cNvSpPr>
            <a:spLocks noGrp="1"/>
          </p:cNvSpPr>
          <p:nvPr>
            <p:ph type="title"/>
          </p:nvPr>
        </p:nvSpPr>
        <p:spPr>
          <a:xfrm>
            <a:off x="385192" y="764704"/>
            <a:ext cx="8229600" cy="854968"/>
          </a:xfrm>
        </p:spPr>
        <p:style>
          <a:lnRef idx="3">
            <a:schemeClr val="lt1"/>
          </a:lnRef>
          <a:fillRef idx="1">
            <a:schemeClr val="accent3"/>
          </a:fillRef>
          <a:effectRef idx="1">
            <a:schemeClr val="accent3"/>
          </a:effectRef>
          <a:fontRef idx="minor">
            <a:schemeClr val="lt1"/>
          </a:fontRef>
        </p:style>
        <p:txBody>
          <a:bodyPr/>
          <a:lstStyle/>
          <a:p>
            <a:r>
              <a:rPr lang="zh-TW" altLang="zh-TW" b="1" dirty="0">
                <a:solidFill>
                  <a:srgbClr val="0000FF"/>
                </a:solidFill>
                <a:latin typeface="微軟正黑體" pitchFamily="34" charset="-120"/>
                <a:ea typeface="微軟正黑體" pitchFamily="34" charset="-120"/>
              </a:rPr>
              <a:t>特色招生</a:t>
            </a:r>
            <a:r>
              <a:rPr lang="zh-TW" altLang="en-US" b="1" dirty="0">
                <a:solidFill>
                  <a:srgbClr val="0000FF"/>
                </a:solidFill>
                <a:latin typeface="微軟正黑體" pitchFamily="34" charset="-120"/>
                <a:ea typeface="微軟正黑體" pitchFamily="34" charset="-120"/>
              </a:rPr>
              <a:t>－</a:t>
            </a:r>
            <a:r>
              <a:rPr lang="zh-TW" altLang="zh-TW" b="1" dirty="0">
                <a:solidFill>
                  <a:srgbClr val="0000FF"/>
                </a:solidFill>
                <a:latin typeface="微軟正黑體" pitchFamily="34" charset="-120"/>
                <a:ea typeface="微軟正黑體" pitchFamily="34" charset="-120"/>
              </a:rPr>
              <a:t>專業群科甄選入學</a:t>
            </a:r>
            <a:endParaRPr lang="zh-TW" altLang="en-US" dirty="0">
              <a:solidFill>
                <a:srgbClr val="0000FF"/>
              </a:solidFill>
              <a:latin typeface="微軟正黑體" pitchFamily="34" charset="-120"/>
              <a:ea typeface="微軟正黑體" pitchFamily="34" charset="-120"/>
            </a:endParaRPr>
          </a:p>
        </p:txBody>
      </p:sp>
      <p:sp>
        <p:nvSpPr>
          <p:cNvPr id="18" name="內容版面配置區 2"/>
          <p:cNvSpPr txBox="1">
            <a:spLocks/>
          </p:cNvSpPr>
          <p:nvPr/>
        </p:nvSpPr>
        <p:spPr bwMode="auto">
          <a:xfrm>
            <a:off x="107506" y="1916838"/>
            <a:ext cx="9145016"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Tx/>
              <a:buBlip>
                <a:blip r:embed="rId2"/>
              </a:buBlip>
              <a:defRPr kumimoji="1" sz="3200" kern="1200">
                <a:solidFill>
                  <a:schemeClr val="tx1"/>
                </a:solidFill>
                <a:latin typeface="標楷體" pitchFamily="65" charset="-120"/>
                <a:ea typeface="標楷體" pitchFamily="65" charset="-120"/>
                <a:cs typeface="+mn-cs"/>
              </a:defRPr>
            </a:lvl1pPr>
            <a:lvl2pPr marL="742950" indent="-285750" algn="l" rtl="0" eaLnBrk="0" fontAlgn="base" hangingPunct="0">
              <a:spcBef>
                <a:spcPct val="20000"/>
              </a:spcBef>
              <a:spcAft>
                <a:spcPct val="0"/>
              </a:spcAft>
              <a:buFontTx/>
              <a:buBlip>
                <a:blip r:embed="rId3"/>
              </a:buBlip>
              <a:defRPr kumimoji="1" sz="2800" kern="1200">
                <a:solidFill>
                  <a:schemeClr val="tx1"/>
                </a:solidFill>
                <a:latin typeface="標楷體" pitchFamily="65" charset="-120"/>
                <a:ea typeface="標楷體" pitchFamily="65" charset="-120"/>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標楷體" pitchFamily="65" charset="-120"/>
                <a:ea typeface="標楷體" pitchFamily="65" charset="-120"/>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TW" altLang="en-US" sz="3600" b="1" dirty="0">
                <a:solidFill>
                  <a:srgbClr val="FF0000"/>
                </a:solidFill>
              </a:rPr>
              <a:t>學校：花蓮高農</a:t>
            </a:r>
            <a:endParaRPr lang="en-US" altLang="zh-TW" sz="3600" b="1" dirty="0">
              <a:solidFill>
                <a:srgbClr val="FF0000"/>
              </a:solidFill>
            </a:endParaRPr>
          </a:p>
          <a:p>
            <a:r>
              <a:rPr lang="zh-TW" altLang="en-US" dirty="0"/>
              <a:t>招生範圍：全國</a:t>
            </a:r>
            <a:r>
              <a:rPr lang="zh-TW" altLang="zh-TW" dirty="0"/>
              <a:t>國中畢業生</a:t>
            </a:r>
            <a:endParaRPr lang="en-US" altLang="zh-TW" dirty="0"/>
          </a:p>
          <a:p>
            <a:r>
              <a:rPr kumimoji="0" lang="zh-TW" altLang="en-US" dirty="0">
                <a:solidFill>
                  <a:srgbClr val="000000"/>
                </a:solidFill>
                <a:latin typeface="Times New Roman" panose="02020603050405020304" pitchFamily="18" charset="0"/>
                <a:cs typeface="Times New Roman" panose="02020603050405020304" pitchFamily="18" charset="0"/>
              </a:rPr>
              <a:t>招生科別：</a:t>
            </a:r>
            <a:r>
              <a:rPr kumimoji="0" lang="zh-TW" altLang="en-US" sz="3000" b="1" dirty="0">
                <a:solidFill>
                  <a:srgbClr val="000000"/>
                </a:solidFill>
                <a:latin typeface="Times New Roman" panose="02020603050405020304" pitchFamily="18" charset="0"/>
                <a:cs typeface="Times New Roman" panose="02020603050405020304" pitchFamily="18" charset="0"/>
              </a:rPr>
              <a:t>土木科、食品加工科、農場經營科、</a:t>
            </a:r>
            <a:endParaRPr kumimoji="0" lang="en-US" altLang="zh-TW" sz="3000" b="1" dirty="0">
              <a:solidFill>
                <a:srgbClr val="000000"/>
              </a:solidFill>
              <a:latin typeface="Times New Roman" panose="02020603050405020304" pitchFamily="18" charset="0"/>
              <a:cs typeface="Times New Roman" panose="02020603050405020304" pitchFamily="18" charset="0"/>
            </a:endParaRPr>
          </a:p>
          <a:p>
            <a:pPr marL="0" indent="2427288">
              <a:buNone/>
            </a:pPr>
            <a:r>
              <a:rPr kumimoji="0" lang="zh-TW" altLang="en-US" sz="3000" b="1" dirty="0">
                <a:solidFill>
                  <a:srgbClr val="000000"/>
                </a:solidFill>
                <a:latin typeface="Times New Roman" panose="02020603050405020304" pitchFamily="18" charset="0"/>
                <a:cs typeface="Times New Roman" panose="02020603050405020304" pitchFamily="18" charset="0"/>
              </a:rPr>
              <a:t>森林科、園藝科、畜產保健科、餐飲</a:t>
            </a:r>
            <a:endParaRPr kumimoji="0" lang="en-US" altLang="zh-TW" sz="3000" b="1" dirty="0">
              <a:solidFill>
                <a:srgbClr val="000000"/>
              </a:solidFill>
              <a:latin typeface="Times New Roman" panose="02020603050405020304" pitchFamily="18" charset="0"/>
              <a:cs typeface="Times New Roman" panose="02020603050405020304" pitchFamily="18" charset="0"/>
            </a:endParaRPr>
          </a:p>
          <a:p>
            <a:pPr marL="0" indent="2427288">
              <a:buNone/>
            </a:pPr>
            <a:r>
              <a:rPr kumimoji="0" lang="zh-TW" altLang="en-US" sz="3000" b="1" dirty="0">
                <a:solidFill>
                  <a:srgbClr val="000000"/>
                </a:solidFill>
                <a:latin typeface="Times New Roman" panose="02020603050405020304" pitchFamily="18" charset="0"/>
                <a:cs typeface="Times New Roman" panose="02020603050405020304" pitchFamily="18" charset="0"/>
              </a:rPr>
              <a:t>管理科、生物產業機電科</a:t>
            </a:r>
            <a:endParaRPr kumimoji="0" lang="en-US" altLang="zh-TW" sz="3000" b="1" dirty="0">
              <a:solidFill>
                <a:srgbClr val="000000"/>
              </a:solidFill>
              <a:latin typeface="Times New Roman" panose="02020603050405020304" pitchFamily="18" charset="0"/>
              <a:cs typeface="Times New Roman" panose="02020603050405020304" pitchFamily="18" charset="0"/>
            </a:endParaRPr>
          </a:p>
          <a:p>
            <a:pPr marL="0" indent="2427288">
              <a:buNone/>
            </a:pPr>
            <a:endParaRPr lang="en-US" altLang="zh-TW" sz="2400" dirty="0"/>
          </a:p>
          <a:p>
            <a:pPr marL="269875" indent="-269875">
              <a:spcBef>
                <a:spcPts val="1800"/>
              </a:spcBef>
              <a:buFontTx/>
              <a:buNone/>
            </a:pPr>
            <a:r>
              <a:rPr lang="zh-TW" altLang="zh-TW" sz="2000" dirty="0"/>
              <a:t>※</a:t>
            </a:r>
            <a:r>
              <a:rPr lang="zh-TW" altLang="en-US" sz="2000" dirty="0"/>
              <a:t>詳細內容請參閱「</a:t>
            </a:r>
            <a:r>
              <a:rPr lang="en-US" altLang="zh-TW" sz="2000" dirty="0"/>
              <a:t>114</a:t>
            </a:r>
            <a:r>
              <a:rPr lang="zh-TW" altLang="en-US" sz="2000" dirty="0"/>
              <a:t>學年度高級中等學校特色招生專業群科甄選入學簡章彙編</a:t>
            </a:r>
            <a:r>
              <a:rPr lang="zh-TW" altLang="en-US" sz="2000" dirty="0">
                <a:latin typeface="新細明體"/>
                <a:ea typeface="新細明體"/>
              </a:rPr>
              <a:t>」</a:t>
            </a:r>
            <a:endParaRPr lang="zh-TW" altLang="en-US" sz="2000" dirty="0"/>
          </a:p>
        </p:txBody>
      </p:sp>
      <p:grpSp>
        <p:nvGrpSpPr>
          <p:cNvPr id="20" name="群組 19"/>
          <p:cNvGrpSpPr/>
          <p:nvPr/>
        </p:nvGrpSpPr>
        <p:grpSpPr>
          <a:xfrm>
            <a:off x="2195736" y="44624"/>
            <a:ext cx="6948264" cy="400110"/>
            <a:chOff x="2195736" y="44624"/>
            <a:chExt cx="6948264" cy="400110"/>
          </a:xfrm>
        </p:grpSpPr>
        <p:sp>
          <p:nvSpPr>
            <p:cNvPr id="21" name="矩形 20"/>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22" name="群組 21"/>
            <p:cNvGrpSpPr/>
            <p:nvPr/>
          </p:nvGrpSpPr>
          <p:grpSpPr>
            <a:xfrm>
              <a:off x="2195736" y="44624"/>
              <a:ext cx="2664296" cy="360045"/>
              <a:chOff x="2123728" y="44624"/>
              <a:chExt cx="2664296" cy="360045"/>
            </a:xfrm>
          </p:grpSpPr>
          <p:grpSp>
            <p:nvGrpSpPr>
              <p:cNvPr id="23" name="群組 22"/>
              <p:cNvGrpSpPr/>
              <p:nvPr/>
            </p:nvGrpSpPr>
            <p:grpSpPr>
              <a:xfrm>
                <a:off x="2555776" y="44624"/>
                <a:ext cx="2232248" cy="360045"/>
                <a:chOff x="2267744" y="44624"/>
                <a:chExt cx="2232248" cy="360045"/>
              </a:xfrm>
            </p:grpSpPr>
            <p:grpSp>
              <p:nvGrpSpPr>
                <p:cNvPr id="25" name="群組 37"/>
                <p:cNvGrpSpPr/>
                <p:nvPr/>
              </p:nvGrpSpPr>
              <p:grpSpPr>
                <a:xfrm>
                  <a:off x="2267744" y="44629"/>
                  <a:ext cx="2232248" cy="360040"/>
                  <a:chOff x="2267738" y="44624"/>
                  <a:chExt cx="2232248" cy="360040"/>
                </a:xfrm>
              </p:grpSpPr>
              <p:sp>
                <p:nvSpPr>
                  <p:cNvPr id="28" name="橢圓 2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6" name="橢圓 25"/>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7" name="橢圓 2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571297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5D400BF4-C259-5FA6-929D-5C6E5EBB5A68}"/>
              </a:ext>
            </a:extLst>
          </p:cNvPr>
          <p:cNvSpPr>
            <a:spLocks noGrp="1"/>
          </p:cNvSpPr>
          <p:nvPr>
            <p:ph idx="1"/>
          </p:nvPr>
        </p:nvSpPr>
        <p:spPr/>
        <p:txBody>
          <a:bodyPr/>
          <a:lstStyle/>
          <a:p>
            <a:r>
              <a:rPr lang="zh-TW" altLang="en-US" sz="3600" b="1" dirty="0">
                <a:solidFill>
                  <a:srgbClr val="FF0000"/>
                </a:solidFill>
              </a:rPr>
              <a:t>學校：玉里高中</a:t>
            </a:r>
            <a:endParaRPr lang="en-US" altLang="zh-TW" sz="3600" b="1" dirty="0">
              <a:solidFill>
                <a:srgbClr val="FF0000"/>
              </a:solidFill>
            </a:endParaRPr>
          </a:p>
          <a:p>
            <a:r>
              <a:rPr lang="zh-TW" altLang="en-US" dirty="0"/>
              <a:t>招生範圍：全國</a:t>
            </a:r>
            <a:r>
              <a:rPr lang="zh-TW" altLang="zh-TW" dirty="0"/>
              <a:t>國中畢業生</a:t>
            </a:r>
            <a:endParaRPr lang="en-US" altLang="zh-TW" dirty="0"/>
          </a:p>
          <a:p>
            <a:r>
              <a:rPr kumimoji="0" lang="zh-TW" altLang="en-US" dirty="0">
                <a:solidFill>
                  <a:srgbClr val="000000"/>
                </a:solidFill>
                <a:latin typeface="Times New Roman" panose="02020603050405020304" pitchFamily="18" charset="0"/>
                <a:cs typeface="Times New Roman" panose="02020603050405020304" pitchFamily="18" charset="0"/>
              </a:rPr>
              <a:t>招生科別：</a:t>
            </a:r>
            <a:r>
              <a:rPr kumimoji="0" lang="zh-TW" altLang="en-US" b="1" dirty="0">
                <a:solidFill>
                  <a:srgbClr val="000000"/>
                </a:solidFill>
                <a:latin typeface="Times New Roman" panose="02020603050405020304" pitchFamily="18" charset="0"/>
                <a:cs typeface="Times New Roman" panose="02020603050405020304" pitchFamily="18" charset="0"/>
              </a:rPr>
              <a:t>資料處理科、電子商務科、時尚造型科、觀光事業科</a:t>
            </a:r>
            <a:endParaRPr kumimoji="0" lang="en-US" altLang="zh-TW" sz="3000" b="1" dirty="0">
              <a:solidFill>
                <a:srgbClr val="000000"/>
              </a:solidFill>
              <a:latin typeface="Times New Roman" panose="02020603050405020304" pitchFamily="18" charset="0"/>
              <a:cs typeface="Times New Roman" panose="02020603050405020304" pitchFamily="18" charset="0"/>
            </a:endParaRPr>
          </a:p>
          <a:p>
            <a:pPr marL="0" indent="0">
              <a:buNone/>
            </a:pPr>
            <a:endParaRPr lang="zh-TW" altLang="en-US" dirty="0"/>
          </a:p>
        </p:txBody>
      </p:sp>
      <p:sp>
        <p:nvSpPr>
          <p:cNvPr id="4" name="投影片編號版面配置區 3">
            <a:extLst>
              <a:ext uri="{FF2B5EF4-FFF2-40B4-BE49-F238E27FC236}">
                <a16:creationId xmlns:a16="http://schemas.microsoft.com/office/drawing/2014/main" id="{05D5D00B-8857-B75E-3E05-EF4ED44C6C56}"/>
              </a:ext>
            </a:extLst>
          </p:cNvPr>
          <p:cNvSpPr>
            <a:spLocks noGrp="1"/>
          </p:cNvSpPr>
          <p:nvPr>
            <p:ph type="sldNum" sz="quarter" idx="12"/>
          </p:nvPr>
        </p:nvSpPr>
        <p:spPr/>
        <p:txBody>
          <a:bodyPr/>
          <a:lstStyle/>
          <a:p>
            <a:pPr>
              <a:defRPr/>
            </a:pPr>
            <a:fld id="{1ECC75B7-3E76-4ACC-92CB-F8F94F23DF5E}" type="slidenum">
              <a:rPr lang="zh-TW" altLang="en-US" smtClean="0"/>
              <a:pPr>
                <a:defRPr/>
              </a:pPr>
              <a:t>68</a:t>
            </a:fld>
            <a:endParaRPr lang="zh-TW" altLang="en-US"/>
          </a:p>
        </p:txBody>
      </p:sp>
      <p:sp>
        <p:nvSpPr>
          <p:cNvPr id="5" name="標題 1">
            <a:extLst>
              <a:ext uri="{FF2B5EF4-FFF2-40B4-BE49-F238E27FC236}">
                <a16:creationId xmlns:a16="http://schemas.microsoft.com/office/drawing/2014/main" id="{7092C21C-477A-D14A-30BA-978EEA5874F5}"/>
              </a:ext>
            </a:extLst>
          </p:cNvPr>
          <p:cNvSpPr>
            <a:spLocks noGrp="1"/>
          </p:cNvSpPr>
          <p:nvPr>
            <p:ph type="title"/>
          </p:nvPr>
        </p:nvSpPr>
        <p:spPr>
          <a:xfrm>
            <a:off x="457200" y="274638"/>
            <a:ext cx="8229600" cy="1143000"/>
          </a:xfrm>
        </p:spPr>
        <p:style>
          <a:lnRef idx="3">
            <a:schemeClr val="lt1"/>
          </a:lnRef>
          <a:fillRef idx="1">
            <a:schemeClr val="accent3"/>
          </a:fillRef>
          <a:effectRef idx="1">
            <a:schemeClr val="accent3"/>
          </a:effectRef>
          <a:fontRef idx="minor">
            <a:schemeClr val="lt1"/>
          </a:fontRef>
        </p:style>
        <p:txBody>
          <a:bodyPr/>
          <a:lstStyle/>
          <a:p>
            <a:r>
              <a:rPr lang="zh-TW" altLang="zh-TW" b="1" dirty="0">
                <a:solidFill>
                  <a:srgbClr val="0000FF"/>
                </a:solidFill>
                <a:latin typeface="微軟正黑體" pitchFamily="34" charset="-120"/>
                <a:ea typeface="微軟正黑體" pitchFamily="34" charset="-120"/>
              </a:rPr>
              <a:t>特色招生</a:t>
            </a:r>
            <a:r>
              <a:rPr lang="zh-TW" altLang="en-US" b="1" dirty="0">
                <a:solidFill>
                  <a:srgbClr val="0000FF"/>
                </a:solidFill>
                <a:latin typeface="微軟正黑體" pitchFamily="34" charset="-120"/>
                <a:ea typeface="微軟正黑體" pitchFamily="34" charset="-120"/>
              </a:rPr>
              <a:t>－</a:t>
            </a:r>
            <a:r>
              <a:rPr lang="zh-TW" altLang="zh-TW" b="1" dirty="0">
                <a:solidFill>
                  <a:srgbClr val="0000FF"/>
                </a:solidFill>
                <a:latin typeface="微軟正黑體" pitchFamily="34" charset="-120"/>
                <a:ea typeface="微軟正黑體" pitchFamily="34" charset="-120"/>
              </a:rPr>
              <a:t>專業群科甄選入學</a:t>
            </a:r>
            <a:endParaRPr lang="zh-TW" altLang="en-US" dirty="0">
              <a:solidFill>
                <a:srgbClr val="0000FF"/>
              </a:solidFill>
              <a:latin typeface="微軟正黑體" pitchFamily="34" charset="-120"/>
              <a:ea typeface="微軟正黑體" pitchFamily="34" charset="-120"/>
            </a:endParaRPr>
          </a:p>
        </p:txBody>
      </p:sp>
    </p:spTree>
    <p:extLst>
      <p:ext uri="{BB962C8B-B14F-4D97-AF65-F5344CB8AC3E}">
        <p14:creationId xmlns:p14="http://schemas.microsoft.com/office/powerpoint/2010/main" val="34358640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85192" y="764704"/>
            <a:ext cx="8229600" cy="854968"/>
          </a:xfrm>
        </p:spPr>
        <p:style>
          <a:lnRef idx="3">
            <a:schemeClr val="lt1"/>
          </a:lnRef>
          <a:fillRef idx="1">
            <a:schemeClr val="accent3"/>
          </a:fillRef>
          <a:effectRef idx="1">
            <a:schemeClr val="accent3"/>
          </a:effectRef>
          <a:fontRef idx="minor">
            <a:schemeClr val="lt1"/>
          </a:fontRef>
        </p:style>
        <p:txBody>
          <a:bodyPr/>
          <a:lstStyle/>
          <a:p>
            <a:r>
              <a:rPr lang="zh-TW" altLang="zh-TW" b="1" dirty="0">
                <a:solidFill>
                  <a:srgbClr val="0000FF"/>
                </a:solidFill>
                <a:latin typeface="微軟正黑體" pitchFamily="34" charset="-120"/>
                <a:ea typeface="微軟正黑體" pitchFamily="34" charset="-120"/>
              </a:rPr>
              <a:t>特色招生</a:t>
            </a:r>
            <a:r>
              <a:rPr lang="zh-TW" altLang="en-US" b="1" dirty="0">
                <a:solidFill>
                  <a:srgbClr val="0000FF"/>
                </a:solidFill>
                <a:latin typeface="微軟正黑體" pitchFamily="34" charset="-120"/>
                <a:ea typeface="微軟正黑體" pitchFamily="34" charset="-120"/>
              </a:rPr>
              <a:t>－</a:t>
            </a:r>
            <a:r>
              <a:rPr lang="zh-TW" altLang="zh-TW" b="1" dirty="0">
                <a:solidFill>
                  <a:srgbClr val="0000FF"/>
                </a:solidFill>
                <a:latin typeface="微軟正黑體" pitchFamily="34" charset="-120"/>
                <a:ea typeface="微軟正黑體" pitchFamily="34" charset="-120"/>
              </a:rPr>
              <a:t>專業群科甄選入學</a:t>
            </a:r>
            <a:endParaRPr lang="zh-TW" altLang="en-US" dirty="0">
              <a:solidFill>
                <a:srgbClr val="0000FF"/>
              </a:solidFill>
              <a:latin typeface="微軟正黑體" pitchFamily="34" charset="-120"/>
              <a:ea typeface="微軟正黑體" pitchFamily="34" charset="-120"/>
            </a:endParaRPr>
          </a:p>
        </p:txBody>
      </p:sp>
      <p:sp>
        <p:nvSpPr>
          <p:cNvPr id="3" name="內容版面配置區 2"/>
          <p:cNvSpPr>
            <a:spLocks noGrp="1"/>
          </p:cNvSpPr>
          <p:nvPr>
            <p:ph idx="1"/>
          </p:nvPr>
        </p:nvSpPr>
        <p:spPr>
          <a:xfrm>
            <a:off x="323530" y="1916838"/>
            <a:ext cx="8928992" cy="4525963"/>
          </a:xfrm>
        </p:spPr>
        <p:txBody>
          <a:bodyPr/>
          <a:lstStyle/>
          <a:p>
            <a:r>
              <a:rPr lang="zh-TW" altLang="en-US" sz="3600" b="1" dirty="0">
                <a:solidFill>
                  <a:srgbClr val="FF0000"/>
                </a:solidFill>
              </a:rPr>
              <a:t>學校：上騰工商</a:t>
            </a:r>
            <a:endParaRPr lang="en-US" altLang="zh-TW" sz="3600" b="1" dirty="0">
              <a:solidFill>
                <a:srgbClr val="FF0000"/>
              </a:solidFill>
            </a:endParaRPr>
          </a:p>
          <a:p>
            <a:r>
              <a:rPr lang="zh-TW" altLang="en-US" dirty="0"/>
              <a:t>招生範圍：全國</a:t>
            </a:r>
            <a:r>
              <a:rPr lang="zh-TW" altLang="zh-TW" dirty="0"/>
              <a:t>國中畢業生</a:t>
            </a:r>
            <a:endParaRPr lang="en-US" altLang="zh-TW" dirty="0"/>
          </a:p>
          <a:p>
            <a:r>
              <a:rPr kumimoji="0" lang="zh-TW" altLang="en-US" dirty="0">
                <a:solidFill>
                  <a:srgbClr val="000000"/>
                </a:solidFill>
                <a:latin typeface="Times New Roman" panose="02020603050405020304" pitchFamily="18" charset="0"/>
                <a:cs typeface="Times New Roman" panose="02020603050405020304" pitchFamily="18" charset="0"/>
              </a:rPr>
              <a:t>招生科別：</a:t>
            </a:r>
            <a:r>
              <a:rPr kumimoji="0" lang="zh-TW" altLang="en-US" b="1" dirty="0">
                <a:solidFill>
                  <a:srgbClr val="000000"/>
                </a:solidFill>
                <a:latin typeface="Times New Roman" panose="02020603050405020304" pitchFamily="18" charset="0"/>
                <a:cs typeface="Times New Roman" panose="02020603050405020304" pitchFamily="18" charset="0"/>
              </a:rPr>
              <a:t>飛機修護科</a:t>
            </a:r>
            <a:endParaRPr kumimoji="0" lang="en-US" altLang="zh-TW" sz="3000" b="1" dirty="0">
              <a:solidFill>
                <a:srgbClr val="000000"/>
              </a:solidFill>
              <a:latin typeface="Times New Roman" panose="02020603050405020304" pitchFamily="18" charset="0"/>
              <a:cs typeface="Times New Roman" panose="02020603050405020304" pitchFamily="18" charset="0"/>
            </a:endParaRPr>
          </a:p>
          <a:p>
            <a:pPr>
              <a:spcBef>
                <a:spcPts val="1800"/>
              </a:spcBef>
            </a:pPr>
            <a:endParaRPr lang="en-US" altLang="zh-TW" sz="2400" dirty="0"/>
          </a:p>
          <a:p>
            <a:pPr marL="269875" indent="-269875">
              <a:spcBef>
                <a:spcPts val="1800"/>
              </a:spcBef>
              <a:buNone/>
            </a:pPr>
            <a:r>
              <a:rPr lang="zh-TW" altLang="zh-TW" sz="2000" dirty="0"/>
              <a:t>※</a:t>
            </a:r>
            <a:r>
              <a:rPr lang="zh-TW" altLang="en-US" sz="2000" dirty="0"/>
              <a:t>詳細內容請參閱「</a:t>
            </a:r>
            <a:r>
              <a:rPr lang="en-US" altLang="zh-TW" sz="2000" dirty="0"/>
              <a:t>114</a:t>
            </a:r>
            <a:r>
              <a:rPr lang="zh-TW" altLang="en-US" sz="2000" dirty="0"/>
              <a:t>學年度高級中等學校特色招生專業群科甄選入學簡章彙編</a:t>
            </a:r>
            <a:r>
              <a:rPr lang="zh-TW" altLang="en-US" sz="2000" dirty="0">
                <a:latin typeface="新細明體"/>
                <a:ea typeface="新細明體"/>
              </a:rPr>
              <a:t>」</a:t>
            </a:r>
            <a:endParaRPr lang="zh-TW" altLang="en-US" sz="2000"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69</a:t>
            </a:fld>
            <a:endParaRPr lang="zh-TW" altLang="en-US"/>
          </a:p>
        </p:txBody>
      </p:sp>
      <p:grpSp>
        <p:nvGrpSpPr>
          <p:cNvPr id="16" name="群組 15"/>
          <p:cNvGrpSpPr/>
          <p:nvPr/>
        </p:nvGrpSpPr>
        <p:grpSpPr>
          <a:xfrm>
            <a:off x="2195736" y="44624"/>
            <a:ext cx="6948264" cy="400110"/>
            <a:chOff x="2195736" y="44624"/>
            <a:chExt cx="6948264" cy="400110"/>
          </a:xfrm>
        </p:grpSpPr>
        <p:sp>
          <p:nvSpPr>
            <p:cNvPr id="17" name="矩形 16"/>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654011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BB9199D3-8569-4C08-9BDA-497527D70E4F}" type="slidenum">
              <a:rPr lang="zh-TW" altLang="en-US" smtClean="0"/>
              <a:pPr>
                <a:defRPr/>
              </a:pPr>
              <a:t>7</a:t>
            </a:fld>
            <a:endParaRPr lang="zh-TW" altLang="en-US"/>
          </a:p>
        </p:txBody>
      </p:sp>
      <p:grpSp>
        <p:nvGrpSpPr>
          <p:cNvPr id="4" name="群組 3"/>
          <p:cNvGrpSpPr/>
          <p:nvPr/>
        </p:nvGrpSpPr>
        <p:grpSpPr>
          <a:xfrm>
            <a:off x="2371396" y="98852"/>
            <a:ext cx="2560644" cy="360040"/>
            <a:chOff x="2299388" y="98852"/>
            <a:chExt cx="2560644" cy="360040"/>
          </a:xfrm>
        </p:grpSpPr>
        <p:grpSp>
          <p:nvGrpSpPr>
            <p:cNvPr id="5" name="群組 4"/>
            <p:cNvGrpSpPr/>
            <p:nvPr/>
          </p:nvGrpSpPr>
          <p:grpSpPr>
            <a:xfrm>
              <a:off x="3227581" y="98852"/>
              <a:ext cx="1632451" cy="360040"/>
              <a:chOff x="2835897" y="44624"/>
              <a:chExt cx="1632451" cy="360040"/>
            </a:xfrm>
          </p:grpSpPr>
          <p:sp>
            <p:nvSpPr>
              <p:cNvPr id="8" name="橢圓 7"/>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 name="橢圓 8"/>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0" name="橢圓 9"/>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 name="橢圓 5"/>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7" name="橢圓 6"/>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矩形 11"/>
          <p:cNvSpPr/>
          <p:nvPr/>
        </p:nvSpPr>
        <p:spPr>
          <a:xfrm>
            <a:off x="5076072" y="72350"/>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
        <p:nvSpPr>
          <p:cNvPr id="13" name="Rectangle 5"/>
          <p:cNvSpPr>
            <a:spLocks noChangeArrowheads="1"/>
          </p:cNvSpPr>
          <p:nvPr/>
        </p:nvSpPr>
        <p:spPr bwMode="auto">
          <a:xfrm>
            <a:off x="522349" y="993946"/>
            <a:ext cx="7743122" cy="830997"/>
          </a:xfrm>
          <a:prstGeom prst="rect">
            <a:avLst/>
          </a:prstGeom>
          <a:noFill/>
          <a:ln>
            <a:noFill/>
          </a:ln>
          <a:effectLst/>
        </p:spPr>
        <p:txBody>
          <a:bodyPr wrap="square">
            <a:spAutoFit/>
          </a:bodyPr>
          <a:lstStyle/>
          <a:p>
            <a:pPr algn="ctr" fontAlgn="auto">
              <a:spcBef>
                <a:spcPts val="0"/>
              </a:spcBef>
              <a:spcAft>
                <a:spcPts val="0"/>
              </a:spcAft>
              <a:defRPr/>
            </a:pPr>
            <a:r>
              <a:rPr kumimoji="0" lang="zh-TW" altLang="en-US" sz="4800" b="1" dirty="0">
                <a:solidFill>
                  <a:srgbClr val="000099"/>
                </a:solidFill>
                <a:effectLst>
                  <a:outerShdw blurRad="38100" dist="38100" dir="2700000" algn="tl">
                    <a:srgbClr val="FFFFFF"/>
                  </a:outerShdw>
                </a:effectLst>
                <a:latin typeface="微軟正黑體" panose="020B0604030504040204" pitchFamily="34" charset="-120"/>
                <a:ea typeface="微軟正黑體" panose="020B0604030504040204" pitchFamily="34" charset="-120"/>
              </a:rPr>
              <a:t>十二年國教入學方式變革</a:t>
            </a:r>
          </a:p>
        </p:txBody>
      </p:sp>
      <p:sp>
        <p:nvSpPr>
          <p:cNvPr id="14" name="文字方塊 13"/>
          <p:cNvSpPr txBox="1"/>
          <p:nvPr/>
        </p:nvSpPr>
        <p:spPr bwMode="auto">
          <a:xfrm>
            <a:off x="789369" y="2245648"/>
            <a:ext cx="4560888" cy="584200"/>
          </a:xfrm>
          <a:prstGeom prst="rect">
            <a:avLst/>
          </a:prstGeom>
          <a:noFill/>
        </p:spPr>
        <p:txBody>
          <a:bodyPr>
            <a:spAutoFit/>
          </a:bodyPr>
          <a:lstStyle/>
          <a:p>
            <a:pPr fontAlgn="auto">
              <a:spcBef>
                <a:spcPts val="0"/>
              </a:spcBef>
              <a:spcAft>
                <a:spcPts val="0"/>
              </a:spcAft>
              <a:defRPr/>
            </a:pPr>
            <a:r>
              <a:rPr kumimoji="0"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a:t>
            </a:r>
            <a:r>
              <a:rPr kumimoji="0"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kumimoji="0"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考試</a:t>
            </a:r>
            <a:r>
              <a:rPr kumimoji="0" lang="en-US" altLang="zh-TW"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kumimoji="0"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為主的入學</a:t>
            </a:r>
          </a:p>
        </p:txBody>
      </p:sp>
      <p:grpSp>
        <p:nvGrpSpPr>
          <p:cNvPr id="15" name="群組 11"/>
          <p:cNvGrpSpPr>
            <a:grpSpLocks/>
          </p:cNvGrpSpPr>
          <p:nvPr/>
        </p:nvGrpSpPr>
        <p:grpSpPr bwMode="auto">
          <a:xfrm>
            <a:off x="711268" y="2829848"/>
            <a:ext cx="7694612" cy="3508376"/>
            <a:chOff x="529900" y="2046861"/>
            <a:chExt cx="7695030" cy="3507744"/>
          </a:xfrm>
        </p:grpSpPr>
        <p:sp>
          <p:nvSpPr>
            <p:cNvPr id="16" name="文字方塊 21"/>
            <p:cNvSpPr txBox="1">
              <a:spLocks noChangeArrowheads="1"/>
            </p:cNvSpPr>
            <p:nvPr/>
          </p:nvSpPr>
          <p:spPr bwMode="auto">
            <a:xfrm>
              <a:off x="4838609" y="4076908"/>
              <a:ext cx="3386321" cy="1384746"/>
            </a:xfrm>
            <a:prstGeom prst="rect">
              <a:avLst/>
            </a:prstGeom>
            <a:noFill/>
            <a:ln w="12700">
              <a:noFill/>
              <a:miter lim="800000"/>
              <a:headEnd/>
              <a:tailEnd/>
            </a:ln>
          </p:spPr>
          <p:txBody>
            <a:bodyPr>
              <a:spAutoFit/>
            </a:bodyPr>
            <a:lstStyle>
              <a:lvl1pPr eaLnBrk="0" hangingPunct="0">
                <a:defRPr kumimoji="1" sz="2400">
                  <a:solidFill>
                    <a:schemeClr val="tx1"/>
                  </a:solidFill>
                  <a:latin typeface="Times New Roman" pitchFamily="18" charset="0"/>
                  <a:ea typeface="標楷體" pitchFamily="65" charset="-120"/>
                </a:defRPr>
              </a:lvl1pPr>
              <a:lvl2pPr marL="742950" indent="-285750" eaLnBrk="0" hangingPunct="0">
                <a:defRPr kumimoji="1" sz="2400">
                  <a:solidFill>
                    <a:schemeClr val="tx1"/>
                  </a:solidFill>
                  <a:latin typeface="Times New Roman" pitchFamily="18" charset="0"/>
                  <a:ea typeface="標楷體" pitchFamily="65" charset="-120"/>
                </a:defRPr>
              </a:lvl2pPr>
              <a:lvl3pPr marL="1143000" indent="-228600" eaLnBrk="0" hangingPunct="0">
                <a:defRPr kumimoji="1" sz="2400">
                  <a:solidFill>
                    <a:schemeClr val="tx1"/>
                  </a:solidFill>
                  <a:latin typeface="Times New Roman" pitchFamily="18" charset="0"/>
                  <a:ea typeface="標楷體" pitchFamily="65" charset="-120"/>
                </a:defRPr>
              </a:lvl3pPr>
              <a:lvl4pPr marL="1600200" indent="-228600" eaLnBrk="0" hangingPunct="0">
                <a:defRPr kumimoji="1" sz="2400">
                  <a:solidFill>
                    <a:schemeClr val="tx1"/>
                  </a:solidFill>
                  <a:latin typeface="Times New Roman" pitchFamily="18" charset="0"/>
                  <a:ea typeface="標楷體" pitchFamily="65" charset="-120"/>
                </a:defRPr>
              </a:lvl4pPr>
              <a:lvl5pPr marL="2057400" indent="-228600" eaLnBrk="0" hangingPunct="0">
                <a:defRPr kumimoji="1" sz="2400">
                  <a:solidFill>
                    <a:schemeClr val="tx1"/>
                  </a:solidFill>
                  <a:latin typeface="Times New Roman" pitchFamily="18" charset="0"/>
                  <a:ea typeface="標楷體" pitchFamily="65" charset="-120"/>
                </a:defRPr>
              </a:lvl5pPr>
              <a:lvl6pPr marL="25146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6pPr>
              <a:lvl7pPr marL="29718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7pPr>
              <a:lvl8pPr marL="34290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8pPr>
              <a:lvl9pPr marL="3886200" indent="-228600" eaLnBrk="0" fontAlgn="base" hangingPunct="0">
                <a:spcBef>
                  <a:spcPct val="50000"/>
                </a:spcBef>
                <a:spcAft>
                  <a:spcPct val="0"/>
                </a:spcAft>
                <a:defRPr kumimoji="1" sz="2400">
                  <a:solidFill>
                    <a:schemeClr val="tx1"/>
                  </a:solidFill>
                  <a:latin typeface="Times New Roman" pitchFamily="18" charset="0"/>
                  <a:ea typeface="標楷體" pitchFamily="65" charset="-120"/>
                </a:defRPr>
              </a:lvl9pPr>
            </a:lstStyle>
            <a:p>
              <a:pPr eaLnBrk="1" fontAlgn="auto" hangingPunct="1">
                <a:spcBef>
                  <a:spcPts val="0"/>
                </a:spcBef>
                <a:spcAft>
                  <a:spcPts val="0"/>
                </a:spcAft>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a:t>
              </a:r>
            </a:p>
            <a:p>
              <a:pPr eaLnBrk="1" fontAlgn="auto" hangingPunct="1">
                <a:spcBef>
                  <a:spcPts val="0"/>
                </a:spcBef>
                <a:spcAft>
                  <a:spcPts val="0"/>
                </a:spcAft>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a:t>
              </a:r>
              <a:endParaRPr lang="en-US" altLang="zh-TW"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eaLnBrk="1" fontAlgn="auto" hangingPunct="1">
                <a:spcBef>
                  <a:spcPts val="0"/>
                </a:spcBef>
                <a:spcAft>
                  <a:spcPts val="0"/>
                </a:spcAft>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a:t>
              </a:r>
              <a:endParaRPr lang="en-US" altLang="zh-TW" sz="28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7" name="文字方塊 23"/>
            <p:cNvSpPr txBox="1">
              <a:spLocks noChangeArrowheads="1"/>
            </p:cNvSpPr>
            <p:nvPr/>
          </p:nvSpPr>
          <p:spPr bwMode="auto">
            <a:xfrm>
              <a:off x="3372212" y="4095195"/>
              <a:ext cx="1008063" cy="523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fontAlgn="auto" hangingPunct="1">
                <a:spcBef>
                  <a:spcPct val="0"/>
                </a:spcBef>
                <a:spcAft>
                  <a:spcPts val="0"/>
                </a:spcAft>
                <a:buFontTx/>
                <a:buNone/>
              </a:pPr>
              <a:r>
                <a:rPr kumimoji="0" lang="zh-TW" altLang="en-US" sz="2800" b="1">
                  <a:solidFill>
                    <a:prstClr val="black"/>
                  </a:solidFill>
                  <a:latin typeface="微軟正黑體" panose="020B0604030504040204" pitchFamily="34" charset="-120"/>
                  <a:ea typeface="微軟正黑體" panose="020B0604030504040204" pitchFamily="34" charset="-120"/>
                </a:rPr>
                <a:t>基測</a:t>
              </a:r>
            </a:p>
          </p:txBody>
        </p:sp>
        <p:sp>
          <p:nvSpPr>
            <p:cNvPr id="18" name="Text Box 34"/>
            <p:cNvSpPr txBox="1">
              <a:spLocks noChangeArrowheads="1"/>
            </p:cNvSpPr>
            <p:nvPr/>
          </p:nvSpPr>
          <p:spPr bwMode="auto">
            <a:xfrm>
              <a:off x="2968525" y="3447025"/>
              <a:ext cx="1782376" cy="463762"/>
            </a:xfrm>
            <a:prstGeom prst="rect">
              <a:avLst/>
            </a:prstGeom>
            <a:noFill/>
            <a:ln>
              <a:noFill/>
            </a:ln>
            <a:scene3d>
              <a:camera prst="orthographicFront"/>
              <a:lightRig rig="threePt" dir="t"/>
            </a:scene3d>
            <a:sp3d>
              <a:bevelT/>
            </a:sp3d>
          </p:spPr>
          <p:txBody>
            <a:bodyPr wrap="square" lIns="90000" tIns="46800" rIns="90000" bIns="46800">
              <a:spAutoFit/>
            </a:bodyPr>
            <a:lstStyle/>
            <a:p>
              <a:pPr fontAlgn="auto">
                <a:spcBef>
                  <a:spcPts val="0"/>
                </a:spcBef>
                <a:spcAft>
                  <a:spcPts val="0"/>
                </a:spcAft>
                <a:defRPr/>
              </a:pPr>
              <a:r>
                <a:rPr kumimoji="0" lang="en-US" altLang="zh-TW" sz="2400" b="1" dirty="0">
                  <a:solidFill>
                    <a:prstClr val="black"/>
                  </a:solidFill>
                  <a:latin typeface="微軟正黑體" panose="020B0604030504040204" pitchFamily="34" charset="-120"/>
                  <a:ea typeface="微軟正黑體" panose="020B0604030504040204" pitchFamily="34" charset="-120"/>
                </a:rPr>
                <a:t>90~102</a:t>
              </a:r>
              <a:r>
                <a:rPr kumimoji="0" lang="zh-TW" altLang="en-US" sz="2400" b="1" dirty="0">
                  <a:solidFill>
                    <a:prstClr val="black"/>
                  </a:solidFill>
                  <a:latin typeface="微軟正黑體" panose="020B0604030504040204" pitchFamily="34" charset="-120"/>
                  <a:ea typeface="微軟正黑體" panose="020B0604030504040204" pitchFamily="34" charset="-120"/>
                </a:rPr>
                <a:t>年</a:t>
              </a:r>
              <a:endParaRPr kumimoji="0" lang="zh-TW" altLang="zh-TW" sz="2400" b="1" dirty="0">
                <a:solidFill>
                  <a:prstClr val="black"/>
                </a:solidFill>
                <a:latin typeface="微軟正黑體" panose="020B0604030504040204" pitchFamily="34" charset="-120"/>
                <a:ea typeface="微軟正黑體" panose="020B0604030504040204" pitchFamily="34" charset="-120"/>
              </a:endParaRPr>
            </a:p>
          </p:txBody>
        </p:sp>
        <p:sp>
          <p:nvSpPr>
            <p:cNvPr id="19" name="Line 27"/>
            <p:cNvSpPr>
              <a:spLocks noChangeShapeType="1"/>
            </p:cNvSpPr>
            <p:nvPr/>
          </p:nvSpPr>
          <p:spPr bwMode="auto">
            <a:xfrm flipV="1">
              <a:off x="2955647" y="3884026"/>
              <a:ext cx="1855994" cy="0"/>
            </a:xfrm>
            <a:prstGeom prst="line">
              <a:avLst/>
            </a:prstGeom>
            <a:noFill/>
            <a:ln w="9525">
              <a:solidFill>
                <a:schemeClr val="tx1"/>
              </a:solidFill>
              <a:miter lim="800000"/>
              <a:headEnd type="oval" w="lg" len="med"/>
              <a:tailEnd type="oval" w="lg" len="med"/>
            </a:ln>
            <a:extLst>
              <a:ext uri="{909E8E84-426E-40DD-AFC4-6F175D3DCCD1}">
                <a14:hiddenFill xmlns:a14="http://schemas.microsoft.com/office/drawing/2010/main">
                  <a:noFill/>
                </a14:hiddenFill>
              </a:ext>
            </a:extLst>
          </p:spPr>
          <p:txBody>
            <a:bodyPr lIns="90000" tIns="46800" rIns="90000" bIns="46800">
              <a:spAutoFit/>
            </a:bodyPr>
            <a:lstStyle/>
            <a:p>
              <a:pPr fontAlgn="auto">
                <a:spcBef>
                  <a:spcPts val="0"/>
                </a:spcBef>
                <a:spcAft>
                  <a:spcPts val="0"/>
                </a:spcAft>
              </a:pPr>
              <a:endParaRPr kumimoji="0" lang="zh-TW" altLang="en-US">
                <a:solidFill>
                  <a:prstClr val="black"/>
                </a:solidFill>
                <a:latin typeface="微軟正黑體" panose="020B0604030504040204" pitchFamily="34" charset="-120"/>
                <a:ea typeface="微軟正黑體" panose="020B0604030504040204" pitchFamily="34" charset="-120"/>
              </a:endParaRPr>
            </a:p>
          </p:txBody>
        </p:sp>
        <p:sp>
          <p:nvSpPr>
            <p:cNvPr id="20" name="Line 27"/>
            <p:cNvSpPr>
              <a:spLocks noChangeShapeType="1"/>
            </p:cNvSpPr>
            <p:nvPr/>
          </p:nvSpPr>
          <p:spPr bwMode="auto">
            <a:xfrm flipV="1">
              <a:off x="4859859" y="3868473"/>
              <a:ext cx="2905409" cy="14785"/>
            </a:xfrm>
            <a:prstGeom prst="line">
              <a:avLst/>
            </a:prstGeom>
            <a:noFill/>
            <a:ln w="9525">
              <a:solidFill>
                <a:schemeClr val="tx1"/>
              </a:solidFill>
              <a:miter lim="800000"/>
              <a:headEnd/>
              <a:tailEnd type="triangle" w="med" len="lg"/>
            </a:ln>
            <a:extLst>
              <a:ext uri="{909E8E84-426E-40DD-AFC4-6F175D3DCCD1}">
                <a14:hiddenFill xmlns:a14="http://schemas.microsoft.com/office/drawing/2010/main">
                  <a:noFill/>
                </a14:hiddenFill>
              </a:ext>
            </a:extLst>
          </p:spPr>
          <p:txBody>
            <a:bodyPr lIns="90000" tIns="46800" rIns="90000" bIns="46800">
              <a:spAutoFit/>
            </a:bodyPr>
            <a:lstStyle/>
            <a:p>
              <a:pPr fontAlgn="auto">
                <a:spcBef>
                  <a:spcPts val="0"/>
                </a:spcBef>
                <a:spcAft>
                  <a:spcPts val="0"/>
                </a:spcAft>
              </a:pPr>
              <a:endParaRPr kumimoji="0" lang="zh-TW" altLang="en-US">
                <a:solidFill>
                  <a:prstClr val="black"/>
                </a:solidFill>
                <a:latin typeface="微軟正黑體" panose="020B0604030504040204" pitchFamily="34" charset="-120"/>
                <a:ea typeface="微軟正黑體" panose="020B0604030504040204" pitchFamily="34" charset="-120"/>
              </a:endParaRPr>
            </a:p>
          </p:txBody>
        </p:sp>
        <p:sp>
          <p:nvSpPr>
            <p:cNvPr id="21" name="Text Box 34"/>
            <p:cNvSpPr txBox="1">
              <a:spLocks noChangeArrowheads="1"/>
            </p:cNvSpPr>
            <p:nvPr/>
          </p:nvSpPr>
          <p:spPr bwMode="auto">
            <a:xfrm>
              <a:off x="4859858" y="3404627"/>
              <a:ext cx="1979389" cy="525306"/>
            </a:xfrm>
            <a:prstGeom prst="rect">
              <a:avLst/>
            </a:prstGeom>
            <a:noFill/>
            <a:ln>
              <a:noFill/>
            </a:ln>
            <a:scene3d>
              <a:camera prst="orthographicFront"/>
              <a:lightRig rig="threePt" dir="t"/>
            </a:scene3d>
            <a:sp3d>
              <a:bevelT/>
            </a:sp3d>
          </p:spPr>
          <p:txBody>
            <a:bodyPr wrap="square" lIns="90000" tIns="46800" rIns="90000" bIns="46800">
              <a:spAutoFit/>
            </a:bodyPr>
            <a:lstStyle/>
            <a:p>
              <a:pPr fontAlgn="auto">
                <a:spcBef>
                  <a:spcPts val="0"/>
                </a:spcBef>
                <a:spcAft>
                  <a:spcPts val="0"/>
                </a:spcAft>
                <a:defRPr/>
              </a:pPr>
              <a:r>
                <a:rPr kumimoji="0" lang="en-US" altLang="zh-TW" sz="2800" b="1" dirty="0">
                  <a:solidFill>
                    <a:srgbClr val="FF0000"/>
                  </a:solidFill>
                  <a:latin typeface="微軟正黑體" panose="020B0604030504040204" pitchFamily="34" charset="-120"/>
                  <a:ea typeface="微軟正黑體" panose="020B0604030504040204" pitchFamily="34" charset="-120"/>
                </a:rPr>
                <a:t>103</a:t>
              </a:r>
              <a:r>
                <a:rPr kumimoji="0" lang="zh-TW" altLang="en-US" sz="2800" b="1" dirty="0">
                  <a:solidFill>
                    <a:srgbClr val="FF0000"/>
                  </a:solidFill>
                  <a:latin typeface="微軟正黑體" panose="020B0604030504040204" pitchFamily="34" charset="-120"/>
                  <a:ea typeface="微軟正黑體" panose="020B0604030504040204" pitchFamily="34" charset="-120"/>
                </a:rPr>
                <a:t>年～</a:t>
              </a:r>
              <a:endParaRPr kumimoji="0" lang="zh-TW" altLang="zh-TW" sz="2800" b="1" dirty="0">
                <a:solidFill>
                  <a:srgbClr val="FF0000"/>
                </a:solidFill>
                <a:latin typeface="微軟正黑體" panose="020B0604030504040204" pitchFamily="34" charset="-120"/>
                <a:ea typeface="微軟正黑體" panose="020B0604030504040204" pitchFamily="34" charset="-120"/>
              </a:endParaRPr>
            </a:p>
          </p:txBody>
        </p:sp>
        <p:sp>
          <p:nvSpPr>
            <p:cNvPr id="22" name="Text Box 34"/>
            <p:cNvSpPr txBox="1">
              <a:spLocks noChangeArrowheads="1"/>
            </p:cNvSpPr>
            <p:nvPr/>
          </p:nvSpPr>
          <p:spPr bwMode="auto">
            <a:xfrm>
              <a:off x="529900" y="3404627"/>
              <a:ext cx="2320121" cy="463760"/>
            </a:xfrm>
            <a:prstGeom prst="rect">
              <a:avLst/>
            </a:prstGeom>
            <a:noFill/>
            <a:ln>
              <a:noFill/>
            </a:ln>
            <a:scene3d>
              <a:camera prst="orthographicFront"/>
              <a:lightRig rig="threePt" dir="t"/>
            </a:scene3d>
            <a:sp3d>
              <a:bevelT/>
            </a:sp3d>
          </p:spPr>
          <p:txBody>
            <a:bodyPr lIns="90000" tIns="46800" rIns="90000" bIns="46800">
              <a:spAutoFit/>
            </a:bodyPr>
            <a:lstStyle/>
            <a:p>
              <a:pPr fontAlgn="auto">
                <a:spcBef>
                  <a:spcPts val="0"/>
                </a:spcBef>
                <a:spcAft>
                  <a:spcPts val="0"/>
                </a:spcAft>
                <a:defRPr/>
              </a:pPr>
              <a:r>
                <a:rPr kumimoji="0" lang="zh-TW" altLang="en-US" sz="2400" b="1" dirty="0">
                  <a:solidFill>
                    <a:prstClr val="black"/>
                  </a:solidFill>
                  <a:latin typeface="微軟正黑體" panose="020B0604030504040204" pitchFamily="34" charset="-120"/>
                  <a:ea typeface="微軟正黑體" panose="020B0604030504040204" pitchFamily="34" charset="-120"/>
                </a:rPr>
                <a:t>民國</a:t>
              </a:r>
              <a:r>
                <a:rPr kumimoji="0" lang="en-US" altLang="zh-TW" sz="2400" b="1" dirty="0">
                  <a:solidFill>
                    <a:prstClr val="black"/>
                  </a:solidFill>
                  <a:latin typeface="微軟正黑體" panose="020B0604030504040204" pitchFamily="34" charset="-120"/>
                  <a:ea typeface="微軟正黑體" panose="020B0604030504040204" pitchFamily="34" charset="-120"/>
                </a:rPr>
                <a:t>90</a:t>
              </a:r>
              <a:r>
                <a:rPr kumimoji="0" lang="zh-TW" altLang="en-US" sz="2400" b="1" dirty="0">
                  <a:solidFill>
                    <a:prstClr val="black"/>
                  </a:solidFill>
                  <a:latin typeface="微軟正黑體" panose="020B0604030504040204" pitchFamily="34" charset="-120"/>
                  <a:ea typeface="微軟正黑體" panose="020B0604030504040204" pitchFamily="34" charset="-120"/>
                </a:rPr>
                <a:t>年以前</a:t>
              </a:r>
              <a:endParaRPr kumimoji="0" lang="zh-TW" altLang="zh-TW" sz="2400" b="1" dirty="0">
                <a:solidFill>
                  <a:prstClr val="black"/>
                </a:solidFill>
                <a:latin typeface="微軟正黑體" panose="020B0604030504040204" pitchFamily="34" charset="-120"/>
                <a:ea typeface="微軟正黑體" panose="020B0604030504040204" pitchFamily="34" charset="-120"/>
              </a:endParaRPr>
            </a:p>
          </p:txBody>
        </p:sp>
        <p:sp>
          <p:nvSpPr>
            <p:cNvPr id="23" name="右大括弧 2"/>
            <p:cNvSpPr>
              <a:spLocks/>
            </p:cNvSpPr>
            <p:nvPr/>
          </p:nvSpPr>
          <p:spPr bwMode="auto">
            <a:xfrm rot="-5400000">
              <a:off x="2530300" y="127429"/>
              <a:ext cx="349187" cy="4188052"/>
            </a:xfrm>
            <a:prstGeom prst="rightBrace">
              <a:avLst>
                <a:gd name="adj1" fmla="val 33427"/>
                <a:gd name="adj2" fmla="val 50384"/>
              </a:avLst>
            </a:prstGeom>
            <a:noFill/>
            <a:ln w="19050" algn="ctr">
              <a:solidFill>
                <a:srgbClr val="000099"/>
              </a:solidFill>
              <a:round/>
              <a:headEnd/>
              <a:tailEnd/>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fontAlgn="auto" hangingPunct="1">
                <a:spcBef>
                  <a:spcPct val="50000"/>
                </a:spcBef>
                <a:spcAft>
                  <a:spcPts val="0"/>
                </a:spcAft>
                <a:buFontTx/>
                <a:buNone/>
              </a:pPr>
              <a:endParaRPr kumimoji="0" lang="zh-TW" altLang="en-US" sz="2400">
                <a:solidFill>
                  <a:prstClr val="black"/>
                </a:solidFill>
                <a:latin typeface="微軟正黑體" panose="020B0604030504040204" pitchFamily="34" charset="-120"/>
                <a:ea typeface="微軟正黑體" panose="020B0604030504040204" pitchFamily="34" charset="-120"/>
              </a:endParaRPr>
            </a:p>
          </p:txBody>
        </p:sp>
        <p:sp>
          <p:nvSpPr>
            <p:cNvPr id="24" name="Rectangle 41"/>
            <p:cNvSpPr>
              <a:spLocks noChangeArrowheads="1"/>
            </p:cNvSpPr>
            <p:nvPr/>
          </p:nvSpPr>
          <p:spPr bwMode="auto">
            <a:xfrm>
              <a:off x="611188" y="2396627"/>
              <a:ext cx="2328350" cy="1008000"/>
            </a:xfrm>
            <a:prstGeom prst="rect">
              <a:avLst/>
            </a:prstGeom>
            <a:gradFill>
              <a:gsLst>
                <a:gs pos="0">
                  <a:schemeClr val="accent4">
                    <a:lumMod val="75000"/>
                  </a:schemeClr>
                </a:gs>
                <a:gs pos="99583">
                  <a:schemeClr val="bg1"/>
                </a:gs>
                <a:gs pos="27000">
                  <a:schemeClr val="accent4">
                    <a:lumMod val="40000"/>
                    <a:lumOff val="60000"/>
                  </a:schemeClr>
                </a:gs>
              </a:gsLst>
              <a:lin ang="16200000" scaled="1"/>
            </a:gradFill>
            <a:ln w="15875">
              <a:solidFill>
                <a:schemeClr val="tx1"/>
              </a:solidFill>
              <a:prstDash val="dash"/>
              <a:miter lim="800000"/>
              <a:headEnd/>
              <a:tailEnd/>
            </a:ln>
            <a:effectLst>
              <a:innerShdw blurRad="114300">
                <a:prstClr val="black"/>
              </a:innerShdw>
            </a:effectLst>
          </p:spPr>
          <p:txBody>
            <a:bodyPr lIns="90000" tIns="46800" rIns="90000" bIns="46800" anchor="ctr"/>
            <a:lstStyle/>
            <a:p>
              <a:pPr algn="ctr" fontAlgn="auto">
                <a:spcBef>
                  <a:spcPts val="0"/>
                </a:spcBef>
                <a:spcAft>
                  <a:spcPts val="0"/>
                </a:spcAft>
                <a:defRPr/>
              </a:pPr>
              <a:r>
                <a:rPr kumimoji="0" lang="zh-TW" altLang="en-US" sz="3000" b="1" dirty="0">
                  <a:solidFill>
                    <a:prstClr val="black"/>
                  </a:solidFill>
                  <a:latin typeface="微軟正黑體" panose="020B0604030504040204" pitchFamily="34" charset="-120"/>
                  <a:ea typeface="微軟正黑體" panose="020B0604030504040204" pitchFamily="34" charset="-120"/>
                </a:rPr>
                <a:t>聯考入學</a:t>
              </a:r>
            </a:p>
          </p:txBody>
        </p:sp>
        <p:sp>
          <p:nvSpPr>
            <p:cNvPr id="25" name="Rectangle 41"/>
            <p:cNvSpPr>
              <a:spLocks noChangeArrowheads="1"/>
            </p:cNvSpPr>
            <p:nvPr/>
          </p:nvSpPr>
          <p:spPr bwMode="auto">
            <a:xfrm>
              <a:off x="2927966" y="2396627"/>
              <a:ext cx="1896554" cy="1008000"/>
            </a:xfrm>
            <a:prstGeom prst="rect">
              <a:avLst/>
            </a:prstGeom>
            <a:gradFill flip="none" rotWithShape="1">
              <a:gsLst>
                <a:gs pos="0">
                  <a:schemeClr val="tx2">
                    <a:lumMod val="60000"/>
                    <a:lumOff val="40000"/>
                  </a:schemeClr>
                </a:gs>
                <a:gs pos="44000">
                  <a:schemeClr val="tx2">
                    <a:lumMod val="20000"/>
                    <a:lumOff val="80000"/>
                  </a:schemeClr>
                </a:gs>
              </a:gsLst>
              <a:lin ang="16200000" scaled="1"/>
              <a:tileRect/>
            </a:gradFill>
            <a:ln w="15875">
              <a:solidFill>
                <a:schemeClr val="tx1"/>
              </a:solidFill>
              <a:prstDash val="solid"/>
              <a:miter lim="800000"/>
              <a:headEnd/>
              <a:tailEnd/>
            </a:ln>
            <a:effectLst>
              <a:innerShdw blurRad="114300">
                <a:prstClr val="black"/>
              </a:innerShdw>
            </a:effectLst>
          </p:spPr>
          <p:txBody>
            <a:bodyPr lIns="90000" tIns="46800" rIns="90000" bIns="46800" anchor="ctr"/>
            <a:lstStyle/>
            <a:p>
              <a:pPr algn="ctr" fontAlgn="auto">
                <a:spcBef>
                  <a:spcPts val="0"/>
                </a:spcBef>
                <a:spcAft>
                  <a:spcPts val="0"/>
                </a:spcAft>
                <a:defRPr/>
              </a:pPr>
              <a:r>
                <a:rPr kumimoji="0" lang="zh-TW" altLang="en-US" sz="3000" b="1" dirty="0">
                  <a:solidFill>
                    <a:srgbClr val="000099"/>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a:t>
              </a:r>
            </a:p>
          </p:txBody>
        </p:sp>
        <p:sp>
          <p:nvSpPr>
            <p:cNvPr id="26" name="Line 27"/>
            <p:cNvSpPr>
              <a:spLocks noChangeShapeType="1"/>
            </p:cNvSpPr>
            <p:nvPr/>
          </p:nvSpPr>
          <p:spPr bwMode="auto">
            <a:xfrm>
              <a:off x="953669" y="3899233"/>
              <a:ext cx="1974297" cy="1"/>
            </a:xfrm>
            <a:prstGeom prst="line">
              <a:avLst/>
            </a:prstGeom>
            <a:noFill/>
            <a:ln w="9525">
              <a:solidFill>
                <a:schemeClr val="tx1"/>
              </a:solidFill>
              <a:miter lim="800000"/>
              <a:headEnd type="triangle" w="med" len="lg"/>
              <a:tailEnd/>
            </a:ln>
            <a:extLst>
              <a:ext uri="{909E8E84-426E-40DD-AFC4-6F175D3DCCD1}">
                <a14:hiddenFill xmlns:a14="http://schemas.microsoft.com/office/drawing/2010/main">
                  <a:noFill/>
                </a14:hiddenFill>
              </a:ext>
            </a:extLst>
          </p:spPr>
          <p:txBody>
            <a:bodyPr lIns="90000" tIns="46800" rIns="90000" bIns="46800">
              <a:spAutoFit/>
            </a:bodyPr>
            <a:lstStyle/>
            <a:p>
              <a:pPr fontAlgn="auto">
                <a:spcBef>
                  <a:spcPts val="0"/>
                </a:spcBef>
                <a:spcAft>
                  <a:spcPts val="0"/>
                </a:spcAft>
              </a:pPr>
              <a:endParaRPr kumimoji="0" lang="zh-TW" altLang="en-US">
                <a:solidFill>
                  <a:prstClr val="black"/>
                </a:solidFill>
                <a:latin typeface="微軟正黑體" panose="020B0604030504040204" pitchFamily="34" charset="-120"/>
                <a:ea typeface="微軟正黑體" panose="020B0604030504040204" pitchFamily="34" charset="-120"/>
              </a:endParaRPr>
            </a:p>
          </p:txBody>
        </p:sp>
        <p:sp>
          <p:nvSpPr>
            <p:cNvPr id="27" name="Rectangle 41"/>
            <p:cNvSpPr>
              <a:spLocks noChangeArrowheads="1"/>
            </p:cNvSpPr>
            <p:nvPr/>
          </p:nvSpPr>
          <p:spPr bwMode="auto">
            <a:xfrm>
              <a:off x="4824519" y="2389381"/>
              <a:ext cx="3400411" cy="1008000"/>
            </a:xfrm>
            <a:prstGeom prst="rect">
              <a:avLst/>
            </a:prstGeom>
            <a:gradFill>
              <a:gsLst>
                <a:gs pos="0">
                  <a:srgbClr val="FFC000"/>
                </a:gs>
                <a:gs pos="99583">
                  <a:schemeClr val="bg1"/>
                </a:gs>
                <a:gs pos="44000">
                  <a:srgbClr val="FFFF66"/>
                </a:gs>
              </a:gsLst>
              <a:lin ang="16200000" scaled="1"/>
            </a:gradFill>
            <a:ln w="15875">
              <a:solidFill>
                <a:schemeClr val="tx1"/>
              </a:solidFill>
              <a:miter lim="800000"/>
              <a:headEnd/>
              <a:tailEnd/>
            </a:ln>
            <a:effectLst>
              <a:innerShdw blurRad="114300">
                <a:prstClr val="black"/>
              </a:innerShdw>
            </a:effectLst>
          </p:spPr>
          <p:txBody>
            <a:bodyPr lIns="90000" tIns="46800" rIns="90000" bIns="46800" anchor="ctr"/>
            <a:lstStyle/>
            <a:p>
              <a:pPr algn="ctr" fontAlgn="auto">
                <a:spcBef>
                  <a:spcPts val="0"/>
                </a:spcBef>
                <a:spcAft>
                  <a:spcPts val="0"/>
                </a:spcAft>
                <a:defRPr/>
              </a:pPr>
              <a:r>
                <a:rPr kumimoji="0" lang="zh-TW" altLang="en-US" sz="4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p>
          </p:txBody>
        </p:sp>
        <p:cxnSp>
          <p:nvCxnSpPr>
            <p:cNvPr id="28" name="直線接點 27"/>
            <p:cNvCxnSpPr/>
            <p:nvPr/>
          </p:nvCxnSpPr>
          <p:spPr>
            <a:xfrm flipH="1">
              <a:off x="2928742" y="2389701"/>
              <a:ext cx="11114" cy="316490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flipH="1">
              <a:off x="4811620" y="2430968"/>
              <a:ext cx="12701" cy="312363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0" name="文字方塊 23"/>
            <p:cNvSpPr txBox="1">
              <a:spLocks noChangeArrowheads="1"/>
            </p:cNvSpPr>
            <p:nvPr/>
          </p:nvSpPr>
          <p:spPr bwMode="auto">
            <a:xfrm>
              <a:off x="1662027" y="4095195"/>
              <a:ext cx="1008063" cy="523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fontAlgn="auto" hangingPunct="1">
                <a:spcBef>
                  <a:spcPct val="0"/>
                </a:spcBef>
                <a:spcAft>
                  <a:spcPts val="0"/>
                </a:spcAft>
                <a:buFontTx/>
                <a:buNone/>
              </a:pPr>
              <a:r>
                <a:rPr kumimoji="0" lang="zh-TW" altLang="en-US" sz="2800" b="1">
                  <a:solidFill>
                    <a:prstClr val="black"/>
                  </a:solidFill>
                  <a:latin typeface="微軟正黑體" panose="020B0604030504040204" pitchFamily="34" charset="-120"/>
                  <a:ea typeface="微軟正黑體" panose="020B0604030504040204" pitchFamily="34" charset="-120"/>
                </a:rPr>
                <a:t>聯考</a:t>
              </a:r>
            </a:p>
          </p:txBody>
        </p:sp>
      </p:grpSp>
    </p:spTree>
    <p:extLst>
      <p:ext uri="{BB962C8B-B14F-4D97-AF65-F5344CB8AC3E}">
        <p14:creationId xmlns:p14="http://schemas.microsoft.com/office/powerpoint/2010/main" val="16697716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字方塊 45"/>
          <p:cNvSpPr txBox="1"/>
          <p:nvPr/>
        </p:nvSpPr>
        <p:spPr>
          <a:xfrm>
            <a:off x="5317332" y="1965723"/>
            <a:ext cx="4236244" cy="2316660"/>
          </a:xfrm>
          <a:prstGeom prst="rect">
            <a:avLst/>
          </a:prstGeom>
          <a:noFill/>
        </p:spPr>
        <p:txBody>
          <a:bodyPr>
            <a:spAutoFit/>
          </a:bodyPr>
          <a:lstStyle/>
          <a:p>
            <a:pPr fontAlgn="auto">
              <a:lnSpc>
                <a:spcPct val="150000"/>
              </a:lnSpc>
              <a:spcBef>
                <a:spcPts val="0"/>
              </a:spcBef>
              <a:spcAft>
                <a:spcPts val="0"/>
              </a:spcAft>
              <a:defRPr/>
            </a:pPr>
            <a:r>
              <a:rPr kumimoji="0" lang="zh-TW" altLang="en-US" sz="1400" spc="-75" dirty="0">
                <a:latin typeface="標楷體" pitchFamily="65" charset="-120"/>
                <a:ea typeface="標楷體" pitchFamily="65" charset="-120"/>
                <a:cs typeface="標楷體" charset="0"/>
              </a:rPr>
              <a:t>基隆：基隆高中</a:t>
            </a:r>
            <a:endParaRPr kumimoji="0" lang="en-US" altLang="zh-TW" sz="1400"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400" spc="-75" dirty="0">
                <a:latin typeface="標楷體" pitchFamily="65" charset="-120"/>
                <a:ea typeface="標楷體" pitchFamily="65" charset="-120"/>
                <a:cs typeface="標楷體" charset="0"/>
              </a:rPr>
              <a:t>臺北：師大附中、復興高中、中正高中</a:t>
            </a:r>
            <a:endParaRPr kumimoji="0" lang="en-US" altLang="zh-TW" sz="1400"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400" spc="-75" dirty="0">
                <a:latin typeface="標楷體" pitchFamily="65" charset="-120"/>
                <a:ea typeface="標楷體" pitchFamily="65" charset="-120"/>
                <a:cs typeface="標楷體" charset="0"/>
              </a:rPr>
              <a:t>新北：新北高中、新店高中、淡江高中、光仁高中</a:t>
            </a:r>
            <a:endParaRPr kumimoji="0" lang="en-US" altLang="zh-TW" sz="1400"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400" spc="-75" dirty="0">
                <a:latin typeface="標楷體" pitchFamily="65" charset="-120"/>
                <a:ea typeface="標楷體" pitchFamily="65" charset="-120"/>
                <a:cs typeface="標楷體" charset="0"/>
              </a:rPr>
              <a:t>桃園：中大壢中、南崁高中、武陵高中</a:t>
            </a:r>
            <a:endParaRPr kumimoji="0" lang="en-US" altLang="zh-TW" sz="1400"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400" spc="-75" dirty="0">
                <a:latin typeface="標楷體" pitchFamily="65" charset="-120"/>
                <a:ea typeface="標楷體" pitchFamily="65" charset="-120"/>
                <a:cs typeface="標楷體" charset="0"/>
              </a:rPr>
              <a:t>新竹：新竹高中</a:t>
            </a:r>
            <a:endParaRPr kumimoji="0" lang="en-US" altLang="zh-TW" sz="1400"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400" spc="-75" dirty="0">
                <a:latin typeface="標楷體" pitchFamily="65" charset="-120"/>
                <a:ea typeface="標楷體" pitchFamily="65" charset="-120"/>
                <a:cs typeface="標楷體" charset="0"/>
              </a:rPr>
              <a:t>宜蘭：羅東高中              </a:t>
            </a:r>
            <a:endParaRPr kumimoji="0" lang="en-US" altLang="zh-TW" sz="1400"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400" b="1" spc="-75" dirty="0">
                <a:highlight>
                  <a:srgbClr val="FFFF00"/>
                </a:highlight>
                <a:latin typeface="標楷體" pitchFamily="65" charset="-120"/>
                <a:ea typeface="標楷體" pitchFamily="65" charset="-120"/>
                <a:cs typeface="標楷體" charset="0"/>
              </a:rPr>
              <a:t>花蓮：花蓮高中</a:t>
            </a:r>
            <a:endParaRPr kumimoji="0" lang="en-US" altLang="zh-TW" sz="1400" b="1" spc="-75" dirty="0">
              <a:highlight>
                <a:srgbClr val="FFFF00"/>
              </a:highlight>
              <a:latin typeface="標楷體" pitchFamily="65" charset="-120"/>
              <a:ea typeface="標楷體" pitchFamily="65" charset="-120"/>
              <a:cs typeface="標楷體" charset="0"/>
            </a:endParaRPr>
          </a:p>
        </p:txBody>
      </p:sp>
      <p:grpSp>
        <p:nvGrpSpPr>
          <p:cNvPr id="11267" name="组合 125"/>
          <p:cNvGrpSpPr>
            <a:grpSpLocks/>
          </p:cNvGrpSpPr>
          <p:nvPr/>
        </p:nvGrpSpPr>
        <p:grpSpPr bwMode="auto">
          <a:xfrm>
            <a:off x="123825" y="990600"/>
            <a:ext cx="6037660" cy="323165"/>
            <a:chOff x="164616" y="178180"/>
            <a:chExt cx="3260440" cy="430951"/>
          </a:xfrm>
        </p:grpSpPr>
        <p:cxnSp>
          <p:nvCxnSpPr>
            <p:cNvPr id="13"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14" name="文本框 127"/>
            <p:cNvSpPr txBox="1"/>
            <p:nvPr/>
          </p:nvSpPr>
          <p:spPr>
            <a:xfrm>
              <a:off x="534317" y="178180"/>
              <a:ext cx="2890739" cy="430951"/>
            </a:xfrm>
            <a:prstGeom prst="rect">
              <a:avLst/>
            </a:prstGeom>
            <a:noFill/>
          </p:spPr>
          <p:txBody>
            <a:bodyPr>
              <a:spAutoFit/>
            </a:bodyPr>
            <a:lstStyle/>
            <a:p>
              <a:pPr algn="ctr" fontAlgn="auto">
                <a:spcBef>
                  <a:spcPts val="0"/>
                </a:spcBef>
                <a:spcAft>
                  <a:spcPts val="0"/>
                </a:spcAft>
                <a:defRPr/>
              </a:pPr>
              <a:r>
                <a:rPr kumimoji="0" lang="zh-TW" altLang="en-US" sz="1500" b="1" dirty="0">
                  <a:solidFill>
                    <a:schemeClr val="tx2">
                      <a:lumMod val="75000"/>
                    </a:schemeClr>
                  </a:solidFill>
                  <a:latin typeface="標楷體" panose="03000509000000000000" pitchFamily="65" charset="-120"/>
                  <a:ea typeface="標楷體" panose="03000509000000000000" pitchFamily="65" charset="-120"/>
                  <a:cs typeface="Microsoft JhengHei" charset="-120"/>
                </a:rPr>
                <a:t>「</a:t>
              </a:r>
              <a:r>
                <a:rPr kumimoji="0" lang="zh-TW" altLang="en-US" sz="1500" b="1" spc="150" dirty="0">
                  <a:solidFill>
                    <a:schemeClr val="tx1">
                      <a:lumMod val="85000"/>
                      <a:lumOff val="15000"/>
                    </a:schemeClr>
                  </a:solidFill>
                  <a:latin typeface="標楷體" panose="03000509000000000000" pitchFamily="65" charset="-120"/>
                  <a:ea typeface="標楷體" panose="03000509000000000000" pitchFamily="65" charset="-120"/>
                  <a:cs typeface="Segoe UI" panose="020B0502040204020203" pitchFamily="34" charset="0"/>
                </a:rPr>
                <a:t>高級中等學校藝術才能班特色招生甄選入學</a:t>
              </a:r>
              <a:r>
                <a:rPr kumimoji="0" lang="zh-TW" altLang="en-US" sz="1500" b="1" dirty="0">
                  <a:solidFill>
                    <a:schemeClr val="tx2">
                      <a:lumMod val="75000"/>
                    </a:schemeClr>
                  </a:solidFill>
                  <a:latin typeface="標楷體" panose="03000509000000000000" pitchFamily="65" charset="-120"/>
                  <a:ea typeface="標楷體" panose="03000509000000000000" pitchFamily="65" charset="-120"/>
                  <a:cs typeface="Microsoft JhengHei" charset="-120"/>
                </a:rPr>
                <a:t>」分區說明</a:t>
              </a:r>
            </a:p>
          </p:txBody>
        </p:sp>
        <p:sp>
          <p:nvSpPr>
            <p:cNvPr id="15" name="矩形 14"/>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16" name="矩形 15"/>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17" name="矩形 16"/>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11268" name="文字方塊 17"/>
          <p:cNvSpPr txBox="1">
            <a:spLocks noChangeArrowheads="1"/>
          </p:cNvSpPr>
          <p:nvPr/>
        </p:nvSpPr>
        <p:spPr bwMode="auto">
          <a:xfrm>
            <a:off x="622699" y="1469231"/>
            <a:ext cx="51554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r>
              <a:rPr kumimoji="0" lang="zh-TW" altLang="en-US" sz="3000" b="1">
                <a:latin typeface="標楷體" panose="03000509000000000000" pitchFamily="65" charset="-120"/>
                <a:ea typeface="標楷體" panose="03000509000000000000" pitchFamily="65" charset="-120"/>
              </a:rPr>
              <a:t>音樂班</a:t>
            </a:r>
          </a:p>
        </p:txBody>
      </p:sp>
      <p:pic>
        <p:nvPicPr>
          <p:cNvPr id="1126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9882" y="1815703"/>
            <a:ext cx="2977754" cy="418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AutoShape 39"/>
          <p:cNvSpPr>
            <a:spLocks noChangeArrowheads="1"/>
          </p:cNvSpPr>
          <p:nvPr/>
        </p:nvSpPr>
        <p:spPr bwMode="gray">
          <a:xfrm>
            <a:off x="4854081" y="4418762"/>
            <a:ext cx="890588" cy="615554"/>
          </a:xfrm>
          <a:prstGeom prst="wedgeRoundRectCallout">
            <a:avLst>
              <a:gd name="adj1" fmla="val -95806"/>
              <a:gd name="adj2" fmla="val 28968"/>
              <a:gd name="adj3" fmla="val 16667"/>
            </a:avLst>
          </a:prstGeom>
          <a:solidFill>
            <a:srgbClr val="FF00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100" b="1">
                <a:latin typeface="標楷體" panose="03000509000000000000" pitchFamily="65" charset="-120"/>
                <a:ea typeface="標楷體" panose="03000509000000000000" pitchFamily="65" charset="-120"/>
                <a:cs typeface="華康仿宋體W6"/>
              </a:rPr>
              <a:t>南區</a:t>
            </a:r>
          </a:p>
        </p:txBody>
      </p:sp>
      <p:sp>
        <p:nvSpPr>
          <p:cNvPr id="11271" name="AutoShape 38"/>
          <p:cNvSpPr>
            <a:spLocks noChangeArrowheads="1"/>
          </p:cNvSpPr>
          <p:nvPr/>
        </p:nvSpPr>
        <p:spPr bwMode="gray">
          <a:xfrm>
            <a:off x="1508523" y="2636044"/>
            <a:ext cx="998934" cy="573881"/>
          </a:xfrm>
          <a:prstGeom prst="wedgeRoundRectCallout">
            <a:avLst>
              <a:gd name="adj1" fmla="val 158199"/>
              <a:gd name="adj2" fmla="val 52759"/>
              <a:gd name="adj3" fmla="val 16667"/>
            </a:avLst>
          </a:prstGeom>
          <a:solidFill>
            <a:srgbClr val="FFFF00"/>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100" b="1">
                <a:latin typeface="標楷體" panose="03000509000000000000" pitchFamily="65" charset="-120"/>
                <a:ea typeface="標楷體" panose="03000509000000000000" pitchFamily="65" charset="-120"/>
                <a:cs typeface="華康仿宋體W6"/>
              </a:rPr>
              <a:t>中區</a:t>
            </a:r>
          </a:p>
        </p:txBody>
      </p:sp>
      <p:sp>
        <p:nvSpPr>
          <p:cNvPr id="11272" name="AutoShape 37"/>
          <p:cNvSpPr>
            <a:spLocks noChangeArrowheads="1"/>
          </p:cNvSpPr>
          <p:nvPr/>
        </p:nvSpPr>
        <p:spPr bwMode="gray">
          <a:xfrm>
            <a:off x="5317332" y="1443038"/>
            <a:ext cx="920354" cy="573881"/>
          </a:xfrm>
          <a:prstGeom prst="wedgeRoundRectCallout">
            <a:avLst>
              <a:gd name="adj1" fmla="val -87625"/>
              <a:gd name="adj2" fmla="val 42745"/>
              <a:gd name="adj3" fmla="val 16667"/>
            </a:avLst>
          </a:prstGeom>
          <a:solidFill>
            <a:srgbClr val="66FF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100" b="1">
                <a:latin typeface="標楷體" panose="03000509000000000000" pitchFamily="65" charset="-120"/>
                <a:ea typeface="標楷體" panose="03000509000000000000" pitchFamily="65" charset="-120"/>
                <a:cs typeface="華康仿宋體W6"/>
              </a:rPr>
              <a:t>北區</a:t>
            </a:r>
          </a:p>
        </p:txBody>
      </p:sp>
      <p:sp>
        <p:nvSpPr>
          <p:cNvPr id="23" name="文字方塊 22"/>
          <p:cNvSpPr txBox="1"/>
          <p:nvPr/>
        </p:nvSpPr>
        <p:spPr>
          <a:xfrm>
            <a:off x="4908947" y="5179891"/>
            <a:ext cx="4235053" cy="1090555"/>
          </a:xfrm>
          <a:prstGeom prst="rect">
            <a:avLst/>
          </a:prstGeom>
          <a:noFill/>
        </p:spPr>
        <p:txBody>
          <a:bodyPr>
            <a:spAutoFit/>
          </a:bodyPr>
          <a:lstStyle/>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臺南：臺南女中</a:t>
            </a:r>
            <a:endParaRPr kumimoji="0" lang="en-US" altLang="zh-TW" sz="1500"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高雄：鳳新高中、高雄高中、新莊高中、新興高中</a:t>
            </a:r>
            <a:endParaRPr kumimoji="0" lang="en-US" altLang="zh-TW" sz="1500"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屏東：屏東女中</a:t>
            </a:r>
            <a:endParaRPr kumimoji="0" lang="en-US" altLang="zh-TW" sz="1500" spc="-75" dirty="0">
              <a:latin typeface="標楷體" pitchFamily="65" charset="-120"/>
              <a:ea typeface="標楷體" pitchFamily="65" charset="-120"/>
              <a:cs typeface="標楷體" charset="0"/>
            </a:endParaRPr>
          </a:p>
        </p:txBody>
      </p:sp>
      <p:sp>
        <p:nvSpPr>
          <p:cNvPr id="24" name="文字方塊 23"/>
          <p:cNvSpPr txBox="1"/>
          <p:nvPr/>
        </p:nvSpPr>
        <p:spPr>
          <a:xfrm>
            <a:off x="211932" y="3250407"/>
            <a:ext cx="3689680" cy="1436804"/>
          </a:xfrm>
          <a:prstGeom prst="rect">
            <a:avLst/>
          </a:prstGeom>
          <a:noFill/>
        </p:spPr>
        <p:txBody>
          <a:bodyPr wrap="square">
            <a:spAutoFit/>
          </a:bodyPr>
          <a:lstStyle/>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臺中：臺中二中、清水高中、新民高中</a:t>
            </a:r>
            <a:endParaRPr kumimoji="0" lang="en-US" altLang="zh-TW" sz="1500"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彰化：彰化高中、彰化藝術高中</a:t>
            </a:r>
            <a:r>
              <a:rPr kumimoji="0" lang="en-US" altLang="zh-TW" sz="1500" spc="-75" dirty="0">
                <a:latin typeface="標楷體" pitchFamily="65" charset="-120"/>
                <a:ea typeface="標楷體" pitchFamily="65" charset="-120"/>
                <a:cs typeface="標楷體" charset="0"/>
              </a:rPr>
              <a:t>*</a:t>
            </a:r>
          </a:p>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南投：南投高中</a:t>
            </a:r>
            <a:endParaRPr kumimoji="0" lang="en-US" altLang="zh-TW" sz="1500"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嘉義：嘉義高中</a:t>
            </a:r>
            <a:endParaRPr kumimoji="0" lang="en-US" altLang="zh-TW" sz="1500" spc="-75" dirty="0">
              <a:latin typeface="標楷體" pitchFamily="65" charset="-120"/>
              <a:ea typeface="標楷體" pitchFamily="65" charset="-120"/>
              <a:cs typeface="標楷體" charset="0"/>
            </a:endParaRPr>
          </a:p>
        </p:txBody>
      </p:sp>
      <p:sp>
        <p:nvSpPr>
          <p:cNvPr id="3" name="矩形: 圓角 2"/>
          <p:cNvSpPr/>
          <p:nvPr/>
        </p:nvSpPr>
        <p:spPr>
          <a:xfrm>
            <a:off x="472680" y="4941094"/>
            <a:ext cx="887015" cy="44767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2100" b="1" dirty="0">
                <a:solidFill>
                  <a:schemeClr val="tx1"/>
                </a:solidFill>
                <a:latin typeface="標楷體" pitchFamily="65" charset="-120"/>
                <a:ea typeface="標楷體" pitchFamily="65" charset="-120"/>
                <a:cs typeface="華康仿宋體W6"/>
              </a:rPr>
              <a:t>獨招</a:t>
            </a:r>
          </a:p>
        </p:txBody>
      </p:sp>
      <p:sp>
        <p:nvSpPr>
          <p:cNvPr id="25" name="文字方塊 24"/>
          <p:cNvSpPr txBox="1"/>
          <p:nvPr/>
        </p:nvSpPr>
        <p:spPr>
          <a:xfrm>
            <a:off x="1359695" y="4997531"/>
            <a:ext cx="2420217" cy="398058"/>
          </a:xfrm>
          <a:prstGeom prst="rect">
            <a:avLst/>
          </a:prstGeom>
          <a:noFill/>
        </p:spPr>
        <p:txBody>
          <a:bodyPr wrap="square">
            <a:spAutoFit/>
          </a:bodyPr>
          <a:lstStyle/>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彰化成功高中</a:t>
            </a:r>
            <a:r>
              <a:rPr lang="en-US" altLang="zh-TW" sz="1500" spc="-75" dirty="0">
                <a:latin typeface="標楷體" pitchFamily="65" charset="-120"/>
                <a:ea typeface="標楷體" pitchFamily="65" charset="-120"/>
                <a:cs typeface="標楷體" charset="0"/>
              </a:rPr>
              <a:t>*</a:t>
            </a:r>
            <a:r>
              <a:rPr kumimoji="0" lang="zh-TW" altLang="en-US" sz="1500" spc="-75" dirty="0">
                <a:latin typeface="標楷體" pitchFamily="65" charset="-120"/>
                <a:ea typeface="標楷體" pitchFamily="65" charset="-120"/>
                <a:cs typeface="標楷體" charset="0"/>
              </a:rPr>
              <a:t>、馬公高中</a:t>
            </a:r>
            <a:endParaRPr kumimoji="0" lang="en-US" altLang="zh-TW" sz="1500" spc="-75" dirty="0">
              <a:latin typeface="標楷體" pitchFamily="65" charset="-120"/>
              <a:ea typeface="標楷體" pitchFamily="65" charset="-120"/>
              <a:cs typeface="標楷體" charset="0"/>
            </a:endParaRPr>
          </a:p>
        </p:txBody>
      </p:sp>
      <p:sp>
        <p:nvSpPr>
          <p:cNvPr id="2" name="文字方塊 1">
            <a:extLst>
              <a:ext uri="{FF2B5EF4-FFF2-40B4-BE49-F238E27FC236}">
                <a16:creationId xmlns:a16="http://schemas.microsoft.com/office/drawing/2014/main" id="{68F951F4-17B3-451B-142D-C429CC312C0B}"/>
              </a:ext>
            </a:extLst>
          </p:cNvPr>
          <p:cNvSpPr txBox="1"/>
          <p:nvPr/>
        </p:nvSpPr>
        <p:spPr>
          <a:xfrm>
            <a:off x="1462119" y="5547143"/>
            <a:ext cx="1734380" cy="369332"/>
          </a:xfrm>
          <a:prstGeom prst="rect">
            <a:avLst/>
          </a:prstGeom>
          <a:noFill/>
        </p:spPr>
        <p:txBody>
          <a:bodyPr wrap="square" rtlCol="0">
            <a:spAutoFit/>
          </a:bodyPr>
          <a:lstStyle/>
          <a:p>
            <a:r>
              <a:rPr kumimoji="0" lang="en-US" altLang="zh-TW" spc="-75" dirty="0">
                <a:latin typeface="標楷體" panose="03000509000000000000" pitchFamily="65" charset="-120"/>
                <a:ea typeface="標楷體" panose="03000509000000000000" pitchFamily="65" charset="-120"/>
                <a:cs typeface="標楷體" charset="0"/>
              </a:rPr>
              <a:t>*</a:t>
            </a:r>
            <a:r>
              <a:rPr lang="zh-TW" altLang="en-US" dirty="0">
                <a:solidFill>
                  <a:srgbClr val="FF0000"/>
                </a:solidFill>
                <a:latin typeface="標楷體" panose="03000509000000000000" pitchFamily="65" charset="-120"/>
                <a:ea typeface="標楷體" panose="03000509000000000000" pitchFamily="65" charset="-120"/>
              </a:rPr>
              <a:t>為藝術才能班</a:t>
            </a:r>
          </a:p>
        </p:txBody>
      </p:sp>
      <p:sp>
        <p:nvSpPr>
          <p:cNvPr id="5" name="標題 1">
            <a:extLst>
              <a:ext uri="{FF2B5EF4-FFF2-40B4-BE49-F238E27FC236}">
                <a16:creationId xmlns:a16="http://schemas.microsoft.com/office/drawing/2014/main" id="{8A2AB9C1-C3BD-39F4-A10E-127920C6751D}"/>
              </a:ext>
            </a:extLst>
          </p:cNvPr>
          <p:cNvSpPr txBox="1">
            <a:spLocks/>
          </p:cNvSpPr>
          <p:nvPr/>
        </p:nvSpPr>
        <p:spPr>
          <a:xfrm>
            <a:off x="-20337" y="781801"/>
            <a:ext cx="7731908" cy="701834"/>
          </a:xfrm>
          <a:prstGeom prst="rect">
            <a:avLst/>
          </a:prstGeom>
          <a:solidFill>
            <a:schemeClr val="accent2">
              <a:lumMod val="60000"/>
              <a:lumOff val="40000"/>
            </a:schemeClr>
          </a:solidFill>
        </p:spPr>
        <p:style>
          <a:lnRef idx="3">
            <a:schemeClr val="lt1"/>
          </a:lnRef>
          <a:fillRef idx="1">
            <a:schemeClr val="accent2"/>
          </a:fillRef>
          <a:effectRef idx="1">
            <a:schemeClr val="accent2"/>
          </a:effectRef>
          <a:fontRef idx="minor">
            <a:schemeClr val="lt1"/>
          </a:fontRef>
        </p:style>
        <p:txBody>
          <a:bodyPr rtlCol="0">
            <a:normAutofit/>
          </a:bodyPr>
          <a:lstStyle>
            <a:lvl1pPr algn="ctr" rtl="0" eaLnBrk="0" fontAlgn="base" hangingPunct="0">
              <a:spcBef>
                <a:spcPct val="0"/>
              </a:spcBef>
              <a:spcAft>
                <a:spcPct val="0"/>
              </a:spcAft>
              <a:defRPr kumimoji="1" sz="4400" kern="1200">
                <a:solidFill>
                  <a:schemeClr val="lt1"/>
                </a:solidFill>
                <a:latin typeface="+mn-lt"/>
                <a:ea typeface="+mn-ea"/>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sz="4000" b="1" dirty="0">
                <a:solidFill>
                  <a:srgbClr val="0000FF"/>
                </a:solidFill>
                <a:latin typeface="微軟正黑體" pitchFamily="34" charset="-120"/>
                <a:ea typeface="微軟正黑體" pitchFamily="34" charset="-120"/>
                <a:cs typeface="Times New Roman" pitchFamily="18" charset="0"/>
              </a:rPr>
              <a:t>特色招生－藝才班甄選入學</a:t>
            </a:r>
          </a:p>
        </p:txBody>
      </p:sp>
      <p:grpSp>
        <p:nvGrpSpPr>
          <p:cNvPr id="4" name="群組 3">
            <a:extLst>
              <a:ext uri="{FF2B5EF4-FFF2-40B4-BE49-F238E27FC236}">
                <a16:creationId xmlns:a16="http://schemas.microsoft.com/office/drawing/2014/main" id="{17A0C6D6-52DB-B926-3BDA-A6F5E49FE16D}"/>
              </a:ext>
            </a:extLst>
          </p:cNvPr>
          <p:cNvGrpSpPr/>
          <p:nvPr/>
        </p:nvGrpSpPr>
        <p:grpSpPr>
          <a:xfrm>
            <a:off x="2195736" y="44624"/>
            <a:ext cx="6948264" cy="400110"/>
            <a:chOff x="2195736" y="44624"/>
            <a:chExt cx="6948264" cy="400110"/>
          </a:xfrm>
        </p:grpSpPr>
        <p:sp>
          <p:nvSpPr>
            <p:cNvPr id="6" name="矩形 5">
              <a:extLst>
                <a:ext uri="{FF2B5EF4-FFF2-40B4-BE49-F238E27FC236}">
                  <a16:creationId xmlns:a16="http://schemas.microsoft.com/office/drawing/2014/main" id="{66FA3633-E30A-ED4A-374C-1E301606F32B}"/>
                </a:ext>
              </a:extLst>
            </p:cNvPr>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7" name="群組 6">
              <a:extLst>
                <a:ext uri="{FF2B5EF4-FFF2-40B4-BE49-F238E27FC236}">
                  <a16:creationId xmlns:a16="http://schemas.microsoft.com/office/drawing/2014/main" id="{2DBDB819-7BD3-7342-4832-85168941DA55}"/>
                </a:ext>
              </a:extLst>
            </p:cNvPr>
            <p:cNvGrpSpPr/>
            <p:nvPr/>
          </p:nvGrpSpPr>
          <p:grpSpPr>
            <a:xfrm>
              <a:off x="2195736" y="44624"/>
              <a:ext cx="2664296" cy="360045"/>
              <a:chOff x="2123728" y="44624"/>
              <a:chExt cx="2664296" cy="360045"/>
            </a:xfrm>
          </p:grpSpPr>
          <p:grpSp>
            <p:nvGrpSpPr>
              <p:cNvPr id="8" name="群組 7">
                <a:extLst>
                  <a:ext uri="{FF2B5EF4-FFF2-40B4-BE49-F238E27FC236}">
                    <a16:creationId xmlns:a16="http://schemas.microsoft.com/office/drawing/2014/main" id="{BD163621-5762-AC23-676F-49466697060A}"/>
                  </a:ext>
                </a:extLst>
              </p:cNvPr>
              <p:cNvGrpSpPr/>
              <p:nvPr/>
            </p:nvGrpSpPr>
            <p:grpSpPr>
              <a:xfrm>
                <a:off x="2555776" y="44624"/>
                <a:ext cx="2232248" cy="360045"/>
                <a:chOff x="2267744" y="44624"/>
                <a:chExt cx="2232248" cy="360045"/>
              </a:xfrm>
            </p:grpSpPr>
            <p:grpSp>
              <p:nvGrpSpPr>
                <p:cNvPr id="10" name="群組 37">
                  <a:extLst>
                    <a:ext uri="{FF2B5EF4-FFF2-40B4-BE49-F238E27FC236}">
                      <a16:creationId xmlns:a16="http://schemas.microsoft.com/office/drawing/2014/main" id="{72053B50-9511-C42C-DF74-7EFE5E73D992}"/>
                    </a:ext>
                  </a:extLst>
                </p:cNvPr>
                <p:cNvGrpSpPr/>
                <p:nvPr/>
              </p:nvGrpSpPr>
              <p:grpSpPr>
                <a:xfrm>
                  <a:off x="2267744" y="44629"/>
                  <a:ext cx="2232248" cy="360040"/>
                  <a:chOff x="2267738" y="44624"/>
                  <a:chExt cx="2232248" cy="360040"/>
                </a:xfrm>
              </p:grpSpPr>
              <p:sp>
                <p:nvSpPr>
                  <p:cNvPr id="18" name="橢圓 17">
                    <a:extLst>
                      <a:ext uri="{FF2B5EF4-FFF2-40B4-BE49-F238E27FC236}">
                        <a16:creationId xmlns:a16="http://schemas.microsoft.com/office/drawing/2014/main" id="{51D17918-C217-F579-E6F6-6498E4AB154D}"/>
                      </a:ext>
                    </a:extLst>
                  </p:cNvPr>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a:extLst>
                      <a:ext uri="{FF2B5EF4-FFF2-40B4-BE49-F238E27FC236}">
                        <a16:creationId xmlns:a16="http://schemas.microsoft.com/office/drawing/2014/main" id="{908DC8C2-5F68-0CF9-0FC9-9E7CAE19BD2C}"/>
                      </a:ext>
                    </a:extLst>
                  </p:cNvPr>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0" name="橢圓 19">
                    <a:extLst>
                      <a:ext uri="{FF2B5EF4-FFF2-40B4-BE49-F238E27FC236}">
                        <a16:creationId xmlns:a16="http://schemas.microsoft.com/office/drawing/2014/main" id="{02F8933D-B5D9-A9FB-DF49-8F6F073E1BED}"/>
                      </a:ext>
                    </a:extLst>
                  </p:cNvPr>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a:extLst>
                    <a:ext uri="{FF2B5EF4-FFF2-40B4-BE49-F238E27FC236}">
                      <a16:creationId xmlns:a16="http://schemas.microsoft.com/office/drawing/2014/main" id="{8149C7AB-F2B9-ADA4-7EC4-2A2309D83EDC}"/>
                    </a:ext>
                  </a:extLst>
                </p:cNvPr>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a:extLst>
                    <a:ext uri="{FF2B5EF4-FFF2-40B4-BE49-F238E27FC236}">
                      <a16:creationId xmlns:a16="http://schemas.microsoft.com/office/drawing/2014/main" id="{E53BBCF3-E70D-197D-49AA-01D80E6B2F33}"/>
                    </a:ext>
                  </a:extLst>
                </p:cNvPr>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a:extLst>
                  <a:ext uri="{FF2B5EF4-FFF2-40B4-BE49-F238E27FC236}">
                    <a16:creationId xmlns:a16="http://schemas.microsoft.com/office/drawing/2014/main" id="{F1064ECE-FA49-2A11-626A-A854589F35FC}"/>
                  </a:ext>
                </a:extLst>
              </p:cNvPr>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字方塊 45"/>
          <p:cNvSpPr txBox="1"/>
          <p:nvPr/>
        </p:nvSpPr>
        <p:spPr>
          <a:xfrm>
            <a:off x="6076549" y="1964523"/>
            <a:ext cx="3107943" cy="3168047"/>
          </a:xfrm>
          <a:prstGeom prst="rect">
            <a:avLst/>
          </a:prstGeom>
          <a:noFill/>
        </p:spPr>
        <p:txBody>
          <a:bodyPr wrap="square">
            <a:spAutoFit/>
          </a:bodyPr>
          <a:lstStyle/>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基隆：基隆高中</a:t>
            </a:r>
            <a:endParaRPr kumimoji="0" lang="en-US" altLang="zh-TW" sz="1500"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臺北：師大附中、中正高中、明倫高中、復興高中</a:t>
            </a:r>
            <a:endParaRPr kumimoji="0" lang="en-US" altLang="zh-TW" sz="1500"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新北：三重高中、新莊高中、永平高中、淡江高中</a:t>
            </a:r>
            <a:endParaRPr kumimoji="0" lang="en-US" altLang="zh-TW" sz="1500"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新竹：新竹女中</a:t>
            </a:r>
            <a:endParaRPr kumimoji="0" lang="en-US" altLang="zh-TW" sz="1500"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苗栗：苗栗高中、</a:t>
            </a:r>
            <a:r>
              <a:rPr kumimoji="0" lang="zh-TW" altLang="en-US" sz="1500" spc="-75" dirty="0">
                <a:solidFill>
                  <a:srgbClr val="FF0000"/>
                </a:solidFill>
                <a:latin typeface="標楷體" pitchFamily="65" charset="-120"/>
                <a:ea typeface="標楷體" pitchFamily="65" charset="-120"/>
                <a:cs typeface="標楷體" charset="0"/>
              </a:rPr>
              <a:t>苑裡高中（北區部分名額）</a:t>
            </a:r>
            <a:endParaRPr kumimoji="0" lang="en-US" altLang="zh-TW" sz="1500" spc="-75" dirty="0">
              <a:solidFill>
                <a:srgbClr val="FF0000"/>
              </a:solidFill>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宜蘭：宜蘭高中</a:t>
            </a:r>
            <a:endParaRPr kumimoji="0" lang="en-US" altLang="zh-TW" sz="1500" spc="-75" dirty="0">
              <a:latin typeface="標楷體" pitchFamily="65" charset="-120"/>
              <a:ea typeface="標楷體" pitchFamily="65" charset="-120"/>
              <a:cs typeface="標楷體" charset="0"/>
            </a:endParaRPr>
          </a:p>
        </p:txBody>
      </p:sp>
      <p:grpSp>
        <p:nvGrpSpPr>
          <p:cNvPr id="12291" name="组合 125"/>
          <p:cNvGrpSpPr>
            <a:grpSpLocks/>
          </p:cNvGrpSpPr>
          <p:nvPr/>
        </p:nvGrpSpPr>
        <p:grpSpPr bwMode="auto">
          <a:xfrm>
            <a:off x="123825" y="990600"/>
            <a:ext cx="6037660" cy="323165"/>
            <a:chOff x="164616" y="178180"/>
            <a:chExt cx="3260440" cy="430951"/>
          </a:xfrm>
        </p:grpSpPr>
        <p:cxnSp>
          <p:nvCxnSpPr>
            <p:cNvPr id="13"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14" name="文本框 127"/>
            <p:cNvSpPr txBox="1"/>
            <p:nvPr/>
          </p:nvSpPr>
          <p:spPr>
            <a:xfrm>
              <a:off x="534317" y="178180"/>
              <a:ext cx="2890739" cy="430951"/>
            </a:xfrm>
            <a:prstGeom prst="rect">
              <a:avLst/>
            </a:prstGeom>
            <a:noFill/>
          </p:spPr>
          <p:txBody>
            <a:bodyPr>
              <a:spAutoFit/>
            </a:bodyPr>
            <a:lstStyle/>
            <a:p>
              <a:pPr algn="ctr" fontAlgn="auto">
                <a:spcBef>
                  <a:spcPts val="0"/>
                </a:spcBef>
                <a:spcAft>
                  <a:spcPts val="0"/>
                </a:spcAft>
                <a:defRPr/>
              </a:pPr>
              <a:r>
                <a:rPr kumimoji="0" lang="zh-TW" altLang="en-US" sz="1500" b="1" dirty="0">
                  <a:solidFill>
                    <a:schemeClr val="tx2">
                      <a:lumMod val="75000"/>
                    </a:schemeClr>
                  </a:solidFill>
                  <a:latin typeface="標楷體" panose="03000509000000000000" pitchFamily="65" charset="-120"/>
                  <a:ea typeface="標楷體" panose="03000509000000000000" pitchFamily="65" charset="-120"/>
                  <a:cs typeface="Microsoft JhengHei" charset="-120"/>
                </a:rPr>
                <a:t>「</a:t>
              </a:r>
              <a:r>
                <a:rPr kumimoji="0" lang="zh-TW" altLang="en-US" sz="1500" b="1" spc="150" dirty="0">
                  <a:solidFill>
                    <a:schemeClr val="tx1">
                      <a:lumMod val="85000"/>
                      <a:lumOff val="15000"/>
                    </a:schemeClr>
                  </a:solidFill>
                  <a:latin typeface="標楷體" panose="03000509000000000000" pitchFamily="65" charset="-120"/>
                  <a:ea typeface="標楷體" panose="03000509000000000000" pitchFamily="65" charset="-120"/>
                  <a:cs typeface="Segoe UI" panose="020B0502040204020203" pitchFamily="34" charset="0"/>
                </a:rPr>
                <a:t>高級中等學校藝術才能班特色招生甄選入學</a:t>
              </a:r>
              <a:r>
                <a:rPr kumimoji="0" lang="zh-TW" altLang="en-US" sz="1500" b="1" dirty="0">
                  <a:solidFill>
                    <a:schemeClr val="tx2">
                      <a:lumMod val="75000"/>
                    </a:schemeClr>
                  </a:solidFill>
                  <a:latin typeface="標楷體" panose="03000509000000000000" pitchFamily="65" charset="-120"/>
                  <a:ea typeface="標楷體" panose="03000509000000000000" pitchFamily="65" charset="-120"/>
                  <a:cs typeface="Microsoft JhengHei" charset="-120"/>
                </a:rPr>
                <a:t>」分區說明</a:t>
              </a:r>
            </a:p>
          </p:txBody>
        </p:sp>
        <p:sp>
          <p:nvSpPr>
            <p:cNvPr id="15" name="矩形 14"/>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16" name="矩形 15"/>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17" name="矩形 16"/>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12292" name="文字方塊 17"/>
          <p:cNvSpPr txBox="1">
            <a:spLocks noChangeArrowheads="1"/>
          </p:cNvSpPr>
          <p:nvPr/>
        </p:nvSpPr>
        <p:spPr bwMode="auto">
          <a:xfrm>
            <a:off x="708151" y="1460897"/>
            <a:ext cx="51554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r>
              <a:rPr kumimoji="0" lang="zh-TW" altLang="en-US" sz="3000" b="1">
                <a:latin typeface="標楷體" panose="03000509000000000000" pitchFamily="65" charset="-120"/>
                <a:ea typeface="標楷體" panose="03000509000000000000" pitchFamily="65" charset="-120"/>
              </a:rPr>
              <a:t>美術班</a:t>
            </a:r>
          </a:p>
        </p:txBody>
      </p:sp>
      <p:sp>
        <p:nvSpPr>
          <p:cNvPr id="12293" name="AutoShape 39"/>
          <p:cNvSpPr>
            <a:spLocks noChangeArrowheads="1"/>
          </p:cNvSpPr>
          <p:nvPr/>
        </p:nvSpPr>
        <p:spPr bwMode="gray">
          <a:xfrm>
            <a:off x="4971183" y="4723940"/>
            <a:ext cx="891778" cy="616744"/>
          </a:xfrm>
          <a:prstGeom prst="wedgeRoundRectCallout">
            <a:avLst>
              <a:gd name="adj1" fmla="val -95806"/>
              <a:gd name="adj2" fmla="val 28968"/>
              <a:gd name="adj3" fmla="val 16667"/>
            </a:avLst>
          </a:prstGeom>
          <a:solidFill>
            <a:srgbClr val="FF00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100" b="1">
                <a:latin typeface="標楷體" panose="03000509000000000000" pitchFamily="65" charset="-120"/>
                <a:ea typeface="標楷體" panose="03000509000000000000" pitchFamily="65" charset="-120"/>
                <a:cs typeface="華康仿宋體W6"/>
              </a:rPr>
              <a:t>南區</a:t>
            </a:r>
          </a:p>
        </p:txBody>
      </p:sp>
      <p:sp>
        <p:nvSpPr>
          <p:cNvPr id="12294" name="AutoShape 38"/>
          <p:cNvSpPr>
            <a:spLocks noChangeArrowheads="1"/>
          </p:cNvSpPr>
          <p:nvPr/>
        </p:nvSpPr>
        <p:spPr bwMode="gray">
          <a:xfrm>
            <a:off x="1421334" y="2801541"/>
            <a:ext cx="997744" cy="573881"/>
          </a:xfrm>
          <a:prstGeom prst="wedgeRoundRectCallout">
            <a:avLst>
              <a:gd name="adj1" fmla="val 158199"/>
              <a:gd name="adj2" fmla="val 52759"/>
              <a:gd name="adj3" fmla="val 16667"/>
            </a:avLst>
          </a:prstGeom>
          <a:solidFill>
            <a:srgbClr val="FFFF00"/>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100" b="1">
                <a:latin typeface="標楷體" panose="03000509000000000000" pitchFamily="65" charset="-120"/>
                <a:ea typeface="標楷體" panose="03000509000000000000" pitchFamily="65" charset="-120"/>
                <a:cs typeface="華康仿宋體W6"/>
              </a:rPr>
              <a:t>中區</a:t>
            </a:r>
          </a:p>
        </p:txBody>
      </p:sp>
      <p:sp>
        <p:nvSpPr>
          <p:cNvPr id="12295" name="AutoShape 37"/>
          <p:cNvSpPr>
            <a:spLocks noChangeArrowheads="1"/>
          </p:cNvSpPr>
          <p:nvPr/>
        </p:nvSpPr>
        <p:spPr bwMode="gray">
          <a:xfrm>
            <a:off x="5402784" y="1434703"/>
            <a:ext cx="920354" cy="573881"/>
          </a:xfrm>
          <a:prstGeom prst="wedgeRoundRectCallout">
            <a:avLst>
              <a:gd name="adj1" fmla="val -87625"/>
              <a:gd name="adj2" fmla="val 42745"/>
              <a:gd name="adj3" fmla="val 16667"/>
            </a:avLst>
          </a:prstGeom>
          <a:solidFill>
            <a:srgbClr val="66FF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100" b="1">
                <a:latin typeface="標楷體" panose="03000509000000000000" pitchFamily="65" charset="-120"/>
                <a:ea typeface="標楷體" panose="03000509000000000000" pitchFamily="65" charset="-120"/>
                <a:cs typeface="華康仿宋體W6"/>
              </a:rPr>
              <a:t>北區</a:t>
            </a:r>
          </a:p>
        </p:txBody>
      </p:sp>
      <p:sp>
        <p:nvSpPr>
          <p:cNvPr id="23" name="文字方塊 22"/>
          <p:cNvSpPr txBox="1"/>
          <p:nvPr/>
        </p:nvSpPr>
        <p:spPr>
          <a:xfrm>
            <a:off x="4949438" y="5322122"/>
            <a:ext cx="4235054" cy="1090555"/>
          </a:xfrm>
          <a:prstGeom prst="rect">
            <a:avLst/>
          </a:prstGeom>
          <a:noFill/>
        </p:spPr>
        <p:txBody>
          <a:bodyPr>
            <a:spAutoFit/>
          </a:bodyPr>
          <a:lstStyle/>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臺南：新營高中、臺南二中</a:t>
            </a:r>
            <a:endParaRPr kumimoji="0" lang="en-US" altLang="zh-TW" sz="1500"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高雄：鳳新高中、前鎮高中、鼓山高中</a:t>
            </a:r>
            <a:endParaRPr kumimoji="0" lang="en-US" altLang="zh-TW" sz="1500"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屏東：屏東高中、大同高中</a:t>
            </a:r>
            <a:r>
              <a:rPr kumimoji="0" lang="en-US" altLang="zh-TW" sz="1500" spc="-75" dirty="0">
                <a:latin typeface="標楷體" pitchFamily="65" charset="-120"/>
                <a:ea typeface="標楷體" pitchFamily="65" charset="-120"/>
                <a:cs typeface="標楷體" charset="0"/>
              </a:rPr>
              <a:t>*</a:t>
            </a:r>
          </a:p>
        </p:txBody>
      </p:sp>
      <p:sp>
        <p:nvSpPr>
          <p:cNvPr id="24" name="文字方塊 23"/>
          <p:cNvSpPr txBox="1"/>
          <p:nvPr/>
        </p:nvSpPr>
        <p:spPr>
          <a:xfrm>
            <a:off x="57715" y="3281664"/>
            <a:ext cx="3432926" cy="2129301"/>
          </a:xfrm>
          <a:prstGeom prst="rect">
            <a:avLst/>
          </a:prstGeom>
          <a:noFill/>
        </p:spPr>
        <p:txBody>
          <a:bodyPr wrap="square">
            <a:spAutoFit/>
          </a:bodyPr>
          <a:lstStyle/>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苗栗：</a:t>
            </a:r>
            <a:r>
              <a:rPr kumimoji="0" lang="zh-TW" altLang="en-US" sz="1500" spc="-75" dirty="0">
                <a:solidFill>
                  <a:srgbClr val="FF0000"/>
                </a:solidFill>
                <a:latin typeface="標楷體" pitchFamily="65" charset="-120"/>
                <a:ea typeface="標楷體" pitchFamily="65" charset="-120"/>
                <a:cs typeface="標楷體" charset="0"/>
              </a:rPr>
              <a:t>苑裡高中（中區部分名額）</a:t>
            </a:r>
            <a:endParaRPr kumimoji="0" lang="en-US" altLang="zh-TW" sz="1500" spc="-75" dirty="0">
              <a:solidFill>
                <a:srgbClr val="FF0000"/>
              </a:solidFill>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臺中：豐原高中、臺中一中、龍津高中</a:t>
            </a:r>
            <a:endParaRPr kumimoji="0" lang="en-US" altLang="zh-TW" sz="1500"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彰化：員林高中、彰化藝術高中</a:t>
            </a:r>
            <a:r>
              <a:rPr kumimoji="0" lang="en-US" altLang="zh-TW" sz="1500" spc="-75" dirty="0">
                <a:latin typeface="標楷體" pitchFamily="65" charset="-120"/>
                <a:ea typeface="標楷體" pitchFamily="65" charset="-120"/>
                <a:cs typeface="標楷體" charset="0"/>
              </a:rPr>
              <a:t>*</a:t>
            </a:r>
          </a:p>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南投：竹山高中</a:t>
            </a:r>
            <a:endParaRPr kumimoji="0" lang="en-US" altLang="zh-TW" sz="1500"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雲林：斗六高中 </a:t>
            </a:r>
            <a:endParaRPr kumimoji="0" lang="en-US" altLang="zh-TW" sz="1500"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嘉義：嘉義高中、竹崎高中</a:t>
            </a:r>
            <a:r>
              <a:rPr kumimoji="0" lang="en-US" altLang="zh-TW" sz="1500" spc="-75" dirty="0">
                <a:latin typeface="標楷體" pitchFamily="65" charset="-120"/>
                <a:ea typeface="標楷體" pitchFamily="65" charset="-120"/>
                <a:cs typeface="標楷體" charset="0"/>
              </a:rPr>
              <a:t>*</a:t>
            </a:r>
          </a:p>
        </p:txBody>
      </p:sp>
      <p:sp>
        <p:nvSpPr>
          <p:cNvPr id="3" name="矩形: 圓角 2"/>
          <p:cNvSpPr/>
          <p:nvPr/>
        </p:nvSpPr>
        <p:spPr>
          <a:xfrm>
            <a:off x="119657" y="5594988"/>
            <a:ext cx="887015" cy="44767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2100" b="1" dirty="0">
                <a:solidFill>
                  <a:schemeClr val="tx1"/>
                </a:solidFill>
                <a:latin typeface="標楷體" pitchFamily="65" charset="-120"/>
                <a:ea typeface="標楷體" pitchFamily="65" charset="-120"/>
                <a:cs typeface="華康仿宋體W6"/>
              </a:rPr>
              <a:t>獨招</a:t>
            </a:r>
          </a:p>
        </p:txBody>
      </p:sp>
      <p:sp>
        <p:nvSpPr>
          <p:cNvPr id="25" name="文字方塊 24"/>
          <p:cNvSpPr txBox="1"/>
          <p:nvPr/>
        </p:nvSpPr>
        <p:spPr>
          <a:xfrm>
            <a:off x="1052959" y="5575841"/>
            <a:ext cx="2896073" cy="398058"/>
          </a:xfrm>
          <a:prstGeom prst="rect">
            <a:avLst/>
          </a:prstGeom>
          <a:noFill/>
        </p:spPr>
        <p:txBody>
          <a:bodyPr wrap="square">
            <a:spAutoFit/>
          </a:bodyPr>
          <a:lstStyle/>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臺東女中、</a:t>
            </a:r>
            <a:r>
              <a:rPr kumimoji="0" lang="zh-TW" altLang="en-US" sz="1500" b="1" spc="-75" dirty="0">
                <a:highlight>
                  <a:srgbClr val="FFFF00"/>
                </a:highlight>
                <a:latin typeface="標楷體" pitchFamily="65" charset="-120"/>
                <a:ea typeface="標楷體" pitchFamily="65" charset="-120"/>
                <a:cs typeface="標楷體" charset="0"/>
              </a:rPr>
              <a:t>花蓮女中</a:t>
            </a:r>
            <a:r>
              <a:rPr kumimoji="0" lang="zh-TW" altLang="en-US" sz="1500" spc="-75" dirty="0">
                <a:latin typeface="標楷體" pitchFamily="65" charset="-120"/>
                <a:ea typeface="標楷體" pitchFamily="65" charset="-120"/>
                <a:cs typeface="標楷體" charset="0"/>
              </a:rPr>
              <a:t>、馬公高中</a:t>
            </a:r>
            <a:endParaRPr kumimoji="0" lang="en-US" altLang="zh-TW" sz="1500" spc="-75" dirty="0">
              <a:latin typeface="標楷體" pitchFamily="65" charset="-120"/>
              <a:ea typeface="標楷體" pitchFamily="65" charset="-120"/>
              <a:cs typeface="標楷體" charset="0"/>
            </a:endParaRPr>
          </a:p>
        </p:txBody>
      </p:sp>
      <p:pic>
        <p:nvPicPr>
          <p:cNvPr id="12300"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3134" y="1865008"/>
            <a:ext cx="2755825" cy="42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1" name="AutoShape 36"/>
          <p:cNvSpPr>
            <a:spLocks noChangeArrowheads="1"/>
          </p:cNvSpPr>
          <p:nvPr/>
        </p:nvSpPr>
        <p:spPr bwMode="gray">
          <a:xfrm>
            <a:off x="2088084" y="1431132"/>
            <a:ext cx="1076325" cy="578644"/>
          </a:xfrm>
          <a:prstGeom prst="wedgeRoundRectCallout">
            <a:avLst>
              <a:gd name="adj1" fmla="val 164361"/>
              <a:gd name="adj2" fmla="val 73241"/>
              <a:gd name="adj3" fmla="val 16667"/>
            </a:avLst>
          </a:prstGeom>
          <a:solidFill>
            <a:srgbClr val="FF3300"/>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100" b="1">
                <a:latin typeface="標楷體" panose="03000509000000000000" pitchFamily="65" charset="-120"/>
                <a:ea typeface="標楷體" panose="03000509000000000000" pitchFamily="65" charset="-120"/>
                <a:cs typeface="華康仿宋體W6"/>
              </a:rPr>
              <a:t>桃園區</a:t>
            </a:r>
          </a:p>
        </p:txBody>
      </p:sp>
      <p:sp>
        <p:nvSpPr>
          <p:cNvPr id="28" name="文字方塊 27"/>
          <p:cNvSpPr txBox="1"/>
          <p:nvPr/>
        </p:nvSpPr>
        <p:spPr>
          <a:xfrm>
            <a:off x="2013076" y="1982390"/>
            <a:ext cx="1935956" cy="744306"/>
          </a:xfrm>
          <a:prstGeom prst="rect">
            <a:avLst/>
          </a:prstGeom>
          <a:noFill/>
        </p:spPr>
        <p:txBody>
          <a:bodyPr wrap="square">
            <a:spAutoFit/>
          </a:bodyPr>
          <a:lstStyle/>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內壢高中、平鎮高中</a:t>
            </a:r>
            <a:endParaRPr kumimoji="0" lang="en-US" altLang="zh-TW" sz="1500"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z="1500" spc="-75" dirty="0">
                <a:latin typeface="標楷體" pitchFamily="65" charset="-120"/>
                <a:ea typeface="標楷體" pitchFamily="65" charset="-120"/>
                <a:cs typeface="標楷體" charset="0"/>
              </a:rPr>
              <a:t>陽明高中、南崁高中</a:t>
            </a:r>
            <a:endParaRPr kumimoji="0" lang="en-US" altLang="zh-TW" sz="1500" spc="-75" dirty="0">
              <a:latin typeface="標楷體" pitchFamily="65" charset="-120"/>
              <a:ea typeface="標楷體" pitchFamily="65" charset="-120"/>
              <a:cs typeface="標楷體" charset="0"/>
            </a:endParaRPr>
          </a:p>
        </p:txBody>
      </p:sp>
      <p:sp>
        <p:nvSpPr>
          <p:cNvPr id="2" name="文字方塊 1">
            <a:extLst>
              <a:ext uri="{FF2B5EF4-FFF2-40B4-BE49-F238E27FC236}">
                <a16:creationId xmlns:a16="http://schemas.microsoft.com/office/drawing/2014/main" id="{B95EACE0-0C14-B9C4-6C1D-F6275FA807EB}"/>
              </a:ext>
            </a:extLst>
          </p:cNvPr>
          <p:cNvSpPr txBox="1"/>
          <p:nvPr/>
        </p:nvSpPr>
        <p:spPr>
          <a:xfrm>
            <a:off x="7227624" y="1539092"/>
            <a:ext cx="1734380" cy="323165"/>
          </a:xfrm>
          <a:prstGeom prst="rect">
            <a:avLst/>
          </a:prstGeom>
          <a:noFill/>
        </p:spPr>
        <p:txBody>
          <a:bodyPr wrap="square" rtlCol="0">
            <a:spAutoFit/>
          </a:bodyPr>
          <a:lstStyle/>
          <a:p>
            <a:r>
              <a:rPr kumimoji="0" lang="en-US" altLang="zh-TW" sz="1500" spc="-75" dirty="0">
                <a:latin typeface="標楷體" panose="03000509000000000000" pitchFamily="65" charset="-120"/>
                <a:ea typeface="標楷體" panose="03000509000000000000" pitchFamily="65" charset="-120"/>
                <a:cs typeface="標楷體" charset="0"/>
              </a:rPr>
              <a:t>*</a:t>
            </a:r>
            <a:r>
              <a:rPr lang="zh-TW" altLang="en-US" sz="1500" dirty="0">
                <a:solidFill>
                  <a:srgbClr val="FF0000"/>
                </a:solidFill>
                <a:latin typeface="標楷體" panose="03000509000000000000" pitchFamily="65" charset="-120"/>
                <a:ea typeface="標楷體" panose="03000509000000000000" pitchFamily="65" charset="-120"/>
              </a:rPr>
              <a:t>為藝術才能班</a:t>
            </a:r>
          </a:p>
        </p:txBody>
      </p:sp>
      <p:sp>
        <p:nvSpPr>
          <p:cNvPr id="5" name="標題 1">
            <a:extLst>
              <a:ext uri="{FF2B5EF4-FFF2-40B4-BE49-F238E27FC236}">
                <a16:creationId xmlns:a16="http://schemas.microsoft.com/office/drawing/2014/main" id="{F5BCAAF0-2100-947C-77CF-4768EC22D4BB}"/>
              </a:ext>
            </a:extLst>
          </p:cNvPr>
          <p:cNvSpPr txBox="1">
            <a:spLocks/>
          </p:cNvSpPr>
          <p:nvPr/>
        </p:nvSpPr>
        <p:spPr>
          <a:xfrm>
            <a:off x="0" y="650780"/>
            <a:ext cx="7731908" cy="701834"/>
          </a:xfrm>
          <a:prstGeom prst="rect">
            <a:avLst/>
          </a:prstGeom>
          <a:solidFill>
            <a:schemeClr val="accent2">
              <a:lumMod val="60000"/>
              <a:lumOff val="40000"/>
            </a:schemeClr>
          </a:solidFill>
        </p:spPr>
        <p:style>
          <a:lnRef idx="3">
            <a:schemeClr val="lt1"/>
          </a:lnRef>
          <a:fillRef idx="1">
            <a:schemeClr val="accent2"/>
          </a:fillRef>
          <a:effectRef idx="1">
            <a:schemeClr val="accent2"/>
          </a:effectRef>
          <a:fontRef idx="minor">
            <a:schemeClr val="lt1"/>
          </a:fontRef>
        </p:style>
        <p:txBody>
          <a:bodyPr rtlCol="0">
            <a:normAutofit/>
          </a:bodyPr>
          <a:lstStyle>
            <a:lvl1pPr algn="ctr" rtl="0" eaLnBrk="0" fontAlgn="base" hangingPunct="0">
              <a:spcBef>
                <a:spcPct val="0"/>
              </a:spcBef>
              <a:spcAft>
                <a:spcPct val="0"/>
              </a:spcAft>
              <a:defRPr kumimoji="1" sz="4400" kern="1200">
                <a:solidFill>
                  <a:schemeClr val="lt1"/>
                </a:solidFill>
                <a:latin typeface="+mn-lt"/>
                <a:ea typeface="+mn-ea"/>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sz="4000" b="1" dirty="0">
                <a:solidFill>
                  <a:srgbClr val="0000FF"/>
                </a:solidFill>
                <a:latin typeface="微軟正黑體" pitchFamily="34" charset="-120"/>
                <a:ea typeface="微軟正黑體" pitchFamily="34" charset="-120"/>
                <a:cs typeface="Times New Roman" pitchFamily="18" charset="0"/>
              </a:rPr>
              <a:t>特色招生－藝才班甄選入學</a:t>
            </a:r>
          </a:p>
        </p:txBody>
      </p:sp>
      <p:grpSp>
        <p:nvGrpSpPr>
          <p:cNvPr id="4" name="群組 3">
            <a:extLst>
              <a:ext uri="{FF2B5EF4-FFF2-40B4-BE49-F238E27FC236}">
                <a16:creationId xmlns:a16="http://schemas.microsoft.com/office/drawing/2014/main" id="{A84A033A-7125-23E9-462F-2DBDF7830145}"/>
              </a:ext>
            </a:extLst>
          </p:cNvPr>
          <p:cNvGrpSpPr/>
          <p:nvPr/>
        </p:nvGrpSpPr>
        <p:grpSpPr>
          <a:xfrm>
            <a:off x="2195736" y="44624"/>
            <a:ext cx="6948264" cy="400110"/>
            <a:chOff x="2195736" y="44624"/>
            <a:chExt cx="6948264" cy="400110"/>
          </a:xfrm>
        </p:grpSpPr>
        <p:sp>
          <p:nvSpPr>
            <p:cNvPr id="6" name="矩形 5">
              <a:extLst>
                <a:ext uri="{FF2B5EF4-FFF2-40B4-BE49-F238E27FC236}">
                  <a16:creationId xmlns:a16="http://schemas.microsoft.com/office/drawing/2014/main" id="{E20E693B-77BE-890F-FBA8-5C2E16DBB483}"/>
                </a:ext>
              </a:extLst>
            </p:cNvPr>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7" name="群組 6">
              <a:extLst>
                <a:ext uri="{FF2B5EF4-FFF2-40B4-BE49-F238E27FC236}">
                  <a16:creationId xmlns:a16="http://schemas.microsoft.com/office/drawing/2014/main" id="{976EAAA7-0F9A-201E-D031-5E76CB55A109}"/>
                </a:ext>
              </a:extLst>
            </p:cNvPr>
            <p:cNvGrpSpPr/>
            <p:nvPr/>
          </p:nvGrpSpPr>
          <p:grpSpPr>
            <a:xfrm>
              <a:off x="2195736" y="44624"/>
              <a:ext cx="2664296" cy="360045"/>
              <a:chOff x="2123728" y="44624"/>
              <a:chExt cx="2664296" cy="360045"/>
            </a:xfrm>
          </p:grpSpPr>
          <p:grpSp>
            <p:nvGrpSpPr>
              <p:cNvPr id="8" name="群組 7">
                <a:extLst>
                  <a:ext uri="{FF2B5EF4-FFF2-40B4-BE49-F238E27FC236}">
                    <a16:creationId xmlns:a16="http://schemas.microsoft.com/office/drawing/2014/main" id="{975E58F0-0934-0D61-4F20-4D7ED3F4657D}"/>
                  </a:ext>
                </a:extLst>
              </p:cNvPr>
              <p:cNvGrpSpPr/>
              <p:nvPr/>
            </p:nvGrpSpPr>
            <p:grpSpPr>
              <a:xfrm>
                <a:off x="2555776" y="44624"/>
                <a:ext cx="2232248" cy="360045"/>
                <a:chOff x="2267744" y="44624"/>
                <a:chExt cx="2232248" cy="360045"/>
              </a:xfrm>
            </p:grpSpPr>
            <p:grpSp>
              <p:nvGrpSpPr>
                <p:cNvPr id="10" name="群組 37">
                  <a:extLst>
                    <a:ext uri="{FF2B5EF4-FFF2-40B4-BE49-F238E27FC236}">
                      <a16:creationId xmlns:a16="http://schemas.microsoft.com/office/drawing/2014/main" id="{30746326-EB68-F4A1-35D2-045740DD7D59}"/>
                    </a:ext>
                  </a:extLst>
                </p:cNvPr>
                <p:cNvGrpSpPr/>
                <p:nvPr/>
              </p:nvGrpSpPr>
              <p:grpSpPr>
                <a:xfrm>
                  <a:off x="2267744" y="44629"/>
                  <a:ext cx="2232248" cy="360040"/>
                  <a:chOff x="2267738" y="44624"/>
                  <a:chExt cx="2232248" cy="360040"/>
                </a:xfrm>
              </p:grpSpPr>
              <p:sp>
                <p:nvSpPr>
                  <p:cNvPr id="18" name="橢圓 17">
                    <a:extLst>
                      <a:ext uri="{FF2B5EF4-FFF2-40B4-BE49-F238E27FC236}">
                        <a16:creationId xmlns:a16="http://schemas.microsoft.com/office/drawing/2014/main" id="{3F34FA99-7B24-147A-ABEA-B2C8200FE368}"/>
                      </a:ext>
                    </a:extLst>
                  </p:cNvPr>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a:extLst>
                      <a:ext uri="{FF2B5EF4-FFF2-40B4-BE49-F238E27FC236}">
                        <a16:creationId xmlns:a16="http://schemas.microsoft.com/office/drawing/2014/main" id="{F84B72F7-4DEF-5DAC-D941-DD6AAAEB46AA}"/>
                      </a:ext>
                    </a:extLst>
                  </p:cNvPr>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0" name="橢圓 19">
                    <a:extLst>
                      <a:ext uri="{FF2B5EF4-FFF2-40B4-BE49-F238E27FC236}">
                        <a16:creationId xmlns:a16="http://schemas.microsoft.com/office/drawing/2014/main" id="{BD55AF5F-EBBF-1EA1-CFD3-77287A84B40D}"/>
                      </a:ext>
                    </a:extLst>
                  </p:cNvPr>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a:extLst>
                    <a:ext uri="{FF2B5EF4-FFF2-40B4-BE49-F238E27FC236}">
                      <a16:creationId xmlns:a16="http://schemas.microsoft.com/office/drawing/2014/main" id="{428D9A44-F48B-A11F-4947-E6AEA23AE0C8}"/>
                    </a:ext>
                  </a:extLst>
                </p:cNvPr>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a:extLst>
                    <a:ext uri="{FF2B5EF4-FFF2-40B4-BE49-F238E27FC236}">
                      <a16:creationId xmlns:a16="http://schemas.microsoft.com/office/drawing/2014/main" id="{BF347F90-D9EE-AD35-32CA-851280B274DF}"/>
                    </a:ext>
                  </a:extLst>
                </p:cNvPr>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a:extLst>
                  <a:ext uri="{FF2B5EF4-FFF2-40B4-BE49-F238E27FC236}">
                    <a16:creationId xmlns:a16="http://schemas.microsoft.com/office/drawing/2014/main" id="{D5D640D7-416B-568A-4FDA-D47147A742EF}"/>
                  </a:ext>
                </a:extLst>
              </p:cNvPr>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字方塊 45"/>
          <p:cNvSpPr txBox="1"/>
          <p:nvPr/>
        </p:nvSpPr>
        <p:spPr>
          <a:xfrm>
            <a:off x="6113859" y="2305051"/>
            <a:ext cx="2922637" cy="2121093"/>
          </a:xfrm>
          <a:prstGeom prst="rect">
            <a:avLst/>
          </a:prstGeom>
          <a:noFill/>
        </p:spPr>
        <p:txBody>
          <a:bodyPr wrap="square">
            <a:spAutoFit/>
          </a:bodyPr>
          <a:lstStyle/>
          <a:p>
            <a:pPr fontAlgn="auto">
              <a:lnSpc>
                <a:spcPct val="150000"/>
              </a:lnSpc>
              <a:spcBef>
                <a:spcPts val="0"/>
              </a:spcBef>
              <a:spcAft>
                <a:spcPts val="0"/>
              </a:spcAft>
              <a:defRPr/>
            </a:pPr>
            <a:r>
              <a:rPr kumimoji="0" lang="zh-TW" altLang="en-US" spc="-75" dirty="0">
                <a:latin typeface="標楷體" pitchFamily="65" charset="-120"/>
                <a:ea typeface="標楷體" pitchFamily="65" charset="-120"/>
                <a:cs typeface="標楷體" charset="0"/>
              </a:rPr>
              <a:t>臺北：復興高中、中正高中</a:t>
            </a:r>
            <a:endParaRPr kumimoji="0" lang="en-US" altLang="zh-TW"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75" dirty="0">
                <a:latin typeface="標楷體" pitchFamily="65" charset="-120"/>
                <a:ea typeface="標楷體" pitchFamily="65" charset="-120"/>
                <a:cs typeface="標楷體" charset="0"/>
              </a:rPr>
              <a:t>新北：清水高中</a:t>
            </a:r>
            <a:endParaRPr kumimoji="0" lang="en-US" altLang="zh-TW"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75" dirty="0">
                <a:latin typeface="標楷體" pitchFamily="65" charset="-120"/>
                <a:ea typeface="標楷體" pitchFamily="65" charset="-120"/>
                <a:cs typeface="標楷體" charset="0"/>
              </a:rPr>
              <a:t>桃園：桃園高中</a:t>
            </a:r>
            <a:endParaRPr kumimoji="0" lang="en-US" altLang="zh-TW"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75" dirty="0">
                <a:latin typeface="標楷體" pitchFamily="65" charset="-120"/>
                <a:ea typeface="標楷體" pitchFamily="65" charset="-120"/>
                <a:cs typeface="標楷體" charset="0"/>
              </a:rPr>
              <a:t>新竹：竹北高中</a:t>
            </a:r>
            <a:endParaRPr kumimoji="0" lang="en-US" altLang="zh-TW"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75" dirty="0">
                <a:latin typeface="標楷體" pitchFamily="65" charset="-120"/>
                <a:ea typeface="標楷體" pitchFamily="65" charset="-120"/>
                <a:cs typeface="標楷體" charset="0"/>
              </a:rPr>
              <a:t>宜蘭：蘭陽女中</a:t>
            </a:r>
            <a:endParaRPr kumimoji="0" lang="en-US" altLang="zh-TW" spc="-75" dirty="0">
              <a:latin typeface="標楷體" pitchFamily="65" charset="-120"/>
              <a:ea typeface="標楷體" pitchFamily="65" charset="-120"/>
              <a:cs typeface="標楷體" charset="0"/>
            </a:endParaRPr>
          </a:p>
        </p:txBody>
      </p:sp>
      <p:grpSp>
        <p:nvGrpSpPr>
          <p:cNvPr id="13315" name="组合 125"/>
          <p:cNvGrpSpPr>
            <a:grpSpLocks/>
          </p:cNvGrpSpPr>
          <p:nvPr/>
        </p:nvGrpSpPr>
        <p:grpSpPr bwMode="auto">
          <a:xfrm>
            <a:off x="123825" y="990600"/>
            <a:ext cx="6037660" cy="323165"/>
            <a:chOff x="164616" y="178180"/>
            <a:chExt cx="3260440" cy="430951"/>
          </a:xfrm>
        </p:grpSpPr>
        <p:cxnSp>
          <p:nvCxnSpPr>
            <p:cNvPr id="13"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14" name="文本框 127"/>
            <p:cNvSpPr txBox="1"/>
            <p:nvPr/>
          </p:nvSpPr>
          <p:spPr>
            <a:xfrm>
              <a:off x="534317" y="178180"/>
              <a:ext cx="2890739" cy="430951"/>
            </a:xfrm>
            <a:prstGeom prst="rect">
              <a:avLst/>
            </a:prstGeom>
            <a:noFill/>
          </p:spPr>
          <p:txBody>
            <a:bodyPr>
              <a:spAutoFit/>
            </a:bodyPr>
            <a:lstStyle/>
            <a:p>
              <a:pPr algn="ctr" fontAlgn="auto">
                <a:spcBef>
                  <a:spcPts val="0"/>
                </a:spcBef>
                <a:spcAft>
                  <a:spcPts val="0"/>
                </a:spcAft>
                <a:defRPr/>
              </a:pPr>
              <a:r>
                <a:rPr kumimoji="0" lang="zh-TW" altLang="en-US" sz="1500" b="1" dirty="0">
                  <a:solidFill>
                    <a:schemeClr val="tx2">
                      <a:lumMod val="75000"/>
                    </a:schemeClr>
                  </a:solidFill>
                  <a:latin typeface="標楷體" panose="03000509000000000000" pitchFamily="65" charset="-120"/>
                  <a:ea typeface="標楷體" panose="03000509000000000000" pitchFamily="65" charset="-120"/>
                  <a:cs typeface="Microsoft JhengHei" charset="-120"/>
                </a:rPr>
                <a:t>「</a:t>
              </a:r>
              <a:r>
                <a:rPr kumimoji="0" lang="zh-TW" altLang="en-US" sz="1500" b="1" spc="150" dirty="0">
                  <a:solidFill>
                    <a:schemeClr val="tx1">
                      <a:lumMod val="85000"/>
                      <a:lumOff val="15000"/>
                    </a:schemeClr>
                  </a:solidFill>
                  <a:latin typeface="標楷體" panose="03000509000000000000" pitchFamily="65" charset="-120"/>
                  <a:ea typeface="標楷體" panose="03000509000000000000" pitchFamily="65" charset="-120"/>
                  <a:cs typeface="Segoe UI" panose="020B0502040204020203" pitchFamily="34" charset="0"/>
                </a:rPr>
                <a:t>高級中等學校藝術才能班特色招生甄選入學</a:t>
              </a:r>
              <a:r>
                <a:rPr kumimoji="0" lang="zh-TW" altLang="en-US" sz="1500" b="1" dirty="0">
                  <a:solidFill>
                    <a:schemeClr val="tx2">
                      <a:lumMod val="75000"/>
                    </a:schemeClr>
                  </a:solidFill>
                  <a:latin typeface="標楷體" panose="03000509000000000000" pitchFamily="65" charset="-120"/>
                  <a:ea typeface="標楷體" panose="03000509000000000000" pitchFamily="65" charset="-120"/>
                  <a:cs typeface="Microsoft JhengHei" charset="-120"/>
                </a:rPr>
                <a:t>」分區說明</a:t>
              </a:r>
            </a:p>
          </p:txBody>
        </p:sp>
        <p:sp>
          <p:nvSpPr>
            <p:cNvPr id="15" name="矩形 14"/>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16" name="矩形 15"/>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17" name="矩形 16"/>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13316" name="文字方塊 17"/>
          <p:cNvSpPr txBox="1">
            <a:spLocks noChangeArrowheads="1"/>
          </p:cNvSpPr>
          <p:nvPr/>
        </p:nvSpPr>
        <p:spPr bwMode="auto">
          <a:xfrm>
            <a:off x="607219" y="1558529"/>
            <a:ext cx="51554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r>
              <a:rPr kumimoji="0" lang="zh-TW" altLang="en-US" sz="3000" b="1">
                <a:latin typeface="標楷體" panose="03000509000000000000" pitchFamily="65" charset="-120"/>
                <a:ea typeface="標楷體" panose="03000509000000000000" pitchFamily="65" charset="-120"/>
              </a:rPr>
              <a:t>舞蹈班</a:t>
            </a:r>
          </a:p>
        </p:txBody>
      </p:sp>
      <p:sp>
        <p:nvSpPr>
          <p:cNvPr id="13317" name="AutoShape 39"/>
          <p:cNvSpPr>
            <a:spLocks noChangeArrowheads="1"/>
          </p:cNvSpPr>
          <p:nvPr/>
        </p:nvSpPr>
        <p:spPr bwMode="gray">
          <a:xfrm>
            <a:off x="1675209" y="3059907"/>
            <a:ext cx="891779" cy="616744"/>
          </a:xfrm>
          <a:prstGeom prst="wedgeRoundRectCallout">
            <a:avLst>
              <a:gd name="adj1" fmla="val 150028"/>
              <a:gd name="adj2" fmla="val 27171"/>
              <a:gd name="adj3" fmla="val 16667"/>
            </a:avLst>
          </a:prstGeom>
          <a:solidFill>
            <a:srgbClr val="FF00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100" b="1">
                <a:latin typeface="標楷體" panose="03000509000000000000" pitchFamily="65" charset="-120"/>
                <a:ea typeface="標楷體" panose="03000509000000000000" pitchFamily="65" charset="-120"/>
                <a:cs typeface="華康仿宋體W6"/>
              </a:rPr>
              <a:t>南區</a:t>
            </a:r>
          </a:p>
        </p:txBody>
      </p:sp>
      <p:sp>
        <p:nvSpPr>
          <p:cNvPr id="13318" name="AutoShape 37"/>
          <p:cNvSpPr>
            <a:spLocks noChangeArrowheads="1"/>
          </p:cNvSpPr>
          <p:nvPr/>
        </p:nvSpPr>
        <p:spPr bwMode="gray">
          <a:xfrm>
            <a:off x="6113859" y="1712120"/>
            <a:ext cx="921544" cy="573881"/>
          </a:xfrm>
          <a:prstGeom prst="wedgeRoundRectCallout">
            <a:avLst>
              <a:gd name="adj1" fmla="val -87625"/>
              <a:gd name="adj2" fmla="val 42745"/>
              <a:gd name="adj3" fmla="val 16667"/>
            </a:avLst>
          </a:prstGeom>
          <a:solidFill>
            <a:srgbClr val="66FF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100" b="1">
                <a:latin typeface="標楷體" panose="03000509000000000000" pitchFamily="65" charset="-120"/>
                <a:ea typeface="標楷體" panose="03000509000000000000" pitchFamily="65" charset="-120"/>
                <a:cs typeface="華康仿宋體W6"/>
              </a:rPr>
              <a:t>北區</a:t>
            </a:r>
          </a:p>
        </p:txBody>
      </p:sp>
      <p:sp>
        <p:nvSpPr>
          <p:cNvPr id="23" name="文字方塊 22"/>
          <p:cNvSpPr txBox="1"/>
          <p:nvPr/>
        </p:nvSpPr>
        <p:spPr>
          <a:xfrm>
            <a:off x="1206170" y="3790807"/>
            <a:ext cx="2544366" cy="2536592"/>
          </a:xfrm>
          <a:prstGeom prst="rect">
            <a:avLst/>
          </a:prstGeom>
          <a:noFill/>
        </p:spPr>
        <p:txBody>
          <a:bodyPr wrap="square">
            <a:spAutoFit/>
          </a:bodyPr>
          <a:lstStyle/>
          <a:p>
            <a:pPr fontAlgn="auto">
              <a:lnSpc>
                <a:spcPct val="150000"/>
              </a:lnSpc>
              <a:spcBef>
                <a:spcPts val="0"/>
              </a:spcBef>
              <a:spcAft>
                <a:spcPts val="0"/>
              </a:spcAft>
              <a:defRPr/>
            </a:pPr>
            <a:r>
              <a:rPr kumimoji="0" lang="zh-TW" altLang="en-US" spc="-75" dirty="0">
                <a:latin typeface="標楷體" pitchFamily="65" charset="-120"/>
                <a:ea typeface="標楷體" pitchFamily="65" charset="-120"/>
                <a:cs typeface="標楷體" charset="0"/>
              </a:rPr>
              <a:t>臺中：文華高中</a:t>
            </a:r>
            <a:endParaRPr kumimoji="0" lang="en-US" altLang="zh-TW"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75" dirty="0">
                <a:latin typeface="標楷體" pitchFamily="65" charset="-120"/>
                <a:ea typeface="標楷體" pitchFamily="65" charset="-120"/>
                <a:cs typeface="標楷體" charset="0"/>
              </a:rPr>
              <a:t>彰化：彰化藝術高中</a:t>
            </a:r>
            <a:r>
              <a:rPr kumimoji="0" lang="en-US" altLang="zh-TW" spc="-75" dirty="0">
                <a:latin typeface="標楷體" pitchFamily="65" charset="-120"/>
                <a:ea typeface="標楷體" pitchFamily="65" charset="-120"/>
                <a:cs typeface="標楷體" charset="0"/>
              </a:rPr>
              <a:t>*</a:t>
            </a:r>
          </a:p>
          <a:p>
            <a:pPr fontAlgn="auto">
              <a:lnSpc>
                <a:spcPct val="150000"/>
              </a:lnSpc>
              <a:spcBef>
                <a:spcPts val="0"/>
              </a:spcBef>
              <a:spcAft>
                <a:spcPts val="0"/>
              </a:spcAft>
              <a:defRPr/>
            </a:pPr>
            <a:r>
              <a:rPr kumimoji="0" lang="zh-TW" altLang="en-US" spc="-75" dirty="0">
                <a:latin typeface="標楷體" pitchFamily="65" charset="-120"/>
                <a:ea typeface="標楷體" pitchFamily="65" charset="-120"/>
                <a:cs typeface="標楷體" charset="0"/>
              </a:rPr>
              <a:t>嘉義：嘉義女中</a:t>
            </a:r>
            <a:endParaRPr kumimoji="0" lang="en-US" altLang="zh-TW"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75" dirty="0">
                <a:latin typeface="標楷體" pitchFamily="65" charset="-120"/>
                <a:ea typeface="標楷體" pitchFamily="65" charset="-120"/>
                <a:cs typeface="標楷體" charset="0"/>
              </a:rPr>
              <a:t>臺南：家齊高中</a:t>
            </a:r>
            <a:endParaRPr kumimoji="0" lang="en-US" altLang="zh-TW"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75" dirty="0">
                <a:latin typeface="標楷體" pitchFamily="65" charset="-120"/>
                <a:ea typeface="標楷體" pitchFamily="65" charset="-120"/>
                <a:cs typeface="標楷體" charset="0"/>
              </a:rPr>
              <a:t>高雄：左營高中</a:t>
            </a:r>
            <a:endParaRPr kumimoji="0" lang="en-US" altLang="zh-TW" spc="-75" dirty="0">
              <a:latin typeface="標楷體" pitchFamily="65" charset="-120"/>
              <a:ea typeface="標楷體" pitchFamily="65" charset="-120"/>
              <a:cs typeface="標楷體" charset="0"/>
            </a:endParaRPr>
          </a:p>
          <a:p>
            <a:pPr fontAlgn="auto">
              <a:lnSpc>
                <a:spcPct val="150000"/>
              </a:lnSpc>
              <a:spcBef>
                <a:spcPts val="0"/>
              </a:spcBef>
              <a:spcAft>
                <a:spcPts val="0"/>
              </a:spcAft>
              <a:defRPr/>
            </a:pPr>
            <a:endParaRPr kumimoji="0" lang="en-US" altLang="zh-TW" spc="-75" dirty="0">
              <a:solidFill>
                <a:srgbClr val="FF0000"/>
              </a:solidFill>
              <a:latin typeface="標楷體" pitchFamily="65" charset="-120"/>
              <a:ea typeface="標楷體" pitchFamily="65" charset="-120"/>
              <a:cs typeface="標楷體" charset="0"/>
            </a:endParaRPr>
          </a:p>
        </p:txBody>
      </p:sp>
      <p:sp>
        <p:nvSpPr>
          <p:cNvPr id="3" name="矩形: 圓角 2"/>
          <p:cNvSpPr/>
          <p:nvPr/>
        </p:nvSpPr>
        <p:spPr>
          <a:xfrm>
            <a:off x="5878115" y="4685110"/>
            <a:ext cx="885825" cy="448866"/>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2100" b="1" dirty="0">
                <a:solidFill>
                  <a:schemeClr val="tx1"/>
                </a:solidFill>
                <a:latin typeface="標楷體" pitchFamily="65" charset="-120"/>
                <a:ea typeface="標楷體" pitchFamily="65" charset="-120"/>
                <a:cs typeface="華康仿宋體W6"/>
              </a:rPr>
              <a:t>獨招</a:t>
            </a:r>
          </a:p>
        </p:txBody>
      </p:sp>
      <p:sp>
        <p:nvSpPr>
          <p:cNvPr id="25" name="文字方塊 24"/>
          <p:cNvSpPr txBox="1"/>
          <p:nvPr/>
        </p:nvSpPr>
        <p:spPr>
          <a:xfrm>
            <a:off x="6774657" y="4738688"/>
            <a:ext cx="1325735" cy="459100"/>
          </a:xfrm>
          <a:prstGeom prst="rect">
            <a:avLst/>
          </a:prstGeom>
          <a:noFill/>
        </p:spPr>
        <p:txBody>
          <a:bodyPr wrap="square">
            <a:spAutoFit/>
          </a:bodyPr>
          <a:lstStyle/>
          <a:p>
            <a:pPr fontAlgn="auto">
              <a:lnSpc>
                <a:spcPct val="150000"/>
              </a:lnSpc>
              <a:spcBef>
                <a:spcPts val="0"/>
              </a:spcBef>
              <a:spcAft>
                <a:spcPts val="0"/>
              </a:spcAft>
              <a:defRPr/>
            </a:pPr>
            <a:r>
              <a:rPr kumimoji="0" lang="zh-TW" altLang="en-US" spc="-75" dirty="0">
                <a:latin typeface="標楷體" pitchFamily="65" charset="-120"/>
                <a:ea typeface="標楷體" pitchFamily="65" charset="-120"/>
                <a:cs typeface="標楷體" charset="0"/>
              </a:rPr>
              <a:t>馬公高中</a:t>
            </a:r>
            <a:endParaRPr kumimoji="0" lang="en-US" altLang="zh-TW" spc="-75" dirty="0">
              <a:latin typeface="標楷體" pitchFamily="65" charset="-120"/>
              <a:ea typeface="標楷體" pitchFamily="65" charset="-120"/>
              <a:cs typeface="標楷體" charset="0"/>
            </a:endParaRPr>
          </a:p>
        </p:txBody>
      </p:sp>
      <p:pic>
        <p:nvPicPr>
          <p:cNvPr id="13322" name="Picture 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150" y="1572816"/>
            <a:ext cx="3388519" cy="4351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a:extLst>
              <a:ext uri="{FF2B5EF4-FFF2-40B4-BE49-F238E27FC236}">
                <a16:creationId xmlns:a16="http://schemas.microsoft.com/office/drawing/2014/main" id="{5D6D340A-5000-068B-7F41-ABC487BF4BB2}"/>
              </a:ext>
            </a:extLst>
          </p:cNvPr>
          <p:cNvSpPr txBox="1"/>
          <p:nvPr/>
        </p:nvSpPr>
        <p:spPr>
          <a:xfrm>
            <a:off x="1277541" y="5945730"/>
            <a:ext cx="1734380" cy="369332"/>
          </a:xfrm>
          <a:prstGeom prst="rect">
            <a:avLst/>
          </a:prstGeom>
          <a:noFill/>
        </p:spPr>
        <p:txBody>
          <a:bodyPr wrap="square" rtlCol="0">
            <a:spAutoFit/>
          </a:bodyPr>
          <a:lstStyle/>
          <a:p>
            <a:r>
              <a:rPr kumimoji="0" lang="en-US" altLang="zh-TW" spc="-75" dirty="0">
                <a:latin typeface="標楷體" panose="03000509000000000000" pitchFamily="65" charset="-120"/>
                <a:ea typeface="標楷體" panose="03000509000000000000" pitchFamily="65" charset="-120"/>
                <a:cs typeface="標楷體" charset="0"/>
              </a:rPr>
              <a:t>*</a:t>
            </a:r>
            <a:r>
              <a:rPr lang="zh-TW" altLang="en-US" dirty="0">
                <a:solidFill>
                  <a:srgbClr val="FF0000"/>
                </a:solidFill>
                <a:latin typeface="標楷體" panose="03000509000000000000" pitchFamily="65" charset="-120"/>
                <a:ea typeface="標楷體" panose="03000509000000000000" pitchFamily="65" charset="-120"/>
              </a:rPr>
              <a:t>為藝術才能班</a:t>
            </a:r>
          </a:p>
        </p:txBody>
      </p:sp>
      <p:sp>
        <p:nvSpPr>
          <p:cNvPr id="4" name="標題 1">
            <a:extLst>
              <a:ext uri="{FF2B5EF4-FFF2-40B4-BE49-F238E27FC236}">
                <a16:creationId xmlns:a16="http://schemas.microsoft.com/office/drawing/2014/main" id="{79EC12F1-9D77-4B05-900F-A54A9174891C}"/>
              </a:ext>
            </a:extLst>
          </p:cNvPr>
          <p:cNvSpPr txBox="1">
            <a:spLocks/>
          </p:cNvSpPr>
          <p:nvPr/>
        </p:nvSpPr>
        <p:spPr>
          <a:xfrm>
            <a:off x="0" y="695643"/>
            <a:ext cx="7731908" cy="701834"/>
          </a:xfrm>
          <a:prstGeom prst="rect">
            <a:avLst/>
          </a:prstGeom>
          <a:solidFill>
            <a:schemeClr val="accent2">
              <a:lumMod val="60000"/>
              <a:lumOff val="40000"/>
            </a:schemeClr>
          </a:solidFill>
        </p:spPr>
        <p:style>
          <a:lnRef idx="3">
            <a:schemeClr val="lt1"/>
          </a:lnRef>
          <a:fillRef idx="1">
            <a:schemeClr val="accent2"/>
          </a:fillRef>
          <a:effectRef idx="1">
            <a:schemeClr val="accent2"/>
          </a:effectRef>
          <a:fontRef idx="minor">
            <a:schemeClr val="lt1"/>
          </a:fontRef>
        </p:style>
        <p:txBody>
          <a:bodyPr rtlCol="0">
            <a:normAutofit/>
          </a:bodyPr>
          <a:lstStyle>
            <a:lvl1pPr algn="ctr" rtl="0" eaLnBrk="0" fontAlgn="base" hangingPunct="0">
              <a:spcBef>
                <a:spcPct val="0"/>
              </a:spcBef>
              <a:spcAft>
                <a:spcPct val="0"/>
              </a:spcAft>
              <a:defRPr kumimoji="1" sz="4400" kern="1200">
                <a:solidFill>
                  <a:schemeClr val="lt1"/>
                </a:solidFill>
                <a:latin typeface="+mn-lt"/>
                <a:ea typeface="+mn-ea"/>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sz="4000" b="1" dirty="0">
                <a:solidFill>
                  <a:srgbClr val="0000FF"/>
                </a:solidFill>
                <a:latin typeface="微軟正黑體" pitchFamily="34" charset="-120"/>
                <a:ea typeface="微軟正黑體" pitchFamily="34" charset="-120"/>
                <a:cs typeface="Times New Roman" pitchFamily="18" charset="0"/>
              </a:rPr>
              <a:t>特色招生－藝才班甄選入學</a:t>
            </a:r>
          </a:p>
        </p:txBody>
      </p:sp>
      <p:grpSp>
        <p:nvGrpSpPr>
          <p:cNvPr id="2" name="群組 1">
            <a:extLst>
              <a:ext uri="{FF2B5EF4-FFF2-40B4-BE49-F238E27FC236}">
                <a16:creationId xmlns:a16="http://schemas.microsoft.com/office/drawing/2014/main" id="{F86EC221-650B-20A8-D911-F4FB292F5BB1}"/>
              </a:ext>
            </a:extLst>
          </p:cNvPr>
          <p:cNvGrpSpPr/>
          <p:nvPr/>
        </p:nvGrpSpPr>
        <p:grpSpPr>
          <a:xfrm>
            <a:off x="2687353" y="63711"/>
            <a:ext cx="6948264" cy="400110"/>
            <a:chOff x="2195736" y="44624"/>
            <a:chExt cx="6948264" cy="400110"/>
          </a:xfrm>
        </p:grpSpPr>
        <p:sp>
          <p:nvSpPr>
            <p:cNvPr id="6" name="矩形 5">
              <a:extLst>
                <a:ext uri="{FF2B5EF4-FFF2-40B4-BE49-F238E27FC236}">
                  <a16:creationId xmlns:a16="http://schemas.microsoft.com/office/drawing/2014/main" id="{1EDB7816-7AD2-C37E-6FE1-97083CF5B3C6}"/>
                </a:ext>
              </a:extLst>
            </p:cNvPr>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7" name="群組 6">
              <a:extLst>
                <a:ext uri="{FF2B5EF4-FFF2-40B4-BE49-F238E27FC236}">
                  <a16:creationId xmlns:a16="http://schemas.microsoft.com/office/drawing/2014/main" id="{01B5DEDE-D2B5-D20A-14EE-375256E75EC7}"/>
                </a:ext>
              </a:extLst>
            </p:cNvPr>
            <p:cNvGrpSpPr/>
            <p:nvPr/>
          </p:nvGrpSpPr>
          <p:grpSpPr>
            <a:xfrm>
              <a:off x="2195736" y="44624"/>
              <a:ext cx="2664296" cy="360045"/>
              <a:chOff x="2123728" y="44624"/>
              <a:chExt cx="2664296" cy="360045"/>
            </a:xfrm>
          </p:grpSpPr>
          <p:grpSp>
            <p:nvGrpSpPr>
              <p:cNvPr id="8" name="群組 7">
                <a:extLst>
                  <a:ext uri="{FF2B5EF4-FFF2-40B4-BE49-F238E27FC236}">
                    <a16:creationId xmlns:a16="http://schemas.microsoft.com/office/drawing/2014/main" id="{36FB792C-B7C2-EEBB-59F8-4AE968516DFD}"/>
                  </a:ext>
                </a:extLst>
              </p:cNvPr>
              <p:cNvGrpSpPr/>
              <p:nvPr/>
            </p:nvGrpSpPr>
            <p:grpSpPr>
              <a:xfrm>
                <a:off x="2555776" y="44624"/>
                <a:ext cx="2232248" cy="360045"/>
                <a:chOff x="2267744" y="44624"/>
                <a:chExt cx="2232248" cy="360045"/>
              </a:xfrm>
            </p:grpSpPr>
            <p:grpSp>
              <p:nvGrpSpPr>
                <p:cNvPr id="10" name="群組 37">
                  <a:extLst>
                    <a:ext uri="{FF2B5EF4-FFF2-40B4-BE49-F238E27FC236}">
                      <a16:creationId xmlns:a16="http://schemas.microsoft.com/office/drawing/2014/main" id="{1C75AAC7-F3BF-8A0F-1028-ECF54F2B392E}"/>
                    </a:ext>
                  </a:extLst>
                </p:cNvPr>
                <p:cNvGrpSpPr/>
                <p:nvPr/>
              </p:nvGrpSpPr>
              <p:grpSpPr>
                <a:xfrm>
                  <a:off x="2267744" y="44629"/>
                  <a:ext cx="2232248" cy="360040"/>
                  <a:chOff x="2267738" y="44624"/>
                  <a:chExt cx="2232248" cy="360040"/>
                </a:xfrm>
              </p:grpSpPr>
              <p:sp>
                <p:nvSpPr>
                  <p:cNvPr id="18" name="橢圓 17">
                    <a:extLst>
                      <a:ext uri="{FF2B5EF4-FFF2-40B4-BE49-F238E27FC236}">
                        <a16:creationId xmlns:a16="http://schemas.microsoft.com/office/drawing/2014/main" id="{684895AA-8462-4398-B199-32713D0037CA}"/>
                      </a:ext>
                    </a:extLst>
                  </p:cNvPr>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a:extLst>
                      <a:ext uri="{FF2B5EF4-FFF2-40B4-BE49-F238E27FC236}">
                        <a16:creationId xmlns:a16="http://schemas.microsoft.com/office/drawing/2014/main" id="{3F477C9B-1B9C-5620-0009-C219717A35F0}"/>
                      </a:ext>
                    </a:extLst>
                  </p:cNvPr>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0" name="橢圓 19">
                    <a:extLst>
                      <a:ext uri="{FF2B5EF4-FFF2-40B4-BE49-F238E27FC236}">
                        <a16:creationId xmlns:a16="http://schemas.microsoft.com/office/drawing/2014/main" id="{8D99C070-343E-9589-7774-6621AE98C301}"/>
                      </a:ext>
                    </a:extLst>
                  </p:cNvPr>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a:extLst>
                    <a:ext uri="{FF2B5EF4-FFF2-40B4-BE49-F238E27FC236}">
                      <a16:creationId xmlns:a16="http://schemas.microsoft.com/office/drawing/2014/main" id="{B13B88A8-1F50-BDA3-F904-76A385100A77}"/>
                    </a:ext>
                  </a:extLst>
                </p:cNvPr>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a:extLst>
                    <a:ext uri="{FF2B5EF4-FFF2-40B4-BE49-F238E27FC236}">
                      <a16:creationId xmlns:a16="http://schemas.microsoft.com/office/drawing/2014/main" id="{7ACCE467-7E96-345F-824C-A9DD51DB6BC8}"/>
                    </a:ext>
                  </a:extLst>
                </p:cNvPr>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a:extLst>
                  <a:ext uri="{FF2B5EF4-FFF2-40B4-BE49-F238E27FC236}">
                    <a16:creationId xmlns:a16="http://schemas.microsoft.com/office/drawing/2014/main" id="{0CC3623E-1233-1DB9-E129-30FF3FE0606A}"/>
                  </a:ext>
                </a:extLst>
              </p:cNvPr>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字方塊 17">
            <a:extLst>
              <a:ext uri="{FF2B5EF4-FFF2-40B4-BE49-F238E27FC236}">
                <a16:creationId xmlns:a16="http://schemas.microsoft.com/office/drawing/2014/main" id="{AAFFB5AB-C215-45F6-8EF0-F91797BB8F6C}"/>
              </a:ext>
            </a:extLst>
          </p:cNvPr>
          <p:cNvSpPr txBox="1"/>
          <p:nvPr/>
        </p:nvSpPr>
        <p:spPr>
          <a:xfrm>
            <a:off x="878350" y="1904920"/>
            <a:ext cx="1994025" cy="707886"/>
          </a:xfrm>
          <a:prstGeom prst="rect">
            <a:avLst/>
          </a:prstGeom>
          <a:noFill/>
        </p:spPr>
        <p:txBody>
          <a:bodyPr wrap="square" rtlCol="0">
            <a:spAutoFit/>
          </a:bodyPr>
          <a:lstStyle/>
          <a:p>
            <a:r>
              <a:rPr lang="zh-TW" altLang="en-US" sz="4000" b="1" dirty="0">
                <a:solidFill>
                  <a:srgbClr val="FF0000"/>
                </a:solidFill>
                <a:latin typeface="微軟正黑體" panose="020B0604030504040204" pitchFamily="34" charset="-120"/>
                <a:ea typeface="微軟正黑體" panose="020B0604030504040204" pitchFamily="34" charset="-120"/>
              </a:rPr>
              <a:t>戲劇班</a:t>
            </a:r>
          </a:p>
        </p:txBody>
      </p:sp>
      <p:sp>
        <p:nvSpPr>
          <p:cNvPr id="19" name="文字方塊 18">
            <a:extLst>
              <a:ext uri="{FF2B5EF4-FFF2-40B4-BE49-F238E27FC236}">
                <a16:creationId xmlns:a16="http://schemas.microsoft.com/office/drawing/2014/main" id="{9F43F95C-D169-4E6D-8DAE-F44BC39CD2DD}"/>
              </a:ext>
            </a:extLst>
          </p:cNvPr>
          <p:cNvSpPr txBox="1"/>
          <p:nvPr/>
        </p:nvSpPr>
        <p:spPr>
          <a:xfrm>
            <a:off x="1459462" y="2636912"/>
            <a:ext cx="6696744" cy="2308324"/>
          </a:xfrm>
          <a:prstGeom prst="rect">
            <a:avLst/>
          </a:prstGeom>
          <a:noFill/>
        </p:spPr>
        <p:txBody>
          <a:bodyPr wrap="square" rtlCol="0">
            <a:spAutoFit/>
          </a:bodyPr>
          <a:lstStyle/>
          <a:p>
            <a:pPr algn="ctr">
              <a:lnSpc>
                <a:spcPct val="150000"/>
              </a:lnSpc>
              <a:defRPr/>
            </a:pPr>
            <a:r>
              <a:rPr lang="zh-TW" altLang="en-US" sz="4800" b="1" spc="-100" dirty="0">
                <a:latin typeface="微軟正黑體" pitchFamily="34" charset="-120"/>
                <a:ea typeface="微軟正黑體" pitchFamily="34" charset="-120"/>
                <a:cs typeface="標楷體" charset="0"/>
              </a:rPr>
              <a:t>臺北市立復興高級中學</a:t>
            </a:r>
            <a:endParaRPr lang="en-US" altLang="zh-TW" sz="4800" b="1" spc="-100" dirty="0">
              <a:latin typeface="微軟正黑體" pitchFamily="34" charset="-120"/>
              <a:ea typeface="微軟正黑體" pitchFamily="34" charset="-120"/>
              <a:cs typeface="標楷體" charset="0"/>
            </a:endParaRPr>
          </a:p>
          <a:p>
            <a:pPr algn="ctr">
              <a:lnSpc>
                <a:spcPct val="150000"/>
              </a:lnSpc>
              <a:defRPr/>
            </a:pPr>
            <a:r>
              <a:rPr lang="zh-TW" altLang="en-US" sz="4800" b="1" spc="-100" dirty="0">
                <a:solidFill>
                  <a:srgbClr val="FF0000"/>
                </a:solidFill>
                <a:latin typeface="微軟正黑體" pitchFamily="34" charset="-120"/>
                <a:ea typeface="微軟正黑體" pitchFamily="34" charset="-120"/>
                <a:cs typeface="標楷體" charset="0"/>
              </a:rPr>
              <a:t>（全國僅一校）</a:t>
            </a:r>
            <a:endParaRPr lang="en-US" altLang="zh-TW" sz="4800" b="1" spc="-100" dirty="0">
              <a:solidFill>
                <a:srgbClr val="FF0000"/>
              </a:solidFill>
              <a:latin typeface="微軟正黑體" pitchFamily="34" charset="-120"/>
              <a:ea typeface="微軟正黑體" pitchFamily="34" charset="-120"/>
              <a:cs typeface="標楷體" charset="0"/>
            </a:endParaRPr>
          </a:p>
        </p:txBody>
      </p:sp>
      <p:sp>
        <p:nvSpPr>
          <p:cNvPr id="10" name="標題 1"/>
          <p:cNvSpPr txBox="1">
            <a:spLocks/>
          </p:cNvSpPr>
          <p:nvPr/>
        </p:nvSpPr>
        <p:spPr>
          <a:xfrm>
            <a:off x="878350" y="620688"/>
            <a:ext cx="7731908" cy="701834"/>
          </a:xfrm>
          <a:prstGeom prst="rect">
            <a:avLst/>
          </a:prstGeom>
          <a:solidFill>
            <a:schemeClr val="accent2">
              <a:lumMod val="60000"/>
              <a:lumOff val="40000"/>
            </a:schemeClr>
          </a:solidFill>
        </p:spPr>
        <p:style>
          <a:lnRef idx="3">
            <a:schemeClr val="lt1"/>
          </a:lnRef>
          <a:fillRef idx="1">
            <a:schemeClr val="accent2"/>
          </a:fillRef>
          <a:effectRef idx="1">
            <a:schemeClr val="accent2"/>
          </a:effectRef>
          <a:fontRef idx="minor">
            <a:schemeClr val="lt1"/>
          </a:fontRef>
        </p:style>
        <p:txBody>
          <a:bodyPr rtlCol="0">
            <a:normAutofit/>
          </a:bodyPr>
          <a:lstStyle>
            <a:lvl1pPr algn="ctr" rtl="0" eaLnBrk="0" fontAlgn="base" hangingPunct="0">
              <a:spcBef>
                <a:spcPct val="0"/>
              </a:spcBef>
              <a:spcAft>
                <a:spcPct val="0"/>
              </a:spcAft>
              <a:defRPr kumimoji="1" sz="4400" kern="1200">
                <a:solidFill>
                  <a:schemeClr val="lt1"/>
                </a:solidFill>
                <a:latin typeface="+mn-lt"/>
                <a:ea typeface="+mn-ea"/>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sz="4000" b="1" dirty="0">
                <a:solidFill>
                  <a:srgbClr val="0000FF"/>
                </a:solidFill>
                <a:latin typeface="微軟正黑體" pitchFamily="34" charset="-120"/>
                <a:ea typeface="微軟正黑體" pitchFamily="34" charset="-120"/>
                <a:cs typeface="Times New Roman" pitchFamily="18" charset="0"/>
              </a:rPr>
              <a:t>特色招生－藝才班甄選入學</a:t>
            </a:r>
          </a:p>
        </p:txBody>
      </p:sp>
      <p:grpSp>
        <p:nvGrpSpPr>
          <p:cNvPr id="30" name="群組 29"/>
          <p:cNvGrpSpPr/>
          <p:nvPr/>
        </p:nvGrpSpPr>
        <p:grpSpPr>
          <a:xfrm>
            <a:off x="2195736" y="44624"/>
            <a:ext cx="6948264" cy="400110"/>
            <a:chOff x="2195736" y="44624"/>
            <a:chExt cx="6948264" cy="400110"/>
          </a:xfrm>
        </p:grpSpPr>
        <p:sp>
          <p:nvSpPr>
            <p:cNvPr id="31" name="矩形 30"/>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32" name="群組 31"/>
            <p:cNvGrpSpPr/>
            <p:nvPr/>
          </p:nvGrpSpPr>
          <p:grpSpPr>
            <a:xfrm>
              <a:off x="2195736" y="44624"/>
              <a:ext cx="2664296" cy="360045"/>
              <a:chOff x="2123728" y="44624"/>
              <a:chExt cx="2664296" cy="360045"/>
            </a:xfrm>
          </p:grpSpPr>
          <p:grpSp>
            <p:nvGrpSpPr>
              <p:cNvPr id="33" name="群組 32"/>
              <p:cNvGrpSpPr/>
              <p:nvPr/>
            </p:nvGrpSpPr>
            <p:grpSpPr>
              <a:xfrm>
                <a:off x="2555776" y="44624"/>
                <a:ext cx="2232248" cy="360045"/>
                <a:chOff x="2267744" y="44624"/>
                <a:chExt cx="2232248" cy="360045"/>
              </a:xfrm>
            </p:grpSpPr>
            <p:grpSp>
              <p:nvGrpSpPr>
                <p:cNvPr id="35" name="群組 37"/>
                <p:cNvGrpSpPr/>
                <p:nvPr/>
              </p:nvGrpSpPr>
              <p:grpSpPr>
                <a:xfrm>
                  <a:off x="2267744" y="44629"/>
                  <a:ext cx="2232248" cy="360040"/>
                  <a:chOff x="2267738" y="44624"/>
                  <a:chExt cx="2232248" cy="360040"/>
                </a:xfrm>
              </p:grpSpPr>
              <p:sp>
                <p:nvSpPr>
                  <p:cNvPr id="38" name="橢圓 3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橢圓 35"/>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7" name="橢圓 3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4100471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字方塊 17">
            <a:extLst>
              <a:ext uri="{FF2B5EF4-FFF2-40B4-BE49-F238E27FC236}">
                <a16:creationId xmlns:a16="http://schemas.microsoft.com/office/drawing/2014/main" id="{AAFFB5AB-C215-45F6-8EF0-F91797BB8F6C}"/>
              </a:ext>
            </a:extLst>
          </p:cNvPr>
          <p:cNvSpPr txBox="1"/>
          <p:nvPr/>
        </p:nvSpPr>
        <p:spPr>
          <a:xfrm>
            <a:off x="514623" y="1637957"/>
            <a:ext cx="3229301" cy="707886"/>
          </a:xfrm>
          <a:prstGeom prst="rect">
            <a:avLst/>
          </a:prstGeom>
          <a:noFill/>
        </p:spPr>
        <p:txBody>
          <a:bodyPr wrap="square" rtlCol="0">
            <a:spAutoFit/>
          </a:bodyPr>
          <a:lstStyle/>
          <a:p>
            <a:r>
              <a:rPr lang="en-US" altLang="zh-TW" sz="4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40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重要提醒</a:t>
            </a:r>
          </a:p>
        </p:txBody>
      </p:sp>
      <p:sp>
        <p:nvSpPr>
          <p:cNvPr id="10" name="Freeform 5">
            <a:extLst>
              <a:ext uri="{FF2B5EF4-FFF2-40B4-BE49-F238E27FC236}">
                <a16:creationId xmlns:a16="http://schemas.microsoft.com/office/drawing/2014/main" id="{738A7D2C-AAB7-4CBA-B4F9-F6702AA61578}"/>
              </a:ext>
            </a:extLst>
          </p:cNvPr>
          <p:cNvSpPr>
            <a:spLocks noEditPoints="1"/>
          </p:cNvSpPr>
          <p:nvPr/>
        </p:nvSpPr>
        <p:spPr bwMode="auto">
          <a:xfrm>
            <a:off x="303505" y="2427419"/>
            <a:ext cx="456318" cy="494143"/>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文字方塊 10">
            <a:extLst>
              <a:ext uri="{FF2B5EF4-FFF2-40B4-BE49-F238E27FC236}">
                <a16:creationId xmlns:a16="http://schemas.microsoft.com/office/drawing/2014/main" id="{07C5DA13-BC2C-4DCF-B67E-4B27145C8A14}"/>
              </a:ext>
            </a:extLst>
          </p:cNvPr>
          <p:cNvSpPr txBox="1"/>
          <p:nvPr/>
        </p:nvSpPr>
        <p:spPr>
          <a:xfrm>
            <a:off x="723220" y="2180128"/>
            <a:ext cx="8164413" cy="1317155"/>
          </a:xfrm>
          <a:prstGeom prst="rect">
            <a:avLst/>
          </a:prstGeom>
          <a:noFill/>
        </p:spPr>
        <p:txBody>
          <a:bodyPr wrap="square" rtlCol="0">
            <a:spAutoFit/>
          </a:bodyPr>
          <a:lstStyle/>
          <a:p>
            <a:pPr>
              <a:lnSpc>
                <a:spcPct val="150000"/>
              </a:lnSpc>
            </a:pPr>
            <a:r>
              <a:rPr lang="zh-TW" altLang="en-US" sz="3200" b="1" dirty="0">
                <a:solidFill>
                  <a:srgbClr val="FF0000"/>
                </a:solidFill>
                <a:latin typeface="微軟正黑體" pitchFamily="34" charset="-120"/>
                <a:ea typeface="微軟正黑體" pitchFamily="34" charset="-120"/>
              </a:rPr>
              <a:t>可以跨區報名，不受原就讀國中就學區限制。</a:t>
            </a:r>
            <a:endParaRPr lang="en-US" altLang="zh-TW" sz="3200" b="1" dirty="0">
              <a:solidFill>
                <a:srgbClr val="FF0000"/>
              </a:solidFill>
              <a:latin typeface="微軟正黑體" pitchFamily="34" charset="-120"/>
              <a:ea typeface="微軟正黑體" pitchFamily="34" charset="-120"/>
            </a:endParaRPr>
          </a:p>
          <a:p>
            <a:pPr>
              <a:lnSpc>
                <a:spcPct val="150000"/>
              </a:lnSpc>
            </a:pPr>
            <a:r>
              <a:rPr lang="zh-TW" altLang="en-US" sz="2400" b="1" dirty="0">
                <a:latin typeface="微軟正黑體" pitchFamily="34" charset="-120"/>
                <a:ea typeface="微軟正黑體" pitchFamily="34" charset="-120"/>
              </a:rPr>
              <a:t>同類藝才班是</a:t>
            </a:r>
            <a:r>
              <a:rPr lang="zh-TW" altLang="en-US" sz="2400" b="1" dirty="0">
                <a:solidFill>
                  <a:srgbClr val="FF0066"/>
                </a:solidFill>
                <a:latin typeface="微軟正黑體" pitchFamily="34" charset="-120"/>
                <a:ea typeface="微軟正黑體" pitchFamily="34" charset="-120"/>
              </a:rPr>
              <a:t>同時間</a:t>
            </a:r>
            <a:r>
              <a:rPr lang="zh-TW" altLang="en-US" sz="2400" b="1" dirty="0">
                <a:latin typeface="微軟正黑體" pitchFamily="34" charset="-120"/>
                <a:ea typeface="微軟正黑體" pitchFamily="34" charset="-120"/>
              </a:rPr>
              <a:t>辦理術科測驗，因此僅能</a:t>
            </a:r>
            <a:r>
              <a:rPr lang="zh-TW" altLang="en-US" sz="2400" b="1" dirty="0">
                <a:solidFill>
                  <a:srgbClr val="FF0000"/>
                </a:solidFill>
                <a:latin typeface="微軟正黑體" pitchFamily="34" charset="-120"/>
                <a:ea typeface="微軟正黑體" pitchFamily="34" charset="-120"/>
              </a:rPr>
              <a:t>擇一考區</a:t>
            </a:r>
            <a:r>
              <a:rPr lang="zh-TW" altLang="en-US" sz="2400" b="1" dirty="0">
                <a:latin typeface="微軟正黑體" pitchFamily="34" charset="-120"/>
                <a:ea typeface="微軟正黑體" pitchFamily="34" charset="-120"/>
              </a:rPr>
              <a:t>。</a:t>
            </a:r>
            <a:endParaRPr lang="en-US" altLang="zh-TW" sz="2400" b="1" dirty="0">
              <a:latin typeface="微軟正黑體" pitchFamily="34" charset="-120"/>
              <a:ea typeface="微軟正黑體" pitchFamily="34" charset="-120"/>
            </a:endParaRPr>
          </a:p>
        </p:txBody>
      </p:sp>
      <p:sp>
        <p:nvSpPr>
          <p:cNvPr id="21" name="文字方塊 20">
            <a:extLst>
              <a:ext uri="{FF2B5EF4-FFF2-40B4-BE49-F238E27FC236}">
                <a16:creationId xmlns:a16="http://schemas.microsoft.com/office/drawing/2014/main" id="{4CB76239-9F88-4B54-AC19-AD47A361183B}"/>
              </a:ext>
            </a:extLst>
          </p:cNvPr>
          <p:cNvSpPr txBox="1"/>
          <p:nvPr/>
        </p:nvSpPr>
        <p:spPr>
          <a:xfrm>
            <a:off x="782460" y="3645024"/>
            <a:ext cx="8252806" cy="2425151"/>
          </a:xfrm>
          <a:prstGeom prst="rect">
            <a:avLst/>
          </a:prstGeom>
          <a:noFill/>
        </p:spPr>
        <p:txBody>
          <a:bodyPr wrap="square" rtlCol="0">
            <a:spAutoFit/>
          </a:bodyPr>
          <a:lstStyle/>
          <a:p>
            <a:pPr>
              <a:lnSpc>
                <a:spcPct val="150000"/>
              </a:lnSpc>
            </a:pPr>
            <a:r>
              <a:rPr lang="zh-TW" altLang="en-US" sz="3200" b="1" dirty="0">
                <a:solidFill>
                  <a:srgbClr val="FF0000"/>
                </a:solidFill>
                <a:latin typeface="微軟正黑體" pitchFamily="34" charset="-120"/>
                <a:ea typeface="微軟正黑體" pitchFamily="34" charset="-120"/>
              </a:rPr>
              <a:t>可同時報名不同類別藝術才能班。</a:t>
            </a:r>
            <a:endParaRPr lang="en-US" altLang="zh-TW" sz="1600" b="1" dirty="0">
              <a:solidFill>
                <a:srgbClr val="FF0000"/>
              </a:solidFill>
              <a:latin typeface="微軟正黑體" pitchFamily="34" charset="-120"/>
              <a:ea typeface="微軟正黑體" pitchFamily="34" charset="-120"/>
            </a:endParaRPr>
          </a:p>
          <a:p>
            <a:pPr>
              <a:lnSpc>
                <a:spcPct val="150000"/>
              </a:lnSpc>
            </a:pPr>
            <a:r>
              <a:rPr lang="zh-TW" altLang="en-US" sz="2400" b="1" dirty="0">
                <a:latin typeface="微軟正黑體" pitchFamily="34" charset="-120"/>
                <a:ea typeface="微軟正黑體" pitchFamily="34" charset="-120"/>
              </a:rPr>
              <a:t>但仍需考量術科測驗日程（</a:t>
            </a:r>
            <a:r>
              <a:rPr lang="zh-TW" altLang="en-US" sz="2400" b="1" dirty="0">
                <a:solidFill>
                  <a:srgbClr val="0000FF"/>
                </a:solidFill>
                <a:latin typeface="微軟正黑體" pitchFamily="34" charset="-120"/>
                <a:ea typeface="微軟正黑體" pitchFamily="34" charset="-120"/>
              </a:rPr>
              <a:t>美術及戲劇</a:t>
            </a:r>
            <a:r>
              <a:rPr lang="zh-TW" altLang="en-US" sz="2400" b="1" dirty="0">
                <a:latin typeface="微軟正黑體" pitchFamily="34" charset="-120"/>
                <a:ea typeface="微軟正黑體" pitchFamily="34" charset="-120"/>
              </a:rPr>
              <a:t>同週、</a:t>
            </a:r>
            <a:r>
              <a:rPr lang="zh-TW" altLang="en-US" sz="2400" b="1" dirty="0">
                <a:solidFill>
                  <a:srgbClr val="0000FF"/>
                </a:solidFill>
                <a:latin typeface="微軟正黑體" pitchFamily="34" charset="-120"/>
                <a:ea typeface="微軟正黑體" pitchFamily="34" charset="-120"/>
              </a:rPr>
              <a:t>音樂及舞蹈</a:t>
            </a:r>
            <a:r>
              <a:rPr lang="zh-TW" altLang="en-US" sz="2400" b="1" dirty="0">
                <a:latin typeface="微軟正黑體" pitchFamily="34" charset="-120"/>
                <a:ea typeface="微軟正黑體" pitchFamily="34" charset="-120"/>
              </a:rPr>
              <a:t>同週。）</a:t>
            </a:r>
            <a:endParaRPr lang="en-US" altLang="zh-TW" sz="2400" b="1" dirty="0">
              <a:latin typeface="微軟正黑體" pitchFamily="34" charset="-120"/>
              <a:ea typeface="微軟正黑體" pitchFamily="34" charset="-120"/>
            </a:endParaRPr>
          </a:p>
          <a:p>
            <a:pPr>
              <a:lnSpc>
                <a:spcPct val="150000"/>
              </a:lnSpc>
            </a:pPr>
            <a:r>
              <a:rPr lang="en-US" altLang="zh-TW" sz="2400" b="1" dirty="0">
                <a:latin typeface="微軟正黑體" pitchFamily="34" charset="-120"/>
                <a:ea typeface="微軟正黑體" pitchFamily="34" charset="-120"/>
              </a:rPr>
              <a:t>(</a:t>
            </a:r>
            <a:r>
              <a:rPr lang="zh-TW" altLang="en-US" sz="2400" b="1" dirty="0">
                <a:latin typeface="微軟正黑體" pitchFamily="34" charset="-120"/>
                <a:ea typeface="微軟正黑體" pitchFamily="34" charset="-120"/>
              </a:rPr>
              <a:t>例如：可同時報名南區舞蹈和戲劇；中區美術和南區音樂</a:t>
            </a:r>
            <a:r>
              <a:rPr lang="en-US" altLang="zh-TW" sz="2400" b="1" dirty="0">
                <a:latin typeface="微軟正黑體" pitchFamily="34" charset="-120"/>
                <a:ea typeface="微軟正黑體" pitchFamily="34" charset="-120"/>
              </a:rPr>
              <a:t>)</a:t>
            </a:r>
          </a:p>
        </p:txBody>
      </p:sp>
      <p:sp>
        <p:nvSpPr>
          <p:cNvPr id="19" name="標題 1"/>
          <p:cNvSpPr txBox="1">
            <a:spLocks/>
          </p:cNvSpPr>
          <p:nvPr/>
        </p:nvSpPr>
        <p:spPr>
          <a:xfrm>
            <a:off x="878350" y="620688"/>
            <a:ext cx="7731908" cy="701834"/>
          </a:xfrm>
          <a:prstGeom prst="rect">
            <a:avLst/>
          </a:prstGeom>
          <a:solidFill>
            <a:schemeClr val="accent2">
              <a:lumMod val="60000"/>
              <a:lumOff val="40000"/>
            </a:schemeClr>
          </a:solidFill>
        </p:spPr>
        <p:style>
          <a:lnRef idx="3">
            <a:schemeClr val="lt1"/>
          </a:lnRef>
          <a:fillRef idx="1">
            <a:schemeClr val="accent2"/>
          </a:fillRef>
          <a:effectRef idx="1">
            <a:schemeClr val="accent2"/>
          </a:effectRef>
          <a:fontRef idx="minor">
            <a:schemeClr val="lt1"/>
          </a:fontRef>
        </p:style>
        <p:txBody>
          <a:bodyPr rtlCol="0">
            <a:normAutofit/>
          </a:bodyPr>
          <a:lstStyle>
            <a:lvl1pPr algn="ctr" rtl="0" eaLnBrk="0" fontAlgn="base" hangingPunct="0">
              <a:spcBef>
                <a:spcPct val="0"/>
              </a:spcBef>
              <a:spcAft>
                <a:spcPct val="0"/>
              </a:spcAft>
              <a:defRPr kumimoji="1" sz="4400" kern="1200">
                <a:solidFill>
                  <a:schemeClr val="lt1"/>
                </a:solidFill>
                <a:latin typeface="+mn-lt"/>
                <a:ea typeface="+mn-ea"/>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sz="4000" b="1" dirty="0">
                <a:solidFill>
                  <a:srgbClr val="0000FF"/>
                </a:solidFill>
                <a:latin typeface="微軟正黑體" pitchFamily="34" charset="-120"/>
                <a:ea typeface="微軟正黑體" pitchFamily="34" charset="-120"/>
                <a:cs typeface="Times New Roman" pitchFamily="18" charset="0"/>
              </a:rPr>
              <a:t>特色招生－藝才班甄選入學</a:t>
            </a:r>
          </a:p>
        </p:txBody>
      </p:sp>
      <p:sp>
        <p:nvSpPr>
          <p:cNvPr id="33" name="Freeform 5">
            <a:extLst>
              <a:ext uri="{FF2B5EF4-FFF2-40B4-BE49-F238E27FC236}">
                <a16:creationId xmlns:a16="http://schemas.microsoft.com/office/drawing/2014/main" id="{738A7D2C-AAB7-4CBA-B4F9-F6702AA61578}"/>
              </a:ext>
            </a:extLst>
          </p:cNvPr>
          <p:cNvSpPr>
            <a:spLocks noEditPoints="1"/>
          </p:cNvSpPr>
          <p:nvPr/>
        </p:nvSpPr>
        <p:spPr bwMode="auto">
          <a:xfrm>
            <a:off x="326142" y="3864352"/>
            <a:ext cx="456318" cy="494143"/>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4" name="文字方塊 33">
            <a:extLst>
              <a:ext uri="{FF2B5EF4-FFF2-40B4-BE49-F238E27FC236}">
                <a16:creationId xmlns:a16="http://schemas.microsoft.com/office/drawing/2014/main" id="{AAFFB5AB-C215-45F6-8EF0-F91797BB8F6C}"/>
              </a:ext>
            </a:extLst>
          </p:cNvPr>
          <p:cNvSpPr txBox="1"/>
          <p:nvPr/>
        </p:nvSpPr>
        <p:spPr>
          <a:xfrm>
            <a:off x="635693" y="6351706"/>
            <a:ext cx="8217222"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sz="2400" b="1" dirty="0">
                <a:solidFill>
                  <a:srgbClr val="FFFF00"/>
                </a:solidFill>
                <a:latin typeface="微軟正黑體" panose="020B0604030504040204" pitchFamily="34" charset="-120"/>
                <a:ea typeface="微軟正黑體" panose="020B0604030504040204" pitchFamily="34" charset="-120"/>
              </a:rPr>
              <a:t>各分區招生訊息均將由各校公告於學校網站，可逕洽詢問。</a:t>
            </a:r>
          </a:p>
        </p:txBody>
      </p:sp>
      <p:grpSp>
        <p:nvGrpSpPr>
          <p:cNvPr id="35" name="群組 34"/>
          <p:cNvGrpSpPr/>
          <p:nvPr/>
        </p:nvGrpSpPr>
        <p:grpSpPr>
          <a:xfrm>
            <a:off x="2195736" y="44624"/>
            <a:ext cx="6948264" cy="400110"/>
            <a:chOff x="2195736" y="44624"/>
            <a:chExt cx="6948264" cy="400110"/>
          </a:xfrm>
        </p:grpSpPr>
        <p:sp>
          <p:nvSpPr>
            <p:cNvPr id="36" name="矩形 35"/>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37" name="群組 36"/>
            <p:cNvGrpSpPr/>
            <p:nvPr/>
          </p:nvGrpSpPr>
          <p:grpSpPr>
            <a:xfrm>
              <a:off x="2195736" y="44624"/>
              <a:ext cx="2664296" cy="360045"/>
              <a:chOff x="2123728" y="44624"/>
              <a:chExt cx="2664296" cy="360045"/>
            </a:xfrm>
          </p:grpSpPr>
          <p:grpSp>
            <p:nvGrpSpPr>
              <p:cNvPr id="38" name="群組 37"/>
              <p:cNvGrpSpPr/>
              <p:nvPr/>
            </p:nvGrpSpPr>
            <p:grpSpPr>
              <a:xfrm>
                <a:off x="2555776" y="44624"/>
                <a:ext cx="2232248" cy="360045"/>
                <a:chOff x="2267744" y="44624"/>
                <a:chExt cx="2232248" cy="360045"/>
              </a:xfrm>
            </p:grpSpPr>
            <p:grpSp>
              <p:nvGrpSpPr>
                <p:cNvPr id="40" name="群組 37"/>
                <p:cNvGrpSpPr/>
                <p:nvPr/>
              </p:nvGrpSpPr>
              <p:grpSpPr>
                <a:xfrm>
                  <a:off x="2267744" y="44629"/>
                  <a:ext cx="2232248" cy="360040"/>
                  <a:chOff x="2267738" y="44624"/>
                  <a:chExt cx="2232248" cy="360040"/>
                </a:xfrm>
              </p:grpSpPr>
              <p:sp>
                <p:nvSpPr>
                  <p:cNvPr id="43" name="橢圓 4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1" name="橢圓 40"/>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2" name="橢圓 4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9" name="橢圓 3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2426434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reeform 17"/>
          <p:cNvSpPr>
            <a:spLocks noEditPoints="1"/>
          </p:cNvSpPr>
          <p:nvPr/>
        </p:nvSpPr>
        <p:spPr bwMode="gray">
          <a:xfrm>
            <a:off x="1066800" y="2508270"/>
            <a:ext cx="5943600" cy="4038600"/>
          </a:xfrm>
          <a:custGeom>
            <a:avLst/>
            <a:gdLst>
              <a:gd name="T0" fmla="*/ 2147483647 w 2820"/>
              <a:gd name="T1" fmla="*/ 2147483647 h 2912"/>
              <a:gd name="T2" fmla="*/ 2147483647 w 2820"/>
              <a:gd name="T3" fmla="*/ 2147483647 h 2912"/>
              <a:gd name="T4" fmla="*/ 2147483647 w 2820"/>
              <a:gd name="T5" fmla="*/ 2147483647 h 2912"/>
              <a:gd name="T6" fmla="*/ 2147483647 w 2820"/>
              <a:gd name="T7" fmla="*/ 2147483647 h 2912"/>
              <a:gd name="T8" fmla="*/ 2147483647 w 2820"/>
              <a:gd name="T9" fmla="*/ 2147483647 h 2912"/>
              <a:gd name="T10" fmla="*/ 2147483647 w 2820"/>
              <a:gd name="T11" fmla="*/ 2147483647 h 2912"/>
              <a:gd name="T12" fmla="*/ 2147483647 w 2820"/>
              <a:gd name="T13" fmla="*/ 2147483647 h 2912"/>
              <a:gd name="T14" fmla="*/ 2147483647 w 2820"/>
              <a:gd name="T15" fmla="*/ 2147483647 h 2912"/>
              <a:gd name="T16" fmla="*/ 0 w 2820"/>
              <a:gd name="T17" fmla="*/ 2147483647 h 2912"/>
              <a:gd name="T18" fmla="*/ 2147483647 w 2820"/>
              <a:gd name="T19" fmla="*/ 2147483647 h 2912"/>
              <a:gd name="T20" fmla="*/ 2147483647 w 2820"/>
              <a:gd name="T21" fmla="*/ 2147483647 h 2912"/>
              <a:gd name="T22" fmla="*/ 2147483647 w 2820"/>
              <a:gd name="T23" fmla="*/ 2147483647 h 2912"/>
              <a:gd name="T24" fmla="*/ 2147483647 w 2820"/>
              <a:gd name="T25" fmla="*/ 2147483647 h 2912"/>
              <a:gd name="T26" fmla="*/ 2147483647 w 2820"/>
              <a:gd name="T27" fmla="*/ 2147483647 h 2912"/>
              <a:gd name="T28" fmla="*/ 2147483647 w 2820"/>
              <a:gd name="T29" fmla="*/ 2147483647 h 2912"/>
              <a:gd name="T30" fmla="*/ 2147483647 w 2820"/>
              <a:gd name="T31" fmla="*/ 2147483647 h 2912"/>
              <a:gd name="T32" fmla="*/ 2147483647 w 2820"/>
              <a:gd name="T33" fmla="*/ 2147483647 h 2912"/>
              <a:gd name="T34" fmla="*/ 2147483647 w 2820"/>
              <a:gd name="T35" fmla="*/ 2147483647 h 2912"/>
              <a:gd name="T36" fmla="*/ 2147483647 w 2820"/>
              <a:gd name="T37" fmla="*/ 2147483647 h 2912"/>
              <a:gd name="T38" fmla="*/ 2147483647 w 2820"/>
              <a:gd name="T39" fmla="*/ 2147483647 h 2912"/>
              <a:gd name="T40" fmla="*/ 2147483647 w 2820"/>
              <a:gd name="T41" fmla="*/ 2147483647 h 2912"/>
              <a:gd name="T42" fmla="*/ 2147483647 w 2820"/>
              <a:gd name="T43" fmla="*/ 2147483647 h 2912"/>
              <a:gd name="T44" fmla="*/ 2147483647 w 2820"/>
              <a:gd name="T45" fmla="*/ 2147483647 h 2912"/>
              <a:gd name="T46" fmla="*/ 2147483647 w 2820"/>
              <a:gd name="T47" fmla="*/ 2147483647 h 2912"/>
              <a:gd name="T48" fmla="*/ 2147483647 w 2820"/>
              <a:gd name="T49" fmla="*/ 2147483647 h 2912"/>
              <a:gd name="T50" fmla="*/ 2147483647 w 2820"/>
              <a:gd name="T51" fmla="*/ 2147483647 h 2912"/>
              <a:gd name="T52" fmla="*/ 2147483647 w 2820"/>
              <a:gd name="T53" fmla="*/ 2147483647 h 2912"/>
              <a:gd name="T54" fmla="*/ 2147483647 w 2820"/>
              <a:gd name="T55" fmla="*/ 2147483647 h 2912"/>
              <a:gd name="T56" fmla="*/ 2147483647 w 2820"/>
              <a:gd name="T57" fmla="*/ 2147483647 h 2912"/>
              <a:gd name="T58" fmla="*/ 2147483647 w 2820"/>
              <a:gd name="T59" fmla="*/ 2147483647 h 2912"/>
              <a:gd name="T60" fmla="*/ 2147483647 w 2820"/>
              <a:gd name="T61" fmla="*/ 2147483647 h 2912"/>
              <a:gd name="T62" fmla="*/ 2147483647 w 2820"/>
              <a:gd name="T63" fmla="*/ 2147483647 h 2912"/>
              <a:gd name="T64" fmla="*/ 2147483647 w 2820"/>
              <a:gd name="T65" fmla="*/ 2147483647 h 2912"/>
              <a:gd name="T66" fmla="*/ 2147483647 w 2820"/>
              <a:gd name="T67" fmla="*/ 2147483647 h 2912"/>
              <a:gd name="T68" fmla="*/ 2147483647 w 2820"/>
              <a:gd name="T69" fmla="*/ 2147483647 h 2912"/>
              <a:gd name="T70" fmla="*/ 2147483647 w 2820"/>
              <a:gd name="T71" fmla="*/ 2147483647 h 2912"/>
              <a:gd name="T72" fmla="*/ 2147483647 w 2820"/>
              <a:gd name="T73" fmla="*/ 2147483647 h 2912"/>
              <a:gd name="T74" fmla="*/ 2147483647 w 2820"/>
              <a:gd name="T75" fmla="*/ 2147483647 h 2912"/>
              <a:gd name="T76" fmla="*/ 2147483647 w 2820"/>
              <a:gd name="T77" fmla="*/ 2147483647 h 2912"/>
              <a:gd name="T78" fmla="*/ 2147483647 w 2820"/>
              <a:gd name="T79" fmla="*/ 2147483647 h 2912"/>
              <a:gd name="T80" fmla="*/ 2147483647 w 2820"/>
              <a:gd name="T81" fmla="*/ 2147483647 h 2912"/>
              <a:gd name="T82" fmla="*/ 2147483647 w 2820"/>
              <a:gd name="T83" fmla="*/ 2147483647 h 2912"/>
              <a:gd name="T84" fmla="*/ 2147483647 w 2820"/>
              <a:gd name="T85" fmla="*/ 2147483647 h 2912"/>
              <a:gd name="T86" fmla="*/ 2147483647 w 2820"/>
              <a:gd name="T87" fmla="*/ 2147483647 h 2912"/>
              <a:gd name="T88" fmla="*/ 2147483647 w 2820"/>
              <a:gd name="T89" fmla="*/ 2147483647 h 2912"/>
              <a:gd name="T90" fmla="*/ 2147483647 w 2820"/>
              <a:gd name="T91" fmla="*/ 0 h 2912"/>
              <a:gd name="T92" fmla="*/ 2147483647 w 2820"/>
              <a:gd name="T93" fmla="*/ 2147483647 h 2912"/>
              <a:gd name="T94" fmla="*/ 2147483647 w 2820"/>
              <a:gd name="T95" fmla="*/ 2147483647 h 29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close/>
                <a:moveTo>
                  <a:pt x="2820" y="1934"/>
                </a:moveTo>
                <a:lnTo>
                  <a:pt x="2820" y="1934"/>
                </a:lnTo>
                <a:close/>
              </a:path>
            </a:pathLst>
          </a:custGeom>
          <a:gradFill rotWithShape="1">
            <a:gsLst>
              <a:gs pos="0">
                <a:schemeClr val="accent1"/>
              </a:gs>
              <a:gs pos="100000">
                <a:schemeClr val="accent2"/>
              </a:gs>
            </a:gsLst>
            <a:lin ang="5400000" scaled="1"/>
          </a:gradFill>
          <a:ln w="0">
            <a:noFill/>
            <a:prstDash val="solid"/>
            <a:round/>
            <a:headEnd/>
            <a:tailEnd/>
          </a:ln>
          <a:effectLst>
            <a:outerShdw dist="206741" dir="8249373" algn="ctr" rotWithShape="0">
              <a:srgbClr val="000000">
                <a:alpha val="50000"/>
              </a:srgbClr>
            </a:outerShdw>
          </a:effectLst>
        </p:spPr>
        <p:txBody>
          <a:bodyPr/>
          <a:lstStyle/>
          <a:p>
            <a:pPr>
              <a:defRPr/>
            </a:pPr>
            <a:endParaRPr lang="zh-TW" altLang="en-US" b="1">
              <a:ea typeface="新細明體" pitchFamily="18" charset="-120"/>
            </a:endParaRPr>
          </a:p>
        </p:txBody>
      </p:sp>
      <p:sp>
        <p:nvSpPr>
          <p:cNvPr id="116739" name="Oval 20"/>
          <p:cNvSpPr>
            <a:spLocks noChangeArrowheads="1"/>
          </p:cNvSpPr>
          <p:nvPr/>
        </p:nvSpPr>
        <p:spPr bwMode="gray">
          <a:xfrm rot="-723406">
            <a:off x="3382964" y="5454670"/>
            <a:ext cx="1438275" cy="666750"/>
          </a:xfrm>
          <a:prstGeom prst="ellipse">
            <a:avLst/>
          </a:prstGeom>
          <a:solidFill>
            <a:srgbClr val="0F2145">
              <a:alpha val="30196"/>
            </a:srgbClr>
          </a:solidFill>
          <a:ln w="9525">
            <a:noFill/>
            <a:round/>
            <a:headEnd/>
            <a:tailEnd/>
          </a:ln>
        </p:spPr>
        <p:txBody>
          <a:bodyPr wrap="none" anchor="ctr"/>
          <a:lstStyle/>
          <a:p>
            <a:pPr algn="ctr"/>
            <a:endParaRPr lang="zh-TW" altLang="en-US" sz="1000" b="1">
              <a:latin typeface="Arial" charset="0"/>
              <a:ea typeface="標楷體" pitchFamily="65" charset="-120"/>
            </a:endParaRPr>
          </a:p>
        </p:txBody>
      </p:sp>
      <p:sp>
        <p:nvSpPr>
          <p:cNvPr id="116740" name="Oval 21"/>
          <p:cNvSpPr>
            <a:spLocks noChangeArrowheads="1"/>
          </p:cNvSpPr>
          <p:nvPr/>
        </p:nvSpPr>
        <p:spPr bwMode="gray">
          <a:xfrm>
            <a:off x="3314702" y="4235502"/>
            <a:ext cx="1704975" cy="1706563"/>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1" name="Oval 22"/>
          <p:cNvSpPr>
            <a:spLocks noChangeArrowheads="1"/>
          </p:cNvSpPr>
          <p:nvPr/>
        </p:nvSpPr>
        <p:spPr bwMode="gray">
          <a:xfrm>
            <a:off x="3335354" y="4244995"/>
            <a:ext cx="1665287" cy="1663700"/>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2" name="Oval 23"/>
          <p:cNvSpPr>
            <a:spLocks noChangeArrowheads="1"/>
          </p:cNvSpPr>
          <p:nvPr/>
        </p:nvSpPr>
        <p:spPr bwMode="gray">
          <a:xfrm>
            <a:off x="3352816" y="4260870"/>
            <a:ext cx="1584325" cy="1555750"/>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3" name="Oval 24"/>
          <p:cNvSpPr>
            <a:spLocks noChangeArrowheads="1"/>
          </p:cNvSpPr>
          <p:nvPr/>
        </p:nvSpPr>
        <p:spPr bwMode="gray">
          <a:xfrm>
            <a:off x="3444875" y="4305352"/>
            <a:ext cx="1409700" cy="1262063"/>
          </a:xfrm>
          <a:prstGeom prst="ellipse">
            <a:avLst/>
          </a:prstGeom>
          <a:gradFill rotWithShape="1">
            <a:gsLst>
              <a:gs pos="0">
                <a:srgbClr val="FFFFFF"/>
              </a:gs>
              <a:gs pos="100000">
                <a:srgbClr val="D6E1E2">
                  <a:alpha val="37999"/>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4" name="Text Box 25"/>
          <p:cNvSpPr txBox="1">
            <a:spLocks noChangeArrowheads="1"/>
          </p:cNvSpPr>
          <p:nvPr/>
        </p:nvSpPr>
        <p:spPr bwMode="gray">
          <a:xfrm>
            <a:off x="3630655" y="4532365"/>
            <a:ext cx="1107996" cy="1200329"/>
          </a:xfrm>
          <a:prstGeom prst="rect">
            <a:avLst/>
          </a:prstGeom>
          <a:noFill/>
          <a:ln w="9525">
            <a:noFill/>
            <a:miter lim="800000"/>
            <a:headEnd/>
            <a:tailEnd/>
          </a:ln>
        </p:spPr>
        <p:txBody>
          <a:bodyPr wrap="none">
            <a:spAutoFit/>
          </a:bodyPr>
          <a:lstStyle/>
          <a:p>
            <a:pPr algn="ctr"/>
            <a:r>
              <a:rPr lang="zh-TW" altLang="en-US" sz="3600" b="1" dirty="0">
                <a:solidFill>
                  <a:srgbClr val="008000"/>
                </a:solidFill>
                <a:latin typeface="Arial" charset="0"/>
                <a:ea typeface="標楷體" pitchFamily="65" charset="-120"/>
              </a:rPr>
              <a:t>分發</a:t>
            </a:r>
          </a:p>
          <a:p>
            <a:pPr algn="ctr"/>
            <a:r>
              <a:rPr lang="zh-TW" altLang="en-US" sz="3600" b="1" dirty="0">
                <a:solidFill>
                  <a:srgbClr val="008000"/>
                </a:solidFill>
                <a:latin typeface="Arial" charset="0"/>
                <a:ea typeface="標楷體" pitchFamily="65" charset="-120"/>
              </a:rPr>
              <a:t>作業</a:t>
            </a:r>
          </a:p>
        </p:txBody>
      </p:sp>
      <p:sp>
        <p:nvSpPr>
          <p:cNvPr id="116745" name="Oval 27"/>
          <p:cNvSpPr>
            <a:spLocks noChangeArrowheads="1"/>
          </p:cNvSpPr>
          <p:nvPr/>
        </p:nvSpPr>
        <p:spPr bwMode="gray">
          <a:xfrm rot="-772996">
            <a:off x="1554164" y="4845070"/>
            <a:ext cx="1133475" cy="609600"/>
          </a:xfrm>
          <a:prstGeom prst="ellipse">
            <a:avLst/>
          </a:prstGeom>
          <a:solidFill>
            <a:srgbClr val="0F2145">
              <a:alpha val="30196"/>
            </a:srgbClr>
          </a:solidFill>
          <a:ln w="9525">
            <a:noFill/>
            <a:round/>
            <a:headEnd/>
            <a:tailEnd/>
          </a:ln>
        </p:spPr>
        <p:txBody>
          <a:bodyPr wrap="none" anchor="ctr"/>
          <a:lstStyle/>
          <a:p>
            <a:pPr algn="ctr"/>
            <a:endParaRPr lang="zh-TW" altLang="en-US" sz="1000" b="1">
              <a:latin typeface="Arial" charset="0"/>
              <a:ea typeface="標楷體" pitchFamily="65" charset="-120"/>
            </a:endParaRPr>
          </a:p>
        </p:txBody>
      </p:sp>
      <p:sp>
        <p:nvSpPr>
          <p:cNvPr id="116746" name="Oval 29"/>
          <p:cNvSpPr>
            <a:spLocks noChangeArrowheads="1"/>
          </p:cNvSpPr>
          <p:nvPr/>
        </p:nvSpPr>
        <p:spPr bwMode="gray">
          <a:xfrm>
            <a:off x="1477963" y="3854470"/>
            <a:ext cx="1371600" cy="1441450"/>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7" name="Oval 30"/>
          <p:cNvSpPr>
            <a:spLocks noChangeArrowheads="1"/>
          </p:cNvSpPr>
          <p:nvPr/>
        </p:nvSpPr>
        <p:spPr bwMode="gray">
          <a:xfrm>
            <a:off x="1495441" y="3862440"/>
            <a:ext cx="1338263" cy="1404937"/>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8" name="Oval 31"/>
          <p:cNvSpPr>
            <a:spLocks noChangeArrowheads="1"/>
          </p:cNvSpPr>
          <p:nvPr/>
        </p:nvSpPr>
        <p:spPr bwMode="gray">
          <a:xfrm>
            <a:off x="1396942" y="3876695"/>
            <a:ext cx="1582064" cy="1435114"/>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49" name="Oval 32"/>
          <p:cNvSpPr>
            <a:spLocks noChangeArrowheads="1"/>
          </p:cNvSpPr>
          <p:nvPr/>
        </p:nvSpPr>
        <p:spPr bwMode="gray">
          <a:xfrm>
            <a:off x="1477963" y="3913208"/>
            <a:ext cx="1371600" cy="1065212"/>
          </a:xfrm>
          <a:prstGeom prst="ellipse">
            <a:avLst/>
          </a:prstGeom>
          <a:gradFill rotWithShape="1">
            <a:gsLst>
              <a:gs pos="0">
                <a:srgbClr val="FFFFFF"/>
              </a:gs>
              <a:gs pos="100000">
                <a:srgbClr val="D6E1E2">
                  <a:alpha val="37999"/>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50" name="Text Box 33"/>
          <p:cNvSpPr txBox="1">
            <a:spLocks noChangeArrowheads="1"/>
          </p:cNvSpPr>
          <p:nvPr/>
        </p:nvSpPr>
        <p:spPr bwMode="gray">
          <a:xfrm>
            <a:off x="1358049" y="4100565"/>
            <a:ext cx="1620958" cy="954107"/>
          </a:xfrm>
          <a:prstGeom prst="rect">
            <a:avLst/>
          </a:prstGeom>
          <a:noFill/>
          <a:ln w="9525">
            <a:noFill/>
            <a:miter lim="800000"/>
            <a:headEnd/>
            <a:tailEnd/>
          </a:ln>
        </p:spPr>
        <p:txBody>
          <a:bodyPr wrap="none">
            <a:spAutoFit/>
          </a:bodyPr>
          <a:lstStyle/>
          <a:p>
            <a:pPr algn="ctr"/>
            <a:r>
              <a:rPr lang="zh-TW" altLang="en-US" sz="2800" b="1" dirty="0">
                <a:solidFill>
                  <a:srgbClr val="FF0000"/>
                </a:solidFill>
                <a:latin typeface="Arial" charset="0"/>
                <a:ea typeface="標楷體" pitchFamily="65" charset="-120"/>
              </a:rPr>
              <a:t>國中</a:t>
            </a:r>
          </a:p>
          <a:p>
            <a:pPr algn="ctr"/>
            <a:r>
              <a:rPr lang="zh-TW" altLang="en-US" sz="2800" b="1" dirty="0">
                <a:solidFill>
                  <a:srgbClr val="FF0000"/>
                </a:solidFill>
                <a:latin typeface="Arial" charset="0"/>
                <a:ea typeface="標楷體" pitchFamily="65" charset="-120"/>
              </a:rPr>
              <a:t>教育會考</a:t>
            </a:r>
          </a:p>
        </p:txBody>
      </p:sp>
      <p:sp>
        <p:nvSpPr>
          <p:cNvPr id="116751" name="Oval 35"/>
          <p:cNvSpPr>
            <a:spLocks noChangeArrowheads="1"/>
          </p:cNvSpPr>
          <p:nvPr/>
        </p:nvSpPr>
        <p:spPr bwMode="gray">
          <a:xfrm>
            <a:off x="1219200" y="3089295"/>
            <a:ext cx="914400" cy="533400"/>
          </a:xfrm>
          <a:prstGeom prst="ellipse">
            <a:avLst/>
          </a:prstGeom>
          <a:solidFill>
            <a:srgbClr val="0F2145">
              <a:alpha val="30196"/>
            </a:srgbClr>
          </a:solidFill>
          <a:ln w="9525">
            <a:noFill/>
            <a:round/>
            <a:headEnd/>
            <a:tailEnd/>
          </a:ln>
        </p:spPr>
        <p:txBody>
          <a:bodyPr wrap="none" anchor="ctr"/>
          <a:lstStyle/>
          <a:p>
            <a:pPr algn="ctr"/>
            <a:endParaRPr lang="zh-TW" altLang="en-US" sz="1000" b="1">
              <a:latin typeface="Arial" charset="0"/>
              <a:ea typeface="標楷體" pitchFamily="65" charset="-120"/>
            </a:endParaRPr>
          </a:p>
        </p:txBody>
      </p:sp>
      <p:sp>
        <p:nvSpPr>
          <p:cNvPr id="116752" name="Oval 36"/>
          <p:cNvSpPr>
            <a:spLocks noChangeArrowheads="1"/>
          </p:cNvSpPr>
          <p:nvPr/>
        </p:nvSpPr>
        <p:spPr bwMode="gray">
          <a:xfrm>
            <a:off x="1295401" y="2482870"/>
            <a:ext cx="1023938" cy="1023938"/>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53" name="Oval 37"/>
          <p:cNvSpPr>
            <a:spLocks noChangeArrowheads="1"/>
          </p:cNvSpPr>
          <p:nvPr/>
        </p:nvSpPr>
        <p:spPr bwMode="gray">
          <a:xfrm>
            <a:off x="1308100" y="2487665"/>
            <a:ext cx="1000125" cy="1000125"/>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54" name="Oval 38"/>
          <p:cNvSpPr>
            <a:spLocks noChangeArrowheads="1"/>
          </p:cNvSpPr>
          <p:nvPr/>
        </p:nvSpPr>
        <p:spPr bwMode="gray">
          <a:xfrm>
            <a:off x="1319215" y="2498745"/>
            <a:ext cx="950912" cy="933450"/>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55" name="Oval 39"/>
          <p:cNvSpPr>
            <a:spLocks noChangeArrowheads="1"/>
          </p:cNvSpPr>
          <p:nvPr/>
        </p:nvSpPr>
        <p:spPr bwMode="gray">
          <a:xfrm>
            <a:off x="1373188" y="2524145"/>
            <a:ext cx="847725" cy="757238"/>
          </a:xfrm>
          <a:prstGeom prst="ellipse">
            <a:avLst/>
          </a:prstGeom>
          <a:gradFill rotWithShape="1">
            <a:gsLst>
              <a:gs pos="0">
                <a:srgbClr val="FFFFFF"/>
              </a:gs>
              <a:gs pos="100000">
                <a:srgbClr val="D6E1E2">
                  <a:alpha val="37999"/>
                </a:srgbClr>
              </a:gs>
            </a:gsLst>
            <a:lin ang="5400000" scaled="1"/>
          </a:gradFill>
          <a:ln w="9525">
            <a:noFill/>
            <a:round/>
            <a:headEnd/>
            <a:tailEnd/>
          </a:ln>
        </p:spPr>
        <p:txBody>
          <a:bodyPr vert="eaVert" wrap="none" anchor="ctr"/>
          <a:lstStyle/>
          <a:p>
            <a:pPr algn="ctr"/>
            <a:endParaRPr lang="zh-TW" altLang="en-US" sz="1000" b="1">
              <a:latin typeface="Arial" charset="0"/>
              <a:ea typeface="標楷體" pitchFamily="65" charset="-120"/>
            </a:endParaRPr>
          </a:p>
        </p:txBody>
      </p:sp>
      <p:sp>
        <p:nvSpPr>
          <p:cNvPr id="116756" name="Text Box 40"/>
          <p:cNvSpPr txBox="1">
            <a:spLocks noChangeArrowheads="1"/>
          </p:cNvSpPr>
          <p:nvPr/>
        </p:nvSpPr>
        <p:spPr bwMode="gray">
          <a:xfrm>
            <a:off x="1396942" y="2587677"/>
            <a:ext cx="800220" cy="830997"/>
          </a:xfrm>
          <a:prstGeom prst="rect">
            <a:avLst/>
          </a:prstGeom>
          <a:noFill/>
          <a:ln w="9525">
            <a:noFill/>
            <a:miter lim="800000"/>
            <a:headEnd/>
            <a:tailEnd/>
          </a:ln>
        </p:spPr>
        <p:txBody>
          <a:bodyPr wrap="none">
            <a:spAutoFit/>
          </a:bodyPr>
          <a:lstStyle/>
          <a:p>
            <a:pPr algn="ctr"/>
            <a:r>
              <a:rPr lang="zh-TW" altLang="en-US" sz="2400" b="1" dirty="0">
                <a:solidFill>
                  <a:srgbClr val="0000FF"/>
                </a:solidFill>
                <a:latin typeface="Arial" charset="0"/>
                <a:ea typeface="標楷體" pitchFamily="65" charset="-120"/>
              </a:rPr>
              <a:t>術科</a:t>
            </a:r>
          </a:p>
          <a:p>
            <a:pPr algn="ctr"/>
            <a:r>
              <a:rPr lang="zh-TW" altLang="en-US" sz="2400" b="1" dirty="0">
                <a:solidFill>
                  <a:srgbClr val="0000FF"/>
                </a:solidFill>
                <a:latin typeface="Arial" charset="0"/>
                <a:ea typeface="標楷體" pitchFamily="65" charset="-120"/>
              </a:rPr>
              <a:t>測驗</a:t>
            </a:r>
          </a:p>
        </p:txBody>
      </p:sp>
      <p:sp>
        <p:nvSpPr>
          <p:cNvPr id="116757" name="AutoShape 48"/>
          <p:cNvSpPr>
            <a:spLocks noChangeArrowheads="1"/>
          </p:cNvSpPr>
          <p:nvPr/>
        </p:nvSpPr>
        <p:spPr bwMode="auto">
          <a:xfrm>
            <a:off x="4151315" y="3595708"/>
            <a:ext cx="1800225" cy="539750"/>
          </a:xfrm>
          <a:prstGeom prst="roundRect">
            <a:avLst>
              <a:gd name="adj" fmla="val 16667"/>
            </a:avLst>
          </a:prstGeom>
          <a:noFill/>
          <a:ln w="9525">
            <a:noFill/>
            <a:round/>
            <a:headEnd/>
            <a:tailEnd/>
          </a:ln>
        </p:spPr>
        <p:txBody>
          <a:bodyPr lIns="0" rIns="0" anchor="ctr"/>
          <a:lstStyle/>
          <a:p>
            <a:pPr algn="ctr"/>
            <a:r>
              <a:rPr lang="zh-TW" altLang="en-US" sz="2800" b="1" dirty="0">
                <a:solidFill>
                  <a:srgbClr val="000099"/>
                </a:solidFill>
                <a:latin typeface="Verdana" pitchFamily="34" charset="0"/>
                <a:ea typeface="標楷體" pitchFamily="65" charset="-120"/>
              </a:rPr>
              <a:t>術科測驗</a:t>
            </a:r>
          </a:p>
        </p:txBody>
      </p:sp>
      <p:sp>
        <p:nvSpPr>
          <p:cNvPr id="156721" name="Freeform 49"/>
          <p:cNvSpPr>
            <a:spLocks/>
          </p:cNvSpPr>
          <p:nvPr/>
        </p:nvSpPr>
        <p:spPr bwMode="gray">
          <a:xfrm>
            <a:off x="5807075" y="3306783"/>
            <a:ext cx="503238" cy="9366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990099"/>
          </a:solidFill>
          <a:ln>
            <a:noFill/>
          </a:ln>
        </p:spPr>
        <p:txBody>
          <a:bodyPr/>
          <a:lstStyle/>
          <a:p>
            <a:pPr algn="ctr">
              <a:defRPr/>
            </a:pPr>
            <a:endParaRPr lang="zh-TW" altLang="en-US" sz="1000" b="1">
              <a:latin typeface="Arial" charset="0"/>
              <a:ea typeface="新細明體" pitchFamily="18" charset="-120"/>
            </a:endParaRPr>
          </a:p>
        </p:txBody>
      </p:sp>
      <p:grpSp>
        <p:nvGrpSpPr>
          <p:cNvPr id="2" name="Group 50"/>
          <p:cNvGrpSpPr>
            <a:grpSpLocks/>
          </p:cNvGrpSpPr>
          <p:nvPr/>
        </p:nvGrpSpPr>
        <p:grpSpPr bwMode="auto">
          <a:xfrm>
            <a:off x="5435600" y="2011886"/>
            <a:ext cx="1811338" cy="1294929"/>
            <a:chOff x="1997" y="1314"/>
            <a:chExt cx="1889" cy="1009"/>
          </a:xfrm>
        </p:grpSpPr>
        <p:grpSp>
          <p:nvGrpSpPr>
            <p:cNvPr id="3" name="Group 51"/>
            <p:cNvGrpSpPr>
              <a:grpSpLocks/>
            </p:cNvGrpSpPr>
            <p:nvPr/>
          </p:nvGrpSpPr>
          <p:grpSpPr bwMode="auto">
            <a:xfrm>
              <a:off x="1997" y="1404"/>
              <a:ext cx="1889" cy="919"/>
              <a:chOff x="1973" y="1027"/>
              <a:chExt cx="1926" cy="937"/>
            </a:xfrm>
          </p:grpSpPr>
          <p:sp>
            <p:nvSpPr>
              <p:cNvPr id="116767" name="Oval 52"/>
              <p:cNvSpPr>
                <a:spLocks noChangeArrowheads="1"/>
              </p:cNvSpPr>
              <p:nvPr/>
            </p:nvSpPr>
            <p:spPr bwMode="gray">
              <a:xfrm>
                <a:off x="1993" y="1058"/>
                <a:ext cx="1906" cy="906"/>
              </a:xfrm>
              <a:prstGeom prst="ellipse">
                <a:avLst/>
              </a:prstGeom>
              <a:gradFill rotWithShape="1">
                <a:gsLst>
                  <a:gs pos="0">
                    <a:schemeClr val="hlink"/>
                  </a:gs>
                  <a:gs pos="100000">
                    <a:srgbClr val="775910"/>
                  </a:gs>
                </a:gsLst>
                <a:lin ang="2700000" scaled="1"/>
              </a:gradFill>
              <a:ln w="9525">
                <a:noFill/>
                <a:round/>
                <a:headEnd/>
                <a:tailEnd/>
              </a:ln>
            </p:spPr>
            <p:txBody>
              <a:bodyPr wrap="none" anchor="ctr"/>
              <a:lstStyle/>
              <a:p>
                <a:pPr algn="ctr"/>
                <a:endParaRPr lang="zh-TW" altLang="en-US" sz="1000" b="1">
                  <a:latin typeface="Arial" charset="0"/>
                </a:endParaRPr>
              </a:p>
            </p:txBody>
          </p:sp>
          <p:sp>
            <p:nvSpPr>
              <p:cNvPr id="116768" name="Oval 53"/>
              <p:cNvSpPr>
                <a:spLocks noChangeArrowheads="1"/>
              </p:cNvSpPr>
              <p:nvPr/>
            </p:nvSpPr>
            <p:spPr bwMode="gray">
              <a:xfrm>
                <a:off x="1973" y="1029"/>
                <a:ext cx="1906" cy="905"/>
              </a:xfrm>
              <a:prstGeom prst="ellipse">
                <a:avLst/>
              </a:prstGeom>
              <a:gradFill rotWithShape="1">
                <a:gsLst>
                  <a:gs pos="0">
                    <a:srgbClr val="FBE09D"/>
                  </a:gs>
                  <a:gs pos="100000">
                    <a:schemeClr val="hlink"/>
                  </a:gs>
                </a:gsLst>
                <a:lin ang="2700000" scaled="1"/>
              </a:gradFill>
              <a:ln w="9525">
                <a:noFill/>
                <a:round/>
                <a:headEnd/>
                <a:tailEnd/>
              </a:ln>
            </p:spPr>
            <p:txBody>
              <a:bodyPr wrap="none" anchor="ctr"/>
              <a:lstStyle/>
              <a:p>
                <a:pPr algn="ctr"/>
                <a:endParaRPr lang="zh-TW" altLang="en-US" sz="1000" b="1">
                  <a:latin typeface="Arial" charset="0"/>
                </a:endParaRPr>
              </a:p>
            </p:txBody>
          </p:sp>
        </p:grpSp>
        <p:sp>
          <p:nvSpPr>
            <p:cNvPr id="116763" name="Oval 54"/>
            <p:cNvSpPr>
              <a:spLocks noChangeArrowheads="1"/>
            </p:cNvSpPr>
            <p:nvPr/>
          </p:nvSpPr>
          <p:spPr bwMode="gray">
            <a:xfrm>
              <a:off x="2086" y="1314"/>
              <a:ext cx="1690" cy="844"/>
            </a:xfrm>
            <a:prstGeom prst="ellipse">
              <a:avLst/>
            </a:prstGeom>
            <a:gradFill rotWithShape="1">
              <a:gsLst>
                <a:gs pos="0">
                  <a:srgbClr val="1D542E"/>
                </a:gs>
                <a:gs pos="100000">
                  <a:schemeClr val="accent1"/>
                </a:gs>
              </a:gsLst>
              <a:lin ang="2700000" scaled="1"/>
            </a:gradFill>
            <a:ln w="9525">
              <a:noFill/>
              <a:round/>
              <a:headEnd/>
              <a:tailEnd/>
            </a:ln>
          </p:spPr>
          <p:txBody>
            <a:bodyPr vert="eaVert" wrap="none" anchor="ctr"/>
            <a:lstStyle/>
            <a:p>
              <a:pPr algn="ctr"/>
              <a:endParaRPr lang="zh-TW" altLang="en-US" sz="1000" b="1">
                <a:latin typeface="Arial" charset="0"/>
              </a:endParaRPr>
            </a:p>
          </p:txBody>
        </p:sp>
        <p:sp>
          <p:nvSpPr>
            <p:cNvPr id="116764" name="Oval 55"/>
            <p:cNvSpPr>
              <a:spLocks noChangeArrowheads="1"/>
            </p:cNvSpPr>
            <p:nvPr/>
          </p:nvSpPr>
          <p:spPr bwMode="gray">
            <a:xfrm>
              <a:off x="2108" y="1318"/>
              <a:ext cx="1651" cy="825"/>
            </a:xfrm>
            <a:prstGeom prst="ellipse">
              <a:avLst/>
            </a:prstGeom>
            <a:gradFill rotWithShape="1">
              <a:gsLst>
                <a:gs pos="0">
                  <a:schemeClr val="accent1">
                    <a:alpha val="0"/>
                  </a:schemeClr>
                </a:gs>
                <a:gs pos="100000">
                  <a:srgbClr val="BCE5C9"/>
                </a:gs>
              </a:gsLst>
              <a:lin ang="2700000" scaled="1"/>
            </a:gradFill>
            <a:ln w="9525">
              <a:noFill/>
              <a:round/>
              <a:headEnd/>
              <a:tailEnd/>
            </a:ln>
          </p:spPr>
          <p:txBody>
            <a:bodyPr vert="eaVert" wrap="none" anchor="ctr"/>
            <a:lstStyle/>
            <a:p>
              <a:pPr algn="ctr"/>
              <a:endParaRPr lang="zh-TW" altLang="en-US" sz="1000" b="1">
                <a:latin typeface="Arial" charset="0"/>
              </a:endParaRPr>
            </a:p>
          </p:txBody>
        </p:sp>
        <p:sp>
          <p:nvSpPr>
            <p:cNvPr id="116765" name="Oval 56"/>
            <p:cNvSpPr>
              <a:spLocks noChangeArrowheads="1"/>
            </p:cNvSpPr>
            <p:nvPr/>
          </p:nvSpPr>
          <p:spPr bwMode="gray">
            <a:xfrm>
              <a:off x="2124" y="1327"/>
              <a:ext cx="1571" cy="770"/>
            </a:xfrm>
            <a:prstGeom prst="ellipse">
              <a:avLst/>
            </a:prstGeom>
            <a:gradFill rotWithShape="1">
              <a:gsLst>
                <a:gs pos="0">
                  <a:srgbClr val="328F4F"/>
                </a:gs>
                <a:gs pos="100000">
                  <a:schemeClr val="accent1">
                    <a:alpha val="48000"/>
                  </a:schemeClr>
                </a:gs>
              </a:gsLst>
              <a:lin ang="2700000" scaled="1"/>
            </a:gradFill>
            <a:ln w="9525">
              <a:noFill/>
              <a:round/>
              <a:headEnd/>
              <a:tailEnd/>
            </a:ln>
          </p:spPr>
          <p:txBody>
            <a:bodyPr vert="eaVert" wrap="none" anchor="ctr"/>
            <a:lstStyle/>
            <a:p>
              <a:pPr algn="ctr"/>
              <a:endParaRPr lang="zh-TW" altLang="en-US" sz="1000" b="1">
                <a:latin typeface="Arial" charset="0"/>
              </a:endParaRPr>
            </a:p>
          </p:txBody>
        </p:sp>
        <p:sp>
          <p:nvSpPr>
            <p:cNvPr id="116766" name="Oval 57"/>
            <p:cNvSpPr>
              <a:spLocks noChangeArrowheads="1"/>
            </p:cNvSpPr>
            <p:nvPr/>
          </p:nvSpPr>
          <p:spPr bwMode="gray">
            <a:xfrm>
              <a:off x="2207" y="1344"/>
              <a:ext cx="1382" cy="625"/>
            </a:xfrm>
            <a:prstGeom prst="ellipse">
              <a:avLst/>
            </a:prstGeom>
            <a:gradFill rotWithShape="1">
              <a:gsLst>
                <a:gs pos="0">
                  <a:srgbClr val="FFFFFF"/>
                </a:gs>
                <a:gs pos="100000">
                  <a:schemeClr val="accent1">
                    <a:alpha val="37999"/>
                  </a:schemeClr>
                </a:gs>
              </a:gsLst>
              <a:lin ang="2700000" scaled="1"/>
            </a:gradFill>
            <a:ln w="9525">
              <a:noFill/>
              <a:round/>
              <a:headEnd/>
              <a:tailEnd/>
            </a:ln>
          </p:spPr>
          <p:txBody>
            <a:bodyPr wrap="none" anchor="ctr"/>
            <a:lstStyle/>
            <a:p>
              <a:pPr algn="ctr"/>
              <a:r>
                <a:rPr lang="zh-TW" altLang="en-US" sz="2800" b="1" dirty="0">
                  <a:solidFill>
                    <a:srgbClr val="FF3300"/>
                  </a:solidFill>
                  <a:latin typeface="標楷體" panose="03000509000000000000" pitchFamily="65" charset="-120"/>
                  <a:ea typeface="標楷體" panose="03000509000000000000" pitchFamily="65" charset="-120"/>
                </a:rPr>
                <a:t>招生</a:t>
              </a:r>
              <a:endParaRPr lang="en-US" altLang="zh-TW" sz="2800" b="1" dirty="0">
                <a:solidFill>
                  <a:srgbClr val="FF3300"/>
                </a:solidFill>
                <a:latin typeface="標楷體" panose="03000509000000000000" pitchFamily="65" charset="-120"/>
                <a:ea typeface="標楷體" panose="03000509000000000000" pitchFamily="65" charset="-120"/>
              </a:endParaRPr>
            </a:p>
            <a:p>
              <a:pPr algn="ctr"/>
              <a:r>
                <a:rPr lang="zh-TW" altLang="en-US" sz="2800" b="1" dirty="0">
                  <a:solidFill>
                    <a:srgbClr val="FF3300"/>
                  </a:solidFill>
                  <a:latin typeface="標楷體" panose="03000509000000000000" pitchFamily="65" charset="-120"/>
                  <a:ea typeface="標楷體" panose="03000509000000000000" pitchFamily="65" charset="-120"/>
                </a:rPr>
                <a:t>作業</a:t>
              </a:r>
            </a:p>
          </p:txBody>
        </p:sp>
      </p:grpSp>
      <p:sp>
        <p:nvSpPr>
          <p:cNvPr id="116760" name="AutoShape 58"/>
          <p:cNvSpPr>
            <a:spLocks noChangeArrowheads="1"/>
          </p:cNvSpPr>
          <p:nvPr/>
        </p:nvSpPr>
        <p:spPr bwMode="auto">
          <a:xfrm>
            <a:off x="7031039" y="3667145"/>
            <a:ext cx="1800225" cy="539750"/>
          </a:xfrm>
          <a:prstGeom prst="roundRect">
            <a:avLst>
              <a:gd name="adj" fmla="val 16667"/>
            </a:avLst>
          </a:prstGeom>
          <a:noFill/>
          <a:ln w="9525">
            <a:noFill/>
            <a:round/>
            <a:headEnd/>
            <a:tailEnd/>
          </a:ln>
        </p:spPr>
        <p:txBody>
          <a:bodyPr lIns="0" rIns="0" anchor="ctr"/>
          <a:lstStyle/>
          <a:p>
            <a:pPr algn="ctr"/>
            <a:r>
              <a:rPr lang="zh-TW" altLang="en-US" sz="2800" b="1" dirty="0">
                <a:solidFill>
                  <a:srgbClr val="008000"/>
                </a:solidFill>
                <a:latin typeface="Verdana" pitchFamily="34" charset="0"/>
                <a:ea typeface="標楷體" pitchFamily="65" charset="-120"/>
              </a:rPr>
              <a:t>分發作業</a:t>
            </a:r>
          </a:p>
        </p:txBody>
      </p:sp>
      <p:sp>
        <p:nvSpPr>
          <p:cNvPr id="116761" name="Freeform 59"/>
          <p:cNvSpPr>
            <a:spLocks/>
          </p:cNvSpPr>
          <p:nvPr/>
        </p:nvSpPr>
        <p:spPr bwMode="gray">
          <a:xfrm flipH="1">
            <a:off x="6672279" y="3306783"/>
            <a:ext cx="503237" cy="936625"/>
          </a:xfrm>
          <a:custGeom>
            <a:avLst/>
            <a:gdLst>
              <a:gd name="T0" fmla="*/ 2147483647 w 580"/>
              <a:gd name="T1" fmla="*/ 0 h 798"/>
              <a:gd name="T2" fmla="*/ 2147483647 w 580"/>
              <a:gd name="T3" fmla="*/ 2147483647 h 798"/>
              <a:gd name="T4" fmla="*/ 2147483647 w 580"/>
              <a:gd name="T5" fmla="*/ 2147483647 h 798"/>
              <a:gd name="T6" fmla="*/ 2147483647 w 580"/>
              <a:gd name="T7" fmla="*/ 2147483647 h 798"/>
              <a:gd name="T8" fmla="*/ 2147483647 w 580"/>
              <a:gd name="T9" fmla="*/ 2147483647 h 798"/>
              <a:gd name="T10" fmla="*/ 2147483647 w 580"/>
              <a:gd name="T11" fmla="*/ 2147483647 h 798"/>
              <a:gd name="T12" fmla="*/ 2147483647 w 580"/>
              <a:gd name="T13" fmla="*/ 2147483647 h 798"/>
              <a:gd name="T14" fmla="*/ 2147483647 w 580"/>
              <a:gd name="T15" fmla="*/ 2147483647 h 798"/>
              <a:gd name="T16" fmla="*/ 2147483647 w 580"/>
              <a:gd name="T17" fmla="*/ 2147483647 h 798"/>
              <a:gd name="T18" fmla="*/ 2147483647 w 580"/>
              <a:gd name="T19" fmla="*/ 2147483647 h 798"/>
              <a:gd name="T20" fmla="*/ 2147483647 w 580"/>
              <a:gd name="T21" fmla="*/ 2147483647 h 798"/>
              <a:gd name="T22" fmla="*/ 2147483647 w 580"/>
              <a:gd name="T23" fmla="*/ 2147483647 h 798"/>
              <a:gd name="T24" fmla="*/ 0 w 580"/>
              <a:gd name="T25" fmla="*/ 2147483647 h 798"/>
              <a:gd name="T26" fmla="*/ 2147483647 w 580"/>
              <a:gd name="T27" fmla="*/ 2147483647 h 798"/>
              <a:gd name="T28" fmla="*/ 2147483647 w 580"/>
              <a:gd name="T29" fmla="*/ 2147483647 h 798"/>
              <a:gd name="T30" fmla="*/ 2147483647 w 580"/>
              <a:gd name="T31" fmla="*/ 2147483647 h 798"/>
              <a:gd name="T32" fmla="*/ 2147483647 w 580"/>
              <a:gd name="T33" fmla="*/ 2147483647 h 798"/>
              <a:gd name="T34" fmla="*/ 2147483647 w 580"/>
              <a:gd name="T35" fmla="*/ 2147483647 h 798"/>
              <a:gd name="T36" fmla="*/ 2147483647 w 580"/>
              <a:gd name="T37" fmla="*/ 2147483647 h 798"/>
              <a:gd name="T38" fmla="*/ 2147483647 w 580"/>
              <a:gd name="T39" fmla="*/ 2147483647 h 798"/>
              <a:gd name="T40" fmla="*/ 2147483647 w 580"/>
              <a:gd name="T41" fmla="*/ 2147483647 h 798"/>
              <a:gd name="T42" fmla="*/ 2147483647 w 580"/>
              <a:gd name="T43" fmla="*/ 2147483647 h 798"/>
              <a:gd name="T44" fmla="*/ 2147483647 w 580"/>
              <a:gd name="T45" fmla="*/ 2147483647 h 798"/>
              <a:gd name="T46" fmla="*/ 2147483647 w 580"/>
              <a:gd name="T47" fmla="*/ 2147483647 h 798"/>
              <a:gd name="T48" fmla="*/ 2147483647 w 580"/>
              <a:gd name="T49" fmla="*/ 2147483647 h 798"/>
              <a:gd name="T50" fmla="*/ 2147483647 w 580"/>
              <a:gd name="T51" fmla="*/ 2147483647 h 798"/>
              <a:gd name="T52" fmla="*/ 2147483647 w 580"/>
              <a:gd name="T53" fmla="*/ 0 h 798"/>
              <a:gd name="T54" fmla="*/ 2147483647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009900"/>
          </a:solidFill>
          <a:ln w="9525">
            <a:noFill/>
            <a:round/>
            <a:headEnd/>
            <a:tailEnd/>
          </a:ln>
        </p:spPr>
        <p:txBody>
          <a:bodyPr/>
          <a:lstStyle/>
          <a:p>
            <a:endParaRPr lang="zh-TW" altLang="en-US" b="1"/>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75</a:t>
            </a:fld>
            <a:endParaRPr lang="zh-TW" altLang="en-US"/>
          </a:p>
        </p:txBody>
      </p:sp>
      <p:sp>
        <p:nvSpPr>
          <p:cNvPr id="46" name="標題 1"/>
          <p:cNvSpPr txBox="1">
            <a:spLocks/>
          </p:cNvSpPr>
          <p:nvPr/>
        </p:nvSpPr>
        <p:spPr>
          <a:xfrm>
            <a:off x="878350" y="620688"/>
            <a:ext cx="7731908" cy="701834"/>
          </a:xfrm>
          <a:prstGeom prst="rect">
            <a:avLst/>
          </a:prstGeom>
          <a:solidFill>
            <a:schemeClr val="accent2">
              <a:lumMod val="60000"/>
              <a:lumOff val="40000"/>
            </a:schemeClr>
          </a:solidFill>
        </p:spPr>
        <p:style>
          <a:lnRef idx="3">
            <a:schemeClr val="lt1"/>
          </a:lnRef>
          <a:fillRef idx="1">
            <a:schemeClr val="accent2"/>
          </a:fillRef>
          <a:effectRef idx="1">
            <a:schemeClr val="accent2"/>
          </a:effectRef>
          <a:fontRef idx="minor">
            <a:schemeClr val="lt1"/>
          </a:fontRef>
        </p:style>
        <p:txBody>
          <a:bodyPr rtlCol="0">
            <a:normAutofit/>
          </a:bodyPr>
          <a:lstStyle>
            <a:lvl1pPr algn="ctr" rtl="0" eaLnBrk="0" fontAlgn="base" hangingPunct="0">
              <a:spcBef>
                <a:spcPct val="0"/>
              </a:spcBef>
              <a:spcAft>
                <a:spcPct val="0"/>
              </a:spcAft>
              <a:defRPr kumimoji="1" sz="4400" kern="1200">
                <a:solidFill>
                  <a:schemeClr val="lt1"/>
                </a:solidFill>
                <a:latin typeface="+mn-lt"/>
                <a:ea typeface="+mn-ea"/>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sz="4000" b="1" dirty="0">
                <a:solidFill>
                  <a:srgbClr val="0000FF"/>
                </a:solidFill>
                <a:latin typeface="微軟正黑體" pitchFamily="34" charset="-120"/>
                <a:ea typeface="微軟正黑體" pitchFamily="34" charset="-120"/>
                <a:cs typeface="Times New Roman" pitchFamily="18" charset="0"/>
              </a:rPr>
              <a:t>特色招生－藝才班甄選入學</a:t>
            </a:r>
          </a:p>
        </p:txBody>
      </p:sp>
      <p:grpSp>
        <p:nvGrpSpPr>
          <p:cNvPr id="47" name="群組 46"/>
          <p:cNvGrpSpPr/>
          <p:nvPr/>
        </p:nvGrpSpPr>
        <p:grpSpPr>
          <a:xfrm>
            <a:off x="2195736" y="44624"/>
            <a:ext cx="6948264" cy="400110"/>
            <a:chOff x="2195736" y="44624"/>
            <a:chExt cx="6948264" cy="400110"/>
          </a:xfrm>
        </p:grpSpPr>
        <p:sp>
          <p:nvSpPr>
            <p:cNvPr id="48" name="矩形 4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49" name="群組 48"/>
            <p:cNvGrpSpPr/>
            <p:nvPr/>
          </p:nvGrpSpPr>
          <p:grpSpPr>
            <a:xfrm>
              <a:off x="2195736" y="44624"/>
              <a:ext cx="2664296" cy="360045"/>
              <a:chOff x="2123728" y="44624"/>
              <a:chExt cx="2664296" cy="360045"/>
            </a:xfrm>
          </p:grpSpPr>
          <p:grpSp>
            <p:nvGrpSpPr>
              <p:cNvPr id="50" name="群組 49"/>
              <p:cNvGrpSpPr/>
              <p:nvPr/>
            </p:nvGrpSpPr>
            <p:grpSpPr>
              <a:xfrm>
                <a:off x="2555776" y="44624"/>
                <a:ext cx="2232248" cy="360045"/>
                <a:chOff x="2267744" y="44624"/>
                <a:chExt cx="2232248" cy="360045"/>
              </a:xfrm>
            </p:grpSpPr>
            <p:grpSp>
              <p:nvGrpSpPr>
                <p:cNvPr id="52" name="群組 37"/>
                <p:cNvGrpSpPr/>
                <p:nvPr/>
              </p:nvGrpSpPr>
              <p:grpSpPr>
                <a:xfrm>
                  <a:off x="2267744" y="44629"/>
                  <a:ext cx="2232248" cy="360040"/>
                  <a:chOff x="2267738" y="44624"/>
                  <a:chExt cx="2232248" cy="360040"/>
                </a:xfrm>
              </p:grpSpPr>
              <p:sp>
                <p:nvSpPr>
                  <p:cNvPr id="55" name="橢圓 5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6" name="橢圓 5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7" name="橢圓 5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3" name="橢圓 5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54" name="橢圓 5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1" name="橢圓 5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內容版面配置區 2"/>
          <p:cNvSpPr>
            <a:spLocks noGrp="1"/>
          </p:cNvSpPr>
          <p:nvPr>
            <p:ph idx="1"/>
          </p:nvPr>
        </p:nvSpPr>
        <p:spPr>
          <a:xfrm>
            <a:off x="385192" y="2004304"/>
            <a:ext cx="8758808" cy="4852988"/>
          </a:xfrm>
        </p:spPr>
        <p:txBody>
          <a:bodyPr/>
          <a:lstStyle/>
          <a:p>
            <a:pPr>
              <a:buFontTx/>
              <a:buBlip>
                <a:blip r:embed="rId3"/>
              </a:buBlip>
            </a:pPr>
            <a:r>
              <a:rPr lang="zh-TW" altLang="en-US" sz="2800" b="1" dirty="0">
                <a:latin typeface="微軟正黑體" pitchFamily="34" charset="-120"/>
                <a:ea typeface="微軟正黑體" pitchFamily="34" charset="-120"/>
              </a:rPr>
              <a:t>招生學校：</a:t>
            </a:r>
            <a:endParaRPr lang="en-US" altLang="zh-TW" dirty="0">
              <a:latin typeface="微軟正黑體" pitchFamily="34" charset="-120"/>
              <a:ea typeface="微軟正黑體" pitchFamily="34" charset="-120"/>
            </a:endParaRPr>
          </a:p>
          <a:p>
            <a:pPr lvl="1">
              <a:buFontTx/>
              <a:buBlip>
                <a:blip r:embed="rId4"/>
              </a:buBlip>
            </a:pPr>
            <a:r>
              <a:rPr lang="zh-TW" altLang="en-US" sz="4000" b="1" dirty="0">
                <a:solidFill>
                  <a:srgbClr val="FF0000"/>
                </a:solidFill>
                <a:latin typeface="微軟正黑體" pitchFamily="34" charset="-120"/>
                <a:ea typeface="微軟正黑體" pitchFamily="34" charset="-120"/>
              </a:rPr>
              <a:t>花蓮區：花蓮高中、玉里高中</a:t>
            </a:r>
            <a:endParaRPr lang="en-US" altLang="zh-TW" sz="4000" b="1" dirty="0">
              <a:solidFill>
                <a:srgbClr val="FF0000"/>
              </a:solidFill>
              <a:latin typeface="微軟正黑體" pitchFamily="34" charset="-120"/>
              <a:ea typeface="微軟正黑體" pitchFamily="34" charset="-120"/>
            </a:endParaRPr>
          </a:p>
          <a:p>
            <a:pPr lvl="1">
              <a:buFontTx/>
              <a:buBlip>
                <a:blip r:embed="rId4"/>
              </a:buBlip>
            </a:pPr>
            <a:r>
              <a:rPr lang="zh-TW" altLang="zh-TW" sz="2400" dirty="0">
                <a:latin typeface="微軟正黑體" pitchFamily="34" charset="-120"/>
                <a:ea typeface="微軟正黑體" pitchFamily="34" charset="-120"/>
              </a:rPr>
              <a:t>各校招生名額</a:t>
            </a:r>
            <a:r>
              <a:rPr lang="zh-TW" altLang="en-US" sz="2400" dirty="0">
                <a:latin typeface="微軟正黑體" pitchFamily="34" charset="-120"/>
                <a:ea typeface="微軟正黑體" pitchFamily="34" charset="-120"/>
              </a:rPr>
              <a:t>可至</a:t>
            </a:r>
            <a:r>
              <a:rPr lang="zh-TW" altLang="en-US" sz="2400" u="sng" dirty="0">
                <a:latin typeface="微軟正黑體" pitchFamily="34" charset="-120"/>
                <a:ea typeface="微軟正黑體" pitchFamily="34" charset="-120"/>
              </a:rPr>
              <a:t>高級中等以下學校體育班資料系統</a:t>
            </a:r>
            <a:r>
              <a:rPr lang="zh-TW" altLang="en-US" sz="2400" dirty="0">
                <a:latin typeface="微軟正黑體" pitchFamily="34" charset="-120"/>
                <a:ea typeface="微軟正黑體" pitchFamily="34" charset="-120"/>
              </a:rPr>
              <a:t>查詢</a:t>
            </a:r>
          </a:p>
          <a:p>
            <a:pPr>
              <a:lnSpc>
                <a:spcPts val="3700"/>
              </a:lnSpc>
              <a:buFontTx/>
              <a:buBlip>
                <a:blip r:embed="rId3"/>
              </a:buBlip>
            </a:pPr>
            <a:r>
              <a:rPr lang="zh-TW" altLang="zh-TW" sz="2800" b="1" dirty="0">
                <a:latin typeface="微軟正黑體" pitchFamily="34" charset="-120"/>
                <a:ea typeface="微軟正黑體" pitchFamily="34" charset="-120"/>
              </a:rPr>
              <a:t>招生範圍</a:t>
            </a:r>
            <a:r>
              <a:rPr lang="zh-TW" altLang="en-US" sz="2800" b="1" dirty="0">
                <a:latin typeface="微軟正黑體" pitchFamily="34" charset="-120"/>
                <a:ea typeface="微軟正黑體" pitchFamily="34" charset="-120"/>
              </a:rPr>
              <a:t>：</a:t>
            </a:r>
            <a:endParaRPr lang="en-US" altLang="zh-TW" sz="2800" b="1" dirty="0">
              <a:latin typeface="微軟正黑體" pitchFamily="34" charset="-120"/>
              <a:ea typeface="微軟正黑體" pitchFamily="34" charset="-120"/>
            </a:endParaRPr>
          </a:p>
          <a:p>
            <a:pPr lvl="1">
              <a:buFontTx/>
              <a:buBlip>
                <a:blip r:embed="rId4"/>
              </a:buBlip>
            </a:pPr>
            <a:r>
              <a:rPr lang="zh-TW" altLang="zh-TW" dirty="0">
                <a:latin typeface="微軟正黑體" pitchFamily="34" charset="-120"/>
                <a:ea typeface="微軟正黑體" pitchFamily="34" charset="-120"/>
              </a:rPr>
              <a:t>不受就學區限制，</a:t>
            </a:r>
            <a:r>
              <a:rPr lang="zh-TW" altLang="zh-TW" u="sng" dirty="0">
                <a:latin typeface="微軟正黑體" pitchFamily="34" charset="-120"/>
                <a:ea typeface="微軟正黑體" pitchFamily="34" charset="-120"/>
              </a:rPr>
              <a:t>學生得跨區報考</a:t>
            </a:r>
            <a:r>
              <a:rPr lang="zh-TW" altLang="zh-TW" dirty="0">
                <a:latin typeface="微軟正黑體" pitchFamily="34" charset="-120"/>
                <a:ea typeface="微軟正黑體" pitchFamily="34" charset="-120"/>
              </a:rPr>
              <a:t>。</a:t>
            </a:r>
          </a:p>
          <a:p>
            <a:pPr>
              <a:buFontTx/>
              <a:buBlip>
                <a:blip r:embed="rId3"/>
              </a:buBlip>
            </a:pPr>
            <a:r>
              <a:rPr lang="zh-TW" altLang="zh-TW" sz="2800" b="1" dirty="0">
                <a:latin typeface="微軟正黑體" pitchFamily="34" charset="-120"/>
                <a:ea typeface="微軟正黑體" pitchFamily="34" charset="-120"/>
              </a:rPr>
              <a:t>招生方式</a:t>
            </a:r>
            <a:r>
              <a:rPr lang="zh-TW" altLang="en-US" sz="2800" b="1" dirty="0">
                <a:latin typeface="微軟正黑體" pitchFamily="34" charset="-120"/>
                <a:ea typeface="微軟正黑體" pitchFamily="34" charset="-120"/>
              </a:rPr>
              <a:t>：</a:t>
            </a:r>
            <a:endParaRPr lang="en-US" altLang="zh-TW" sz="2800" b="1" dirty="0">
              <a:latin typeface="微軟正黑體" pitchFamily="34" charset="-120"/>
              <a:ea typeface="微軟正黑體" pitchFamily="34" charset="-120"/>
            </a:endParaRPr>
          </a:p>
          <a:p>
            <a:pPr lvl="1">
              <a:buFontTx/>
              <a:buBlip>
                <a:blip r:embed="rId4"/>
              </a:buBlip>
            </a:pPr>
            <a:r>
              <a:rPr lang="zh-TW" altLang="zh-TW" sz="4000" dirty="0">
                <a:latin typeface="微軟正黑體" pitchFamily="34" charset="-120"/>
                <a:ea typeface="微軟正黑體" pitchFamily="34" charset="-120"/>
              </a:rPr>
              <a:t>本區各校為</a:t>
            </a:r>
            <a:r>
              <a:rPr lang="zh-TW" altLang="zh-TW" sz="4000" dirty="0">
                <a:solidFill>
                  <a:srgbClr val="FF0000"/>
                </a:solidFill>
                <a:latin typeface="微軟正黑體" pitchFamily="34" charset="-120"/>
                <a:ea typeface="微軟正黑體" pitchFamily="34" charset="-120"/>
              </a:rPr>
              <a:t>獨立</a:t>
            </a:r>
            <a:r>
              <a:rPr lang="zh-TW" altLang="zh-TW" sz="4000" dirty="0">
                <a:latin typeface="微軟正黑體" pitchFamily="34" charset="-120"/>
                <a:ea typeface="微軟正黑體" pitchFamily="34" charset="-120"/>
              </a:rPr>
              <a:t>招生。</a:t>
            </a:r>
            <a:endParaRPr lang="zh-TW" altLang="en-US" sz="4000" dirty="0">
              <a:solidFill>
                <a:srgbClr val="FF0000"/>
              </a:solidFill>
              <a:latin typeface="微軟正黑體" pitchFamily="34" charset="-120"/>
              <a:ea typeface="微軟正黑體" pitchFamily="34" charset="-120"/>
            </a:endParaRPr>
          </a:p>
        </p:txBody>
      </p:sp>
      <p:sp>
        <p:nvSpPr>
          <p:cNvPr id="3" name="投影片編號版面配置區 2"/>
          <p:cNvSpPr>
            <a:spLocks noGrp="1"/>
          </p:cNvSpPr>
          <p:nvPr>
            <p:ph type="sldNum" sz="quarter" idx="12"/>
          </p:nvPr>
        </p:nvSpPr>
        <p:spPr/>
        <p:txBody>
          <a:bodyPr/>
          <a:lstStyle/>
          <a:p>
            <a:pPr>
              <a:defRPr/>
            </a:pPr>
            <a:fld id="{1ECC75B7-3E76-4ACC-92CB-F8F94F23DF5E}" type="slidenum">
              <a:rPr lang="zh-TW" altLang="en-US" smtClean="0"/>
              <a:pPr>
                <a:defRPr/>
              </a:pPr>
              <a:t>76</a:t>
            </a:fld>
            <a:endParaRPr lang="zh-TW" altLang="en-US"/>
          </a:p>
        </p:txBody>
      </p:sp>
      <p:sp>
        <p:nvSpPr>
          <p:cNvPr id="17" name="標題 1"/>
          <p:cNvSpPr>
            <a:spLocks noGrp="1"/>
          </p:cNvSpPr>
          <p:nvPr>
            <p:ph type="title"/>
          </p:nvPr>
        </p:nvSpPr>
        <p:spPr>
          <a:xfrm>
            <a:off x="500063" y="836712"/>
            <a:ext cx="8229600" cy="877788"/>
          </a:xfrm>
          <a:solidFill>
            <a:schemeClr val="accent5">
              <a:lumMod val="60000"/>
              <a:lumOff val="40000"/>
            </a:schemeClr>
          </a:solidFill>
        </p:spPr>
        <p:style>
          <a:lnRef idx="3">
            <a:schemeClr val="lt1"/>
          </a:lnRef>
          <a:fillRef idx="1">
            <a:schemeClr val="accent5"/>
          </a:fillRef>
          <a:effectRef idx="1">
            <a:schemeClr val="accent5"/>
          </a:effectRef>
          <a:fontRef idx="minor">
            <a:schemeClr val="lt1"/>
          </a:fontRef>
        </p:style>
        <p:txBody>
          <a:bodyPr rtlCol="0">
            <a:normAutofit/>
          </a:bodyPr>
          <a:lstStyle/>
          <a:p>
            <a:pPr fontAlgn="auto">
              <a:spcAft>
                <a:spcPts val="0"/>
              </a:spcAft>
              <a:defRPr/>
            </a:pPr>
            <a:r>
              <a:rPr lang="zh-TW" altLang="en-US" b="1" dirty="0">
                <a:solidFill>
                  <a:srgbClr val="0000FF"/>
                </a:solidFill>
                <a:latin typeface="微軟正黑體" pitchFamily="34" charset="-120"/>
                <a:ea typeface="微軟正黑體" pitchFamily="34" charset="-120"/>
                <a:cs typeface="Times New Roman" pitchFamily="18" charset="0"/>
              </a:rPr>
              <a:t>特色招生－體育班甄選入學</a:t>
            </a:r>
          </a:p>
        </p:txBody>
      </p:sp>
      <p:grpSp>
        <p:nvGrpSpPr>
          <p:cNvPr id="18" name="群組 17"/>
          <p:cNvGrpSpPr/>
          <p:nvPr/>
        </p:nvGrpSpPr>
        <p:grpSpPr>
          <a:xfrm>
            <a:off x="2195736" y="44624"/>
            <a:ext cx="6948264" cy="400110"/>
            <a:chOff x="2195736" y="44624"/>
            <a:chExt cx="6948264" cy="400110"/>
          </a:xfrm>
        </p:grpSpPr>
        <p:sp>
          <p:nvSpPr>
            <p:cNvPr id="19" name="矩形 18"/>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20" name="群組 19"/>
            <p:cNvGrpSpPr/>
            <p:nvPr/>
          </p:nvGrpSpPr>
          <p:grpSpPr>
            <a:xfrm>
              <a:off x="2195736" y="44624"/>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9" name="文字方塊 28">
            <a:extLst>
              <a:ext uri="{FF2B5EF4-FFF2-40B4-BE49-F238E27FC236}">
                <a16:creationId xmlns:a16="http://schemas.microsoft.com/office/drawing/2014/main" id="{AAFFB5AB-C215-45F6-8EF0-F91797BB8F6C}"/>
              </a:ext>
            </a:extLst>
          </p:cNvPr>
          <p:cNvSpPr txBox="1"/>
          <p:nvPr/>
        </p:nvSpPr>
        <p:spPr>
          <a:xfrm>
            <a:off x="1219479" y="6212023"/>
            <a:ext cx="6417022"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sz="2400" b="1" dirty="0">
                <a:solidFill>
                  <a:srgbClr val="FFFF00"/>
                </a:solidFill>
                <a:latin typeface="微軟正黑體" panose="020B0604030504040204" pitchFamily="34" charset="-120"/>
                <a:ea typeface="微軟正黑體" panose="020B0604030504040204" pitchFamily="34" charset="-120"/>
              </a:rPr>
              <a:t>各校招生訊息已公告於學校網站，可逕洽詢問。</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體育班資料庫網址"/>
          <p:cNvSpPr>
            <a:spLocks noGrp="1"/>
          </p:cNvSpPr>
          <p:nvPr>
            <p:ph type="title"/>
          </p:nvPr>
        </p:nvSpPr>
        <p:spPr>
          <a:xfrm>
            <a:off x="925194" y="6138000"/>
            <a:ext cx="7560000" cy="720000"/>
          </a:xfrm>
        </p:spPr>
        <p:txBody>
          <a:bodyPr>
            <a:noAutofit/>
          </a:bodyPr>
          <a:lstStyle/>
          <a:p>
            <a:pPr algn="ctr"/>
            <a:r>
              <a:rPr lang="en-US" altLang="zh-TW" sz="2400" b="1" u="sng" dirty="0">
                <a:solidFill>
                  <a:srgbClr val="0000FF"/>
                </a:solidFill>
                <a:hlinkClick r:id="rId2"/>
              </a:rPr>
              <a:t>https://peclass.perdc.ntnu.edu.tw/Welcome/Index</a:t>
            </a:r>
            <a:endParaRPr lang="zh-TW" altLang="en-US" sz="2400" b="1" dirty="0">
              <a:solidFill>
                <a:srgbClr val="0000FF"/>
              </a:solidFill>
            </a:endParaRPr>
          </a:p>
        </p:txBody>
      </p:sp>
      <p:pic>
        <p:nvPicPr>
          <p:cNvPr id="2" name="首頁"/>
          <p:cNvPicPr>
            <a:picLocks/>
          </p:cNvPicPr>
          <p:nvPr/>
        </p:nvPicPr>
        <p:blipFill rotWithShape="1">
          <a:blip r:embed="rId3">
            <a:extLst>
              <a:ext uri="{28A0092B-C50C-407E-A947-70E740481C1C}">
                <a14:useLocalDpi xmlns:a14="http://schemas.microsoft.com/office/drawing/2010/main" val="0"/>
              </a:ext>
            </a:extLst>
          </a:blip>
          <a:srcRect t="3585"/>
          <a:stretch/>
        </p:blipFill>
        <p:spPr>
          <a:xfrm>
            <a:off x="913217" y="1772823"/>
            <a:ext cx="7338254" cy="4555159"/>
          </a:xfrm>
          <a:prstGeom prst="rect">
            <a:avLst/>
          </a:prstGeom>
        </p:spPr>
      </p:pic>
      <p:sp>
        <p:nvSpPr>
          <p:cNvPr id="17" name="標題 1"/>
          <p:cNvSpPr txBox="1">
            <a:spLocks/>
          </p:cNvSpPr>
          <p:nvPr/>
        </p:nvSpPr>
        <p:spPr bwMode="auto">
          <a:xfrm>
            <a:off x="467544" y="692696"/>
            <a:ext cx="8229600" cy="877788"/>
          </a:xfrm>
          <a:prstGeom prst="rect">
            <a:avLst/>
          </a:prstGeom>
          <a:solidFill>
            <a:schemeClr val="accent5">
              <a:lumMod val="60000"/>
              <a:lumOff val="40000"/>
            </a:schemeClr>
          </a:solidFill>
          <a:ln w="38100" cap="flat" cmpd="sng" algn="ctr">
            <a:solidFill>
              <a:schemeClr val="lt1"/>
            </a:solidFill>
            <a:prstDash val="solid"/>
            <a:miter lim="800000"/>
            <a:headEnd/>
            <a:tailEnd/>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kumimoji="1" sz="4400" kern="1200">
                <a:solidFill>
                  <a:schemeClr val="lt1"/>
                </a:solidFill>
                <a:latin typeface="標楷體" panose="03000509000000000000" pitchFamily="65" charset="-120"/>
                <a:ea typeface="標楷體" panose="03000509000000000000" pitchFamily="65" charset="-120"/>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lang="zh-TW" altLang="en-US" b="1">
                <a:solidFill>
                  <a:srgbClr val="0000FF"/>
                </a:solidFill>
                <a:latin typeface="微軟正黑體" pitchFamily="34" charset="-120"/>
                <a:ea typeface="微軟正黑體" pitchFamily="34" charset="-120"/>
                <a:cs typeface="Times New Roman" pitchFamily="18" charset="0"/>
              </a:rPr>
              <a:t>特色招生－體育班甄選入學</a:t>
            </a:r>
            <a:endParaRPr lang="zh-TW" altLang="en-US" b="1" dirty="0">
              <a:solidFill>
                <a:srgbClr val="0000FF"/>
              </a:solidFill>
              <a:latin typeface="微軟正黑體" pitchFamily="34" charset="-120"/>
              <a:ea typeface="微軟正黑體" pitchFamily="34" charset="-120"/>
              <a:cs typeface="Times New Roman" pitchFamily="18" charset="0"/>
            </a:endParaRPr>
          </a:p>
        </p:txBody>
      </p:sp>
      <p:grpSp>
        <p:nvGrpSpPr>
          <p:cNvPr id="18" name="群組 17"/>
          <p:cNvGrpSpPr/>
          <p:nvPr/>
        </p:nvGrpSpPr>
        <p:grpSpPr>
          <a:xfrm>
            <a:off x="2195736" y="44624"/>
            <a:ext cx="6948264" cy="400110"/>
            <a:chOff x="2195736" y="44624"/>
            <a:chExt cx="6948264" cy="400110"/>
          </a:xfrm>
        </p:grpSpPr>
        <p:sp>
          <p:nvSpPr>
            <p:cNvPr id="19" name="矩形 18"/>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特色招生</a:t>
              </a:r>
            </a:p>
          </p:txBody>
        </p:sp>
        <p:grpSp>
          <p:nvGrpSpPr>
            <p:cNvPr id="20" name="群組 19"/>
            <p:cNvGrpSpPr/>
            <p:nvPr/>
          </p:nvGrpSpPr>
          <p:grpSpPr>
            <a:xfrm>
              <a:off x="2195736" y="44624"/>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5622794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90464" y="764704"/>
            <a:ext cx="7139136" cy="720080"/>
          </a:xfrm>
        </p:spPr>
        <p:style>
          <a:lnRef idx="3">
            <a:schemeClr val="lt1"/>
          </a:lnRef>
          <a:fillRef idx="1">
            <a:schemeClr val="accent2"/>
          </a:fillRef>
          <a:effectRef idx="1">
            <a:schemeClr val="accent2"/>
          </a:effectRef>
          <a:fontRef idx="minor">
            <a:schemeClr val="lt1"/>
          </a:fontRef>
        </p:style>
        <p:txBody>
          <a:bodyPr rtlCol="0">
            <a:normAutofit fontScale="90000"/>
          </a:bodyPr>
          <a:lstStyle/>
          <a:p>
            <a:pPr fontAlgn="auto">
              <a:spcAft>
                <a:spcPts val="0"/>
              </a:spcAft>
              <a:defRPr/>
            </a:pPr>
            <a:r>
              <a:rPr lang="zh-TW" altLang="en-US" b="1" dirty="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rPr>
              <a:t>免試入學－其他管道</a:t>
            </a:r>
          </a:p>
        </p:txBody>
      </p:sp>
      <p:sp>
        <p:nvSpPr>
          <p:cNvPr id="4" name="內容版面配置區 3"/>
          <p:cNvSpPr>
            <a:spLocks noGrp="1"/>
          </p:cNvSpPr>
          <p:nvPr>
            <p:ph idx="1"/>
          </p:nvPr>
        </p:nvSpPr>
        <p:spPr>
          <a:xfrm>
            <a:off x="385192" y="1700814"/>
            <a:ext cx="8867328" cy="4525963"/>
          </a:xfrm>
        </p:spPr>
        <p:txBody>
          <a:bodyPr/>
          <a:lstStyle/>
          <a:p>
            <a:pPr marL="0" indent="0">
              <a:buNone/>
            </a:pPr>
            <a:r>
              <a:rPr lang="en-US" altLang="zh-TW" sz="3600"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1.</a:t>
            </a:r>
            <a:r>
              <a:rPr lang="zh-TW" altLang="en-US" sz="3600"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技優甄審：</a:t>
            </a:r>
            <a:endParaRPr lang="en-US" altLang="zh-TW" sz="3600"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endParaRPr>
          </a:p>
          <a:p>
            <a:r>
              <a:rPr lang="zh-TW" altLang="en-US" sz="2800" b="1" dirty="0">
                <a:latin typeface="微軟正黑體" pitchFamily="34" charset="-120"/>
                <a:ea typeface="微軟正黑體" pitchFamily="34" charset="-120"/>
              </a:rPr>
              <a:t>有下列技能方面優異表現者可以參加技優甄審進入高職相關科系就讀：</a:t>
            </a:r>
            <a:endParaRPr lang="en-US" altLang="zh-TW" sz="2800" b="1" dirty="0">
              <a:latin typeface="微軟正黑體" pitchFamily="34" charset="-120"/>
              <a:ea typeface="微軟正黑體" pitchFamily="34" charset="-120"/>
            </a:endParaRPr>
          </a:p>
          <a:p>
            <a:pPr lvl="1"/>
            <a:r>
              <a:rPr lang="zh-TW" altLang="en-US" sz="2400" b="1" dirty="0">
                <a:solidFill>
                  <a:srgbClr val="0000FF"/>
                </a:solidFill>
                <a:latin typeface="微軟正黑體" pitchFamily="34" charset="-120"/>
                <a:ea typeface="微軟正黑體" pitchFamily="34" charset="-120"/>
              </a:rPr>
              <a:t>國際技能競賽，獲得優勝以上名次</a:t>
            </a:r>
            <a:endParaRPr lang="en-US" altLang="zh-TW" sz="2400" b="1" dirty="0">
              <a:solidFill>
                <a:srgbClr val="0000FF"/>
              </a:solidFill>
              <a:latin typeface="微軟正黑體" pitchFamily="34" charset="-120"/>
              <a:ea typeface="微軟正黑體" pitchFamily="34" charset="-120"/>
            </a:endParaRPr>
          </a:p>
          <a:p>
            <a:pPr lvl="1"/>
            <a:r>
              <a:rPr lang="zh-TW" altLang="en-US" sz="2400" b="1" dirty="0">
                <a:solidFill>
                  <a:srgbClr val="0070C0"/>
                </a:solidFill>
                <a:latin typeface="微軟正黑體" pitchFamily="34" charset="-120"/>
                <a:ea typeface="微軟正黑體" pitchFamily="34" charset="-120"/>
              </a:rPr>
              <a:t>全國技藝技能競賽，獲得優勝獲佳作以上名次</a:t>
            </a:r>
            <a:endParaRPr lang="en-US" altLang="zh-TW" sz="2400" b="1" dirty="0">
              <a:solidFill>
                <a:srgbClr val="0070C0"/>
              </a:solidFill>
              <a:latin typeface="微軟正黑體" pitchFamily="34" charset="-120"/>
              <a:ea typeface="微軟正黑體" pitchFamily="34" charset="-120"/>
            </a:endParaRPr>
          </a:p>
          <a:p>
            <a:pPr lvl="1"/>
            <a:r>
              <a:rPr lang="zh-TW" altLang="en-US" sz="2400" b="1" dirty="0">
                <a:solidFill>
                  <a:srgbClr val="0000FF"/>
                </a:solidFill>
                <a:latin typeface="微軟正黑體" pitchFamily="34" charset="-120"/>
                <a:ea typeface="微軟正黑體" pitchFamily="34" charset="-120"/>
              </a:rPr>
              <a:t>全國中小學科學展覽，獲得優勝以上名次</a:t>
            </a:r>
            <a:endParaRPr lang="en-US" altLang="zh-TW" sz="2400" b="1" dirty="0">
              <a:solidFill>
                <a:srgbClr val="0000FF"/>
              </a:solidFill>
              <a:latin typeface="微軟正黑體" pitchFamily="34" charset="-120"/>
              <a:ea typeface="微軟正黑體" pitchFamily="34" charset="-120"/>
            </a:endParaRPr>
          </a:p>
          <a:p>
            <a:pPr lvl="1"/>
            <a:r>
              <a:rPr lang="zh-TW" altLang="en-US" sz="2400" b="1" dirty="0">
                <a:solidFill>
                  <a:srgbClr val="0070C0"/>
                </a:solidFill>
                <a:latin typeface="微軟正黑體" pitchFamily="34" charset="-120"/>
                <a:ea typeface="微軟正黑體" pitchFamily="34" charset="-120"/>
              </a:rPr>
              <a:t>其他參加國際特殊技藝技能競賽，獲得優勝以上名次</a:t>
            </a:r>
            <a:endParaRPr lang="en-US" altLang="zh-TW" sz="2400" b="1" dirty="0">
              <a:solidFill>
                <a:srgbClr val="0070C0"/>
              </a:solidFill>
              <a:latin typeface="微軟正黑體" pitchFamily="34" charset="-120"/>
              <a:ea typeface="微軟正黑體" pitchFamily="34" charset="-120"/>
            </a:endParaRPr>
          </a:p>
          <a:p>
            <a:pPr lvl="1"/>
            <a:r>
              <a:rPr lang="zh-TW" altLang="en-US" sz="2400" b="1" dirty="0">
                <a:solidFill>
                  <a:srgbClr val="0000FF"/>
                </a:solidFill>
                <a:latin typeface="微軟正黑體" pitchFamily="34" charset="-120"/>
                <a:ea typeface="微軟正黑體" pitchFamily="34" charset="-120"/>
              </a:rPr>
              <a:t>各縣市技藝技能競賽、科學展覽，獲得優勝以上名次</a:t>
            </a:r>
            <a:endParaRPr lang="en-US" altLang="zh-TW" sz="2400" b="1" dirty="0">
              <a:solidFill>
                <a:srgbClr val="0000FF"/>
              </a:solidFill>
              <a:latin typeface="微軟正黑體" pitchFamily="34" charset="-120"/>
              <a:ea typeface="微軟正黑體" pitchFamily="34" charset="-120"/>
            </a:endParaRPr>
          </a:p>
          <a:p>
            <a:pPr lvl="1"/>
            <a:r>
              <a:rPr lang="zh-TW" altLang="en-US" sz="2400" b="1" dirty="0">
                <a:solidFill>
                  <a:srgbClr val="0070C0"/>
                </a:solidFill>
                <a:latin typeface="微軟正黑體" pitchFamily="34" charset="-120"/>
                <a:ea typeface="微軟正黑體" pitchFamily="34" charset="-120"/>
              </a:rPr>
              <a:t>領有丙級以上技術士證</a:t>
            </a:r>
            <a:endParaRPr lang="en-US" altLang="zh-TW" sz="2400" b="1" dirty="0">
              <a:solidFill>
                <a:srgbClr val="0070C0"/>
              </a:solidFill>
              <a:latin typeface="微軟正黑體" pitchFamily="34" charset="-120"/>
              <a:ea typeface="微軟正黑體" pitchFamily="34" charset="-120"/>
            </a:endParaRPr>
          </a:p>
          <a:p>
            <a:pPr lvl="1"/>
            <a:r>
              <a:rPr lang="zh-TW" altLang="en-US" sz="2400" b="1" dirty="0">
                <a:solidFill>
                  <a:srgbClr val="0000FF"/>
                </a:solidFill>
                <a:latin typeface="微軟正黑體" pitchFamily="34" charset="-120"/>
                <a:ea typeface="微軟正黑體" pitchFamily="34" charset="-120"/>
              </a:rPr>
              <a:t>應屆畢</a:t>
            </a:r>
            <a:r>
              <a:rPr lang="en-US" altLang="zh-TW" sz="2400" b="1" dirty="0">
                <a:solidFill>
                  <a:srgbClr val="0000FF"/>
                </a:solidFill>
                <a:latin typeface="微軟正黑體" pitchFamily="34" charset="-120"/>
                <a:ea typeface="微軟正黑體" pitchFamily="34" charset="-120"/>
              </a:rPr>
              <a:t>(</a:t>
            </a:r>
            <a:r>
              <a:rPr lang="zh-TW" altLang="en-US" sz="2400" b="1" dirty="0">
                <a:solidFill>
                  <a:srgbClr val="0000FF"/>
                </a:solidFill>
                <a:latin typeface="微軟正黑體" pitchFamily="34" charset="-120"/>
                <a:ea typeface="微軟正黑體" pitchFamily="34" charset="-120"/>
              </a:rPr>
              <a:t>結</a:t>
            </a:r>
            <a:r>
              <a:rPr lang="en-US" altLang="zh-TW" sz="2400" b="1" dirty="0">
                <a:solidFill>
                  <a:srgbClr val="0000FF"/>
                </a:solidFill>
                <a:latin typeface="微軟正黑體" pitchFamily="34" charset="-120"/>
                <a:ea typeface="微軟正黑體" pitchFamily="34" charset="-120"/>
              </a:rPr>
              <a:t>)</a:t>
            </a:r>
            <a:r>
              <a:rPr lang="zh-TW" altLang="en-US" sz="2400" b="1" dirty="0">
                <a:solidFill>
                  <a:srgbClr val="0000FF"/>
                </a:solidFill>
                <a:latin typeface="微軟正黑體" pitchFamily="34" charset="-120"/>
                <a:ea typeface="微軟正黑體" pitchFamily="34" charset="-120"/>
              </a:rPr>
              <a:t>業生技藝教育課程成績優良</a:t>
            </a:r>
            <a:endParaRPr lang="en-US" altLang="zh-TW" sz="2400" b="1" dirty="0">
              <a:solidFill>
                <a:srgbClr val="0000FF"/>
              </a:solidFill>
              <a:latin typeface="微軟正黑體" pitchFamily="34" charset="-120"/>
              <a:ea typeface="微軟正黑體" pitchFamily="34" charset="-120"/>
            </a:endParaRPr>
          </a:p>
        </p:txBody>
      </p:sp>
      <p:sp>
        <p:nvSpPr>
          <p:cNvPr id="3" name="投影片編號版面配置區 2"/>
          <p:cNvSpPr>
            <a:spLocks noGrp="1"/>
          </p:cNvSpPr>
          <p:nvPr>
            <p:ph type="sldNum" sz="quarter" idx="12"/>
          </p:nvPr>
        </p:nvSpPr>
        <p:spPr/>
        <p:txBody>
          <a:bodyPr/>
          <a:lstStyle/>
          <a:p>
            <a:pPr>
              <a:defRPr/>
            </a:pPr>
            <a:fld id="{1ECC75B7-3E76-4ACC-92CB-F8F94F23DF5E}" type="slidenum">
              <a:rPr lang="zh-TW" altLang="en-US" smtClean="0"/>
              <a:pPr>
                <a:defRPr/>
              </a:pPr>
              <a:t>78</a:t>
            </a:fld>
            <a:endParaRPr lang="zh-TW" altLang="en-US"/>
          </a:p>
        </p:txBody>
      </p:sp>
      <p:grpSp>
        <p:nvGrpSpPr>
          <p:cNvPr id="16" name="群組 15"/>
          <p:cNvGrpSpPr/>
          <p:nvPr/>
        </p:nvGrpSpPr>
        <p:grpSpPr>
          <a:xfrm>
            <a:off x="2195737" y="44624"/>
            <a:ext cx="6768752" cy="400110"/>
            <a:chOff x="2195736" y="44624"/>
            <a:chExt cx="6768752" cy="400110"/>
          </a:xfrm>
        </p:grpSpPr>
        <p:sp>
          <p:nvSpPr>
            <p:cNvPr id="17" name="矩形 16"/>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其他管道</a:t>
              </a: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7" name="文字方塊 26">
            <a:extLst>
              <a:ext uri="{FF2B5EF4-FFF2-40B4-BE49-F238E27FC236}">
                <a16:creationId xmlns:a16="http://schemas.microsoft.com/office/drawing/2014/main" id="{AAFFB5AB-C215-45F6-8EF0-F91797BB8F6C}"/>
              </a:ext>
            </a:extLst>
          </p:cNvPr>
          <p:cNvSpPr txBox="1"/>
          <p:nvPr/>
        </p:nvSpPr>
        <p:spPr>
          <a:xfrm>
            <a:off x="420505" y="6416842"/>
            <a:ext cx="8158976"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sz="2000" b="1" dirty="0">
                <a:solidFill>
                  <a:srgbClr val="FFFF00"/>
                </a:solidFill>
                <a:latin typeface="微軟正黑體" panose="020B0604030504040204" pitchFamily="34" charset="-120"/>
                <a:ea typeface="微軟正黑體" panose="020B0604030504040204" pitchFamily="34" charset="-120"/>
              </a:rPr>
              <a:t>詳細競賽職種與各招生學校提列科別及名額請詳閱本區技優甄審簡章。</a:t>
            </a:r>
          </a:p>
        </p:txBody>
      </p:sp>
    </p:spTree>
    <p:extLst>
      <p:ext uri="{BB962C8B-B14F-4D97-AF65-F5344CB8AC3E}">
        <p14:creationId xmlns:p14="http://schemas.microsoft.com/office/powerpoint/2010/main" val="37926605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71600" y="2060880"/>
            <a:ext cx="7740606" cy="4525417"/>
          </a:xfrm>
        </p:spPr>
        <p:txBody>
          <a:bodyPr>
            <a:noAutofit/>
          </a:bodyPr>
          <a:lstStyle/>
          <a:p>
            <a:pPr marL="0" indent="0">
              <a:spcBef>
                <a:spcPts val="3000"/>
              </a:spcBef>
              <a:spcAft>
                <a:spcPts val="0"/>
              </a:spcAft>
              <a:buNone/>
              <a:defRPr/>
            </a:pPr>
            <a:r>
              <a:rPr lang="en-US" altLang="zh-TW" b="1" dirty="0">
                <a:solidFill>
                  <a:srgbClr val="FF0000"/>
                </a:solidFill>
                <a:effectLst>
                  <a:outerShdw blurRad="38100" dist="38100" dir="2700000" algn="tl">
                    <a:srgbClr val="C0C0C0"/>
                  </a:outerShdw>
                </a:effectLst>
              </a:rPr>
              <a:t>2.</a:t>
            </a:r>
            <a:r>
              <a:rPr lang="zh-TW" altLang="en-US" b="1" dirty="0">
                <a:solidFill>
                  <a:srgbClr val="FF0000"/>
                </a:solidFill>
                <a:effectLst>
                  <a:outerShdw blurRad="38100" dist="38100" dir="2700000" algn="tl">
                    <a:srgbClr val="C0C0C0"/>
                  </a:outerShdw>
                </a:effectLst>
              </a:rPr>
              <a:t>實用技能</a:t>
            </a:r>
            <a:r>
              <a:rPr lang="en-US" altLang="zh-TW" b="1" dirty="0">
                <a:solidFill>
                  <a:srgbClr val="FF0000"/>
                </a:solidFill>
                <a:effectLst>
                  <a:outerShdw blurRad="38100" dist="38100" dir="2700000" algn="tl">
                    <a:srgbClr val="C0C0C0"/>
                  </a:outerShdw>
                </a:effectLst>
              </a:rPr>
              <a:t>(</a:t>
            </a:r>
            <a:r>
              <a:rPr lang="zh-TW" altLang="en-US" b="1" dirty="0">
                <a:solidFill>
                  <a:srgbClr val="FF0000"/>
                </a:solidFill>
                <a:effectLst>
                  <a:outerShdw blurRad="38100" dist="38100" dir="2700000" algn="tl">
                    <a:srgbClr val="C0C0C0"/>
                  </a:outerShdw>
                </a:effectLst>
              </a:rPr>
              <a:t>班</a:t>
            </a:r>
            <a:r>
              <a:rPr lang="en-US" altLang="zh-TW" b="1" dirty="0">
                <a:solidFill>
                  <a:srgbClr val="FF0000"/>
                </a:solidFill>
                <a:effectLst>
                  <a:outerShdw blurRad="38100" dist="38100" dir="2700000" algn="tl">
                    <a:srgbClr val="C0C0C0"/>
                  </a:outerShdw>
                </a:effectLst>
              </a:rPr>
              <a:t>)</a:t>
            </a:r>
            <a:r>
              <a:rPr lang="zh-TW" altLang="en-US" b="1" dirty="0">
                <a:solidFill>
                  <a:srgbClr val="FF0000"/>
                </a:solidFill>
                <a:effectLst>
                  <a:outerShdw blurRad="38100" dist="38100" dir="2700000" algn="tl">
                    <a:srgbClr val="C0C0C0"/>
                  </a:outerShdw>
                </a:effectLst>
              </a:rPr>
              <a:t>學程：</a:t>
            </a:r>
            <a:r>
              <a:rPr lang="en-US" altLang="zh-TW" sz="2800" b="1" dirty="0">
                <a:solidFill>
                  <a:srgbClr val="002060"/>
                </a:solidFill>
                <a:effectLst>
                  <a:outerShdw blurRad="38100" dist="38100" dir="2700000" algn="tl">
                    <a:srgbClr val="C0C0C0"/>
                  </a:outerShdw>
                </a:effectLst>
              </a:rPr>
              <a:t>(</a:t>
            </a:r>
            <a:r>
              <a:rPr lang="zh-TW" altLang="en-US" sz="2800" b="1" dirty="0">
                <a:solidFill>
                  <a:srgbClr val="002060"/>
                </a:solidFill>
                <a:effectLst>
                  <a:outerShdw blurRad="38100" dist="38100" dir="2700000" algn="tl">
                    <a:srgbClr val="C0C0C0"/>
                  </a:outerShdw>
                </a:effectLst>
              </a:rPr>
              <a:t>請洽花蓮高商</a:t>
            </a:r>
            <a:r>
              <a:rPr lang="en-US" altLang="zh-TW" sz="2800" b="1" dirty="0">
                <a:solidFill>
                  <a:srgbClr val="002060"/>
                </a:solidFill>
                <a:effectLst>
                  <a:outerShdw blurRad="38100" dist="38100" dir="2700000" algn="tl">
                    <a:srgbClr val="C0C0C0"/>
                  </a:outerShdw>
                </a:effectLst>
              </a:rPr>
              <a:t>)</a:t>
            </a:r>
            <a:br>
              <a:rPr lang="en-US" altLang="zh-TW" sz="2800" b="1" dirty="0">
                <a:solidFill>
                  <a:srgbClr val="002060"/>
                </a:solidFill>
                <a:effectLst>
                  <a:outerShdw blurRad="38100" dist="38100" dir="2700000" algn="tl">
                    <a:srgbClr val="C0C0C0"/>
                  </a:outerShdw>
                </a:effectLst>
              </a:rPr>
            </a:br>
            <a:r>
              <a:rPr lang="zh-TW" altLang="en-US" b="1" dirty="0">
                <a:solidFill>
                  <a:srgbClr val="0000FF"/>
                </a:solidFill>
                <a:effectLst>
                  <a:outerShdw blurRad="38100" dist="38100" dir="2700000" algn="tl">
                    <a:srgbClr val="C0C0C0"/>
                  </a:outerShdw>
                </a:effectLst>
              </a:rPr>
              <a:t>  </a:t>
            </a:r>
            <a:r>
              <a:rPr lang="zh-TW" altLang="en-US" sz="2800" b="1" dirty="0">
                <a:solidFill>
                  <a:srgbClr val="0000FF"/>
                </a:solidFill>
                <a:effectLst>
                  <a:outerShdw blurRad="38100" dist="38100" dir="2700000" algn="tl">
                    <a:srgbClr val="C0C0C0"/>
                  </a:outerShdw>
                </a:effectLst>
              </a:rPr>
              <a:t>商用資訊科</a:t>
            </a:r>
            <a:r>
              <a:rPr lang="en-US" altLang="zh-TW" sz="2800" b="1" dirty="0">
                <a:solidFill>
                  <a:srgbClr val="0000FF"/>
                </a:solidFill>
                <a:effectLst>
                  <a:outerShdw blurRad="38100" dist="38100" dir="2700000" algn="tl">
                    <a:srgbClr val="C0C0C0"/>
                  </a:outerShdw>
                </a:effectLst>
              </a:rPr>
              <a:t>【</a:t>
            </a:r>
            <a:r>
              <a:rPr lang="zh-TW" altLang="en-US" sz="2800" b="1" dirty="0">
                <a:solidFill>
                  <a:srgbClr val="0000FF"/>
                </a:solidFill>
                <a:effectLst>
                  <a:outerShdw blurRad="38100" dist="38100" dir="2700000" algn="tl">
                    <a:srgbClr val="C0C0C0"/>
                  </a:outerShdw>
                </a:effectLst>
              </a:rPr>
              <a:t>夜</a:t>
            </a:r>
            <a:r>
              <a:rPr lang="en-US" altLang="zh-TW" sz="2800" b="1" dirty="0">
                <a:solidFill>
                  <a:srgbClr val="0000FF"/>
                </a:solidFill>
                <a:effectLst>
                  <a:outerShdw blurRad="38100" dist="38100" dir="2700000" algn="tl">
                    <a:srgbClr val="C0C0C0"/>
                  </a:outerShdw>
                </a:effectLst>
              </a:rPr>
              <a:t>】</a:t>
            </a:r>
            <a:r>
              <a:rPr lang="zh-TW" altLang="en-US" sz="2800" b="1" dirty="0">
                <a:solidFill>
                  <a:srgbClr val="0000FF"/>
                </a:solidFill>
                <a:effectLst>
                  <a:outerShdw blurRad="38100" dist="38100" dir="2700000" algn="tl">
                    <a:srgbClr val="C0C0C0"/>
                  </a:outerShdw>
                </a:effectLst>
              </a:rPr>
              <a:t>、銷售事務科</a:t>
            </a:r>
            <a:r>
              <a:rPr lang="en-US" altLang="zh-TW" sz="2800" b="1" dirty="0">
                <a:solidFill>
                  <a:srgbClr val="0000FF"/>
                </a:solidFill>
                <a:effectLst>
                  <a:outerShdw blurRad="38100" dist="38100" dir="2700000" algn="tl">
                    <a:srgbClr val="C0C0C0"/>
                  </a:outerShdw>
                </a:effectLst>
              </a:rPr>
              <a:t>【</a:t>
            </a:r>
            <a:r>
              <a:rPr lang="zh-TW" altLang="en-US" sz="2800" b="1" dirty="0">
                <a:solidFill>
                  <a:srgbClr val="0000FF"/>
                </a:solidFill>
                <a:effectLst>
                  <a:outerShdw blurRad="38100" dist="38100" dir="2700000" algn="tl">
                    <a:srgbClr val="C0C0C0"/>
                  </a:outerShdw>
                </a:effectLst>
              </a:rPr>
              <a:t>夜</a:t>
            </a:r>
            <a:r>
              <a:rPr lang="en-US" altLang="zh-TW" sz="2800" b="1" dirty="0">
                <a:solidFill>
                  <a:srgbClr val="0000FF"/>
                </a:solidFill>
                <a:effectLst>
                  <a:outerShdw blurRad="38100" dist="38100" dir="2700000" algn="tl">
                    <a:srgbClr val="C0C0C0"/>
                  </a:outerShdw>
                </a:effectLst>
              </a:rPr>
              <a:t>】</a:t>
            </a:r>
          </a:p>
          <a:p>
            <a:pPr marL="0" indent="0">
              <a:spcBef>
                <a:spcPts val="3000"/>
              </a:spcBef>
              <a:spcAft>
                <a:spcPts val="0"/>
              </a:spcAft>
              <a:buNone/>
              <a:defRPr/>
            </a:pPr>
            <a:r>
              <a:rPr lang="en-US" altLang="zh-TW" b="1" dirty="0">
                <a:solidFill>
                  <a:srgbClr val="FF0000"/>
                </a:solidFill>
                <a:effectLst>
                  <a:outerShdw blurRad="38100" dist="38100" dir="2700000" algn="tl">
                    <a:srgbClr val="C0C0C0"/>
                  </a:outerShdw>
                </a:effectLst>
              </a:rPr>
              <a:t>3.</a:t>
            </a:r>
            <a:r>
              <a:rPr lang="zh-TW" altLang="en-US" b="1" dirty="0">
                <a:solidFill>
                  <a:srgbClr val="FF0000"/>
                </a:solidFill>
                <a:effectLst>
                  <a:outerShdw blurRad="38100" dist="38100" dir="2700000" algn="tl">
                    <a:srgbClr val="C0C0C0"/>
                  </a:outerShdw>
                </a:effectLst>
              </a:rPr>
              <a:t>建教合作班：</a:t>
            </a:r>
            <a:r>
              <a:rPr lang="en-US" altLang="zh-TW" sz="2800" b="1" dirty="0">
                <a:solidFill>
                  <a:srgbClr val="002060"/>
                </a:solidFill>
                <a:effectLst>
                  <a:outerShdw blurRad="38100" dist="38100" dir="2700000" algn="tl">
                    <a:srgbClr val="C0C0C0"/>
                  </a:outerShdw>
                </a:effectLst>
              </a:rPr>
              <a:t>(</a:t>
            </a:r>
            <a:r>
              <a:rPr lang="zh-TW" altLang="en-US" sz="2800" b="1" dirty="0">
                <a:solidFill>
                  <a:srgbClr val="002060"/>
                </a:solidFill>
                <a:effectLst>
                  <a:outerShdw blurRad="38100" dist="38100" dir="2700000" algn="tl">
                    <a:srgbClr val="C0C0C0"/>
                  </a:outerShdw>
                </a:effectLst>
              </a:rPr>
              <a:t>花蓮區請洽：上騰工商</a:t>
            </a:r>
            <a:r>
              <a:rPr lang="en-US" altLang="zh-TW" sz="2800" b="1" dirty="0">
                <a:solidFill>
                  <a:srgbClr val="002060"/>
                </a:solidFill>
                <a:effectLst>
                  <a:outerShdw blurRad="38100" dist="38100" dir="2700000" algn="tl">
                    <a:srgbClr val="C0C0C0"/>
                  </a:outerShdw>
                </a:effectLst>
              </a:rPr>
              <a:t>)</a:t>
            </a:r>
          </a:p>
          <a:p>
            <a:pPr marL="0" indent="0">
              <a:spcBef>
                <a:spcPts val="3000"/>
              </a:spcBef>
              <a:buNone/>
              <a:defRPr/>
            </a:pPr>
            <a:r>
              <a:rPr lang="en-US" altLang="zh-TW" b="1" dirty="0">
                <a:solidFill>
                  <a:srgbClr val="FF0000"/>
                </a:solidFill>
                <a:effectLst>
                  <a:outerShdw blurRad="38100" dist="38100" dir="2700000" algn="tl">
                    <a:srgbClr val="C0C0C0"/>
                  </a:outerShdw>
                </a:effectLst>
              </a:rPr>
              <a:t>4.</a:t>
            </a:r>
            <a:r>
              <a:rPr lang="zh-TW" altLang="en-US" b="1" dirty="0">
                <a:solidFill>
                  <a:srgbClr val="FF0000"/>
                </a:solidFill>
                <a:effectLst>
                  <a:outerShdw blurRad="38100" dist="38100" dir="2700000" algn="tl">
                    <a:srgbClr val="C0C0C0"/>
                  </a:outerShdw>
                </a:effectLst>
              </a:rPr>
              <a:t>體育績優獨招：</a:t>
            </a:r>
            <a:r>
              <a:rPr lang="en-US" altLang="zh-TW" sz="2800" b="1" dirty="0">
                <a:solidFill>
                  <a:srgbClr val="002060"/>
                </a:solidFill>
                <a:effectLst>
                  <a:outerShdw blurRad="38100" dist="38100" dir="2700000" algn="tl">
                    <a:srgbClr val="C0C0C0"/>
                  </a:outerShdw>
                </a:effectLst>
              </a:rPr>
              <a:t>(</a:t>
            </a:r>
            <a:r>
              <a:rPr lang="zh-TW" altLang="en-US" sz="2800" b="1" dirty="0">
                <a:solidFill>
                  <a:srgbClr val="002060"/>
                </a:solidFill>
                <a:effectLst>
                  <a:outerShdw blurRad="38100" dist="38100" dir="2700000" algn="tl">
                    <a:srgbClr val="C0C0C0"/>
                  </a:outerShdw>
                </a:effectLst>
              </a:rPr>
              <a:t>花蓮區請洽：花蓮體中</a:t>
            </a:r>
            <a:r>
              <a:rPr lang="en-US" altLang="zh-TW" sz="2800" b="1" dirty="0">
                <a:solidFill>
                  <a:srgbClr val="002060"/>
                </a:solidFill>
                <a:effectLst>
                  <a:outerShdw blurRad="38100" dist="38100" dir="2700000" algn="tl">
                    <a:srgbClr val="C0C0C0"/>
                  </a:outerShdw>
                </a:effectLst>
              </a:rPr>
              <a:t>)</a:t>
            </a:r>
            <a:endParaRPr lang="zh-TW" altLang="en-US" sz="2800" b="1" dirty="0">
              <a:solidFill>
                <a:srgbClr val="002060"/>
              </a:solidFill>
              <a:effectLst>
                <a:outerShdw blurRad="38100" dist="38100" dir="2700000" algn="tl">
                  <a:srgbClr val="C0C0C0"/>
                </a:outerShdw>
              </a:effectLst>
            </a:endParaRPr>
          </a:p>
        </p:txBody>
      </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79</a:t>
            </a:fld>
            <a:endParaRPr lang="zh-TW" altLang="en-US"/>
          </a:p>
        </p:txBody>
      </p:sp>
      <p:sp>
        <p:nvSpPr>
          <p:cNvPr id="17" name="標題 1"/>
          <p:cNvSpPr>
            <a:spLocks noGrp="1"/>
          </p:cNvSpPr>
          <p:nvPr>
            <p:ph type="title"/>
          </p:nvPr>
        </p:nvSpPr>
        <p:spPr>
          <a:xfrm>
            <a:off x="1290464" y="764704"/>
            <a:ext cx="7139136" cy="720080"/>
          </a:xfrm>
        </p:spPr>
        <p:style>
          <a:lnRef idx="3">
            <a:schemeClr val="lt1"/>
          </a:lnRef>
          <a:fillRef idx="1">
            <a:schemeClr val="accent2"/>
          </a:fillRef>
          <a:effectRef idx="1">
            <a:schemeClr val="accent2"/>
          </a:effectRef>
          <a:fontRef idx="minor">
            <a:schemeClr val="lt1"/>
          </a:fontRef>
        </p:style>
        <p:txBody>
          <a:bodyPr rtlCol="0">
            <a:normAutofit fontScale="90000"/>
          </a:bodyPr>
          <a:lstStyle/>
          <a:p>
            <a:pPr fontAlgn="auto">
              <a:spcAft>
                <a:spcPts val="0"/>
              </a:spcAft>
              <a:defRPr/>
            </a:pPr>
            <a:r>
              <a:rPr lang="zh-TW" altLang="en-US" b="1" dirty="0">
                <a:solidFill>
                  <a:srgbClr val="FFFF00"/>
                </a:solidFill>
                <a:effectLst>
                  <a:outerShdw blurRad="38100" dist="38100" dir="2700000" algn="tl">
                    <a:srgbClr val="000000">
                      <a:alpha val="43137"/>
                    </a:srgbClr>
                  </a:outerShdw>
                </a:effectLst>
                <a:latin typeface="微軟正黑體" pitchFamily="34" charset="-120"/>
                <a:ea typeface="微軟正黑體" pitchFamily="34" charset="-120"/>
              </a:rPr>
              <a:t>免試入學－其他管道</a:t>
            </a:r>
          </a:p>
        </p:txBody>
      </p:sp>
      <p:grpSp>
        <p:nvGrpSpPr>
          <p:cNvPr id="18" name="群組 17"/>
          <p:cNvGrpSpPr/>
          <p:nvPr/>
        </p:nvGrpSpPr>
        <p:grpSpPr>
          <a:xfrm>
            <a:off x="2195737" y="44624"/>
            <a:ext cx="6768752" cy="400110"/>
            <a:chOff x="2195736" y="44624"/>
            <a:chExt cx="6768752" cy="400110"/>
          </a:xfrm>
        </p:grpSpPr>
        <p:sp>
          <p:nvSpPr>
            <p:cNvPr id="19" name="矩形 18"/>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其他管道</a:t>
              </a:r>
            </a:p>
          </p:txBody>
        </p:sp>
        <p:grpSp>
          <p:nvGrpSpPr>
            <p:cNvPr id="20" name="群組 19"/>
            <p:cNvGrpSpPr/>
            <p:nvPr/>
          </p:nvGrpSpPr>
          <p:grpSpPr>
            <a:xfrm>
              <a:off x="2195736" y="44624"/>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9" name="文字方塊 28">
            <a:extLst>
              <a:ext uri="{FF2B5EF4-FFF2-40B4-BE49-F238E27FC236}">
                <a16:creationId xmlns:a16="http://schemas.microsoft.com/office/drawing/2014/main" id="{AAFFB5AB-C215-45F6-8EF0-F91797BB8F6C}"/>
              </a:ext>
            </a:extLst>
          </p:cNvPr>
          <p:cNvSpPr txBox="1"/>
          <p:nvPr/>
        </p:nvSpPr>
        <p:spPr>
          <a:xfrm>
            <a:off x="1219479" y="6212023"/>
            <a:ext cx="6417022"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sz="2400" b="1" dirty="0">
                <a:solidFill>
                  <a:srgbClr val="FFFF00"/>
                </a:solidFill>
                <a:latin typeface="微軟正黑體" panose="020B0604030504040204" pitchFamily="34" charset="-120"/>
                <a:ea typeface="微軟正黑體" panose="020B0604030504040204" pitchFamily="34" charset="-120"/>
              </a:rPr>
              <a:t>各校招生訊息已公告於學校網站，可逕洽詢問。</a:t>
            </a:r>
          </a:p>
        </p:txBody>
      </p:sp>
    </p:spTree>
    <p:extLst>
      <p:ext uri="{BB962C8B-B14F-4D97-AF65-F5344CB8AC3E}">
        <p14:creationId xmlns:p14="http://schemas.microsoft.com/office/powerpoint/2010/main" val="1393322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0" y="548680"/>
            <a:ext cx="9252520" cy="1152128"/>
          </a:xfrm>
        </p:spPr>
        <p:txBody>
          <a:bodyPr>
            <a:normAutofit/>
          </a:bodyPr>
          <a:lstStyle/>
          <a:p>
            <a:r>
              <a:rPr kumimoji="1" lang="zh-TW" altLang="en-US"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選擇所</a:t>
            </a:r>
            <a:r>
              <a:rPr kumimoji="1" lang="zh-TW" altLang="en-US" sz="6000" b="1" u="sng"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適</a:t>
            </a:r>
            <a:r>
              <a:rPr kumimoji="1" lang="zh-TW" altLang="en-US"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、愛其所</a:t>
            </a:r>
            <a:r>
              <a:rPr kumimoji="1" lang="zh-TW" altLang="en-US" sz="6000" b="1" u="sng"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選</a:t>
            </a:r>
          </a:p>
        </p:txBody>
      </p:sp>
      <p:sp>
        <p:nvSpPr>
          <p:cNvPr id="24" name="文字方塊 23"/>
          <p:cNvSpPr txBox="1"/>
          <p:nvPr/>
        </p:nvSpPr>
        <p:spPr>
          <a:xfrm>
            <a:off x="-1645905" y="2374509"/>
            <a:ext cx="184731" cy="707886"/>
          </a:xfrm>
          <a:prstGeom prst="rect">
            <a:avLst/>
          </a:prstGeom>
          <a:noFill/>
        </p:spPr>
        <p:txBody>
          <a:bodyPr wrap="none" rtlCol="0">
            <a:spAutoFit/>
          </a:bodyPr>
          <a:lstStyle/>
          <a:p>
            <a:pPr defTabSz="1219170" fontAlgn="auto" latinLnBrk="1">
              <a:spcBef>
                <a:spcPts val="0"/>
              </a:spcBef>
              <a:spcAft>
                <a:spcPts val="0"/>
              </a:spcAft>
            </a:pPr>
            <a:endParaRPr lang="zh-TW" altLang="en-US" sz="4000" b="1" dirty="0">
              <a:solidFill>
                <a:srgbClr val="FF0000"/>
              </a:solidFill>
              <a:latin typeface="Arial" panose="020B0604020202020204"/>
              <a:ea typeface="微軟正黑體" panose="020B0604030504040204" pitchFamily="34" charset="-120"/>
            </a:endParaRPr>
          </a:p>
        </p:txBody>
      </p:sp>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dirty="0">
              <a:solidFill>
                <a:prstClr val="black"/>
              </a:solidFill>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0" name="矩形 69"/>
          <p:cNvSpPr/>
          <p:nvPr/>
        </p:nvSpPr>
        <p:spPr>
          <a:xfrm>
            <a:off x="5076072" y="72350"/>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pic>
        <p:nvPicPr>
          <p:cNvPr id="43" name="圖片 7" descr="120x80---升學進路圖直式.png">
            <a:extLst>
              <a:ext uri="{FF2B5EF4-FFF2-40B4-BE49-F238E27FC236}">
                <a16:creationId xmlns:a16="http://schemas.microsoft.com/office/drawing/2014/main" id="{8A5DAB02-C8C1-434A-8F54-0AA836106BD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7" y="1844824"/>
            <a:ext cx="6984776" cy="4779852"/>
          </a:xfrm>
          <a:prstGeom prst="rect">
            <a:avLst/>
          </a:prstGeom>
          <a:solidFill>
            <a:srgbClr val="FFFFFF">
              <a:shade val="85000"/>
            </a:srgbClr>
          </a:solidFill>
          <a:ln w="101600" cap="sq">
            <a:noFill/>
            <a:miter lim="800000"/>
          </a:ln>
          <a:effectLst/>
        </p:spPr>
      </p:pic>
    </p:spTree>
    <p:extLst>
      <p:ext uri="{BB962C8B-B14F-4D97-AF65-F5344CB8AC3E}">
        <p14:creationId xmlns:p14="http://schemas.microsoft.com/office/powerpoint/2010/main" val="15855561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626518"/>
            <a:ext cx="3790770" cy="4967882"/>
          </a:xfrm>
        </p:spPr>
        <p:txBody>
          <a:bodyPr>
            <a:noAutofit/>
          </a:bodyPr>
          <a:lstStyle/>
          <a:p>
            <a:pPr marL="0" indent="533400">
              <a:buNone/>
              <a:defRPr/>
            </a:pPr>
            <a:r>
              <a:rPr lang="zh-TW" altLang="en-US" sz="4800" b="1" dirty="0">
                <a:solidFill>
                  <a:srgbClr val="FF0000"/>
                </a:solidFill>
                <a:latin typeface="微軟正黑體" pitchFamily="34" charset="-120"/>
                <a:ea typeface="微軟正黑體" pitchFamily="34" charset="-120"/>
              </a:rPr>
              <a:t>花蓮體中</a:t>
            </a:r>
            <a:endParaRPr lang="en-US" altLang="zh-TW" sz="4800" b="1" dirty="0">
              <a:solidFill>
                <a:srgbClr val="FF0000"/>
              </a:solidFill>
              <a:latin typeface="微軟正黑體" pitchFamily="34" charset="-120"/>
              <a:ea typeface="微軟正黑體" pitchFamily="34" charset="-120"/>
            </a:endParaRPr>
          </a:p>
          <a:p>
            <a:pPr>
              <a:buBlip>
                <a:blip r:embed="rId3"/>
              </a:buBlip>
              <a:defRPr/>
            </a:pPr>
            <a:r>
              <a:rPr lang="zh-TW" altLang="en-US" b="1" dirty="0">
                <a:latin typeface="微軟正黑體" pitchFamily="34" charset="-120"/>
                <a:ea typeface="微軟正黑體" pitchFamily="34" charset="-120"/>
              </a:rPr>
              <a:t>招生種類及名額：</a:t>
            </a:r>
            <a:endParaRPr lang="en-US" altLang="zh-TW" b="1" dirty="0">
              <a:latin typeface="微軟正黑體" pitchFamily="34" charset="-120"/>
              <a:ea typeface="微軟正黑體" pitchFamily="34" charset="-120"/>
            </a:endParaRPr>
          </a:p>
          <a:p>
            <a:pPr lvl="1">
              <a:buNone/>
              <a:defRPr/>
            </a:pPr>
            <a:r>
              <a:rPr lang="zh-TW" altLang="en-US" sz="3200" dirty="0">
                <a:latin typeface="微軟正黑體" pitchFamily="34" charset="-120"/>
                <a:ea typeface="微軟正黑體" pitchFamily="34" charset="-120"/>
              </a:rPr>
              <a:t>（詳見右表）</a:t>
            </a:r>
            <a:br>
              <a:rPr lang="zh-TW" altLang="en-US" sz="4400" dirty="0">
                <a:latin typeface="微軟正黑體" pitchFamily="34" charset="-120"/>
                <a:ea typeface="微軟正黑體" pitchFamily="34" charset="-120"/>
              </a:rPr>
            </a:br>
            <a:endParaRPr lang="zh-TW" altLang="en-US" dirty="0">
              <a:latin typeface="微軟正黑體" pitchFamily="34" charset="-120"/>
              <a:ea typeface="微軟正黑體" pitchFamily="34" charset="-120"/>
            </a:endParaRPr>
          </a:p>
          <a:p>
            <a:pPr>
              <a:lnSpc>
                <a:spcPts val="3700"/>
              </a:lnSpc>
              <a:buFontTx/>
              <a:buBlip>
                <a:blip r:embed="rId3"/>
              </a:buBlip>
              <a:defRPr/>
            </a:pPr>
            <a:r>
              <a:rPr lang="zh-TW" altLang="zh-TW" b="1" dirty="0">
                <a:latin typeface="微軟正黑體" pitchFamily="34" charset="-120"/>
                <a:ea typeface="微軟正黑體" pitchFamily="34" charset="-120"/>
              </a:rPr>
              <a:t>招生範圍</a:t>
            </a:r>
            <a:r>
              <a:rPr lang="zh-TW" altLang="en-US" b="1" dirty="0">
                <a:latin typeface="微軟正黑體" pitchFamily="34" charset="-120"/>
                <a:ea typeface="微軟正黑體" pitchFamily="34" charset="-120"/>
              </a:rPr>
              <a:t>：</a:t>
            </a:r>
            <a:endParaRPr lang="en-US" altLang="zh-TW" b="1" dirty="0">
              <a:latin typeface="微軟正黑體" pitchFamily="34" charset="-120"/>
              <a:ea typeface="微軟正黑體" pitchFamily="34" charset="-120"/>
            </a:endParaRPr>
          </a:p>
          <a:p>
            <a:pPr lvl="1">
              <a:buFontTx/>
              <a:buBlip>
                <a:blip r:embed="rId4"/>
              </a:buBlip>
              <a:defRPr/>
            </a:pPr>
            <a:r>
              <a:rPr lang="zh-TW" altLang="zh-TW" b="1" dirty="0">
                <a:solidFill>
                  <a:srgbClr val="0000FF"/>
                </a:solidFill>
                <a:latin typeface="微軟正黑體" pitchFamily="34" charset="-120"/>
                <a:ea typeface="微軟正黑體" pitchFamily="34" charset="-120"/>
              </a:rPr>
              <a:t>不受就學區限制，</a:t>
            </a:r>
            <a:r>
              <a:rPr lang="zh-TW" altLang="zh-TW" b="1" u="sng" dirty="0">
                <a:solidFill>
                  <a:srgbClr val="0000FF"/>
                </a:solidFill>
                <a:latin typeface="微軟正黑體" pitchFamily="34" charset="-120"/>
                <a:ea typeface="微軟正黑體" pitchFamily="34" charset="-120"/>
              </a:rPr>
              <a:t>學生得跨區報考</a:t>
            </a:r>
            <a:r>
              <a:rPr lang="zh-TW" altLang="zh-TW" b="1" dirty="0">
                <a:latin typeface="微軟正黑體" pitchFamily="34" charset="-120"/>
                <a:ea typeface="微軟正黑體" pitchFamily="34" charset="-120"/>
              </a:rPr>
              <a:t>。</a:t>
            </a:r>
            <a:endParaRPr lang="zh-TW" altLang="en-US" b="1" dirty="0">
              <a:solidFill>
                <a:srgbClr val="0000FF"/>
              </a:solidFill>
              <a:effectLst>
                <a:outerShdw blurRad="38100" dist="38100" dir="2700000" algn="tl">
                  <a:srgbClr val="C0C0C0"/>
                </a:outerShdw>
              </a:effectLst>
              <a:latin typeface="微軟正黑體" pitchFamily="34" charset="-120"/>
              <a:ea typeface="微軟正黑體" pitchFamily="34" charset="-120"/>
            </a:endParaRPr>
          </a:p>
        </p:txBody>
      </p:sp>
      <p:graphicFrame>
        <p:nvGraphicFramePr>
          <p:cNvPr id="2" name="表格 1">
            <a:extLst>
              <a:ext uri="{FF2B5EF4-FFF2-40B4-BE49-F238E27FC236}">
                <a16:creationId xmlns:a16="http://schemas.microsoft.com/office/drawing/2014/main" id="{C5A539A3-15F9-4041-9B90-6DE6CDBEA2BF}"/>
              </a:ext>
            </a:extLst>
          </p:cNvPr>
          <p:cNvGraphicFramePr>
            <a:graphicFrameLocks noGrp="1"/>
          </p:cNvGraphicFramePr>
          <p:nvPr>
            <p:extLst>
              <p:ext uri="{D42A27DB-BD31-4B8C-83A1-F6EECF244321}">
                <p14:modId xmlns:p14="http://schemas.microsoft.com/office/powerpoint/2010/main" val="175286120"/>
              </p:ext>
            </p:extLst>
          </p:nvPr>
        </p:nvGraphicFramePr>
        <p:xfrm>
          <a:off x="4449694" y="1844824"/>
          <a:ext cx="4293704" cy="4896544"/>
        </p:xfrm>
        <a:graphic>
          <a:graphicData uri="http://schemas.openxmlformats.org/drawingml/2006/table">
            <a:tbl>
              <a:tblPr/>
              <a:tblGrid>
                <a:gridCol w="1523650">
                  <a:extLst>
                    <a:ext uri="{9D8B030D-6E8A-4147-A177-3AD203B41FA5}">
                      <a16:colId xmlns:a16="http://schemas.microsoft.com/office/drawing/2014/main" val="3488989444"/>
                    </a:ext>
                  </a:extLst>
                </a:gridCol>
                <a:gridCol w="1385027">
                  <a:extLst>
                    <a:ext uri="{9D8B030D-6E8A-4147-A177-3AD203B41FA5}">
                      <a16:colId xmlns:a16="http://schemas.microsoft.com/office/drawing/2014/main" val="3555795695"/>
                    </a:ext>
                  </a:extLst>
                </a:gridCol>
                <a:gridCol w="1385027">
                  <a:extLst>
                    <a:ext uri="{9D8B030D-6E8A-4147-A177-3AD203B41FA5}">
                      <a16:colId xmlns:a16="http://schemas.microsoft.com/office/drawing/2014/main" val="4170490166"/>
                    </a:ext>
                  </a:extLst>
                </a:gridCol>
              </a:tblGrid>
              <a:tr h="266212">
                <a:tc rowSpan="2">
                  <a:txBody>
                    <a:bodyPr/>
                    <a:lstStyle/>
                    <a:p>
                      <a:pPr algn="ctr">
                        <a:spcAft>
                          <a:spcPts val="0"/>
                        </a:spcAft>
                      </a:pPr>
                      <a:r>
                        <a:rPr lang="zh-TW" altLang="en-US" sz="2400" b="1" dirty="0">
                          <a:effectLst/>
                          <a:latin typeface="Times New Roman" panose="02020603050405020304" pitchFamily="18" charset="0"/>
                          <a:ea typeface="標楷體" panose="03000509000000000000" pitchFamily="65" charset="-120"/>
                          <a:cs typeface="Times New Roman" panose="02020603050405020304" pitchFamily="18" charset="0"/>
                        </a:rPr>
                        <a:t>招生種類</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zh-TW" altLang="en-US" sz="1800" dirty="0">
                          <a:effectLst/>
                          <a:latin typeface="Times New Roman" panose="02020603050405020304" pitchFamily="18" charset="0"/>
                          <a:ea typeface="標楷體" panose="03000509000000000000" pitchFamily="65" charset="-120"/>
                          <a:cs typeface="Times New Roman" panose="02020603050405020304" pitchFamily="18" charset="0"/>
                        </a:rPr>
                        <a:t>名  額</a:t>
                      </a:r>
                    </a:p>
                  </a:txBody>
                  <a:tcPr marL="17780" marR="177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a16="http://schemas.microsoft.com/office/drawing/2014/main" val="2210435936"/>
                  </a:ext>
                </a:extLst>
              </a:tr>
              <a:tr h="266212">
                <a:tc vMerge="1">
                  <a:txBody>
                    <a:bodyPr/>
                    <a:lstStyle/>
                    <a:p>
                      <a:endParaRPr lang="zh-TW" altLang="en-US"/>
                    </a:p>
                  </a:txBody>
                  <a:tcPr/>
                </a:tc>
                <a:tc>
                  <a:txBody>
                    <a:bodyPr/>
                    <a:lstStyle/>
                    <a:p>
                      <a:pPr algn="ctr">
                        <a:spcAft>
                          <a:spcPts val="0"/>
                        </a:spcAft>
                      </a:pPr>
                      <a:r>
                        <a:rPr lang="zh-TW" altLang="en-US" sz="1800" dirty="0">
                          <a:effectLst/>
                          <a:latin typeface="Times New Roman" panose="02020603050405020304" pitchFamily="18" charset="0"/>
                          <a:ea typeface="標楷體" panose="03000509000000000000" pitchFamily="65" charset="-120"/>
                          <a:cs typeface="Times New Roman" panose="02020603050405020304" pitchFamily="18" charset="0"/>
                        </a:rPr>
                        <a:t>男生</a:t>
                      </a: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zh-TW" altLang="en-US" sz="1800" dirty="0">
                          <a:effectLst/>
                          <a:latin typeface="Times New Roman" panose="02020603050405020304" pitchFamily="18" charset="0"/>
                          <a:ea typeface="標楷體" panose="03000509000000000000" pitchFamily="65" charset="-120"/>
                          <a:cs typeface="Times New Roman" panose="02020603050405020304" pitchFamily="18" charset="0"/>
                        </a:rPr>
                        <a:t>女生</a:t>
                      </a: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33589178"/>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籃球</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altLang="zh-TW" sz="1800" b="1" dirty="0">
                          <a:effectLst/>
                          <a:latin typeface="Times New Roman" panose="02020603050405020304" pitchFamily="18" charset="0"/>
                          <a:ea typeface="標楷體" panose="03000509000000000000" pitchFamily="65" charset="-120"/>
                          <a:cs typeface="Times New Roman" panose="02020603050405020304" pitchFamily="18" charset="0"/>
                        </a:rPr>
                        <a:t>7</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800" b="1">
                          <a:effectLst/>
                          <a:latin typeface="Times New Roman" panose="02020603050405020304" pitchFamily="18" charset="0"/>
                          <a:ea typeface="標楷體" panose="03000509000000000000" pitchFamily="65" charset="-120"/>
                          <a:cs typeface="Times New Roman" panose="02020603050405020304" pitchFamily="18" charset="0"/>
                        </a:rPr>
                        <a:t>0</a:t>
                      </a:r>
                      <a:endParaRPr lang="en-US" sz="18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29860742"/>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棒球</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800" b="1" dirty="0">
                          <a:effectLst/>
                          <a:latin typeface="Times New Roman" panose="02020603050405020304" pitchFamily="18" charset="0"/>
                          <a:ea typeface="標楷體" panose="03000509000000000000" pitchFamily="65" charset="-120"/>
                          <a:cs typeface="Times New Roman" panose="02020603050405020304" pitchFamily="18" charset="0"/>
                        </a:rPr>
                        <a:t>9</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800" b="1">
                          <a:effectLst/>
                          <a:latin typeface="Times New Roman" panose="02020603050405020304" pitchFamily="18" charset="0"/>
                          <a:ea typeface="標楷體" panose="03000509000000000000" pitchFamily="65" charset="-120"/>
                          <a:cs typeface="Times New Roman" panose="02020603050405020304" pitchFamily="18" charset="0"/>
                        </a:rPr>
                        <a:t>0</a:t>
                      </a:r>
                      <a:endParaRPr lang="en-US" sz="18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05910937"/>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足球</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sz="1800" b="1" dirty="0">
                          <a:effectLst/>
                          <a:latin typeface="Times New Roman" panose="02020603050405020304" pitchFamily="18" charset="0"/>
                          <a:ea typeface="標楷體" panose="03000509000000000000" pitchFamily="65" charset="-120"/>
                          <a:cs typeface="Times New Roman" panose="02020603050405020304" pitchFamily="18" charset="0"/>
                        </a:rPr>
                        <a:t>0</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defTabSz="914400" rtl="0" eaLnBrk="1" latinLnBrk="0" hangingPunct="1">
                        <a:spcAft>
                          <a:spcPts val="0"/>
                        </a:spcAft>
                      </a:pPr>
                      <a:r>
                        <a:rPr lang="en-US" altLang="zh-TW" sz="1800" b="1"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10</a:t>
                      </a:r>
                      <a:endParaRPr lang="en-US" sz="1800" b="1"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51507086"/>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跆拳道</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en-US" altLang="zh-TW" sz="1800" dirty="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alt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a16="http://schemas.microsoft.com/office/drawing/2014/main" val="2897041180"/>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拳擊</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en-US" sz="1800" b="1" dirty="0">
                          <a:effectLst/>
                          <a:latin typeface="Times New Roman" panose="02020603050405020304" pitchFamily="18" charset="0"/>
                          <a:ea typeface="標楷體" panose="03000509000000000000" pitchFamily="65" charset="-120"/>
                          <a:cs typeface="Times New Roman" panose="02020603050405020304" pitchFamily="18" charset="0"/>
                        </a:rPr>
                        <a:t>3</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a16="http://schemas.microsoft.com/office/drawing/2014/main" val="4253354235"/>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射箭</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en-US" altLang="zh-TW" sz="1800" b="1" dirty="0">
                          <a:effectLst/>
                          <a:latin typeface="Times New Roman" panose="02020603050405020304" pitchFamily="18" charset="0"/>
                          <a:ea typeface="標楷體" panose="03000509000000000000" pitchFamily="65" charset="-120"/>
                          <a:cs typeface="Times New Roman" panose="02020603050405020304" pitchFamily="18" charset="0"/>
                        </a:rPr>
                        <a:t>5</a:t>
                      </a:r>
                      <a:endParaRPr lang="en-US" sz="18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a16="http://schemas.microsoft.com/office/drawing/2014/main" val="3092881391"/>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輕艇</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marL="0" algn="ctr" defTabSz="914400" rtl="0" eaLnBrk="1" latinLnBrk="0" hangingPunct="1">
                        <a:spcAft>
                          <a:spcPts val="0"/>
                        </a:spcAft>
                      </a:pPr>
                      <a:r>
                        <a:rPr lang="en-US" altLang="zh-TW" sz="1800" b="1"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6</a:t>
                      </a:r>
                      <a:endParaRPr lang="en-US" sz="1800" b="1"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a16="http://schemas.microsoft.com/office/drawing/2014/main" val="1201115223"/>
                  </a:ext>
                </a:extLst>
              </a:tr>
              <a:tr h="399317">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田徑</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en-US" altLang="zh-TW" sz="1800" b="1" dirty="0">
                          <a:effectLst/>
                          <a:latin typeface="Times New Roman" panose="02020603050405020304" pitchFamily="18" charset="0"/>
                          <a:ea typeface="標楷體" panose="03000509000000000000" pitchFamily="65" charset="-120"/>
                          <a:cs typeface="Times New Roman" panose="02020603050405020304" pitchFamily="18" charset="0"/>
                        </a:rPr>
                        <a:t>10</a:t>
                      </a:r>
                      <a:endParaRPr lang="en-US" sz="1800" b="1"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a16="http://schemas.microsoft.com/office/drawing/2014/main" val="1744414080"/>
                  </a:ext>
                </a:extLst>
              </a:tr>
              <a:tr h="521512">
                <a:tc>
                  <a:txBody>
                    <a:bodyPr/>
                    <a:lstStyle/>
                    <a:p>
                      <a:pPr algn="ctr">
                        <a:spcAft>
                          <a:spcPts val="0"/>
                        </a:spcAft>
                      </a:pP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舉重</a:t>
                      </a:r>
                      <a:endParaRPr lang="zh-TW" altLang="en-US"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spcAft>
                          <a:spcPts val="0"/>
                        </a:spcAft>
                      </a:pPr>
                      <a:r>
                        <a:rPr lang="en-US" altLang="zh-TW" sz="1800" b="1" dirty="0">
                          <a:effectLst/>
                          <a:latin typeface="Times New Roman" panose="02020603050405020304" pitchFamily="18" charset="0"/>
                          <a:ea typeface="標楷體" panose="03000509000000000000" pitchFamily="65" charset="-120"/>
                          <a:cs typeface="Times New Roman" panose="02020603050405020304" pitchFamily="18" charset="0"/>
                        </a:rPr>
                        <a:t>4</a:t>
                      </a:r>
                      <a:endParaRPr lang="en-US" sz="1800" b="1"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extLst>
                  <a:ext uri="{0D108BD9-81ED-4DB2-BD59-A6C34878D82A}">
                    <a16:rowId xmlns:a16="http://schemas.microsoft.com/office/drawing/2014/main" val="762956849"/>
                  </a:ext>
                </a:extLst>
              </a:tr>
              <a:tr h="631856">
                <a:tc>
                  <a:txBody>
                    <a:bodyPr/>
                    <a:lstStyle/>
                    <a:p>
                      <a:pPr algn="ctr">
                        <a:spcAft>
                          <a:spcPts val="0"/>
                        </a:spcAft>
                      </a:pPr>
                      <a:r>
                        <a:rPr lang="zh-TW" altLang="en-US" sz="2400" b="1" dirty="0">
                          <a:effectLst/>
                          <a:latin typeface="Times New Roman" panose="02020603050405020304" pitchFamily="18" charset="0"/>
                          <a:ea typeface="標楷體" panose="03000509000000000000" pitchFamily="65" charset="-120"/>
                          <a:cs typeface="Times New Roman" panose="02020603050405020304" pitchFamily="18" charset="0"/>
                        </a:rPr>
                        <a:t>合計</a:t>
                      </a:r>
                      <a:endParaRPr lang="zh-TW" altLang="en-US" sz="24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gridSpan="2">
                  <a:txBody>
                    <a:bodyPr/>
                    <a:lstStyle/>
                    <a:p>
                      <a:pPr algn="ctr">
                        <a:spcAft>
                          <a:spcPts val="0"/>
                        </a:spcAft>
                      </a:pPr>
                      <a:r>
                        <a:rPr lang="en-US" sz="2400" b="1" dirty="0">
                          <a:effectLst/>
                          <a:latin typeface="Times New Roman" panose="02020603050405020304" pitchFamily="18" charset="0"/>
                          <a:ea typeface="標楷體" panose="03000509000000000000" pitchFamily="65" charset="-120"/>
                          <a:cs typeface="Times New Roman" panose="02020603050405020304" pitchFamily="18" charset="0"/>
                        </a:rPr>
                        <a:t>60</a:t>
                      </a:r>
                      <a:r>
                        <a:rPr lang="zh-TW" altLang="en-US" sz="2400" b="1" dirty="0">
                          <a:effectLst/>
                          <a:latin typeface="Times New Roman" panose="02020603050405020304" pitchFamily="18" charset="0"/>
                          <a:ea typeface="標楷體" panose="03000509000000000000" pitchFamily="65" charset="-120"/>
                          <a:cs typeface="Times New Roman" panose="02020603050405020304" pitchFamily="18" charset="0"/>
                        </a:rPr>
                        <a:t> </a:t>
                      </a:r>
                      <a:endParaRPr lang="en-US" sz="24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hMerge="1">
                  <a:txBody>
                    <a:bodyPr/>
                    <a:lstStyle/>
                    <a:p>
                      <a:endParaRPr lang="zh-TW" altLang="en-US"/>
                    </a:p>
                  </a:txBody>
                  <a:tcPr/>
                </a:tc>
                <a:extLst>
                  <a:ext uri="{0D108BD9-81ED-4DB2-BD59-A6C34878D82A}">
                    <a16:rowId xmlns:a16="http://schemas.microsoft.com/office/drawing/2014/main" val="2508856301"/>
                  </a:ext>
                </a:extLst>
              </a:tr>
            </a:tbl>
          </a:graphicData>
        </a:graphic>
      </p:graphicFrame>
      <p:sp>
        <p:nvSpPr>
          <p:cNvPr id="4" name="投影片編號版面配置區 3"/>
          <p:cNvSpPr>
            <a:spLocks noGrp="1"/>
          </p:cNvSpPr>
          <p:nvPr>
            <p:ph type="sldNum" sz="quarter" idx="12"/>
          </p:nvPr>
        </p:nvSpPr>
        <p:spPr/>
        <p:txBody>
          <a:bodyPr/>
          <a:lstStyle/>
          <a:p>
            <a:pPr>
              <a:defRPr/>
            </a:pPr>
            <a:fld id="{1ECC75B7-3E76-4ACC-92CB-F8F94F23DF5E}" type="slidenum">
              <a:rPr lang="zh-TW" altLang="en-US" smtClean="0"/>
              <a:pPr>
                <a:defRPr/>
              </a:pPr>
              <a:t>80</a:t>
            </a:fld>
            <a:endParaRPr lang="zh-TW" altLang="en-US"/>
          </a:p>
        </p:txBody>
      </p:sp>
      <p:grpSp>
        <p:nvGrpSpPr>
          <p:cNvPr id="29" name="群組 28"/>
          <p:cNvGrpSpPr/>
          <p:nvPr/>
        </p:nvGrpSpPr>
        <p:grpSpPr>
          <a:xfrm>
            <a:off x="2195737" y="44624"/>
            <a:ext cx="6768752" cy="400110"/>
            <a:chOff x="2195736" y="44624"/>
            <a:chExt cx="6768752" cy="400110"/>
          </a:xfrm>
        </p:grpSpPr>
        <p:sp>
          <p:nvSpPr>
            <p:cNvPr id="30" name="矩形 29"/>
            <p:cNvSpPr/>
            <p:nvPr/>
          </p:nvSpPr>
          <p:spPr>
            <a:xfrm>
              <a:off x="4909968" y="44624"/>
              <a:ext cx="4054520"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其他管道</a:t>
              </a:r>
            </a:p>
          </p:txBody>
        </p:sp>
        <p:grpSp>
          <p:nvGrpSpPr>
            <p:cNvPr id="31" name="群組 30"/>
            <p:cNvGrpSpPr/>
            <p:nvPr/>
          </p:nvGrpSpPr>
          <p:grpSpPr>
            <a:xfrm>
              <a:off x="2195736" y="44624"/>
              <a:ext cx="2664296" cy="360045"/>
              <a:chOff x="2123728" y="44624"/>
              <a:chExt cx="2664296" cy="360045"/>
            </a:xfrm>
          </p:grpSpPr>
          <p:grpSp>
            <p:nvGrpSpPr>
              <p:cNvPr id="32" name="群組 31"/>
              <p:cNvGrpSpPr/>
              <p:nvPr/>
            </p:nvGrpSpPr>
            <p:grpSpPr>
              <a:xfrm>
                <a:off x="2555776" y="44624"/>
                <a:ext cx="2232248" cy="360045"/>
                <a:chOff x="2267744" y="44624"/>
                <a:chExt cx="2232248" cy="360045"/>
              </a:xfrm>
            </p:grpSpPr>
            <p:grpSp>
              <p:nvGrpSpPr>
                <p:cNvPr id="34" name="群組 37"/>
                <p:cNvGrpSpPr/>
                <p:nvPr/>
              </p:nvGrpSpPr>
              <p:grpSpPr>
                <a:xfrm>
                  <a:off x="2267744" y="44629"/>
                  <a:ext cx="2232248" cy="360040"/>
                  <a:chOff x="2267738" y="44624"/>
                  <a:chExt cx="2232248" cy="360040"/>
                </a:xfrm>
              </p:grpSpPr>
              <p:sp>
                <p:nvSpPr>
                  <p:cNvPr id="37" name="橢圓 3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6" name="橢圓 3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40" name="標題 1"/>
          <p:cNvSpPr txBox="1">
            <a:spLocks/>
          </p:cNvSpPr>
          <p:nvPr/>
        </p:nvSpPr>
        <p:spPr bwMode="auto">
          <a:xfrm>
            <a:off x="1290464" y="620688"/>
            <a:ext cx="7139136" cy="720080"/>
          </a:xfrm>
          <a:prstGeom prst="rect">
            <a:avLst/>
          </a:prstGeom>
          <a:solidFill>
            <a:schemeClr val="tx2">
              <a:lumMod val="60000"/>
              <a:lumOff val="40000"/>
            </a:schemeClr>
          </a:solidFill>
          <a:ln>
            <a:headEnd/>
            <a:tailEnd/>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rtlCol="0" anchor="ctr" anchorCtr="0" compatLnSpc="1">
            <a:prstTxWarp prst="textNoShape">
              <a:avLst/>
            </a:prstTxWarp>
            <a:normAutofit fontScale="97500" lnSpcReduction="10000"/>
          </a:bodyPr>
          <a:lstStyle>
            <a:lvl1pPr algn="ctr" rtl="0" eaLnBrk="0" fontAlgn="base" hangingPunct="0">
              <a:spcBef>
                <a:spcPct val="0"/>
              </a:spcBef>
              <a:spcAft>
                <a:spcPct val="0"/>
              </a:spcAft>
              <a:defRPr kumimoji="1" sz="4400" kern="1200">
                <a:solidFill>
                  <a:schemeClr val="lt1"/>
                </a:solidFill>
                <a:latin typeface="標楷體" pitchFamily="65" charset="-120"/>
                <a:ea typeface="標楷體" pitchFamily="65" charset="-120"/>
                <a:cs typeface="+mn-cs"/>
              </a:defRPr>
            </a:lvl1pPr>
            <a:lvl2pPr algn="ctr" rtl="0" eaLnBrk="0" fontAlgn="base" hangingPunct="0">
              <a:spcBef>
                <a:spcPct val="0"/>
              </a:spcBef>
              <a:spcAft>
                <a:spcPct val="0"/>
              </a:spcAft>
              <a:defRPr kumimoji="1" sz="4400">
                <a:solidFill>
                  <a:schemeClr val="lt1"/>
                </a:solidFill>
                <a:latin typeface="+mn-lt"/>
                <a:ea typeface="+mn-ea"/>
                <a:cs typeface="+mn-cs"/>
              </a:defRPr>
            </a:lvl2pPr>
            <a:lvl3pPr algn="ctr" rtl="0" eaLnBrk="0" fontAlgn="base" hangingPunct="0">
              <a:spcBef>
                <a:spcPct val="0"/>
              </a:spcBef>
              <a:spcAft>
                <a:spcPct val="0"/>
              </a:spcAft>
              <a:defRPr kumimoji="1" sz="4400">
                <a:solidFill>
                  <a:schemeClr val="lt1"/>
                </a:solidFill>
                <a:latin typeface="+mn-lt"/>
                <a:ea typeface="+mn-ea"/>
                <a:cs typeface="+mn-cs"/>
              </a:defRPr>
            </a:lvl3pPr>
            <a:lvl4pPr algn="ctr" rtl="0" eaLnBrk="0" fontAlgn="base" hangingPunct="0">
              <a:spcBef>
                <a:spcPct val="0"/>
              </a:spcBef>
              <a:spcAft>
                <a:spcPct val="0"/>
              </a:spcAft>
              <a:defRPr kumimoji="1" sz="4400">
                <a:solidFill>
                  <a:schemeClr val="lt1"/>
                </a:solidFill>
                <a:latin typeface="+mn-lt"/>
                <a:ea typeface="+mn-ea"/>
                <a:cs typeface="+mn-cs"/>
              </a:defRPr>
            </a:lvl4pPr>
            <a:lvl5pPr algn="ctr" rtl="0" eaLnBrk="0" fontAlgn="base" hangingPunct="0">
              <a:spcBef>
                <a:spcPct val="0"/>
              </a:spcBef>
              <a:spcAft>
                <a:spcPct val="0"/>
              </a:spcAft>
              <a:defRPr kumimoji="1" sz="4400">
                <a:solidFill>
                  <a:schemeClr val="lt1"/>
                </a:solidFill>
                <a:latin typeface="+mn-lt"/>
                <a:ea typeface="+mn-ea"/>
                <a:cs typeface="+mn-cs"/>
              </a:defRPr>
            </a:lvl5pPr>
            <a:lvl6pPr marL="457200" algn="ctr" rtl="0" fontAlgn="base">
              <a:spcBef>
                <a:spcPct val="0"/>
              </a:spcBef>
              <a:spcAft>
                <a:spcPct val="0"/>
              </a:spcAft>
              <a:defRPr kumimoji="1" sz="4400">
                <a:solidFill>
                  <a:schemeClr val="lt1"/>
                </a:solidFill>
                <a:latin typeface="+mn-lt"/>
                <a:ea typeface="+mn-ea"/>
                <a:cs typeface="+mn-cs"/>
              </a:defRPr>
            </a:lvl6pPr>
            <a:lvl7pPr marL="914400" algn="ctr" rtl="0" fontAlgn="base">
              <a:spcBef>
                <a:spcPct val="0"/>
              </a:spcBef>
              <a:spcAft>
                <a:spcPct val="0"/>
              </a:spcAft>
              <a:defRPr kumimoji="1" sz="4400">
                <a:solidFill>
                  <a:schemeClr val="lt1"/>
                </a:solidFill>
                <a:latin typeface="+mn-lt"/>
                <a:ea typeface="+mn-ea"/>
                <a:cs typeface="+mn-cs"/>
              </a:defRPr>
            </a:lvl7pPr>
            <a:lvl8pPr marL="1371600" algn="ctr" rtl="0" fontAlgn="base">
              <a:spcBef>
                <a:spcPct val="0"/>
              </a:spcBef>
              <a:spcAft>
                <a:spcPct val="0"/>
              </a:spcAft>
              <a:defRPr kumimoji="1" sz="4400">
                <a:solidFill>
                  <a:schemeClr val="lt1"/>
                </a:solidFill>
                <a:latin typeface="+mn-lt"/>
                <a:ea typeface="+mn-ea"/>
                <a:cs typeface="+mn-cs"/>
              </a:defRPr>
            </a:lvl8pPr>
            <a:lvl9pPr marL="1828800" algn="ctr" rtl="0" fontAlgn="base">
              <a:spcBef>
                <a:spcPct val="0"/>
              </a:spcBef>
              <a:spcAft>
                <a:spcPct val="0"/>
              </a:spcAft>
              <a:defRPr kumimoji="1" sz="4400">
                <a:solidFill>
                  <a:schemeClr val="lt1"/>
                </a:solidFill>
                <a:latin typeface="+mn-lt"/>
                <a:ea typeface="+mn-ea"/>
                <a:cs typeface="+mn-cs"/>
              </a:defRPr>
            </a:lvl9pPr>
          </a:lstStyle>
          <a:p>
            <a:pPr fontAlgn="auto">
              <a:spcAft>
                <a:spcPts val="0"/>
              </a:spcAft>
              <a:defRPr/>
            </a:pPr>
            <a:r>
              <a:rPr kumimoji="0" lang="zh-TW" altLang="en-US" b="1" dirty="0">
                <a:solidFill>
                  <a:srgbClr val="FF0000"/>
                </a:solidFill>
                <a:latin typeface="微軟正黑體" pitchFamily="34" charset="-120"/>
                <a:ea typeface="微軟正黑體" pitchFamily="34" charset="-120"/>
                <a:cs typeface="Times New Roman" pitchFamily="18" charset="0"/>
              </a:rPr>
              <a:t>運動績優獨招</a:t>
            </a:r>
          </a:p>
        </p:txBody>
      </p:sp>
    </p:spTree>
    <p:extLst>
      <p:ext uri="{BB962C8B-B14F-4D97-AF65-F5344CB8AC3E}">
        <p14:creationId xmlns:p14="http://schemas.microsoft.com/office/powerpoint/2010/main" val="21392107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427990" y="2060848"/>
            <a:ext cx="4785792" cy="2160240"/>
          </a:xfrm>
        </p:spPr>
        <p:txBody>
          <a:bodyPr/>
          <a:lstStyle/>
          <a:p>
            <a:pPr algn="ctr" eaLnBrk="1" hangingPunct="1">
              <a:defRPr/>
            </a:pPr>
            <a:r>
              <a:rPr lang="zh-TW" altLang="en-US" sz="4800" dirty="0">
                <a:solidFill>
                  <a:srgbClr val="0000FF"/>
                </a:solidFill>
                <a:latin typeface="微軟正黑體" pitchFamily="34" charset="-120"/>
                <a:ea typeface="微軟正黑體" pitchFamily="34" charset="-120"/>
                <a:cs typeface="Times New Roman" panose="02020603050405020304" pitchFamily="18" charset="0"/>
              </a:rPr>
              <a:t>其他</a:t>
            </a:r>
            <a:br>
              <a:rPr lang="en-US" altLang="zh-TW" sz="4800" dirty="0">
                <a:solidFill>
                  <a:srgbClr val="0000FF"/>
                </a:solidFill>
                <a:latin typeface="微軟正黑體" pitchFamily="34" charset="-120"/>
                <a:ea typeface="微軟正黑體" pitchFamily="34" charset="-120"/>
                <a:cs typeface="Times New Roman" panose="02020603050405020304" pitchFamily="18" charset="0"/>
              </a:rPr>
            </a:br>
            <a:r>
              <a:rPr lang="zh-TW" altLang="en-US" sz="4800" dirty="0">
                <a:solidFill>
                  <a:srgbClr val="0000FF"/>
                </a:solidFill>
                <a:latin typeface="微軟正黑體" pitchFamily="34" charset="-120"/>
                <a:ea typeface="微軟正黑體" pitchFamily="34" charset="-120"/>
                <a:cs typeface="Times New Roman" panose="02020603050405020304" pitchFamily="18" charset="0"/>
              </a:rPr>
              <a:t>五專入學</a:t>
            </a:r>
            <a:br>
              <a:rPr lang="en-US" altLang="zh-TW" sz="4800" dirty="0">
                <a:solidFill>
                  <a:srgbClr val="0000FF"/>
                </a:solidFill>
                <a:latin typeface="微軟正黑體" pitchFamily="34" charset="-120"/>
                <a:ea typeface="微軟正黑體" pitchFamily="34" charset="-120"/>
                <a:cs typeface="Times New Roman" panose="02020603050405020304" pitchFamily="18" charset="0"/>
              </a:rPr>
            </a:br>
            <a:r>
              <a:rPr lang="zh-TW" altLang="en-US" sz="4800" dirty="0">
                <a:solidFill>
                  <a:srgbClr val="0000FF"/>
                </a:solidFill>
                <a:latin typeface="微軟正黑體" pitchFamily="34" charset="-120"/>
                <a:ea typeface="微軟正黑體" pitchFamily="34" charset="-120"/>
                <a:cs typeface="Times New Roman" panose="02020603050405020304" pitchFamily="18" charset="0"/>
              </a:rPr>
              <a:t>招生管道</a:t>
            </a:r>
          </a:p>
        </p:txBody>
      </p:sp>
      <p:pic>
        <p:nvPicPr>
          <p:cNvPr id="76803" name="圖片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2584" y="6219857"/>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2" name="Picture 2" descr="「多元適性入學」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37" y="1440086"/>
            <a:ext cx="5405586" cy="5405586"/>
          </a:xfrm>
          <a:prstGeom prst="rect">
            <a:avLst/>
          </a:prstGeom>
          <a:noFill/>
          <a:extLst>
            <a:ext uri="{909E8E84-426E-40DD-AFC4-6F175D3DCCD1}">
              <a14:hiddenFill xmlns:a14="http://schemas.microsoft.com/office/drawing/2010/main">
                <a:solidFill>
                  <a:srgbClr val="FFFFFF"/>
                </a:solidFill>
              </a14:hiddenFill>
            </a:ext>
          </a:extLst>
        </p:spPr>
      </p:pic>
      <p:sp>
        <p:nvSpPr>
          <p:cNvPr id="3" name="投影片編號版面配置區 2"/>
          <p:cNvSpPr>
            <a:spLocks noGrp="1"/>
          </p:cNvSpPr>
          <p:nvPr>
            <p:ph type="sldNum" sz="quarter" idx="12"/>
          </p:nvPr>
        </p:nvSpPr>
        <p:spPr/>
        <p:txBody>
          <a:bodyPr/>
          <a:lstStyle/>
          <a:p>
            <a:pPr>
              <a:defRPr/>
            </a:pPr>
            <a:fld id="{9F4A3238-55CB-4D9B-A99A-5C06838782B9}" type="slidenum">
              <a:rPr lang="zh-TW" altLang="en-US" smtClean="0"/>
              <a:pPr>
                <a:defRPr/>
              </a:pPr>
              <a:t>81</a:t>
            </a:fld>
            <a:endParaRPr lang="zh-TW" altLang="en-US"/>
          </a:p>
        </p:txBody>
      </p:sp>
      <p:grpSp>
        <p:nvGrpSpPr>
          <p:cNvPr id="17" name="群組 16"/>
          <p:cNvGrpSpPr/>
          <p:nvPr/>
        </p:nvGrpSpPr>
        <p:grpSpPr>
          <a:xfrm>
            <a:off x="2195736" y="44624"/>
            <a:ext cx="6948264" cy="400110"/>
            <a:chOff x="2195736" y="44624"/>
            <a:chExt cx="6948264" cy="400110"/>
          </a:xfrm>
        </p:grpSpPr>
        <p:sp>
          <p:nvSpPr>
            <p:cNvPr id="18" name="矩形 1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其他五專管道</a:t>
              </a: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1E8D9B6E-23FD-4C8C-8DF5-33F499045056}"/>
              </a:ext>
            </a:extLst>
          </p:cNvPr>
          <p:cNvGrpSpPr/>
          <p:nvPr/>
        </p:nvGrpSpPr>
        <p:grpSpPr>
          <a:xfrm>
            <a:off x="2" y="-41376"/>
            <a:ext cx="8460430" cy="698450"/>
            <a:chOff x="0" y="-41376"/>
            <a:chExt cx="7429500" cy="698450"/>
          </a:xfrm>
        </p:grpSpPr>
        <p:grpSp>
          <p:nvGrpSpPr>
            <p:cNvPr id="2" name="群組 1"/>
            <p:cNvGrpSpPr/>
            <p:nvPr/>
          </p:nvGrpSpPr>
          <p:grpSpPr>
            <a:xfrm>
              <a:off x="0" y="4232"/>
              <a:ext cx="7429500" cy="612000"/>
              <a:chOff x="0" y="4233"/>
              <a:chExt cx="5444619" cy="605449"/>
            </a:xfrm>
          </p:grpSpPr>
          <p:sp>
            <p:nvSpPr>
              <p:cNvPr id="120" name="圓角化同側角落矩形 119"/>
              <p:cNvSpPr/>
              <p:nvPr/>
            </p:nvSpPr>
            <p:spPr>
              <a:xfrm rot="16200000" flipH="1">
                <a:off x="2419585" y="-2415352"/>
                <a:ext cx="605449" cy="5444619"/>
              </a:xfrm>
              <a:prstGeom prst="round2SameRect">
                <a:avLst>
                  <a:gd name="adj1" fmla="val 0"/>
                  <a:gd name="adj2" fmla="val 50000"/>
                </a:avLst>
              </a:prstGeom>
              <a:gradFill flip="none" rotWithShape="1">
                <a:gsLst>
                  <a:gs pos="0">
                    <a:srgbClr val="96C8E9"/>
                  </a:gs>
                  <a:gs pos="55000">
                    <a:srgbClr val="AFEAFF"/>
                  </a:gs>
                  <a:gs pos="100000">
                    <a:srgbClr val="96C8E9"/>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463668" y="-2367116"/>
                <a:ext cx="504000" cy="534341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53587" y="-41376"/>
              <a:ext cx="6967699"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其他五專招生管道</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其他特殊專班招生</a:t>
              </a:r>
              <a:r>
                <a:rPr lang="en-US" altLang="zh-TW" sz="2400" b="1" kern="0" dirty="0">
                  <a:solidFill>
                    <a:prstClr val="black"/>
                  </a:solidFill>
                  <a:latin typeface="微軟正黑體" panose="020B0604030504040204" pitchFamily="34" charset="-120"/>
                  <a:ea typeface="微軟正黑體" panose="020B0604030504040204" pitchFamily="34" charset="-120"/>
                  <a:cs typeface="Arial" pitchFamily="34" charset="0"/>
                </a:rPr>
                <a:t>(1/3)</a:t>
              </a:r>
              <a:endParaRPr lang="en-US" dirty="0"/>
            </a:p>
          </p:txBody>
        </p:sp>
      </p:grpSp>
      <p:graphicFrame>
        <p:nvGraphicFramePr>
          <p:cNvPr id="7" name="內容版面配置區 3">
            <a:extLst>
              <a:ext uri="{FF2B5EF4-FFF2-40B4-BE49-F238E27FC236}">
                <a16:creationId xmlns:a16="http://schemas.microsoft.com/office/drawing/2014/main" id="{DEF63787-C7D7-4EC7-8A9A-27722D7CF576}"/>
              </a:ext>
            </a:extLst>
          </p:cNvPr>
          <p:cNvGraphicFramePr>
            <a:graphicFrameLocks/>
          </p:cNvGraphicFramePr>
          <p:nvPr>
            <p:extLst>
              <p:ext uri="{D42A27DB-BD31-4B8C-83A1-F6EECF244321}">
                <p14:modId xmlns:p14="http://schemas.microsoft.com/office/powerpoint/2010/main" val="2594553601"/>
              </p:ext>
            </p:extLst>
          </p:nvPr>
        </p:nvGraphicFramePr>
        <p:xfrm>
          <a:off x="971601" y="692696"/>
          <a:ext cx="7266214" cy="2468652"/>
        </p:xfrm>
        <a:graphic>
          <a:graphicData uri="http://schemas.openxmlformats.org/drawingml/2006/table">
            <a:tbl>
              <a:tblPr firstRow="1" bandRow="1"/>
              <a:tblGrid>
                <a:gridCol w="1975757">
                  <a:extLst>
                    <a:ext uri="{9D8B030D-6E8A-4147-A177-3AD203B41FA5}">
                      <a16:colId xmlns:a16="http://schemas.microsoft.com/office/drawing/2014/main" val="20000"/>
                    </a:ext>
                  </a:extLst>
                </a:gridCol>
                <a:gridCol w="5290457">
                  <a:extLst>
                    <a:ext uri="{9D8B030D-6E8A-4147-A177-3AD203B41FA5}">
                      <a16:colId xmlns:a16="http://schemas.microsoft.com/office/drawing/2014/main" val="20001"/>
                    </a:ext>
                  </a:extLst>
                </a:gridCol>
              </a:tblGrid>
              <a:tr h="313328">
                <a:tc rowSpan="2">
                  <a:txBody>
                    <a:bodyPr/>
                    <a:lstStyle>
                      <a:lvl1pPr marL="0" algn="l" defTabSz="914400" rtl="0" eaLnBrk="1" latinLnBrk="0" hangingPunct="1">
                        <a:defRPr sz="1800" b="1" kern="1200">
                          <a:solidFill>
                            <a:schemeClr val="bg1"/>
                          </a:solidFill>
                          <a:latin typeface="Calibri"/>
                        </a:defRPr>
                      </a:lvl1pPr>
                      <a:lvl2pPr marL="457200" algn="l" defTabSz="914400" rtl="0" eaLnBrk="1" latinLnBrk="0" hangingPunct="1">
                        <a:defRPr sz="1800" b="1" kern="1200">
                          <a:solidFill>
                            <a:schemeClr val="bg1"/>
                          </a:solidFill>
                          <a:latin typeface="Calibri"/>
                        </a:defRPr>
                      </a:lvl2pPr>
                      <a:lvl3pPr marL="914400" algn="l" defTabSz="914400" rtl="0" eaLnBrk="1" latinLnBrk="0" hangingPunct="1">
                        <a:defRPr sz="1800" b="1" kern="1200">
                          <a:solidFill>
                            <a:schemeClr val="bg1"/>
                          </a:solidFill>
                          <a:latin typeface="Calibri"/>
                        </a:defRPr>
                      </a:lvl3pPr>
                      <a:lvl4pPr marL="1371600" algn="l" defTabSz="914400" rtl="0" eaLnBrk="1" latinLnBrk="0" hangingPunct="1">
                        <a:defRPr sz="1800" b="1" kern="1200">
                          <a:solidFill>
                            <a:schemeClr val="bg1"/>
                          </a:solidFill>
                          <a:latin typeface="Calibri"/>
                        </a:defRPr>
                      </a:lvl4pPr>
                      <a:lvl5pPr marL="1828800" algn="l" defTabSz="914400" rtl="0" eaLnBrk="1" latinLnBrk="0" hangingPunct="1">
                        <a:defRPr sz="1800" b="1" kern="1200">
                          <a:solidFill>
                            <a:schemeClr val="bg1"/>
                          </a:solidFill>
                          <a:latin typeface="Calibri"/>
                        </a:defRPr>
                      </a:lvl5pPr>
                      <a:lvl6pPr marL="2286000" algn="l" defTabSz="914400" rtl="0" eaLnBrk="1" latinLnBrk="0" hangingPunct="1">
                        <a:defRPr sz="1800" b="1" kern="1200">
                          <a:solidFill>
                            <a:schemeClr val="bg1"/>
                          </a:solidFill>
                          <a:latin typeface="Calibri"/>
                        </a:defRPr>
                      </a:lvl6pPr>
                      <a:lvl7pPr marL="2743200" algn="l" defTabSz="914400" rtl="0" eaLnBrk="1" latinLnBrk="0" hangingPunct="1">
                        <a:defRPr sz="1800" b="1" kern="1200">
                          <a:solidFill>
                            <a:schemeClr val="bg1"/>
                          </a:solidFill>
                          <a:latin typeface="Calibri"/>
                        </a:defRPr>
                      </a:lvl7pPr>
                      <a:lvl8pPr marL="3200400" algn="l" defTabSz="914400" rtl="0" eaLnBrk="1" latinLnBrk="0" hangingPunct="1">
                        <a:defRPr sz="1800" b="1" kern="1200">
                          <a:solidFill>
                            <a:schemeClr val="bg1"/>
                          </a:solidFill>
                          <a:latin typeface="Calibri"/>
                        </a:defRPr>
                      </a:lvl8pPr>
                      <a:lvl9pPr marL="3657600" algn="l" defTabSz="914400" rtl="0" eaLnBrk="1" latinLnBrk="0" hangingPunct="1">
                        <a:defRPr sz="1800" b="1" kern="1200">
                          <a:solidFill>
                            <a:schemeClr val="bg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招生學校</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9525" cap="flat" cmpd="sng" algn="ctr">
                      <a:no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b="1" kern="1200">
                          <a:solidFill>
                            <a:schemeClr val="bg1"/>
                          </a:solidFill>
                          <a:latin typeface="Calibri"/>
                        </a:defRPr>
                      </a:lvl1pPr>
                      <a:lvl2pPr marL="457200" algn="l" defTabSz="914400" rtl="0" eaLnBrk="1" latinLnBrk="0" hangingPunct="1">
                        <a:defRPr sz="1800" b="1" kern="1200">
                          <a:solidFill>
                            <a:schemeClr val="bg1"/>
                          </a:solidFill>
                          <a:latin typeface="Calibri"/>
                        </a:defRPr>
                      </a:lvl2pPr>
                      <a:lvl3pPr marL="914400" algn="l" defTabSz="914400" rtl="0" eaLnBrk="1" latinLnBrk="0" hangingPunct="1">
                        <a:defRPr sz="1800" b="1" kern="1200">
                          <a:solidFill>
                            <a:schemeClr val="bg1"/>
                          </a:solidFill>
                          <a:latin typeface="Calibri"/>
                        </a:defRPr>
                      </a:lvl3pPr>
                      <a:lvl4pPr marL="1371600" algn="l" defTabSz="914400" rtl="0" eaLnBrk="1" latinLnBrk="0" hangingPunct="1">
                        <a:defRPr sz="1800" b="1" kern="1200">
                          <a:solidFill>
                            <a:schemeClr val="bg1"/>
                          </a:solidFill>
                          <a:latin typeface="Calibri"/>
                        </a:defRPr>
                      </a:lvl4pPr>
                      <a:lvl5pPr marL="1828800" algn="l" defTabSz="914400" rtl="0" eaLnBrk="1" latinLnBrk="0" hangingPunct="1">
                        <a:defRPr sz="1800" b="1" kern="1200">
                          <a:solidFill>
                            <a:schemeClr val="bg1"/>
                          </a:solidFill>
                          <a:latin typeface="Calibri"/>
                        </a:defRPr>
                      </a:lvl5pPr>
                      <a:lvl6pPr marL="2286000" algn="l" defTabSz="914400" rtl="0" eaLnBrk="1" latinLnBrk="0" hangingPunct="1">
                        <a:defRPr sz="1800" b="1" kern="1200">
                          <a:solidFill>
                            <a:schemeClr val="bg1"/>
                          </a:solidFill>
                          <a:latin typeface="Calibri"/>
                        </a:defRPr>
                      </a:lvl6pPr>
                      <a:lvl7pPr marL="2743200" algn="l" defTabSz="914400" rtl="0" eaLnBrk="1" latinLnBrk="0" hangingPunct="1">
                        <a:defRPr sz="1800" b="1" kern="1200">
                          <a:solidFill>
                            <a:schemeClr val="bg1"/>
                          </a:solidFill>
                          <a:latin typeface="Calibri"/>
                        </a:defRPr>
                      </a:lvl7pPr>
                      <a:lvl8pPr marL="3200400" algn="l" defTabSz="914400" rtl="0" eaLnBrk="1" latinLnBrk="0" hangingPunct="1">
                        <a:defRPr sz="1800" b="1" kern="1200">
                          <a:solidFill>
                            <a:schemeClr val="bg1"/>
                          </a:solidFill>
                          <a:latin typeface="Calibri"/>
                        </a:defRPr>
                      </a:lvl8pPr>
                      <a:lvl9pPr marL="3657600" algn="l" defTabSz="914400" rtl="0" eaLnBrk="1" latinLnBrk="0" hangingPunct="1">
                        <a:defRPr sz="1800" b="1" kern="1200">
                          <a:solidFill>
                            <a:schemeClr val="bg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慈濟大學</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45701" marB="45701" anchor="ctr">
                    <a:lnL w="28575" cap="flat" cmpd="sng" algn="ctr">
                      <a:noFill/>
                      <a:prstDash val="solid"/>
                      <a:round/>
                      <a:headEnd type="none" w="med" len="med"/>
                      <a:tailEnd type="none" w="med" len="med"/>
                    </a:lnL>
                    <a:lnR w="9525" cap="flat" cmpd="sng" algn="ctr">
                      <a:noFill/>
                      <a:prstDash val="solid"/>
                    </a:lnR>
                    <a:lnT w="9525" cap="flat" cmpd="sng" algn="ctr">
                      <a:no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BBB59"/>
                    </a:solidFill>
                  </a:tcPr>
                </a:tc>
                <a:extLst>
                  <a:ext uri="{0D108BD9-81ED-4DB2-BD59-A6C34878D82A}">
                    <a16:rowId xmlns:a16="http://schemas.microsoft.com/office/drawing/2014/main" val="10000"/>
                  </a:ext>
                </a:extLst>
              </a:tr>
              <a:tr h="354358">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五年制護理科</a:t>
                      </a:r>
                      <a:r>
                        <a:rPr lang="zh-TW" altLang="en-US" sz="1800" b="1" dirty="0">
                          <a:latin typeface="Times New Roman" panose="02020603050405020304" pitchFamily="18" charset="0"/>
                          <a:ea typeface="微軟正黑體" panose="020B0604030504040204" pitchFamily="34" charset="-120"/>
                          <a:cs typeface="Times New Roman" panose="02020603050405020304" pitchFamily="18" charset="0"/>
                        </a:rPr>
                        <a:t>原住民族學生</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單獨招生</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CCFF66"/>
                    </a:solidFill>
                  </a:tcPr>
                </a:tc>
                <a:extLst>
                  <a:ext uri="{0D108BD9-81ED-4DB2-BD59-A6C34878D82A}">
                    <a16:rowId xmlns:a16="http://schemas.microsoft.com/office/drawing/2014/main" val="2001699422"/>
                  </a:ext>
                </a:extLst>
              </a:tr>
              <a:tr h="314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簡章公告</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月底前</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6"/>
                  </a:ext>
                </a:extLst>
              </a:tr>
              <a:tr h="314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限制條件</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25</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歲以下具原住民身分</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3"/>
                  </a:ext>
                </a:extLst>
              </a:tr>
              <a:tr h="31492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考試科目</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國文、英語、數學</a:t>
                      </a:r>
                    </a:p>
                  </a:txBody>
                  <a:tcPr marL="68580" marR="68580"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4281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說明</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專班學生將獲得公費就學獎助</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畢業後派任至慈濟各醫療院所</a:t>
                      </a:r>
                      <a:r>
                        <a:rPr lang="zh-TW" altLang="en-US" sz="1800" b="1" dirty="0">
                          <a:solidFill>
                            <a:srgbClr val="C00000"/>
                          </a:solidFill>
                          <a:latin typeface="Times New Roman" panose="02020603050405020304" pitchFamily="18" charset="0"/>
                          <a:ea typeface="微軟正黑體" panose="020B0604030504040204" pitchFamily="34" charset="-120"/>
                          <a:cs typeface="Times New Roman" panose="02020603050405020304" pitchFamily="18" charset="0"/>
                        </a:rPr>
                        <a:t>服務五年</a:t>
                      </a:r>
                    </a:p>
                  </a:txBody>
                  <a:tcPr marL="68580" marR="68580"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ysClr val="windowText" lastClr="00000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5"/>
                  </a:ext>
                </a:extLst>
              </a:tr>
            </a:tbl>
          </a:graphicData>
        </a:graphic>
      </p:graphicFrame>
      <p:sp>
        <p:nvSpPr>
          <p:cNvPr id="9" name="橢圓形圖說文字 8"/>
          <p:cNvSpPr/>
          <p:nvPr/>
        </p:nvSpPr>
        <p:spPr>
          <a:xfrm>
            <a:off x="7314285" y="1988840"/>
            <a:ext cx="1716228" cy="792088"/>
          </a:xfrm>
          <a:prstGeom prst="wedgeEllipseCallout">
            <a:avLst>
              <a:gd name="adj1" fmla="val -102287"/>
              <a:gd name="adj2" fmla="val -30578"/>
            </a:avLst>
          </a:prstGeom>
        </p:spPr>
        <p:style>
          <a:lnRef idx="3">
            <a:schemeClr val="lt1"/>
          </a:lnRef>
          <a:fillRef idx="1">
            <a:schemeClr val="accent6"/>
          </a:fillRef>
          <a:effectRef idx="1">
            <a:schemeClr val="accent6"/>
          </a:effectRef>
          <a:fontRef idx="minor">
            <a:schemeClr val="lt1"/>
          </a:fontRef>
        </p:style>
        <p:txBody>
          <a:bodyPr rtlCol="0" anchor="ctr"/>
          <a:lstStyle/>
          <a:p>
            <a:pPr algn="ctr">
              <a:spcBef>
                <a:spcPts val="600"/>
              </a:spcBef>
            </a:pPr>
            <a:r>
              <a:rPr lang="zh-TW" altLang="en-US" sz="2000" b="1" dirty="0">
                <a:solidFill>
                  <a:srgbClr val="0000FF"/>
                </a:solidFill>
                <a:latin typeface="微軟正黑體" pitchFamily="34" charset="-120"/>
                <a:ea typeface="微軟正黑體" pitchFamily="34" charset="-120"/>
              </a:rPr>
              <a:t>限原住民身分</a:t>
            </a:r>
          </a:p>
        </p:txBody>
      </p:sp>
      <p:sp>
        <p:nvSpPr>
          <p:cNvPr id="10" name="橢圓形圖說文字 9"/>
          <p:cNvSpPr/>
          <p:nvPr/>
        </p:nvSpPr>
        <p:spPr>
          <a:xfrm>
            <a:off x="4283968" y="6290272"/>
            <a:ext cx="4538457" cy="447512"/>
          </a:xfrm>
          <a:prstGeom prst="wedgeEllipseCallout">
            <a:avLst>
              <a:gd name="adj1" fmla="val 17113"/>
              <a:gd name="adj2" fmla="val -394096"/>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zh-TW" altLang="en-US" sz="2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限設籍</a:t>
            </a:r>
            <a:endParaRPr lang="en-US" altLang="zh-TW" sz="2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000" b="1" dirty="0">
                <a:solidFill>
                  <a:srgbClr val="0000FF"/>
                </a:solidFill>
                <a:latin typeface="Times New Roman" panose="02020603050405020304" pitchFamily="18" charset="0"/>
                <a:ea typeface="微軟正黑體" panose="020B0604030504040204" pitchFamily="34" charset="-120"/>
                <a:cs typeface="Times New Roman" panose="02020603050405020304" pitchFamily="18" charset="0"/>
              </a:rPr>
              <a:t>花東、牡丹鄉、南澳地區</a:t>
            </a:r>
          </a:p>
        </p:txBody>
      </p:sp>
      <p:graphicFrame>
        <p:nvGraphicFramePr>
          <p:cNvPr id="4" name="內容版面配置區 3">
            <a:extLst>
              <a:ext uri="{FF2B5EF4-FFF2-40B4-BE49-F238E27FC236}">
                <a16:creationId xmlns:a16="http://schemas.microsoft.com/office/drawing/2014/main" id="{1E67B9EB-B426-8FAC-B315-3FF65A8BA4D0}"/>
              </a:ext>
            </a:extLst>
          </p:cNvPr>
          <p:cNvGraphicFramePr>
            <a:graphicFrameLocks/>
          </p:cNvGraphicFramePr>
          <p:nvPr>
            <p:extLst>
              <p:ext uri="{D42A27DB-BD31-4B8C-83A1-F6EECF244321}">
                <p14:modId xmlns:p14="http://schemas.microsoft.com/office/powerpoint/2010/main" val="4209776968"/>
              </p:ext>
            </p:extLst>
          </p:nvPr>
        </p:nvGraphicFramePr>
        <p:xfrm>
          <a:off x="971600" y="3228440"/>
          <a:ext cx="7701559" cy="3032255"/>
        </p:xfrm>
        <a:graphic>
          <a:graphicData uri="http://schemas.openxmlformats.org/drawingml/2006/table">
            <a:tbl>
              <a:tblPr firstRow="1" bandRow="1"/>
              <a:tblGrid>
                <a:gridCol w="1778509">
                  <a:extLst>
                    <a:ext uri="{9D8B030D-6E8A-4147-A177-3AD203B41FA5}">
                      <a16:colId xmlns:a16="http://schemas.microsoft.com/office/drawing/2014/main" val="20000"/>
                    </a:ext>
                  </a:extLst>
                </a:gridCol>
                <a:gridCol w="5923050">
                  <a:extLst>
                    <a:ext uri="{9D8B030D-6E8A-4147-A177-3AD203B41FA5}">
                      <a16:colId xmlns:a16="http://schemas.microsoft.com/office/drawing/2014/main" val="20001"/>
                    </a:ext>
                  </a:extLst>
                </a:gridCol>
              </a:tblGrid>
              <a:tr h="669807">
                <a:tc>
                  <a:txBody>
                    <a:bodyPr/>
                    <a:lstStyle>
                      <a:lvl1pPr marL="0" algn="l" defTabSz="914400" rtl="0" eaLnBrk="1" latinLnBrk="0" hangingPunct="1">
                        <a:defRPr sz="1800" b="1" kern="1200">
                          <a:solidFill>
                            <a:schemeClr val="bg1"/>
                          </a:solidFill>
                          <a:latin typeface="Calibri"/>
                        </a:defRPr>
                      </a:lvl1pPr>
                      <a:lvl2pPr marL="457200" algn="l" defTabSz="914400" rtl="0" eaLnBrk="1" latinLnBrk="0" hangingPunct="1">
                        <a:defRPr sz="1800" b="1" kern="1200">
                          <a:solidFill>
                            <a:schemeClr val="bg1"/>
                          </a:solidFill>
                          <a:latin typeface="Calibri"/>
                        </a:defRPr>
                      </a:lvl2pPr>
                      <a:lvl3pPr marL="914400" algn="l" defTabSz="914400" rtl="0" eaLnBrk="1" latinLnBrk="0" hangingPunct="1">
                        <a:defRPr sz="1800" b="1" kern="1200">
                          <a:solidFill>
                            <a:schemeClr val="bg1"/>
                          </a:solidFill>
                          <a:latin typeface="Calibri"/>
                        </a:defRPr>
                      </a:lvl3pPr>
                      <a:lvl4pPr marL="1371600" algn="l" defTabSz="914400" rtl="0" eaLnBrk="1" latinLnBrk="0" hangingPunct="1">
                        <a:defRPr sz="1800" b="1" kern="1200">
                          <a:solidFill>
                            <a:schemeClr val="bg1"/>
                          </a:solidFill>
                          <a:latin typeface="Calibri"/>
                        </a:defRPr>
                      </a:lvl4pPr>
                      <a:lvl5pPr marL="1828800" algn="l" defTabSz="914400" rtl="0" eaLnBrk="1" latinLnBrk="0" hangingPunct="1">
                        <a:defRPr sz="1800" b="1" kern="1200">
                          <a:solidFill>
                            <a:schemeClr val="bg1"/>
                          </a:solidFill>
                          <a:latin typeface="Calibri"/>
                        </a:defRPr>
                      </a:lvl5pPr>
                      <a:lvl6pPr marL="2286000" algn="l" defTabSz="914400" rtl="0" eaLnBrk="1" latinLnBrk="0" hangingPunct="1">
                        <a:defRPr sz="1800" b="1" kern="1200">
                          <a:solidFill>
                            <a:schemeClr val="bg1"/>
                          </a:solidFill>
                          <a:latin typeface="Calibri"/>
                        </a:defRPr>
                      </a:lvl6pPr>
                      <a:lvl7pPr marL="2743200" algn="l" defTabSz="914400" rtl="0" eaLnBrk="1" latinLnBrk="0" hangingPunct="1">
                        <a:defRPr sz="1800" b="1" kern="1200">
                          <a:solidFill>
                            <a:schemeClr val="bg1"/>
                          </a:solidFill>
                          <a:latin typeface="Calibri"/>
                        </a:defRPr>
                      </a:lvl7pPr>
                      <a:lvl8pPr marL="3200400" algn="l" defTabSz="914400" rtl="0" eaLnBrk="1" latinLnBrk="0" hangingPunct="1">
                        <a:defRPr sz="1800" b="1" kern="1200">
                          <a:solidFill>
                            <a:schemeClr val="bg1"/>
                          </a:solidFill>
                          <a:latin typeface="Calibri"/>
                        </a:defRPr>
                      </a:lvl8pPr>
                      <a:lvl9pPr marL="3657600" algn="l" defTabSz="914400" rtl="0" eaLnBrk="1" latinLnBrk="0" hangingPunct="1">
                        <a:defRPr sz="1800" b="1" kern="1200">
                          <a:solidFill>
                            <a:schemeClr val="bg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招生學校</a:t>
                      </a:r>
                    </a:p>
                  </a:txBody>
                  <a:tcPr marL="68580" marR="68580" marT="45723" marB="45723" anchor="ctr">
                    <a:lnL w="9525" cap="flat" cmpd="sng" algn="ctr">
                      <a:noFill/>
                      <a:prstDash val="solid"/>
                    </a:lnL>
                    <a:lnR>
                      <a:noFill/>
                    </a:lnR>
                    <a:lnT w="9525" cap="flat" cmpd="sng" algn="ctr">
                      <a:no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8064A2"/>
                    </a:solidFill>
                  </a:tcPr>
                </a:tc>
                <a:tc>
                  <a:txBody>
                    <a:bodyPr/>
                    <a:lstStyle>
                      <a:lvl1pPr marL="0" algn="l" defTabSz="914400" rtl="0" eaLnBrk="1" latinLnBrk="0" hangingPunct="1">
                        <a:defRPr sz="1800" b="1" kern="1200">
                          <a:solidFill>
                            <a:schemeClr val="bg1"/>
                          </a:solidFill>
                          <a:latin typeface="Calibri"/>
                        </a:defRPr>
                      </a:lvl1pPr>
                      <a:lvl2pPr marL="457200" algn="l" defTabSz="914400" rtl="0" eaLnBrk="1" latinLnBrk="0" hangingPunct="1">
                        <a:defRPr sz="1800" b="1" kern="1200">
                          <a:solidFill>
                            <a:schemeClr val="bg1"/>
                          </a:solidFill>
                          <a:latin typeface="Calibri"/>
                        </a:defRPr>
                      </a:lvl2pPr>
                      <a:lvl3pPr marL="914400" algn="l" defTabSz="914400" rtl="0" eaLnBrk="1" latinLnBrk="0" hangingPunct="1">
                        <a:defRPr sz="1800" b="1" kern="1200">
                          <a:solidFill>
                            <a:schemeClr val="bg1"/>
                          </a:solidFill>
                          <a:latin typeface="Calibri"/>
                        </a:defRPr>
                      </a:lvl3pPr>
                      <a:lvl4pPr marL="1371600" algn="l" defTabSz="914400" rtl="0" eaLnBrk="1" latinLnBrk="0" hangingPunct="1">
                        <a:defRPr sz="1800" b="1" kern="1200">
                          <a:solidFill>
                            <a:schemeClr val="bg1"/>
                          </a:solidFill>
                          <a:latin typeface="Calibri"/>
                        </a:defRPr>
                      </a:lvl4pPr>
                      <a:lvl5pPr marL="1828800" algn="l" defTabSz="914400" rtl="0" eaLnBrk="1" latinLnBrk="0" hangingPunct="1">
                        <a:defRPr sz="1800" b="1" kern="1200">
                          <a:solidFill>
                            <a:schemeClr val="bg1"/>
                          </a:solidFill>
                          <a:latin typeface="Calibri"/>
                        </a:defRPr>
                      </a:lvl5pPr>
                      <a:lvl6pPr marL="2286000" algn="l" defTabSz="914400" rtl="0" eaLnBrk="1" latinLnBrk="0" hangingPunct="1">
                        <a:defRPr sz="1800" b="1" kern="1200">
                          <a:solidFill>
                            <a:schemeClr val="bg1"/>
                          </a:solidFill>
                          <a:latin typeface="Calibri"/>
                        </a:defRPr>
                      </a:lvl6pPr>
                      <a:lvl7pPr marL="2743200" algn="l" defTabSz="914400" rtl="0" eaLnBrk="1" latinLnBrk="0" hangingPunct="1">
                        <a:defRPr sz="1800" b="1" kern="1200">
                          <a:solidFill>
                            <a:schemeClr val="bg1"/>
                          </a:solidFill>
                          <a:latin typeface="Calibri"/>
                        </a:defRPr>
                      </a:lvl7pPr>
                      <a:lvl8pPr marL="3200400" algn="l" defTabSz="914400" rtl="0" eaLnBrk="1" latinLnBrk="0" hangingPunct="1">
                        <a:defRPr sz="1800" b="1" kern="1200">
                          <a:solidFill>
                            <a:schemeClr val="bg1"/>
                          </a:solidFill>
                          <a:latin typeface="Calibri"/>
                        </a:defRPr>
                      </a:lvl8pPr>
                      <a:lvl9pPr marL="3657600" algn="l" defTabSz="914400" rtl="0" eaLnBrk="1" latinLnBrk="0" hangingPunct="1">
                        <a:defRPr sz="1800" b="1" kern="1200">
                          <a:solidFill>
                            <a:schemeClr val="bg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馬偕醫護管理專科學校</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東部地區</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a:t>
                      </a:r>
                      <a:b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b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五年制護理科獎助生甄選入學招生</a:t>
                      </a:r>
                    </a:p>
                  </a:txBody>
                  <a:tcPr marL="68580" marR="68580" marT="45723" marB="45723" anchor="ctr">
                    <a:lnL>
                      <a:noFill/>
                    </a:lnL>
                    <a:lnR w="9525" cap="flat" cmpd="sng" algn="ctr">
                      <a:noFill/>
                      <a:prstDash val="solid"/>
                    </a:lnR>
                    <a:lnT w="9525" cap="flat" cmpd="sng" algn="ctr">
                      <a:no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8064A2"/>
                    </a:solidFill>
                  </a:tcPr>
                </a:tc>
                <a:extLst>
                  <a:ext uri="{0D108BD9-81ED-4DB2-BD59-A6C34878D82A}">
                    <a16:rowId xmlns:a16="http://schemas.microsoft.com/office/drawing/2014/main" val="10000"/>
                  </a:ext>
                </a:extLst>
              </a:tr>
              <a:tr h="38274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報名日期</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網路報名</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2/21-3/28</a:t>
                      </a:r>
                      <a:endPar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8274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限制條件</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限設籍在台東縣、屏東縣牡丹鄉地區、</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花蓮縣、宜蘭縣南澳鄉地區</a:t>
                      </a: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82749">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成績計算方式</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詳見簡章</a:t>
                      </a: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2578332"/>
                  </a:ext>
                </a:extLst>
              </a:tr>
              <a:tr h="95686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說明</a:t>
                      </a:r>
                    </a:p>
                  </a:txBody>
                  <a:tcPr marL="68580" marR="68580" marT="45723" marB="45723" anchor="ctr">
                    <a:lnL w="9525" cap="flat" cmpd="sng" algn="ctr">
                      <a:noFill/>
                      <a:prstDash val="solid"/>
                    </a:lnL>
                    <a:lnR>
                      <a:noFill/>
                    </a:lnR>
                    <a:lnT w="12700" cap="flat" cmpd="sng" algn="ctr">
                      <a:solidFill>
                        <a:sysClr val="windowText" lastClr="000000"/>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在校期間由台東馬偕紀念醫院、台東基督教醫院及花蓮門諾醫院提供學雜費獎助金，畢業後在以上醫院服務，其服務年限</a:t>
                      </a:r>
                      <a:r>
                        <a:rPr lang="zh-TW" altLang="en-US" sz="1800" b="1" dirty="0">
                          <a:solidFill>
                            <a:srgbClr val="C00000"/>
                          </a:solidFill>
                          <a:latin typeface="Times New Roman" panose="02020603050405020304" pitchFamily="18" charset="0"/>
                          <a:ea typeface="微軟正黑體" panose="020B0604030504040204" pitchFamily="34" charset="-120"/>
                          <a:cs typeface="Times New Roman" panose="02020603050405020304" pitchFamily="18" charset="0"/>
                        </a:rPr>
                        <a:t>依獎助金支領年限</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而定。</a:t>
                      </a:r>
                    </a:p>
                  </a:txBody>
                  <a:tcPr marL="68580" marR="68580" marT="45723" marB="45723" anchor="ctr">
                    <a:lnL>
                      <a:noFill/>
                    </a:lnL>
                    <a:lnR w="9525" cap="flat" cmpd="sng" algn="ctr">
                      <a:noFill/>
                      <a:prstDash val="solid"/>
                    </a:lnR>
                    <a:lnT w="12700" cap="flat" cmpd="sng" algn="ctr">
                      <a:solidFill>
                        <a:sysClr val="windowText" lastClr="000000"/>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227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D55B9-A7E2-A7DA-5E18-81F5CA537B9D}"/>
            </a:ext>
          </a:extLst>
        </p:cNvPr>
        <p:cNvGrpSpPr/>
        <p:nvPr/>
      </p:nvGrpSpPr>
      <p:grpSpPr>
        <a:xfrm>
          <a:off x="0" y="0"/>
          <a:ext cx="0" cy="0"/>
          <a:chOff x="0" y="0"/>
          <a:chExt cx="0" cy="0"/>
        </a:xfrm>
      </p:grpSpPr>
      <p:grpSp>
        <p:nvGrpSpPr>
          <p:cNvPr id="3" name="群組 2">
            <a:extLst>
              <a:ext uri="{FF2B5EF4-FFF2-40B4-BE49-F238E27FC236}">
                <a16:creationId xmlns:a16="http://schemas.microsoft.com/office/drawing/2014/main" id="{3E753D85-20FA-90BB-322B-E5B1B0EA1B5E}"/>
              </a:ext>
            </a:extLst>
          </p:cNvPr>
          <p:cNvGrpSpPr/>
          <p:nvPr/>
        </p:nvGrpSpPr>
        <p:grpSpPr>
          <a:xfrm>
            <a:off x="0" y="-41376"/>
            <a:ext cx="9252520" cy="698450"/>
            <a:chOff x="0" y="-41376"/>
            <a:chExt cx="7429500" cy="698450"/>
          </a:xfrm>
        </p:grpSpPr>
        <p:grpSp>
          <p:nvGrpSpPr>
            <p:cNvPr id="2" name="群組 1">
              <a:extLst>
                <a:ext uri="{FF2B5EF4-FFF2-40B4-BE49-F238E27FC236}">
                  <a16:creationId xmlns:a16="http://schemas.microsoft.com/office/drawing/2014/main" id="{800FE3F1-B282-73C7-8338-39FE2F02CBE9}"/>
                </a:ext>
              </a:extLst>
            </p:cNvPr>
            <p:cNvGrpSpPr/>
            <p:nvPr/>
          </p:nvGrpSpPr>
          <p:grpSpPr>
            <a:xfrm>
              <a:off x="0" y="4232"/>
              <a:ext cx="7429500" cy="612000"/>
              <a:chOff x="0" y="4233"/>
              <a:chExt cx="5444619" cy="605449"/>
            </a:xfrm>
          </p:grpSpPr>
          <p:sp>
            <p:nvSpPr>
              <p:cNvPr id="120" name="圓角化同側角落矩形 119">
                <a:extLst>
                  <a:ext uri="{FF2B5EF4-FFF2-40B4-BE49-F238E27FC236}">
                    <a16:creationId xmlns:a16="http://schemas.microsoft.com/office/drawing/2014/main" id="{C1F1879E-9868-213B-7E1F-606586926491}"/>
                  </a:ext>
                </a:extLst>
              </p:cNvPr>
              <p:cNvSpPr/>
              <p:nvPr/>
            </p:nvSpPr>
            <p:spPr>
              <a:xfrm rot="16200000" flipH="1">
                <a:off x="2419585" y="-2415352"/>
                <a:ext cx="605449" cy="5444619"/>
              </a:xfrm>
              <a:prstGeom prst="round2SameRect">
                <a:avLst>
                  <a:gd name="adj1" fmla="val 0"/>
                  <a:gd name="adj2" fmla="val 50000"/>
                </a:avLst>
              </a:prstGeom>
              <a:gradFill flip="none" rotWithShape="1">
                <a:gsLst>
                  <a:gs pos="0">
                    <a:srgbClr val="96C8E9"/>
                  </a:gs>
                  <a:gs pos="55000">
                    <a:srgbClr val="AFEAFF"/>
                  </a:gs>
                  <a:gs pos="100000">
                    <a:srgbClr val="96C8E9"/>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a:extLst>
                  <a:ext uri="{FF2B5EF4-FFF2-40B4-BE49-F238E27FC236}">
                    <a16:creationId xmlns:a16="http://schemas.microsoft.com/office/drawing/2014/main" id="{93BB3D02-C98F-7A42-A49A-EC91B8008CAF}"/>
                  </a:ext>
                </a:extLst>
              </p:cNvPr>
              <p:cNvSpPr/>
              <p:nvPr/>
            </p:nvSpPr>
            <p:spPr>
              <a:xfrm rot="16200000" flipH="1">
                <a:off x="2463668" y="-2367116"/>
                <a:ext cx="504000" cy="534341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a:extLst>
                <a:ext uri="{FF2B5EF4-FFF2-40B4-BE49-F238E27FC236}">
                  <a16:creationId xmlns:a16="http://schemas.microsoft.com/office/drawing/2014/main" id="{254003D0-1B9B-D89F-2ACD-01E868BDF4D3}"/>
                </a:ext>
              </a:extLst>
            </p:cNvPr>
            <p:cNvSpPr txBox="1">
              <a:spLocks/>
            </p:cNvSpPr>
            <p:nvPr/>
          </p:nvSpPr>
          <p:spPr>
            <a:xfrm>
              <a:off x="53587" y="-41376"/>
              <a:ext cx="6967699"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其他五專招生管道</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其他特殊專班招生</a:t>
              </a:r>
              <a:r>
                <a:rPr lang="en-US" altLang="zh-TW" sz="2400" b="1" kern="0" dirty="0">
                  <a:solidFill>
                    <a:prstClr val="black"/>
                  </a:solidFill>
                  <a:latin typeface="微軟正黑體" panose="020B0604030504040204" pitchFamily="34" charset="-120"/>
                  <a:ea typeface="微軟正黑體" panose="020B0604030504040204" pitchFamily="34" charset="-120"/>
                  <a:cs typeface="Arial" pitchFamily="34" charset="0"/>
                </a:rPr>
                <a:t>(2/3)</a:t>
              </a:r>
              <a:endParaRPr lang="en-US" dirty="0"/>
            </a:p>
          </p:txBody>
        </p:sp>
      </p:grpSp>
      <p:graphicFrame>
        <p:nvGraphicFramePr>
          <p:cNvPr id="4" name="內容版面配置區 3">
            <a:extLst>
              <a:ext uri="{FF2B5EF4-FFF2-40B4-BE49-F238E27FC236}">
                <a16:creationId xmlns:a16="http://schemas.microsoft.com/office/drawing/2014/main" id="{54841AD0-DD48-1E09-D377-57C0EDE8A47E}"/>
              </a:ext>
            </a:extLst>
          </p:cNvPr>
          <p:cNvGraphicFramePr>
            <a:graphicFrameLocks/>
          </p:cNvGraphicFramePr>
          <p:nvPr/>
        </p:nvGraphicFramePr>
        <p:xfrm>
          <a:off x="647564" y="1484784"/>
          <a:ext cx="7848872" cy="3166232"/>
        </p:xfrm>
        <a:graphic>
          <a:graphicData uri="http://schemas.openxmlformats.org/drawingml/2006/table">
            <a:tbl>
              <a:tblPr firstRow="1" bandRow="1">
                <a:tableStyleId>{F2DE63D5-997A-4646-A377-4702673A728D}</a:tableStyleId>
              </a:tblPr>
              <a:tblGrid>
                <a:gridCol w="2002433">
                  <a:extLst>
                    <a:ext uri="{9D8B030D-6E8A-4147-A177-3AD203B41FA5}">
                      <a16:colId xmlns:a16="http://schemas.microsoft.com/office/drawing/2014/main" val="20000"/>
                    </a:ext>
                  </a:extLst>
                </a:gridCol>
                <a:gridCol w="5846439">
                  <a:extLst>
                    <a:ext uri="{9D8B030D-6E8A-4147-A177-3AD203B41FA5}">
                      <a16:colId xmlns:a16="http://schemas.microsoft.com/office/drawing/2014/main" val="20001"/>
                    </a:ext>
                  </a:extLst>
                </a:gridCol>
              </a:tblGrid>
              <a:tr h="315910">
                <a:tc rowSpan="2">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招生學校</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9646"/>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國立臺南護理專科學校</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45701" marB="45701" anchor="ctr">
                    <a:lnL w="28575" cap="flat" cmpd="sng" algn="ctr">
                      <a:noFill/>
                      <a:prstDash val="solid"/>
                      <a:round/>
                      <a:headEnd type="none" w="med" len="med"/>
                      <a:tailEnd type="none" w="med" len="med"/>
                    </a:lnL>
                    <a:lnR w="9525" cap="flat" cmpd="sng" algn="ctr">
                      <a:noFill/>
                      <a:prstDash val="solid"/>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9646"/>
                    </a:solidFill>
                  </a:tcPr>
                </a:tc>
                <a:extLst>
                  <a:ext uri="{0D108BD9-81ED-4DB2-BD59-A6C34878D82A}">
                    <a16:rowId xmlns:a16="http://schemas.microsoft.com/office/drawing/2014/main" val="10000"/>
                  </a:ext>
                </a:extLst>
              </a:tr>
              <a:tr h="315910">
                <a:tc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五專老人服務事業科</a:t>
                      </a:r>
                      <a:r>
                        <a:rPr lang="zh-TW" altLang="en-US" sz="1800" b="1" dirty="0">
                          <a:latin typeface="Times New Roman" panose="02020603050405020304" pitchFamily="18" charset="0"/>
                          <a:ea typeface="微軟正黑體" panose="020B0604030504040204" pitchFamily="34" charset="-120"/>
                          <a:cs typeface="Times New Roman" panose="02020603050405020304" pitchFamily="18" charset="0"/>
                        </a:rPr>
                        <a:t>原住民</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單獨招生</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DDC4"/>
                    </a:solidFill>
                  </a:tcPr>
                </a:tc>
                <a:extLst>
                  <a:ext uri="{0D108BD9-81ED-4DB2-BD59-A6C34878D82A}">
                    <a16:rowId xmlns:a16="http://schemas.microsoft.com/office/drawing/2014/main" val="2001699422"/>
                  </a:ext>
                </a:extLst>
              </a:tr>
              <a:tr h="315910">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招生名額</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30</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名</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15910">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報名日期</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即日起至</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月底前</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15910">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限制條件</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限</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25</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歲以下具原住民身分</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15910">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考試日期</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月中旬</a:t>
                      </a:r>
                    </a:p>
                  </a:txBody>
                  <a:tcPr marL="68580" marR="68580"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606178">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考試科目</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1500" dirty="0">
                          <a:latin typeface="Times New Roman" panose="02020603050405020304" pitchFamily="18" charset="0"/>
                          <a:ea typeface="微軟正黑體" panose="020B0604030504040204" pitchFamily="34" charset="-120"/>
                          <a:cs typeface="Times New Roman" panose="02020603050405020304" pitchFamily="18" charset="0"/>
                        </a:rPr>
                        <a:t>書審</a:t>
                      </a:r>
                      <a:r>
                        <a:rPr lang="en-US" altLang="zh-TW" sz="1500" dirty="0">
                          <a:latin typeface="Times New Roman" panose="02020603050405020304" pitchFamily="18" charset="0"/>
                          <a:ea typeface="微軟正黑體" panose="020B0604030504040204" pitchFamily="34" charset="-120"/>
                          <a:cs typeface="Times New Roman" panose="02020603050405020304" pitchFamily="18" charset="0"/>
                        </a:rPr>
                        <a:t>(50%)</a:t>
                      </a:r>
                      <a:r>
                        <a:rPr lang="zh-TW" altLang="en-US" sz="1500" dirty="0">
                          <a:latin typeface="Times New Roman" panose="02020603050405020304" pitchFamily="18" charset="0"/>
                          <a:ea typeface="微軟正黑體" panose="020B0604030504040204" pitchFamily="34" charset="-120"/>
                          <a:cs typeface="Times New Roman" panose="02020603050405020304" pitchFamily="18" charset="0"/>
                        </a:rPr>
                        <a:t>：在校成績、自傳、其他</a:t>
                      </a:r>
                      <a:r>
                        <a:rPr lang="en-US" altLang="zh-TW" sz="15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500" dirty="0">
                          <a:latin typeface="Times New Roman" panose="02020603050405020304" pitchFamily="18" charset="0"/>
                          <a:ea typeface="微軟正黑體" panose="020B0604030504040204" pitchFamily="34" charset="-120"/>
                          <a:cs typeface="Times New Roman" panose="02020603050405020304" pitchFamily="18" charset="0"/>
                        </a:rPr>
                        <a:t>證照、競賽、英檢</a:t>
                      </a:r>
                      <a:r>
                        <a:rPr lang="en-US" altLang="zh-TW" sz="15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500" dirty="0">
                          <a:latin typeface="Times New Roman" panose="02020603050405020304" pitchFamily="18" charset="0"/>
                          <a:ea typeface="微軟正黑體" panose="020B0604030504040204" pitchFamily="34" charset="-120"/>
                          <a:cs typeface="Times New Roman" panose="02020603050405020304" pitchFamily="18" charset="0"/>
                        </a:rPr>
                        <a:t>等</a:t>
                      </a:r>
                      <a:r>
                        <a:rPr lang="en-US" altLang="zh-TW" sz="15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500" dirty="0">
                          <a:latin typeface="Times New Roman" panose="02020603050405020304" pitchFamily="18" charset="0"/>
                          <a:ea typeface="微軟正黑體" panose="020B0604030504040204" pitchFamily="34" charset="-120"/>
                          <a:cs typeface="Times New Roman" panose="02020603050405020304" pitchFamily="18" charset="0"/>
                        </a:rPr>
                        <a:t>；筆試</a:t>
                      </a:r>
                      <a:r>
                        <a:rPr lang="en-US" altLang="zh-TW" sz="1500" dirty="0">
                          <a:latin typeface="Times New Roman" panose="02020603050405020304" pitchFamily="18" charset="0"/>
                          <a:ea typeface="微軟正黑體" panose="020B0604030504040204" pitchFamily="34" charset="-120"/>
                          <a:cs typeface="Times New Roman" panose="02020603050405020304" pitchFamily="18" charset="0"/>
                        </a:rPr>
                        <a:t>(50%)</a:t>
                      </a:r>
                      <a:r>
                        <a:rPr lang="zh-TW" altLang="en-US" sz="1500" dirty="0">
                          <a:latin typeface="Times New Roman" panose="02020603050405020304" pitchFamily="18" charset="0"/>
                          <a:ea typeface="微軟正黑體" panose="020B0604030504040204" pitchFamily="34" charset="-120"/>
                          <a:cs typeface="Times New Roman" panose="02020603050405020304" pitchFamily="18" charset="0"/>
                        </a:rPr>
                        <a:t>：公民</a:t>
                      </a:r>
                    </a:p>
                  </a:txBody>
                  <a:tcPr marL="68580" marR="68580"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315910">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放榜日期</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月底</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935105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1E8D9B6E-23FD-4C8C-8DF5-33F499045056}"/>
              </a:ext>
            </a:extLst>
          </p:cNvPr>
          <p:cNvGrpSpPr/>
          <p:nvPr/>
        </p:nvGrpSpPr>
        <p:grpSpPr>
          <a:xfrm>
            <a:off x="0" y="-41376"/>
            <a:ext cx="9252520" cy="698450"/>
            <a:chOff x="0" y="-41376"/>
            <a:chExt cx="7429500" cy="698450"/>
          </a:xfrm>
        </p:grpSpPr>
        <p:grpSp>
          <p:nvGrpSpPr>
            <p:cNvPr id="2" name="群組 1"/>
            <p:cNvGrpSpPr/>
            <p:nvPr/>
          </p:nvGrpSpPr>
          <p:grpSpPr>
            <a:xfrm>
              <a:off x="0" y="4232"/>
              <a:ext cx="7429500" cy="612000"/>
              <a:chOff x="0" y="4233"/>
              <a:chExt cx="5444619" cy="605449"/>
            </a:xfrm>
          </p:grpSpPr>
          <p:sp>
            <p:nvSpPr>
              <p:cNvPr id="120" name="圓角化同側角落矩形 119"/>
              <p:cNvSpPr/>
              <p:nvPr/>
            </p:nvSpPr>
            <p:spPr>
              <a:xfrm rot="16200000" flipH="1">
                <a:off x="2419585" y="-2415352"/>
                <a:ext cx="605449" cy="5444619"/>
              </a:xfrm>
              <a:prstGeom prst="round2SameRect">
                <a:avLst>
                  <a:gd name="adj1" fmla="val 0"/>
                  <a:gd name="adj2" fmla="val 50000"/>
                </a:avLst>
              </a:prstGeom>
              <a:gradFill flip="none" rotWithShape="1">
                <a:gsLst>
                  <a:gs pos="0">
                    <a:srgbClr val="96C8E9"/>
                  </a:gs>
                  <a:gs pos="55000">
                    <a:srgbClr val="AFEAFF"/>
                  </a:gs>
                  <a:gs pos="100000">
                    <a:srgbClr val="96C8E9"/>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463668" y="-2367116"/>
                <a:ext cx="504000" cy="534341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53587" y="-41376"/>
              <a:ext cx="6967699"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其他五專招生管道</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其他特殊專班招生</a:t>
              </a:r>
              <a:r>
                <a:rPr lang="en-US" altLang="zh-TW" sz="2400" b="1" kern="0" dirty="0">
                  <a:solidFill>
                    <a:prstClr val="black"/>
                  </a:solidFill>
                  <a:latin typeface="微軟正黑體" panose="020B0604030504040204" pitchFamily="34" charset="-120"/>
                  <a:ea typeface="微軟正黑體" panose="020B0604030504040204" pitchFamily="34" charset="-120"/>
                  <a:cs typeface="Arial" pitchFamily="34" charset="0"/>
                </a:rPr>
                <a:t>(3/3)</a:t>
              </a:r>
              <a:endParaRPr lang="en-US" dirty="0"/>
            </a:p>
          </p:txBody>
        </p:sp>
      </p:grpSp>
      <p:graphicFrame>
        <p:nvGraphicFramePr>
          <p:cNvPr id="6" name="內容版面配置區 3">
            <a:extLst>
              <a:ext uri="{FF2B5EF4-FFF2-40B4-BE49-F238E27FC236}">
                <a16:creationId xmlns:a16="http://schemas.microsoft.com/office/drawing/2014/main" id="{A23C822F-1375-CC2E-F2AB-7BE9D23B6579}"/>
              </a:ext>
            </a:extLst>
          </p:cNvPr>
          <p:cNvGraphicFramePr>
            <a:graphicFrameLocks/>
          </p:cNvGraphicFramePr>
          <p:nvPr>
            <p:extLst>
              <p:ext uri="{D42A27DB-BD31-4B8C-83A1-F6EECF244321}">
                <p14:modId xmlns:p14="http://schemas.microsoft.com/office/powerpoint/2010/main" val="4063279021"/>
              </p:ext>
            </p:extLst>
          </p:nvPr>
        </p:nvGraphicFramePr>
        <p:xfrm>
          <a:off x="457200" y="1600200"/>
          <a:ext cx="8219256" cy="3600398"/>
        </p:xfrm>
        <a:graphic>
          <a:graphicData uri="http://schemas.openxmlformats.org/drawingml/2006/table">
            <a:tbl>
              <a:tblPr firstRow="1" bandRow="1">
                <a:tableStyleId>{F2DE63D5-997A-4646-A377-4702673A728D}</a:tableStyleId>
              </a:tblPr>
              <a:tblGrid>
                <a:gridCol w="2096926">
                  <a:extLst>
                    <a:ext uri="{9D8B030D-6E8A-4147-A177-3AD203B41FA5}">
                      <a16:colId xmlns:a16="http://schemas.microsoft.com/office/drawing/2014/main" val="20000"/>
                    </a:ext>
                  </a:extLst>
                </a:gridCol>
                <a:gridCol w="6122330">
                  <a:extLst>
                    <a:ext uri="{9D8B030D-6E8A-4147-A177-3AD203B41FA5}">
                      <a16:colId xmlns:a16="http://schemas.microsoft.com/office/drawing/2014/main" val="20001"/>
                    </a:ext>
                  </a:extLst>
                </a:gridCol>
              </a:tblGrid>
              <a:tr h="417547">
                <a:tc rowSpan="2">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招生學校</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9646"/>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台南應用科技大學</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45701" marB="45701" anchor="ctr">
                    <a:lnL w="28575" cap="flat" cmpd="sng" algn="ctr">
                      <a:noFill/>
                      <a:prstDash val="solid"/>
                      <a:round/>
                      <a:headEnd type="none" w="med" len="med"/>
                      <a:tailEnd type="none" w="med" len="med"/>
                    </a:lnL>
                    <a:lnR w="9525" cap="flat" cmpd="sng" algn="ctr">
                      <a:noFill/>
                      <a:prstDash val="solid"/>
                    </a:lnR>
                    <a:lnT w="9525"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9646"/>
                    </a:solidFill>
                  </a:tcPr>
                </a:tc>
                <a:extLst>
                  <a:ext uri="{0D108BD9-81ED-4DB2-BD59-A6C34878D82A}">
                    <a16:rowId xmlns:a16="http://schemas.microsoft.com/office/drawing/2014/main" val="10000"/>
                  </a:ext>
                </a:extLst>
              </a:tr>
              <a:tr h="426347">
                <a:tc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0" i="0" kern="1200" dirty="0">
                          <a:solidFill>
                            <a:schemeClr val="tx1"/>
                          </a:solidFill>
                          <a:effectLst/>
                          <a:latin typeface="+mn-lt"/>
                          <a:ea typeface="+mn-ea"/>
                          <a:cs typeface="+mn-cs"/>
                        </a:rPr>
                        <a:t>(</a:t>
                      </a:r>
                      <a:r>
                        <a:rPr lang="zh-TW" altLang="en-US" sz="1800" b="0" i="0" kern="1200" dirty="0">
                          <a:solidFill>
                            <a:schemeClr val="tx1"/>
                          </a:solidFill>
                          <a:effectLst/>
                          <a:latin typeface="+mn-lt"/>
                          <a:ea typeface="+mn-ea"/>
                          <a:cs typeface="+mn-cs"/>
                        </a:rPr>
                        <a:t>七年一貫制特殊的藝術類科教育學制</a:t>
                      </a:r>
                      <a:r>
                        <a:rPr lang="en-US" altLang="zh-TW" sz="1800" b="0" i="0" kern="1200" dirty="0">
                          <a:solidFill>
                            <a:schemeClr val="tx1"/>
                          </a:solidFill>
                          <a:effectLst/>
                          <a:latin typeface="+mn-lt"/>
                          <a:ea typeface="+mn-ea"/>
                          <a:cs typeface="+mn-cs"/>
                        </a:rPr>
                        <a:t>)</a:t>
                      </a:r>
                      <a:endPar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DDC4"/>
                    </a:solidFill>
                  </a:tcPr>
                </a:tc>
                <a:extLst>
                  <a:ext uri="{0D108BD9-81ED-4DB2-BD59-A6C34878D82A}">
                    <a16:rowId xmlns:a16="http://schemas.microsoft.com/office/drawing/2014/main" val="2001699422"/>
                  </a:ext>
                </a:extLst>
              </a:tr>
              <a:tr h="417547">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招生科別</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美術系、音樂系、舞蹈系</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17547">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報名日期</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月中</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月中</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417547">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條件</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國中畢業生</a:t>
                      </a:r>
                    </a:p>
                  </a:txBody>
                  <a:tcPr marL="68580" marR="68580" marT="45701" marB="45701"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17547">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考試日期</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29</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日</a:t>
                      </a:r>
                    </a:p>
                  </a:txBody>
                  <a:tcPr marL="68580" marR="68580"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588381">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考試科目</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術科</a:t>
                      </a:r>
                    </a:p>
                  </a:txBody>
                  <a:tcPr marL="68580" marR="68580"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497935">
                <a:tc>
                  <a:txBody>
                    <a:bodyPr/>
                    <a:lstStyle/>
                    <a:p>
                      <a:pPr algn="ct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放榜日期</a:t>
                      </a:r>
                    </a:p>
                  </a:txBody>
                  <a:tcPr marL="68580" marR="68580" marT="45701" marB="45701" anchor="ctr">
                    <a:lnL w="9525" cap="flat" cmpd="sng" algn="ctr">
                      <a:noFill/>
                      <a:prstDash val="soli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8</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日</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68580" marR="68580" marT="45701" marB="45701" anchor="ctr">
                    <a:lnL w="28575" cap="flat" cmpd="sng" algn="ctr">
                      <a:noFill/>
                      <a:prstDash val="solid"/>
                      <a:round/>
                      <a:headEnd type="none" w="med" len="med"/>
                      <a:tailEnd type="none" w="med" len="med"/>
                    </a:lnL>
                    <a:lnR w="9525" cap="flat" cmpd="sng" algn="ctr">
                      <a:noFill/>
                      <a:prstDash val="soli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6221906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投影片編號版面配置區 5"/>
          <p:cNvSpPr>
            <a:spLocks noGrp="1"/>
          </p:cNvSpPr>
          <p:nvPr>
            <p:ph type="sldNum" sz="quarter" idx="12"/>
          </p:nvPr>
        </p:nvSpPr>
        <p:spPr bwMode="auto">
          <a:xfrm>
            <a:off x="6553200" y="6592920"/>
            <a:ext cx="2133600" cy="365125"/>
          </a:xfrm>
          <a:noFill/>
          <a:ln>
            <a:miter lim="800000"/>
            <a:headEnd/>
            <a:tailEnd/>
          </a:ln>
        </p:spPr>
        <p:txBody>
          <a:bodyPr/>
          <a:lstStyle/>
          <a:p>
            <a:fld id="{BB7550DF-53C0-4FE6-A9CE-313D92019634}" type="slidenum">
              <a:rPr lang="zh-TW" altLang="en-US" sz="1400" b="1" smtClean="0">
                <a:solidFill>
                  <a:schemeClr val="tx1"/>
                </a:solidFill>
              </a:rPr>
              <a:pPr/>
              <a:t>85</a:t>
            </a:fld>
            <a:endParaRPr lang="en-US" altLang="zh-TW" b="1">
              <a:solidFill>
                <a:schemeClr val="tx1"/>
              </a:solidFill>
            </a:endParaRPr>
          </a:p>
        </p:txBody>
      </p:sp>
      <p:sp>
        <p:nvSpPr>
          <p:cNvPr id="3" name="文字版面配置區 2"/>
          <p:cNvSpPr>
            <a:spLocks noGrp="1"/>
          </p:cNvSpPr>
          <p:nvPr>
            <p:ph type="body" idx="1"/>
          </p:nvPr>
        </p:nvSpPr>
        <p:spPr>
          <a:xfrm>
            <a:off x="288032" y="3068966"/>
            <a:ext cx="9144000" cy="1079153"/>
          </a:xfrm>
        </p:spPr>
        <p:txBody>
          <a:bodyPr rtlCol="0">
            <a:noAutofit/>
          </a:bodyPr>
          <a:lstStyle/>
          <a:p>
            <a:pPr fontAlgn="auto">
              <a:lnSpc>
                <a:spcPct val="150000"/>
              </a:lnSpc>
              <a:spcBef>
                <a:spcPts val="0"/>
              </a:spcBef>
              <a:spcAft>
                <a:spcPts val="0"/>
              </a:spcAft>
              <a:defRPr/>
            </a:pPr>
            <a:r>
              <a:rPr lang="zh-TW" altLang="en-US" sz="4400" b="1" dirty="0">
                <a:solidFill>
                  <a:srgbClr val="000099"/>
                </a:solidFill>
                <a:latin typeface="Times New Roman" pitchFamily="18" charset="0"/>
                <a:ea typeface="標楷體" pitchFamily="65" charset="-120"/>
                <a:cs typeface="Times New Roman" pitchFamily="18" charset="0"/>
              </a:rPr>
              <a:t>花蓮區高中職有哪些入學管道呢？</a:t>
            </a:r>
            <a:endParaRPr lang="en-US" altLang="zh-TW" sz="4000" b="1" dirty="0">
              <a:solidFill>
                <a:srgbClr val="000099"/>
              </a:solidFill>
              <a:latin typeface="Times New Roman" pitchFamily="18" charset="0"/>
              <a:ea typeface="標楷體" pitchFamily="65" charset="-120"/>
              <a:cs typeface="Times New Roman" pitchFamily="18" charset="0"/>
            </a:endParaRPr>
          </a:p>
        </p:txBody>
      </p:sp>
      <p:pic>
        <p:nvPicPr>
          <p:cNvPr id="4" name="Picture 6" descr="相關圖片"/>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4509152"/>
            <a:ext cx="2808312" cy="19951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descr="相關圖片"/>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9769" y="4509152"/>
            <a:ext cx="2616192" cy="1962209"/>
          </a:xfrm>
          <a:prstGeom prst="round2DiagRect">
            <a:avLst>
              <a:gd name="adj1" fmla="val 21505"/>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6" name="橢圓形圖說文字 15"/>
          <p:cNvSpPr/>
          <p:nvPr/>
        </p:nvSpPr>
        <p:spPr>
          <a:xfrm>
            <a:off x="772272" y="1196756"/>
            <a:ext cx="1766808" cy="1540145"/>
          </a:xfrm>
          <a:prstGeom prst="wedgeEllipseCallout">
            <a:avLst>
              <a:gd name="adj1" fmla="val 31864"/>
              <a:gd name="adj2" fmla="val 64387"/>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lnSpc>
                <a:spcPct val="130000"/>
              </a:lnSpc>
            </a:pPr>
            <a:r>
              <a:rPr lang="en-US" altLang="zh-TW" sz="7200" dirty="0">
                <a:solidFill>
                  <a:srgbClr val="FFFF00"/>
                </a:solidFill>
                <a:latin typeface="Arial Black" panose="020B0A04020102020204" pitchFamily="34" charset="0"/>
                <a:ea typeface="微软雅黑" panose="020B0503020204020204" pitchFamily="34" charset="-122"/>
              </a:rPr>
              <a:t>Q</a:t>
            </a:r>
            <a:endParaRPr lang="zh-TW" altLang="en-US" sz="7200" dirty="0">
              <a:solidFill>
                <a:srgbClr val="FFFF00"/>
              </a:solidFill>
              <a:latin typeface="Arial Black" panose="020B0A04020102020204" pitchFamily="34" charset="0"/>
              <a:ea typeface="微软雅黑" panose="020B0503020204020204" pitchFamily="34" charset="-122"/>
            </a:endParaRPr>
          </a:p>
        </p:txBody>
      </p:sp>
      <p:grpSp>
        <p:nvGrpSpPr>
          <p:cNvPr id="17" name="群組 16"/>
          <p:cNvGrpSpPr/>
          <p:nvPr/>
        </p:nvGrpSpPr>
        <p:grpSpPr>
          <a:xfrm>
            <a:off x="2195736" y="44624"/>
            <a:ext cx="6948264" cy="400110"/>
            <a:chOff x="2195736" y="44624"/>
            <a:chExt cx="6948264" cy="400110"/>
          </a:xfrm>
        </p:grpSpPr>
        <p:sp>
          <p:nvSpPr>
            <p:cNvPr id="18" name="矩形 1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4979718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A6A016D2-668B-4606-A2EE-416D217A135D}"/>
              </a:ext>
            </a:extLst>
          </p:cNvPr>
          <p:cNvSpPr txBox="1"/>
          <p:nvPr/>
        </p:nvSpPr>
        <p:spPr>
          <a:xfrm>
            <a:off x="467550" y="844907"/>
            <a:ext cx="7920880" cy="2862322"/>
          </a:xfrm>
          <a:prstGeom prst="rect">
            <a:avLst/>
          </a:prstGeom>
          <a:noFill/>
        </p:spPr>
        <p:txBody>
          <a:bodyPr wrap="square" rtlCol="0">
            <a:spAutoFit/>
          </a:bodyPr>
          <a:lstStyle/>
          <a:p>
            <a:pPr>
              <a:lnSpc>
                <a:spcPct val="150000"/>
              </a:lnSpc>
            </a:pPr>
            <a:r>
              <a:rPr lang="zh-TW" altLang="en-US" sz="4000" b="1" dirty="0">
                <a:solidFill>
                  <a:srgbClr val="0000FF"/>
                </a:solidFill>
                <a:latin typeface="微軟正黑體" panose="020B0604030504040204" pitchFamily="34" charset="-120"/>
                <a:ea typeface="微軟正黑體" panose="020B0604030504040204" pitchFamily="34" charset="-120"/>
              </a:rPr>
              <a:t>入學管道多元</a:t>
            </a:r>
            <a:endParaRPr lang="en-US" altLang="zh-TW" sz="4000" b="1" dirty="0">
              <a:solidFill>
                <a:srgbClr val="0000FF"/>
              </a:solidFill>
              <a:latin typeface="微軟正黑體" panose="020B0604030504040204" pitchFamily="34" charset="-120"/>
              <a:ea typeface="微軟正黑體" panose="020B0604030504040204" pitchFamily="34" charset="-120"/>
            </a:endParaRPr>
          </a:p>
          <a:p>
            <a:pPr algn="ctr">
              <a:lnSpc>
                <a:spcPct val="150000"/>
              </a:lnSpc>
            </a:pPr>
            <a:r>
              <a:rPr lang="zh-TW" altLang="en-US" sz="4000" b="1" dirty="0">
                <a:latin typeface="微軟正黑體" panose="020B0604030504040204" pitchFamily="34" charset="-120"/>
                <a:ea typeface="微軟正黑體" panose="020B0604030504040204" pitchFamily="34" charset="-120"/>
              </a:rPr>
              <a:t>先清楚自己的就學區有哪些管道</a:t>
            </a:r>
            <a:r>
              <a:rPr lang="en-US" altLang="zh-TW" sz="4000" b="1" dirty="0">
                <a:latin typeface="微軟正黑體" panose="020B0604030504040204" pitchFamily="34" charset="-120"/>
                <a:ea typeface="微軟正黑體" panose="020B0604030504040204" pitchFamily="34" charset="-120"/>
              </a:rPr>
              <a:t>?</a:t>
            </a:r>
            <a:r>
              <a:rPr lang="zh-TW" altLang="en-US" sz="4000" b="1" dirty="0">
                <a:latin typeface="微軟正黑體" panose="020B0604030504040204" pitchFamily="34" charset="-120"/>
                <a:ea typeface="微軟正黑體" panose="020B0604030504040204" pitchFamily="34" charset="-120"/>
              </a:rPr>
              <a:t> </a:t>
            </a:r>
            <a:endParaRPr lang="en-US" altLang="zh-TW" sz="4000" b="1" dirty="0">
              <a:latin typeface="微軟正黑體" panose="020B0604030504040204" pitchFamily="34" charset="-120"/>
              <a:ea typeface="微軟正黑體" panose="020B0604030504040204" pitchFamily="34" charset="-120"/>
            </a:endParaRPr>
          </a:p>
          <a:p>
            <a:pPr algn="r">
              <a:lnSpc>
                <a:spcPct val="150000"/>
              </a:lnSpc>
            </a:pPr>
            <a:r>
              <a:rPr lang="zh-TW" altLang="en-US" sz="4000" b="1" dirty="0">
                <a:latin typeface="微軟正黑體" panose="020B0604030504040204" pitchFamily="34" charset="-120"/>
                <a:ea typeface="微軟正黑體" panose="020B0604030504040204" pitchFamily="34" charset="-120"/>
              </a:rPr>
              <a:t>每個管道適合哪些學生入學</a:t>
            </a:r>
            <a:r>
              <a:rPr lang="en-US" altLang="zh-TW" sz="4000" b="1" dirty="0">
                <a:latin typeface="微軟正黑體" panose="020B0604030504040204" pitchFamily="34" charset="-120"/>
                <a:ea typeface="微軟正黑體" panose="020B0604030504040204" pitchFamily="34" charset="-120"/>
              </a:rPr>
              <a:t>?</a:t>
            </a:r>
            <a:endParaRPr lang="zh-TW" altLang="en-US" sz="4000" b="1" dirty="0">
              <a:latin typeface="微軟正黑體" panose="020B0604030504040204" pitchFamily="34" charset="-120"/>
              <a:ea typeface="微軟正黑體" panose="020B0604030504040204" pitchFamily="34" charset="-120"/>
            </a:endParaRPr>
          </a:p>
        </p:txBody>
      </p:sp>
      <p:pic>
        <p:nvPicPr>
          <p:cNvPr id="2050" name="Picture 2" descr="ID-10022368">
            <a:extLst>
              <a:ext uri="{FF2B5EF4-FFF2-40B4-BE49-F238E27FC236}">
                <a16:creationId xmlns:a16="http://schemas.microsoft.com/office/drawing/2014/main" id="{18056F5B-7DCF-465F-A46D-A537EDE1908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50432" y="3573016"/>
            <a:ext cx="3810000" cy="28575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群組 3"/>
          <p:cNvGrpSpPr/>
          <p:nvPr/>
        </p:nvGrpSpPr>
        <p:grpSpPr>
          <a:xfrm>
            <a:off x="2195736" y="44624"/>
            <a:ext cx="6948264" cy="400110"/>
            <a:chOff x="2195736" y="44624"/>
            <a:chExt cx="6948264" cy="400110"/>
          </a:xfrm>
        </p:grpSpPr>
        <p:sp>
          <p:nvSpPr>
            <p:cNvPr id="5" name="矩形 4"/>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p>
          </p:txBody>
        </p:sp>
        <p:grpSp>
          <p:nvGrpSpPr>
            <p:cNvPr id="7" name="群組 6"/>
            <p:cNvGrpSpPr/>
            <p:nvPr/>
          </p:nvGrpSpPr>
          <p:grpSpPr>
            <a:xfrm>
              <a:off x="2195736" y="44624"/>
              <a:ext cx="2664296" cy="360045"/>
              <a:chOff x="2123728" y="44624"/>
              <a:chExt cx="2664296" cy="360045"/>
            </a:xfrm>
          </p:grpSpPr>
          <p:grpSp>
            <p:nvGrpSpPr>
              <p:cNvPr id="8" name="群組 7"/>
              <p:cNvGrpSpPr/>
              <p:nvPr/>
            </p:nvGrpSpPr>
            <p:grpSpPr>
              <a:xfrm>
                <a:off x="2555776" y="44624"/>
                <a:ext cx="2232248" cy="360045"/>
                <a:chOff x="2267744" y="44624"/>
                <a:chExt cx="2232248" cy="360045"/>
              </a:xfrm>
            </p:grpSpPr>
            <p:grpSp>
              <p:nvGrpSpPr>
                <p:cNvPr id="10" name="群組 37"/>
                <p:cNvGrpSpPr/>
                <p:nvPr/>
              </p:nvGrpSpPr>
              <p:grpSpPr>
                <a:xfrm>
                  <a:off x="2267744" y="44629"/>
                  <a:ext cx="2232248" cy="360040"/>
                  <a:chOff x="2267738" y="44624"/>
                  <a:chExt cx="2232248" cy="360040"/>
                </a:xfrm>
              </p:grpSpPr>
              <p:sp>
                <p:nvSpPr>
                  <p:cNvPr id="13" name="橢圓 1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4" name="橢圓 1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12" name="橢圓 1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9" name="橢圓 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6752477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FD7274C5-7B2C-4584-AA0E-20208F1CE059}"/>
              </a:ext>
            </a:extLst>
          </p:cNvPr>
          <p:cNvSpPr>
            <a:spLocks noGrp="1"/>
          </p:cNvSpPr>
          <p:nvPr>
            <p:ph idx="1"/>
          </p:nvPr>
        </p:nvSpPr>
        <p:spPr>
          <a:xfrm>
            <a:off x="457200" y="1600200"/>
            <a:ext cx="8229600" cy="5257800"/>
          </a:xfrm>
        </p:spPr>
        <p:txBody>
          <a:bodyPr>
            <a:normAutofit/>
          </a:bodyPr>
          <a:lstStyle/>
          <a:p>
            <a:r>
              <a:rPr lang="en-US" altLang="zh-TW" b="1" dirty="0">
                <a:solidFill>
                  <a:srgbClr val="FF0000"/>
                </a:solidFill>
                <a:latin typeface="微軟正黑體" pitchFamily="34" charset="-120"/>
                <a:ea typeface="微軟正黑體" pitchFamily="34" charset="-120"/>
              </a:rPr>
              <a:t>【</a:t>
            </a:r>
            <a:r>
              <a:rPr lang="zh-TW" altLang="en-US" b="1" dirty="0">
                <a:solidFill>
                  <a:srgbClr val="FF0000"/>
                </a:solidFill>
                <a:latin typeface="微軟正黑體" pitchFamily="34" charset="-120"/>
                <a:ea typeface="微軟正黑體" pitchFamily="34" charset="-120"/>
              </a:rPr>
              <a:t>考招分離</a:t>
            </a:r>
            <a:r>
              <a:rPr lang="en-US" altLang="zh-TW" b="1" dirty="0">
                <a:solidFill>
                  <a:srgbClr val="FF0000"/>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：注意各入學管道重要日程</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報名國中教育會考，不意謂報名入學管道。</a:t>
            </a:r>
            <a:endParaRPr lang="en-US" altLang="zh-TW" b="1" dirty="0">
              <a:latin typeface="微軟正黑體" pitchFamily="34" charset="-120"/>
              <a:ea typeface="微軟正黑體" pitchFamily="34" charset="-120"/>
            </a:endParaRPr>
          </a:p>
          <a:p>
            <a:pPr lvl="1">
              <a:spcBef>
                <a:spcPts val="1200"/>
              </a:spcBef>
            </a:pPr>
            <a:r>
              <a:rPr lang="zh-TW" altLang="en-US" b="1" dirty="0">
                <a:latin typeface="微軟正黑體" pitchFamily="34" charset="-120"/>
                <a:ea typeface="微軟正黑體" pitchFamily="34" charset="-120"/>
              </a:rPr>
              <a:t>有許多管道</a:t>
            </a:r>
            <a:r>
              <a:rPr lang="zh-TW" altLang="en-US" sz="4500" b="1" u="sng" dirty="0">
                <a:latin typeface="微軟正黑體" pitchFamily="34" charset="-120"/>
                <a:ea typeface="微軟正黑體" pitchFamily="34" charset="-120"/>
              </a:rPr>
              <a:t>不</a:t>
            </a:r>
            <a:r>
              <a:rPr lang="zh-TW" altLang="en-US" b="1" dirty="0">
                <a:latin typeface="微軟正黑體" pitchFamily="34" charset="-120"/>
                <a:ea typeface="微軟正黑體" pitchFamily="34" charset="-120"/>
              </a:rPr>
              <a:t>採計國中教育會考：</a:t>
            </a:r>
            <a:endParaRPr lang="en-US" altLang="zh-TW" b="1" dirty="0">
              <a:latin typeface="微軟正黑體" pitchFamily="34" charset="-120"/>
              <a:ea typeface="微軟正黑體" pitchFamily="34" charset="-120"/>
            </a:endParaRPr>
          </a:p>
          <a:p>
            <a:pPr lvl="2"/>
            <a:r>
              <a:rPr lang="zh-TW" altLang="en-US" b="1" dirty="0">
                <a:latin typeface="微軟正黑體" pitchFamily="34" charset="-120"/>
                <a:ea typeface="微軟正黑體" pitchFamily="34" charset="-120"/>
              </a:rPr>
              <a:t>科學班甄選入學</a:t>
            </a:r>
            <a:endParaRPr lang="en-US" altLang="zh-TW" b="1" dirty="0">
              <a:latin typeface="微軟正黑體" pitchFamily="34" charset="-120"/>
              <a:ea typeface="微軟正黑體" pitchFamily="34" charset="-120"/>
            </a:endParaRPr>
          </a:p>
          <a:p>
            <a:pPr lvl="2"/>
            <a:r>
              <a:rPr lang="zh-TW" altLang="en-US" b="1" dirty="0">
                <a:latin typeface="微軟正黑體" pitchFamily="34" charset="-120"/>
                <a:ea typeface="微軟正黑體" pitchFamily="34" charset="-120"/>
              </a:rPr>
              <a:t>學習區完全免試</a:t>
            </a:r>
            <a:endParaRPr lang="en-US" altLang="zh-TW" b="1" dirty="0">
              <a:latin typeface="微軟正黑體" pitchFamily="34" charset="-120"/>
              <a:ea typeface="微軟正黑體" pitchFamily="34" charset="-120"/>
            </a:endParaRPr>
          </a:p>
          <a:p>
            <a:pPr lvl="2"/>
            <a:r>
              <a:rPr lang="zh-TW" altLang="en-US" b="1" dirty="0">
                <a:latin typeface="微軟正黑體" pitchFamily="34" charset="-120"/>
                <a:ea typeface="微軟正黑體" pitchFamily="34" charset="-120"/>
              </a:rPr>
              <a:t>技優甄審入學</a:t>
            </a:r>
            <a:endParaRPr lang="en-US" altLang="zh-TW" b="1" dirty="0">
              <a:latin typeface="微軟正黑體" pitchFamily="34" charset="-120"/>
              <a:ea typeface="微軟正黑體" pitchFamily="34" charset="-120"/>
            </a:endParaRPr>
          </a:p>
          <a:p>
            <a:pPr lvl="2"/>
            <a:r>
              <a:rPr lang="zh-TW" altLang="en-US" b="1" dirty="0">
                <a:latin typeface="微軟正黑體" pitchFamily="34" charset="-120"/>
                <a:ea typeface="微軟正黑體" pitchFamily="34" charset="-120"/>
              </a:rPr>
              <a:t>五專完免</a:t>
            </a:r>
            <a:endParaRPr lang="en-US" altLang="zh-TW" b="1" dirty="0">
              <a:latin typeface="微軟正黑體" pitchFamily="34" charset="-120"/>
              <a:ea typeface="微軟正黑體" pitchFamily="34" charset="-120"/>
            </a:endParaRPr>
          </a:p>
          <a:p>
            <a:pPr lvl="2"/>
            <a:r>
              <a:rPr lang="zh-TW" altLang="en-US" b="1" dirty="0">
                <a:latin typeface="微軟正黑體" pitchFamily="34" charset="-120"/>
                <a:ea typeface="微軟正黑體" pitchFamily="34" charset="-120"/>
              </a:rPr>
              <a:t>部分就學區之優先免試入學</a:t>
            </a:r>
            <a:endParaRPr lang="en-US" altLang="zh-TW" b="1" dirty="0">
              <a:latin typeface="微軟正黑體" pitchFamily="34" charset="-120"/>
              <a:ea typeface="微軟正黑體" pitchFamily="34" charset="-120"/>
            </a:endParaRPr>
          </a:p>
          <a:p>
            <a:pPr lvl="2"/>
            <a:r>
              <a:rPr lang="zh-TW" altLang="en-US" b="1" dirty="0">
                <a:latin typeface="微軟正黑體" pitchFamily="34" charset="-120"/>
                <a:ea typeface="微軟正黑體" pitchFamily="34" charset="-120"/>
              </a:rPr>
              <a:t>實用技能學程</a:t>
            </a:r>
            <a:endParaRPr lang="en-US" altLang="zh-TW" b="1" dirty="0">
              <a:latin typeface="微軟正黑體" pitchFamily="34" charset="-120"/>
              <a:ea typeface="微軟正黑體" pitchFamily="34" charset="-120"/>
            </a:endParaRPr>
          </a:p>
          <a:p>
            <a:pPr lvl="2"/>
            <a:r>
              <a:rPr lang="zh-TW" altLang="en-US" b="1" dirty="0">
                <a:latin typeface="微軟正黑體" pitchFamily="34" charset="-120"/>
                <a:ea typeface="微軟正黑體" pitchFamily="34" charset="-120"/>
              </a:rPr>
              <a:t>建教合作班</a:t>
            </a:r>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pPr marL="0" indent="0">
              <a:buNone/>
            </a:pPr>
            <a:endParaRPr lang="en-US" altLang="zh-TW" b="1" dirty="0">
              <a:latin typeface="微軟正黑體" pitchFamily="34" charset="-120"/>
              <a:ea typeface="微軟正黑體" pitchFamily="34" charset="-120"/>
            </a:endParaRPr>
          </a:p>
          <a:p>
            <a:pPr marL="0" indent="0">
              <a:buNone/>
            </a:pPr>
            <a:endParaRPr lang="zh-TW" altLang="en-US" b="1" dirty="0">
              <a:latin typeface="微軟正黑體" pitchFamily="34" charset="-120"/>
              <a:ea typeface="微軟正黑體" pitchFamily="34" charset="-120"/>
            </a:endParaRPr>
          </a:p>
        </p:txBody>
      </p:sp>
      <p:sp>
        <p:nvSpPr>
          <p:cNvPr id="5" name="標題 1">
            <a:extLst>
              <a:ext uri="{FF2B5EF4-FFF2-40B4-BE49-F238E27FC236}">
                <a16:creationId xmlns:a16="http://schemas.microsoft.com/office/drawing/2014/main" id="{CD9A522C-D149-41DD-AA64-5F82E0B3729C}"/>
              </a:ext>
            </a:extLst>
          </p:cNvPr>
          <p:cNvSpPr>
            <a:spLocks noGrp="1"/>
          </p:cNvSpPr>
          <p:nvPr>
            <p:ph type="title"/>
          </p:nvPr>
        </p:nvSpPr>
        <p:spPr>
          <a:xfrm>
            <a:off x="467544" y="548680"/>
            <a:ext cx="8229600" cy="1143000"/>
          </a:xfrm>
        </p:spPr>
        <p:txBody>
          <a:bodyPr/>
          <a:lstStyle/>
          <a:p>
            <a:pPr algn="l"/>
            <a:r>
              <a:rPr lang="zh-TW" altLang="en-US" b="1" dirty="0">
                <a:solidFill>
                  <a:srgbClr val="0000FF"/>
                </a:solidFill>
                <a:latin typeface="微軟正黑體" pitchFamily="34" charset="-120"/>
                <a:ea typeface="微軟正黑體" pitchFamily="34" charset="-120"/>
              </a:rPr>
              <a:t>加強宣導事項</a:t>
            </a:r>
            <a:r>
              <a:rPr lang="en-US" altLang="zh-TW" b="1" dirty="0">
                <a:solidFill>
                  <a:srgbClr val="0000FF"/>
                </a:solidFill>
                <a:latin typeface="微軟正黑體" pitchFamily="34" charset="-120"/>
                <a:ea typeface="微軟正黑體" pitchFamily="34" charset="-120"/>
              </a:rPr>
              <a:t>(1)</a:t>
            </a:r>
            <a:endParaRPr lang="zh-TW" altLang="en-US" b="1" dirty="0">
              <a:solidFill>
                <a:srgbClr val="0000FF"/>
              </a:solidFill>
              <a:latin typeface="微軟正黑體" pitchFamily="34" charset="-120"/>
              <a:ea typeface="微軟正黑體" pitchFamily="34" charset="-120"/>
            </a:endParaRPr>
          </a:p>
        </p:txBody>
      </p:sp>
      <p:grpSp>
        <p:nvGrpSpPr>
          <p:cNvPr id="6" name="群組 5"/>
          <p:cNvGrpSpPr/>
          <p:nvPr/>
        </p:nvGrpSpPr>
        <p:grpSpPr>
          <a:xfrm>
            <a:off x="2195736" y="44624"/>
            <a:ext cx="6948264" cy="400110"/>
            <a:chOff x="2195736" y="44624"/>
            <a:chExt cx="6948264" cy="400110"/>
          </a:xfrm>
        </p:grpSpPr>
        <p:sp>
          <p:nvSpPr>
            <p:cNvPr id="7" name="矩形 6"/>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重要提醒事項</a:t>
              </a:r>
            </a:p>
          </p:txBody>
        </p:sp>
        <p:grpSp>
          <p:nvGrpSpPr>
            <p:cNvPr id="8" name="群組 7"/>
            <p:cNvGrpSpPr/>
            <p:nvPr/>
          </p:nvGrpSpPr>
          <p:grpSpPr>
            <a:xfrm>
              <a:off x="2195736" y="44624"/>
              <a:ext cx="2664296" cy="360045"/>
              <a:chOff x="2123728" y="44624"/>
              <a:chExt cx="2664296" cy="360045"/>
            </a:xfrm>
          </p:grpSpPr>
          <p:grpSp>
            <p:nvGrpSpPr>
              <p:cNvPr id="9" name="群組 8"/>
              <p:cNvGrpSpPr/>
              <p:nvPr/>
            </p:nvGrpSpPr>
            <p:grpSpPr>
              <a:xfrm>
                <a:off x="2555776" y="44624"/>
                <a:ext cx="2232248" cy="360045"/>
                <a:chOff x="2267744" y="44624"/>
                <a:chExt cx="2232248" cy="360045"/>
              </a:xfrm>
            </p:grpSpPr>
            <p:grpSp>
              <p:nvGrpSpPr>
                <p:cNvPr id="11" name="群組 37"/>
                <p:cNvGrpSpPr/>
                <p:nvPr/>
              </p:nvGrpSpPr>
              <p:grpSpPr>
                <a:xfrm>
                  <a:off x="2267744" y="44629"/>
                  <a:ext cx="2232248" cy="360040"/>
                  <a:chOff x="2267738" y="44624"/>
                  <a:chExt cx="2232248" cy="360040"/>
                </a:xfrm>
              </p:grpSpPr>
              <p:sp>
                <p:nvSpPr>
                  <p:cNvPr id="14" name="橢圓 1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13" name="橢圓 1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27383604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4FDD2A66-9242-4442-B7CC-50B8B820049A}"/>
              </a:ext>
            </a:extLst>
          </p:cNvPr>
          <p:cNvSpPr>
            <a:spLocks noGrp="1"/>
          </p:cNvSpPr>
          <p:nvPr>
            <p:ph idx="1"/>
          </p:nvPr>
        </p:nvSpPr>
        <p:spPr/>
        <p:txBody>
          <a:bodyPr/>
          <a:lstStyle/>
          <a:p>
            <a:r>
              <a:rPr lang="zh-TW" altLang="en-US" b="1" dirty="0">
                <a:latin typeface="微軟正黑體" pitchFamily="34" charset="-120"/>
                <a:ea typeface="微軟正黑體" pitchFamily="34" charset="-120"/>
              </a:rPr>
              <a:t>請務必詳細看</a:t>
            </a:r>
            <a:r>
              <a:rPr lang="zh-TW" altLang="en-US" b="1" dirty="0">
                <a:solidFill>
                  <a:srgbClr val="FF0000"/>
                </a:solidFill>
                <a:latin typeface="微軟正黑體" pitchFamily="34" charset="-120"/>
                <a:ea typeface="微軟正黑體" pitchFamily="34" charset="-120"/>
              </a:rPr>
              <a:t>簡章</a:t>
            </a:r>
            <a:r>
              <a:rPr lang="zh-TW" altLang="en-US" b="1" dirty="0">
                <a:latin typeface="微軟正黑體" pitchFamily="34" charset="-120"/>
                <a:ea typeface="微軟正黑體" pitchFamily="34" charset="-120"/>
              </a:rPr>
              <a:t>，且瀏覽簡章的重點：</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簡章內</a:t>
            </a:r>
            <a:r>
              <a:rPr lang="zh-TW" altLang="en-US" b="1" u="sng" dirty="0">
                <a:solidFill>
                  <a:srgbClr val="0000FF"/>
                </a:solidFill>
                <a:latin typeface="微軟正黑體" pitchFamily="34" charset="-120"/>
                <a:ea typeface="微軟正黑體" pitchFamily="34" charset="-120"/>
              </a:rPr>
              <a:t>重要日程表</a:t>
            </a:r>
            <a:r>
              <a:rPr lang="zh-TW" altLang="en-US" b="1" dirty="0">
                <a:latin typeface="微軟正黑體" pitchFamily="34" charset="-120"/>
                <a:ea typeface="微軟正黑體" pitchFamily="34" charset="-120"/>
              </a:rPr>
              <a:t>，務必要掌握。</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報名需要準備哪些資料</a:t>
            </a:r>
            <a:r>
              <a:rPr lang="en-US" altLang="zh-TW" b="1" dirty="0">
                <a:latin typeface="微軟正黑體" pitchFamily="34" charset="-120"/>
                <a:ea typeface="微軟正黑體" pitchFamily="34" charset="-120"/>
              </a:rPr>
              <a:t>?</a:t>
            </a:r>
          </a:p>
          <a:p>
            <a:pPr lvl="1"/>
            <a:endParaRPr lang="en-US" altLang="zh-TW" b="1" dirty="0">
              <a:latin typeface="微軟正黑體" pitchFamily="34" charset="-120"/>
              <a:ea typeface="微軟正黑體" pitchFamily="34" charset="-120"/>
            </a:endParaRPr>
          </a:p>
          <a:p>
            <a:endParaRPr lang="zh-TW" altLang="en-US" b="1" dirty="0">
              <a:latin typeface="微軟正黑體" pitchFamily="34" charset="-120"/>
              <a:ea typeface="微軟正黑體" pitchFamily="34" charset="-120"/>
            </a:endParaRPr>
          </a:p>
        </p:txBody>
      </p:sp>
      <p:sp>
        <p:nvSpPr>
          <p:cNvPr id="16" name="標題 1">
            <a:extLst>
              <a:ext uri="{FF2B5EF4-FFF2-40B4-BE49-F238E27FC236}">
                <a16:creationId xmlns:a16="http://schemas.microsoft.com/office/drawing/2014/main" id="{CD9A522C-D149-41DD-AA64-5F82E0B3729C}"/>
              </a:ext>
            </a:extLst>
          </p:cNvPr>
          <p:cNvSpPr>
            <a:spLocks noGrp="1"/>
          </p:cNvSpPr>
          <p:nvPr>
            <p:ph type="title"/>
          </p:nvPr>
        </p:nvSpPr>
        <p:spPr>
          <a:xfrm>
            <a:off x="467544" y="548680"/>
            <a:ext cx="8229600" cy="1143000"/>
          </a:xfrm>
        </p:spPr>
        <p:txBody>
          <a:bodyPr/>
          <a:lstStyle/>
          <a:p>
            <a:pPr algn="l"/>
            <a:r>
              <a:rPr lang="zh-TW" altLang="en-US" b="1" dirty="0">
                <a:solidFill>
                  <a:srgbClr val="0000FF"/>
                </a:solidFill>
                <a:latin typeface="微軟正黑體" pitchFamily="34" charset="-120"/>
                <a:ea typeface="微軟正黑體" pitchFamily="34" charset="-120"/>
              </a:rPr>
              <a:t>加強宣導事項</a:t>
            </a:r>
            <a:r>
              <a:rPr lang="en-US" altLang="zh-TW" b="1" dirty="0">
                <a:solidFill>
                  <a:srgbClr val="0000FF"/>
                </a:solidFill>
                <a:latin typeface="微軟正黑體" pitchFamily="34" charset="-120"/>
                <a:ea typeface="微軟正黑體" pitchFamily="34" charset="-120"/>
              </a:rPr>
              <a:t>(2)</a:t>
            </a:r>
            <a:endParaRPr lang="zh-TW" altLang="en-US" b="1" dirty="0">
              <a:solidFill>
                <a:srgbClr val="0000FF"/>
              </a:solidFill>
              <a:latin typeface="微軟正黑體" pitchFamily="34" charset="-120"/>
              <a:ea typeface="微軟正黑體" pitchFamily="34" charset="-120"/>
            </a:endParaRPr>
          </a:p>
        </p:txBody>
      </p:sp>
      <p:grpSp>
        <p:nvGrpSpPr>
          <p:cNvPr id="17" name="群組 16"/>
          <p:cNvGrpSpPr/>
          <p:nvPr/>
        </p:nvGrpSpPr>
        <p:grpSpPr>
          <a:xfrm>
            <a:off x="2195736" y="44624"/>
            <a:ext cx="6948264" cy="400110"/>
            <a:chOff x="2195736" y="44624"/>
            <a:chExt cx="6948264" cy="400110"/>
          </a:xfrm>
        </p:grpSpPr>
        <p:sp>
          <p:nvSpPr>
            <p:cNvPr id="18" name="矩形 1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重要提醒事項</a:t>
              </a: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8" name="內容版面配置區 2">
            <a:extLst>
              <a:ext uri="{FF2B5EF4-FFF2-40B4-BE49-F238E27FC236}">
                <a16:creationId xmlns:a16="http://schemas.microsoft.com/office/drawing/2014/main" id="{D1F9ECA3-4551-42C2-9E74-E1A39D013393}"/>
              </a:ext>
            </a:extLst>
          </p:cNvPr>
          <p:cNvSpPr txBox="1">
            <a:spLocks/>
          </p:cNvSpPr>
          <p:nvPr/>
        </p:nvSpPr>
        <p:spPr bwMode="auto">
          <a:xfrm>
            <a:off x="467544" y="3356992"/>
            <a:ext cx="8229600" cy="31683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Tx/>
              <a:buBlip>
                <a:blip r:embed="rId2"/>
              </a:buBlip>
              <a:defRPr kumimoji="1" sz="3200" kern="1200">
                <a:solidFill>
                  <a:schemeClr val="tx1"/>
                </a:solidFill>
                <a:latin typeface="標楷體" pitchFamily="65" charset="-120"/>
                <a:ea typeface="標楷體" pitchFamily="65" charset="-120"/>
                <a:cs typeface="+mn-cs"/>
              </a:defRPr>
            </a:lvl1pPr>
            <a:lvl2pPr marL="742950" indent="-285750" algn="l" rtl="0" eaLnBrk="0" fontAlgn="base" hangingPunct="0">
              <a:spcBef>
                <a:spcPct val="20000"/>
              </a:spcBef>
              <a:spcAft>
                <a:spcPct val="0"/>
              </a:spcAft>
              <a:buFontTx/>
              <a:buBlip>
                <a:blip r:embed="rId3"/>
              </a:buBlip>
              <a:defRPr kumimoji="1" sz="2800" kern="1200">
                <a:solidFill>
                  <a:schemeClr val="tx1"/>
                </a:solidFill>
                <a:latin typeface="標楷體" pitchFamily="65" charset="-120"/>
                <a:ea typeface="標楷體" pitchFamily="65" charset="-120"/>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標楷體" pitchFamily="65" charset="-120"/>
                <a:ea typeface="標楷體" pitchFamily="65" charset="-120"/>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TW" altLang="en-US" b="1" dirty="0">
                <a:latin typeface="微軟正黑體" pitchFamily="34" charset="-120"/>
                <a:ea typeface="微軟正黑體" pitchFamily="34" charset="-120"/>
              </a:rPr>
              <a:t>注意自己所屬就學區或變更後就學區的特有制度或比序規則，如：</a:t>
            </a:r>
            <a:endParaRPr lang="en-US" altLang="zh-TW" b="1" dirty="0">
              <a:latin typeface="微軟正黑體" pitchFamily="34" charset="-120"/>
              <a:ea typeface="微軟正黑體" pitchFamily="34" charset="-120"/>
            </a:endParaRPr>
          </a:p>
          <a:p>
            <a:pPr lvl="1"/>
            <a:r>
              <a:rPr lang="zh-TW" altLang="en-US" b="1" dirty="0">
                <a:solidFill>
                  <a:srgbClr val="0000FF"/>
                </a:solidFill>
                <a:latin typeface="微軟正黑體" pitchFamily="34" charset="-120"/>
                <a:ea typeface="微軟正黑體" pitchFamily="34" charset="-120"/>
              </a:rPr>
              <a:t>花蓮區</a:t>
            </a:r>
            <a:r>
              <a:rPr lang="zh-TW" altLang="en-US" b="1" dirty="0">
                <a:latin typeface="微軟正黑體" pitchFamily="34" charset="-120"/>
                <a:ea typeface="微軟正黑體" pitchFamily="34" charset="-120"/>
              </a:rPr>
              <a:t>多元學習中</a:t>
            </a:r>
            <a:r>
              <a:rPr lang="zh-TW" altLang="en-US" b="1" dirty="0">
                <a:solidFill>
                  <a:srgbClr val="0000FF"/>
                </a:solidFill>
                <a:latin typeface="微軟正黑體" pitchFamily="34" charset="-120"/>
                <a:ea typeface="微軟正黑體" pitchFamily="34" charset="-120"/>
              </a:rPr>
              <a:t>各高中職採計的</a:t>
            </a:r>
            <a:r>
              <a:rPr lang="zh-TW" altLang="en-US" b="1" dirty="0">
                <a:solidFill>
                  <a:srgbClr val="FF0000"/>
                </a:solidFill>
                <a:latin typeface="微軟正黑體" pitchFamily="34" charset="-120"/>
                <a:ea typeface="微軟正黑體" pitchFamily="34" charset="-120"/>
              </a:rPr>
              <a:t>其他</a:t>
            </a:r>
            <a:r>
              <a:rPr lang="zh-TW" altLang="en-US" b="1" dirty="0">
                <a:solidFill>
                  <a:srgbClr val="0000FF"/>
                </a:solidFill>
                <a:latin typeface="微軟正黑體" pitchFamily="34" charset="-120"/>
                <a:ea typeface="微軟正黑體" pitchFamily="34" charset="-120"/>
              </a:rPr>
              <a:t>項目</a:t>
            </a:r>
            <a:endParaRPr lang="en-US" altLang="zh-TW" b="1" dirty="0">
              <a:solidFill>
                <a:srgbClr val="0000FF"/>
              </a:solidFill>
              <a:latin typeface="微軟正黑體" pitchFamily="34" charset="-120"/>
              <a:ea typeface="微軟正黑體" pitchFamily="34" charset="-120"/>
            </a:endParaRPr>
          </a:p>
          <a:p>
            <a:pPr lvl="1"/>
            <a:r>
              <a:rPr lang="zh-TW" altLang="en-US" b="1" dirty="0">
                <a:solidFill>
                  <a:srgbClr val="0000FF"/>
                </a:solidFill>
                <a:latin typeface="微軟正黑體" pitchFamily="34" charset="-120"/>
                <a:ea typeface="微軟正黑體" pitchFamily="34" charset="-120"/>
              </a:rPr>
              <a:t>基北區</a:t>
            </a:r>
            <a:r>
              <a:rPr lang="zh-TW" altLang="en-US" b="1" dirty="0">
                <a:latin typeface="微軟正黑體" pitchFamily="34" charset="-120"/>
                <a:ea typeface="微軟正黑體" pitchFamily="34" charset="-120"/>
              </a:rPr>
              <a:t>的免試入學志願選填的規定</a:t>
            </a:r>
            <a:endParaRPr lang="en-US" altLang="zh-TW" b="1" dirty="0">
              <a:latin typeface="微軟正黑體" pitchFamily="34" charset="-120"/>
              <a:ea typeface="微軟正黑體" pitchFamily="34" charset="-120"/>
            </a:endParaRPr>
          </a:p>
          <a:p>
            <a:pPr lvl="1"/>
            <a:r>
              <a:rPr lang="zh-TW" altLang="en-US" b="1" dirty="0">
                <a:solidFill>
                  <a:srgbClr val="0000FF"/>
                </a:solidFill>
                <a:latin typeface="微軟正黑體" pitchFamily="34" charset="-120"/>
                <a:ea typeface="微軟正黑體" pitchFamily="34" charset="-120"/>
              </a:rPr>
              <a:t>宜蘭區</a:t>
            </a:r>
            <a:r>
              <a:rPr lang="zh-TW" altLang="en-US" b="1" dirty="0">
                <a:latin typeface="微軟正黑體" pitchFamily="34" charset="-120"/>
                <a:ea typeface="微軟正黑體" pitchFamily="34" charset="-120"/>
              </a:rPr>
              <a:t>專長生的辦理</a:t>
            </a:r>
            <a:endParaRPr lang="en-US" altLang="zh-TW" b="1" dirty="0">
              <a:latin typeface="微軟正黑體" pitchFamily="34" charset="-120"/>
              <a:ea typeface="微軟正黑體" pitchFamily="34" charset="-120"/>
            </a:endParaRPr>
          </a:p>
        </p:txBody>
      </p:sp>
    </p:spTree>
    <p:extLst>
      <p:ext uri="{BB962C8B-B14F-4D97-AF65-F5344CB8AC3E}">
        <p14:creationId xmlns:p14="http://schemas.microsoft.com/office/powerpoint/2010/main" val="11367333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FD7274C5-7B2C-4584-AA0E-20208F1CE059}"/>
              </a:ext>
            </a:extLst>
          </p:cNvPr>
          <p:cNvSpPr>
            <a:spLocks noGrp="1"/>
          </p:cNvSpPr>
          <p:nvPr>
            <p:ph idx="1"/>
          </p:nvPr>
        </p:nvSpPr>
        <p:spPr>
          <a:xfrm>
            <a:off x="457200" y="1600203"/>
            <a:ext cx="8229600" cy="4277071"/>
          </a:xfrm>
        </p:spPr>
        <p:txBody>
          <a:bodyPr/>
          <a:lstStyle/>
          <a:p>
            <a:r>
              <a:rPr lang="zh-TW" altLang="en-US" b="1" dirty="0">
                <a:latin typeface="微軟正黑體" pitchFamily="34" charset="-120"/>
                <a:ea typeface="微軟正黑體" pitchFamily="34" charset="-120"/>
              </a:rPr>
              <a:t>請注意所參加之入學管道，</a:t>
            </a:r>
            <a:r>
              <a:rPr lang="en-US" altLang="zh-TW" b="1" dirty="0">
                <a:solidFill>
                  <a:srgbClr val="FF0000"/>
                </a:solidFill>
                <a:latin typeface="微軟正黑體" pitchFamily="34" charset="-120"/>
                <a:ea typeface="微軟正黑體" pitchFamily="34" charset="-120"/>
              </a:rPr>
              <a:t>【</a:t>
            </a:r>
            <a:r>
              <a:rPr lang="zh-TW" altLang="en-US" b="1" dirty="0">
                <a:solidFill>
                  <a:srgbClr val="FF0000"/>
                </a:solidFill>
                <a:latin typeface="微軟正黑體" pitchFamily="34" charset="-120"/>
                <a:ea typeface="微軟正黑體" pitchFamily="34" charset="-120"/>
              </a:rPr>
              <a:t>報到與放棄錄取資格</a:t>
            </a:r>
            <a:r>
              <a:rPr lang="en-US" altLang="zh-TW" b="1" dirty="0">
                <a:solidFill>
                  <a:srgbClr val="FF0000"/>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時間。</a:t>
            </a:r>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r>
              <a:rPr lang="zh-TW" altLang="en-US" b="1" dirty="0">
                <a:latin typeface="微軟正黑體" pitchFamily="34" charset="-120"/>
                <a:ea typeface="微軟正黑體" pitchFamily="34" charset="-120"/>
              </a:rPr>
              <a:t>一定要仔細思考，慎重決定。</a:t>
            </a:r>
            <a:endParaRPr lang="en-US" altLang="zh-TW" b="1" dirty="0">
              <a:latin typeface="微軟正黑體" pitchFamily="34" charset="-120"/>
              <a:ea typeface="微軟正黑體" pitchFamily="34" charset="-120"/>
            </a:endParaRPr>
          </a:p>
          <a:p>
            <a:r>
              <a:rPr lang="zh-TW" altLang="en-US" b="1" dirty="0">
                <a:latin typeface="微軟正黑體" pitchFamily="34" charset="-120"/>
                <a:ea typeface="微軟正黑體" pitchFamily="34" charset="-120"/>
              </a:rPr>
              <a:t>千萬</a:t>
            </a:r>
            <a:r>
              <a:rPr lang="zh-TW" altLang="en-US" b="1" dirty="0">
                <a:solidFill>
                  <a:srgbClr val="FF0000"/>
                </a:solidFill>
                <a:latin typeface="微軟正黑體" pitchFamily="34" charset="-120"/>
                <a:ea typeface="微軟正黑體" pitchFamily="34" charset="-120"/>
              </a:rPr>
              <a:t>不要逾期放棄</a:t>
            </a:r>
            <a:r>
              <a:rPr lang="zh-TW" altLang="en-US" b="1" dirty="0">
                <a:latin typeface="微軟正黑體" pitchFamily="34" charset="-120"/>
                <a:ea typeface="微軟正黑體" pitchFamily="34" charset="-120"/>
              </a:rPr>
              <a:t>。</a:t>
            </a:r>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endParaRPr lang="en-US" altLang="zh-TW" b="1" dirty="0">
              <a:latin typeface="微軟正黑體" pitchFamily="34" charset="-120"/>
              <a:ea typeface="微軟正黑體" pitchFamily="34" charset="-120"/>
            </a:endParaRPr>
          </a:p>
          <a:p>
            <a:pPr marL="0" indent="0">
              <a:buNone/>
            </a:pPr>
            <a:endParaRPr lang="en-US" altLang="zh-TW" b="1" dirty="0">
              <a:latin typeface="微軟正黑體" pitchFamily="34" charset="-120"/>
              <a:ea typeface="微軟正黑體" pitchFamily="34" charset="-120"/>
            </a:endParaRPr>
          </a:p>
          <a:p>
            <a:pPr marL="0" indent="0">
              <a:buNone/>
            </a:pPr>
            <a:endParaRPr lang="zh-TW" altLang="en-US" b="1" dirty="0">
              <a:latin typeface="微軟正黑體" pitchFamily="34" charset="-120"/>
              <a:ea typeface="微軟正黑體" pitchFamily="34" charset="-120"/>
            </a:endParaRPr>
          </a:p>
        </p:txBody>
      </p:sp>
      <p:sp>
        <p:nvSpPr>
          <p:cNvPr id="4" name="矩形 3">
            <a:extLst>
              <a:ext uri="{FF2B5EF4-FFF2-40B4-BE49-F238E27FC236}">
                <a16:creationId xmlns:a16="http://schemas.microsoft.com/office/drawing/2014/main" id="{1DE01A08-B8B9-43BA-822E-BD11164356D5}"/>
              </a:ext>
            </a:extLst>
          </p:cNvPr>
          <p:cNvSpPr/>
          <p:nvPr/>
        </p:nvSpPr>
        <p:spPr>
          <a:xfrm>
            <a:off x="971600" y="2780928"/>
            <a:ext cx="7776864" cy="136815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zh-TW" altLang="en-US" dirty="0"/>
              <a:t>招生簡章中通常都會有一段話：</a:t>
            </a:r>
            <a:endParaRPr lang="en-US" altLang="zh-TW" dirty="0"/>
          </a:p>
          <a:p>
            <a:endParaRPr lang="en-US" altLang="zh-TW" dirty="0"/>
          </a:p>
          <a:p>
            <a:r>
              <a:rPr lang="zh-TW" altLang="en-US" sz="2400" b="1" dirty="0">
                <a:solidFill>
                  <a:schemeClr val="accent2">
                    <a:lumMod val="75000"/>
                  </a:schemeClr>
                </a:solidFill>
                <a:latin typeface="微軟正黑體" panose="020B0604030504040204" pitchFamily="34" charset="-120"/>
                <a:ea typeface="微軟正黑體" panose="020B0604030504040204" pitchFamily="34" charset="-120"/>
              </a:rPr>
              <a:t>經任一管道錄取且報到學生，需於其招生簡章所規定之放棄錄取資格期限內，完成放棄錄取資格，始得報名</a:t>
            </a:r>
            <a:r>
              <a:rPr lang="en-US" altLang="zh-TW" sz="24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400" b="1" dirty="0">
                <a:solidFill>
                  <a:schemeClr val="accent2">
                    <a:lumMod val="75000"/>
                  </a:schemeClr>
                </a:solidFill>
                <a:latin typeface="微軟正黑體" panose="020B0604030504040204" pitchFamily="34" charset="-120"/>
                <a:ea typeface="微軟正黑體" panose="020B0604030504040204" pitchFamily="34" charset="-120"/>
              </a:rPr>
              <a:t>。</a:t>
            </a:r>
          </a:p>
        </p:txBody>
      </p:sp>
      <p:sp>
        <p:nvSpPr>
          <p:cNvPr id="6" name="標題 1">
            <a:extLst>
              <a:ext uri="{FF2B5EF4-FFF2-40B4-BE49-F238E27FC236}">
                <a16:creationId xmlns:a16="http://schemas.microsoft.com/office/drawing/2014/main" id="{CD9A522C-D149-41DD-AA64-5F82E0B3729C}"/>
              </a:ext>
            </a:extLst>
          </p:cNvPr>
          <p:cNvSpPr>
            <a:spLocks noGrp="1"/>
          </p:cNvSpPr>
          <p:nvPr>
            <p:ph type="title"/>
          </p:nvPr>
        </p:nvSpPr>
        <p:spPr>
          <a:xfrm>
            <a:off x="467544" y="548680"/>
            <a:ext cx="8229600" cy="1143000"/>
          </a:xfrm>
        </p:spPr>
        <p:txBody>
          <a:bodyPr/>
          <a:lstStyle/>
          <a:p>
            <a:pPr algn="l"/>
            <a:r>
              <a:rPr lang="zh-TW" altLang="en-US" b="1" dirty="0">
                <a:solidFill>
                  <a:srgbClr val="0000FF"/>
                </a:solidFill>
                <a:latin typeface="微軟正黑體" pitchFamily="34" charset="-120"/>
                <a:ea typeface="微軟正黑體" pitchFamily="34" charset="-120"/>
              </a:rPr>
              <a:t>加強宣導事項</a:t>
            </a:r>
            <a:r>
              <a:rPr lang="en-US" altLang="zh-TW" b="1" dirty="0">
                <a:solidFill>
                  <a:srgbClr val="0000FF"/>
                </a:solidFill>
                <a:latin typeface="微軟正黑體" pitchFamily="34" charset="-120"/>
                <a:ea typeface="微軟正黑體" pitchFamily="34" charset="-120"/>
              </a:rPr>
              <a:t>(3)</a:t>
            </a:r>
            <a:endParaRPr lang="zh-TW" altLang="en-US" b="1" dirty="0">
              <a:solidFill>
                <a:srgbClr val="0000FF"/>
              </a:solidFill>
              <a:latin typeface="微軟正黑體" pitchFamily="34" charset="-120"/>
              <a:ea typeface="微軟正黑體" pitchFamily="34" charset="-120"/>
            </a:endParaRPr>
          </a:p>
        </p:txBody>
      </p:sp>
      <p:grpSp>
        <p:nvGrpSpPr>
          <p:cNvPr id="7" name="群組 6"/>
          <p:cNvGrpSpPr/>
          <p:nvPr/>
        </p:nvGrpSpPr>
        <p:grpSpPr>
          <a:xfrm>
            <a:off x="2195736" y="44624"/>
            <a:ext cx="6948264" cy="400110"/>
            <a:chOff x="2195736" y="44624"/>
            <a:chExt cx="6948264" cy="400110"/>
          </a:xfrm>
        </p:grpSpPr>
        <p:sp>
          <p:nvSpPr>
            <p:cNvPr id="8" name="矩形 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重要提醒事項</a:t>
              </a:r>
            </a:p>
          </p:txBody>
        </p:sp>
        <p:grpSp>
          <p:nvGrpSpPr>
            <p:cNvPr id="9" name="群組 8"/>
            <p:cNvGrpSpPr/>
            <p:nvPr/>
          </p:nvGrpSpPr>
          <p:grpSpPr>
            <a:xfrm>
              <a:off x="2195736" y="44624"/>
              <a:ext cx="2664296" cy="360045"/>
              <a:chOff x="2123728" y="44624"/>
              <a:chExt cx="2664296" cy="360045"/>
            </a:xfrm>
          </p:grpSpPr>
          <p:grpSp>
            <p:nvGrpSpPr>
              <p:cNvPr id="10" name="群組 9"/>
              <p:cNvGrpSpPr/>
              <p:nvPr/>
            </p:nvGrpSpPr>
            <p:grpSpPr>
              <a:xfrm>
                <a:off x="2555776" y="44624"/>
                <a:ext cx="2232248" cy="360045"/>
                <a:chOff x="2267744" y="44624"/>
                <a:chExt cx="2232248" cy="360045"/>
              </a:xfrm>
            </p:grpSpPr>
            <p:grpSp>
              <p:nvGrpSpPr>
                <p:cNvPr id="12" name="群組 37"/>
                <p:cNvGrpSpPr/>
                <p:nvPr/>
              </p:nvGrpSpPr>
              <p:grpSpPr>
                <a:xfrm>
                  <a:off x="2267744" y="44629"/>
                  <a:ext cx="2232248" cy="360040"/>
                  <a:chOff x="2267738" y="44624"/>
                  <a:chExt cx="2232248" cy="360040"/>
                </a:xfrm>
              </p:grpSpPr>
              <p:sp>
                <p:nvSpPr>
                  <p:cNvPr id="15" name="橢圓 1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14" name="橢圓 1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1588369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51520" y="332656"/>
            <a:ext cx="8784976" cy="1926062"/>
          </a:xfrm>
          <a:prstGeom prst="rect">
            <a:avLst/>
          </a:prstGeom>
          <a:noFill/>
          <a:ln>
            <a:noFill/>
          </a:ln>
        </p:spPr>
        <p:style>
          <a:lnRef idx="3">
            <a:schemeClr val="lt1"/>
          </a:lnRef>
          <a:fillRef idx="1">
            <a:schemeClr val="accent6"/>
          </a:fillRef>
          <a:effectRef idx="1">
            <a:schemeClr val="accent6"/>
          </a:effectRef>
          <a:fontRef idx="minor">
            <a:schemeClr val="lt1"/>
          </a:fontRef>
        </p:style>
        <p:txBody>
          <a:bodyPr anchor="ctr"/>
          <a:lstStyle/>
          <a:p>
            <a:pPr algn="ctr">
              <a:spcBef>
                <a:spcPct val="20000"/>
              </a:spcBef>
              <a:defRPr/>
            </a:pPr>
            <a:r>
              <a:rPr kumimoji="0" lang="zh-TW" altLang="en-US" sz="48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免學費方案</a:t>
            </a:r>
            <a:endParaRPr kumimoji="0" lang="zh-TW" altLang="en-US" sz="4400" b="1" u="sng"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AutoShape 8" descr="「學生」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pic>
        <p:nvPicPr>
          <p:cNvPr id="2057" name="Picture 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43" y="1772816"/>
            <a:ext cx="9141748" cy="4712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群組 4"/>
          <p:cNvGrpSpPr/>
          <p:nvPr/>
        </p:nvGrpSpPr>
        <p:grpSpPr>
          <a:xfrm>
            <a:off x="2371396" y="98852"/>
            <a:ext cx="2560644" cy="360040"/>
            <a:chOff x="2299388" y="98852"/>
            <a:chExt cx="2560644" cy="360040"/>
          </a:xfrm>
        </p:grpSpPr>
        <p:grpSp>
          <p:nvGrpSpPr>
            <p:cNvPr id="7" name="群組 4"/>
            <p:cNvGrpSpPr/>
            <p:nvPr/>
          </p:nvGrpSpPr>
          <p:grpSpPr>
            <a:xfrm>
              <a:off x="3227581" y="98852"/>
              <a:ext cx="1632451" cy="360040"/>
              <a:chOff x="2835897" y="44624"/>
              <a:chExt cx="1632451" cy="360040"/>
            </a:xfrm>
          </p:grpSpPr>
          <p:sp>
            <p:nvSpPr>
              <p:cNvPr id="10" name="橢圓 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1" name="橢圓 10"/>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2" name="橢圓 11"/>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3" name="橢圓 12"/>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 name="橢圓 7"/>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9" name="橢圓 8"/>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矩形 13"/>
          <p:cNvSpPr/>
          <p:nvPr/>
        </p:nvSpPr>
        <p:spPr>
          <a:xfrm>
            <a:off x="5076072" y="72350"/>
            <a:ext cx="748923" cy="430887"/>
          </a:xfrm>
          <a:prstGeom prst="rect">
            <a:avLst/>
          </a:prstGeom>
        </p:spPr>
        <p:txBody>
          <a:bodyPr wrap="none">
            <a:spAutoFit/>
          </a:bodyPr>
          <a:lstStyle/>
          <a:p>
            <a:r>
              <a:rPr lang="zh-TW" altLang="en-US" sz="22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
        <p:nvSpPr>
          <p:cNvPr id="3" name="投影片編號版面配置區 2"/>
          <p:cNvSpPr>
            <a:spLocks noGrp="1"/>
          </p:cNvSpPr>
          <p:nvPr>
            <p:ph type="sldNum" sz="quarter" idx="12"/>
          </p:nvPr>
        </p:nvSpPr>
        <p:spPr/>
        <p:txBody>
          <a:bodyPr/>
          <a:lstStyle/>
          <a:p>
            <a:pPr>
              <a:defRPr/>
            </a:pPr>
            <a:fld id="{BB9199D3-8569-4C08-9BDA-497527D70E4F}" type="slidenum">
              <a:rPr lang="zh-TW" altLang="en-US" smtClean="0"/>
              <a:pPr>
                <a:defRPr/>
              </a:pPr>
              <a:t>9</a:t>
            </a:fld>
            <a:endParaRPr lang="zh-TW" altLang="en-US"/>
          </a:p>
        </p:txBody>
      </p:sp>
    </p:spTree>
    <p:extLst>
      <p:ext uri="{BB962C8B-B14F-4D97-AF65-F5344CB8AC3E}">
        <p14:creationId xmlns:p14="http://schemas.microsoft.com/office/powerpoint/2010/main" val="1840294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70EEBFB2-BBE5-49AD-8187-C584384F0833}"/>
              </a:ext>
            </a:extLst>
          </p:cNvPr>
          <p:cNvSpPr>
            <a:spLocks noGrp="1"/>
          </p:cNvSpPr>
          <p:nvPr>
            <p:ph idx="1"/>
          </p:nvPr>
        </p:nvSpPr>
        <p:spPr>
          <a:xfrm>
            <a:off x="457200" y="1600206"/>
            <a:ext cx="8579296" cy="4525963"/>
          </a:xfrm>
        </p:spPr>
        <p:txBody>
          <a:bodyPr/>
          <a:lstStyle/>
          <a:p>
            <a:r>
              <a:rPr lang="zh-TW" altLang="en-US" b="1" dirty="0">
                <a:latin typeface="微軟正黑體" pitchFamily="34" charset="-120"/>
                <a:ea typeface="微軟正黑體" pitchFamily="34" charset="-120"/>
              </a:rPr>
              <a:t>對於沒有簡章之招生行為，勿隨意同意招生學校就讀。</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保管好</a:t>
            </a:r>
            <a:r>
              <a:rPr lang="zh-TW" altLang="en-US" b="1" dirty="0">
                <a:solidFill>
                  <a:srgbClr val="FF0000"/>
                </a:solidFill>
                <a:latin typeface="微軟正黑體" pitchFamily="34" charset="-120"/>
                <a:ea typeface="微軟正黑體" pitchFamily="34" charset="-120"/>
              </a:rPr>
              <a:t>畢業證書</a:t>
            </a:r>
            <a:endParaRPr lang="en-US" altLang="zh-TW" b="1" dirty="0">
              <a:solidFill>
                <a:srgbClr val="FF0000"/>
              </a:solidFill>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勿隨意繳交入學相關費用</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有問題請向</a:t>
            </a:r>
            <a:r>
              <a:rPr lang="zh-TW" altLang="en-US" b="1" dirty="0">
                <a:solidFill>
                  <a:srgbClr val="0000FF"/>
                </a:solidFill>
                <a:latin typeface="微軟正黑體" pitchFamily="34" charset="-120"/>
                <a:ea typeface="微軟正黑體" pitchFamily="34" charset="-120"/>
              </a:rPr>
              <a:t>主管機關</a:t>
            </a:r>
            <a:r>
              <a:rPr lang="en-US" altLang="zh-TW" b="1" dirty="0">
                <a:solidFill>
                  <a:srgbClr val="0000FF"/>
                </a:solidFill>
                <a:latin typeface="微軟正黑體" pitchFamily="34" charset="-120"/>
                <a:ea typeface="微軟正黑體" pitchFamily="34" charset="-120"/>
              </a:rPr>
              <a:t>(</a:t>
            </a:r>
            <a:r>
              <a:rPr lang="zh-TW" altLang="en-US" b="1" dirty="0">
                <a:solidFill>
                  <a:srgbClr val="0000FF"/>
                </a:solidFill>
                <a:latin typeface="微軟正黑體" pitchFamily="34" charset="-120"/>
                <a:ea typeface="微軟正黑體" pitchFamily="34" charset="-120"/>
              </a:rPr>
              <a:t>花蓮縣政府</a:t>
            </a:r>
            <a:endParaRPr lang="en-US" altLang="zh-TW" b="1" dirty="0">
              <a:solidFill>
                <a:srgbClr val="0000FF"/>
              </a:solidFill>
              <a:latin typeface="微軟正黑體" pitchFamily="34" charset="-120"/>
              <a:ea typeface="微軟正黑體" pitchFamily="34" charset="-120"/>
            </a:endParaRPr>
          </a:p>
          <a:p>
            <a:pPr marL="457200" lvl="1" indent="257175">
              <a:spcBef>
                <a:spcPts val="0"/>
              </a:spcBef>
              <a:buNone/>
            </a:pPr>
            <a:r>
              <a:rPr lang="zh-TW" altLang="en-US" b="1" dirty="0">
                <a:solidFill>
                  <a:srgbClr val="0000FF"/>
                </a:solidFill>
                <a:latin typeface="微軟正黑體" pitchFamily="34" charset="-120"/>
                <a:ea typeface="微軟正黑體" pitchFamily="34" charset="-120"/>
              </a:rPr>
              <a:t>教育處</a:t>
            </a:r>
            <a:r>
              <a:rPr lang="en-US" altLang="zh-TW" b="1" dirty="0">
                <a:solidFill>
                  <a:srgbClr val="0000FF"/>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或</a:t>
            </a:r>
            <a:r>
              <a:rPr lang="zh-TW" altLang="en-US" b="1" dirty="0">
                <a:solidFill>
                  <a:srgbClr val="0000FF"/>
                </a:solidFill>
                <a:latin typeface="微軟正黑體" pitchFamily="34" charset="-120"/>
                <a:ea typeface="微軟正黑體" pitchFamily="34" charset="-120"/>
              </a:rPr>
              <a:t>主委學校</a:t>
            </a:r>
            <a:r>
              <a:rPr lang="en-US" altLang="zh-TW" b="1" dirty="0">
                <a:solidFill>
                  <a:srgbClr val="0000FF"/>
                </a:solidFill>
                <a:latin typeface="微軟正黑體" pitchFamily="34" charset="-120"/>
                <a:ea typeface="微軟正黑體" pitchFamily="34" charset="-120"/>
              </a:rPr>
              <a:t>(</a:t>
            </a:r>
            <a:r>
              <a:rPr lang="zh-TW" altLang="en-US" b="1" dirty="0">
                <a:solidFill>
                  <a:srgbClr val="0000FF"/>
                </a:solidFill>
                <a:latin typeface="微軟正黑體" pitchFamily="34" charset="-120"/>
                <a:ea typeface="微軟正黑體" pitchFamily="34" charset="-120"/>
              </a:rPr>
              <a:t>花蓮花蓮高</a:t>
            </a:r>
            <a:endParaRPr lang="en-US" altLang="zh-TW" b="1" dirty="0">
              <a:solidFill>
                <a:srgbClr val="0000FF"/>
              </a:solidFill>
              <a:latin typeface="微軟正黑體" pitchFamily="34" charset="-120"/>
              <a:ea typeface="微軟正黑體" pitchFamily="34" charset="-120"/>
            </a:endParaRPr>
          </a:p>
          <a:p>
            <a:pPr marL="457200" lvl="1" indent="257175">
              <a:spcBef>
                <a:spcPts val="0"/>
              </a:spcBef>
              <a:buNone/>
            </a:pPr>
            <a:r>
              <a:rPr lang="zh-TW" altLang="en-US" b="1" dirty="0">
                <a:solidFill>
                  <a:srgbClr val="0000FF"/>
                </a:solidFill>
                <a:latin typeface="微軟正黑體" pitchFamily="34" charset="-120"/>
                <a:ea typeface="微軟正黑體" pitchFamily="34" charset="-120"/>
              </a:rPr>
              <a:t>農</a:t>
            </a:r>
            <a:r>
              <a:rPr lang="en-US" altLang="zh-TW" b="1" dirty="0">
                <a:solidFill>
                  <a:srgbClr val="0000FF"/>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反應，請求協助。</a:t>
            </a:r>
            <a:endParaRPr lang="en-US" altLang="zh-TW" b="1" dirty="0">
              <a:latin typeface="微軟正黑體" pitchFamily="34" charset="-120"/>
              <a:ea typeface="微軟正黑體" pitchFamily="34" charset="-120"/>
            </a:endParaRPr>
          </a:p>
          <a:p>
            <a:endParaRPr lang="zh-TW" altLang="en-US" b="1" dirty="0">
              <a:latin typeface="微軟正黑體" pitchFamily="34" charset="-120"/>
              <a:ea typeface="微軟正黑體" pitchFamily="34" charset="-120"/>
            </a:endParaRPr>
          </a:p>
        </p:txBody>
      </p:sp>
      <p:sp>
        <p:nvSpPr>
          <p:cNvPr id="6" name="標題 1">
            <a:extLst>
              <a:ext uri="{FF2B5EF4-FFF2-40B4-BE49-F238E27FC236}">
                <a16:creationId xmlns:a16="http://schemas.microsoft.com/office/drawing/2014/main" id="{CD9A522C-D149-41DD-AA64-5F82E0B3729C}"/>
              </a:ext>
            </a:extLst>
          </p:cNvPr>
          <p:cNvSpPr>
            <a:spLocks noGrp="1"/>
          </p:cNvSpPr>
          <p:nvPr>
            <p:ph type="title"/>
          </p:nvPr>
        </p:nvSpPr>
        <p:spPr>
          <a:xfrm>
            <a:off x="467544" y="548680"/>
            <a:ext cx="8229600" cy="1143000"/>
          </a:xfrm>
        </p:spPr>
        <p:txBody>
          <a:bodyPr/>
          <a:lstStyle/>
          <a:p>
            <a:pPr algn="l"/>
            <a:r>
              <a:rPr lang="zh-TW" altLang="en-US" b="1" dirty="0">
                <a:solidFill>
                  <a:srgbClr val="0000FF"/>
                </a:solidFill>
                <a:latin typeface="微軟正黑體" pitchFamily="34" charset="-120"/>
                <a:ea typeface="微軟正黑體" pitchFamily="34" charset="-120"/>
              </a:rPr>
              <a:t>加強宣導事項</a:t>
            </a:r>
            <a:r>
              <a:rPr lang="en-US" altLang="zh-TW" b="1" dirty="0">
                <a:solidFill>
                  <a:srgbClr val="0000FF"/>
                </a:solidFill>
                <a:latin typeface="微軟正黑體" pitchFamily="34" charset="-120"/>
                <a:ea typeface="微軟正黑體" pitchFamily="34" charset="-120"/>
              </a:rPr>
              <a:t>(4)</a:t>
            </a:r>
            <a:endParaRPr lang="zh-TW" altLang="en-US" b="1" dirty="0">
              <a:solidFill>
                <a:srgbClr val="0000FF"/>
              </a:solidFill>
              <a:latin typeface="微軟正黑體" pitchFamily="34" charset="-120"/>
              <a:ea typeface="微軟正黑體" pitchFamily="34" charset="-120"/>
            </a:endParaRPr>
          </a:p>
        </p:txBody>
      </p:sp>
      <p:grpSp>
        <p:nvGrpSpPr>
          <p:cNvPr id="7" name="群組 6"/>
          <p:cNvGrpSpPr/>
          <p:nvPr/>
        </p:nvGrpSpPr>
        <p:grpSpPr>
          <a:xfrm>
            <a:off x="2195736" y="44624"/>
            <a:ext cx="6948264" cy="400110"/>
            <a:chOff x="2195736" y="44624"/>
            <a:chExt cx="6948264" cy="400110"/>
          </a:xfrm>
        </p:grpSpPr>
        <p:sp>
          <p:nvSpPr>
            <p:cNvPr id="8" name="矩形 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重要提醒事項</a:t>
              </a:r>
            </a:p>
          </p:txBody>
        </p:sp>
        <p:grpSp>
          <p:nvGrpSpPr>
            <p:cNvPr id="9" name="群組 8"/>
            <p:cNvGrpSpPr/>
            <p:nvPr/>
          </p:nvGrpSpPr>
          <p:grpSpPr>
            <a:xfrm>
              <a:off x="2195736" y="44624"/>
              <a:ext cx="2664296" cy="360045"/>
              <a:chOff x="2123728" y="44624"/>
              <a:chExt cx="2664296" cy="360045"/>
            </a:xfrm>
          </p:grpSpPr>
          <p:grpSp>
            <p:nvGrpSpPr>
              <p:cNvPr id="10" name="群組 9"/>
              <p:cNvGrpSpPr/>
              <p:nvPr/>
            </p:nvGrpSpPr>
            <p:grpSpPr>
              <a:xfrm>
                <a:off x="2555776" y="44624"/>
                <a:ext cx="2232248" cy="360045"/>
                <a:chOff x="2267744" y="44624"/>
                <a:chExt cx="2232248" cy="360045"/>
              </a:xfrm>
            </p:grpSpPr>
            <p:grpSp>
              <p:nvGrpSpPr>
                <p:cNvPr id="12" name="群組 37"/>
                <p:cNvGrpSpPr/>
                <p:nvPr/>
              </p:nvGrpSpPr>
              <p:grpSpPr>
                <a:xfrm>
                  <a:off x="2267744" y="44629"/>
                  <a:ext cx="2232248" cy="360040"/>
                  <a:chOff x="2267738" y="44624"/>
                  <a:chExt cx="2232248" cy="360040"/>
                </a:xfrm>
              </p:grpSpPr>
              <p:sp>
                <p:nvSpPr>
                  <p:cNvPr id="15" name="橢圓 1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7" name="橢圓 1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3" name="橢圓 1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14" name="橢圓 1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 name="橢圓 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pic>
        <p:nvPicPr>
          <p:cNvPr id="77826" name="Picture 2" descr="國中小畢業變難了- 台灣教育-現況、變革與趨勢- 教育資源分享論壇- Powered by Discuz!"/>
          <p:cNvPicPr>
            <a:picLocks noChangeAspect="1" noChangeArrowheads="1"/>
          </p:cNvPicPr>
          <p:nvPr/>
        </p:nvPicPr>
        <p:blipFill rotWithShape="1">
          <a:blip r:embed="rId2">
            <a:extLst>
              <a:ext uri="{28A0092B-C50C-407E-A947-70E740481C1C}">
                <a14:useLocalDpi xmlns:a14="http://schemas.microsoft.com/office/drawing/2010/main" val="0"/>
              </a:ext>
            </a:extLst>
          </a:blip>
          <a:srcRect l="29769"/>
          <a:stretch/>
        </p:blipFill>
        <p:spPr bwMode="auto">
          <a:xfrm>
            <a:off x="6444208" y="2780928"/>
            <a:ext cx="2592288" cy="31683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906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D1F9ECA3-4551-42C2-9E74-E1A39D013393}"/>
              </a:ext>
            </a:extLst>
          </p:cNvPr>
          <p:cNvSpPr>
            <a:spLocks noGrp="1"/>
          </p:cNvSpPr>
          <p:nvPr>
            <p:ph idx="1"/>
          </p:nvPr>
        </p:nvSpPr>
        <p:spPr/>
        <p:txBody>
          <a:bodyPr>
            <a:normAutofit/>
          </a:bodyPr>
          <a:lstStyle/>
          <a:p>
            <a:r>
              <a:rPr lang="zh-TW" altLang="en-US" b="1" dirty="0">
                <a:latin typeface="微軟正黑體" pitchFamily="34" charset="-120"/>
                <a:ea typeface="微軟正黑體" pitchFamily="34" charset="-120"/>
              </a:rPr>
              <a:t>可以至想要就讀的高中職或五專等學校網站瀏覽</a:t>
            </a:r>
            <a:r>
              <a:rPr lang="zh-TW" altLang="en-US" b="1" dirty="0">
                <a:solidFill>
                  <a:srgbClr val="FF0000"/>
                </a:solidFill>
                <a:latin typeface="微軟正黑體" pitchFamily="34" charset="-120"/>
                <a:ea typeface="微軟正黑體" pitchFamily="34" charset="-120"/>
              </a:rPr>
              <a:t>未來三年的課程規劃</a:t>
            </a:r>
            <a:r>
              <a:rPr lang="zh-TW" altLang="en-US" b="1" dirty="0">
                <a:latin typeface="微軟正黑體" pitchFamily="34" charset="-120"/>
                <a:ea typeface="微軟正黑體" pitchFamily="34" charset="-120"/>
              </a:rPr>
              <a:t>。</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課程規劃要瀏覽適用</a:t>
            </a:r>
            <a:r>
              <a:rPr lang="en-US" altLang="zh-TW" b="1" dirty="0">
                <a:latin typeface="微軟正黑體" pitchFamily="34" charset="-120"/>
                <a:ea typeface="微軟正黑體" pitchFamily="34" charset="-120"/>
              </a:rPr>
              <a:t>114</a:t>
            </a:r>
            <a:r>
              <a:rPr lang="zh-TW" altLang="en-US" b="1" dirty="0">
                <a:latin typeface="微軟正黑體" pitchFamily="34" charset="-120"/>
                <a:ea typeface="微軟正黑體" pitchFamily="34" charset="-120"/>
              </a:rPr>
              <a:t>學年度入學學生</a:t>
            </a:r>
            <a:endParaRPr lang="en-US" altLang="zh-TW" b="1" dirty="0">
              <a:latin typeface="微軟正黑體" pitchFamily="34" charset="-120"/>
              <a:ea typeface="微軟正黑體" pitchFamily="34" charset="-120"/>
            </a:endParaRPr>
          </a:p>
          <a:p>
            <a:pPr lvl="1"/>
            <a:r>
              <a:rPr lang="zh-TW" altLang="en-US" b="1" dirty="0">
                <a:solidFill>
                  <a:srgbClr val="FF0000"/>
                </a:solidFill>
                <a:latin typeface="微軟正黑體" pitchFamily="34" charset="-120"/>
                <a:ea typeface="微軟正黑體" pitchFamily="34" charset="-120"/>
              </a:rPr>
              <a:t>學習歷程</a:t>
            </a:r>
            <a:r>
              <a:rPr lang="zh-TW" altLang="en-US" b="1" dirty="0">
                <a:latin typeface="微軟正黑體" pitchFamily="34" charset="-120"/>
                <a:ea typeface="微軟正黑體" pitchFamily="34" charset="-120"/>
              </a:rPr>
              <a:t>的參採</a:t>
            </a:r>
            <a:endParaRPr lang="en-US" altLang="zh-TW" b="1" dirty="0">
              <a:latin typeface="微軟正黑體" pitchFamily="34" charset="-120"/>
              <a:ea typeface="微軟正黑體" pitchFamily="34" charset="-120"/>
            </a:endParaRPr>
          </a:p>
          <a:p>
            <a:pPr lvl="1"/>
            <a:r>
              <a:rPr lang="zh-TW" altLang="en-US" b="1" dirty="0">
                <a:latin typeface="微軟正黑體" pitchFamily="34" charset="-120"/>
                <a:ea typeface="微軟正黑體" pitchFamily="34" charset="-120"/>
              </a:rPr>
              <a:t>學測及分科考試之科目及範圍均有變動</a:t>
            </a:r>
            <a:endParaRPr lang="en-US" altLang="zh-TW" b="1" dirty="0">
              <a:latin typeface="微軟正黑體" pitchFamily="34" charset="-120"/>
              <a:ea typeface="微軟正黑體" pitchFamily="34" charset="-120"/>
            </a:endParaRPr>
          </a:p>
          <a:p>
            <a:pPr>
              <a:spcBef>
                <a:spcPts val="2400"/>
              </a:spcBef>
            </a:pPr>
            <a:r>
              <a:rPr lang="zh-TW" altLang="en-US" b="1" dirty="0">
                <a:latin typeface="微軟正黑體" pitchFamily="34" charset="-120"/>
                <a:ea typeface="微軟正黑體" pitchFamily="34" charset="-120"/>
              </a:rPr>
              <a:t>請於入學高級中等學校或五專後，務必注意各校的宣導或開學注意事項。</a:t>
            </a:r>
          </a:p>
        </p:txBody>
      </p:sp>
      <p:sp>
        <p:nvSpPr>
          <p:cNvPr id="5" name="標題 1">
            <a:extLst>
              <a:ext uri="{FF2B5EF4-FFF2-40B4-BE49-F238E27FC236}">
                <a16:creationId xmlns:a16="http://schemas.microsoft.com/office/drawing/2014/main" id="{CD9A522C-D149-41DD-AA64-5F82E0B3729C}"/>
              </a:ext>
            </a:extLst>
          </p:cNvPr>
          <p:cNvSpPr>
            <a:spLocks noGrp="1"/>
          </p:cNvSpPr>
          <p:nvPr>
            <p:ph type="title"/>
          </p:nvPr>
        </p:nvSpPr>
        <p:spPr>
          <a:xfrm>
            <a:off x="467544" y="548680"/>
            <a:ext cx="8229600" cy="1143000"/>
          </a:xfrm>
        </p:spPr>
        <p:txBody>
          <a:bodyPr/>
          <a:lstStyle/>
          <a:p>
            <a:pPr algn="l"/>
            <a:r>
              <a:rPr lang="zh-TW" altLang="en-US" b="1" dirty="0">
                <a:solidFill>
                  <a:srgbClr val="0000FF"/>
                </a:solidFill>
                <a:latin typeface="微軟正黑體" pitchFamily="34" charset="-120"/>
                <a:ea typeface="微軟正黑體" pitchFamily="34" charset="-120"/>
              </a:rPr>
              <a:t>加強宣導事項</a:t>
            </a:r>
            <a:r>
              <a:rPr lang="en-US" altLang="zh-TW" b="1" dirty="0">
                <a:solidFill>
                  <a:srgbClr val="0000FF"/>
                </a:solidFill>
                <a:latin typeface="微軟正黑體" pitchFamily="34" charset="-120"/>
                <a:ea typeface="微軟正黑體" pitchFamily="34" charset="-120"/>
              </a:rPr>
              <a:t>(5)</a:t>
            </a:r>
            <a:endParaRPr lang="zh-TW" altLang="en-US" b="1" dirty="0">
              <a:solidFill>
                <a:srgbClr val="0000FF"/>
              </a:solidFill>
              <a:latin typeface="微軟正黑體" pitchFamily="34" charset="-120"/>
              <a:ea typeface="微軟正黑體" pitchFamily="34" charset="-120"/>
            </a:endParaRPr>
          </a:p>
        </p:txBody>
      </p:sp>
      <p:grpSp>
        <p:nvGrpSpPr>
          <p:cNvPr id="6" name="群組 5"/>
          <p:cNvGrpSpPr/>
          <p:nvPr/>
        </p:nvGrpSpPr>
        <p:grpSpPr>
          <a:xfrm>
            <a:off x="2195736" y="44624"/>
            <a:ext cx="6948264" cy="400110"/>
            <a:chOff x="2195736" y="44624"/>
            <a:chExt cx="6948264" cy="400110"/>
          </a:xfrm>
        </p:grpSpPr>
        <p:sp>
          <p:nvSpPr>
            <p:cNvPr id="7" name="矩形 6"/>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重要提醒事項</a:t>
              </a:r>
            </a:p>
          </p:txBody>
        </p:sp>
        <p:grpSp>
          <p:nvGrpSpPr>
            <p:cNvPr id="8" name="群組 7"/>
            <p:cNvGrpSpPr/>
            <p:nvPr/>
          </p:nvGrpSpPr>
          <p:grpSpPr>
            <a:xfrm>
              <a:off x="2195736" y="44624"/>
              <a:ext cx="2664296" cy="360045"/>
              <a:chOff x="2123728" y="44624"/>
              <a:chExt cx="2664296" cy="360045"/>
            </a:xfrm>
          </p:grpSpPr>
          <p:grpSp>
            <p:nvGrpSpPr>
              <p:cNvPr id="9" name="群組 8"/>
              <p:cNvGrpSpPr/>
              <p:nvPr/>
            </p:nvGrpSpPr>
            <p:grpSpPr>
              <a:xfrm>
                <a:off x="2555776" y="44624"/>
                <a:ext cx="2232248" cy="360045"/>
                <a:chOff x="2267744" y="44624"/>
                <a:chExt cx="2232248" cy="360045"/>
              </a:xfrm>
            </p:grpSpPr>
            <p:grpSp>
              <p:nvGrpSpPr>
                <p:cNvPr id="11" name="群組 37"/>
                <p:cNvGrpSpPr/>
                <p:nvPr/>
              </p:nvGrpSpPr>
              <p:grpSpPr>
                <a:xfrm>
                  <a:off x="2267744" y="44629"/>
                  <a:ext cx="2232248" cy="360040"/>
                  <a:chOff x="2267738" y="44624"/>
                  <a:chExt cx="2232248" cy="360040"/>
                </a:xfrm>
              </p:grpSpPr>
              <p:sp>
                <p:nvSpPr>
                  <p:cNvPr id="14" name="橢圓 1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13" name="橢圓 1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39484957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85192" y="1556792"/>
            <a:ext cx="8435280" cy="5400600"/>
          </a:xfrm>
        </p:spPr>
        <p:txBody>
          <a:bodyPr/>
          <a:lstStyle/>
          <a:p>
            <a:pPr>
              <a:spcBef>
                <a:spcPts val="1800"/>
              </a:spcBef>
            </a:pPr>
            <a:r>
              <a:rPr lang="zh-TW" altLang="en-US" b="1" dirty="0">
                <a:solidFill>
                  <a:srgbClr val="FF0000"/>
                </a:solidFill>
                <a:latin typeface="微軟正黑體" pitchFamily="34" charset="-120"/>
                <a:ea typeface="微軟正黑體" pitchFamily="34" charset="-120"/>
              </a:rPr>
              <a:t>教育會考</a:t>
            </a:r>
            <a:r>
              <a:rPr lang="zh-TW" altLang="en-US" b="1" dirty="0">
                <a:solidFill>
                  <a:srgbClr val="0000FF"/>
                </a:solidFill>
                <a:latin typeface="微軟正黑體" pitchFamily="34" charset="-120"/>
                <a:ea typeface="微軟正黑體" pitchFamily="34" charset="-120"/>
              </a:rPr>
              <a:t>不是</a:t>
            </a:r>
            <a:r>
              <a:rPr lang="zh-TW" altLang="en-US" b="1" dirty="0">
                <a:latin typeface="微軟正黑體" pitchFamily="34" charset="-120"/>
                <a:ea typeface="微軟正黑體" pitchFamily="34" charset="-120"/>
              </a:rPr>
              <a:t>高中職入學</a:t>
            </a:r>
            <a:r>
              <a:rPr lang="en-US" altLang="zh-TW" b="1" dirty="0">
                <a:latin typeface="微軟正黑體" pitchFamily="34" charset="-120"/>
                <a:ea typeface="微軟正黑體" pitchFamily="34" charset="-120"/>
              </a:rPr>
              <a:t>(</a:t>
            </a:r>
            <a:r>
              <a:rPr lang="zh-TW" altLang="en-US" b="1" dirty="0">
                <a:latin typeface="微軟正黑體" pitchFamily="34" charset="-120"/>
                <a:ea typeface="微軟正黑體" pitchFamily="34" charset="-120"/>
              </a:rPr>
              <a:t>免試入學</a:t>
            </a:r>
            <a:r>
              <a:rPr lang="en-US" altLang="zh-TW" b="1" dirty="0">
                <a:latin typeface="微軟正黑體" pitchFamily="34" charset="-120"/>
                <a:ea typeface="微軟正黑體" pitchFamily="34" charset="-120"/>
              </a:rPr>
              <a:t>)</a:t>
            </a:r>
            <a:r>
              <a:rPr lang="zh-TW" altLang="en-US" b="1" dirty="0">
                <a:latin typeface="微軟正黑體" pitchFamily="34" charset="-120"/>
                <a:ea typeface="微軟正黑體" pitchFamily="34" charset="-120"/>
              </a:rPr>
              <a:t>的唯一篩選機制，花蓮區還參採</a:t>
            </a:r>
            <a:r>
              <a:rPr lang="zh-TW" altLang="en-US" b="1" dirty="0">
                <a:solidFill>
                  <a:srgbClr val="FF0000"/>
                </a:solidFill>
                <a:latin typeface="微軟正黑體" pitchFamily="34" charset="-120"/>
                <a:ea typeface="微軟正黑體" pitchFamily="34" charset="-120"/>
              </a:rPr>
              <a:t>多元表現</a:t>
            </a:r>
            <a:r>
              <a:rPr lang="zh-TW" altLang="en-US" b="1" dirty="0">
                <a:latin typeface="微軟正黑體" pitchFamily="34" charset="-120"/>
                <a:ea typeface="微軟正黑體" pitchFamily="34" charset="-120"/>
              </a:rPr>
              <a:t>等資料。</a:t>
            </a:r>
            <a:endParaRPr lang="en-US" altLang="zh-TW" b="1" dirty="0">
              <a:latin typeface="微軟正黑體" pitchFamily="34" charset="-120"/>
              <a:ea typeface="微軟正黑體" pitchFamily="34" charset="-120"/>
            </a:endParaRPr>
          </a:p>
          <a:p>
            <a:pPr>
              <a:spcBef>
                <a:spcPts val="1800"/>
              </a:spcBef>
            </a:pPr>
            <a:r>
              <a:rPr lang="zh-TW" altLang="en-US" b="1" dirty="0">
                <a:latin typeface="微軟正黑體" pitchFamily="34" charset="-120"/>
                <a:ea typeface="微軟正黑體" pitchFamily="34" charset="-120"/>
              </a:rPr>
              <a:t>教育會考</a:t>
            </a:r>
            <a:r>
              <a:rPr lang="zh-TW" altLang="en-US" b="1" dirty="0">
                <a:solidFill>
                  <a:srgbClr val="FF0000"/>
                </a:solidFill>
                <a:latin typeface="微軟正黑體" pitchFamily="34" charset="-120"/>
                <a:ea typeface="微軟正黑體" pitchFamily="34" charset="-120"/>
              </a:rPr>
              <a:t>國中應屆畢業生都要參加</a:t>
            </a:r>
            <a:r>
              <a:rPr lang="zh-TW" altLang="en-US" b="1" dirty="0">
                <a:latin typeface="微軟正黑體" pitchFamily="34" charset="-120"/>
                <a:ea typeface="微軟正黑體" pitchFamily="34" charset="-120"/>
              </a:rPr>
              <a:t>，用於</a:t>
            </a:r>
            <a:r>
              <a:rPr lang="zh-TW" altLang="en-US" b="1" dirty="0">
                <a:solidFill>
                  <a:srgbClr val="0000FF"/>
                </a:solidFill>
                <a:latin typeface="微軟正黑體" pitchFamily="34" charset="-120"/>
                <a:ea typeface="微軟正黑體" pitchFamily="34" charset="-120"/>
              </a:rPr>
              <a:t>入學採計時限當年度有效</a:t>
            </a:r>
            <a:r>
              <a:rPr lang="zh-TW" altLang="en-US" b="1" dirty="0">
                <a:latin typeface="微軟正黑體" pitchFamily="34" charset="-120"/>
                <a:ea typeface="微軟正黑體" pitchFamily="34" charset="-120"/>
              </a:rPr>
              <a:t>。</a:t>
            </a:r>
            <a:endParaRPr lang="en-US" altLang="zh-TW" b="1" dirty="0">
              <a:latin typeface="微軟正黑體" pitchFamily="34" charset="-120"/>
              <a:ea typeface="微軟正黑體" pitchFamily="34" charset="-120"/>
            </a:endParaRPr>
          </a:p>
          <a:p>
            <a:pPr>
              <a:spcBef>
                <a:spcPts val="1800"/>
              </a:spcBef>
            </a:pPr>
            <a:r>
              <a:rPr lang="zh-TW" altLang="en-US" b="1" dirty="0">
                <a:solidFill>
                  <a:srgbClr val="FF0000"/>
                </a:solidFill>
                <a:latin typeface="微軟正黑體" pitchFamily="34" charset="-120"/>
                <a:ea typeface="微軟正黑體" pitchFamily="34" charset="-120"/>
              </a:rPr>
              <a:t>免試入學</a:t>
            </a:r>
            <a:r>
              <a:rPr lang="zh-TW" altLang="en-US" b="1" dirty="0">
                <a:latin typeface="微軟正黑體" pitchFamily="34" charset="-120"/>
                <a:ea typeface="微軟正黑體" pitchFamily="34" charset="-120"/>
              </a:rPr>
              <a:t>的「免試」是</a:t>
            </a:r>
            <a:r>
              <a:rPr lang="zh-TW" altLang="en-US" b="1" dirty="0">
                <a:solidFill>
                  <a:srgbClr val="0000FF"/>
                </a:solidFill>
                <a:latin typeface="微軟正黑體" pitchFamily="34" charset="-120"/>
                <a:ea typeface="微軟正黑體" pitchFamily="34" charset="-120"/>
              </a:rPr>
              <a:t>沒有參加考試也能分發入學</a:t>
            </a:r>
            <a:r>
              <a:rPr lang="zh-TW" altLang="en-US" b="1" dirty="0">
                <a:latin typeface="微軟正黑體" pitchFamily="34" charset="-120"/>
                <a:ea typeface="微軟正黑體" pitchFamily="34" charset="-120"/>
              </a:rPr>
              <a:t>，但是不保證能進入第一志願。</a:t>
            </a:r>
            <a:endParaRPr lang="en-US" altLang="zh-TW" b="1" dirty="0">
              <a:latin typeface="微軟正黑體" pitchFamily="34" charset="-120"/>
              <a:ea typeface="微軟正黑體" pitchFamily="34" charset="-120"/>
            </a:endParaRPr>
          </a:p>
          <a:p>
            <a:pPr>
              <a:spcBef>
                <a:spcPts val="1800"/>
              </a:spcBef>
            </a:pPr>
            <a:r>
              <a:rPr lang="zh-TW" altLang="en-US" b="1" dirty="0">
                <a:solidFill>
                  <a:srgbClr val="FF0000"/>
                </a:solidFill>
                <a:latin typeface="微軟正黑體" pitchFamily="34" charset="-120"/>
                <a:ea typeface="微軟正黑體" pitchFamily="34" charset="-120"/>
              </a:rPr>
              <a:t>完全免試入學</a:t>
            </a:r>
            <a:r>
              <a:rPr lang="zh-TW" altLang="en-US" b="1" dirty="0">
                <a:latin typeface="微軟正黑體" pitchFamily="34" charset="-120"/>
                <a:ea typeface="微軟正黑體" pitchFamily="34" charset="-120"/>
              </a:rPr>
              <a:t>是不參考教育會考的入學方式，</a:t>
            </a:r>
            <a:r>
              <a:rPr lang="zh-TW" altLang="en-US" b="1" dirty="0">
                <a:solidFill>
                  <a:srgbClr val="0000FF"/>
                </a:solidFill>
                <a:latin typeface="微軟正黑體" pitchFamily="34" charset="-120"/>
                <a:ea typeface="微軟正黑體" pitchFamily="34" charset="-120"/>
              </a:rPr>
              <a:t>只限招生區內應屆畢業生</a:t>
            </a:r>
            <a:r>
              <a:rPr lang="zh-TW" altLang="en-US" b="1" dirty="0">
                <a:latin typeface="微軟正黑體" pitchFamily="34" charset="-120"/>
                <a:ea typeface="微軟正黑體" pitchFamily="34" charset="-120"/>
              </a:rPr>
              <a:t>。</a:t>
            </a:r>
            <a:endParaRPr lang="en-US" altLang="zh-TW" b="1" dirty="0">
              <a:latin typeface="微軟正黑體" pitchFamily="34" charset="-120"/>
              <a:ea typeface="微軟正黑體" pitchFamily="34" charset="-120"/>
            </a:endParaRPr>
          </a:p>
          <a:p>
            <a:pPr>
              <a:spcBef>
                <a:spcPts val="1800"/>
              </a:spcBef>
            </a:pPr>
            <a:endParaRPr lang="en-US" altLang="zh-TW" b="1" dirty="0">
              <a:latin typeface="微軟正黑體" pitchFamily="34" charset="-120"/>
              <a:ea typeface="微軟正黑體" pitchFamily="34" charset="-120"/>
            </a:endParaRPr>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b="1" smtClean="0"/>
              <a:pPr>
                <a:defRPr/>
              </a:pPr>
              <a:t>92</a:t>
            </a:fld>
            <a:endParaRPr lang="zh-TW" altLang="en-US" b="1"/>
          </a:p>
        </p:txBody>
      </p:sp>
      <p:sp>
        <p:nvSpPr>
          <p:cNvPr id="26" name="標題 1">
            <a:extLst>
              <a:ext uri="{FF2B5EF4-FFF2-40B4-BE49-F238E27FC236}">
                <a16:creationId xmlns:a16="http://schemas.microsoft.com/office/drawing/2014/main" id="{CD9A522C-D149-41DD-AA64-5F82E0B3729C}"/>
              </a:ext>
            </a:extLst>
          </p:cNvPr>
          <p:cNvSpPr>
            <a:spLocks noGrp="1"/>
          </p:cNvSpPr>
          <p:nvPr>
            <p:ph type="title"/>
          </p:nvPr>
        </p:nvSpPr>
        <p:spPr>
          <a:xfrm>
            <a:off x="467544" y="548680"/>
            <a:ext cx="8229600" cy="1143000"/>
          </a:xfrm>
        </p:spPr>
        <p:txBody>
          <a:bodyPr/>
          <a:lstStyle/>
          <a:p>
            <a:pPr algn="l"/>
            <a:r>
              <a:rPr lang="zh-TW" altLang="en-US" b="1" dirty="0">
                <a:solidFill>
                  <a:srgbClr val="0000FF"/>
                </a:solidFill>
                <a:latin typeface="微軟正黑體" pitchFamily="34" charset="-120"/>
                <a:ea typeface="微軟正黑體" pitchFamily="34" charset="-120"/>
              </a:rPr>
              <a:t>加強宣導事項</a:t>
            </a:r>
            <a:r>
              <a:rPr lang="en-US" altLang="zh-TW" b="1" dirty="0">
                <a:solidFill>
                  <a:srgbClr val="0000FF"/>
                </a:solidFill>
                <a:latin typeface="微軟正黑體" pitchFamily="34" charset="-120"/>
                <a:ea typeface="微軟正黑體" pitchFamily="34" charset="-120"/>
              </a:rPr>
              <a:t>(6)</a:t>
            </a:r>
            <a:endParaRPr lang="zh-TW" altLang="en-US" b="1" dirty="0">
              <a:solidFill>
                <a:srgbClr val="0000FF"/>
              </a:solidFill>
              <a:latin typeface="微軟正黑體" pitchFamily="34" charset="-120"/>
              <a:ea typeface="微軟正黑體" pitchFamily="34" charset="-120"/>
            </a:endParaRPr>
          </a:p>
        </p:txBody>
      </p:sp>
      <p:grpSp>
        <p:nvGrpSpPr>
          <p:cNvPr id="27" name="群組 26"/>
          <p:cNvGrpSpPr/>
          <p:nvPr/>
        </p:nvGrpSpPr>
        <p:grpSpPr>
          <a:xfrm>
            <a:off x="2195736" y="44624"/>
            <a:ext cx="6948264" cy="400110"/>
            <a:chOff x="2195736" y="44624"/>
            <a:chExt cx="6948264" cy="400110"/>
          </a:xfrm>
        </p:grpSpPr>
        <p:sp>
          <p:nvSpPr>
            <p:cNvPr id="28" name="矩形 2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重要提醒事項</a:t>
              </a:r>
            </a:p>
          </p:txBody>
        </p:sp>
        <p:grpSp>
          <p:nvGrpSpPr>
            <p:cNvPr id="29" name="群組 28"/>
            <p:cNvGrpSpPr/>
            <p:nvPr/>
          </p:nvGrpSpPr>
          <p:grpSpPr>
            <a:xfrm>
              <a:off x="2195736" y="44624"/>
              <a:ext cx="2664296" cy="360045"/>
              <a:chOff x="2123728" y="44624"/>
              <a:chExt cx="2664296" cy="360045"/>
            </a:xfrm>
          </p:grpSpPr>
          <p:grpSp>
            <p:nvGrpSpPr>
              <p:cNvPr id="30" name="群組 29"/>
              <p:cNvGrpSpPr/>
              <p:nvPr/>
            </p:nvGrpSpPr>
            <p:grpSpPr>
              <a:xfrm>
                <a:off x="2555776" y="44624"/>
                <a:ext cx="2232248" cy="360045"/>
                <a:chOff x="2267744" y="44624"/>
                <a:chExt cx="2232248" cy="360045"/>
              </a:xfrm>
            </p:grpSpPr>
            <p:grpSp>
              <p:nvGrpSpPr>
                <p:cNvPr id="32" name="群組 37"/>
                <p:cNvGrpSpPr/>
                <p:nvPr/>
              </p:nvGrpSpPr>
              <p:grpSpPr>
                <a:xfrm>
                  <a:off x="2267744" y="44629"/>
                  <a:ext cx="2232248" cy="360040"/>
                  <a:chOff x="2267738" y="44624"/>
                  <a:chExt cx="2232248" cy="360040"/>
                </a:xfrm>
              </p:grpSpPr>
              <p:sp>
                <p:nvSpPr>
                  <p:cNvPr id="35" name="橢圓 3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4" name="橢圓 3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8488481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5212" y="1628800"/>
            <a:ext cx="8229600" cy="665502"/>
          </a:xfrm>
        </p:spPr>
        <p:txBody>
          <a:bodyPr/>
          <a:lstStyle/>
          <a:p>
            <a:r>
              <a:rPr lang="zh-TW" altLang="en-US" b="1" dirty="0">
                <a:solidFill>
                  <a:srgbClr val="FF0000"/>
                </a:solidFill>
              </a:rPr>
              <a:t>是否可以報名多個入學管道</a:t>
            </a:r>
            <a:r>
              <a:rPr lang="en-US" altLang="zh-TW" b="1" dirty="0">
                <a:solidFill>
                  <a:srgbClr val="FF0000"/>
                </a:solidFill>
              </a:rPr>
              <a:t>?</a:t>
            </a:r>
            <a:endParaRPr lang="zh-TW" altLang="en-US" b="1" dirty="0">
              <a:solidFill>
                <a:srgbClr val="FF0000"/>
              </a:solidFill>
            </a:endParaRPr>
          </a:p>
        </p:txBody>
      </p:sp>
      <p:sp>
        <p:nvSpPr>
          <p:cNvPr id="3" name="內容版面配置區 2"/>
          <p:cNvSpPr>
            <a:spLocks noGrp="1"/>
          </p:cNvSpPr>
          <p:nvPr>
            <p:ph idx="1"/>
          </p:nvPr>
        </p:nvSpPr>
        <p:spPr>
          <a:xfrm>
            <a:off x="565212" y="2299495"/>
            <a:ext cx="8229600" cy="4525963"/>
          </a:xfrm>
        </p:spPr>
        <p:txBody>
          <a:bodyPr/>
          <a:lstStyle/>
          <a:p>
            <a:pPr>
              <a:spcBef>
                <a:spcPts val="600"/>
              </a:spcBef>
            </a:pPr>
            <a:r>
              <a:rPr lang="zh-TW" altLang="en-US" sz="2800" b="1" dirty="0"/>
              <a:t>身心障礙學生參加</a:t>
            </a:r>
            <a:r>
              <a:rPr lang="zh-TW" altLang="en-US" sz="2800" b="1" dirty="0">
                <a:solidFill>
                  <a:srgbClr val="FF0000"/>
                </a:solidFill>
              </a:rPr>
              <a:t>適性輔導就學安置計畫</a:t>
            </a:r>
            <a:r>
              <a:rPr lang="zh-TW" altLang="en-US" sz="2800" b="1" dirty="0"/>
              <a:t>的學生，可以同時參加各項入學管道。不過</a:t>
            </a:r>
            <a:r>
              <a:rPr lang="zh-TW" altLang="en-US" sz="2800" b="1" dirty="0">
                <a:solidFill>
                  <a:srgbClr val="000099"/>
                </a:solidFill>
              </a:rPr>
              <a:t>只能選擇</a:t>
            </a:r>
            <a:r>
              <a:rPr lang="zh-TW" altLang="en-US" sz="2800" b="1" u="sng" dirty="0">
                <a:solidFill>
                  <a:srgbClr val="000099"/>
                </a:solidFill>
              </a:rPr>
              <a:t>一所學校</a:t>
            </a:r>
            <a:r>
              <a:rPr lang="zh-TW" altLang="en-US" sz="2800" b="1" dirty="0">
                <a:solidFill>
                  <a:srgbClr val="000099"/>
                </a:solidFill>
              </a:rPr>
              <a:t>辦理報到</a:t>
            </a:r>
            <a:r>
              <a:rPr lang="zh-TW" altLang="en-US" sz="2800" b="1" dirty="0"/>
              <a:t>。</a:t>
            </a:r>
            <a:endParaRPr lang="en-US" altLang="zh-TW" sz="2800" b="1" dirty="0"/>
          </a:p>
          <a:p>
            <a:pPr>
              <a:spcBef>
                <a:spcPts val="600"/>
              </a:spcBef>
            </a:pPr>
            <a:r>
              <a:rPr lang="zh-TW" altLang="en-US" sz="2800" b="1" dirty="0">
                <a:solidFill>
                  <a:srgbClr val="FF0000"/>
                </a:solidFill>
              </a:rPr>
              <a:t>學習區完全免試</a:t>
            </a:r>
            <a:r>
              <a:rPr lang="zh-TW" altLang="en-US" sz="2800" b="1" dirty="0"/>
              <a:t>、</a:t>
            </a:r>
            <a:r>
              <a:rPr lang="zh-TW" altLang="en-US" sz="2800" b="1" dirty="0">
                <a:solidFill>
                  <a:srgbClr val="FF0000"/>
                </a:solidFill>
              </a:rPr>
              <a:t>五專優先免試入學</a:t>
            </a:r>
            <a:r>
              <a:rPr lang="zh-TW" altLang="en-US" sz="2800" b="1" dirty="0"/>
              <a:t>、</a:t>
            </a:r>
            <a:r>
              <a:rPr lang="zh-TW" altLang="en-US" sz="2800" b="1" dirty="0">
                <a:solidFill>
                  <a:srgbClr val="FF0000"/>
                </a:solidFill>
              </a:rPr>
              <a:t>技優甄審入學</a:t>
            </a:r>
            <a:r>
              <a:rPr lang="zh-TW" altLang="en-US" sz="2800" b="1" dirty="0"/>
              <a:t>與</a:t>
            </a:r>
            <a:r>
              <a:rPr lang="zh-TW" altLang="en-US" sz="2800" b="1" dirty="0">
                <a:solidFill>
                  <a:srgbClr val="FF0000"/>
                </a:solidFill>
              </a:rPr>
              <a:t>實用技能</a:t>
            </a:r>
            <a:r>
              <a:rPr lang="zh-TW" altLang="en-US" sz="2800" b="1" dirty="0"/>
              <a:t>班可以同時報名，但是</a:t>
            </a:r>
            <a:r>
              <a:rPr lang="zh-TW" altLang="en-US" sz="2800" b="1" dirty="0">
                <a:solidFill>
                  <a:srgbClr val="000099"/>
                </a:solidFill>
              </a:rPr>
              <a:t>只能選擇</a:t>
            </a:r>
            <a:r>
              <a:rPr lang="zh-TW" altLang="en-US" sz="2800" b="1" u="sng" dirty="0">
                <a:solidFill>
                  <a:srgbClr val="000099"/>
                </a:solidFill>
              </a:rPr>
              <a:t>一所學校</a:t>
            </a:r>
            <a:r>
              <a:rPr lang="zh-TW" altLang="en-US" sz="2800" b="1" dirty="0">
                <a:solidFill>
                  <a:srgbClr val="000099"/>
                </a:solidFill>
              </a:rPr>
              <a:t>辦理報到</a:t>
            </a:r>
            <a:r>
              <a:rPr lang="zh-TW" altLang="en-US" sz="2800" b="1" dirty="0"/>
              <a:t>。</a:t>
            </a:r>
            <a:endParaRPr lang="en-US" altLang="zh-TW" sz="2800" b="1" dirty="0"/>
          </a:p>
          <a:p>
            <a:pPr>
              <a:spcBef>
                <a:spcPts val="600"/>
              </a:spcBef>
            </a:pPr>
            <a:r>
              <a:rPr lang="zh-TW" altLang="en-US" sz="2800" b="1" dirty="0"/>
              <a:t>免試入學與五專聯合免試入學可以同時報名，但是</a:t>
            </a:r>
            <a:r>
              <a:rPr lang="zh-TW" altLang="en-US" sz="2800" b="1" dirty="0">
                <a:solidFill>
                  <a:srgbClr val="000099"/>
                </a:solidFill>
              </a:rPr>
              <a:t>只能選擇</a:t>
            </a:r>
            <a:r>
              <a:rPr lang="zh-TW" altLang="en-US" sz="2800" b="1" u="sng" dirty="0">
                <a:solidFill>
                  <a:srgbClr val="000099"/>
                </a:solidFill>
              </a:rPr>
              <a:t>一所學校</a:t>
            </a:r>
            <a:r>
              <a:rPr lang="zh-TW" altLang="en-US" sz="2800" b="1" dirty="0">
                <a:solidFill>
                  <a:srgbClr val="000099"/>
                </a:solidFill>
              </a:rPr>
              <a:t>辦理報到</a:t>
            </a:r>
            <a:r>
              <a:rPr lang="zh-TW" altLang="en-US" sz="2800" b="1" dirty="0"/>
              <a:t>。</a:t>
            </a:r>
            <a:endParaRPr lang="en-US" altLang="zh-TW" sz="2800" b="1" dirty="0"/>
          </a:p>
        </p:txBody>
      </p:sp>
      <p:sp>
        <p:nvSpPr>
          <p:cNvPr id="4" name="投影片編號版面配置區 3"/>
          <p:cNvSpPr>
            <a:spLocks noGrp="1"/>
          </p:cNvSpPr>
          <p:nvPr>
            <p:ph type="sldNum" sz="quarter" idx="12"/>
          </p:nvPr>
        </p:nvSpPr>
        <p:spPr/>
        <p:txBody>
          <a:bodyPr/>
          <a:lstStyle/>
          <a:p>
            <a:pPr>
              <a:defRPr/>
            </a:pPr>
            <a:fld id="{1ECC75B7-3E76-4ACC-92CB-F8F94F23DF5E}" type="slidenum">
              <a:rPr lang="zh-TW" altLang="en-US" b="1" smtClean="0"/>
              <a:pPr>
                <a:defRPr/>
              </a:pPr>
              <a:t>93</a:t>
            </a:fld>
            <a:endParaRPr lang="zh-TW" altLang="en-US" b="1"/>
          </a:p>
        </p:txBody>
      </p:sp>
      <p:sp>
        <p:nvSpPr>
          <p:cNvPr id="26" name="標題 1">
            <a:extLst>
              <a:ext uri="{FF2B5EF4-FFF2-40B4-BE49-F238E27FC236}">
                <a16:creationId xmlns:a16="http://schemas.microsoft.com/office/drawing/2014/main" id="{CD9A522C-D149-41DD-AA64-5F82E0B3729C}"/>
              </a:ext>
            </a:extLst>
          </p:cNvPr>
          <p:cNvSpPr txBox="1">
            <a:spLocks/>
          </p:cNvSpPr>
          <p:nvPr/>
        </p:nvSpPr>
        <p:spPr bwMode="auto">
          <a:xfrm>
            <a:off x="467544" y="54868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defRPr>
            </a:lvl5pPr>
            <a:lvl6pPr marL="457200" algn="ctr"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rtl="0" fontAlgn="base">
              <a:spcBef>
                <a:spcPct val="0"/>
              </a:spcBef>
              <a:spcAft>
                <a:spcPct val="0"/>
              </a:spcAft>
              <a:defRPr kumimoji="1" sz="4400">
                <a:solidFill>
                  <a:schemeClr val="tx1"/>
                </a:solidFill>
                <a:latin typeface="Calibri" pitchFamily="34" charset="0"/>
                <a:ea typeface="新細明體" pitchFamily="18" charset="-120"/>
              </a:defRPr>
            </a:lvl9pPr>
          </a:lstStyle>
          <a:p>
            <a:pPr algn="l"/>
            <a:r>
              <a:rPr lang="zh-TW" altLang="en-US" b="1" dirty="0">
                <a:solidFill>
                  <a:srgbClr val="0000FF"/>
                </a:solidFill>
                <a:latin typeface="微軟正黑體" pitchFamily="34" charset="-120"/>
                <a:ea typeface="微軟正黑體" pitchFamily="34" charset="-120"/>
              </a:rPr>
              <a:t>加強宣導事項</a:t>
            </a:r>
            <a:r>
              <a:rPr lang="en-US" altLang="zh-TW" b="1" dirty="0">
                <a:solidFill>
                  <a:srgbClr val="0000FF"/>
                </a:solidFill>
                <a:latin typeface="微軟正黑體" pitchFamily="34" charset="-120"/>
                <a:ea typeface="微軟正黑體" pitchFamily="34" charset="-120"/>
              </a:rPr>
              <a:t>(7)</a:t>
            </a:r>
            <a:endParaRPr lang="zh-TW" altLang="en-US" b="1" dirty="0">
              <a:solidFill>
                <a:srgbClr val="0000FF"/>
              </a:solidFill>
              <a:latin typeface="微軟正黑體" pitchFamily="34" charset="-120"/>
              <a:ea typeface="微軟正黑體" pitchFamily="34" charset="-120"/>
            </a:endParaRPr>
          </a:p>
        </p:txBody>
      </p:sp>
      <p:grpSp>
        <p:nvGrpSpPr>
          <p:cNvPr id="27" name="群組 26"/>
          <p:cNvGrpSpPr/>
          <p:nvPr/>
        </p:nvGrpSpPr>
        <p:grpSpPr>
          <a:xfrm>
            <a:off x="2195736" y="44624"/>
            <a:ext cx="6948264" cy="400110"/>
            <a:chOff x="2195736" y="44624"/>
            <a:chExt cx="6948264" cy="400110"/>
          </a:xfrm>
        </p:grpSpPr>
        <p:sp>
          <p:nvSpPr>
            <p:cNvPr id="28" name="矩形 27"/>
            <p:cNvSpPr/>
            <p:nvPr/>
          </p:nvSpPr>
          <p:spPr>
            <a:xfrm>
              <a:off x="4909968" y="44624"/>
              <a:ext cx="4234032" cy="400110"/>
            </a:xfrm>
            <a:prstGeom prst="rect">
              <a:avLst/>
            </a:prstGeom>
          </p:spPr>
          <p:txBody>
            <a:bodyPr wrap="square">
              <a:spAutoFit/>
            </a:bodyPr>
            <a:lstStyle/>
            <a:p>
              <a:r>
                <a:rPr lang="zh-TW" altLang="en-US" sz="2000" b="1" dirty="0">
                  <a:solidFill>
                    <a:prstClr val="white"/>
                  </a:solidFill>
                  <a:latin typeface="微軟正黑體" panose="020B0604030504040204" pitchFamily="34" charset="-120"/>
                  <a:ea typeface="微軟正黑體" panose="020B0604030504040204" pitchFamily="34" charset="-120"/>
                </a:rPr>
                <a:t>花蓮區適性入學管道</a:t>
              </a:r>
              <a:r>
                <a:rPr lang="en-US" altLang="zh-TW" sz="2000" b="1" dirty="0">
                  <a:solidFill>
                    <a:prstClr val="white"/>
                  </a:solidFill>
                  <a:latin typeface="微軟正黑體" panose="020B0604030504040204" pitchFamily="34" charset="-120"/>
                  <a:ea typeface="微軟正黑體" panose="020B0604030504040204" pitchFamily="34" charset="-120"/>
                </a:rPr>
                <a:t>-</a:t>
              </a:r>
              <a:r>
                <a:rPr lang="zh-TW" altLang="en-US" sz="2000" b="1" dirty="0">
                  <a:solidFill>
                    <a:prstClr val="white"/>
                  </a:solidFill>
                  <a:latin typeface="微軟正黑體" panose="020B0604030504040204" pitchFamily="34" charset="-120"/>
                  <a:ea typeface="微軟正黑體" panose="020B0604030504040204" pitchFamily="34" charset="-120"/>
                </a:rPr>
                <a:t>重要提醒事項</a:t>
              </a:r>
            </a:p>
          </p:txBody>
        </p:sp>
        <p:grpSp>
          <p:nvGrpSpPr>
            <p:cNvPr id="29" name="群組 28"/>
            <p:cNvGrpSpPr/>
            <p:nvPr/>
          </p:nvGrpSpPr>
          <p:grpSpPr>
            <a:xfrm>
              <a:off x="2195736" y="44624"/>
              <a:ext cx="2664296" cy="360045"/>
              <a:chOff x="2123728" y="44624"/>
              <a:chExt cx="2664296" cy="360045"/>
            </a:xfrm>
          </p:grpSpPr>
          <p:grpSp>
            <p:nvGrpSpPr>
              <p:cNvPr id="30" name="群組 29"/>
              <p:cNvGrpSpPr/>
              <p:nvPr/>
            </p:nvGrpSpPr>
            <p:grpSpPr>
              <a:xfrm>
                <a:off x="2555776" y="44624"/>
                <a:ext cx="2232248" cy="360045"/>
                <a:chOff x="2267744" y="44624"/>
                <a:chExt cx="2232248" cy="360045"/>
              </a:xfrm>
            </p:grpSpPr>
            <p:grpSp>
              <p:nvGrpSpPr>
                <p:cNvPr id="32" name="群組 37"/>
                <p:cNvGrpSpPr/>
                <p:nvPr/>
              </p:nvGrpSpPr>
              <p:grpSpPr>
                <a:xfrm>
                  <a:off x="2267744" y="44629"/>
                  <a:ext cx="2232248" cy="360040"/>
                  <a:chOff x="2267738" y="44624"/>
                  <a:chExt cx="2232248" cy="360040"/>
                </a:xfrm>
              </p:grpSpPr>
              <p:sp>
                <p:nvSpPr>
                  <p:cNvPr id="35" name="橢圓 3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4" name="橢圓 3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38" name="矩形 37">
            <a:extLst>
              <a:ext uri="{FF2B5EF4-FFF2-40B4-BE49-F238E27FC236}">
                <a16:creationId xmlns:a16="http://schemas.microsoft.com/office/drawing/2014/main" id="{1DE01A08-B8B9-43BA-822E-BD11164356D5}"/>
              </a:ext>
            </a:extLst>
          </p:cNvPr>
          <p:cNvSpPr/>
          <p:nvPr/>
        </p:nvSpPr>
        <p:spPr>
          <a:xfrm>
            <a:off x="791580" y="6093296"/>
            <a:ext cx="7776864"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altLang="zh-TW" sz="20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一個學生只可以在一所學校報到就讀，</a:t>
            </a:r>
            <a:r>
              <a:rPr lang="zh-TW" altLang="en-US" sz="2000" b="1" u="sng" dirty="0">
                <a:solidFill>
                  <a:schemeClr val="accent2">
                    <a:lumMod val="75000"/>
                  </a:schemeClr>
                </a:solidFill>
                <a:latin typeface="微軟正黑體" panose="020B0604030504040204" pitchFamily="34" charset="-120"/>
                <a:ea typeface="微軟正黑體" panose="020B0604030504040204" pitchFamily="34" charset="-120"/>
              </a:rPr>
              <a:t>不可以</a:t>
            </a:r>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同時占用多個名額。</a:t>
            </a:r>
          </a:p>
        </p:txBody>
      </p:sp>
    </p:spTree>
    <p:extLst>
      <p:ext uri="{BB962C8B-B14F-4D97-AF65-F5344CB8AC3E}">
        <p14:creationId xmlns:p14="http://schemas.microsoft.com/office/powerpoint/2010/main" val="32962630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3928" y="537582"/>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cxnSp>
        <p:nvCxnSpPr>
          <p:cNvPr id="9" name="直線接點 8"/>
          <p:cNvCxnSpPr/>
          <p:nvPr/>
        </p:nvCxnSpPr>
        <p:spPr>
          <a:xfrm>
            <a:off x="-23927" y="83768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36512" y="162977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 name="內容版面配置區 2"/>
          <p:cNvSpPr txBox="1">
            <a:spLocks/>
          </p:cNvSpPr>
          <p:nvPr/>
        </p:nvSpPr>
        <p:spPr>
          <a:xfrm>
            <a:off x="768488" y="892526"/>
            <a:ext cx="7474407" cy="809295"/>
          </a:xfrm>
          <a:prstGeom prst="rect">
            <a:avLst/>
          </a:prstGeom>
        </p:spPr>
        <p:txBody>
          <a:bodyPr>
            <a:norm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0000"/>
              </a:lnSpc>
              <a:spcBef>
                <a:spcPts val="600"/>
              </a:spcBef>
              <a:buFontTx/>
              <a:buNone/>
              <a:defRPr/>
            </a:pPr>
            <a:r>
              <a:rPr lang="zh-TW" altLang="en-US" sz="4400" b="1" dirty="0">
                <a:solidFill>
                  <a:srgbClr val="FFFF00"/>
                </a:solidFill>
                <a:latin typeface="微軟正黑體" panose="020B0604030504040204" pitchFamily="34" charset="-120"/>
                <a:ea typeface="微軟正黑體" panose="020B0604030504040204" pitchFamily="34" charset="-120"/>
              </a:rPr>
              <a:t>肆、志願選填與適性輔導</a:t>
            </a:r>
          </a:p>
        </p:txBody>
      </p:sp>
      <p:grpSp>
        <p:nvGrpSpPr>
          <p:cNvPr id="2" name="群組 1"/>
          <p:cNvGrpSpPr/>
          <p:nvPr/>
        </p:nvGrpSpPr>
        <p:grpSpPr>
          <a:xfrm>
            <a:off x="2195736" y="44624"/>
            <a:ext cx="6935645" cy="400110"/>
            <a:chOff x="2195736" y="44624"/>
            <a:chExt cx="6935645" cy="400110"/>
          </a:xfrm>
        </p:grpSpPr>
        <p:sp>
          <p:nvSpPr>
            <p:cNvPr id="33" name="矩形 32"/>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38" name="群組 37"/>
            <p:cNvGrpSpPr/>
            <p:nvPr/>
          </p:nvGrpSpPr>
          <p:grpSpPr>
            <a:xfrm>
              <a:off x="2195736" y="44624"/>
              <a:ext cx="2664296" cy="360045"/>
              <a:chOff x="2123728" y="44624"/>
              <a:chExt cx="2664296" cy="360045"/>
            </a:xfrm>
          </p:grpSpPr>
          <p:grpSp>
            <p:nvGrpSpPr>
              <p:cNvPr id="39" name="群組 38"/>
              <p:cNvGrpSpPr/>
              <p:nvPr/>
            </p:nvGrpSpPr>
            <p:grpSpPr>
              <a:xfrm>
                <a:off x="2555776" y="44624"/>
                <a:ext cx="2232248" cy="360045"/>
                <a:chOff x="2267744" y="44624"/>
                <a:chExt cx="2232248" cy="360045"/>
              </a:xfrm>
            </p:grpSpPr>
            <p:grpSp>
              <p:nvGrpSpPr>
                <p:cNvPr id="41" name="群組 37"/>
                <p:cNvGrpSpPr/>
                <p:nvPr/>
              </p:nvGrpSpPr>
              <p:grpSpPr>
                <a:xfrm>
                  <a:off x="2267744" y="44629"/>
                  <a:ext cx="2232248" cy="360040"/>
                  <a:chOff x="2267738" y="44624"/>
                  <a:chExt cx="2232248" cy="360040"/>
                </a:xfrm>
              </p:grpSpPr>
              <p:sp>
                <p:nvSpPr>
                  <p:cNvPr id="44" name="橢圓 4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43" name="橢圓 4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0" name="橢圓 3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pic>
        <p:nvPicPr>
          <p:cNvPr id="19" name="Picture 2" descr="「生涯」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 y="1905732"/>
            <a:ext cx="9167929" cy="4952299"/>
          </a:xfrm>
          <a:prstGeom prst="rect">
            <a:avLst/>
          </a:prstGeom>
          <a:noFill/>
          <a:extLst>
            <a:ext uri="{909E8E84-426E-40DD-AFC4-6F175D3DCCD1}">
              <a14:hiddenFill xmlns:a14="http://schemas.microsoft.com/office/drawing/2010/main">
                <a:solidFill>
                  <a:srgbClr val="FFFFFF"/>
                </a:solidFill>
              </a14:hiddenFill>
            </a:ext>
          </a:extLst>
        </p:spPr>
      </p:pic>
      <p:sp>
        <p:nvSpPr>
          <p:cNvPr id="3" name="投影片編號版面配置區 2"/>
          <p:cNvSpPr>
            <a:spLocks noGrp="1"/>
          </p:cNvSpPr>
          <p:nvPr>
            <p:ph type="sldNum" sz="quarter" idx="12"/>
          </p:nvPr>
        </p:nvSpPr>
        <p:spPr/>
        <p:txBody>
          <a:bodyPr/>
          <a:lstStyle/>
          <a:p>
            <a:pPr>
              <a:defRPr/>
            </a:pPr>
            <a:fld id="{BB9199D3-8569-4C08-9BDA-497527D70E4F}" type="slidenum">
              <a:rPr lang="zh-TW" altLang="en-US" smtClean="0"/>
              <a:pPr>
                <a:defRPr/>
              </a:pPr>
              <a:t>94</a:t>
            </a:fld>
            <a:endParaRPr lang="zh-TW" altLang="en-US"/>
          </a:p>
        </p:txBody>
      </p:sp>
    </p:spTree>
    <p:extLst>
      <p:ext uri="{BB962C8B-B14F-4D97-AF65-F5344CB8AC3E}">
        <p14:creationId xmlns:p14="http://schemas.microsoft.com/office/powerpoint/2010/main" val="9891002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 name="矩形: 圓角 1"/>
          <p:cNvSpPr/>
          <p:nvPr/>
        </p:nvSpPr>
        <p:spPr>
          <a:xfrm>
            <a:off x="251541" y="1268761"/>
            <a:ext cx="8746025" cy="5328593"/>
          </a:xfrm>
          <a:prstGeom prst="roundRect">
            <a:avLst>
              <a:gd name="adj" fmla="val 7610"/>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prstClr val="white"/>
              </a:solidFill>
              <a:latin typeface="微軟正黑體" panose="020B0604030504040204" pitchFamily="34" charset="-120"/>
              <a:ea typeface="微軟正黑體" panose="020B0604030504040204" pitchFamily="34" charset="-120"/>
            </a:endParaRPr>
          </a:p>
        </p:txBody>
      </p:sp>
      <p:sp>
        <p:nvSpPr>
          <p:cNvPr id="41" name="矩形 40"/>
          <p:cNvSpPr/>
          <p:nvPr/>
        </p:nvSpPr>
        <p:spPr bwMode="auto">
          <a:xfrm>
            <a:off x="0" y="10"/>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微軟正黑體" panose="020B0604030504040204" pitchFamily="34" charset="-120"/>
              <a:ea typeface="微軟正黑體" panose="020B0604030504040204"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0" name="矩形 6"/>
          <p:cNvSpPr>
            <a:spLocks noChangeArrowheads="1"/>
          </p:cNvSpPr>
          <p:nvPr/>
        </p:nvSpPr>
        <p:spPr bwMode="auto">
          <a:xfrm>
            <a:off x="0" y="548682"/>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a:solidFill>
                  <a:prstClr val="white"/>
                </a:solidFill>
                <a:latin typeface="微軟正黑體" panose="020B0604030504040204" pitchFamily="34" charset="-120"/>
                <a:ea typeface="微軟正黑體" panose="020B0604030504040204" pitchFamily="34" charset="-120"/>
              </a:rPr>
              <a:t>  十二年國教實踐歷程</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pSp>
        <p:nvGrpSpPr>
          <p:cNvPr id="64" name="群組 63"/>
          <p:cNvGrpSpPr/>
          <p:nvPr/>
        </p:nvGrpSpPr>
        <p:grpSpPr>
          <a:xfrm>
            <a:off x="318931" y="554844"/>
            <a:ext cx="8538526" cy="5754477"/>
            <a:chOff x="2496559" y="528925"/>
            <a:chExt cx="8792938" cy="5739282"/>
          </a:xfrm>
        </p:grpSpPr>
        <p:sp>
          <p:nvSpPr>
            <p:cNvPr id="65" name="圓角矩形 6"/>
            <p:cNvSpPr/>
            <p:nvPr/>
          </p:nvSpPr>
          <p:spPr>
            <a:xfrm>
              <a:off x="7240331" y="1613495"/>
              <a:ext cx="3968750" cy="3749675"/>
            </a:xfrm>
            <a:prstGeom prst="roundRect">
              <a:avLst>
                <a:gd name="adj" fmla="val 4338"/>
              </a:avLst>
            </a:prstGeom>
            <a:gradFill flip="none" rotWithShape="1">
              <a:gsLst>
                <a:gs pos="0">
                  <a:schemeClr val="accent6">
                    <a:lumMod val="40000"/>
                    <a:lumOff val="60000"/>
                  </a:schemeClr>
                </a:gs>
                <a:gs pos="88000">
                  <a:schemeClr val="accent6">
                    <a:lumMod val="20000"/>
                    <a:lumOff val="80000"/>
                  </a:schemeClr>
                </a:gs>
                <a:gs pos="100000">
                  <a:schemeClr val="accent6">
                    <a:lumMod val="20000"/>
                    <a:lumOff val="8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a:solidFill>
                  <a:prstClr val="white"/>
                </a:solidFill>
                <a:latin typeface="微軟正黑體" panose="020B0604030504040204" pitchFamily="34" charset="-120"/>
                <a:ea typeface="微軟正黑體" panose="020B0604030504040204" pitchFamily="34" charset="-120"/>
              </a:endParaRPr>
            </a:p>
          </p:txBody>
        </p:sp>
        <p:sp>
          <p:nvSpPr>
            <p:cNvPr id="66" name="圓角矩形 7"/>
            <p:cNvSpPr/>
            <p:nvPr/>
          </p:nvSpPr>
          <p:spPr>
            <a:xfrm>
              <a:off x="3601781" y="351532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a:solidFill>
                  <a:prstClr val="white"/>
                </a:solidFill>
                <a:latin typeface="微軟正黑體" panose="020B0604030504040204" pitchFamily="34" charset="-120"/>
                <a:ea typeface="微軟正黑體" panose="020B0604030504040204" pitchFamily="34" charset="-120"/>
              </a:endParaRPr>
            </a:p>
          </p:txBody>
        </p:sp>
        <p:sp>
          <p:nvSpPr>
            <p:cNvPr id="67" name="圓角矩形 8"/>
            <p:cNvSpPr/>
            <p:nvPr/>
          </p:nvSpPr>
          <p:spPr>
            <a:xfrm>
              <a:off x="3601781" y="253107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a:solidFill>
                  <a:prstClr val="white"/>
                </a:solidFill>
                <a:latin typeface="微軟正黑體" panose="020B0604030504040204" pitchFamily="34" charset="-120"/>
                <a:ea typeface="微軟正黑體" panose="020B0604030504040204" pitchFamily="34" charset="-120"/>
              </a:endParaRPr>
            </a:p>
          </p:txBody>
        </p:sp>
        <p:sp>
          <p:nvSpPr>
            <p:cNvPr id="68" name="圓角矩形 9"/>
            <p:cNvSpPr/>
            <p:nvPr/>
          </p:nvSpPr>
          <p:spPr>
            <a:xfrm>
              <a:off x="3601781" y="157222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a:solidFill>
                  <a:prstClr val="white"/>
                </a:solidFill>
                <a:latin typeface="微軟正黑體" panose="020B0604030504040204" pitchFamily="34" charset="-120"/>
                <a:ea typeface="微軟正黑體" panose="020B0604030504040204" pitchFamily="34" charset="-120"/>
              </a:endParaRPr>
            </a:p>
          </p:txBody>
        </p:sp>
        <p:sp>
          <p:nvSpPr>
            <p:cNvPr id="69" name="圓角矩形 10"/>
            <p:cNvSpPr/>
            <p:nvPr/>
          </p:nvSpPr>
          <p:spPr>
            <a:xfrm>
              <a:off x="3601781" y="451227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a:solidFill>
                  <a:prstClr val="white"/>
                </a:solidFill>
                <a:latin typeface="微軟正黑體" panose="020B0604030504040204" pitchFamily="34" charset="-120"/>
                <a:ea typeface="微軟正黑體" panose="020B0604030504040204" pitchFamily="34" charset="-120"/>
              </a:endParaRPr>
            </a:p>
          </p:txBody>
        </p:sp>
        <p:sp>
          <p:nvSpPr>
            <p:cNvPr id="70" name="文字方塊 69"/>
            <p:cNvSpPr txBox="1"/>
            <p:nvPr/>
          </p:nvSpPr>
          <p:spPr>
            <a:xfrm>
              <a:off x="3825619" y="4686895"/>
              <a:ext cx="1181100" cy="583232"/>
            </a:xfrm>
            <a:prstGeom prst="rect">
              <a:avLst/>
            </a:prstGeom>
            <a:noFill/>
          </p:spPr>
          <p:txBody>
            <a:bodyPr>
              <a:spAutoFit/>
            </a:bodyPr>
            <a:lstStyle/>
            <a:p>
              <a:pPr>
                <a:defRPr/>
              </a:pPr>
              <a:r>
                <a:rPr lang="zh-TW" altLang="en-US" sz="32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奠基</a:t>
              </a:r>
            </a:p>
          </p:txBody>
        </p:sp>
        <p:sp>
          <p:nvSpPr>
            <p:cNvPr id="71" name="文字方塊 70"/>
            <p:cNvSpPr txBox="1"/>
            <p:nvPr/>
          </p:nvSpPr>
          <p:spPr>
            <a:xfrm>
              <a:off x="3825619" y="3689945"/>
              <a:ext cx="1181100" cy="583232"/>
            </a:xfrm>
            <a:prstGeom prst="rect">
              <a:avLst/>
            </a:prstGeom>
            <a:noFill/>
          </p:spPr>
          <p:txBody>
            <a:bodyPr>
              <a:spAutoFit/>
            </a:bodyPr>
            <a:lstStyle/>
            <a:p>
              <a:pPr>
                <a:defRPr/>
              </a:pPr>
              <a:r>
                <a:rPr lang="zh-TW" altLang="en-US" sz="32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銜接</a:t>
              </a:r>
            </a:p>
          </p:txBody>
        </p:sp>
        <p:sp>
          <p:nvSpPr>
            <p:cNvPr id="72" name="文字方塊 71"/>
            <p:cNvSpPr txBox="1"/>
            <p:nvPr/>
          </p:nvSpPr>
          <p:spPr>
            <a:xfrm>
              <a:off x="3865306" y="1778595"/>
              <a:ext cx="1438275" cy="583232"/>
            </a:xfrm>
            <a:prstGeom prst="rect">
              <a:avLst/>
            </a:prstGeom>
            <a:noFill/>
          </p:spPr>
          <p:txBody>
            <a:bodyPr>
              <a:spAutoFit/>
            </a:bodyPr>
            <a:lstStyle/>
            <a:p>
              <a:pPr>
                <a:defRPr/>
              </a:pPr>
              <a:r>
                <a:rPr lang="zh-TW" altLang="en-US" sz="32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實踐</a:t>
              </a:r>
            </a:p>
          </p:txBody>
        </p:sp>
        <p:grpSp>
          <p:nvGrpSpPr>
            <p:cNvPr id="73" name="群組 1"/>
            <p:cNvGrpSpPr>
              <a:grpSpLocks/>
            </p:cNvGrpSpPr>
            <p:nvPr/>
          </p:nvGrpSpPr>
          <p:grpSpPr bwMode="auto">
            <a:xfrm>
              <a:off x="5016244" y="528925"/>
              <a:ext cx="3900487" cy="5508933"/>
              <a:chOff x="1475656" y="1232218"/>
              <a:chExt cx="3901469" cy="5509149"/>
            </a:xfrm>
          </p:grpSpPr>
          <p:sp>
            <p:nvSpPr>
              <p:cNvPr id="91" name="Freeform 3"/>
              <p:cNvSpPr>
                <a:spLocks/>
              </p:cNvSpPr>
              <p:nvPr/>
            </p:nvSpPr>
            <p:spPr bwMode="auto">
              <a:xfrm>
                <a:off x="1780511" y="4509120"/>
                <a:ext cx="3260928" cy="1223041"/>
              </a:xfrm>
              <a:custGeom>
                <a:avLst/>
                <a:gdLst>
                  <a:gd name="T0" fmla="*/ 0 w 10194"/>
                  <a:gd name="T1" fmla="*/ 2147483647 h 10078"/>
                  <a:gd name="T2" fmla="*/ 2147483647 w 10194"/>
                  <a:gd name="T3" fmla="*/ 0 h 10078"/>
                  <a:gd name="T4" fmla="*/ 2147483647 w 10194"/>
                  <a:gd name="T5" fmla="*/ 2147483647 h 10078"/>
                  <a:gd name="T6" fmla="*/ 2147483647 w 10194"/>
                  <a:gd name="T7" fmla="*/ 2147483647 h 10078"/>
                  <a:gd name="T8" fmla="*/ 0 w 10194"/>
                  <a:gd name="T9" fmla="*/ 2147483647 h 10078"/>
                  <a:gd name="T10" fmla="*/ 0 60000 65536"/>
                  <a:gd name="T11" fmla="*/ 0 60000 65536"/>
                  <a:gd name="T12" fmla="*/ 0 60000 65536"/>
                  <a:gd name="T13" fmla="*/ 0 60000 65536"/>
                  <a:gd name="T14" fmla="*/ 0 60000 65536"/>
                  <a:gd name="T15" fmla="*/ 0 w 10194"/>
                  <a:gd name="T16" fmla="*/ 0 h 10078"/>
                  <a:gd name="T17" fmla="*/ 10194 w 10194"/>
                  <a:gd name="T18" fmla="*/ 10078 h 10078"/>
                </a:gdLst>
                <a:ahLst/>
                <a:cxnLst>
                  <a:cxn ang="T10">
                    <a:pos x="T0" y="T1"/>
                  </a:cxn>
                  <a:cxn ang="T11">
                    <a:pos x="T2" y="T3"/>
                  </a:cxn>
                  <a:cxn ang="T12">
                    <a:pos x="T4" y="T5"/>
                  </a:cxn>
                  <a:cxn ang="T13">
                    <a:pos x="T6" y="T7"/>
                  </a:cxn>
                  <a:cxn ang="T14">
                    <a:pos x="T8" y="T9"/>
                  </a:cxn>
                </a:cxnLst>
                <a:rect l="T15" t="T16" r="T17" b="T18"/>
                <a:pathLst>
                  <a:path w="10194" h="10078">
                    <a:moveTo>
                      <a:pt x="0" y="5809"/>
                    </a:moveTo>
                    <a:lnTo>
                      <a:pt x="3578" y="0"/>
                    </a:lnTo>
                    <a:lnTo>
                      <a:pt x="10194" y="3577"/>
                    </a:lnTo>
                    <a:lnTo>
                      <a:pt x="6428" y="10078"/>
                    </a:lnTo>
                    <a:lnTo>
                      <a:pt x="0" y="5809"/>
                    </a:lnTo>
                    <a:close/>
                  </a:path>
                </a:pathLst>
              </a:custGeom>
              <a:gradFill rotWithShape="1">
                <a:gsLst>
                  <a:gs pos="0">
                    <a:srgbClr val="359BC8"/>
                  </a:gs>
                  <a:gs pos="100000">
                    <a:srgbClr val="6AB5D6"/>
                  </a:gs>
                </a:gsLst>
                <a:lin ang="540000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93" name="Freeform 7"/>
              <p:cNvSpPr>
                <a:spLocks/>
              </p:cNvSpPr>
              <p:nvPr/>
            </p:nvSpPr>
            <p:spPr bwMode="auto">
              <a:xfrm>
                <a:off x="1475656" y="5215034"/>
                <a:ext cx="2490743" cy="1516535"/>
              </a:xfrm>
              <a:custGeom>
                <a:avLst/>
                <a:gdLst>
                  <a:gd name="T0" fmla="*/ 2147483647 w 10000"/>
                  <a:gd name="T1" fmla="*/ 0 h 10236"/>
                  <a:gd name="T2" fmla="*/ 2147483647 w 10000"/>
                  <a:gd name="T3" fmla="*/ 2147483647 h 10236"/>
                  <a:gd name="T4" fmla="*/ 2147483647 w 10000"/>
                  <a:gd name="T5" fmla="*/ 2147483647 h 10236"/>
                  <a:gd name="T6" fmla="*/ 0 w 10000"/>
                  <a:gd name="T7" fmla="*/ 2147483647 h 10236"/>
                  <a:gd name="T8" fmla="*/ 2147483647 w 10000"/>
                  <a:gd name="T9" fmla="*/ 0 h 10236"/>
                  <a:gd name="T10" fmla="*/ 0 60000 65536"/>
                  <a:gd name="T11" fmla="*/ 0 60000 65536"/>
                  <a:gd name="T12" fmla="*/ 0 60000 65536"/>
                  <a:gd name="T13" fmla="*/ 0 60000 65536"/>
                  <a:gd name="T14" fmla="*/ 0 60000 65536"/>
                  <a:gd name="T15" fmla="*/ 0 w 10000"/>
                  <a:gd name="T16" fmla="*/ 0 h 10236"/>
                  <a:gd name="T17" fmla="*/ 10000 w 10000"/>
                  <a:gd name="T18" fmla="*/ 10236 h 10236"/>
                </a:gdLst>
                <a:ahLst/>
                <a:cxnLst>
                  <a:cxn ang="T10">
                    <a:pos x="T0" y="T1"/>
                  </a:cxn>
                  <a:cxn ang="T11">
                    <a:pos x="T2" y="T3"/>
                  </a:cxn>
                  <a:cxn ang="T12">
                    <a:pos x="T4" y="T5"/>
                  </a:cxn>
                  <a:cxn ang="T13">
                    <a:pos x="T6" y="T7"/>
                  </a:cxn>
                  <a:cxn ang="T14">
                    <a:pos x="T8" y="T9"/>
                  </a:cxn>
                </a:cxnLst>
                <a:rect l="T15" t="T16" r="T17" b="T18"/>
                <a:pathLst>
                  <a:path w="10000" h="10236">
                    <a:moveTo>
                      <a:pt x="1236" y="0"/>
                    </a:moveTo>
                    <a:lnTo>
                      <a:pt x="9480" y="3451"/>
                    </a:lnTo>
                    <a:cubicBezTo>
                      <a:pt x="9641" y="5713"/>
                      <a:pt x="9839" y="7974"/>
                      <a:pt x="10000" y="10236"/>
                    </a:cubicBezTo>
                    <a:lnTo>
                      <a:pt x="0" y="5427"/>
                    </a:lnTo>
                    <a:lnTo>
                      <a:pt x="1236"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94" name="Freeform 8"/>
              <p:cNvSpPr>
                <a:spLocks/>
              </p:cNvSpPr>
              <p:nvPr/>
            </p:nvSpPr>
            <p:spPr bwMode="auto">
              <a:xfrm>
                <a:off x="3841266" y="4938998"/>
                <a:ext cx="1535859" cy="1802369"/>
              </a:xfrm>
              <a:custGeom>
                <a:avLst/>
                <a:gdLst>
                  <a:gd name="T0" fmla="*/ 0 w 10000"/>
                  <a:gd name="T1" fmla="*/ 2147483647 h 10253"/>
                  <a:gd name="T2" fmla="*/ 2147483647 w 10000"/>
                  <a:gd name="T3" fmla="*/ 0 h 10253"/>
                  <a:gd name="T4" fmla="*/ 2147483647 w 10000"/>
                  <a:gd name="T5" fmla="*/ 2147483647 h 10253"/>
                  <a:gd name="T6" fmla="*/ 2147483647 w 10000"/>
                  <a:gd name="T7" fmla="*/ 2147483647 h 10253"/>
                  <a:gd name="T8" fmla="*/ 0 w 10000"/>
                  <a:gd name="T9" fmla="*/ 2147483647 h 10253"/>
                  <a:gd name="T10" fmla="*/ 0 60000 65536"/>
                  <a:gd name="T11" fmla="*/ 0 60000 65536"/>
                  <a:gd name="T12" fmla="*/ 0 60000 65536"/>
                  <a:gd name="T13" fmla="*/ 0 60000 65536"/>
                  <a:gd name="T14" fmla="*/ 0 60000 65536"/>
                  <a:gd name="T15" fmla="*/ 0 w 10000"/>
                  <a:gd name="T16" fmla="*/ 0 h 10253"/>
                  <a:gd name="T17" fmla="*/ 10000 w 10000"/>
                  <a:gd name="T18" fmla="*/ 10253 h 10253"/>
                </a:gdLst>
                <a:ahLst/>
                <a:cxnLst>
                  <a:cxn ang="T10">
                    <a:pos x="T0" y="T1"/>
                  </a:cxn>
                  <a:cxn ang="T11">
                    <a:pos x="T2" y="T3"/>
                  </a:cxn>
                  <a:cxn ang="T12">
                    <a:pos x="T4" y="T5"/>
                  </a:cxn>
                  <a:cxn ang="T13">
                    <a:pos x="T6" y="T7"/>
                  </a:cxn>
                  <a:cxn ang="T14">
                    <a:pos x="T8" y="T9"/>
                  </a:cxn>
                </a:cxnLst>
                <a:rect l="T15" t="T16" r="T17" b="T18"/>
                <a:pathLst>
                  <a:path w="10000" h="10253">
                    <a:moveTo>
                      <a:pt x="0" y="4513"/>
                    </a:moveTo>
                    <a:lnTo>
                      <a:pt x="7755" y="0"/>
                    </a:lnTo>
                    <a:lnTo>
                      <a:pt x="10000" y="4102"/>
                    </a:lnTo>
                    <a:lnTo>
                      <a:pt x="771" y="10253"/>
                    </a:lnTo>
                    <a:lnTo>
                      <a:pt x="0" y="4513"/>
                    </a:ln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95" name="Freeform 2"/>
              <p:cNvSpPr>
                <a:spLocks/>
              </p:cNvSpPr>
              <p:nvPr/>
            </p:nvSpPr>
            <p:spPr bwMode="auto">
              <a:xfrm>
                <a:off x="2157512" y="3749279"/>
                <a:ext cx="2461007" cy="791998"/>
              </a:xfrm>
              <a:custGeom>
                <a:avLst/>
                <a:gdLst>
                  <a:gd name="T0" fmla="*/ 0 w 10977"/>
                  <a:gd name="T1" fmla="*/ 2147483647 h 9881"/>
                  <a:gd name="T2" fmla="*/ 2147483647 w 10977"/>
                  <a:gd name="T3" fmla="*/ 0 h 9881"/>
                  <a:gd name="T4" fmla="*/ 2147483647 w 10977"/>
                  <a:gd name="T5" fmla="*/ 2147483647 h 9881"/>
                  <a:gd name="T6" fmla="*/ 2147483647 w 10977"/>
                  <a:gd name="T7" fmla="*/ 2147483647 h 9881"/>
                  <a:gd name="T8" fmla="*/ 0 w 10977"/>
                  <a:gd name="T9" fmla="*/ 2147483647 h 9881"/>
                  <a:gd name="T10" fmla="*/ 0 60000 65536"/>
                  <a:gd name="T11" fmla="*/ 0 60000 65536"/>
                  <a:gd name="T12" fmla="*/ 0 60000 65536"/>
                  <a:gd name="T13" fmla="*/ 0 60000 65536"/>
                  <a:gd name="T14" fmla="*/ 0 60000 65536"/>
                  <a:gd name="T15" fmla="*/ 0 w 10977"/>
                  <a:gd name="T16" fmla="*/ 0 h 9881"/>
                  <a:gd name="T17" fmla="*/ 10977 w 10977"/>
                  <a:gd name="T18" fmla="*/ 9881 h 9881"/>
                </a:gdLst>
                <a:ahLst/>
                <a:cxnLst>
                  <a:cxn ang="T10">
                    <a:pos x="T0" y="T1"/>
                  </a:cxn>
                  <a:cxn ang="T11">
                    <a:pos x="T2" y="T3"/>
                  </a:cxn>
                  <a:cxn ang="T12">
                    <a:pos x="T4" y="T5"/>
                  </a:cxn>
                  <a:cxn ang="T13">
                    <a:pos x="T6" y="T7"/>
                  </a:cxn>
                  <a:cxn ang="T14">
                    <a:pos x="T8" y="T9"/>
                  </a:cxn>
                </a:cxnLst>
                <a:rect l="T15" t="T16" r="T17" b="T18"/>
                <a:pathLst>
                  <a:path w="10977" h="9881">
                    <a:moveTo>
                      <a:pt x="0" y="5859"/>
                    </a:moveTo>
                    <a:lnTo>
                      <a:pt x="5134" y="0"/>
                    </a:lnTo>
                    <a:lnTo>
                      <a:pt x="10977" y="3948"/>
                    </a:lnTo>
                    <a:lnTo>
                      <a:pt x="6827" y="9881"/>
                    </a:lnTo>
                    <a:lnTo>
                      <a:pt x="0" y="5859"/>
                    </a:lnTo>
                    <a:close/>
                  </a:path>
                </a:pathLst>
              </a:custGeom>
              <a:gradFill rotWithShape="1">
                <a:gsLst>
                  <a:gs pos="0">
                    <a:srgbClr val="359BC8"/>
                  </a:gs>
                  <a:gs pos="100000">
                    <a:srgbClr val="6AB5D6"/>
                  </a:gs>
                </a:gsLst>
                <a:lin ang="540000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96" name="Freeform 6"/>
              <p:cNvSpPr>
                <a:spLocks/>
              </p:cNvSpPr>
              <p:nvPr/>
            </p:nvSpPr>
            <p:spPr bwMode="auto">
              <a:xfrm>
                <a:off x="1843964" y="4218791"/>
                <a:ext cx="1965243" cy="1290601"/>
              </a:xfrm>
              <a:custGeom>
                <a:avLst/>
                <a:gdLst>
                  <a:gd name="T0" fmla="*/ 2147483647 w 10148"/>
                  <a:gd name="T1" fmla="*/ 0 h 10226"/>
                  <a:gd name="T2" fmla="*/ 2147483647 w 10148"/>
                  <a:gd name="T3" fmla="*/ 2147483647 h 10226"/>
                  <a:gd name="T4" fmla="*/ 2147483647 w 10148"/>
                  <a:gd name="T5" fmla="*/ 2147483647 h 10226"/>
                  <a:gd name="T6" fmla="*/ 0 w 10148"/>
                  <a:gd name="T7" fmla="*/ 2147483647 h 10226"/>
                  <a:gd name="T8" fmla="*/ 2147483647 w 10148"/>
                  <a:gd name="T9" fmla="*/ 0 h 10226"/>
                  <a:gd name="T10" fmla="*/ 0 60000 65536"/>
                  <a:gd name="T11" fmla="*/ 0 60000 65536"/>
                  <a:gd name="T12" fmla="*/ 0 60000 65536"/>
                  <a:gd name="T13" fmla="*/ 0 60000 65536"/>
                  <a:gd name="T14" fmla="*/ 0 60000 65536"/>
                  <a:gd name="T15" fmla="*/ 0 w 10148"/>
                  <a:gd name="T16" fmla="*/ 0 h 10226"/>
                  <a:gd name="T17" fmla="*/ 10148 w 10148"/>
                  <a:gd name="T18" fmla="*/ 10226 h 10226"/>
                </a:gdLst>
                <a:ahLst/>
                <a:cxnLst>
                  <a:cxn ang="T10">
                    <a:pos x="T0" y="T1"/>
                  </a:cxn>
                  <a:cxn ang="T11">
                    <a:pos x="T2" y="T3"/>
                  </a:cxn>
                  <a:cxn ang="T12">
                    <a:pos x="T4" y="T5"/>
                  </a:cxn>
                  <a:cxn ang="T13">
                    <a:pos x="T6" y="T7"/>
                  </a:cxn>
                  <a:cxn ang="T14">
                    <a:pos x="T8" y="T9"/>
                  </a:cxn>
                </a:cxnLst>
                <a:rect l="T15" t="T16" r="T17" b="T18"/>
                <a:pathLst>
                  <a:path w="10148" h="10226">
                    <a:moveTo>
                      <a:pt x="1612" y="0"/>
                    </a:moveTo>
                    <a:lnTo>
                      <a:pt x="9527" y="2457"/>
                    </a:lnTo>
                    <a:cubicBezTo>
                      <a:pt x="9709" y="5047"/>
                      <a:pt x="9966" y="7636"/>
                      <a:pt x="10148" y="10226"/>
                    </a:cubicBezTo>
                    <a:lnTo>
                      <a:pt x="0" y="6611"/>
                    </a:lnTo>
                    <a:lnTo>
                      <a:pt x="1612"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97" name="Freeform 9"/>
              <p:cNvSpPr>
                <a:spLocks/>
              </p:cNvSpPr>
              <p:nvPr/>
            </p:nvSpPr>
            <p:spPr bwMode="auto">
              <a:xfrm>
                <a:off x="3683768" y="4065857"/>
                <a:ext cx="1276803" cy="1451375"/>
              </a:xfrm>
              <a:custGeom>
                <a:avLst/>
                <a:gdLst>
                  <a:gd name="T0" fmla="*/ 0 w 10427"/>
                  <a:gd name="T1" fmla="*/ 2147483647 h 10201"/>
                  <a:gd name="T2" fmla="*/ 2147483647 w 10427"/>
                  <a:gd name="T3" fmla="*/ 0 h 10201"/>
                  <a:gd name="T4" fmla="*/ 2147483647 w 10427"/>
                  <a:gd name="T5" fmla="*/ 2147483647 h 10201"/>
                  <a:gd name="T6" fmla="*/ 2147483647 w 10427"/>
                  <a:gd name="T7" fmla="*/ 2147483647 h 10201"/>
                  <a:gd name="T8" fmla="*/ 0 w 10427"/>
                  <a:gd name="T9" fmla="*/ 2147483647 h 10201"/>
                  <a:gd name="T10" fmla="*/ 0 60000 65536"/>
                  <a:gd name="T11" fmla="*/ 0 60000 65536"/>
                  <a:gd name="T12" fmla="*/ 0 60000 65536"/>
                  <a:gd name="T13" fmla="*/ 0 60000 65536"/>
                  <a:gd name="T14" fmla="*/ 0 60000 65536"/>
                  <a:gd name="T15" fmla="*/ 0 w 10427"/>
                  <a:gd name="T16" fmla="*/ 0 h 10201"/>
                  <a:gd name="T17" fmla="*/ 10427 w 10427"/>
                  <a:gd name="T18" fmla="*/ 10201 h 10201"/>
                </a:gdLst>
                <a:ahLst/>
                <a:cxnLst>
                  <a:cxn ang="T10">
                    <a:pos x="T0" y="T1"/>
                  </a:cxn>
                  <a:cxn ang="T11">
                    <a:pos x="T2" y="T3"/>
                  </a:cxn>
                  <a:cxn ang="T12">
                    <a:pos x="T4" y="T5"/>
                  </a:cxn>
                  <a:cxn ang="T13">
                    <a:pos x="T6" y="T7"/>
                  </a:cxn>
                  <a:cxn ang="T14">
                    <a:pos x="T8" y="T9"/>
                  </a:cxn>
                </a:cxnLst>
                <a:rect l="T15" t="T16" r="T17" b="T18"/>
                <a:pathLst>
                  <a:path w="10427" h="10201">
                    <a:moveTo>
                      <a:pt x="0" y="3227"/>
                    </a:moveTo>
                    <a:lnTo>
                      <a:pt x="7552" y="0"/>
                    </a:lnTo>
                    <a:lnTo>
                      <a:pt x="10427" y="5068"/>
                    </a:lnTo>
                    <a:lnTo>
                      <a:pt x="1019" y="10201"/>
                    </a:lnTo>
                    <a:lnTo>
                      <a:pt x="0" y="3227"/>
                    </a:ln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98" name="Text Box 11"/>
              <p:cNvSpPr txBox="1">
                <a:spLocks noChangeArrowheads="1"/>
              </p:cNvSpPr>
              <p:nvPr/>
            </p:nvSpPr>
            <p:spPr bwMode="auto">
              <a:xfrm rot="714241">
                <a:off x="2183446" y="4473551"/>
                <a:ext cx="2026160" cy="781081"/>
              </a:xfrm>
              <a:prstGeom prst="rect">
                <a:avLst/>
              </a:prstGeom>
              <a:noFill/>
              <a:ln>
                <a:noFill/>
              </a:ln>
              <a:effectLst/>
            </p:spPr>
            <p:txBody>
              <a:bodyPr anchor="ctr"/>
              <a:lstStyle/>
              <a:p>
                <a:pPr>
                  <a:defRPr/>
                </a:pPr>
                <a:r>
                  <a:rPr lang="zh-TW" altLang="en-US" sz="2400" b="1" dirty="0">
                    <a:solidFill>
                      <a:srgbClr val="1F497D">
                        <a:lumMod val="50000"/>
                      </a:srgbClr>
                    </a:solidFill>
                    <a:latin typeface="微軟正黑體" panose="020B0604030504040204" pitchFamily="34" charset="-120"/>
                    <a:ea typeface="微軟正黑體" panose="020B0604030504040204" pitchFamily="34" charset="-120"/>
                  </a:rPr>
                  <a:t>適性入學</a:t>
                </a:r>
                <a:endParaRPr lang="zh-TW" altLang="zh-TW" sz="2400" b="1" dirty="0">
                  <a:solidFill>
                    <a:srgbClr val="1F497D">
                      <a:lumMod val="50000"/>
                    </a:srgbClr>
                  </a:solidFill>
                  <a:latin typeface="微軟正黑體" panose="020B0604030504040204" pitchFamily="34" charset="-120"/>
                  <a:ea typeface="微軟正黑體" panose="020B0604030504040204" pitchFamily="34" charset="-120"/>
                </a:endParaRPr>
              </a:p>
            </p:txBody>
          </p:sp>
          <p:sp>
            <p:nvSpPr>
              <p:cNvPr id="99" name="Text Box 12"/>
              <p:cNvSpPr txBox="1">
                <a:spLocks noChangeArrowheads="1"/>
              </p:cNvSpPr>
              <p:nvPr/>
            </p:nvSpPr>
            <p:spPr bwMode="auto">
              <a:xfrm rot="828627">
                <a:off x="2067430" y="5601836"/>
                <a:ext cx="2026160" cy="777906"/>
              </a:xfrm>
              <a:prstGeom prst="rect">
                <a:avLst/>
              </a:prstGeom>
              <a:noFill/>
              <a:ln>
                <a:noFill/>
              </a:ln>
              <a:effectLst/>
            </p:spPr>
            <p:txBody>
              <a:bodyPr anchor="ctr"/>
              <a:lstStyle/>
              <a:p>
                <a:pPr>
                  <a:defRPr/>
                </a:pPr>
                <a:r>
                  <a:rPr lang="zh-TW" altLang="en-US" sz="2400" b="1" dirty="0">
                    <a:solidFill>
                      <a:srgbClr val="1F497D">
                        <a:lumMod val="50000"/>
                      </a:srgbClr>
                    </a:solidFill>
                    <a:latin typeface="微軟正黑體" panose="020B0604030504040204" pitchFamily="34" charset="-120"/>
                    <a:ea typeface="微軟正黑體" panose="020B0604030504040204" pitchFamily="34" charset="-120"/>
                  </a:rPr>
                  <a:t>適性輔導</a:t>
                </a:r>
                <a:endParaRPr lang="zh-TW" altLang="zh-TW" sz="2400" b="1" dirty="0">
                  <a:solidFill>
                    <a:srgbClr val="1F497D">
                      <a:lumMod val="50000"/>
                    </a:srgbClr>
                  </a:solidFill>
                  <a:latin typeface="微軟正黑體" panose="020B0604030504040204" pitchFamily="34" charset="-120"/>
                  <a:ea typeface="微軟正黑體" panose="020B0604030504040204" pitchFamily="34" charset="-120"/>
                </a:endParaRPr>
              </a:p>
            </p:txBody>
          </p:sp>
          <p:sp>
            <p:nvSpPr>
              <p:cNvPr id="100" name="Freeform 2"/>
              <p:cNvSpPr>
                <a:spLocks/>
              </p:cNvSpPr>
              <p:nvPr/>
            </p:nvSpPr>
            <p:spPr bwMode="auto">
              <a:xfrm rot="-215974">
                <a:off x="2507262" y="2971771"/>
                <a:ext cx="1696757" cy="514998"/>
              </a:xfrm>
              <a:custGeom>
                <a:avLst/>
                <a:gdLst>
                  <a:gd name="T0" fmla="*/ 0 w 10633"/>
                  <a:gd name="T1" fmla="*/ 2147483647 h 7990"/>
                  <a:gd name="T2" fmla="*/ 2147483647 w 10633"/>
                  <a:gd name="T3" fmla="*/ 0 h 7990"/>
                  <a:gd name="T4" fmla="*/ 2147483647 w 10633"/>
                  <a:gd name="T5" fmla="*/ 2147483647 h 7990"/>
                  <a:gd name="T6" fmla="*/ 2147483647 w 10633"/>
                  <a:gd name="T7" fmla="*/ 2147483647 h 7990"/>
                  <a:gd name="T8" fmla="*/ 0 w 10633"/>
                  <a:gd name="T9" fmla="*/ 2147483647 h 7990"/>
                  <a:gd name="T10" fmla="*/ 0 60000 65536"/>
                  <a:gd name="T11" fmla="*/ 0 60000 65536"/>
                  <a:gd name="T12" fmla="*/ 0 60000 65536"/>
                  <a:gd name="T13" fmla="*/ 0 60000 65536"/>
                  <a:gd name="T14" fmla="*/ 0 60000 65536"/>
                  <a:gd name="T15" fmla="*/ 0 w 10633"/>
                  <a:gd name="T16" fmla="*/ 0 h 7990"/>
                  <a:gd name="T17" fmla="*/ 10633 w 10633"/>
                  <a:gd name="T18" fmla="*/ 7990 h 7990"/>
                </a:gdLst>
                <a:ahLst/>
                <a:cxnLst>
                  <a:cxn ang="T10">
                    <a:pos x="T0" y="T1"/>
                  </a:cxn>
                  <a:cxn ang="T11">
                    <a:pos x="T2" y="T3"/>
                  </a:cxn>
                  <a:cxn ang="T12">
                    <a:pos x="T4" y="T5"/>
                  </a:cxn>
                  <a:cxn ang="T13">
                    <a:pos x="T6" y="T7"/>
                  </a:cxn>
                  <a:cxn ang="T14">
                    <a:pos x="T8" y="T9"/>
                  </a:cxn>
                </a:cxnLst>
                <a:rect l="T15" t="T16" r="T17" b="T18"/>
                <a:pathLst>
                  <a:path w="10633" h="7990">
                    <a:moveTo>
                      <a:pt x="0" y="3614"/>
                    </a:moveTo>
                    <a:lnTo>
                      <a:pt x="4939" y="0"/>
                    </a:lnTo>
                    <a:lnTo>
                      <a:pt x="10633" y="4339"/>
                    </a:lnTo>
                    <a:lnTo>
                      <a:pt x="6478" y="7990"/>
                    </a:lnTo>
                    <a:lnTo>
                      <a:pt x="0" y="3614"/>
                    </a:lnTo>
                    <a:close/>
                  </a:path>
                </a:pathLst>
              </a:custGeom>
              <a:gradFill rotWithShape="1">
                <a:gsLst>
                  <a:gs pos="0">
                    <a:srgbClr val="359BC8"/>
                  </a:gs>
                  <a:gs pos="100000">
                    <a:srgbClr val="6AB5D6"/>
                  </a:gs>
                </a:gsLst>
                <a:lin ang="540000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101" name="Freeform 6"/>
              <p:cNvSpPr>
                <a:spLocks/>
              </p:cNvSpPr>
              <p:nvPr/>
            </p:nvSpPr>
            <p:spPr bwMode="auto">
              <a:xfrm rot="-158149">
                <a:off x="2199255" y="3236193"/>
                <a:ext cx="1437486" cy="1172700"/>
              </a:xfrm>
              <a:custGeom>
                <a:avLst/>
                <a:gdLst>
                  <a:gd name="T0" fmla="*/ 2147483647 w 11012"/>
                  <a:gd name="T1" fmla="*/ 0 h 10787"/>
                  <a:gd name="T2" fmla="*/ 2147483647 w 11012"/>
                  <a:gd name="T3" fmla="*/ 2147483647 h 10787"/>
                  <a:gd name="T4" fmla="*/ 2147483647 w 11012"/>
                  <a:gd name="T5" fmla="*/ 2147483647 h 10787"/>
                  <a:gd name="T6" fmla="*/ 0 w 11012"/>
                  <a:gd name="T7" fmla="*/ 2147483647 h 10787"/>
                  <a:gd name="T8" fmla="*/ 2147483647 w 11012"/>
                  <a:gd name="T9" fmla="*/ 0 h 10787"/>
                  <a:gd name="T10" fmla="*/ 0 60000 65536"/>
                  <a:gd name="T11" fmla="*/ 0 60000 65536"/>
                  <a:gd name="T12" fmla="*/ 0 60000 65536"/>
                  <a:gd name="T13" fmla="*/ 0 60000 65536"/>
                  <a:gd name="T14" fmla="*/ 0 60000 65536"/>
                  <a:gd name="T15" fmla="*/ 0 w 11012"/>
                  <a:gd name="T16" fmla="*/ 0 h 10787"/>
                  <a:gd name="T17" fmla="*/ 11012 w 11012"/>
                  <a:gd name="T18" fmla="*/ 10787 h 10787"/>
                </a:gdLst>
                <a:ahLst/>
                <a:cxnLst>
                  <a:cxn ang="T10">
                    <a:pos x="T0" y="T1"/>
                  </a:cxn>
                  <a:cxn ang="T11">
                    <a:pos x="T2" y="T3"/>
                  </a:cxn>
                  <a:cxn ang="T12">
                    <a:pos x="T4" y="T5"/>
                  </a:cxn>
                  <a:cxn ang="T13">
                    <a:pos x="T6" y="T7"/>
                  </a:cxn>
                  <a:cxn ang="T14">
                    <a:pos x="T8" y="T9"/>
                  </a:cxn>
                </a:cxnLst>
                <a:rect l="T15" t="T16" r="T17" b="T18"/>
                <a:pathLst>
                  <a:path w="11012" h="10787">
                    <a:moveTo>
                      <a:pt x="2637" y="0"/>
                    </a:moveTo>
                    <a:lnTo>
                      <a:pt x="10562" y="2441"/>
                    </a:lnTo>
                    <a:cubicBezTo>
                      <a:pt x="10669" y="5045"/>
                      <a:pt x="10904" y="8183"/>
                      <a:pt x="11012" y="10787"/>
                    </a:cubicBezTo>
                    <a:lnTo>
                      <a:pt x="0" y="7507"/>
                    </a:lnTo>
                    <a:lnTo>
                      <a:pt x="2637"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102" name="Freeform 9"/>
              <p:cNvSpPr>
                <a:spLocks/>
              </p:cNvSpPr>
              <p:nvPr/>
            </p:nvSpPr>
            <p:spPr bwMode="auto">
              <a:xfrm>
                <a:off x="3545988" y="3195799"/>
                <a:ext cx="1004064" cy="1176838"/>
              </a:xfrm>
              <a:custGeom>
                <a:avLst/>
                <a:gdLst>
                  <a:gd name="T0" fmla="*/ 0 w 11855"/>
                  <a:gd name="T1" fmla="*/ 2147483647 h 9959"/>
                  <a:gd name="T2" fmla="*/ 2147483647 w 11855"/>
                  <a:gd name="T3" fmla="*/ 0 h 9959"/>
                  <a:gd name="T4" fmla="*/ 2147483647 w 11855"/>
                  <a:gd name="T5" fmla="*/ 2147483647 h 9959"/>
                  <a:gd name="T6" fmla="*/ 2147483647 w 11855"/>
                  <a:gd name="T7" fmla="*/ 2147483647 h 9959"/>
                  <a:gd name="T8" fmla="*/ 0 w 11855"/>
                  <a:gd name="T9" fmla="*/ 2147483647 h 9959"/>
                  <a:gd name="T10" fmla="*/ 0 60000 65536"/>
                  <a:gd name="T11" fmla="*/ 0 60000 65536"/>
                  <a:gd name="T12" fmla="*/ 0 60000 65536"/>
                  <a:gd name="T13" fmla="*/ 0 60000 65536"/>
                  <a:gd name="T14" fmla="*/ 0 60000 65536"/>
                  <a:gd name="T15" fmla="*/ 0 w 11855"/>
                  <a:gd name="T16" fmla="*/ 0 h 9959"/>
                  <a:gd name="T17" fmla="*/ 11855 w 11855"/>
                  <a:gd name="T18" fmla="*/ 9959 h 9959"/>
                </a:gdLst>
                <a:ahLst/>
                <a:cxnLst>
                  <a:cxn ang="T10">
                    <a:pos x="T0" y="T1"/>
                  </a:cxn>
                  <a:cxn ang="T11">
                    <a:pos x="T2" y="T3"/>
                  </a:cxn>
                  <a:cxn ang="T12">
                    <a:pos x="T4" y="T5"/>
                  </a:cxn>
                  <a:cxn ang="T13">
                    <a:pos x="T6" y="T7"/>
                  </a:cxn>
                  <a:cxn ang="T14">
                    <a:pos x="T8" y="T9"/>
                  </a:cxn>
                </a:cxnLst>
                <a:rect l="T15" t="T16" r="T17" b="T18"/>
                <a:pathLst>
                  <a:path w="11855" h="9959">
                    <a:moveTo>
                      <a:pt x="0" y="2385"/>
                    </a:moveTo>
                    <a:lnTo>
                      <a:pt x="7704" y="0"/>
                    </a:lnTo>
                    <a:lnTo>
                      <a:pt x="11855" y="6301"/>
                    </a:lnTo>
                    <a:lnTo>
                      <a:pt x="1330" y="9959"/>
                    </a:lnTo>
                    <a:cubicBezTo>
                      <a:pt x="1065" y="7568"/>
                      <a:pt x="265" y="4776"/>
                      <a:pt x="0" y="2385"/>
                    </a:cubicBez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103" name="Freeform 4"/>
              <p:cNvSpPr>
                <a:spLocks/>
              </p:cNvSpPr>
              <p:nvPr/>
            </p:nvSpPr>
            <p:spPr bwMode="auto">
              <a:xfrm>
                <a:off x="2570477" y="1257927"/>
                <a:ext cx="965921" cy="2046122"/>
              </a:xfrm>
              <a:custGeom>
                <a:avLst/>
                <a:gdLst>
                  <a:gd name="T0" fmla="*/ 2147483647 w 10000"/>
                  <a:gd name="T1" fmla="*/ 0 h 9207"/>
                  <a:gd name="T2" fmla="*/ 0 w 10000"/>
                  <a:gd name="T3" fmla="*/ 2147483647 h 9207"/>
                  <a:gd name="T4" fmla="*/ 2147483647 w 10000"/>
                  <a:gd name="T5" fmla="*/ 2147483647 h 9207"/>
                  <a:gd name="T6" fmla="*/ 2147483647 w 10000"/>
                  <a:gd name="T7" fmla="*/ 0 h 9207"/>
                  <a:gd name="T8" fmla="*/ 0 60000 65536"/>
                  <a:gd name="T9" fmla="*/ 0 60000 65536"/>
                  <a:gd name="T10" fmla="*/ 0 60000 65536"/>
                  <a:gd name="T11" fmla="*/ 0 60000 65536"/>
                  <a:gd name="T12" fmla="*/ 0 w 10000"/>
                  <a:gd name="T13" fmla="*/ 0 h 9207"/>
                  <a:gd name="T14" fmla="*/ 10000 w 10000"/>
                  <a:gd name="T15" fmla="*/ 9207 h 9207"/>
                </a:gdLst>
                <a:ahLst/>
                <a:cxnLst>
                  <a:cxn ang="T8">
                    <a:pos x="T0" y="T1"/>
                  </a:cxn>
                  <a:cxn ang="T9">
                    <a:pos x="T2" y="T3"/>
                  </a:cxn>
                  <a:cxn ang="T10">
                    <a:pos x="T4" y="T5"/>
                  </a:cxn>
                  <a:cxn ang="T11">
                    <a:pos x="T6" y="T7"/>
                  </a:cxn>
                </a:cxnLst>
                <a:rect l="T12" t="T13" r="T14" b="T15"/>
                <a:pathLst>
                  <a:path w="10000" h="9207">
                    <a:moveTo>
                      <a:pt x="7298" y="0"/>
                    </a:moveTo>
                    <a:lnTo>
                      <a:pt x="0" y="8351"/>
                    </a:lnTo>
                    <a:lnTo>
                      <a:pt x="10000" y="9207"/>
                    </a:lnTo>
                    <a:lnTo>
                      <a:pt x="7298"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104" name="Freeform 5"/>
              <p:cNvSpPr>
                <a:spLocks/>
              </p:cNvSpPr>
              <p:nvPr/>
            </p:nvSpPr>
            <p:spPr bwMode="auto">
              <a:xfrm>
                <a:off x="3264924" y="1232218"/>
                <a:ext cx="844759" cy="2034835"/>
              </a:xfrm>
              <a:custGeom>
                <a:avLst/>
                <a:gdLst>
                  <a:gd name="T0" fmla="*/ 0 w 10083"/>
                  <a:gd name="T1" fmla="*/ 0 h 10103"/>
                  <a:gd name="T2" fmla="*/ 1182611538 w 10083"/>
                  <a:gd name="T3" fmla="*/ 2147483647 h 10103"/>
                  <a:gd name="T4" fmla="*/ 2147483647 w 10083"/>
                  <a:gd name="T5" fmla="*/ 2147483647 h 10103"/>
                  <a:gd name="T6" fmla="*/ 2147483647 w 10083"/>
                  <a:gd name="T7" fmla="*/ 2147483647 h 10103"/>
                  <a:gd name="T8" fmla="*/ 0 w 10083"/>
                  <a:gd name="T9" fmla="*/ 0 h 10103"/>
                  <a:gd name="T10" fmla="*/ 0 60000 65536"/>
                  <a:gd name="T11" fmla="*/ 0 60000 65536"/>
                  <a:gd name="T12" fmla="*/ 0 60000 65536"/>
                  <a:gd name="T13" fmla="*/ 0 60000 65536"/>
                  <a:gd name="T14" fmla="*/ 0 60000 65536"/>
                  <a:gd name="T15" fmla="*/ 0 w 10083"/>
                  <a:gd name="T16" fmla="*/ 0 h 10103"/>
                  <a:gd name="T17" fmla="*/ 10083 w 10083"/>
                  <a:gd name="T18" fmla="*/ 10103 h 10103"/>
                </a:gdLst>
                <a:ahLst/>
                <a:cxnLst>
                  <a:cxn ang="T10">
                    <a:pos x="T0" y="T1"/>
                  </a:cxn>
                  <a:cxn ang="T11">
                    <a:pos x="T2" y="T3"/>
                  </a:cxn>
                  <a:cxn ang="T12">
                    <a:pos x="T4" y="T5"/>
                  </a:cxn>
                  <a:cxn ang="T13">
                    <a:pos x="T6" y="T7"/>
                  </a:cxn>
                  <a:cxn ang="T14">
                    <a:pos x="T8" y="T9"/>
                  </a:cxn>
                </a:cxnLst>
                <a:rect l="T15" t="T16" r="T17" b="T18"/>
                <a:pathLst>
                  <a:path w="10083" h="10103">
                    <a:moveTo>
                      <a:pt x="0" y="0"/>
                    </a:moveTo>
                    <a:cubicBezTo>
                      <a:pt x="64" y="14"/>
                      <a:pt x="-40" y="-3"/>
                      <a:pt x="24" y="11"/>
                    </a:cubicBezTo>
                    <a:lnTo>
                      <a:pt x="10083" y="8792"/>
                    </a:lnTo>
                    <a:lnTo>
                      <a:pt x="2981" y="10103"/>
                    </a:lnTo>
                    <a:lnTo>
                      <a:pt x="0" y="0"/>
                    </a:ln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solidFill>
                    <a:prstClr val="black"/>
                  </a:solidFill>
                  <a:latin typeface="微軟正黑體" panose="020B0604030504040204" pitchFamily="34" charset="-120"/>
                  <a:ea typeface="微軟正黑體" panose="020B0604030504040204" pitchFamily="34" charset="-120"/>
                </a:endParaRPr>
              </a:p>
            </p:txBody>
          </p:sp>
          <p:sp>
            <p:nvSpPr>
              <p:cNvPr id="105" name="Text Box 10"/>
              <p:cNvSpPr txBox="1">
                <a:spLocks noChangeArrowheads="1"/>
              </p:cNvSpPr>
              <p:nvPr/>
            </p:nvSpPr>
            <p:spPr bwMode="auto">
              <a:xfrm rot="721930">
                <a:off x="2341765" y="3514331"/>
                <a:ext cx="2027748" cy="781081"/>
              </a:xfrm>
              <a:prstGeom prst="rect">
                <a:avLst/>
              </a:prstGeom>
              <a:noFill/>
              <a:ln>
                <a:noFill/>
              </a:ln>
              <a:effectLst/>
            </p:spPr>
            <p:txBody>
              <a:bodyPr wrap="none" anchor="ctr"/>
              <a:lstStyle/>
              <a:p>
                <a:pPr>
                  <a:defRPr/>
                </a:pPr>
                <a:r>
                  <a:rPr lang="zh-TW" altLang="en-US" sz="2400" b="1" dirty="0">
                    <a:solidFill>
                      <a:srgbClr val="1F497D">
                        <a:lumMod val="50000"/>
                      </a:srgbClr>
                    </a:solidFill>
                    <a:latin typeface="微軟正黑體" panose="020B0604030504040204" pitchFamily="34" charset="-120"/>
                    <a:ea typeface="微軟正黑體" panose="020B0604030504040204" pitchFamily="34" charset="-120"/>
                  </a:rPr>
                  <a:t>適性學習</a:t>
                </a:r>
                <a:endParaRPr lang="zh-TW" altLang="zh-TW" sz="2400" b="1" dirty="0">
                  <a:solidFill>
                    <a:srgbClr val="1F497D">
                      <a:lumMod val="50000"/>
                    </a:srgbClr>
                  </a:solidFill>
                  <a:latin typeface="微軟正黑體" panose="020B0604030504040204" pitchFamily="34" charset="-120"/>
                  <a:ea typeface="微軟正黑體" panose="020B0604030504040204" pitchFamily="34" charset="-120"/>
                </a:endParaRPr>
              </a:p>
            </p:txBody>
          </p:sp>
          <p:sp>
            <p:nvSpPr>
              <p:cNvPr id="106" name="Text Box 11"/>
              <p:cNvSpPr txBox="1">
                <a:spLocks noChangeArrowheads="1"/>
              </p:cNvSpPr>
              <p:nvPr/>
            </p:nvSpPr>
            <p:spPr bwMode="auto">
              <a:xfrm rot="719859">
                <a:off x="2624519" y="2312066"/>
                <a:ext cx="1471983" cy="738216"/>
              </a:xfrm>
              <a:prstGeom prst="rect">
                <a:avLst/>
              </a:prstGeom>
              <a:noFill/>
              <a:ln>
                <a:noFill/>
              </a:ln>
              <a:effectLst/>
            </p:spPr>
            <p:txBody>
              <a:bodyPr anchor="ctr"/>
              <a:lstStyle/>
              <a:p>
                <a:pPr>
                  <a:defRPr/>
                </a:pPr>
                <a:r>
                  <a:rPr lang="zh-TW" altLang="en-US" sz="2400" b="1" dirty="0">
                    <a:solidFill>
                      <a:srgbClr val="1F497D">
                        <a:lumMod val="50000"/>
                      </a:srgbClr>
                    </a:solidFill>
                    <a:latin typeface="微軟正黑體" panose="020B0604030504040204" pitchFamily="34" charset="-120"/>
                    <a:ea typeface="微軟正黑體" panose="020B0604030504040204" pitchFamily="34" charset="-120"/>
                  </a:rPr>
                  <a:t>適性揚才</a:t>
                </a:r>
                <a:endParaRPr lang="zh-TW" altLang="zh-TW" sz="2400" b="1" dirty="0">
                  <a:solidFill>
                    <a:srgbClr val="1F497D">
                      <a:lumMod val="50000"/>
                    </a:srgbClr>
                  </a:solidFill>
                  <a:latin typeface="微軟正黑體" panose="020B0604030504040204" pitchFamily="34" charset="-120"/>
                  <a:ea typeface="微軟正黑體" panose="020B0604030504040204" pitchFamily="34" charset="-120"/>
                </a:endParaRPr>
              </a:p>
            </p:txBody>
          </p:sp>
        </p:grpSp>
        <p:sp>
          <p:nvSpPr>
            <p:cNvPr id="74" name="文字方塊 73"/>
            <p:cNvSpPr txBox="1"/>
            <p:nvPr/>
          </p:nvSpPr>
          <p:spPr>
            <a:xfrm>
              <a:off x="3865306" y="2715221"/>
              <a:ext cx="1438275" cy="583232"/>
            </a:xfrm>
            <a:prstGeom prst="rect">
              <a:avLst/>
            </a:prstGeom>
            <a:noFill/>
          </p:spPr>
          <p:txBody>
            <a:bodyPr>
              <a:spAutoFit/>
            </a:bodyPr>
            <a:lstStyle/>
            <a:p>
              <a:pPr>
                <a:defRPr/>
              </a:pPr>
              <a:r>
                <a:rPr lang="zh-TW" altLang="en-US" sz="32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精進</a:t>
              </a:r>
            </a:p>
          </p:txBody>
        </p:sp>
        <p:sp>
          <p:nvSpPr>
            <p:cNvPr id="75" name="向上箭號 32"/>
            <p:cNvSpPr/>
            <p:nvPr/>
          </p:nvSpPr>
          <p:spPr>
            <a:xfrm>
              <a:off x="2496559" y="1562720"/>
              <a:ext cx="1116837" cy="3745027"/>
            </a:xfrm>
            <a:prstGeom prst="upArrow">
              <a:avLst>
                <a:gd name="adj1" fmla="val 56105"/>
                <a:gd name="adj2" fmla="val 85613"/>
              </a:avLst>
            </a:prstGeom>
            <a:ln/>
          </p:spPr>
          <p:style>
            <a:lnRef idx="0">
              <a:schemeClr val="accent2"/>
            </a:lnRef>
            <a:fillRef idx="3">
              <a:schemeClr val="accent2"/>
            </a:fillRef>
            <a:effectRef idx="3">
              <a:schemeClr val="accent2"/>
            </a:effectRef>
            <a:fontRef idx="minor">
              <a:schemeClr val="lt1"/>
            </a:fontRef>
          </p:style>
          <p:txBody>
            <a:bodyPr anchor="ctr"/>
            <a:lstStyle/>
            <a:p>
              <a:pPr>
                <a:defRPr/>
              </a:pPr>
              <a:r>
                <a:rPr lang="zh-TW" altLang="en-US" sz="3200" dirty="0">
                  <a:solidFill>
                    <a:prstClr val="white"/>
                  </a:solidFill>
                  <a:latin typeface="微軟正黑體" panose="020B0604030504040204" pitchFamily="34" charset="-120"/>
                  <a:ea typeface="微軟正黑體" panose="020B0604030504040204" pitchFamily="34" charset="-120"/>
                </a:rPr>
                <a:t>歷</a:t>
              </a:r>
              <a:endParaRPr lang="en-US" altLang="zh-TW" sz="3200" dirty="0">
                <a:solidFill>
                  <a:prstClr val="white"/>
                </a:solidFill>
                <a:latin typeface="微軟正黑體" panose="020B0604030504040204" pitchFamily="34" charset="-120"/>
                <a:ea typeface="微軟正黑體" panose="020B0604030504040204" pitchFamily="34" charset="-120"/>
              </a:endParaRPr>
            </a:p>
            <a:p>
              <a:pPr>
                <a:defRPr/>
              </a:pPr>
              <a:endParaRPr lang="en-US" altLang="zh-TW" sz="3200" dirty="0">
                <a:solidFill>
                  <a:prstClr val="white"/>
                </a:solidFill>
                <a:latin typeface="微軟正黑體" panose="020B0604030504040204" pitchFamily="34" charset="-120"/>
                <a:ea typeface="微軟正黑體" panose="020B0604030504040204" pitchFamily="34" charset="-120"/>
              </a:endParaRPr>
            </a:p>
            <a:p>
              <a:pPr>
                <a:defRPr/>
              </a:pPr>
              <a:r>
                <a:rPr lang="zh-TW" altLang="en-US" sz="3200" dirty="0">
                  <a:solidFill>
                    <a:prstClr val="white"/>
                  </a:solidFill>
                  <a:latin typeface="微軟正黑體" panose="020B0604030504040204" pitchFamily="34" charset="-120"/>
                  <a:ea typeface="微軟正黑體" panose="020B0604030504040204" pitchFamily="34" charset="-120"/>
                </a:rPr>
                <a:t>程</a:t>
              </a:r>
            </a:p>
          </p:txBody>
        </p:sp>
        <p:sp>
          <p:nvSpPr>
            <p:cNvPr id="76" name="左右括弧 33"/>
            <p:cNvSpPr/>
            <p:nvPr/>
          </p:nvSpPr>
          <p:spPr>
            <a:xfrm>
              <a:off x="4725899" y="5791957"/>
              <a:ext cx="3910012" cy="476250"/>
            </a:xfrm>
            <a:prstGeom prst="bracketPair">
              <a:avLst/>
            </a:prstGeom>
            <a:solidFill>
              <a:srgbClr val="F2DCDB">
                <a:alpha val="65098"/>
              </a:srgbClr>
            </a:solidFill>
            <a:ln/>
          </p:spPr>
          <p:style>
            <a:lnRef idx="3">
              <a:schemeClr val="accent2"/>
            </a:lnRef>
            <a:fillRef idx="0">
              <a:schemeClr val="accent2"/>
            </a:fillRef>
            <a:effectRef idx="2">
              <a:schemeClr val="accent2"/>
            </a:effectRef>
            <a:fontRef idx="minor">
              <a:schemeClr val="tx1"/>
            </a:fontRef>
          </p:style>
          <p:txBody>
            <a:bodyPr anchor="ctr"/>
            <a:lstStyle/>
            <a:p>
              <a:pPr algn="ctr">
                <a:defRPr/>
              </a:pPr>
              <a:r>
                <a:rPr lang="zh-TW" altLang="en-US" sz="3200" dirty="0">
                  <a:solidFill>
                    <a:srgbClr val="F79646">
                      <a:lumMod val="50000"/>
                    </a:srgbClr>
                  </a:solidFill>
                  <a:latin typeface="微軟正黑體" panose="020B0604030504040204" pitchFamily="34" charset="-120"/>
                  <a:ea typeface="微軟正黑體" panose="020B0604030504040204" pitchFamily="34" charset="-120"/>
                </a:rPr>
                <a:t> </a:t>
              </a:r>
              <a:r>
                <a:rPr lang="zh-TW" altLang="en-US" sz="32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作為</a:t>
              </a:r>
            </a:p>
          </p:txBody>
        </p:sp>
        <p:sp>
          <p:nvSpPr>
            <p:cNvPr id="77" name="左右括弧 34"/>
            <p:cNvSpPr/>
            <p:nvPr/>
          </p:nvSpPr>
          <p:spPr>
            <a:xfrm>
              <a:off x="9004044" y="5791957"/>
              <a:ext cx="1873250" cy="476250"/>
            </a:xfrm>
            <a:prstGeom prst="bracketPair">
              <a:avLst/>
            </a:prstGeom>
            <a:solidFill>
              <a:srgbClr val="F2DCDB">
                <a:alpha val="65098"/>
              </a:srgbClr>
            </a:solidFill>
            <a:ln/>
          </p:spPr>
          <p:style>
            <a:lnRef idx="3">
              <a:schemeClr val="accent2"/>
            </a:lnRef>
            <a:fillRef idx="0">
              <a:schemeClr val="accent2"/>
            </a:fillRef>
            <a:effectRef idx="2">
              <a:schemeClr val="accent2"/>
            </a:effectRef>
            <a:fontRef idx="minor">
              <a:schemeClr val="tx1"/>
            </a:fontRef>
          </p:style>
          <p:txBody>
            <a:bodyPr anchor="ctr"/>
            <a:lstStyle/>
            <a:p>
              <a:pPr algn="ctr">
                <a:defRPr/>
              </a:pPr>
              <a:r>
                <a:rPr lang="zh-TW" altLang="en-US" sz="32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理念</a:t>
              </a:r>
            </a:p>
          </p:txBody>
        </p:sp>
        <p:sp>
          <p:nvSpPr>
            <p:cNvPr id="85" name="文字方塊 84"/>
            <p:cNvSpPr txBox="1"/>
            <p:nvPr/>
          </p:nvSpPr>
          <p:spPr>
            <a:xfrm>
              <a:off x="8246806" y="1634134"/>
              <a:ext cx="3042691" cy="644624"/>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wrap="none">
              <a:spAutoFit/>
            </a:bodyPr>
            <a:lstStyle/>
            <a:p>
              <a:pPr>
                <a:defRPr/>
              </a:pPr>
              <a:r>
                <a:rPr lang="zh-TW" altLang="en-US" sz="3600" b="1" dirty="0">
                  <a:ln w="12700">
                    <a:noFill/>
                  </a:ln>
                  <a:solidFill>
                    <a:srgbClr val="FF0000"/>
                  </a:solidFill>
                  <a:effectLst>
                    <a:outerShdw blurRad="50800" dist="38100" dir="2700000" algn="tl" rotWithShape="0">
                      <a:prstClr val="black">
                        <a:alpha val="40000"/>
                      </a:prstClr>
                    </a:outerShdw>
                  </a:effectLst>
                  <a:latin typeface="微軟正黑體" panose="020B0604030504040204" pitchFamily="34" charset="-120"/>
                  <a:ea typeface="微軟正黑體" panose="020B0604030504040204" pitchFamily="34" charset="-120"/>
                </a:rPr>
                <a:t>成就每個孩子</a:t>
              </a:r>
            </a:p>
          </p:txBody>
        </p:sp>
        <p:sp>
          <p:nvSpPr>
            <p:cNvPr id="86" name="文字方塊 85"/>
            <p:cNvSpPr txBox="1"/>
            <p:nvPr/>
          </p:nvSpPr>
          <p:spPr>
            <a:xfrm>
              <a:off x="8914774" y="3274020"/>
              <a:ext cx="1669255" cy="521838"/>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wrap="none">
              <a:spAutoFit/>
            </a:bodyPr>
            <a:lstStyle/>
            <a:p>
              <a:pPr>
                <a:defRPr/>
              </a:pPr>
              <a:r>
                <a:rPr lang="zh-TW" altLang="en-US" sz="2800" b="1" dirty="0">
                  <a:solidFill>
                    <a:srgbClr val="1717A9"/>
                  </a:solidFill>
                  <a:effectLst>
                    <a:outerShdw blurRad="50800" dist="38100" dir="2700000" algn="tl" rotWithShape="0">
                      <a:srgbClr val="9BBB59">
                        <a:lumMod val="40000"/>
                        <a:lumOff val="60000"/>
                        <a:alpha val="40000"/>
                      </a:srgbClr>
                    </a:outerShdw>
                  </a:effectLst>
                  <a:latin typeface="微軟正黑體" panose="020B0604030504040204" pitchFamily="34" charset="-120"/>
                  <a:ea typeface="微軟正黑體" panose="020B0604030504040204" pitchFamily="34" charset="-120"/>
                </a:rPr>
                <a:t>愛其所選</a:t>
              </a:r>
            </a:p>
          </p:txBody>
        </p:sp>
        <p:sp>
          <p:nvSpPr>
            <p:cNvPr id="88" name="文字方塊 87"/>
            <p:cNvSpPr txBox="1"/>
            <p:nvPr/>
          </p:nvSpPr>
          <p:spPr>
            <a:xfrm>
              <a:off x="8878497" y="4728170"/>
              <a:ext cx="1669255" cy="521838"/>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wrap="none">
              <a:spAutoFit/>
            </a:bodyPr>
            <a:lstStyle/>
            <a:p>
              <a:pPr>
                <a:defRPr/>
              </a:pPr>
              <a:r>
                <a:rPr lang="zh-TW" altLang="en-US" sz="2800" b="1" dirty="0">
                  <a:solidFill>
                    <a:srgbClr val="1717A9"/>
                  </a:solidFill>
                  <a:effectLst>
                    <a:outerShdw blurRad="50800" dist="38100" dir="2700000" algn="tl" rotWithShape="0">
                      <a:srgbClr val="9BBB59">
                        <a:lumMod val="40000"/>
                        <a:lumOff val="60000"/>
                        <a:alpha val="40000"/>
                      </a:srgbClr>
                    </a:outerShdw>
                  </a:effectLst>
                  <a:latin typeface="微軟正黑體" panose="020B0604030504040204" pitchFamily="34" charset="-120"/>
                  <a:ea typeface="微軟正黑體" panose="020B0604030504040204" pitchFamily="34" charset="-120"/>
                </a:rPr>
                <a:t>擇其所適</a:t>
              </a:r>
            </a:p>
          </p:txBody>
        </p:sp>
        <p:sp>
          <p:nvSpPr>
            <p:cNvPr id="89" name="向上箭號 38"/>
            <p:cNvSpPr/>
            <p:nvPr/>
          </p:nvSpPr>
          <p:spPr>
            <a:xfrm>
              <a:off x="9507281" y="2340570"/>
              <a:ext cx="433388" cy="873125"/>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defRPr/>
              </a:pPr>
              <a:endParaRPr lang="zh-TW" altLang="en-US">
                <a:solidFill>
                  <a:prstClr val="black"/>
                </a:solidFill>
                <a:latin typeface="微軟正黑體" panose="020B0604030504040204" pitchFamily="34" charset="-120"/>
                <a:ea typeface="微軟正黑體" panose="020B0604030504040204" pitchFamily="34" charset="-120"/>
              </a:endParaRPr>
            </a:p>
          </p:txBody>
        </p:sp>
        <p:sp>
          <p:nvSpPr>
            <p:cNvPr id="90" name="向上箭號 39"/>
            <p:cNvSpPr/>
            <p:nvPr/>
          </p:nvSpPr>
          <p:spPr>
            <a:xfrm>
              <a:off x="9507281" y="3794720"/>
              <a:ext cx="433388" cy="873125"/>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defRPr/>
              </a:pPr>
              <a:endParaRPr lang="zh-TW" altLang="en-US">
                <a:solidFill>
                  <a:prstClr val="black"/>
                </a:solidFill>
                <a:latin typeface="微軟正黑體" panose="020B0604030504040204" pitchFamily="34" charset="-120"/>
                <a:ea typeface="微軟正黑體" panose="020B0604030504040204" pitchFamily="34" charset="-120"/>
              </a:endParaRPr>
            </a:p>
          </p:txBody>
        </p:sp>
      </p:grpSp>
      <p:grpSp>
        <p:nvGrpSpPr>
          <p:cNvPr id="58" name="群組 57"/>
          <p:cNvGrpSpPr/>
          <p:nvPr/>
        </p:nvGrpSpPr>
        <p:grpSpPr>
          <a:xfrm>
            <a:off x="2195736" y="44624"/>
            <a:ext cx="6935645" cy="400110"/>
            <a:chOff x="2195736" y="44624"/>
            <a:chExt cx="6935645" cy="400110"/>
          </a:xfrm>
        </p:grpSpPr>
        <p:sp>
          <p:nvSpPr>
            <p:cNvPr id="59" name="矩形 58"/>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60" name="群組 59"/>
            <p:cNvGrpSpPr/>
            <p:nvPr/>
          </p:nvGrpSpPr>
          <p:grpSpPr>
            <a:xfrm>
              <a:off x="2195736" y="44624"/>
              <a:ext cx="2664296" cy="360045"/>
              <a:chOff x="2123728" y="44624"/>
              <a:chExt cx="2664296" cy="360045"/>
            </a:xfrm>
          </p:grpSpPr>
          <p:grpSp>
            <p:nvGrpSpPr>
              <p:cNvPr id="61" name="群組 60"/>
              <p:cNvGrpSpPr/>
              <p:nvPr/>
            </p:nvGrpSpPr>
            <p:grpSpPr>
              <a:xfrm>
                <a:off x="2555776" y="44624"/>
                <a:ext cx="2232248" cy="360045"/>
                <a:chOff x="2267744" y="44624"/>
                <a:chExt cx="2232248" cy="360045"/>
              </a:xfrm>
            </p:grpSpPr>
            <p:grpSp>
              <p:nvGrpSpPr>
                <p:cNvPr id="78" name="群組 37"/>
                <p:cNvGrpSpPr/>
                <p:nvPr/>
              </p:nvGrpSpPr>
              <p:grpSpPr>
                <a:xfrm>
                  <a:off x="2267744" y="44629"/>
                  <a:ext cx="2232248" cy="360040"/>
                  <a:chOff x="2267738" y="44624"/>
                  <a:chExt cx="2232248" cy="360040"/>
                </a:xfrm>
              </p:grpSpPr>
              <p:sp>
                <p:nvSpPr>
                  <p:cNvPr id="81" name="橢圓 8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79" name="橢圓 78"/>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80" name="橢圓 79"/>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2" name="橢圓 6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24126397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Shape 615"/>
          <p:cNvSpPr>
            <a:spLocks noGrp="1"/>
          </p:cNvSpPr>
          <p:nvPr>
            <p:ph type="body" idx="4294967295"/>
          </p:nvPr>
        </p:nvSpPr>
        <p:spPr>
          <a:xfrm>
            <a:off x="685802" y="609600"/>
            <a:ext cx="7953375" cy="5422900"/>
          </a:xfrm>
        </p:spPr>
        <p:txBody>
          <a:bodyPr lIns="91425" tIns="45700" rIns="91425" bIns="45700"/>
          <a:lstStyle/>
          <a:p>
            <a:pPr eaLnBrk="1" hangingPunct="1">
              <a:lnSpc>
                <a:spcPct val="80000"/>
              </a:lnSpc>
              <a:spcBef>
                <a:spcPct val="0"/>
              </a:spcBef>
              <a:buClr>
                <a:srgbClr val="0000FF"/>
              </a:buClr>
              <a:buSzPct val="25000"/>
              <a:buFont typeface="Arial" charset="0"/>
              <a:buNone/>
            </a:pPr>
            <a:r>
              <a:rPr lang="zh-TW" altLang="zh-TW" sz="3400">
                <a:solidFill>
                  <a:srgbClr val="6600CC"/>
                </a:solidFill>
                <a:latin typeface="微軟正黑體" pitchFamily="34" charset="-120"/>
                <a:ea typeface="微軟正黑體" pitchFamily="34" charset="-120"/>
                <a:cs typeface="Arial" charset="0"/>
                <a:sym typeface="Arial" charset="0"/>
              </a:rPr>
              <a:t>    </a:t>
            </a:r>
          </a:p>
          <a:p>
            <a:pPr eaLnBrk="1" hangingPunct="1">
              <a:lnSpc>
                <a:spcPct val="80000"/>
              </a:lnSpc>
              <a:spcBef>
                <a:spcPts val="575"/>
              </a:spcBef>
              <a:buClr>
                <a:srgbClr val="000000"/>
              </a:buClr>
              <a:buSzPct val="25000"/>
              <a:buFont typeface="Arial" charset="0"/>
              <a:buNone/>
            </a:pPr>
            <a:r>
              <a:rPr lang="zh-TW" altLang="zh-TW" sz="2900">
                <a:solidFill>
                  <a:srgbClr val="000000"/>
                </a:solidFill>
                <a:latin typeface="微軟正黑體" pitchFamily="34" charset="-120"/>
                <a:ea typeface="微軟正黑體" pitchFamily="34" charset="-120"/>
                <a:cs typeface="Arial" charset="0"/>
                <a:sym typeface="Arial" charset="0"/>
              </a:rPr>
              <a:t>  </a:t>
            </a:r>
          </a:p>
          <a:p>
            <a:pPr eaLnBrk="1" hangingPunct="1">
              <a:buFontTx/>
              <a:buBlip>
                <a:blip r:embed="rId3"/>
              </a:buBlip>
            </a:pPr>
            <a:endParaRPr lang="zh-TW" altLang="zh-TW">
              <a:latin typeface="微軟正黑體" pitchFamily="34" charset="-120"/>
              <a:ea typeface="微軟正黑體" pitchFamily="34" charset="-120"/>
            </a:endParaRPr>
          </a:p>
        </p:txBody>
      </p:sp>
      <p:sp>
        <p:nvSpPr>
          <p:cNvPr id="192514" name="Shape 616"/>
          <p:cNvSpPr>
            <a:spLocks noChangeArrowheads="1"/>
          </p:cNvSpPr>
          <p:nvPr/>
        </p:nvSpPr>
        <p:spPr bwMode="auto">
          <a:xfrm>
            <a:off x="0" y="908082"/>
            <a:ext cx="9144000" cy="504825"/>
          </a:xfrm>
          <a:prstGeom prst="rect">
            <a:avLst/>
          </a:prstGeom>
          <a:solidFill>
            <a:srgbClr val="FFCCFF"/>
          </a:solidFill>
          <a:ln w="25400">
            <a:solidFill>
              <a:srgbClr val="FF33CC"/>
            </a:solidFill>
            <a:round/>
            <a:headEnd/>
            <a:tailEnd/>
          </a:ln>
        </p:spPr>
        <p:txBody>
          <a:bodyPr lIns="91425" tIns="45700" rIns="91425" bIns="45700" anchor="ctr"/>
          <a:lstStyle/>
          <a:p>
            <a:pPr marL="165100" indent="-165100" algn="just">
              <a:buSzPct val="25000"/>
            </a:pPr>
            <a:r>
              <a:rPr lang="zh-TW" altLang="zh-TW" sz="2800" b="1" dirty="0">
                <a:solidFill>
                  <a:srgbClr val="FF0000"/>
                </a:solidFill>
                <a:latin typeface="微軟正黑體" pitchFamily="34" charset="-120"/>
                <a:ea typeface="微軟正黑體" pitchFamily="34" charset="-120"/>
                <a:cs typeface="Arial" charset="0"/>
                <a:sym typeface="Arial" charset="0"/>
              </a:rPr>
              <a:t>❖如何進行適性生涯規劃</a:t>
            </a:r>
          </a:p>
        </p:txBody>
      </p:sp>
      <p:sp>
        <p:nvSpPr>
          <p:cNvPr id="192515" name="Shape 617"/>
          <p:cNvSpPr>
            <a:spLocks noChangeArrowheads="1"/>
          </p:cNvSpPr>
          <p:nvPr/>
        </p:nvSpPr>
        <p:spPr bwMode="auto">
          <a:xfrm>
            <a:off x="1187466" y="1614493"/>
            <a:ext cx="6702425" cy="5089525"/>
          </a:xfrm>
          <a:prstGeom prst="rect">
            <a:avLst/>
          </a:prstGeom>
          <a:blipFill dpi="0" rotWithShape="1">
            <a:blip r:embed="rId4" cstate="screen"/>
            <a:srcRect/>
            <a:stretch>
              <a:fillRect/>
            </a:stretch>
          </a:blipFill>
          <a:ln w="9525">
            <a:noFill/>
            <a:miter lim="800000"/>
            <a:headEnd/>
            <a:tailEnd/>
          </a:ln>
        </p:spPr>
        <p:txBody>
          <a:bodyPr/>
          <a:lstStyle/>
          <a:p>
            <a:endParaRPr lang="zh-TW" altLang="en-US">
              <a:latin typeface="微軟正黑體" pitchFamily="34" charset="-120"/>
              <a:ea typeface="微軟正黑體" pitchFamily="34" charset="-120"/>
            </a:endParaRPr>
          </a:p>
        </p:txBody>
      </p:sp>
      <p:sp>
        <p:nvSpPr>
          <p:cNvPr id="192516" name="Shape 618"/>
          <p:cNvSpPr>
            <a:spLocks noChangeArrowheads="1"/>
          </p:cNvSpPr>
          <p:nvPr/>
        </p:nvSpPr>
        <p:spPr bwMode="auto">
          <a:xfrm>
            <a:off x="2051066" y="6518307"/>
            <a:ext cx="5832475" cy="366713"/>
          </a:xfrm>
          <a:prstGeom prst="rect">
            <a:avLst/>
          </a:prstGeom>
          <a:noFill/>
          <a:ln w="9525">
            <a:noFill/>
            <a:miter lim="800000"/>
            <a:headEnd/>
            <a:tailEnd/>
          </a:ln>
        </p:spPr>
        <p:txBody>
          <a:bodyPr lIns="91425" tIns="45700" rIns="91425" bIns="45700"/>
          <a:lstStyle/>
          <a:p>
            <a:pPr>
              <a:buSzPct val="25000"/>
            </a:pPr>
            <a:r>
              <a:rPr lang="zh-TW" altLang="zh-TW" sz="1200">
                <a:solidFill>
                  <a:srgbClr val="000000"/>
                </a:solidFill>
                <a:latin typeface="微軟正黑體" pitchFamily="34" charset="-120"/>
                <a:ea typeface="微軟正黑體" pitchFamily="34" charset="-120"/>
                <a:cs typeface="Arial" charset="0"/>
                <a:sym typeface="Arial" charset="0"/>
              </a:rPr>
              <a:t>資料來源</a:t>
            </a:r>
            <a:r>
              <a:rPr lang="zh-TW" altLang="zh-TW">
                <a:solidFill>
                  <a:srgbClr val="000000"/>
                </a:solidFill>
                <a:latin typeface="微軟正黑體" pitchFamily="34" charset="-120"/>
                <a:ea typeface="微軟正黑體" pitchFamily="34" charset="-120"/>
                <a:cs typeface="Arial" charset="0"/>
                <a:sym typeface="Arial" charset="0"/>
              </a:rPr>
              <a:t>：</a:t>
            </a:r>
            <a:r>
              <a:rPr lang="zh-TW" altLang="zh-TW" sz="1200">
                <a:solidFill>
                  <a:srgbClr val="000000"/>
                </a:solidFill>
                <a:latin typeface="微軟正黑體" pitchFamily="34" charset="-120"/>
                <a:ea typeface="微軟正黑體" pitchFamily="34" charset="-120"/>
                <a:cs typeface="Arial" charset="0"/>
                <a:sym typeface="Arial" charset="0"/>
              </a:rPr>
              <a:t>http://hope.nyc.gov.tw/career.php?mod=15&amp;cid=1&amp;id=33&amp;ms=1</a:t>
            </a:r>
          </a:p>
        </p:txBody>
      </p:sp>
      <p:sp>
        <p:nvSpPr>
          <p:cNvPr id="192517" name="Shape 619"/>
          <p:cNvSpPr txBox="1">
            <a:spLocks noChangeArrowheads="1"/>
          </p:cNvSpPr>
          <p:nvPr/>
        </p:nvSpPr>
        <p:spPr bwMode="auto">
          <a:xfrm>
            <a:off x="5729289" y="1844675"/>
            <a:ext cx="1651000" cy="762000"/>
          </a:xfrm>
          <a:prstGeom prst="rect">
            <a:avLst/>
          </a:prstGeom>
          <a:solidFill>
            <a:srgbClr val="FFC000"/>
          </a:solidFill>
          <a:ln w="9525">
            <a:noFill/>
            <a:miter lim="800000"/>
            <a:headEnd/>
            <a:tailEnd/>
          </a:ln>
        </p:spPr>
        <p:txBody>
          <a:bodyPr lIns="91425" tIns="45700" rIns="91425" bIns="45700"/>
          <a:lstStyle/>
          <a:p>
            <a:pPr algn="ctr">
              <a:buSzPct val="25000"/>
            </a:pPr>
            <a:r>
              <a:rPr lang="zh-TW" altLang="zh-TW" sz="2200" b="1" dirty="0">
                <a:solidFill>
                  <a:srgbClr val="0000FF"/>
                </a:solidFill>
                <a:latin typeface="微軟正黑體" pitchFamily="34" charset="-120"/>
                <a:ea typeface="微軟正黑體" pitchFamily="34" charset="-120"/>
                <a:cs typeface="Arial" charset="0"/>
                <a:sym typeface="Arial" charset="0"/>
              </a:rPr>
              <a:t>個人特質的</a:t>
            </a:r>
          </a:p>
          <a:p>
            <a:pPr algn="ctr">
              <a:buSzPct val="25000"/>
            </a:pPr>
            <a:r>
              <a:rPr lang="zh-TW" altLang="zh-TW" sz="2200" b="1" dirty="0">
                <a:solidFill>
                  <a:srgbClr val="0000FF"/>
                </a:solidFill>
                <a:latin typeface="微軟正黑體" pitchFamily="34" charset="-120"/>
                <a:ea typeface="微軟正黑體" pitchFamily="34" charset="-120"/>
                <a:cs typeface="Arial" charset="0"/>
                <a:sym typeface="Arial" charset="0"/>
              </a:rPr>
              <a:t>澄清與了解</a:t>
            </a:r>
          </a:p>
        </p:txBody>
      </p:sp>
      <p:sp>
        <p:nvSpPr>
          <p:cNvPr id="192518" name="Shape 620"/>
          <p:cNvSpPr txBox="1">
            <a:spLocks noChangeArrowheads="1"/>
          </p:cNvSpPr>
          <p:nvPr/>
        </p:nvSpPr>
        <p:spPr bwMode="auto">
          <a:xfrm>
            <a:off x="7380288" y="4151313"/>
            <a:ext cx="1619250" cy="762000"/>
          </a:xfrm>
          <a:prstGeom prst="rect">
            <a:avLst/>
          </a:prstGeom>
          <a:solidFill>
            <a:srgbClr val="FF5050"/>
          </a:solidFill>
          <a:ln w="9525">
            <a:noFill/>
            <a:miter lim="800000"/>
            <a:headEnd/>
            <a:tailEnd/>
          </a:ln>
        </p:spPr>
        <p:txBody>
          <a:bodyPr lIns="91425" tIns="45700" rIns="91425" bIns="45700"/>
          <a:lstStyle/>
          <a:p>
            <a:pPr algn="ctr">
              <a:buSzPct val="25000"/>
            </a:pPr>
            <a:r>
              <a:rPr lang="zh-TW" altLang="zh-TW" sz="2200" b="1" dirty="0">
                <a:solidFill>
                  <a:srgbClr val="0000FF"/>
                </a:solidFill>
                <a:latin typeface="微軟正黑體" pitchFamily="34" charset="-120"/>
                <a:ea typeface="微軟正黑體" pitchFamily="34" charset="-120"/>
                <a:cs typeface="Arial" charset="0"/>
                <a:sym typeface="Arial" charset="0"/>
              </a:rPr>
              <a:t>教育與職業</a:t>
            </a:r>
          </a:p>
          <a:p>
            <a:pPr algn="ctr">
              <a:buSzPct val="25000"/>
            </a:pPr>
            <a:r>
              <a:rPr lang="zh-TW" altLang="zh-TW" sz="2200" b="1" dirty="0">
                <a:solidFill>
                  <a:srgbClr val="0000FF"/>
                </a:solidFill>
                <a:latin typeface="微軟正黑體" pitchFamily="34" charset="-120"/>
                <a:ea typeface="微軟正黑體" pitchFamily="34" charset="-120"/>
                <a:cs typeface="Arial" charset="0"/>
                <a:sym typeface="Arial" charset="0"/>
              </a:rPr>
              <a:t>資料的提供</a:t>
            </a:r>
          </a:p>
        </p:txBody>
      </p:sp>
      <p:sp>
        <p:nvSpPr>
          <p:cNvPr id="192519" name="Shape 621"/>
          <p:cNvSpPr txBox="1">
            <a:spLocks noChangeArrowheads="1"/>
          </p:cNvSpPr>
          <p:nvPr/>
        </p:nvSpPr>
        <p:spPr bwMode="auto">
          <a:xfrm>
            <a:off x="215900" y="4159250"/>
            <a:ext cx="1619250" cy="762000"/>
          </a:xfrm>
          <a:prstGeom prst="rect">
            <a:avLst/>
          </a:prstGeom>
          <a:solidFill>
            <a:srgbClr val="92D050"/>
          </a:solidFill>
          <a:ln w="9525">
            <a:noFill/>
            <a:miter lim="800000"/>
            <a:headEnd/>
            <a:tailEnd/>
          </a:ln>
        </p:spPr>
        <p:txBody>
          <a:bodyPr lIns="91425" tIns="45700" rIns="91425" bIns="45700"/>
          <a:lstStyle/>
          <a:p>
            <a:pPr algn="ctr">
              <a:buSzPct val="25000"/>
            </a:pPr>
            <a:r>
              <a:rPr lang="zh-TW" altLang="zh-TW" sz="2200" b="1" dirty="0">
                <a:solidFill>
                  <a:srgbClr val="0000FF"/>
                </a:solidFill>
                <a:latin typeface="微軟正黑體" pitchFamily="34" charset="-120"/>
                <a:ea typeface="微軟正黑體" pitchFamily="34" charset="-120"/>
                <a:cs typeface="Arial" charset="0"/>
                <a:sym typeface="Arial" charset="0"/>
              </a:rPr>
              <a:t>個人與環境關係的協調</a:t>
            </a:r>
          </a:p>
        </p:txBody>
      </p:sp>
      <p:grpSp>
        <p:nvGrpSpPr>
          <p:cNvPr id="10" name="群組 9"/>
          <p:cNvGrpSpPr/>
          <p:nvPr/>
        </p:nvGrpSpPr>
        <p:grpSpPr>
          <a:xfrm>
            <a:off x="2195736" y="44624"/>
            <a:ext cx="6935645" cy="400110"/>
            <a:chOff x="2195736" y="44624"/>
            <a:chExt cx="6935645" cy="400110"/>
          </a:xfrm>
        </p:grpSpPr>
        <p:sp>
          <p:nvSpPr>
            <p:cNvPr id="11" name="矩形 10"/>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12" name="群組 11"/>
            <p:cNvGrpSpPr/>
            <p:nvPr/>
          </p:nvGrpSpPr>
          <p:grpSpPr>
            <a:xfrm>
              <a:off x="2195736" y="44624"/>
              <a:ext cx="2664296" cy="360045"/>
              <a:chOff x="2123728" y="44624"/>
              <a:chExt cx="2664296" cy="360045"/>
            </a:xfrm>
          </p:grpSpPr>
          <p:grpSp>
            <p:nvGrpSpPr>
              <p:cNvPr id="13" name="群組 12"/>
              <p:cNvGrpSpPr/>
              <p:nvPr/>
            </p:nvGrpSpPr>
            <p:grpSpPr>
              <a:xfrm>
                <a:off x="2555776" y="44624"/>
                <a:ext cx="2232248" cy="360045"/>
                <a:chOff x="2267744" y="44624"/>
                <a:chExt cx="2232248" cy="360045"/>
              </a:xfrm>
            </p:grpSpPr>
            <p:grpSp>
              <p:nvGrpSpPr>
                <p:cNvPr id="15" name="群組 37"/>
                <p:cNvGrpSpPr/>
                <p:nvPr/>
              </p:nvGrpSpPr>
              <p:grpSpPr>
                <a:xfrm>
                  <a:off x="2267744" y="44629"/>
                  <a:ext cx="2232248" cy="360040"/>
                  <a:chOff x="2267738" y="44624"/>
                  <a:chExt cx="2232248" cy="360040"/>
                </a:xfrm>
              </p:grpSpPr>
              <p:sp>
                <p:nvSpPr>
                  <p:cNvPr id="18" name="橢圓 1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9" name="橢圓 18"/>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6" name="橢圓 15"/>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7" name="橢圓 1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4" name="橢圓 1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latin typeface="微軟正黑體" pitchFamily="34" charset="-120"/>
                <a:ea typeface="微軟正黑體" pitchFamily="34" charset="-120"/>
              </a:rPr>
              <a:pPr>
                <a:defRPr/>
              </a:pPr>
              <a:t>96</a:t>
            </a:fld>
            <a:endParaRPr lang="zh-TW" altLang="en-US">
              <a:latin typeface="微軟正黑體" pitchFamily="34" charset="-120"/>
              <a:ea typeface="微軟正黑體" pitchFamily="34" charset="-120"/>
            </a:endParaRPr>
          </a:p>
        </p:txBody>
      </p:sp>
    </p:spTree>
    <p:extLst>
      <p:ext uri="{BB962C8B-B14F-4D97-AF65-F5344CB8AC3E}">
        <p14:creationId xmlns:p14="http://schemas.microsoft.com/office/powerpoint/2010/main" val="3560133297"/>
      </p:ext>
    </p:extLst>
  </p:cSld>
  <p:clrMapOvr>
    <a:masterClrMapping/>
  </p:clrMapOvr>
  <p:transition spd="slow">
    <p:cu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5" name="內容版面配置區 2"/>
          <p:cNvSpPr txBox="1">
            <a:spLocks/>
          </p:cNvSpPr>
          <p:nvPr/>
        </p:nvSpPr>
        <p:spPr bwMode="auto">
          <a:xfrm>
            <a:off x="1601670" y="1646802"/>
            <a:ext cx="6156684" cy="360156"/>
          </a:xfrm>
          <a:prstGeom prst="rect">
            <a:avLst/>
          </a:prstGeom>
          <a:noFill/>
          <a:ln w="9525">
            <a:noFill/>
            <a:miter lim="800000"/>
            <a:headEnd/>
            <a:tailEnd/>
          </a:ln>
        </p:spPr>
        <p:txBody>
          <a:bodyPr lIns="27000" tIns="27000" rIns="27000" bIns="27000"/>
          <a:lstStyle/>
          <a:p>
            <a:pPr marL="270272" indent="-270272">
              <a:spcBef>
                <a:spcPct val="20000"/>
              </a:spcBef>
              <a:buClr>
                <a:srgbClr val="0000FF"/>
              </a:buClr>
              <a:buSzPct val="80000"/>
              <a:buFont typeface="Wingdings" panose="05000000000000000000" pitchFamily="2" charset="2"/>
              <a:buChar char="u"/>
            </a:pPr>
            <a:r>
              <a:rPr lang="zh-TW" altLang="en-US" sz="2100" dirty="0">
                <a:latin typeface="Microsoft JhengHei" panose="020B0604030504040204" pitchFamily="34" charset="-120"/>
                <a:ea typeface="Microsoft JhengHei" panose="020B0604030504040204" pitchFamily="34" charset="-120"/>
                <a:sym typeface="Wingdings" pitchFamily="2" charset="2"/>
              </a:rPr>
              <a:t>技高群科課綱之</a:t>
            </a:r>
            <a:r>
              <a:rPr lang="zh-TW" altLang="en-US" sz="2100" b="1" dirty="0">
                <a:solidFill>
                  <a:srgbClr val="FF0000"/>
                </a:solidFill>
                <a:latin typeface="Microsoft JhengHei" panose="020B0604030504040204" pitchFamily="34" charset="-120"/>
                <a:ea typeface="Microsoft JhengHei" panose="020B0604030504040204" pitchFamily="34" charset="-120"/>
                <a:sym typeface="Wingdings" pitchFamily="2" charset="2"/>
              </a:rPr>
              <a:t>群科歸屬</a:t>
            </a:r>
            <a:r>
              <a:rPr lang="zh-TW" altLang="en-US" sz="2100" dirty="0">
                <a:latin typeface="Microsoft JhengHei" panose="020B0604030504040204" pitchFamily="34" charset="-120"/>
                <a:ea typeface="Microsoft JhengHei" panose="020B0604030504040204" pitchFamily="34" charset="-120"/>
                <a:sym typeface="Wingdings" pitchFamily="2" charset="2"/>
              </a:rPr>
              <a:t>分為</a:t>
            </a:r>
            <a:r>
              <a:rPr lang="en-US" altLang="zh-TW" sz="2100" b="1" dirty="0">
                <a:solidFill>
                  <a:srgbClr val="0000FF"/>
                </a:solidFill>
                <a:latin typeface="Microsoft JhengHei" panose="020B0604030504040204" pitchFamily="34" charset="-120"/>
                <a:ea typeface="Microsoft JhengHei" panose="020B0604030504040204" pitchFamily="34" charset="-120"/>
                <a:sym typeface="Wingdings" pitchFamily="2" charset="2"/>
              </a:rPr>
              <a:t>6</a:t>
            </a:r>
            <a:r>
              <a:rPr lang="zh-TW" altLang="en-US" sz="2100" b="1" dirty="0">
                <a:solidFill>
                  <a:srgbClr val="0000FF"/>
                </a:solidFill>
                <a:latin typeface="Microsoft JhengHei" panose="020B0604030504040204" pitchFamily="34" charset="-120"/>
                <a:ea typeface="Microsoft JhengHei" panose="020B0604030504040204" pitchFamily="34" charset="-120"/>
                <a:sym typeface="Wingdings" pitchFamily="2" charset="2"/>
              </a:rPr>
              <a:t>類</a:t>
            </a:r>
            <a:r>
              <a:rPr lang="en-US" altLang="zh-TW" sz="2100" b="1" dirty="0">
                <a:solidFill>
                  <a:srgbClr val="0000FF"/>
                </a:solidFill>
                <a:latin typeface="Microsoft JhengHei" panose="020B0604030504040204" pitchFamily="34" charset="-120"/>
                <a:ea typeface="Microsoft JhengHei" panose="020B0604030504040204" pitchFamily="34" charset="-120"/>
                <a:sym typeface="Wingdings" pitchFamily="2" charset="2"/>
              </a:rPr>
              <a:t>15</a:t>
            </a:r>
            <a:r>
              <a:rPr lang="zh-TW" altLang="en-US" sz="2100" b="1" dirty="0">
                <a:solidFill>
                  <a:srgbClr val="0000FF"/>
                </a:solidFill>
                <a:latin typeface="Microsoft JhengHei" panose="020B0604030504040204" pitchFamily="34" charset="-120"/>
                <a:ea typeface="Microsoft JhengHei" panose="020B0604030504040204" pitchFamily="34" charset="-120"/>
                <a:sym typeface="Wingdings" pitchFamily="2" charset="2"/>
              </a:rPr>
              <a:t>群，群下設科</a:t>
            </a:r>
            <a:endParaRPr lang="en-US" altLang="zh-TW" sz="2100" b="1" dirty="0">
              <a:solidFill>
                <a:srgbClr val="0000FF"/>
              </a:solidFill>
              <a:latin typeface="Microsoft JhengHei" panose="020B0604030504040204" pitchFamily="34" charset="-120"/>
              <a:ea typeface="Microsoft JhengHei" panose="020B0604030504040204" pitchFamily="34" charset="-120"/>
            </a:endParaRPr>
          </a:p>
        </p:txBody>
      </p:sp>
      <p:sp>
        <p:nvSpPr>
          <p:cNvPr id="15" name="圓角矩形 14"/>
          <p:cNvSpPr/>
          <p:nvPr/>
        </p:nvSpPr>
        <p:spPr>
          <a:xfrm>
            <a:off x="4463988" y="5165210"/>
            <a:ext cx="1566267" cy="386882"/>
          </a:xfrm>
          <a:prstGeom prst="roundRect">
            <a:avLst/>
          </a:prstGeom>
          <a:solidFill>
            <a:srgbClr val="FF97CB"/>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dirty="0">
                <a:solidFill>
                  <a:srgbClr val="0000FF"/>
                </a:solidFill>
                <a:latin typeface="微軟正黑體" panose="020B0604030504040204" pitchFamily="34" charset="-120"/>
                <a:ea typeface="微軟正黑體" panose="020B0604030504040204" pitchFamily="34" charset="-120"/>
                <a:cs typeface="Arial Unicode MS" pitchFamily="34" charset="-120"/>
              </a:rPr>
              <a:t>設計群</a:t>
            </a:r>
            <a:endParaRPr lang="zh-TW" altLang="en-US" dirty="0">
              <a:solidFill>
                <a:srgbClr val="0000FF"/>
              </a:solidFill>
              <a:latin typeface="微軟正黑體" panose="020B0604030504040204" pitchFamily="34" charset="-120"/>
              <a:ea typeface="微軟正黑體" panose="020B0604030504040204" pitchFamily="34" charset="-120"/>
            </a:endParaRPr>
          </a:p>
        </p:txBody>
      </p:sp>
      <p:sp>
        <p:nvSpPr>
          <p:cNvPr id="10" name="圓角矩形 9"/>
          <p:cNvSpPr/>
          <p:nvPr/>
        </p:nvSpPr>
        <p:spPr>
          <a:xfrm>
            <a:off x="2688407" y="2143435"/>
            <a:ext cx="1566267" cy="386882"/>
          </a:xfrm>
          <a:prstGeom prst="roundRect">
            <a:avLst/>
          </a:prstGeom>
          <a:solidFill>
            <a:schemeClr val="tx2">
              <a:lumMod val="20000"/>
              <a:lumOff val="80000"/>
            </a:schemeClr>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dirty="0">
                <a:solidFill>
                  <a:srgbClr val="0000FF"/>
                </a:solidFill>
                <a:latin typeface="微軟正黑體" panose="020B0604030504040204" pitchFamily="34" charset="-120"/>
                <a:ea typeface="微軟正黑體" panose="020B0604030504040204" pitchFamily="34" charset="-120"/>
                <a:cs typeface="Arial Unicode MS" pitchFamily="34" charset="-120"/>
              </a:rPr>
              <a:t>機械群</a:t>
            </a:r>
            <a:endParaRPr lang="zh-TW" altLang="en-US" dirty="0">
              <a:solidFill>
                <a:srgbClr val="0000FF"/>
              </a:solidFill>
              <a:latin typeface="微軟正黑體" panose="020B0604030504040204" pitchFamily="34" charset="-120"/>
              <a:ea typeface="微軟正黑體" panose="020B0604030504040204" pitchFamily="34" charset="-120"/>
            </a:endParaRPr>
          </a:p>
        </p:txBody>
      </p:sp>
      <p:sp>
        <p:nvSpPr>
          <p:cNvPr id="11" name="圓角矩形 10"/>
          <p:cNvSpPr/>
          <p:nvPr/>
        </p:nvSpPr>
        <p:spPr>
          <a:xfrm>
            <a:off x="4463988" y="2143435"/>
            <a:ext cx="1566267" cy="386882"/>
          </a:xfrm>
          <a:prstGeom prst="roundRect">
            <a:avLst/>
          </a:prstGeom>
          <a:solidFill>
            <a:schemeClr val="tx2">
              <a:lumMod val="20000"/>
              <a:lumOff val="80000"/>
            </a:schemeClr>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dirty="0">
                <a:solidFill>
                  <a:srgbClr val="0000FF"/>
                </a:solidFill>
                <a:latin typeface="微軟正黑體" panose="020B0604030504040204" pitchFamily="34" charset="-120"/>
                <a:ea typeface="微軟正黑體" panose="020B0604030504040204" pitchFamily="34" charset="-120"/>
                <a:cs typeface="Arial Unicode MS" pitchFamily="34" charset="-120"/>
              </a:rPr>
              <a:t>動力機械群</a:t>
            </a:r>
            <a:endParaRPr lang="zh-TW" altLang="en-US" dirty="0">
              <a:solidFill>
                <a:srgbClr val="0000FF"/>
              </a:solidFill>
              <a:latin typeface="微軟正黑體" panose="020B0604030504040204" pitchFamily="34" charset="-120"/>
              <a:ea typeface="微軟正黑體" panose="020B0604030504040204" pitchFamily="34" charset="-120"/>
            </a:endParaRPr>
          </a:p>
        </p:txBody>
      </p:sp>
      <p:sp>
        <p:nvSpPr>
          <p:cNvPr id="12" name="圓角矩形 11"/>
          <p:cNvSpPr/>
          <p:nvPr/>
        </p:nvSpPr>
        <p:spPr>
          <a:xfrm>
            <a:off x="2701690" y="2647922"/>
            <a:ext cx="1566267" cy="386882"/>
          </a:xfrm>
          <a:prstGeom prst="roundRect">
            <a:avLst/>
          </a:prstGeom>
          <a:solidFill>
            <a:schemeClr val="tx2">
              <a:lumMod val="20000"/>
              <a:lumOff val="80000"/>
            </a:schemeClr>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1600" dirty="0">
                <a:solidFill>
                  <a:srgbClr val="0000FF"/>
                </a:solidFill>
                <a:latin typeface="微軟正黑體" panose="020B0604030504040204" pitchFamily="34" charset="-120"/>
                <a:ea typeface="微軟正黑體" panose="020B0604030504040204" pitchFamily="34" charset="-120"/>
                <a:cs typeface="Arial Unicode MS" pitchFamily="34" charset="-120"/>
              </a:rPr>
              <a:t>電機與電子群</a:t>
            </a:r>
            <a:endParaRPr lang="zh-TW" altLang="en-US" sz="1600" dirty="0">
              <a:solidFill>
                <a:srgbClr val="0000FF"/>
              </a:solidFill>
              <a:latin typeface="微軟正黑體" panose="020B0604030504040204" pitchFamily="34" charset="-120"/>
              <a:ea typeface="微軟正黑體" panose="020B0604030504040204" pitchFamily="34" charset="-120"/>
            </a:endParaRPr>
          </a:p>
        </p:txBody>
      </p:sp>
      <p:sp>
        <p:nvSpPr>
          <p:cNvPr id="13" name="圓角矩形 12"/>
          <p:cNvSpPr/>
          <p:nvPr/>
        </p:nvSpPr>
        <p:spPr>
          <a:xfrm>
            <a:off x="4463988" y="2647063"/>
            <a:ext cx="1566267" cy="386882"/>
          </a:xfrm>
          <a:prstGeom prst="roundRect">
            <a:avLst/>
          </a:prstGeom>
          <a:solidFill>
            <a:schemeClr val="tx2">
              <a:lumMod val="20000"/>
              <a:lumOff val="80000"/>
            </a:schemeClr>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dirty="0">
                <a:solidFill>
                  <a:srgbClr val="0000FF"/>
                </a:solidFill>
                <a:latin typeface="微軟正黑體" panose="020B0604030504040204" pitchFamily="34" charset="-120"/>
                <a:ea typeface="微軟正黑體" panose="020B0604030504040204" pitchFamily="34" charset="-120"/>
                <a:cs typeface="Arial Unicode MS" pitchFamily="34" charset="-120"/>
              </a:rPr>
              <a:t>化工群</a:t>
            </a:r>
            <a:endParaRPr lang="zh-TW" altLang="en-US" dirty="0">
              <a:solidFill>
                <a:srgbClr val="0000FF"/>
              </a:solidFill>
              <a:latin typeface="微軟正黑體" panose="020B0604030504040204" pitchFamily="34" charset="-120"/>
              <a:ea typeface="微軟正黑體" panose="020B0604030504040204" pitchFamily="34" charset="-120"/>
            </a:endParaRPr>
          </a:p>
        </p:txBody>
      </p:sp>
      <p:sp>
        <p:nvSpPr>
          <p:cNvPr id="14" name="圓角矩形 13"/>
          <p:cNvSpPr/>
          <p:nvPr/>
        </p:nvSpPr>
        <p:spPr>
          <a:xfrm>
            <a:off x="6226286" y="2643331"/>
            <a:ext cx="1694178" cy="386882"/>
          </a:xfrm>
          <a:prstGeom prst="roundRect">
            <a:avLst/>
          </a:prstGeom>
          <a:solidFill>
            <a:schemeClr val="tx2">
              <a:lumMod val="20000"/>
              <a:lumOff val="80000"/>
            </a:schemeClr>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dirty="0">
                <a:solidFill>
                  <a:srgbClr val="0000FF"/>
                </a:solidFill>
                <a:latin typeface="微軟正黑體" panose="020B0604030504040204" pitchFamily="34" charset="-120"/>
                <a:ea typeface="微軟正黑體" panose="020B0604030504040204" pitchFamily="34" charset="-120"/>
                <a:cs typeface="Arial Unicode MS" pitchFamily="34" charset="-120"/>
              </a:rPr>
              <a:t>土木與建築群</a:t>
            </a:r>
            <a:endParaRPr lang="zh-TW" altLang="en-US" dirty="0">
              <a:solidFill>
                <a:srgbClr val="0000FF"/>
              </a:solidFill>
              <a:latin typeface="微軟正黑體" panose="020B0604030504040204" pitchFamily="34" charset="-120"/>
              <a:ea typeface="微軟正黑體" panose="020B0604030504040204" pitchFamily="34" charset="-120"/>
            </a:endParaRPr>
          </a:p>
        </p:txBody>
      </p:sp>
      <p:sp>
        <p:nvSpPr>
          <p:cNvPr id="16" name="圓角矩形 15"/>
          <p:cNvSpPr/>
          <p:nvPr/>
        </p:nvSpPr>
        <p:spPr>
          <a:xfrm>
            <a:off x="2721466" y="3152408"/>
            <a:ext cx="1566267" cy="386883"/>
          </a:xfrm>
          <a:prstGeom prst="roundRect">
            <a:avLst/>
          </a:prstGeom>
          <a:solidFill>
            <a:schemeClr val="accent6">
              <a:lumMod val="60000"/>
              <a:lumOff val="40000"/>
            </a:schemeClr>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sz="1600" dirty="0">
                <a:solidFill>
                  <a:srgbClr val="0000FF"/>
                </a:solidFill>
                <a:latin typeface="微軟正黑體" panose="020B0604030504040204" pitchFamily="34" charset="-120"/>
                <a:ea typeface="微軟正黑體" panose="020B0604030504040204" pitchFamily="34" charset="-120"/>
              </a:rPr>
              <a:t>商業與管理群</a:t>
            </a:r>
          </a:p>
        </p:txBody>
      </p:sp>
      <p:sp>
        <p:nvSpPr>
          <p:cNvPr id="17" name="圓角矩形 16"/>
          <p:cNvSpPr/>
          <p:nvPr/>
        </p:nvSpPr>
        <p:spPr>
          <a:xfrm>
            <a:off x="4463988" y="3150691"/>
            <a:ext cx="1566267" cy="386883"/>
          </a:xfrm>
          <a:prstGeom prst="roundRect">
            <a:avLst/>
          </a:prstGeom>
          <a:solidFill>
            <a:schemeClr val="accent6">
              <a:lumMod val="60000"/>
              <a:lumOff val="40000"/>
            </a:schemeClr>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dirty="0">
                <a:solidFill>
                  <a:srgbClr val="0000FF"/>
                </a:solidFill>
                <a:latin typeface="微軟正黑體" panose="020B0604030504040204" pitchFamily="34" charset="-120"/>
                <a:ea typeface="微軟正黑體" panose="020B0604030504040204" pitchFamily="34" charset="-120"/>
                <a:cs typeface="Arial Unicode MS" pitchFamily="34" charset="-120"/>
              </a:rPr>
              <a:t>外語群</a:t>
            </a:r>
            <a:endParaRPr lang="zh-TW" altLang="en-US" dirty="0">
              <a:solidFill>
                <a:srgbClr val="0000FF"/>
              </a:solidFill>
              <a:latin typeface="微軟正黑體" panose="020B0604030504040204" pitchFamily="34" charset="-120"/>
              <a:ea typeface="微軟正黑體" panose="020B0604030504040204" pitchFamily="34" charset="-120"/>
            </a:endParaRPr>
          </a:p>
        </p:txBody>
      </p:sp>
      <p:sp>
        <p:nvSpPr>
          <p:cNvPr id="18" name="圓角矩形 17"/>
          <p:cNvSpPr/>
          <p:nvPr/>
        </p:nvSpPr>
        <p:spPr>
          <a:xfrm>
            <a:off x="2721466" y="3656897"/>
            <a:ext cx="1566267" cy="386883"/>
          </a:xfrm>
          <a:prstGeom prst="roundRect">
            <a:avLst/>
          </a:prstGeom>
          <a:solidFill>
            <a:srgbClr val="92D050"/>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dirty="0">
                <a:solidFill>
                  <a:srgbClr val="0000FF"/>
                </a:solidFill>
                <a:latin typeface="微軟正黑體" panose="020B0604030504040204" pitchFamily="34" charset="-120"/>
                <a:ea typeface="微軟正黑體" panose="020B0604030504040204" pitchFamily="34" charset="-120"/>
                <a:cs typeface="Arial Unicode MS" pitchFamily="34" charset="-120"/>
              </a:rPr>
              <a:t>農業群</a:t>
            </a:r>
            <a:endParaRPr lang="zh-TW" altLang="en-US" dirty="0">
              <a:solidFill>
                <a:srgbClr val="0000FF"/>
              </a:solidFill>
              <a:latin typeface="微軟正黑體" panose="020B0604030504040204" pitchFamily="34" charset="-120"/>
              <a:ea typeface="微軟正黑體" panose="020B0604030504040204" pitchFamily="34" charset="-120"/>
            </a:endParaRPr>
          </a:p>
        </p:txBody>
      </p:sp>
      <p:sp>
        <p:nvSpPr>
          <p:cNvPr id="19" name="圓角矩形 18"/>
          <p:cNvSpPr/>
          <p:nvPr/>
        </p:nvSpPr>
        <p:spPr>
          <a:xfrm>
            <a:off x="4463988" y="3654320"/>
            <a:ext cx="1566267" cy="386883"/>
          </a:xfrm>
          <a:prstGeom prst="roundRect">
            <a:avLst/>
          </a:prstGeom>
          <a:solidFill>
            <a:srgbClr val="92D050"/>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dirty="0">
                <a:solidFill>
                  <a:srgbClr val="0000FF"/>
                </a:solidFill>
                <a:latin typeface="微軟正黑體" panose="020B0604030504040204" pitchFamily="34" charset="-120"/>
                <a:ea typeface="微軟正黑體" panose="020B0604030504040204" pitchFamily="34" charset="-120"/>
                <a:cs typeface="Arial Unicode MS" pitchFamily="34" charset="-120"/>
              </a:rPr>
              <a:t>食品群</a:t>
            </a:r>
            <a:endParaRPr lang="zh-TW" altLang="en-US" dirty="0">
              <a:solidFill>
                <a:srgbClr val="0000FF"/>
              </a:solidFill>
              <a:latin typeface="微軟正黑體" panose="020B0604030504040204" pitchFamily="34" charset="-120"/>
              <a:ea typeface="微軟正黑體" panose="020B0604030504040204" pitchFamily="34" charset="-120"/>
            </a:endParaRPr>
          </a:p>
        </p:txBody>
      </p:sp>
      <p:sp>
        <p:nvSpPr>
          <p:cNvPr id="20" name="圓角矩形 19"/>
          <p:cNvSpPr/>
          <p:nvPr/>
        </p:nvSpPr>
        <p:spPr>
          <a:xfrm>
            <a:off x="2723057" y="4161385"/>
            <a:ext cx="1566267" cy="386883"/>
          </a:xfrm>
          <a:prstGeom prst="roundRect">
            <a:avLst/>
          </a:prstGeom>
          <a:solidFill>
            <a:srgbClr val="FFCCCC"/>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dirty="0">
                <a:solidFill>
                  <a:srgbClr val="0000FF"/>
                </a:solidFill>
                <a:latin typeface="微軟正黑體" panose="020B0604030504040204" pitchFamily="34" charset="-120"/>
                <a:ea typeface="微軟正黑體" panose="020B0604030504040204" pitchFamily="34" charset="-120"/>
                <a:cs typeface="Arial Unicode MS" pitchFamily="34" charset="-120"/>
              </a:rPr>
              <a:t>家政群</a:t>
            </a:r>
            <a:endParaRPr lang="zh-TW" altLang="en-US" dirty="0">
              <a:solidFill>
                <a:srgbClr val="0000FF"/>
              </a:solidFill>
              <a:latin typeface="微軟正黑體" panose="020B0604030504040204" pitchFamily="34" charset="-120"/>
              <a:ea typeface="微軟正黑體" panose="020B0604030504040204" pitchFamily="34" charset="-120"/>
            </a:endParaRPr>
          </a:p>
        </p:txBody>
      </p:sp>
      <p:sp>
        <p:nvSpPr>
          <p:cNvPr id="21" name="圓角矩形 20"/>
          <p:cNvSpPr/>
          <p:nvPr/>
        </p:nvSpPr>
        <p:spPr>
          <a:xfrm>
            <a:off x="4463988" y="4157950"/>
            <a:ext cx="1566267" cy="386883"/>
          </a:xfrm>
          <a:prstGeom prst="roundRect">
            <a:avLst/>
          </a:prstGeom>
          <a:solidFill>
            <a:srgbClr val="FFCCCC"/>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dirty="0">
                <a:solidFill>
                  <a:srgbClr val="0000FF"/>
                </a:solidFill>
                <a:latin typeface="微軟正黑體" panose="020B0604030504040204" pitchFamily="34" charset="-120"/>
                <a:ea typeface="微軟正黑體" panose="020B0604030504040204" pitchFamily="34" charset="-120"/>
                <a:cs typeface="Arial Unicode MS" pitchFamily="34" charset="-120"/>
              </a:rPr>
              <a:t>餐旅群</a:t>
            </a:r>
            <a:endParaRPr lang="zh-TW" altLang="en-US" dirty="0">
              <a:solidFill>
                <a:srgbClr val="0000FF"/>
              </a:solidFill>
              <a:latin typeface="微軟正黑體" panose="020B0604030504040204" pitchFamily="34" charset="-120"/>
              <a:ea typeface="微軟正黑體" panose="020B0604030504040204" pitchFamily="34" charset="-120"/>
            </a:endParaRPr>
          </a:p>
        </p:txBody>
      </p:sp>
      <p:sp>
        <p:nvSpPr>
          <p:cNvPr id="22" name="圓角矩形 21"/>
          <p:cNvSpPr/>
          <p:nvPr/>
        </p:nvSpPr>
        <p:spPr>
          <a:xfrm>
            <a:off x="2726585" y="4665874"/>
            <a:ext cx="1566267" cy="386882"/>
          </a:xfrm>
          <a:prstGeom prst="roundRect">
            <a:avLst/>
          </a:prstGeom>
          <a:solidFill>
            <a:srgbClr val="66FFFF"/>
          </a:solidFill>
          <a:scene3d>
            <a:camera prst="orthographicFront"/>
            <a:lightRig rig="threePt" dir="t"/>
          </a:scene3d>
          <a:sp3d>
            <a:bevelT/>
          </a:sp3d>
        </p:spPr>
        <p:style>
          <a:lnRef idx="3">
            <a:schemeClr val="lt1"/>
          </a:lnRef>
          <a:fillRef idx="1">
            <a:schemeClr val="accent6"/>
          </a:fillRef>
          <a:effectRef idx="1">
            <a:schemeClr val="accent6"/>
          </a:effectRef>
          <a:fontRef idx="minor">
            <a:schemeClr val="lt1"/>
          </a:fontRef>
        </p:style>
        <p:txBody>
          <a:bodyPr anchor="ctr"/>
          <a:lstStyle/>
          <a:p>
            <a:pPr algn="ctr" eaLnBrk="0" hangingPunct="0">
              <a:defRPr/>
            </a:pPr>
            <a:r>
              <a:rPr lang="zh-TW" altLang="en-US" dirty="0">
                <a:solidFill>
                  <a:srgbClr val="0000FF"/>
                </a:solidFill>
                <a:latin typeface="微軟正黑體" panose="020B0604030504040204" pitchFamily="34" charset="-120"/>
                <a:ea typeface="微軟正黑體" panose="020B0604030504040204" pitchFamily="34" charset="-120"/>
                <a:cs typeface="Arial Unicode MS" pitchFamily="34" charset="-120"/>
              </a:rPr>
              <a:t>海事群</a:t>
            </a:r>
            <a:endParaRPr lang="zh-TW" altLang="en-US" dirty="0">
              <a:solidFill>
                <a:srgbClr val="0000FF"/>
              </a:solidFill>
              <a:latin typeface="微軟正黑體" panose="020B0604030504040204" pitchFamily="34" charset="-120"/>
              <a:ea typeface="微軟正黑體" panose="020B0604030504040204" pitchFamily="34" charset="-120"/>
            </a:endParaRPr>
          </a:p>
        </p:txBody>
      </p:sp>
      <p:sp>
        <p:nvSpPr>
          <p:cNvPr id="23" name="圓角矩形 22"/>
          <p:cNvSpPr/>
          <p:nvPr/>
        </p:nvSpPr>
        <p:spPr>
          <a:xfrm>
            <a:off x="4463988" y="4661581"/>
            <a:ext cx="1566267" cy="386882"/>
          </a:xfrm>
          <a:prstGeom prst="roundRect">
            <a:avLst/>
          </a:prstGeom>
          <a:solidFill>
            <a:srgbClr val="66FFFF"/>
          </a:solidFill>
          <a:scene3d>
            <a:camera prst="orthographicFront"/>
            <a:lightRig rig="threePt" dir="t"/>
          </a:scene3d>
          <a:sp3d>
            <a:bevelT/>
          </a:sp3d>
        </p:spPr>
        <p:style>
          <a:lnRef idx="3">
            <a:schemeClr val="lt1"/>
          </a:lnRef>
          <a:fillRef idx="1">
            <a:schemeClr val="accent6"/>
          </a:fillRef>
          <a:effectRef idx="1">
            <a:schemeClr val="accent6"/>
          </a:effectRef>
          <a:fontRef idx="minor">
            <a:schemeClr val="lt1"/>
          </a:fontRef>
        </p:style>
        <p:txBody>
          <a:bodyPr anchor="ctr"/>
          <a:lstStyle/>
          <a:p>
            <a:pPr algn="ctr" eaLnBrk="0" hangingPunct="0">
              <a:defRPr/>
            </a:pPr>
            <a:r>
              <a:rPr lang="zh-TW" altLang="en-US" dirty="0">
                <a:solidFill>
                  <a:srgbClr val="0000FF"/>
                </a:solidFill>
                <a:latin typeface="微軟正黑體" panose="020B0604030504040204" pitchFamily="34" charset="-120"/>
                <a:ea typeface="微軟正黑體" panose="020B0604030504040204" pitchFamily="34" charset="-120"/>
                <a:cs typeface="Arial Unicode MS" pitchFamily="34" charset="-120"/>
              </a:rPr>
              <a:t>水產群</a:t>
            </a:r>
            <a:endParaRPr lang="zh-TW" altLang="en-US" dirty="0">
              <a:solidFill>
                <a:srgbClr val="0000FF"/>
              </a:solidFill>
              <a:latin typeface="微軟正黑體" panose="020B0604030504040204" pitchFamily="34" charset="-120"/>
              <a:ea typeface="微軟正黑體" panose="020B0604030504040204" pitchFamily="34" charset="-120"/>
            </a:endParaRPr>
          </a:p>
        </p:txBody>
      </p:sp>
      <p:sp>
        <p:nvSpPr>
          <p:cNvPr id="25" name="圓角矩形 24"/>
          <p:cNvSpPr/>
          <p:nvPr/>
        </p:nvSpPr>
        <p:spPr>
          <a:xfrm>
            <a:off x="2726585" y="5170360"/>
            <a:ext cx="1566267" cy="386882"/>
          </a:xfrm>
          <a:prstGeom prst="roundRect">
            <a:avLst/>
          </a:prstGeom>
          <a:solidFill>
            <a:srgbClr val="FF97CB"/>
          </a:solidFill>
          <a:scene3d>
            <a:camera prst="orthographicFront"/>
            <a:lightRig rig="threePt" dir="t"/>
          </a:scene3d>
          <a:sp3d>
            <a:bevelT/>
          </a:sp3d>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dirty="0">
                <a:solidFill>
                  <a:srgbClr val="0000FF"/>
                </a:solidFill>
                <a:latin typeface="微軟正黑體" panose="020B0604030504040204" pitchFamily="34" charset="-120"/>
                <a:ea typeface="微軟正黑體" panose="020B0604030504040204" pitchFamily="34" charset="-120"/>
              </a:rPr>
              <a:t>藝術群</a:t>
            </a:r>
          </a:p>
        </p:txBody>
      </p:sp>
      <p:sp>
        <p:nvSpPr>
          <p:cNvPr id="30" name="標題 1">
            <a:extLst>
              <a:ext uri="{FF2B5EF4-FFF2-40B4-BE49-F238E27FC236}">
                <a16:creationId xmlns:a16="http://schemas.microsoft.com/office/drawing/2014/main" id="{BDF8ED73-EA48-B646-BEE0-03A93C4F8E71}"/>
              </a:ext>
            </a:extLst>
          </p:cNvPr>
          <p:cNvSpPr txBox="1">
            <a:spLocks/>
          </p:cNvSpPr>
          <p:nvPr/>
        </p:nvSpPr>
        <p:spPr>
          <a:xfrm>
            <a:off x="1932396" y="1059811"/>
            <a:ext cx="5292329" cy="473446"/>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lvl1pPr algn="l" rtl="0" eaLnBrk="0" fontAlgn="base" hangingPunct="0">
              <a:spcBef>
                <a:spcPct val="0"/>
              </a:spcBef>
              <a:spcAft>
                <a:spcPct val="0"/>
              </a:spcAft>
              <a:defRPr kumimoji="1" sz="4400">
                <a:solidFill>
                  <a:schemeClr val="lt1"/>
                </a:solidFill>
                <a:latin typeface="+mn-lt"/>
                <a:ea typeface="+mn-ea"/>
                <a:cs typeface="+mn-cs"/>
              </a:defRPr>
            </a:lvl1pPr>
            <a:lvl2pPr algn="l" rtl="0" eaLnBrk="0" fontAlgn="base" hangingPunct="0">
              <a:spcBef>
                <a:spcPct val="0"/>
              </a:spcBef>
              <a:spcAft>
                <a:spcPct val="0"/>
              </a:spcAft>
              <a:defRPr kumimoji="1" sz="4400">
                <a:solidFill>
                  <a:schemeClr val="lt1"/>
                </a:solidFill>
                <a:latin typeface="+mn-lt"/>
                <a:ea typeface="+mn-ea"/>
                <a:cs typeface="+mn-cs"/>
              </a:defRPr>
            </a:lvl2pPr>
            <a:lvl3pPr algn="l" rtl="0" eaLnBrk="0" fontAlgn="base" hangingPunct="0">
              <a:spcBef>
                <a:spcPct val="0"/>
              </a:spcBef>
              <a:spcAft>
                <a:spcPct val="0"/>
              </a:spcAft>
              <a:defRPr kumimoji="1" sz="4400">
                <a:solidFill>
                  <a:schemeClr val="lt1"/>
                </a:solidFill>
                <a:latin typeface="+mn-lt"/>
                <a:ea typeface="+mn-ea"/>
                <a:cs typeface="+mn-cs"/>
              </a:defRPr>
            </a:lvl3pPr>
            <a:lvl4pPr algn="l" rtl="0" eaLnBrk="0" fontAlgn="base" hangingPunct="0">
              <a:spcBef>
                <a:spcPct val="0"/>
              </a:spcBef>
              <a:spcAft>
                <a:spcPct val="0"/>
              </a:spcAft>
              <a:defRPr kumimoji="1" sz="4400">
                <a:solidFill>
                  <a:schemeClr val="lt1"/>
                </a:solidFill>
                <a:latin typeface="+mn-lt"/>
                <a:ea typeface="+mn-ea"/>
                <a:cs typeface="+mn-cs"/>
              </a:defRPr>
            </a:lvl4pPr>
            <a:lvl5pPr algn="l" rtl="0" eaLnBrk="0" fontAlgn="base" hangingPunct="0">
              <a:spcBef>
                <a:spcPct val="0"/>
              </a:spcBef>
              <a:spcAft>
                <a:spcPct val="0"/>
              </a:spcAft>
              <a:defRPr kumimoji="1" sz="4400">
                <a:solidFill>
                  <a:schemeClr val="lt1"/>
                </a:solidFill>
                <a:latin typeface="+mn-lt"/>
                <a:ea typeface="+mn-ea"/>
                <a:cs typeface="+mn-cs"/>
              </a:defRPr>
            </a:lvl5pPr>
            <a:lvl6pPr marL="457200" algn="l" rtl="0" fontAlgn="base">
              <a:spcBef>
                <a:spcPct val="0"/>
              </a:spcBef>
              <a:spcAft>
                <a:spcPct val="0"/>
              </a:spcAft>
              <a:defRPr kumimoji="1" sz="4400">
                <a:solidFill>
                  <a:schemeClr val="lt1"/>
                </a:solidFill>
                <a:latin typeface="+mn-lt"/>
                <a:ea typeface="+mn-ea"/>
                <a:cs typeface="+mn-cs"/>
              </a:defRPr>
            </a:lvl6pPr>
            <a:lvl7pPr marL="914400" algn="l" rtl="0" fontAlgn="base">
              <a:spcBef>
                <a:spcPct val="0"/>
              </a:spcBef>
              <a:spcAft>
                <a:spcPct val="0"/>
              </a:spcAft>
              <a:defRPr kumimoji="1" sz="4400">
                <a:solidFill>
                  <a:schemeClr val="lt1"/>
                </a:solidFill>
                <a:latin typeface="+mn-lt"/>
                <a:ea typeface="+mn-ea"/>
                <a:cs typeface="+mn-cs"/>
              </a:defRPr>
            </a:lvl7pPr>
            <a:lvl8pPr marL="1371600" algn="l" rtl="0" fontAlgn="base">
              <a:spcBef>
                <a:spcPct val="0"/>
              </a:spcBef>
              <a:spcAft>
                <a:spcPct val="0"/>
              </a:spcAft>
              <a:defRPr kumimoji="1" sz="4400">
                <a:solidFill>
                  <a:schemeClr val="lt1"/>
                </a:solidFill>
                <a:latin typeface="+mn-lt"/>
                <a:ea typeface="+mn-ea"/>
                <a:cs typeface="+mn-cs"/>
              </a:defRPr>
            </a:lvl8pPr>
            <a:lvl9pPr marL="1828800" algn="l" rtl="0" fontAlgn="base">
              <a:spcBef>
                <a:spcPct val="0"/>
              </a:spcBef>
              <a:spcAft>
                <a:spcPct val="0"/>
              </a:spcAft>
              <a:defRPr kumimoji="1" sz="4400">
                <a:solidFill>
                  <a:schemeClr val="lt1"/>
                </a:solidFill>
                <a:latin typeface="+mn-lt"/>
                <a:ea typeface="+mn-ea"/>
                <a:cs typeface="+mn-cs"/>
              </a:defRPr>
            </a:lvl9pPr>
          </a:lstStyle>
          <a:p>
            <a:pPr algn="ctr"/>
            <a:r>
              <a:rPr lang="zh-TW" altLang="en-US" sz="2700" b="1" dirty="0">
                <a:solidFill>
                  <a:schemeClr val="tx1"/>
                </a:solidFill>
                <a:latin typeface="Microsoft YaHei UI" panose="020B0503020204020204" pitchFamily="34" charset="-122"/>
                <a:ea typeface="Microsoft YaHei UI" panose="020B0503020204020204" pitchFamily="34" charset="-122"/>
                <a:cs typeface="DFKai-SB" panose="03000509000000000000" pitchFamily="49" charset="-120"/>
              </a:rPr>
              <a:t>技高專業群科</a:t>
            </a:r>
            <a:endParaRPr lang="zh-TW" altLang="en-US" sz="3000" b="1" kern="0" dirty="0">
              <a:solidFill>
                <a:schemeClr val="tx1"/>
              </a:solidFill>
              <a:latin typeface="Microsoft YaHei UI" panose="020B0503020204020204" pitchFamily="34" charset="-122"/>
              <a:ea typeface="Microsoft YaHei UI" panose="020B0503020204020204" pitchFamily="34" charset="-122"/>
              <a:cs typeface="DFKai-SB" panose="03000509000000000000" pitchFamily="49" charset="-120"/>
            </a:endParaRPr>
          </a:p>
        </p:txBody>
      </p:sp>
      <p:sp>
        <p:nvSpPr>
          <p:cNvPr id="2" name="圓角矩形 9">
            <a:extLst>
              <a:ext uri="{FF2B5EF4-FFF2-40B4-BE49-F238E27FC236}">
                <a16:creationId xmlns:a16="http://schemas.microsoft.com/office/drawing/2014/main" id="{0A1D3BB6-3E62-B3A0-3CC6-387C401B33B5}"/>
              </a:ext>
            </a:extLst>
          </p:cNvPr>
          <p:cNvSpPr/>
          <p:nvPr/>
        </p:nvSpPr>
        <p:spPr>
          <a:xfrm>
            <a:off x="1376957" y="2143435"/>
            <a:ext cx="929158" cy="386882"/>
          </a:xfrm>
          <a:prstGeom prst="roundRect">
            <a:avLst/>
          </a:prstGeom>
          <a:solidFill>
            <a:schemeClr val="tx2">
              <a:lumMod val="20000"/>
              <a:lumOff val="80000"/>
            </a:schemeClr>
          </a:solidFill>
          <a:ln w="28575"/>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b="1" dirty="0">
                <a:solidFill>
                  <a:srgbClr val="0000FF"/>
                </a:solidFill>
                <a:latin typeface="微軟正黑體" panose="020B0604030504040204" pitchFamily="34" charset="-120"/>
                <a:ea typeface="微軟正黑體" panose="020B0604030504040204" pitchFamily="34" charset="-120"/>
                <a:cs typeface="Arial Unicode MS" pitchFamily="34" charset="-120"/>
              </a:rPr>
              <a:t>工業類</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sp>
        <p:nvSpPr>
          <p:cNvPr id="3" name="圓角矩形 16">
            <a:extLst>
              <a:ext uri="{FF2B5EF4-FFF2-40B4-BE49-F238E27FC236}">
                <a16:creationId xmlns:a16="http://schemas.microsoft.com/office/drawing/2014/main" id="{C4388FC6-E741-D43F-C6A6-51B13D8CEA0F}"/>
              </a:ext>
            </a:extLst>
          </p:cNvPr>
          <p:cNvSpPr/>
          <p:nvPr/>
        </p:nvSpPr>
        <p:spPr>
          <a:xfrm>
            <a:off x="1376957" y="3150691"/>
            <a:ext cx="929158" cy="386883"/>
          </a:xfrm>
          <a:prstGeom prst="roundRect">
            <a:avLst/>
          </a:prstGeom>
          <a:solidFill>
            <a:schemeClr val="accent6">
              <a:lumMod val="60000"/>
              <a:lumOff val="40000"/>
            </a:schemeClr>
          </a:solidFill>
          <a:ln w="28575"/>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b="1" dirty="0">
                <a:solidFill>
                  <a:srgbClr val="0000FF"/>
                </a:solidFill>
                <a:latin typeface="微軟正黑體" panose="020B0604030504040204" pitchFamily="34" charset="-120"/>
                <a:ea typeface="微軟正黑體" panose="020B0604030504040204" pitchFamily="34" charset="-120"/>
                <a:cs typeface="Arial Unicode MS" pitchFamily="34" charset="-120"/>
              </a:rPr>
              <a:t>商業類</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sp>
        <p:nvSpPr>
          <p:cNvPr id="4" name="圓角矩形 17">
            <a:extLst>
              <a:ext uri="{FF2B5EF4-FFF2-40B4-BE49-F238E27FC236}">
                <a16:creationId xmlns:a16="http://schemas.microsoft.com/office/drawing/2014/main" id="{CAD29DE0-2DD0-5E3B-FBC4-79EA3E370289}"/>
              </a:ext>
            </a:extLst>
          </p:cNvPr>
          <p:cNvSpPr/>
          <p:nvPr/>
        </p:nvSpPr>
        <p:spPr>
          <a:xfrm>
            <a:off x="1376957" y="3656897"/>
            <a:ext cx="929158" cy="386883"/>
          </a:xfrm>
          <a:prstGeom prst="roundRect">
            <a:avLst/>
          </a:prstGeom>
          <a:solidFill>
            <a:srgbClr val="92D050"/>
          </a:solidFill>
          <a:ln w="28575"/>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b="1" dirty="0">
                <a:solidFill>
                  <a:srgbClr val="0000FF"/>
                </a:solidFill>
                <a:latin typeface="微軟正黑體" panose="020B0604030504040204" pitchFamily="34" charset="-120"/>
                <a:ea typeface="微軟正黑體" panose="020B0604030504040204" pitchFamily="34" charset="-120"/>
                <a:cs typeface="Arial Unicode MS" pitchFamily="34" charset="-120"/>
              </a:rPr>
              <a:t>農業類</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sp>
        <p:nvSpPr>
          <p:cNvPr id="5" name="圓角矩形 19">
            <a:extLst>
              <a:ext uri="{FF2B5EF4-FFF2-40B4-BE49-F238E27FC236}">
                <a16:creationId xmlns:a16="http://schemas.microsoft.com/office/drawing/2014/main" id="{83C7C580-0509-50E4-C7B3-3153EAC183A5}"/>
              </a:ext>
            </a:extLst>
          </p:cNvPr>
          <p:cNvSpPr/>
          <p:nvPr/>
        </p:nvSpPr>
        <p:spPr>
          <a:xfrm>
            <a:off x="1376957" y="4163102"/>
            <a:ext cx="929158" cy="386883"/>
          </a:xfrm>
          <a:prstGeom prst="roundRect">
            <a:avLst/>
          </a:prstGeom>
          <a:solidFill>
            <a:srgbClr val="FFCCCC"/>
          </a:solidFill>
          <a:ln w="28575"/>
        </p:spPr>
        <p:style>
          <a:lnRef idx="3">
            <a:schemeClr val="lt1"/>
          </a:lnRef>
          <a:fillRef idx="1">
            <a:schemeClr val="accent5"/>
          </a:fillRef>
          <a:effectRef idx="1">
            <a:schemeClr val="accent5"/>
          </a:effectRef>
          <a:fontRef idx="minor">
            <a:schemeClr val="lt1"/>
          </a:fontRef>
        </p:style>
        <p:txBody>
          <a:bodyPr anchor="ctr"/>
          <a:lstStyle/>
          <a:p>
            <a:pPr algn="ctr" eaLnBrk="0" hangingPunct="0">
              <a:defRPr/>
            </a:pPr>
            <a:r>
              <a:rPr lang="zh-TW" altLang="en-US" b="1" dirty="0">
                <a:solidFill>
                  <a:srgbClr val="0000FF"/>
                </a:solidFill>
                <a:latin typeface="微軟正黑體" panose="020B0604030504040204" pitchFamily="34" charset="-120"/>
                <a:ea typeface="微軟正黑體" panose="020B0604030504040204" pitchFamily="34" charset="-120"/>
                <a:cs typeface="Arial Unicode MS" pitchFamily="34" charset="-120"/>
              </a:rPr>
              <a:t>家事類</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sp>
        <p:nvSpPr>
          <p:cNvPr id="6" name="圓角矩形 21">
            <a:extLst>
              <a:ext uri="{FF2B5EF4-FFF2-40B4-BE49-F238E27FC236}">
                <a16:creationId xmlns:a16="http://schemas.microsoft.com/office/drawing/2014/main" id="{B255D3A4-E7F7-F7D0-B6F8-355B856099E8}"/>
              </a:ext>
            </a:extLst>
          </p:cNvPr>
          <p:cNvSpPr/>
          <p:nvPr/>
        </p:nvSpPr>
        <p:spPr>
          <a:xfrm>
            <a:off x="1376957" y="4661581"/>
            <a:ext cx="929158" cy="386882"/>
          </a:xfrm>
          <a:prstGeom prst="roundRect">
            <a:avLst/>
          </a:prstGeom>
          <a:solidFill>
            <a:srgbClr val="66FFFF"/>
          </a:solidFill>
          <a:ln w="28575"/>
        </p:spPr>
        <p:style>
          <a:lnRef idx="3">
            <a:schemeClr val="lt1"/>
          </a:lnRef>
          <a:fillRef idx="1">
            <a:schemeClr val="accent6"/>
          </a:fillRef>
          <a:effectRef idx="1">
            <a:schemeClr val="accent6"/>
          </a:effectRef>
          <a:fontRef idx="minor">
            <a:schemeClr val="lt1"/>
          </a:fontRef>
        </p:style>
        <p:txBody>
          <a:bodyPr lIns="0" rIns="0" anchor="ctr"/>
          <a:lstStyle/>
          <a:p>
            <a:pPr algn="ctr" eaLnBrk="0" hangingPunct="0">
              <a:defRPr/>
            </a:pPr>
            <a:r>
              <a:rPr lang="zh-TW" altLang="en-US" sz="1500" b="1" spc="-225" dirty="0">
                <a:solidFill>
                  <a:srgbClr val="0000FF"/>
                </a:solidFill>
                <a:latin typeface="微軟正黑體" panose="020B0604030504040204" pitchFamily="34" charset="-120"/>
                <a:ea typeface="微軟正黑體" panose="020B0604030504040204" pitchFamily="34" charset="-120"/>
                <a:cs typeface="Arial Unicode MS" pitchFamily="34" charset="-120"/>
              </a:rPr>
              <a:t>海事水產類</a:t>
            </a:r>
            <a:endParaRPr lang="zh-TW" altLang="en-US" sz="1500" b="1" spc="-225" dirty="0">
              <a:solidFill>
                <a:srgbClr val="0000FF"/>
              </a:solidFill>
              <a:latin typeface="微軟正黑體" panose="020B0604030504040204" pitchFamily="34" charset="-120"/>
              <a:ea typeface="微軟正黑體" panose="020B0604030504040204" pitchFamily="34" charset="-120"/>
            </a:endParaRPr>
          </a:p>
        </p:txBody>
      </p:sp>
      <p:sp>
        <p:nvSpPr>
          <p:cNvPr id="7" name="圓角矩形 24">
            <a:extLst>
              <a:ext uri="{FF2B5EF4-FFF2-40B4-BE49-F238E27FC236}">
                <a16:creationId xmlns:a16="http://schemas.microsoft.com/office/drawing/2014/main" id="{5C7FA1DE-5922-CE0A-0203-FE1BE31A46F6}"/>
              </a:ext>
            </a:extLst>
          </p:cNvPr>
          <p:cNvSpPr/>
          <p:nvPr/>
        </p:nvSpPr>
        <p:spPr>
          <a:xfrm>
            <a:off x="1376957" y="5165210"/>
            <a:ext cx="929158" cy="386882"/>
          </a:xfrm>
          <a:prstGeom prst="roundRect">
            <a:avLst/>
          </a:prstGeom>
          <a:solidFill>
            <a:srgbClr val="FF97CB"/>
          </a:solidFill>
          <a:ln w="28575"/>
        </p:spPr>
        <p:style>
          <a:lnRef idx="3">
            <a:schemeClr val="lt1"/>
          </a:lnRef>
          <a:fillRef idx="1">
            <a:schemeClr val="accent5"/>
          </a:fillRef>
          <a:effectRef idx="1">
            <a:schemeClr val="accent5"/>
          </a:effectRef>
          <a:fontRef idx="minor">
            <a:schemeClr val="lt1"/>
          </a:fontRef>
        </p:style>
        <p:txBody>
          <a:bodyPr lIns="0" rIns="0" anchor="ctr"/>
          <a:lstStyle/>
          <a:p>
            <a:pPr algn="ctr" eaLnBrk="0" hangingPunct="0">
              <a:defRPr/>
            </a:pPr>
            <a:r>
              <a:rPr lang="zh-TW" altLang="en-US" b="1" spc="-225" dirty="0">
                <a:solidFill>
                  <a:srgbClr val="0000FF"/>
                </a:solidFill>
                <a:latin typeface="微軟正黑體" panose="020B0604030504040204" pitchFamily="34" charset="-120"/>
                <a:ea typeface="微軟正黑體" panose="020B0604030504040204" pitchFamily="34" charset="-120"/>
              </a:rPr>
              <a:t>藝術與設計類</a:t>
            </a:r>
          </a:p>
        </p:txBody>
      </p:sp>
      <p:sp>
        <p:nvSpPr>
          <p:cNvPr id="8" name="左大括弧 7">
            <a:extLst>
              <a:ext uri="{FF2B5EF4-FFF2-40B4-BE49-F238E27FC236}">
                <a16:creationId xmlns:a16="http://schemas.microsoft.com/office/drawing/2014/main" id="{A41D8F2A-4D7C-19EB-1E8D-8361A4EED376}"/>
              </a:ext>
            </a:extLst>
          </p:cNvPr>
          <p:cNvSpPr/>
          <p:nvPr/>
        </p:nvSpPr>
        <p:spPr>
          <a:xfrm>
            <a:off x="2420744" y="2323705"/>
            <a:ext cx="153035" cy="3103517"/>
          </a:xfrm>
          <a:prstGeom prst="leftBrace">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zh-TW" altLang="en-US"/>
          </a:p>
        </p:txBody>
      </p:sp>
    </p:spTree>
    <p:extLst>
      <p:ext uri="{BB962C8B-B14F-4D97-AF65-F5344CB8AC3E}">
        <p14:creationId xmlns:p14="http://schemas.microsoft.com/office/powerpoint/2010/main" val="177685123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群組 7">
            <a:extLst>
              <a:ext uri="{FF2B5EF4-FFF2-40B4-BE49-F238E27FC236}">
                <a16:creationId xmlns:a16="http://schemas.microsoft.com/office/drawing/2014/main" id="{4873C813-2148-3257-D4F8-972EA71B712D}"/>
              </a:ext>
            </a:extLst>
          </p:cNvPr>
          <p:cNvGrpSpPr/>
          <p:nvPr/>
        </p:nvGrpSpPr>
        <p:grpSpPr>
          <a:xfrm>
            <a:off x="539552" y="1474291"/>
            <a:ext cx="8352928" cy="5123061"/>
            <a:chOff x="457200" y="822722"/>
            <a:chExt cx="8243118" cy="5715934"/>
          </a:xfrm>
        </p:grpSpPr>
        <p:pic>
          <p:nvPicPr>
            <p:cNvPr id="9" name="圖片 8" descr="一張含有 桌 的圖片&#10;&#10;自動產生的描述">
              <a:extLst>
                <a:ext uri="{FF2B5EF4-FFF2-40B4-BE49-F238E27FC236}">
                  <a16:creationId xmlns:a16="http://schemas.microsoft.com/office/drawing/2014/main" id="{04B20021-579A-824D-B768-DC3BCFA14E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5" t="782" r="555" b="630"/>
            <a:stretch/>
          </p:blipFill>
          <p:spPr>
            <a:xfrm>
              <a:off x="457200" y="822722"/>
              <a:ext cx="8243118" cy="5715934"/>
            </a:xfrm>
            <a:prstGeom prst="rect">
              <a:avLst/>
            </a:prstGeom>
          </p:spPr>
        </p:pic>
        <p:sp>
          <p:nvSpPr>
            <p:cNvPr id="2" name="文字方塊 1">
              <a:extLst>
                <a:ext uri="{FF2B5EF4-FFF2-40B4-BE49-F238E27FC236}">
                  <a16:creationId xmlns:a16="http://schemas.microsoft.com/office/drawing/2014/main" id="{B292AC4F-271F-626D-1BC9-70F3A4DF55EE}"/>
                </a:ext>
              </a:extLst>
            </p:cNvPr>
            <p:cNvSpPr txBox="1"/>
            <p:nvPr/>
          </p:nvSpPr>
          <p:spPr>
            <a:xfrm>
              <a:off x="2309008" y="4252446"/>
              <a:ext cx="1690651" cy="184665"/>
            </a:xfrm>
            <a:prstGeom prst="rect">
              <a:avLst/>
            </a:prstGeom>
            <a:solidFill>
              <a:srgbClr val="FBE5D5"/>
            </a:solidFill>
          </p:spPr>
          <p:txBody>
            <a:bodyPr wrap="none" lIns="0" tIns="0" rIns="27000" bIns="0" rtlCol="0">
              <a:spAutoFit/>
            </a:bodyPr>
            <a:lstStyle/>
            <a:p>
              <a:r>
                <a:rPr lang="zh-TW" altLang="en-US" sz="900" b="1" dirty="0">
                  <a:solidFill>
                    <a:srgbClr val="0000FF"/>
                  </a:solidFill>
                  <a:latin typeface="微軟正黑體" panose="020B0604030504040204" pitchFamily="34" charset="-120"/>
                  <a:ea typeface="微軟正黑體" panose="020B0604030504040204" pitchFamily="34" charset="-120"/>
                </a:rPr>
                <a:t>照顧服務科                       </a:t>
              </a:r>
            </a:p>
          </p:txBody>
        </p:sp>
        <p:sp>
          <p:nvSpPr>
            <p:cNvPr id="3" name="文字方塊 2">
              <a:extLst>
                <a:ext uri="{FF2B5EF4-FFF2-40B4-BE49-F238E27FC236}">
                  <a16:creationId xmlns:a16="http://schemas.microsoft.com/office/drawing/2014/main" id="{DA7F0B87-02A4-3C01-7624-7026CEF1F4FD}"/>
                </a:ext>
              </a:extLst>
            </p:cNvPr>
            <p:cNvSpPr txBox="1"/>
            <p:nvPr/>
          </p:nvSpPr>
          <p:spPr>
            <a:xfrm>
              <a:off x="5076056" y="6035277"/>
              <a:ext cx="2111706" cy="184665"/>
            </a:xfrm>
            <a:prstGeom prst="rect">
              <a:avLst/>
            </a:prstGeom>
            <a:solidFill>
              <a:srgbClr val="FFFFFF"/>
            </a:solidFill>
          </p:spPr>
          <p:txBody>
            <a:bodyPr wrap="none" lIns="0" tIns="0" rIns="27000" bIns="0" rtlCol="0">
              <a:spAutoFit/>
            </a:bodyPr>
            <a:lstStyle/>
            <a:p>
              <a:r>
                <a:rPr lang="zh-TW" altLang="en-US" sz="900" b="1" dirty="0">
                  <a:solidFill>
                    <a:srgbClr val="FE51F9"/>
                  </a:solidFill>
                  <a:latin typeface="微軟正黑體" panose="020B0604030504040204" pitchFamily="34" charset="-120"/>
                  <a:ea typeface="微軟正黑體" panose="020B0604030504040204" pitchFamily="34" charset="-120"/>
                </a:rPr>
                <a:t>、原住民藝能科</a:t>
              </a:r>
              <a:r>
                <a:rPr lang="en-US" altLang="zh-TW" sz="900" b="1" dirty="0">
                  <a:solidFill>
                    <a:srgbClr val="FE51F9"/>
                  </a:solidFill>
                  <a:latin typeface="微軟正黑體" panose="020B0604030504040204" pitchFamily="34" charset="-120"/>
                  <a:ea typeface="微軟正黑體" panose="020B0604030504040204" pitchFamily="34" charset="-120"/>
                </a:rPr>
                <a:t>(108</a:t>
              </a:r>
              <a:r>
                <a:rPr lang="zh-TW" altLang="en-US" sz="900" b="1" dirty="0">
                  <a:solidFill>
                    <a:srgbClr val="FE51F9"/>
                  </a:solidFill>
                  <a:latin typeface="微軟正黑體" panose="020B0604030504040204" pitchFamily="34" charset="-120"/>
                  <a:ea typeface="微軟正黑體" panose="020B0604030504040204" pitchFamily="34" charset="-120"/>
                </a:rPr>
                <a:t>年起試辦</a:t>
              </a:r>
              <a:r>
                <a:rPr lang="en-US" altLang="zh-TW" sz="900" b="1" dirty="0">
                  <a:solidFill>
                    <a:srgbClr val="FE51F9"/>
                  </a:solidFill>
                  <a:latin typeface="微軟正黑體" panose="020B0604030504040204" pitchFamily="34" charset="-120"/>
                  <a:ea typeface="微軟正黑體" panose="020B0604030504040204" pitchFamily="34" charset="-120"/>
                </a:rPr>
                <a:t>)</a:t>
              </a:r>
              <a:endParaRPr lang="zh-TW" altLang="en-US" sz="900" b="1" dirty="0">
                <a:solidFill>
                  <a:srgbClr val="FE51F9"/>
                </a:solidFill>
                <a:latin typeface="微軟正黑體" panose="020B0604030504040204" pitchFamily="34" charset="-120"/>
                <a:ea typeface="微軟正黑體" panose="020B0604030504040204" pitchFamily="34" charset="-120"/>
              </a:endParaRPr>
            </a:p>
          </p:txBody>
        </p:sp>
        <p:sp>
          <p:nvSpPr>
            <p:cNvPr id="4" name="文字方塊 3">
              <a:extLst>
                <a:ext uri="{FF2B5EF4-FFF2-40B4-BE49-F238E27FC236}">
                  <a16:creationId xmlns:a16="http://schemas.microsoft.com/office/drawing/2014/main" id="{23331313-9617-E1B0-E59B-58E6BFE63E3E}"/>
                </a:ext>
              </a:extLst>
            </p:cNvPr>
            <p:cNvSpPr txBox="1"/>
            <p:nvPr/>
          </p:nvSpPr>
          <p:spPr>
            <a:xfrm>
              <a:off x="8286919" y="4135534"/>
              <a:ext cx="341992" cy="200055"/>
            </a:xfrm>
            <a:prstGeom prst="rect">
              <a:avLst/>
            </a:prstGeom>
            <a:solidFill>
              <a:srgbClr val="FBE5D5"/>
            </a:solidFill>
          </p:spPr>
          <p:txBody>
            <a:bodyPr wrap="none" lIns="0" tIns="0" rIns="27000" bIns="0" rtlCol="0">
              <a:spAutoFit/>
            </a:bodyPr>
            <a:lstStyle/>
            <a:p>
              <a:r>
                <a:rPr lang="en-US" altLang="zh-TW" sz="975" b="1" dirty="0">
                  <a:latin typeface="微軟正黑體" panose="020B0604030504040204" pitchFamily="34" charset="-120"/>
                  <a:ea typeface="微軟正黑體" panose="020B0604030504040204" pitchFamily="34" charset="-120"/>
                </a:rPr>
                <a:t>   </a:t>
              </a:r>
              <a:r>
                <a:rPr lang="en-US" altLang="zh-TW" sz="900" b="1" dirty="0">
                  <a:latin typeface="微軟正黑體" panose="020B0604030504040204" pitchFamily="34" charset="-120"/>
                  <a:ea typeface="微軟正黑體" panose="020B0604030504040204" pitchFamily="34" charset="-120"/>
                </a:rPr>
                <a:t>8</a:t>
              </a:r>
              <a:r>
                <a:rPr lang="en-US" altLang="zh-TW" sz="975" b="1" dirty="0">
                  <a:latin typeface="微軟正黑體" panose="020B0604030504040204" pitchFamily="34" charset="-120"/>
                  <a:ea typeface="微軟正黑體" panose="020B0604030504040204" pitchFamily="34" charset="-120"/>
                </a:rPr>
                <a:t>  </a:t>
              </a:r>
              <a:endParaRPr lang="zh-TW" altLang="en-US" sz="975" b="1" dirty="0">
                <a:latin typeface="微軟正黑體" panose="020B0604030504040204" pitchFamily="34" charset="-120"/>
                <a:ea typeface="微軟正黑體" panose="020B0604030504040204" pitchFamily="34" charset="-120"/>
              </a:endParaRPr>
            </a:p>
          </p:txBody>
        </p:sp>
        <p:sp>
          <p:nvSpPr>
            <p:cNvPr id="5" name="文字方塊 4">
              <a:extLst>
                <a:ext uri="{FF2B5EF4-FFF2-40B4-BE49-F238E27FC236}">
                  <a16:creationId xmlns:a16="http://schemas.microsoft.com/office/drawing/2014/main" id="{C081EE9B-D045-C3E9-D2D4-F86908A0D2D9}"/>
                </a:ext>
              </a:extLst>
            </p:cNvPr>
            <p:cNvSpPr txBox="1"/>
            <p:nvPr/>
          </p:nvSpPr>
          <p:spPr>
            <a:xfrm>
              <a:off x="8222073" y="5938029"/>
              <a:ext cx="468077" cy="184665"/>
            </a:xfrm>
            <a:prstGeom prst="rect">
              <a:avLst/>
            </a:prstGeom>
            <a:solidFill>
              <a:srgbClr val="FFFFFF"/>
            </a:solidFill>
          </p:spPr>
          <p:txBody>
            <a:bodyPr wrap="none" lIns="0" tIns="0" rIns="0" bIns="0" rtlCol="0">
              <a:spAutoFit/>
            </a:bodyPr>
            <a:lstStyle/>
            <a:p>
              <a:r>
                <a:rPr lang="en-US" altLang="zh-TW" sz="900" b="1" dirty="0">
                  <a:latin typeface="微軟正黑體" panose="020B0604030504040204" pitchFamily="34" charset="-120"/>
                  <a:ea typeface="微軟正黑體" panose="020B0604030504040204" pitchFamily="34" charset="-120"/>
                </a:rPr>
                <a:t> 12+</a:t>
              </a:r>
              <a:r>
                <a:rPr lang="en-US" altLang="zh-TW" sz="900" b="1" dirty="0">
                  <a:solidFill>
                    <a:srgbClr val="FE51F9"/>
                  </a:solidFill>
                  <a:latin typeface="微軟正黑體" panose="020B0604030504040204" pitchFamily="34" charset="-120"/>
                  <a:ea typeface="微軟正黑體" panose="020B0604030504040204" pitchFamily="34" charset="-120"/>
                </a:rPr>
                <a:t>1</a:t>
              </a:r>
              <a:r>
                <a:rPr lang="en-US" altLang="zh-TW" sz="900" b="1" dirty="0">
                  <a:latin typeface="微軟正黑體" panose="020B0604030504040204" pitchFamily="34" charset="-120"/>
                  <a:ea typeface="微軟正黑體" panose="020B0604030504040204" pitchFamily="34" charset="-120"/>
                </a:rPr>
                <a:t> </a:t>
              </a:r>
              <a:endParaRPr lang="zh-TW" altLang="en-US" sz="900" b="1" dirty="0">
                <a:latin typeface="微軟正黑體" panose="020B0604030504040204" pitchFamily="34" charset="-120"/>
                <a:ea typeface="微軟正黑體" panose="020B0604030504040204" pitchFamily="34" charset="-120"/>
              </a:endParaRPr>
            </a:p>
          </p:txBody>
        </p:sp>
        <p:sp>
          <p:nvSpPr>
            <p:cNvPr id="6" name="文字方塊 5">
              <a:extLst>
                <a:ext uri="{FF2B5EF4-FFF2-40B4-BE49-F238E27FC236}">
                  <a16:creationId xmlns:a16="http://schemas.microsoft.com/office/drawing/2014/main" id="{DEEA80E1-6D0E-3563-ED28-4243A55A5870}"/>
                </a:ext>
              </a:extLst>
            </p:cNvPr>
            <p:cNvSpPr txBox="1"/>
            <p:nvPr/>
          </p:nvSpPr>
          <p:spPr>
            <a:xfrm>
              <a:off x="8220326" y="6309320"/>
              <a:ext cx="468077" cy="184665"/>
            </a:xfrm>
            <a:prstGeom prst="rect">
              <a:avLst/>
            </a:prstGeom>
            <a:solidFill>
              <a:srgbClr val="FFFFFF"/>
            </a:solidFill>
          </p:spPr>
          <p:txBody>
            <a:bodyPr wrap="none" lIns="0" tIns="0" rIns="0" bIns="0" rtlCol="0">
              <a:spAutoFit/>
            </a:bodyPr>
            <a:lstStyle/>
            <a:p>
              <a:r>
                <a:rPr lang="en-US" altLang="zh-TW" sz="900" b="1" dirty="0">
                  <a:latin typeface="微軟正黑體" panose="020B0604030504040204" pitchFamily="34" charset="-120"/>
                  <a:ea typeface="微軟正黑體" panose="020B0604030504040204" pitchFamily="34" charset="-120"/>
                </a:rPr>
                <a:t> 92+</a:t>
              </a:r>
              <a:r>
                <a:rPr lang="en-US" altLang="zh-TW" sz="900" b="1" dirty="0">
                  <a:solidFill>
                    <a:srgbClr val="FE51F9"/>
                  </a:solidFill>
                  <a:latin typeface="微軟正黑體" panose="020B0604030504040204" pitchFamily="34" charset="-120"/>
                  <a:ea typeface="微軟正黑體" panose="020B0604030504040204" pitchFamily="34" charset="-120"/>
                </a:rPr>
                <a:t>2</a:t>
              </a:r>
              <a:r>
                <a:rPr lang="en-US" altLang="zh-TW" sz="900" b="1" dirty="0">
                  <a:latin typeface="微軟正黑體" panose="020B0604030504040204" pitchFamily="34" charset="-120"/>
                  <a:ea typeface="微軟正黑體" panose="020B0604030504040204" pitchFamily="34" charset="-120"/>
                </a:rPr>
                <a:t> </a:t>
              </a:r>
              <a:endParaRPr lang="zh-TW" altLang="en-US" sz="900" b="1" dirty="0">
                <a:latin typeface="微軟正黑體" panose="020B0604030504040204" pitchFamily="34" charset="-120"/>
                <a:ea typeface="微軟正黑體" panose="020B0604030504040204" pitchFamily="34" charset="-120"/>
              </a:endParaRPr>
            </a:p>
          </p:txBody>
        </p:sp>
      </p:grpSp>
      <p:sp>
        <p:nvSpPr>
          <p:cNvPr id="10" name="標題 1">
            <a:extLst>
              <a:ext uri="{FF2B5EF4-FFF2-40B4-BE49-F238E27FC236}">
                <a16:creationId xmlns:a16="http://schemas.microsoft.com/office/drawing/2014/main" id="{32301031-9F6F-3EF4-7E21-981CD301AF35}"/>
              </a:ext>
            </a:extLst>
          </p:cNvPr>
          <p:cNvSpPr txBox="1">
            <a:spLocks/>
          </p:cNvSpPr>
          <p:nvPr/>
        </p:nvSpPr>
        <p:spPr>
          <a:xfrm>
            <a:off x="1485900" y="925599"/>
            <a:ext cx="6192477" cy="473446"/>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lvl1pPr algn="l" rtl="0" eaLnBrk="0" fontAlgn="base" hangingPunct="0">
              <a:spcBef>
                <a:spcPct val="0"/>
              </a:spcBef>
              <a:spcAft>
                <a:spcPct val="0"/>
              </a:spcAft>
              <a:defRPr kumimoji="1" sz="4400">
                <a:solidFill>
                  <a:schemeClr val="lt1"/>
                </a:solidFill>
                <a:latin typeface="+mn-lt"/>
                <a:ea typeface="+mn-ea"/>
                <a:cs typeface="+mn-cs"/>
              </a:defRPr>
            </a:lvl1pPr>
            <a:lvl2pPr algn="l" rtl="0" eaLnBrk="0" fontAlgn="base" hangingPunct="0">
              <a:spcBef>
                <a:spcPct val="0"/>
              </a:spcBef>
              <a:spcAft>
                <a:spcPct val="0"/>
              </a:spcAft>
              <a:defRPr kumimoji="1" sz="4400">
                <a:solidFill>
                  <a:schemeClr val="lt1"/>
                </a:solidFill>
                <a:latin typeface="+mn-lt"/>
                <a:ea typeface="+mn-ea"/>
                <a:cs typeface="+mn-cs"/>
              </a:defRPr>
            </a:lvl2pPr>
            <a:lvl3pPr algn="l" rtl="0" eaLnBrk="0" fontAlgn="base" hangingPunct="0">
              <a:spcBef>
                <a:spcPct val="0"/>
              </a:spcBef>
              <a:spcAft>
                <a:spcPct val="0"/>
              </a:spcAft>
              <a:defRPr kumimoji="1" sz="4400">
                <a:solidFill>
                  <a:schemeClr val="lt1"/>
                </a:solidFill>
                <a:latin typeface="+mn-lt"/>
                <a:ea typeface="+mn-ea"/>
                <a:cs typeface="+mn-cs"/>
              </a:defRPr>
            </a:lvl3pPr>
            <a:lvl4pPr algn="l" rtl="0" eaLnBrk="0" fontAlgn="base" hangingPunct="0">
              <a:spcBef>
                <a:spcPct val="0"/>
              </a:spcBef>
              <a:spcAft>
                <a:spcPct val="0"/>
              </a:spcAft>
              <a:defRPr kumimoji="1" sz="4400">
                <a:solidFill>
                  <a:schemeClr val="lt1"/>
                </a:solidFill>
                <a:latin typeface="+mn-lt"/>
                <a:ea typeface="+mn-ea"/>
                <a:cs typeface="+mn-cs"/>
              </a:defRPr>
            </a:lvl4pPr>
            <a:lvl5pPr algn="l" rtl="0" eaLnBrk="0" fontAlgn="base" hangingPunct="0">
              <a:spcBef>
                <a:spcPct val="0"/>
              </a:spcBef>
              <a:spcAft>
                <a:spcPct val="0"/>
              </a:spcAft>
              <a:defRPr kumimoji="1" sz="4400">
                <a:solidFill>
                  <a:schemeClr val="lt1"/>
                </a:solidFill>
                <a:latin typeface="+mn-lt"/>
                <a:ea typeface="+mn-ea"/>
                <a:cs typeface="+mn-cs"/>
              </a:defRPr>
            </a:lvl5pPr>
            <a:lvl6pPr marL="457200" algn="l" rtl="0" fontAlgn="base">
              <a:spcBef>
                <a:spcPct val="0"/>
              </a:spcBef>
              <a:spcAft>
                <a:spcPct val="0"/>
              </a:spcAft>
              <a:defRPr kumimoji="1" sz="4400">
                <a:solidFill>
                  <a:schemeClr val="lt1"/>
                </a:solidFill>
                <a:latin typeface="+mn-lt"/>
                <a:ea typeface="+mn-ea"/>
                <a:cs typeface="+mn-cs"/>
              </a:defRPr>
            </a:lvl6pPr>
            <a:lvl7pPr marL="914400" algn="l" rtl="0" fontAlgn="base">
              <a:spcBef>
                <a:spcPct val="0"/>
              </a:spcBef>
              <a:spcAft>
                <a:spcPct val="0"/>
              </a:spcAft>
              <a:defRPr kumimoji="1" sz="4400">
                <a:solidFill>
                  <a:schemeClr val="lt1"/>
                </a:solidFill>
                <a:latin typeface="+mn-lt"/>
                <a:ea typeface="+mn-ea"/>
                <a:cs typeface="+mn-cs"/>
              </a:defRPr>
            </a:lvl7pPr>
            <a:lvl8pPr marL="1371600" algn="l" rtl="0" fontAlgn="base">
              <a:spcBef>
                <a:spcPct val="0"/>
              </a:spcBef>
              <a:spcAft>
                <a:spcPct val="0"/>
              </a:spcAft>
              <a:defRPr kumimoji="1" sz="4400">
                <a:solidFill>
                  <a:schemeClr val="lt1"/>
                </a:solidFill>
                <a:latin typeface="+mn-lt"/>
                <a:ea typeface="+mn-ea"/>
                <a:cs typeface="+mn-cs"/>
              </a:defRPr>
            </a:lvl8pPr>
            <a:lvl9pPr marL="1828800" algn="l" rtl="0" fontAlgn="base">
              <a:spcBef>
                <a:spcPct val="0"/>
              </a:spcBef>
              <a:spcAft>
                <a:spcPct val="0"/>
              </a:spcAft>
              <a:defRPr kumimoji="1" sz="4400">
                <a:solidFill>
                  <a:schemeClr val="lt1"/>
                </a:solidFill>
                <a:latin typeface="+mn-lt"/>
                <a:ea typeface="+mn-ea"/>
                <a:cs typeface="+mn-cs"/>
              </a:defRPr>
            </a:lvl9pPr>
          </a:lstStyle>
          <a:p>
            <a:pPr algn="ctr"/>
            <a:r>
              <a:rPr lang="zh-TW" altLang="en-US" sz="2700" b="1" dirty="0">
                <a:solidFill>
                  <a:schemeClr val="tx1"/>
                </a:solidFill>
                <a:latin typeface="Microsoft YaHei UI" panose="020B0503020204020204" pitchFamily="34" charset="-122"/>
                <a:ea typeface="Microsoft YaHei UI" panose="020B0503020204020204" pitchFamily="34" charset="-122"/>
                <a:cs typeface="DFKai-SB" panose="03000509000000000000" pitchFamily="49" charset="-120"/>
              </a:rPr>
              <a:t>技高專業群科</a:t>
            </a:r>
            <a:r>
              <a:rPr lang="en-US" altLang="zh-TW" sz="2700" b="1" dirty="0">
                <a:solidFill>
                  <a:schemeClr val="tx1"/>
                </a:solidFill>
                <a:latin typeface="Microsoft JhengHei" panose="020B0604030504040204" pitchFamily="34" charset="-120"/>
                <a:ea typeface="Microsoft JhengHei" panose="020B0604030504040204" pitchFamily="34" charset="-120"/>
                <a:cs typeface="DFKai-SB" panose="03000509000000000000" pitchFamily="49" charset="-120"/>
              </a:rPr>
              <a:t>-</a:t>
            </a:r>
            <a:r>
              <a:rPr lang="en-US" altLang="zh-TW" sz="2700" b="1" dirty="0">
                <a:solidFill>
                  <a:srgbClr val="0000FF"/>
                </a:solidFill>
                <a:latin typeface="Microsoft JhengHei" panose="020B0604030504040204" pitchFamily="34" charset="-120"/>
                <a:ea typeface="Microsoft JhengHei" panose="020B0604030504040204" pitchFamily="34" charset="-120"/>
              </a:rPr>
              <a:t>108</a:t>
            </a:r>
            <a:r>
              <a:rPr lang="zh-TW" altLang="zh-TW" sz="2700" b="1" dirty="0">
                <a:solidFill>
                  <a:srgbClr val="0000FF"/>
                </a:solidFill>
                <a:latin typeface="Microsoft JhengHei" panose="020B0604030504040204" pitchFamily="34" charset="-120"/>
                <a:ea typeface="Microsoft JhengHei" panose="020B0604030504040204" pitchFamily="34" charset="-120"/>
              </a:rPr>
              <a:t>課綱群科歸屬表</a:t>
            </a:r>
            <a:endParaRPr lang="zh-TW" altLang="en-US" sz="2700" b="1" kern="0" dirty="0">
              <a:solidFill>
                <a:srgbClr val="C00000"/>
              </a:solidFill>
              <a:latin typeface="Microsoft JhengHei" panose="020B0604030504040204" pitchFamily="34" charset="-120"/>
              <a:ea typeface="Microsoft JhengHei" panose="020B0604030504040204" pitchFamily="34" charset="-120"/>
              <a:cs typeface="DFKai-SB" panose="03000509000000000000" pitchFamily="49" charset="-120"/>
            </a:endParaRPr>
          </a:p>
        </p:txBody>
      </p:sp>
    </p:spTree>
    <p:extLst>
      <p:ext uri="{BB962C8B-B14F-4D97-AF65-F5344CB8AC3E}">
        <p14:creationId xmlns:p14="http://schemas.microsoft.com/office/powerpoint/2010/main" val="5473775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cstate="screen"/>
          <a:stretch>
            <a:fillRect/>
          </a:stretch>
        </p:blipFill>
        <p:spPr>
          <a:xfrm>
            <a:off x="428611" y="908720"/>
            <a:ext cx="8549837" cy="5609308"/>
          </a:xfrm>
          <a:prstGeom prst="rect">
            <a:avLst/>
          </a:prstGeom>
          <a:ln>
            <a:noFill/>
          </a:ln>
          <a:effectLst>
            <a:softEdge rad="127000"/>
          </a:effectLst>
        </p:spPr>
      </p:pic>
      <p:grpSp>
        <p:nvGrpSpPr>
          <p:cNvPr id="6" name="群組 5"/>
          <p:cNvGrpSpPr/>
          <p:nvPr/>
        </p:nvGrpSpPr>
        <p:grpSpPr>
          <a:xfrm>
            <a:off x="2195736" y="44624"/>
            <a:ext cx="6935645" cy="400110"/>
            <a:chOff x="2195736" y="44624"/>
            <a:chExt cx="6935645" cy="400110"/>
          </a:xfrm>
        </p:grpSpPr>
        <p:sp>
          <p:nvSpPr>
            <p:cNvPr id="7" name="矩形 6"/>
            <p:cNvSpPr/>
            <p:nvPr/>
          </p:nvSpPr>
          <p:spPr>
            <a:xfrm>
              <a:off x="4968552" y="44624"/>
              <a:ext cx="4162829"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志願選填與適性輔導</a:t>
              </a:r>
            </a:p>
          </p:txBody>
        </p:sp>
        <p:grpSp>
          <p:nvGrpSpPr>
            <p:cNvPr id="8" name="群組 7"/>
            <p:cNvGrpSpPr/>
            <p:nvPr/>
          </p:nvGrpSpPr>
          <p:grpSpPr>
            <a:xfrm>
              <a:off x="2195736" y="44624"/>
              <a:ext cx="2664296" cy="360045"/>
              <a:chOff x="2123728" y="44624"/>
              <a:chExt cx="2664296" cy="360045"/>
            </a:xfrm>
          </p:grpSpPr>
          <p:grpSp>
            <p:nvGrpSpPr>
              <p:cNvPr id="9" name="群組 8"/>
              <p:cNvGrpSpPr/>
              <p:nvPr/>
            </p:nvGrpSpPr>
            <p:grpSpPr>
              <a:xfrm>
                <a:off x="2555776" y="44624"/>
                <a:ext cx="2232248" cy="360045"/>
                <a:chOff x="2267744" y="44624"/>
                <a:chExt cx="2232248" cy="360045"/>
              </a:xfrm>
            </p:grpSpPr>
            <p:grpSp>
              <p:nvGrpSpPr>
                <p:cNvPr id="11" name="群組 37"/>
                <p:cNvGrpSpPr/>
                <p:nvPr/>
              </p:nvGrpSpPr>
              <p:grpSpPr>
                <a:xfrm>
                  <a:off x="2267744" y="44629"/>
                  <a:ext cx="2232248" cy="360040"/>
                  <a:chOff x="2267738" y="44624"/>
                  <a:chExt cx="2232248" cy="360040"/>
                </a:xfrm>
              </p:grpSpPr>
              <p:sp>
                <p:nvSpPr>
                  <p:cNvPr id="14" name="橢圓 1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5" name="橢圓 1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6" name="橢圓 1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2" name="橢圓 11"/>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13" name="橢圓 1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0" name="橢圓 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grpSp>
      <p:sp>
        <p:nvSpPr>
          <p:cNvPr id="2" name="投影片編號版面配置區 1"/>
          <p:cNvSpPr>
            <a:spLocks noGrp="1"/>
          </p:cNvSpPr>
          <p:nvPr>
            <p:ph type="sldNum" sz="quarter" idx="12"/>
          </p:nvPr>
        </p:nvSpPr>
        <p:spPr/>
        <p:txBody>
          <a:bodyPr/>
          <a:lstStyle/>
          <a:p>
            <a:pPr>
              <a:defRPr/>
            </a:pPr>
            <a:fld id="{1ECC75B7-3E76-4ACC-92CB-F8F94F23DF5E}" type="slidenum">
              <a:rPr lang="zh-TW" altLang="en-US" smtClean="0"/>
              <a:pPr>
                <a:defRPr/>
              </a:pPr>
              <a:t>99</a:t>
            </a:fld>
            <a:endParaRPr lang="zh-TW" altLang="en-US"/>
          </a:p>
        </p:txBody>
      </p:sp>
    </p:spTree>
    <p:extLst>
      <p:ext uri="{BB962C8B-B14F-4D97-AF65-F5344CB8AC3E}">
        <p14:creationId xmlns:p14="http://schemas.microsoft.com/office/powerpoint/2010/main" val="3322556963"/>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ISLIDE.VECTOR" val="5de2a0e3-3bfa-404e-884c-c5d61feb09fc"/>
</p:tagLst>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06適性輔導">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中庸">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20006</TotalTime>
  <Words>10941</Words>
  <Application>Microsoft Office PowerPoint</Application>
  <PresentationFormat>如螢幕大小 (4:3)</PresentationFormat>
  <Paragraphs>1902</Paragraphs>
  <Slides>112</Slides>
  <Notes>37</Notes>
  <HiddenSlides>0</HiddenSlides>
  <MMClips>0</MMClips>
  <ScaleCrop>false</ScaleCrop>
  <HeadingPairs>
    <vt:vector size="8" baseType="variant">
      <vt:variant>
        <vt:lpstr>使用字型</vt:lpstr>
      </vt:variant>
      <vt:variant>
        <vt:i4>19</vt:i4>
      </vt:variant>
      <vt:variant>
        <vt:lpstr>佈景主題</vt:lpstr>
      </vt:variant>
      <vt:variant>
        <vt:i4>7</vt:i4>
      </vt:variant>
      <vt:variant>
        <vt:lpstr>內嵌 OLE 伺服程式</vt:lpstr>
      </vt:variant>
      <vt:variant>
        <vt:i4>1</vt:i4>
      </vt:variant>
      <vt:variant>
        <vt:lpstr>投影片標題</vt:lpstr>
      </vt:variant>
      <vt:variant>
        <vt:i4>112</vt:i4>
      </vt:variant>
    </vt:vector>
  </HeadingPairs>
  <TitlesOfParts>
    <vt:vector size="139" baseType="lpstr">
      <vt:lpstr>Adobe 黑体 Std R</vt:lpstr>
      <vt:lpstr>Adobe 繁黑體 Std B</vt:lpstr>
      <vt:lpstr>Microsoft YaHei UI</vt:lpstr>
      <vt:lpstr>華康中圓體(P)</vt:lpstr>
      <vt:lpstr>Microsoft JhengHei</vt:lpstr>
      <vt:lpstr>Microsoft JhengHei</vt:lpstr>
      <vt:lpstr>新細明體</vt:lpstr>
      <vt:lpstr>標楷體</vt:lpstr>
      <vt:lpstr>Arial</vt:lpstr>
      <vt:lpstr>Arial Black</vt:lpstr>
      <vt:lpstr>Arial Rounded MT Bold</vt:lpstr>
      <vt:lpstr>Calibri</vt:lpstr>
      <vt:lpstr>Microsoft New Tai Lue</vt:lpstr>
      <vt:lpstr>Montserrat</vt:lpstr>
      <vt:lpstr>Montserrat Light</vt:lpstr>
      <vt:lpstr>Times New Roman</vt:lpstr>
      <vt:lpstr>Tw Cen MT</vt:lpstr>
      <vt:lpstr>Verdana</vt:lpstr>
      <vt:lpstr>Wingdings</vt:lpstr>
      <vt:lpstr>Office 佈景主題</vt:lpstr>
      <vt:lpstr>1_本署簡報檔版型</vt:lpstr>
      <vt:lpstr>2_本署簡報檔版型</vt:lpstr>
      <vt:lpstr>5_本署簡報檔版型</vt:lpstr>
      <vt:lpstr>6_本署簡報檔版型</vt:lpstr>
      <vt:lpstr>8_本署簡報檔版型</vt:lpstr>
      <vt:lpstr>106適性輔導</vt:lpstr>
      <vt:lpstr>多媒體項目</vt:lpstr>
      <vt:lpstr>PowerPoint 簡報</vt:lpstr>
      <vt:lpstr>PowerPoint 簡報</vt:lpstr>
      <vt:lpstr>Not Copy Machine，紅點設計大賞海報設計類最佳獎</vt:lpstr>
      <vt:lpstr>人人生而不同 ～ 多元智能</vt:lpstr>
      <vt:lpstr>發掘孩子優勢與強項</vt:lpstr>
      <vt:lpstr>十二年國教對孩子的期望</vt:lpstr>
      <vt:lpstr>PowerPoint 簡報</vt:lpstr>
      <vt:lpstr>選擇所適、愛其所選</vt:lpstr>
      <vt:lpstr>PowerPoint 簡報</vt:lpstr>
      <vt:lpstr>PowerPoint 簡報</vt:lpstr>
      <vt:lpstr>免學費補充</vt:lpstr>
      <vt:lpstr>PowerPoint 簡報</vt:lpstr>
      <vt:lpstr>PowerPoint 簡報</vt:lpstr>
      <vt:lpstr>PowerPoint 簡報</vt:lpstr>
      <vt:lpstr>主委單位： 臺灣師範大學心測中心</vt:lpstr>
      <vt:lpstr>PowerPoint 簡報</vt:lpstr>
      <vt:lpstr>【教育會考】成績等級標準</vt:lpstr>
      <vt:lpstr>PowerPoint 簡報</vt:lpstr>
      <vt:lpstr>PowerPoint 簡報</vt:lpstr>
      <vt:lpstr>PowerPoint 簡報</vt:lpstr>
      <vt:lpstr>一個測驗，四個入學方式</vt:lpstr>
      <vt:lpstr>PowerPoint 簡報</vt:lpstr>
      <vt:lpstr>PowerPoint 簡報</vt:lpstr>
      <vt:lpstr>PowerPoint 簡報</vt:lpstr>
      <vt:lpstr>PowerPoint 簡報</vt:lpstr>
      <vt:lpstr>PowerPoint 簡報</vt:lpstr>
      <vt:lpstr>PowerPoint 簡報</vt:lpstr>
      <vt:lpstr>特殊情形變更學區申請</vt:lpstr>
      <vt:lpstr>變更學區申請程序</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花蓮區高中、高職</vt:lpstr>
      <vt:lpstr>花蓮區【綜合高中】開設學程一覽表</vt:lpstr>
      <vt:lpstr>PowerPoint 簡報</vt:lpstr>
      <vt:lpstr>PowerPoint 簡報</vt:lpstr>
      <vt:lpstr>多元學習【其他項】各校採計項目</vt:lpstr>
      <vt:lpstr>PowerPoint 簡報</vt:lpstr>
      <vt:lpstr>PowerPoint 簡報</vt:lpstr>
      <vt:lpstr>特殊身分學生外加名額處理方式</vt:lpstr>
      <vt:lpstr>PowerPoint 簡報</vt:lpstr>
      <vt:lpstr>PowerPoint 簡報</vt:lpstr>
      <vt:lpstr>花蓮就學區其他入學管道 介紹與說明</vt:lpstr>
      <vt:lpstr>學習區完全免試入學</vt:lpstr>
      <vt:lpstr>學習區完全免試入學</vt:lpstr>
      <vt:lpstr>學習區完全免試入學</vt:lpstr>
      <vt:lpstr>學習區完全免試入學</vt:lpstr>
      <vt:lpstr>特色招生－專業群科甄選入學</vt:lpstr>
      <vt:lpstr>特色招生－專業群科甄選入學</vt:lpstr>
      <vt:lpstr>特色招生－專業群科甄選入學</vt:lpstr>
      <vt:lpstr>特色招生－專業群科甄選入學</vt:lpstr>
      <vt:lpstr>特色招生－專業群科甄選入學</vt:lpstr>
      <vt:lpstr>PowerPoint 簡報</vt:lpstr>
      <vt:lpstr>PowerPoint 簡報</vt:lpstr>
      <vt:lpstr>PowerPoint 簡報</vt:lpstr>
      <vt:lpstr>PowerPoint 簡報</vt:lpstr>
      <vt:lpstr>PowerPoint 簡報</vt:lpstr>
      <vt:lpstr>PowerPoint 簡報</vt:lpstr>
      <vt:lpstr>特色招生－體育班甄選入學</vt:lpstr>
      <vt:lpstr>https://peclass.perdc.ntnu.edu.tw/Welcome/Index</vt:lpstr>
      <vt:lpstr>免試入學－其他管道</vt:lpstr>
      <vt:lpstr>免試入學－其他管道</vt:lpstr>
      <vt:lpstr>PowerPoint 簡報</vt:lpstr>
      <vt:lpstr>其他 五專入學 招生管道</vt:lpstr>
      <vt:lpstr>PowerPoint 簡報</vt:lpstr>
      <vt:lpstr>PowerPoint 簡報</vt:lpstr>
      <vt:lpstr>PowerPoint 簡報</vt:lpstr>
      <vt:lpstr>PowerPoint 簡報</vt:lpstr>
      <vt:lpstr>PowerPoint 簡報</vt:lpstr>
      <vt:lpstr>加強宣導事項(1)</vt:lpstr>
      <vt:lpstr>加強宣導事項(2)</vt:lpstr>
      <vt:lpstr>加強宣導事項(3)</vt:lpstr>
      <vt:lpstr>加強宣導事項(4)</vt:lpstr>
      <vt:lpstr>加強宣導事項(5)</vt:lpstr>
      <vt:lpstr>加強宣導事項(6)</vt:lpstr>
      <vt:lpstr>是否可以報名多個入學管道?</vt:lpstr>
      <vt:lpstr>PowerPoint 簡報</vt:lpstr>
      <vt:lpstr>PowerPoint 簡報</vt:lpstr>
      <vt:lpstr>PowerPoint 簡報</vt:lpstr>
      <vt:lpstr>PowerPoint 簡報</vt:lpstr>
      <vt:lpstr>PowerPoint 簡報</vt:lpstr>
      <vt:lpstr>PowerPoint 簡報</vt:lpstr>
      <vt:lpstr>PowerPoint 簡報</vt:lpstr>
      <vt:lpstr>花蓮區志願選填與輔導</vt:lpstr>
      <vt:lpstr>PowerPoint 簡報</vt:lpstr>
      <vt:lpstr>PowerPoint 簡報</vt:lpstr>
      <vt:lpstr>PowerPoint 簡報</vt:lpstr>
      <vt:lpstr>PowerPoint 簡報</vt:lpstr>
      <vt:lpstr>PowerPoint 簡報</vt:lpstr>
      <vt:lpstr>PowerPoint 簡報</vt:lpstr>
      <vt:lpstr>生涯願景─能要+想要的組合</vt:lpstr>
      <vt:lpstr>引導建議-『我想』，找出想要的舞台</vt:lpstr>
      <vt:lpstr>引導建議-『我能』，看清現實做出取捨</vt:lpstr>
      <vt:lpstr>PowerPoint 簡報</vt:lpstr>
      <vt:lpstr>PowerPoint 簡報</vt:lpstr>
    </vt:vector>
  </TitlesOfParts>
  <Company>MOE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高中校長與十二年國民基本教育的有機連帶分析</dc:title>
  <dc:creator>MOEIT</dc:creator>
  <cp:lastModifiedBy>教育處-006</cp:lastModifiedBy>
  <cp:revision>1202</cp:revision>
  <cp:lastPrinted>2021-01-18T08:29:16Z</cp:lastPrinted>
  <dcterms:created xsi:type="dcterms:W3CDTF">2012-08-03T02:02:35Z</dcterms:created>
  <dcterms:modified xsi:type="dcterms:W3CDTF">2025-02-08T00:13:38Z</dcterms:modified>
</cp:coreProperties>
</file>