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 id="379" r:id="rId125"/>
    <p:sldId id="380" r:id="rId126"/>
    <p:sldId id="381" r:id="rId127"/>
    <p:sldId id="382" r:id="rId128"/>
    <p:sldId id="383" r:id="rId129"/>
    <p:sldId id="384" r:id="rId130"/>
    <p:sldId id="385" r:id="rId131"/>
    <p:sldId id="386" r:id="rId132"/>
    <p:sldId id="387" r:id="rId133"/>
  </p:sldIdLst>
  <p:sldSz cx="10691813" cy="7559675"/>
  <p:notesSz cx="7104063" cy="102346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37" roundtripDataSignature="AMtx7mhh9y37YDTxNDsGZjUknSpBPTQN9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385" autoAdjust="0"/>
    <p:restoredTop sz="94660"/>
  </p:normalViewPr>
  <p:slideViewPr>
    <p:cSldViewPr snapToGrid="0">
      <p:cViewPr varScale="1">
        <p:scale>
          <a:sx n="98" d="100"/>
          <a:sy n="98" d="100"/>
        </p:scale>
        <p:origin x="882" y="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notesMaster" Target="notesMasters/notesMaster1.xml"/><Relationship Id="rId139"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customschemas.google.com/relationships/presentationmetadata" Target="metadata"/><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84225" y="767575"/>
            <a:ext cx="4736250" cy="38379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10400" y="4861425"/>
            <a:ext cx="5683225" cy="460555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10400" y="4861425"/>
            <a:ext cx="5683225" cy="46055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839788" y="768350"/>
            <a:ext cx="5424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382062e5864_0_2043:notes"/>
          <p:cNvSpPr txBox="1">
            <a:spLocks noGrp="1"/>
          </p:cNvSpPr>
          <p:nvPr>
            <p:ph type="body" idx="1"/>
          </p:nvPr>
        </p:nvSpPr>
        <p:spPr>
          <a:xfrm>
            <a:off x="710400" y="4861425"/>
            <a:ext cx="5683200" cy="46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6" name="Google Shape;356;g382062e5864_0_2043:notes"/>
          <p:cNvSpPr>
            <a:spLocks noGrp="1" noRot="1" noChangeAspect="1"/>
          </p:cNvSpPr>
          <p:nvPr>
            <p:ph type="sldImg" idx="2"/>
          </p:nvPr>
        </p:nvSpPr>
        <p:spPr>
          <a:xfrm>
            <a:off x="839788" y="768350"/>
            <a:ext cx="54260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3"/>
        <p:cNvGrpSpPr/>
        <p:nvPr/>
      </p:nvGrpSpPr>
      <p:grpSpPr>
        <a:xfrm>
          <a:off x="0" y="0"/>
          <a:ext cx="0" cy="0"/>
          <a:chOff x="0" y="0"/>
          <a:chExt cx="0" cy="0"/>
        </a:xfrm>
      </p:grpSpPr>
      <p:sp>
        <p:nvSpPr>
          <p:cNvPr id="3144" name="Google Shape;3144;g382062e5864_0_1947:notes"/>
          <p:cNvSpPr txBox="1">
            <a:spLocks noGrp="1"/>
          </p:cNvSpPr>
          <p:nvPr>
            <p:ph type="body" idx="1"/>
          </p:nvPr>
        </p:nvSpPr>
        <p:spPr>
          <a:xfrm>
            <a:off x="710400" y="4861425"/>
            <a:ext cx="5683200" cy="46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45" name="Google Shape;3145;g382062e5864_0_1947:notes"/>
          <p:cNvSpPr>
            <a:spLocks noGrp="1" noRot="1" noChangeAspect="1"/>
          </p:cNvSpPr>
          <p:nvPr>
            <p:ph type="sldImg" idx="2"/>
          </p:nvPr>
        </p:nvSpPr>
        <p:spPr>
          <a:xfrm>
            <a:off x="839788" y="768350"/>
            <a:ext cx="54260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4"/>
        <p:cNvGrpSpPr/>
        <p:nvPr/>
      </p:nvGrpSpPr>
      <p:grpSpPr>
        <a:xfrm>
          <a:off x="0" y="0"/>
          <a:ext cx="0" cy="0"/>
          <a:chOff x="0" y="0"/>
          <a:chExt cx="0" cy="0"/>
        </a:xfrm>
      </p:grpSpPr>
      <p:sp>
        <p:nvSpPr>
          <p:cNvPr id="3175" name="Google Shape;3175;g382062e5864_0_1979:notes"/>
          <p:cNvSpPr txBox="1">
            <a:spLocks noGrp="1"/>
          </p:cNvSpPr>
          <p:nvPr>
            <p:ph type="body" idx="1"/>
          </p:nvPr>
        </p:nvSpPr>
        <p:spPr>
          <a:xfrm>
            <a:off x="710400" y="4861425"/>
            <a:ext cx="5683200" cy="46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76" name="Google Shape;3176;g382062e5864_0_1979:notes"/>
          <p:cNvSpPr>
            <a:spLocks noGrp="1" noRot="1" noChangeAspect="1"/>
          </p:cNvSpPr>
          <p:nvPr>
            <p:ph type="sldImg" idx="2"/>
          </p:nvPr>
        </p:nvSpPr>
        <p:spPr>
          <a:xfrm>
            <a:off x="839788" y="768350"/>
            <a:ext cx="54260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5"/>
        <p:cNvGrpSpPr/>
        <p:nvPr/>
      </p:nvGrpSpPr>
      <p:grpSpPr>
        <a:xfrm>
          <a:off x="0" y="0"/>
          <a:ext cx="0" cy="0"/>
          <a:chOff x="0" y="0"/>
          <a:chExt cx="0" cy="0"/>
        </a:xfrm>
      </p:grpSpPr>
      <p:sp>
        <p:nvSpPr>
          <p:cNvPr id="3206" name="Google Shape;3206;g382062e5864_0_2011:notes"/>
          <p:cNvSpPr txBox="1">
            <a:spLocks noGrp="1"/>
          </p:cNvSpPr>
          <p:nvPr>
            <p:ph type="body" idx="1"/>
          </p:nvPr>
        </p:nvSpPr>
        <p:spPr>
          <a:xfrm>
            <a:off x="710400" y="4861425"/>
            <a:ext cx="5683200" cy="46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07" name="Google Shape;3207;g382062e5864_0_2011:notes"/>
          <p:cNvSpPr>
            <a:spLocks noGrp="1" noRot="1" noChangeAspect="1"/>
          </p:cNvSpPr>
          <p:nvPr>
            <p:ph type="sldImg" idx="2"/>
          </p:nvPr>
        </p:nvSpPr>
        <p:spPr>
          <a:xfrm>
            <a:off x="839788" y="768350"/>
            <a:ext cx="54260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6"/>
        <p:cNvGrpSpPr/>
        <p:nvPr/>
      </p:nvGrpSpPr>
      <p:grpSpPr>
        <a:xfrm>
          <a:off x="0" y="0"/>
          <a:ext cx="0" cy="0"/>
          <a:chOff x="0" y="0"/>
          <a:chExt cx="0" cy="0"/>
        </a:xfrm>
      </p:grpSpPr>
      <p:sp>
        <p:nvSpPr>
          <p:cNvPr id="3237" name="Google Shape;3237;g382062e5864_0_1717:notes"/>
          <p:cNvSpPr txBox="1">
            <a:spLocks noGrp="1"/>
          </p:cNvSpPr>
          <p:nvPr>
            <p:ph type="body" idx="1"/>
          </p:nvPr>
        </p:nvSpPr>
        <p:spPr>
          <a:xfrm>
            <a:off x="710400" y="4861425"/>
            <a:ext cx="5683200" cy="46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38" name="Google Shape;3238;g382062e5864_0_1717:notes"/>
          <p:cNvSpPr>
            <a:spLocks noGrp="1" noRot="1" noChangeAspect="1"/>
          </p:cNvSpPr>
          <p:nvPr>
            <p:ph type="sldImg" idx="2"/>
          </p:nvPr>
        </p:nvSpPr>
        <p:spPr>
          <a:xfrm>
            <a:off x="839788" y="768350"/>
            <a:ext cx="54260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7"/>
        <p:cNvGrpSpPr/>
        <p:nvPr/>
      </p:nvGrpSpPr>
      <p:grpSpPr>
        <a:xfrm>
          <a:off x="0" y="0"/>
          <a:ext cx="0" cy="0"/>
          <a:chOff x="0" y="0"/>
          <a:chExt cx="0" cy="0"/>
        </a:xfrm>
      </p:grpSpPr>
      <p:sp>
        <p:nvSpPr>
          <p:cNvPr id="3268" name="Google Shape;3268;g382062e5864_0_2555:notes"/>
          <p:cNvSpPr txBox="1">
            <a:spLocks noGrp="1"/>
          </p:cNvSpPr>
          <p:nvPr>
            <p:ph type="body" idx="1"/>
          </p:nvPr>
        </p:nvSpPr>
        <p:spPr>
          <a:xfrm>
            <a:off x="710400" y="4861425"/>
            <a:ext cx="5683200" cy="46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69" name="Google Shape;3269;g382062e5864_0_2555:notes"/>
          <p:cNvSpPr>
            <a:spLocks noGrp="1" noRot="1" noChangeAspect="1"/>
          </p:cNvSpPr>
          <p:nvPr>
            <p:ph type="sldImg" idx="2"/>
          </p:nvPr>
        </p:nvSpPr>
        <p:spPr>
          <a:xfrm>
            <a:off x="839788" y="768350"/>
            <a:ext cx="54260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8"/>
        <p:cNvGrpSpPr/>
        <p:nvPr/>
      </p:nvGrpSpPr>
      <p:grpSpPr>
        <a:xfrm>
          <a:off x="0" y="0"/>
          <a:ext cx="0" cy="0"/>
          <a:chOff x="0" y="0"/>
          <a:chExt cx="0" cy="0"/>
        </a:xfrm>
      </p:grpSpPr>
      <p:sp>
        <p:nvSpPr>
          <p:cNvPr id="3299" name="Google Shape;3299;g382062e5864_0_2429:notes"/>
          <p:cNvSpPr txBox="1">
            <a:spLocks noGrp="1"/>
          </p:cNvSpPr>
          <p:nvPr>
            <p:ph type="body" idx="1"/>
          </p:nvPr>
        </p:nvSpPr>
        <p:spPr>
          <a:xfrm>
            <a:off x="710400" y="4861425"/>
            <a:ext cx="5683200" cy="46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00" name="Google Shape;3300;g382062e5864_0_2429:notes"/>
          <p:cNvSpPr>
            <a:spLocks noGrp="1" noRot="1" noChangeAspect="1"/>
          </p:cNvSpPr>
          <p:nvPr>
            <p:ph type="sldImg" idx="2"/>
          </p:nvPr>
        </p:nvSpPr>
        <p:spPr>
          <a:xfrm>
            <a:off x="839788" y="768350"/>
            <a:ext cx="54260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9"/>
        <p:cNvGrpSpPr/>
        <p:nvPr/>
      </p:nvGrpSpPr>
      <p:grpSpPr>
        <a:xfrm>
          <a:off x="0" y="0"/>
          <a:ext cx="0" cy="0"/>
          <a:chOff x="0" y="0"/>
          <a:chExt cx="0" cy="0"/>
        </a:xfrm>
      </p:grpSpPr>
      <p:sp>
        <p:nvSpPr>
          <p:cNvPr id="3330" name="Google Shape;3330;g382062e5864_0_2461:notes"/>
          <p:cNvSpPr txBox="1">
            <a:spLocks noGrp="1"/>
          </p:cNvSpPr>
          <p:nvPr>
            <p:ph type="body" idx="1"/>
          </p:nvPr>
        </p:nvSpPr>
        <p:spPr>
          <a:xfrm>
            <a:off x="710400" y="4861425"/>
            <a:ext cx="5683200" cy="46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31" name="Google Shape;3331;g382062e5864_0_2461:notes"/>
          <p:cNvSpPr>
            <a:spLocks noGrp="1" noRot="1" noChangeAspect="1"/>
          </p:cNvSpPr>
          <p:nvPr>
            <p:ph type="sldImg" idx="2"/>
          </p:nvPr>
        </p:nvSpPr>
        <p:spPr>
          <a:xfrm>
            <a:off x="839788" y="768350"/>
            <a:ext cx="54260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0"/>
        <p:cNvGrpSpPr/>
        <p:nvPr/>
      </p:nvGrpSpPr>
      <p:grpSpPr>
        <a:xfrm>
          <a:off x="0" y="0"/>
          <a:ext cx="0" cy="0"/>
          <a:chOff x="0" y="0"/>
          <a:chExt cx="0" cy="0"/>
        </a:xfrm>
      </p:grpSpPr>
      <p:sp>
        <p:nvSpPr>
          <p:cNvPr id="3361" name="Google Shape;3361;g382062e5864_0_1750:notes"/>
          <p:cNvSpPr txBox="1">
            <a:spLocks noGrp="1"/>
          </p:cNvSpPr>
          <p:nvPr>
            <p:ph type="body" idx="1"/>
          </p:nvPr>
        </p:nvSpPr>
        <p:spPr>
          <a:xfrm>
            <a:off x="710400" y="4861425"/>
            <a:ext cx="5683200" cy="46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62" name="Google Shape;3362;g382062e5864_0_1750:notes"/>
          <p:cNvSpPr>
            <a:spLocks noGrp="1" noRot="1" noChangeAspect="1"/>
          </p:cNvSpPr>
          <p:nvPr>
            <p:ph type="sldImg" idx="2"/>
          </p:nvPr>
        </p:nvSpPr>
        <p:spPr>
          <a:xfrm>
            <a:off x="839788" y="768350"/>
            <a:ext cx="54260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1"/>
        <p:cNvGrpSpPr/>
        <p:nvPr/>
      </p:nvGrpSpPr>
      <p:grpSpPr>
        <a:xfrm>
          <a:off x="0" y="0"/>
          <a:ext cx="0" cy="0"/>
          <a:chOff x="0" y="0"/>
          <a:chExt cx="0" cy="0"/>
        </a:xfrm>
      </p:grpSpPr>
      <p:sp>
        <p:nvSpPr>
          <p:cNvPr id="3392" name="Google Shape;3392;g382062e5864_0_3141:notes"/>
          <p:cNvSpPr txBox="1">
            <a:spLocks noGrp="1"/>
          </p:cNvSpPr>
          <p:nvPr>
            <p:ph type="body" idx="1"/>
          </p:nvPr>
        </p:nvSpPr>
        <p:spPr>
          <a:xfrm>
            <a:off x="710400" y="4861425"/>
            <a:ext cx="5683200" cy="46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93" name="Google Shape;3393;g382062e5864_0_3141:notes"/>
          <p:cNvSpPr>
            <a:spLocks noGrp="1" noRot="1" noChangeAspect="1"/>
          </p:cNvSpPr>
          <p:nvPr>
            <p:ph type="sldImg" idx="2"/>
          </p:nvPr>
        </p:nvSpPr>
        <p:spPr>
          <a:xfrm>
            <a:off x="839788" y="768350"/>
            <a:ext cx="54260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2"/>
        <p:cNvGrpSpPr/>
        <p:nvPr/>
      </p:nvGrpSpPr>
      <p:grpSpPr>
        <a:xfrm>
          <a:off x="0" y="0"/>
          <a:ext cx="0" cy="0"/>
          <a:chOff x="0" y="0"/>
          <a:chExt cx="0" cy="0"/>
        </a:xfrm>
      </p:grpSpPr>
      <p:sp>
        <p:nvSpPr>
          <p:cNvPr id="3423" name="Google Shape;3423;g382062e5864_0_1104:notes"/>
          <p:cNvSpPr txBox="1">
            <a:spLocks noGrp="1"/>
          </p:cNvSpPr>
          <p:nvPr>
            <p:ph type="body" idx="1"/>
          </p:nvPr>
        </p:nvSpPr>
        <p:spPr>
          <a:xfrm>
            <a:off x="710400" y="4861425"/>
            <a:ext cx="5683200" cy="46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24" name="Google Shape;3424;g382062e5864_0_1104:notes"/>
          <p:cNvSpPr>
            <a:spLocks noGrp="1" noRot="1" noChangeAspect="1"/>
          </p:cNvSpPr>
          <p:nvPr>
            <p:ph type="sldImg" idx="2"/>
          </p:nvPr>
        </p:nvSpPr>
        <p:spPr>
          <a:xfrm>
            <a:off x="839788" y="768350"/>
            <a:ext cx="54260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382062e5864_0_3174:notes"/>
          <p:cNvSpPr txBox="1">
            <a:spLocks noGrp="1"/>
          </p:cNvSpPr>
          <p:nvPr>
            <p:ph type="body" idx="1"/>
          </p:nvPr>
        </p:nvSpPr>
        <p:spPr>
          <a:xfrm>
            <a:off x="710400" y="4861425"/>
            <a:ext cx="5683200" cy="46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7" name="Google Shape;387;g382062e5864_0_3174:notes"/>
          <p:cNvSpPr>
            <a:spLocks noGrp="1" noRot="1" noChangeAspect="1"/>
          </p:cNvSpPr>
          <p:nvPr>
            <p:ph type="sldImg" idx="2"/>
          </p:nvPr>
        </p:nvSpPr>
        <p:spPr>
          <a:xfrm>
            <a:off x="839788" y="768350"/>
            <a:ext cx="54260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3"/>
        <p:cNvGrpSpPr/>
        <p:nvPr/>
      </p:nvGrpSpPr>
      <p:grpSpPr>
        <a:xfrm>
          <a:off x="0" y="0"/>
          <a:ext cx="0" cy="0"/>
          <a:chOff x="0" y="0"/>
          <a:chExt cx="0" cy="0"/>
        </a:xfrm>
      </p:grpSpPr>
      <p:sp>
        <p:nvSpPr>
          <p:cNvPr id="3454" name="Google Shape;3454;g382062e5864_0_1458:notes"/>
          <p:cNvSpPr txBox="1">
            <a:spLocks noGrp="1"/>
          </p:cNvSpPr>
          <p:nvPr>
            <p:ph type="body" idx="1"/>
          </p:nvPr>
        </p:nvSpPr>
        <p:spPr>
          <a:xfrm>
            <a:off x="710400" y="4861425"/>
            <a:ext cx="5683200" cy="46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55" name="Google Shape;3455;g382062e5864_0_1458:notes"/>
          <p:cNvSpPr>
            <a:spLocks noGrp="1" noRot="1" noChangeAspect="1"/>
          </p:cNvSpPr>
          <p:nvPr>
            <p:ph type="sldImg" idx="2"/>
          </p:nvPr>
        </p:nvSpPr>
        <p:spPr>
          <a:xfrm>
            <a:off x="839788" y="768350"/>
            <a:ext cx="54260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4"/>
        <p:cNvGrpSpPr/>
        <p:nvPr/>
      </p:nvGrpSpPr>
      <p:grpSpPr>
        <a:xfrm>
          <a:off x="0" y="0"/>
          <a:ext cx="0" cy="0"/>
          <a:chOff x="0" y="0"/>
          <a:chExt cx="0" cy="0"/>
        </a:xfrm>
      </p:grpSpPr>
      <p:sp>
        <p:nvSpPr>
          <p:cNvPr id="3485" name="Google Shape;3485;g382062e5864_0_3076:notes"/>
          <p:cNvSpPr txBox="1">
            <a:spLocks noGrp="1"/>
          </p:cNvSpPr>
          <p:nvPr>
            <p:ph type="body" idx="1"/>
          </p:nvPr>
        </p:nvSpPr>
        <p:spPr>
          <a:xfrm>
            <a:off x="710400" y="4861425"/>
            <a:ext cx="5683200" cy="46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86" name="Google Shape;3486;g382062e5864_0_3076:notes"/>
          <p:cNvSpPr>
            <a:spLocks noGrp="1" noRot="1" noChangeAspect="1"/>
          </p:cNvSpPr>
          <p:nvPr>
            <p:ph type="sldImg" idx="2"/>
          </p:nvPr>
        </p:nvSpPr>
        <p:spPr>
          <a:xfrm>
            <a:off x="839788" y="768350"/>
            <a:ext cx="54260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5"/>
        <p:cNvGrpSpPr/>
        <p:nvPr/>
      </p:nvGrpSpPr>
      <p:grpSpPr>
        <a:xfrm>
          <a:off x="0" y="0"/>
          <a:ext cx="0" cy="0"/>
          <a:chOff x="0" y="0"/>
          <a:chExt cx="0" cy="0"/>
        </a:xfrm>
      </p:grpSpPr>
      <p:sp>
        <p:nvSpPr>
          <p:cNvPr id="3516" name="Google Shape;3516;g382062e5864_0_3108:notes"/>
          <p:cNvSpPr txBox="1">
            <a:spLocks noGrp="1"/>
          </p:cNvSpPr>
          <p:nvPr>
            <p:ph type="body" idx="1"/>
          </p:nvPr>
        </p:nvSpPr>
        <p:spPr>
          <a:xfrm>
            <a:off x="710400" y="4861425"/>
            <a:ext cx="5683200" cy="46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17" name="Google Shape;3517;g382062e5864_0_3108:notes"/>
          <p:cNvSpPr>
            <a:spLocks noGrp="1" noRot="1" noChangeAspect="1"/>
          </p:cNvSpPr>
          <p:nvPr>
            <p:ph type="sldImg" idx="2"/>
          </p:nvPr>
        </p:nvSpPr>
        <p:spPr>
          <a:xfrm>
            <a:off x="839788" y="768350"/>
            <a:ext cx="54260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6"/>
        <p:cNvGrpSpPr/>
        <p:nvPr/>
      </p:nvGrpSpPr>
      <p:grpSpPr>
        <a:xfrm>
          <a:off x="0" y="0"/>
          <a:ext cx="0" cy="0"/>
          <a:chOff x="0" y="0"/>
          <a:chExt cx="0" cy="0"/>
        </a:xfrm>
      </p:grpSpPr>
      <p:sp>
        <p:nvSpPr>
          <p:cNvPr id="3547" name="Google Shape;3547;g382062e5864_0_2075:notes"/>
          <p:cNvSpPr txBox="1">
            <a:spLocks noGrp="1"/>
          </p:cNvSpPr>
          <p:nvPr>
            <p:ph type="body" idx="1"/>
          </p:nvPr>
        </p:nvSpPr>
        <p:spPr>
          <a:xfrm>
            <a:off x="710400" y="4861425"/>
            <a:ext cx="5683200" cy="46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48" name="Google Shape;3548;g382062e5864_0_2075:notes"/>
          <p:cNvSpPr>
            <a:spLocks noGrp="1" noRot="1" noChangeAspect="1"/>
          </p:cNvSpPr>
          <p:nvPr>
            <p:ph type="sldImg" idx="2"/>
          </p:nvPr>
        </p:nvSpPr>
        <p:spPr>
          <a:xfrm>
            <a:off x="839788" y="768350"/>
            <a:ext cx="54260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7"/>
        <p:cNvGrpSpPr/>
        <p:nvPr/>
      </p:nvGrpSpPr>
      <p:grpSpPr>
        <a:xfrm>
          <a:off x="0" y="0"/>
          <a:ext cx="0" cy="0"/>
          <a:chOff x="0" y="0"/>
          <a:chExt cx="0" cy="0"/>
        </a:xfrm>
      </p:grpSpPr>
      <p:sp>
        <p:nvSpPr>
          <p:cNvPr id="3578" name="Google Shape;3578;g382062e5864_0_2139:notes"/>
          <p:cNvSpPr txBox="1">
            <a:spLocks noGrp="1"/>
          </p:cNvSpPr>
          <p:nvPr>
            <p:ph type="body" idx="1"/>
          </p:nvPr>
        </p:nvSpPr>
        <p:spPr>
          <a:xfrm>
            <a:off x="710400" y="4861425"/>
            <a:ext cx="5683200" cy="46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79" name="Google Shape;3579;g382062e5864_0_2139:notes"/>
          <p:cNvSpPr>
            <a:spLocks noGrp="1" noRot="1" noChangeAspect="1"/>
          </p:cNvSpPr>
          <p:nvPr>
            <p:ph type="sldImg" idx="2"/>
          </p:nvPr>
        </p:nvSpPr>
        <p:spPr>
          <a:xfrm>
            <a:off x="839788" y="768350"/>
            <a:ext cx="54260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8"/>
        <p:cNvGrpSpPr/>
        <p:nvPr/>
      </p:nvGrpSpPr>
      <p:grpSpPr>
        <a:xfrm>
          <a:off x="0" y="0"/>
          <a:ext cx="0" cy="0"/>
          <a:chOff x="0" y="0"/>
          <a:chExt cx="0" cy="0"/>
        </a:xfrm>
      </p:grpSpPr>
      <p:sp>
        <p:nvSpPr>
          <p:cNvPr id="3609" name="Google Shape;3609;g382062e5864_0_2171:notes"/>
          <p:cNvSpPr txBox="1">
            <a:spLocks noGrp="1"/>
          </p:cNvSpPr>
          <p:nvPr>
            <p:ph type="body" idx="1"/>
          </p:nvPr>
        </p:nvSpPr>
        <p:spPr>
          <a:xfrm>
            <a:off x="710400" y="4861425"/>
            <a:ext cx="5683200" cy="46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10" name="Google Shape;3610;g382062e5864_0_2171:notes"/>
          <p:cNvSpPr>
            <a:spLocks noGrp="1" noRot="1" noChangeAspect="1"/>
          </p:cNvSpPr>
          <p:nvPr>
            <p:ph type="sldImg" idx="2"/>
          </p:nvPr>
        </p:nvSpPr>
        <p:spPr>
          <a:xfrm>
            <a:off x="839788" y="768350"/>
            <a:ext cx="54260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9"/>
        <p:cNvGrpSpPr/>
        <p:nvPr/>
      </p:nvGrpSpPr>
      <p:grpSpPr>
        <a:xfrm>
          <a:off x="0" y="0"/>
          <a:ext cx="0" cy="0"/>
          <a:chOff x="0" y="0"/>
          <a:chExt cx="0" cy="0"/>
        </a:xfrm>
      </p:grpSpPr>
      <p:sp>
        <p:nvSpPr>
          <p:cNvPr id="3640" name="Google Shape;3640;g382062e5864_0_2203:notes"/>
          <p:cNvSpPr txBox="1">
            <a:spLocks noGrp="1"/>
          </p:cNvSpPr>
          <p:nvPr>
            <p:ph type="body" idx="1"/>
          </p:nvPr>
        </p:nvSpPr>
        <p:spPr>
          <a:xfrm>
            <a:off x="710400" y="4861425"/>
            <a:ext cx="5683200" cy="46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41" name="Google Shape;3641;g382062e5864_0_2203:notes"/>
          <p:cNvSpPr>
            <a:spLocks noGrp="1" noRot="1" noChangeAspect="1"/>
          </p:cNvSpPr>
          <p:nvPr>
            <p:ph type="sldImg" idx="2"/>
          </p:nvPr>
        </p:nvSpPr>
        <p:spPr>
          <a:xfrm>
            <a:off x="839788" y="768350"/>
            <a:ext cx="54260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0"/>
        <p:cNvGrpSpPr/>
        <p:nvPr/>
      </p:nvGrpSpPr>
      <p:grpSpPr>
        <a:xfrm>
          <a:off x="0" y="0"/>
          <a:ext cx="0" cy="0"/>
          <a:chOff x="0" y="0"/>
          <a:chExt cx="0" cy="0"/>
        </a:xfrm>
      </p:grpSpPr>
      <p:sp>
        <p:nvSpPr>
          <p:cNvPr id="3671" name="Google Shape;3671;g382062e5864_0_2235:notes"/>
          <p:cNvSpPr txBox="1">
            <a:spLocks noGrp="1"/>
          </p:cNvSpPr>
          <p:nvPr>
            <p:ph type="body" idx="1"/>
          </p:nvPr>
        </p:nvSpPr>
        <p:spPr>
          <a:xfrm>
            <a:off x="710400" y="4861425"/>
            <a:ext cx="5683200" cy="46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72" name="Google Shape;3672;g382062e5864_0_2235:notes"/>
          <p:cNvSpPr>
            <a:spLocks noGrp="1" noRot="1" noChangeAspect="1"/>
          </p:cNvSpPr>
          <p:nvPr>
            <p:ph type="sldImg" idx="2"/>
          </p:nvPr>
        </p:nvSpPr>
        <p:spPr>
          <a:xfrm>
            <a:off x="839788" y="768350"/>
            <a:ext cx="54260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1"/>
        <p:cNvGrpSpPr/>
        <p:nvPr/>
      </p:nvGrpSpPr>
      <p:grpSpPr>
        <a:xfrm>
          <a:off x="0" y="0"/>
          <a:ext cx="0" cy="0"/>
          <a:chOff x="0" y="0"/>
          <a:chExt cx="0" cy="0"/>
        </a:xfrm>
      </p:grpSpPr>
      <p:sp>
        <p:nvSpPr>
          <p:cNvPr id="3702" name="Google Shape;3702;g382062e5864_0_2267:notes"/>
          <p:cNvSpPr txBox="1">
            <a:spLocks noGrp="1"/>
          </p:cNvSpPr>
          <p:nvPr>
            <p:ph type="body" idx="1"/>
          </p:nvPr>
        </p:nvSpPr>
        <p:spPr>
          <a:xfrm>
            <a:off x="710400" y="4861425"/>
            <a:ext cx="5683200" cy="46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03" name="Google Shape;3703;g382062e5864_0_2267:notes"/>
          <p:cNvSpPr>
            <a:spLocks noGrp="1" noRot="1" noChangeAspect="1"/>
          </p:cNvSpPr>
          <p:nvPr>
            <p:ph type="sldImg" idx="2"/>
          </p:nvPr>
        </p:nvSpPr>
        <p:spPr>
          <a:xfrm>
            <a:off x="839788" y="768350"/>
            <a:ext cx="54260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2"/>
        <p:cNvGrpSpPr/>
        <p:nvPr/>
      </p:nvGrpSpPr>
      <p:grpSpPr>
        <a:xfrm>
          <a:off x="0" y="0"/>
          <a:ext cx="0" cy="0"/>
          <a:chOff x="0" y="0"/>
          <a:chExt cx="0" cy="0"/>
        </a:xfrm>
      </p:grpSpPr>
      <p:sp>
        <p:nvSpPr>
          <p:cNvPr id="3733" name="Google Shape;3733;g382062e5864_0_2107:notes"/>
          <p:cNvSpPr txBox="1">
            <a:spLocks noGrp="1"/>
          </p:cNvSpPr>
          <p:nvPr>
            <p:ph type="body" idx="1"/>
          </p:nvPr>
        </p:nvSpPr>
        <p:spPr>
          <a:xfrm>
            <a:off x="710400" y="4861425"/>
            <a:ext cx="5683200" cy="46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34" name="Google Shape;3734;g382062e5864_0_2107:notes"/>
          <p:cNvSpPr>
            <a:spLocks noGrp="1" noRot="1" noChangeAspect="1"/>
          </p:cNvSpPr>
          <p:nvPr>
            <p:ph type="sldImg" idx="2"/>
          </p:nvPr>
        </p:nvSpPr>
        <p:spPr>
          <a:xfrm>
            <a:off x="839788" y="768350"/>
            <a:ext cx="54260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382062e5864_0_3206:notes"/>
          <p:cNvSpPr txBox="1">
            <a:spLocks noGrp="1"/>
          </p:cNvSpPr>
          <p:nvPr>
            <p:ph type="body" idx="1"/>
          </p:nvPr>
        </p:nvSpPr>
        <p:spPr>
          <a:xfrm>
            <a:off x="710400" y="4861425"/>
            <a:ext cx="5683200" cy="46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8" name="Google Shape;418;g382062e5864_0_3206:notes"/>
          <p:cNvSpPr>
            <a:spLocks noGrp="1" noRot="1" noChangeAspect="1"/>
          </p:cNvSpPr>
          <p:nvPr>
            <p:ph type="sldImg" idx="2"/>
          </p:nvPr>
        </p:nvSpPr>
        <p:spPr>
          <a:xfrm>
            <a:off x="839788" y="768350"/>
            <a:ext cx="54260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3"/>
        <p:cNvGrpSpPr/>
        <p:nvPr/>
      </p:nvGrpSpPr>
      <p:grpSpPr>
        <a:xfrm>
          <a:off x="0" y="0"/>
          <a:ext cx="0" cy="0"/>
          <a:chOff x="0" y="0"/>
          <a:chExt cx="0" cy="0"/>
        </a:xfrm>
      </p:grpSpPr>
      <p:sp>
        <p:nvSpPr>
          <p:cNvPr id="3764" name="Google Shape;3764;g382062e5864_0_2301:notes"/>
          <p:cNvSpPr txBox="1">
            <a:spLocks noGrp="1"/>
          </p:cNvSpPr>
          <p:nvPr>
            <p:ph type="body" idx="1"/>
          </p:nvPr>
        </p:nvSpPr>
        <p:spPr>
          <a:xfrm>
            <a:off x="710400" y="4861425"/>
            <a:ext cx="5683200" cy="46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65" name="Google Shape;3765;g382062e5864_0_2301:notes"/>
          <p:cNvSpPr>
            <a:spLocks noGrp="1" noRot="1" noChangeAspect="1"/>
          </p:cNvSpPr>
          <p:nvPr>
            <p:ph type="sldImg" idx="2"/>
          </p:nvPr>
        </p:nvSpPr>
        <p:spPr>
          <a:xfrm>
            <a:off x="839788" y="768350"/>
            <a:ext cx="54260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4"/>
        <p:cNvGrpSpPr/>
        <p:nvPr/>
      </p:nvGrpSpPr>
      <p:grpSpPr>
        <a:xfrm>
          <a:off x="0" y="0"/>
          <a:ext cx="0" cy="0"/>
          <a:chOff x="0" y="0"/>
          <a:chExt cx="0" cy="0"/>
        </a:xfrm>
      </p:grpSpPr>
      <p:sp>
        <p:nvSpPr>
          <p:cNvPr id="3795" name="Google Shape;3795;g382062e5864_0_3633:notes"/>
          <p:cNvSpPr txBox="1">
            <a:spLocks noGrp="1"/>
          </p:cNvSpPr>
          <p:nvPr>
            <p:ph type="body" idx="1"/>
          </p:nvPr>
        </p:nvSpPr>
        <p:spPr>
          <a:xfrm>
            <a:off x="710400" y="4861425"/>
            <a:ext cx="5683200" cy="46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96" name="Google Shape;3796;g382062e5864_0_3633:notes"/>
          <p:cNvSpPr>
            <a:spLocks noGrp="1" noRot="1" noChangeAspect="1"/>
          </p:cNvSpPr>
          <p:nvPr>
            <p:ph type="sldImg" idx="2"/>
          </p:nvPr>
        </p:nvSpPr>
        <p:spPr>
          <a:xfrm>
            <a:off x="839788" y="768350"/>
            <a:ext cx="54260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5"/>
        <p:cNvGrpSpPr/>
        <p:nvPr/>
      </p:nvGrpSpPr>
      <p:grpSpPr>
        <a:xfrm>
          <a:off x="0" y="0"/>
          <a:ext cx="0" cy="0"/>
          <a:chOff x="0" y="0"/>
          <a:chExt cx="0" cy="0"/>
        </a:xfrm>
      </p:grpSpPr>
      <p:sp>
        <p:nvSpPr>
          <p:cNvPr id="3826" name="Google Shape;3826;g382062e5864_0_1137:notes"/>
          <p:cNvSpPr txBox="1">
            <a:spLocks noGrp="1"/>
          </p:cNvSpPr>
          <p:nvPr>
            <p:ph type="body" idx="1"/>
          </p:nvPr>
        </p:nvSpPr>
        <p:spPr>
          <a:xfrm>
            <a:off x="710400" y="4861425"/>
            <a:ext cx="5683200" cy="46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27" name="Google Shape;3827;g382062e5864_0_1137:notes"/>
          <p:cNvSpPr>
            <a:spLocks noGrp="1" noRot="1" noChangeAspect="1"/>
          </p:cNvSpPr>
          <p:nvPr>
            <p:ph type="sldImg" idx="2"/>
          </p:nvPr>
        </p:nvSpPr>
        <p:spPr>
          <a:xfrm>
            <a:off x="839788" y="768350"/>
            <a:ext cx="54260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6"/>
        <p:cNvGrpSpPr/>
        <p:nvPr/>
      </p:nvGrpSpPr>
      <p:grpSpPr>
        <a:xfrm>
          <a:off x="0" y="0"/>
          <a:ext cx="0" cy="0"/>
          <a:chOff x="0" y="0"/>
          <a:chExt cx="0" cy="0"/>
        </a:xfrm>
      </p:grpSpPr>
      <p:sp>
        <p:nvSpPr>
          <p:cNvPr id="3857" name="Google Shape;3857;g382062e5864_0_1394:notes"/>
          <p:cNvSpPr txBox="1">
            <a:spLocks noGrp="1"/>
          </p:cNvSpPr>
          <p:nvPr>
            <p:ph type="body" idx="1"/>
          </p:nvPr>
        </p:nvSpPr>
        <p:spPr>
          <a:xfrm>
            <a:off x="710400" y="4861425"/>
            <a:ext cx="5683200" cy="46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58" name="Google Shape;3858;g382062e5864_0_1394:notes"/>
          <p:cNvSpPr>
            <a:spLocks noGrp="1" noRot="1" noChangeAspect="1"/>
          </p:cNvSpPr>
          <p:nvPr>
            <p:ph type="sldImg" idx="2"/>
          </p:nvPr>
        </p:nvSpPr>
        <p:spPr>
          <a:xfrm>
            <a:off x="839788" y="768350"/>
            <a:ext cx="54260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7"/>
        <p:cNvGrpSpPr/>
        <p:nvPr/>
      </p:nvGrpSpPr>
      <p:grpSpPr>
        <a:xfrm>
          <a:off x="0" y="0"/>
          <a:ext cx="0" cy="0"/>
          <a:chOff x="0" y="0"/>
          <a:chExt cx="0" cy="0"/>
        </a:xfrm>
      </p:grpSpPr>
      <p:sp>
        <p:nvSpPr>
          <p:cNvPr id="3888" name="Google Shape;3888;g382062e5864_0_1426:notes"/>
          <p:cNvSpPr txBox="1">
            <a:spLocks noGrp="1"/>
          </p:cNvSpPr>
          <p:nvPr>
            <p:ph type="body" idx="1"/>
          </p:nvPr>
        </p:nvSpPr>
        <p:spPr>
          <a:xfrm>
            <a:off x="710400" y="4861425"/>
            <a:ext cx="5683200" cy="46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89" name="Google Shape;3889;g382062e5864_0_1426:notes"/>
          <p:cNvSpPr>
            <a:spLocks noGrp="1" noRot="1" noChangeAspect="1"/>
          </p:cNvSpPr>
          <p:nvPr>
            <p:ph type="sldImg" idx="2"/>
          </p:nvPr>
        </p:nvSpPr>
        <p:spPr>
          <a:xfrm>
            <a:off x="839788" y="768350"/>
            <a:ext cx="54260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8"/>
        <p:cNvGrpSpPr/>
        <p:nvPr/>
      </p:nvGrpSpPr>
      <p:grpSpPr>
        <a:xfrm>
          <a:off x="0" y="0"/>
          <a:ext cx="0" cy="0"/>
          <a:chOff x="0" y="0"/>
          <a:chExt cx="0" cy="0"/>
        </a:xfrm>
      </p:grpSpPr>
      <p:sp>
        <p:nvSpPr>
          <p:cNvPr id="3919" name="Google Shape;3919;g382062e5864_0_1170:notes"/>
          <p:cNvSpPr txBox="1">
            <a:spLocks noGrp="1"/>
          </p:cNvSpPr>
          <p:nvPr>
            <p:ph type="body" idx="1"/>
          </p:nvPr>
        </p:nvSpPr>
        <p:spPr>
          <a:xfrm>
            <a:off x="710400" y="4861425"/>
            <a:ext cx="5683200" cy="46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20" name="Google Shape;3920;g382062e5864_0_1170:notes"/>
          <p:cNvSpPr>
            <a:spLocks noGrp="1" noRot="1" noChangeAspect="1"/>
          </p:cNvSpPr>
          <p:nvPr>
            <p:ph type="sldImg" idx="2"/>
          </p:nvPr>
        </p:nvSpPr>
        <p:spPr>
          <a:xfrm>
            <a:off x="839788" y="768350"/>
            <a:ext cx="54260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9"/>
        <p:cNvGrpSpPr/>
        <p:nvPr/>
      </p:nvGrpSpPr>
      <p:grpSpPr>
        <a:xfrm>
          <a:off x="0" y="0"/>
          <a:ext cx="0" cy="0"/>
          <a:chOff x="0" y="0"/>
          <a:chExt cx="0" cy="0"/>
        </a:xfrm>
      </p:grpSpPr>
      <p:sp>
        <p:nvSpPr>
          <p:cNvPr id="3950" name="Google Shape;3950;g382062e5864_0_1202:notes"/>
          <p:cNvSpPr txBox="1">
            <a:spLocks noGrp="1"/>
          </p:cNvSpPr>
          <p:nvPr>
            <p:ph type="body" idx="1"/>
          </p:nvPr>
        </p:nvSpPr>
        <p:spPr>
          <a:xfrm>
            <a:off x="710400" y="4861425"/>
            <a:ext cx="5683200" cy="46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51" name="Google Shape;3951;g382062e5864_0_1202:notes"/>
          <p:cNvSpPr>
            <a:spLocks noGrp="1" noRot="1" noChangeAspect="1"/>
          </p:cNvSpPr>
          <p:nvPr>
            <p:ph type="sldImg" idx="2"/>
          </p:nvPr>
        </p:nvSpPr>
        <p:spPr>
          <a:xfrm>
            <a:off x="839788" y="768350"/>
            <a:ext cx="54260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0"/>
        <p:cNvGrpSpPr/>
        <p:nvPr/>
      </p:nvGrpSpPr>
      <p:grpSpPr>
        <a:xfrm>
          <a:off x="0" y="0"/>
          <a:ext cx="0" cy="0"/>
          <a:chOff x="0" y="0"/>
          <a:chExt cx="0" cy="0"/>
        </a:xfrm>
      </p:grpSpPr>
      <p:sp>
        <p:nvSpPr>
          <p:cNvPr id="3981" name="Google Shape;3981;g382062e5864_0_1234:notes"/>
          <p:cNvSpPr txBox="1">
            <a:spLocks noGrp="1"/>
          </p:cNvSpPr>
          <p:nvPr>
            <p:ph type="body" idx="1"/>
          </p:nvPr>
        </p:nvSpPr>
        <p:spPr>
          <a:xfrm>
            <a:off x="710400" y="4861425"/>
            <a:ext cx="5683200" cy="46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82" name="Google Shape;3982;g382062e5864_0_1234:notes"/>
          <p:cNvSpPr>
            <a:spLocks noGrp="1" noRot="1" noChangeAspect="1"/>
          </p:cNvSpPr>
          <p:nvPr>
            <p:ph type="sldImg" idx="2"/>
          </p:nvPr>
        </p:nvSpPr>
        <p:spPr>
          <a:xfrm>
            <a:off x="839788" y="768350"/>
            <a:ext cx="54260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1"/>
        <p:cNvGrpSpPr/>
        <p:nvPr/>
      </p:nvGrpSpPr>
      <p:grpSpPr>
        <a:xfrm>
          <a:off x="0" y="0"/>
          <a:ext cx="0" cy="0"/>
          <a:chOff x="0" y="0"/>
          <a:chExt cx="0" cy="0"/>
        </a:xfrm>
      </p:grpSpPr>
      <p:sp>
        <p:nvSpPr>
          <p:cNvPr id="4012" name="Google Shape;4012;g382062e5864_0_1266:notes"/>
          <p:cNvSpPr txBox="1">
            <a:spLocks noGrp="1"/>
          </p:cNvSpPr>
          <p:nvPr>
            <p:ph type="body" idx="1"/>
          </p:nvPr>
        </p:nvSpPr>
        <p:spPr>
          <a:xfrm>
            <a:off x="710400" y="4861425"/>
            <a:ext cx="5683200" cy="46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13" name="Google Shape;4013;g382062e5864_0_1266:notes"/>
          <p:cNvSpPr>
            <a:spLocks noGrp="1" noRot="1" noChangeAspect="1"/>
          </p:cNvSpPr>
          <p:nvPr>
            <p:ph type="sldImg" idx="2"/>
          </p:nvPr>
        </p:nvSpPr>
        <p:spPr>
          <a:xfrm>
            <a:off x="839788" y="768350"/>
            <a:ext cx="54260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2"/>
        <p:cNvGrpSpPr/>
        <p:nvPr/>
      </p:nvGrpSpPr>
      <p:grpSpPr>
        <a:xfrm>
          <a:off x="0" y="0"/>
          <a:ext cx="0" cy="0"/>
          <a:chOff x="0" y="0"/>
          <a:chExt cx="0" cy="0"/>
        </a:xfrm>
      </p:grpSpPr>
      <p:sp>
        <p:nvSpPr>
          <p:cNvPr id="4043" name="Google Shape;4043;g382062e5864_0_1298:notes"/>
          <p:cNvSpPr txBox="1">
            <a:spLocks noGrp="1"/>
          </p:cNvSpPr>
          <p:nvPr>
            <p:ph type="body" idx="1"/>
          </p:nvPr>
        </p:nvSpPr>
        <p:spPr>
          <a:xfrm>
            <a:off x="710400" y="4861425"/>
            <a:ext cx="5683200" cy="46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44" name="Google Shape;4044;g382062e5864_0_1298:notes"/>
          <p:cNvSpPr>
            <a:spLocks noGrp="1" noRot="1" noChangeAspect="1"/>
          </p:cNvSpPr>
          <p:nvPr>
            <p:ph type="sldImg" idx="2"/>
          </p:nvPr>
        </p:nvSpPr>
        <p:spPr>
          <a:xfrm>
            <a:off x="839788" y="768350"/>
            <a:ext cx="54260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3826fad3a9a_0_0:notes"/>
          <p:cNvSpPr txBox="1">
            <a:spLocks noGrp="1"/>
          </p:cNvSpPr>
          <p:nvPr>
            <p:ph type="body" idx="1"/>
          </p:nvPr>
        </p:nvSpPr>
        <p:spPr>
          <a:xfrm>
            <a:off x="710400" y="4861425"/>
            <a:ext cx="5683200" cy="46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9" name="Google Shape;449;g3826fad3a9a_0_0:notes"/>
          <p:cNvSpPr>
            <a:spLocks noGrp="1" noRot="1" noChangeAspect="1"/>
          </p:cNvSpPr>
          <p:nvPr>
            <p:ph type="sldImg" idx="2"/>
          </p:nvPr>
        </p:nvSpPr>
        <p:spPr>
          <a:xfrm>
            <a:off x="839788" y="768350"/>
            <a:ext cx="54260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3"/>
        <p:cNvGrpSpPr/>
        <p:nvPr/>
      </p:nvGrpSpPr>
      <p:grpSpPr>
        <a:xfrm>
          <a:off x="0" y="0"/>
          <a:ext cx="0" cy="0"/>
          <a:chOff x="0" y="0"/>
          <a:chExt cx="0" cy="0"/>
        </a:xfrm>
      </p:grpSpPr>
      <p:sp>
        <p:nvSpPr>
          <p:cNvPr id="4074" name="Google Shape;4074;g382062e5864_0_1069:notes"/>
          <p:cNvSpPr txBox="1">
            <a:spLocks noGrp="1"/>
          </p:cNvSpPr>
          <p:nvPr>
            <p:ph type="body" idx="1"/>
          </p:nvPr>
        </p:nvSpPr>
        <p:spPr>
          <a:xfrm>
            <a:off x="710400" y="4861425"/>
            <a:ext cx="5683200" cy="46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75" name="Google Shape;4075;g382062e5864_0_1069:notes"/>
          <p:cNvSpPr>
            <a:spLocks noGrp="1" noRot="1" noChangeAspect="1"/>
          </p:cNvSpPr>
          <p:nvPr>
            <p:ph type="sldImg" idx="2"/>
          </p:nvPr>
        </p:nvSpPr>
        <p:spPr>
          <a:xfrm>
            <a:off x="839788" y="768350"/>
            <a:ext cx="54260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4"/>
        <p:cNvGrpSpPr/>
        <p:nvPr/>
      </p:nvGrpSpPr>
      <p:grpSpPr>
        <a:xfrm>
          <a:off x="0" y="0"/>
          <a:ext cx="0" cy="0"/>
          <a:chOff x="0" y="0"/>
          <a:chExt cx="0" cy="0"/>
        </a:xfrm>
      </p:grpSpPr>
      <p:sp>
        <p:nvSpPr>
          <p:cNvPr id="4105" name="Google Shape;4105;g382062e5864_0_1330:notes"/>
          <p:cNvSpPr txBox="1">
            <a:spLocks noGrp="1"/>
          </p:cNvSpPr>
          <p:nvPr>
            <p:ph type="body" idx="1"/>
          </p:nvPr>
        </p:nvSpPr>
        <p:spPr>
          <a:xfrm>
            <a:off x="710400" y="4861425"/>
            <a:ext cx="5683200" cy="46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06" name="Google Shape;4106;g382062e5864_0_1330:notes"/>
          <p:cNvSpPr>
            <a:spLocks noGrp="1" noRot="1" noChangeAspect="1"/>
          </p:cNvSpPr>
          <p:nvPr>
            <p:ph type="sldImg" idx="2"/>
          </p:nvPr>
        </p:nvSpPr>
        <p:spPr>
          <a:xfrm>
            <a:off x="839788" y="768350"/>
            <a:ext cx="54260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5"/>
        <p:cNvGrpSpPr/>
        <p:nvPr/>
      </p:nvGrpSpPr>
      <p:grpSpPr>
        <a:xfrm>
          <a:off x="0" y="0"/>
          <a:ext cx="0" cy="0"/>
          <a:chOff x="0" y="0"/>
          <a:chExt cx="0" cy="0"/>
        </a:xfrm>
      </p:grpSpPr>
      <p:sp>
        <p:nvSpPr>
          <p:cNvPr id="4136" name="Google Shape;4136;g382062e5864_0_3503:notes"/>
          <p:cNvSpPr txBox="1">
            <a:spLocks noGrp="1"/>
          </p:cNvSpPr>
          <p:nvPr>
            <p:ph type="body" idx="1"/>
          </p:nvPr>
        </p:nvSpPr>
        <p:spPr>
          <a:xfrm>
            <a:off x="710400" y="4861425"/>
            <a:ext cx="5683200" cy="46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37" name="Google Shape;4137;g382062e5864_0_3503:notes"/>
          <p:cNvSpPr>
            <a:spLocks noGrp="1" noRot="1" noChangeAspect="1"/>
          </p:cNvSpPr>
          <p:nvPr>
            <p:ph type="sldImg" idx="2"/>
          </p:nvPr>
        </p:nvSpPr>
        <p:spPr>
          <a:xfrm>
            <a:off x="839788" y="768350"/>
            <a:ext cx="54260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3826fad3a9a_0_31:notes"/>
          <p:cNvSpPr txBox="1">
            <a:spLocks noGrp="1"/>
          </p:cNvSpPr>
          <p:nvPr>
            <p:ph type="body" idx="1"/>
          </p:nvPr>
        </p:nvSpPr>
        <p:spPr>
          <a:xfrm>
            <a:off x="710400" y="4861425"/>
            <a:ext cx="5683200" cy="46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g3826fad3a9a_0_31:notes"/>
          <p:cNvSpPr>
            <a:spLocks noGrp="1" noRot="1" noChangeAspect="1"/>
          </p:cNvSpPr>
          <p:nvPr>
            <p:ph type="sldImg" idx="2"/>
          </p:nvPr>
        </p:nvSpPr>
        <p:spPr>
          <a:xfrm>
            <a:off x="839788" y="768350"/>
            <a:ext cx="54260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382062e5864_0_1652:notes"/>
          <p:cNvSpPr txBox="1">
            <a:spLocks noGrp="1"/>
          </p:cNvSpPr>
          <p:nvPr>
            <p:ph type="body" idx="1"/>
          </p:nvPr>
        </p:nvSpPr>
        <p:spPr>
          <a:xfrm>
            <a:off x="710400" y="4861425"/>
            <a:ext cx="5683200" cy="46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1" name="Google Shape;511;g382062e5864_0_1652:notes"/>
          <p:cNvSpPr>
            <a:spLocks noGrp="1" noRot="1" noChangeAspect="1"/>
          </p:cNvSpPr>
          <p:nvPr>
            <p:ph type="sldImg" idx="2"/>
          </p:nvPr>
        </p:nvSpPr>
        <p:spPr>
          <a:xfrm>
            <a:off x="839788" y="768350"/>
            <a:ext cx="54260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382062e5864_0_1620:notes"/>
          <p:cNvSpPr txBox="1">
            <a:spLocks noGrp="1"/>
          </p:cNvSpPr>
          <p:nvPr>
            <p:ph type="body" idx="1"/>
          </p:nvPr>
        </p:nvSpPr>
        <p:spPr>
          <a:xfrm>
            <a:off x="710400" y="4861425"/>
            <a:ext cx="5683200" cy="46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2" name="Google Shape;542;g382062e5864_0_1620:notes"/>
          <p:cNvSpPr>
            <a:spLocks noGrp="1" noRot="1" noChangeAspect="1"/>
          </p:cNvSpPr>
          <p:nvPr>
            <p:ph type="sldImg" idx="2"/>
          </p:nvPr>
        </p:nvSpPr>
        <p:spPr>
          <a:xfrm>
            <a:off x="839788" y="768350"/>
            <a:ext cx="54260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g38cb17cdb96_0_4:notes"/>
          <p:cNvSpPr txBox="1">
            <a:spLocks noGrp="1"/>
          </p:cNvSpPr>
          <p:nvPr>
            <p:ph type="body" idx="1"/>
          </p:nvPr>
        </p:nvSpPr>
        <p:spPr>
          <a:xfrm>
            <a:off x="710400" y="4861425"/>
            <a:ext cx="5683200" cy="46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3" name="Google Shape;573;g38cb17cdb96_0_4:notes"/>
          <p:cNvSpPr>
            <a:spLocks noGrp="1" noRot="1" noChangeAspect="1"/>
          </p:cNvSpPr>
          <p:nvPr>
            <p:ph type="sldImg" idx="2"/>
          </p:nvPr>
        </p:nvSpPr>
        <p:spPr>
          <a:xfrm>
            <a:off x="839788" y="768350"/>
            <a:ext cx="54260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g38cb17cdb96_0_97:notes"/>
          <p:cNvSpPr txBox="1">
            <a:spLocks noGrp="1"/>
          </p:cNvSpPr>
          <p:nvPr>
            <p:ph type="body" idx="1"/>
          </p:nvPr>
        </p:nvSpPr>
        <p:spPr>
          <a:xfrm>
            <a:off x="710400" y="4861425"/>
            <a:ext cx="5683200" cy="46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4" name="Google Shape;604;g38cb17cdb96_0_97:notes"/>
          <p:cNvSpPr>
            <a:spLocks noGrp="1" noRot="1" noChangeAspect="1"/>
          </p:cNvSpPr>
          <p:nvPr>
            <p:ph type="sldImg" idx="2"/>
          </p:nvPr>
        </p:nvSpPr>
        <p:spPr>
          <a:xfrm>
            <a:off x="839788" y="768350"/>
            <a:ext cx="54260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g38cb17cdb96_0_35:notes"/>
          <p:cNvSpPr txBox="1">
            <a:spLocks noGrp="1"/>
          </p:cNvSpPr>
          <p:nvPr>
            <p:ph type="body" idx="1"/>
          </p:nvPr>
        </p:nvSpPr>
        <p:spPr>
          <a:xfrm>
            <a:off x="710400" y="4861425"/>
            <a:ext cx="5683200" cy="46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5" name="Google Shape;635;g38cb17cdb96_0_35:notes"/>
          <p:cNvSpPr>
            <a:spLocks noGrp="1" noRot="1" noChangeAspect="1"/>
          </p:cNvSpPr>
          <p:nvPr>
            <p:ph type="sldImg" idx="2"/>
          </p:nvPr>
        </p:nvSpPr>
        <p:spPr>
          <a:xfrm>
            <a:off x="839788" y="768350"/>
            <a:ext cx="54260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2:notes"/>
          <p:cNvSpPr txBox="1">
            <a:spLocks noGrp="1"/>
          </p:cNvSpPr>
          <p:nvPr>
            <p:ph type="body" idx="1"/>
          </p:nvPr>
        </p:nvSpPr>
        <p:spPr>
          <a:xfrm>
            <a:off x="710400" y="4861425"/>
            <a:ext cx="5683225" cy="46055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 name="Google Shape;120;p2:notes"/>
          <p:cNvSpPr>
            <a:spLocks noGrp="1" noRot="1" noChangeAspect="1"/>
          </p:cNvSpPr>
          <p:nvPr>
            <p:ph type="sldImg" idx="2"/>
          </p:nvPr>
        </p:nvSpPr>
        <p:spPr>
          <a:xfrm>
            <a:off x="839788" y="768350"/>
            <a:ext cx="5424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g38cb17cdb96_0_160:notes"/>
          <p:cNvSpPr txBox="1">
            <a:spLocks noGrp="1"/>
          </p:cNvSpPr>
          <p:nvPr>
            <p:ph type="body" idx="1"/>
          </p:nvPr>
        </p:nvSpPr>
        <p:spPr>
          <a:xfrm>
            <a:off x="710400" y="4861425"/>
            <a:ext cx="5683200" cy="46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6" name="Google Shape;666;g38cb17cdb96_0_160:notes"/>
          <p:cNvSpPr>
            <a:spLocks noGrp="1" noRot="1" noChangeAspect="1"/>
          </p:cNvSpPr>
          <p:nvPr>
            <p:ph type="sldImg" idx="2"/>
          </p:nvPr>
        </p:nvSpPr>
        <p:spPr>
          <a:xfrm>
            <a:off x="839788" y="768350"/>
            <a:ext cx="54260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g38cb17cdb96_0_191:notes"/>
          <p:cNvSpPr txBox="1">
            <a:spLocks noGrp="1"/>
          </p:cNvSpPr>
          <p:nvPr>
            <p:ph type="body" idx="1"/>
          </p:nvPr>
        </p:nvSpPr>
        <p:spPr>
          <a:xfrm>
            <a:off x="710400" y="4861425"/>
            <a:ext cx="5683200" cy="46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7" name="Google Shape;697;g38cb17cdb96_0_191:notes"/>
          <p:cNvSpPr>
            <a:spLocks noGrp="1" noRot="1" noChangeAspect="1"/>
          </p:cNvSpPr>
          <p:nvPr>
            <p:ph type="sldImg" idx="2"/>
          </p:nvPr>
        </p:nvSpPr>
        <p:spPr>
          <a:xfrm>
            <a:off x="839788" y="768350"/>
            <a:ext cx="54260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g38cb17cdb96_0_66:notes"/>
          <p:cNvSpPr txBox="1">
            <a:spLocks noGrp="1"/>
          </p:cNvSpPr>
          <p:nvPr>
            <p:ph type="body" idx="1"/>
          </p:nvPr>
        </p:nvSpPr>
        <p:spPr>
          <a:xfrm>
            <a:off x="710400" y="4861425"/>
            <a:ext cx="5683200" cy="46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28" name="Google Shape;728;g38cb17cdb96_0_66:notes"/>
          <p:cNvSpPr>
            <a:spLocks noGrp="1" noRot="1" noChangeAspect="1"/>
          </p:cNvSpPr>
          <p:nvPr>
            <p:ph type="sldImg" idx="2"/>
          </p:nvPr>
        </p:nvSpPr>
        <p:spPr>
          <a:xfrm>
            <a:off x="839788" y="768350"/>
            <a:ext cx="54260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Google Shape;758;g38cb17cdb96_0_222:notes"/>
          <p:cNvSpPr txBox="1">
            <a:spLocks noGrp="1"/>
          </p:cNvSpPr>
          <p:nvPr>
            <p:ph type="body" idx="1"/>
          </p:nvPr>
        </p:nvSpPr>
        <p:spPr>
          <a:xfrm>
            <a:off x="710400" y="4861425"/>
            <a:ext cx="5683200" cy="46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9" name="Google Shape;759;g38cb17cdb96_0_222:notes"/>
          <p:cNvSpPr>
            <a:spLocks noGrp="1" noRot="1" noChangeAspect="1"/>
          </p:cNvSpPr>
          <p:nvPr>
            <p:ph type="sldImg" idx="2"/>
          </p:nvPr>
        </p:nvSpPr>
        <p:spPr>
          <a:xfrm>
            <a:off x="839788" y="768350"/>
            <a:ext cx="54260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Google Shape;789;p4:notes"/>
          <p:cNvSpPr txBox="1">
            <a:spLocks noGrp="1"/>
          </p:cNvSpPr>
          <p:nvPr>
            <p:ph type="body" idx="1"/>
          </p:nvPr>
        </p:nvSpPr>
        <p:spPr>
          <a:xfrm>
            <a:off x="710400" y="4861425"/>
            <a:ext cx="5683225" cy="46055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90" name="Google Shape;790;p4:notes"/>
          <p:cNvSpPr>
            <a:spLocks noGrp="1" noRot="1" noChangeAspect="1"/>
          </p:cNvSpPr>
          <p:nvPr>
            <p:ph type="sldImg" idx="2"/>
          </p:nvPr>
        </p:nvSpPr>
        <p:spPr>
          <a:xfrm>
            <a:off x="839788" y="768350"/>
            <a:ext cx="5424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p:cNvGrpSpPr/>
        <p:nvPr/>
      </p:nvGrpSpPr>
      <p:grpSpPr>
        <a:xfrm>
          <a:off x="0" y="0"/>
          <a:ext cx="0" cy="0"/>
          <a:chOff x="0" y="0"/>
          <a:chExt cx="0" cy="0"/>
        </a:xfrm>
      </p:grpSpPr>
      <p:sp>
        <p:nvSpPr>
          <p:cNvPr id="820" name="Google Shape;820;g38cb17cdb96_0_412:notes"/>
          <p:cNvSpPr txBox="1">
            <a:spLocks noGrp="1"/>
          </p:cNvSpPr>
          <p:nvPr>
            <p:ph type="body" idx="1"/>
          </p:nvPr>
        </p:nvSpPr>
        <p:spPr>
          <a:xfrm>
            <a:off x="710400" y="4861425"/>
            <a:ext cx="5683200" cy="46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1" name="Google Shape;821;g38cb17cdb96_0_412:notes"/>
          <p:cNvSpPr>
            <a:spLocks noGrp="1" noRot="1" noChangeAspect="1"/>
          </p:cNvSpPr>
          <p:nvPr>
            <p:ph type="sldImg" idx="2"/>
          </p:nvPr>
        </p:nvSpPr>
        <p:spPr>
          <a:xfrm>
            <a:off x="839788" y="768350"/>
            <a:ext cx="54260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g38cb17cdb96_0_284:notes"/>
          <p:cNvSpPr txBox="1">
            <a:spLocks noGrp="1"/>
          </p:cNvSpPr>
          <p:nvPr>
            <p:ph type="body" idx="1"/>
          </p:nvPr>
        </p:nvSpPr>
        <p:spPr>
          <a:xfrm>
            <a:off x="710400" y="4861425"/>
            <a:ext cx="5683200" cy="46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2" name="Google Shape;852;g38cb17cdb96_0_284:notes"/>
          <p:cNvSpPr>
            <a:spLocks noGrp="1" noRot="1" noChangeAspect="1"/>
          </p:cNvSpPr>
          <p:nvPr>
            <p:ph type="sldImg" idx="2"/>
          </p:nvPr>
        </p:nvSpPr>
        <p:spPr>
          <a:xfrm>
            <a:off x="839788" y="768350"/>
            <a:ext cx="54260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1"/>
        <p:cNvGrpSpPr/>
        <p:nvPr/>
      </p:nvGrpSpPr>
      <p:grpSpPr>
        <a:xfrm>
          <a:off x="0" y="0"/>
          <a:ext cx="0" cy="0"/>
          <a:chOff x="0" y="0"/>
          <a:chExt cx="0" cy="0"/>
        </a:xfrm>
      </p:grpSpPr>
      <p:sp>
        <p:nvSpPr>
          <p:cNvPr id="882" name="Google Shape;882;g38cb17cdb96_0_316:notes"/>
          <p:cNvSpPr txBox="1">
            <a:spLocks noGrp="1"/>
          </p:cNvSpPr>
          <p:nvPr>
            <p:ph type="body" idx="1"/>
          </p:nvPr>
        </p:nvSpPr>
        <p:spPr>
          <a:xfrm>
            <a:off x="710400" y="4861425"/>
            <a:ext cx="5683200" cy="46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3" name="Google Shape;883;g38cb17cdb96_0_316:notes"/>
          <p:cNvSpPr>
            <a:spLocks noGrp="1" noRot="1" noChangeAspect="1"/>
          </p:cNvSpPr>
          <p:nvPr>
            <p:ph type="sldImg" idx="2"/>
          </p:nvPr>
        </p:nvSpPr>
        <p:spPr>
          <a:xfrm>
            <a:off x="839788" y="768350"/>
            <a:ext cx="54260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2"/>
        <p:cNvGrpSpPr/>
        <p:nvPr/>
      </p:nvGrpSpPr>
      <p:grpSpPr>
        <a:xfrm>
          <a:off x="0" y="0"/>
          <a:ext cx="0" cy="0"/>
          <a:chOff x="0" y="0"/>
          <a:chExt cx="0" cy="0"/>
        </a:xfrm>
      </p:grpSpPr>
      <p:sp>
        <p:nvSpPr>
          <p:cNvPr id="913" name="Google Shape;913;g3826fad3a9a_0_61:notes"/>
          <p:cNvSpPr txBox="1">
            <a:spLocks noGrp="1"/>
          </p:cNvSpPr>
          <p:nvPr>
            <p:ph type="body" idx="1"/>
          </p:nvPr>
        </p:nvSpPr>
        <p:spPr>
          <a:xfrm>
            <a:off x="710400" y="4861425"/>
            <a:ext cx="5683200" cy="46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4" name="Google Shape;914;g3826fad3a9a_0_61:notes"/>
          <p:cNvSpPr>
            <a:spLocks noGrp="1" noRot="1" noChangeAspect="1"/>
          </p:cNvSpPr>
          <p:nvPr>
            <p:ph type="sldImg" idx="2"/>
          </p:nvPr>
        </p:nvSpPr>
        <p:spPr>
          <a:xfrm>
            <a:off x="839788" y="768350"/>
            <a:ext cx="54260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3"/>
        <p:cNvGrpSpPr/>
        <p:nvPr/>
      </p:nvGrpSpPr>
      <p:grpSpPr>
        <a:xfrm>
          <a:off x="0" y="0"/>
          <a:ext cx="0" cy="0"/>
          <a:chOff x="0" y="0"/>
          <a:chExt cx="0" cy="0"/>
        </a:xfrm>
      </p:grpSpPr>
      <p:sp>
        <p:nvSpPr>
          <p:cNvPr id="944" name="Google Shape;944;g38cb17cdb96_0_348:notes"/>
          <p:cNvSpPr txBox="1">
            <a:spLocks noGrp="1"/>
          </p:cNvSpPr>
          <p:nvPr>
            <p:ph type="body" idx="1"/>
          </p:nvPr>
        </p:nvSpPr>
        <p:spPr>
          <a:xfrm>
            <a:off x="710400" y="4861425"/>
            <a:ext cx="5683200" cy="46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5" name="Google Shape;945;g38cb17cdb96_0_348:notes"/>
          <p:cNvSpPr>
            <a:spLocks noGrp="1" noRot="1" noChangeAspect="1"/>
          </p:cNvSpPr>
          <p:nvPr>
            <p:ph type="sldImg" idx="2"/>
          </p:nvPr>
        </p:nvSpPr>
        <p:spPr>
          <a:xfrm>
            <a:off x="839788" y="768350"/>
            <a:ext cx="54260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3:notes"/>
          <p:cNvSpPr txBox="1">
            <a:spLocks noGrp="1"/>
          </p:cNvSpPr>
          <p:nvPr>
            <p:ph type="body" idx="1"/>
          </p:nvPr>
        </p:nvSpPr>
        <p:spPr>
          <a:xfrm>
            <a:off x="710400" y="4861425"/>
            <a:ext cx="5683225" cy="46055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3:notes"/>
          <p:cNvSpPr>
            <a:spLocks noGrp="1" noRot="1" noChangeAspect="1"/>
          </p:cNvSpPr>
          <p:nvPr>
            <p:ph type="sldImg" idx="2"/>
          </p:nvPr>
        </p:nvSpPr>
        <p:spPr>
          <a:xfrm>
            <a:off x="839788" y="768350"/>
            <a:ext cx="5424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4"/>
        <p:cNvGrpSpPr/>
        <p:nvPr/>
      </p:nvGrpSpPr>
      <p:grpSpPr>
        <a:xfrm>
          <a:off x="0" y="0"/>
          <a:ext cx="0" cy="0"/>
          <a:chOff x="0" y="0"/>
          <a:chExt cx="0" cy="0"/>
        </a:xfrm>
      </p:grpSpPr>
      <p:sp>
        <p:nvSpPr>
          <p:cNvPr id="975" name="Google Shape;975;g38cb17cdb96_0_380:notes"/>
          <p:cNvSpPr txBox="1">
            <a:spLocks noGrp="1"/>
          </p:cNvSpPr>
          <p:nvPr>
            <p:ph type="body" idx="1"/>
          </p:nvPr>
        </p:nvSpPr>
        <p:spPr>
          <a:xfrm>
            <a:off x="710400" y="4861425"/>
            <a:ext cx="5683200" cy="46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6" name="Google Shape;976;g38cb17cdb96_0_380:notes"/>
          <p:cNvSpPr>
            <a:spLocks noGrp="1" noRot="1" noChangeAspect="1"/>
          </p:cNvSpPr>
          <p:nvPr>
            <p:ph type="sldImg" idx="2"/>
          </p:nvPr>
        </p:nvSpPr>
        <p:spPr>
          <a:xfrm>
            <a:off x="839788" y="768350"/>
            <a:ext cx="54260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5"/>
        <p:cNvGrpSpPr/>
        <p:nvPr/>
      </p:nvGrpSpPr>
      <p:grpSpPr>
        <a:xfrm>
          <a:off x="0" y="0"/>
          <a:ext cx="0" cy="0"/>
          <a:chOff x="0" y="0"/>
          <a:chExt cx="0" cy="0"/>
        </a:xfrm>
      </p:grpSpPr>
      <p:sp>
        <p:nvSpPr>
          <p:cNvPr id="1006" name="Google Shape;1006;g38cb17cdb96_0_253:notes"/>
          <p:cNvSpPr txBox="1">
            <a:spLocks noGrp="1"/>
          </p:cNvSpPr>
          <p:nvPr>
            <p:ph type="body" idx="1"/>
          </p:nvPr>
        </p:nvSpPr>
        <p:spPr>
          <a:xfrm>
            <a:off x="710400" y="4861425"/>
            <a:ext cx="5683200" cy="46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7" name="Google Shape;1007;g38cb17cdb96_0_253:notes"/>
          <p:cNvSpPr>
            <a:spLocks noGrp="1" noRot="1" noChangeAspect="1"/>
          </p:cNvSpPr>
          <p:nvPr>
            <p:ph type="sldImg" idx="2"/>
          </p:nvPr>
        </p:nvSpPr>
        <p:spPr>
          <a:xfrm>
            <a:off x="839788" y="768350"/>
            <a:ext cx="54260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6"/>
        <p:cNvGrpSpPr/>
        <p:nvPr/>
      </p:nvGrpSpPr>
      <p:grpSpPr>
        <a:xfrm>
          <a:off x="0" y="0"/>
          <a:ext cx="0" cy="0"/>
          <a:chOff x="0" y="0"/>
          <a:chExt cx="0" cy="0"/>
        </a:xfrm>
      </p:grpSpPr>
      <p:sp>
        <p:nvSpPr>
          <p:cNvPr id="1037" name="Google Shape;1037;g38cb17cdb96_0_475:notes"/>
          <p:cNvSpPr txBox="1">
            <a:spLocks noGrp="1"/>
          </p:cNvSpPr>
          <p:nvPr>
            <p:ph type="body" idx="1"/>
          </p:nvPr>
        </p:nvSpPr>
        <p:spPr>
          <a:xfrm>
            <a:off x="710400" y="4861425"/>
            <a:ext cx="5683200" cy="46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8" name="Google Shape;1038;g38cb17cdb96_0_475:notes"/>
          <p:cNvSpPr>
            <a:spLocks noGrp="1" noRot="1" noChangeAspect="1"/>
          </p:cNvSpPr>
          <p:nvPr>
            <p:ph type="sldImg" idx="2"/>
          </p:nvPr>
        </p:nvSpPr>
        <p:spPr>
          <a:xfrm>
            <a:off x="839788" y="768350"/>
            <a:ext cx="54260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7"/>
        <p:cNvGrpSpPr/>
        <p:nvPr/>
      </p:nvGrpSpPr>
      <p:grpSpPr>
        <a:xfrm>
          <a:off x="0" y="0"/>
          <a:ext cx="0" cy="0"/>
          <a:chOff x="0" y="0"/>
          <a:chExt cx="0" cy="0"/>
        </a:xfrm>
      </p:grpSpPr>
      <p:sp>
        <p:nvSpPr>
          <p:cNvPr id="1068" name="Google Shape;1068;g382062e5864_0_3535:notes"/>
          <p:cNvSpPr txBox="1">
            <a:spLocks noGrp="1"/>
          </p:cNvSpPr>
          <p:nvPr>
            <p:ph type="body" idx="1"/>
          </p:nvPr>
        </p:nvSpPr>
        <p:spPr>
          <a:xfrm>
            <a:off x="710400" y="4861425"/>
            <a:ext cx="5683200" cy="46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9" name="Google Shape;1069;g382062e5864_0_3535:notes"/>
          <p:cNvSpPr>
            <a:spLocks noGrp="1" noRot="1" noChangeAspect="1"/>
          </p:cNvSpPr>
          <p:nvPr>
            <p:ph type="sldImg" idx="2"/>
          </p:nvPr>
        </p:nvSpPr>
        <p:spPr>
          <a:xfrm>
            <a:off x="839788" y="768350"/>
            <a:ext cx="54260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7"/>
        <p:cNvGrpSpPr/>
        <p:nvPr/>
      </p:nvGrpSpPr>
      <p:grpSpPr>
        <a:xfrm>
          <a:off x="0" y="0"/>
          <a:ext cx="0" cy="0"/>
          <a:chOff x="0" y="0"/>
          <a:chExt cx="0" cy="0"/>
        </a:xfrm>
      </p:grpSpPr>
      <p:sp>
        <p:nvSpPr>
          <p:cNvPr id="1098" name="Google Shape;1098;g38cb17cdb96_0_506:notes"/>
          <p:cNvSpPr txBox="1">
            <a:spLocks noGrp="1"/>
          </p:cNvSpPr>
          <p:nvPr>
            <p:ph type="body" idx="1"/>
          </p:nvPr>
        </p:nvSpPr>
        <p:spPr>
          <a:xfrm>
            <a:off x="710400" y="4861425"/>
            <a:ext cx="5683200" cy="46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9" name="Google Shape;1099;g38cb17cdb96_0_506:notes"/>
          <p:cNvSpPr>
            <a:spLocks noGrp="1" noRot="1" noChangeAspect="1"/>
          </p:cNvSpPr>
          <p:nvPr>
            <p:ph type="sldImg" idx="2"/>
          </p:nvPr>
        </p:nvSpPr>
        <p:spPr>
          <a:xfrm>
            <a:off x="839788" y="768350"/>
            <a:ext cx="54260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8"/>
        <p:cNvGrpSpPr/>
        <p:nvPr/>
      </p:nvGrpSpPr>
      <p:grpSpPr>
        <a:xfrm>
          <a:off x="0" y="0"/>
          <a:ext cx="0" cy="0"/>
          <a:chOff x="0" y="0"/>
          <a:chExt cx="0" cy="0"/>
        </a:xfrm>
      </p:grpSpPr>
      <p:sp>
        <p:nvSpPr>
          <p:cNvPr id="1129" name="Google Shape;1129;g38cb17cdb96_0_537:notes"/>
          <p:cNvSpPr txBox="1">
            <a:spLocks noGrp="1"/>
          </p:cNvSpPr>
          <p:nvPr>
            <p:ph type="body" idx="1"/>
          </p:nvPr>
        </p:nvSpPr>
        <p:spPr>
          <a:xfrm>
            <a:off x="710400" y="4861425"/>
            <a:ext cx="5683200" cy="46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0" name="Google Shape;1130;g38cb17cdb96_0_537:notes"/>
          <p:cNvSpPr>
            <a:spLocks noGrp="1" noRot="1" noChangeAspect="1"/>
          </p:cNvSpPr>
          <p:nvPr>
            <p:ph type="sldImg" idx="2"/>
          </p:nvPr>
        </p:nvSpPr>
        <p:spPr>
          <a:xfrm>
            <a:off x="839788" y="768350"/>
            <a:ext cx="54260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9"/>
        <p:cNvGrpSpPr/>
        <p:nvPr/>
      </p:nvGrpSpPr>
      <p:grpSpPr>
        <a:xfrm>
          <a:off x="0" y="0"/>
          <a:ext cx="0" cy="0"/>
          <a:chOff x="0" y="0"/>
          <a:chExt cx="0" cy="0"/>
        </a:xfrm>
      </p:grpSpPr>
      <p:sp>
        <p:nvSpPr>
          <p:cNvPr id="1160" name="Google Shape;1160;g382062e5864_0_0:notes"/>
          <p:cNvSpPr txBox="1">
            <a:spLocks noGrp="1"/>
          </p:cNvSpPr>
          <p:nvPr>
            <p:ph type="body" idx="1"/>
          </p:nvPr>
        </p:nvSpPr>
        <p:spPr>
          <a:xfrm>
            <a:off x="710400" y="4861425"/>
            <a:ext cx="5683200" cy="46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1" name="Google Shape;1161;g382062e5864_0_0:notes"/>
          <p:cNvSpPr>
            <a:spLocks noGrp="1" noRot="1" noChangeAspect="1"/>
          </p:cNvSpPr>
          <p:nvPr>
            <p:ph type="sldImg" idx="2"/>
          </p:nvPr>
        </p:nvSpPr>
        <p:spPr>
          <a:xfrm>
            <a:off x="839788" y="768350"/>
            <a:ext cx="54260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0"/>
        <p:cNvGrpSpPr/>
        <p:nvPr/>
      </p:nvGrpSpPr>
      <p:grpSpPr>
        <a:xfrm>
          <a:off x="0" y="0"/>
          <a:ext cx="0" cy="0"/>
          <a:chOff x="0" y="0"/>
          <a:chExt cx="0" cy="0"/>
        </a:xfrm>
      </p:grpSpPr>
      <p:sp>
        <p:nvSpPr>
          <p:cNvPr id="1191" name="Google Shape;1191;g382062e5864_0_31:notes"/>
          <p:cNvSpPr txBox="1">
            <a:spLocks noGrp="1"/>
          </p:cNvSpPr>
          <p:nvPr>
            <p:ph type="body" idx="1"/>
          </p:nvPr>
        </p:nvSpPr>
        <p:spPr>
          <a:xfrm>
            <a:off x="710400" y="4861425"/>
            <a:ext cx="5683200" cy="46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2" name="Google Shape;1192;g382062e5864_0_31:notes"/>
          <p:cNvSpPr>
            <a:spLocks noGrp="1" noRot="1" noChangeAspect="1"/>
          </p:cNvSpPr>
          <p:nvPr>
            <p:ph type="sldImg" idx="2"/>
          </p:nvPr>
        </p:nvSpPr>
        <p:spPr>
          <a:xfrm>
            <a:off x="839788" y="768350"/>
            <a:ext cx="54260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1"/>
        <p:cNvGrpSpPr/>
        <p:nvPr/>
      </p:nvGrpSpPr>
      <p:grpSpPr>
        <a:xfrm>
          <a:off x="0" y="0"/>
          <a:ext cx="0" cy="0"/>
          <a:chOff x="0" y="0"/>
          <a:chExt cx="0" cy="0"/>
        </a:xfrm>
      </p:grpSpPr>
      <p:sp>
        <p:nvSpPr>
          <p:cNvPr id="1222" name="Google Shape;1222;g382062e5864_0_63:notes"/>
          <p:cNvSpPr txBox="1">
            <a:spLocks noGrp="1"/>
          </p:cNvSpPr>
          <p:nvPr>
            <p:ph type="body" idx="1"/>
          </p:nvPr>
        </p:nvSpPr>
        <p:spPr>
          <a:xfrm>
            <a:off x="710400" y="4861425"/>
            <a:ext cx="5683200" cy="46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3" name="Google Shape;1223;g382062e5864_0_63:notes"/>
          <p:cNvSpPr>
            <a:spLocks noGrp="1" noRot="1" noChangeAspect="1"/>
          </p:cNvSpPr>
          <p:nvPr>
            <p:ph type="sldImg" idx="2"/>
          </p:nvPr>
        </p:nvSpPr>
        <p:spPr>
          <a:xfrm>
            <a:off x="839788" y="768350"/>
            <a:ext cx="54260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2"/>
        <p:cNvGrpSpPr/>
        <p:nvPr/>
      </p:nvGrpSpPr>
      <p:grpSpPr>
        <a:xfrm>
          <a:off x="0" y="0"/>
          <a:ext cx="0" cy="0"/>
          <a:chOff x="0" y="0"/>
          <a:chExt cx="0" cy="0"/>
        </a:xfrm>
      </p:grpSpPr>
      <p:sp>
        <p:nvSpPr>
          <p:cNvPr id="1253" name="Google Shape;1253;g382062e5864_0_94:notes"/>
          <p:cNvSpPr txBox="1">
            <a:spLocks noGrp="1"/>
          </p:cNvSpPr>
          <p:nvPr>
            <p:ph type="body" idx="1"/>
          </p:nvPr>
        </p:nvSpPr>
        <p:spPr>
          <a:xfrm>
            <a:off x="710400" y="4861425"/>
            <a:ext cx="5683200" cy="46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4" name="Google Shape;1254;g382062e5864_0_94:notes"/>
          <p:cNvSpPr>
            <a:spLocks noGrp="1" noRot="1" noChangeAspect="1"/>
          </p:cNvSpPr>
          <p:nvPr>
            <p:ph type="sldImg" idx="2"/>
          </p:nvPr>
        </p:nvSpPr>
        <p:spPr>
          <a:xfrm>
            <a:off x="839788" y="768350"/>
            <a:ext cx="54260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82062e5864_0_1491:notes"/>
          <p:cNvSpPr txBox="1">
            <a:spLocks noGrp="1"/>
          </p:cNvSpPr>
          <p:nvPr>
            <p:ph type="body" idx="1"/>
          </p:nvPr>
        </p:nvSpPr>
        <p:spPr>
          <a:xfrm>
            <a:off x="710400" y="4861425"/>
            <a:ext cx="5683200" cy="46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g382062e5864_0_1491:notes"/>
          <p:cNvSpPr>
            <a:spLocks noGrp="1" noRot="1" noChangeAspect="1"/>
          </p:cNvSpPr>
          <p:nvPr>
            <p:ph type="sldImg" idx="2"/>
          </p:nvPr>
        </p:nvSpPr>
        <p:spPr>
          <a:xfrm>
            <a:off x="839788" y="768350"/>
            <a:ext cx="54260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3"/>
        <p:cNvGrpSpPr/>
        <p:nvPr/>
      </p:nvGrpSpPr>
      <p:grpSpPr>
        <a:xfrm>
          <a:off x="0" y="0"/>
          <a:ext cx="0" cy="0"/>
          <a:chOff x="0" y="0"/>
          <a:chExt cx="0" cy="0"/>
        </a:xfrm>
      </p:grpSpPr>
      <p:sp>
        <p:nvSpPr>
          <p:cNvPr id="1284" name="Google Shape;1284;g382062e5864_0_2815:notes"/>
          <p:cNvSpPr txBox="1">
            <a:spLocks noGrp="1"/>
          </p:cNvSpPr>
          <p:nvPr>
            <p:ph type="body" idx="1"/>
          </p:nvPr>
        </p:nvSpPr>
        <p:spPr>
          <a:xfrm>
            <a:off x="710400" y="4861425"/>
            <a:ext cx="5683200" cy="46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5" name="Google Shape;1285;g382062e5864_0_2815:notes"/>
          <p:cNvSpPr>
            <a:spLocks noGrp="1" noRot="1" noChangeAspect="1"/>
          </p:cNvSpPr>
          <p:nvPr>
            <p:ph type="sldImg" idx="2"/>
          </p:nvPr>
        </p:nvSpPr>
        <p:spPr>
          <a:xfrm>
            <a:off x="839788" y="768350"/>
            <a:ext cx="54260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4"/>
        <p:cNvGrpSpPr/>
        <p:nvPr/>
      </p:nvGrpSpPr>
      <p:grpSpPr>
        <a:xfrm>
          <a:off x="0" y="0"/>
          <a:ext cx="0" cy="0"/>
          <a:chOff x="0" y="0"/>
          <a:chExt cx="0" cy="0"/>
        </a:xfrm>
      </p:grpSpPr>
      <p:sp>
        <p:nvSpPr>
          <p:cNvPr id="1315" name="Google Shape;1315;g382062e5864_0_126:notes"/>
          <p:cNvSpPr txBox="1">
            <a:spLocks noGrp="1"/>
          </p:cNvSpPr>
          <p:nvPr>
            <p:ph type="body" idx="1"/>
          </p:nvPr>
        </p:nvSpPr>
        <p:spPr>
          <a:xfrm>
            <a:off x="710400" y="4861425"/>
            <a:ext cx="5683200" cy="46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6" name="Google Shape;1316;g382062e5864_0_126:notes"/>
          <p:cNvSpPr>
            <a:spLocks noGrp="1" noRot="1" noChangeAspect="1"/>
          </p:cNvSpPr>
          <p:nvPr>
            <p:ph type="sldImg" idx="2"/>
          </p:nvPr>
        </p:nvSpPr>
        <p:spPr>
          <a:xfrm>
            <a:off x="839788" y="768350"/>
            <a:ext cx="54260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5"/>
        <p:cNvGrpSpPr/>
        <p:nvPr/>
      </p:nvGrpSpPr>
      <p:grpSpPr>
        <a:xfrm>
          <a:off x="0" y="0"/>
          <a:ext cx="0" cy="0"/>
          <a:chOff x="0" y="0"/>
          <a:chExt cx="0" cy="0"/>
        </a:xfrm>
      </p:grpSpPr>
      <p:sp>
        <p:nvSpPr>
          <p:cNvPr id="1346" name="Google Shape;1346;g382062e5864_0_159:notes"/>
          <p:cNvSpPr txBox="1">
            <a:spLocks noGrp="1"/>
          </p:cNvSpPr>
          <p:nvPr>
            <p:ph type="body" idx="1"/>
          </p:nvPr>
        </p:nvSpPr>
        <p:spPr>
          <a:xfrm>
            <a:off x="710400" y="4861425"/>
            <a:ext cx="5683200" cy="46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7" name="Google Shape;1347;g382062e5864_0_159:notes"/>
          <p:cNvSpPr>
            <a:spLocks noGrp="1" noRot="1" noChangeAspect="1"/>
          </p:cNvSpPr>
          <p:nvPr>
            <p:ph type="sldImg" idx="2"/>
          </p:nvPr>
        </p:nvSpPr>
        <p:spPr>
          <a:xfrm>
            <a:off x="839788" y="768350"/>
            <a:ext cx="54260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6"/>
        <p:cNvGrpSpPr/>
        <p:nvPr/>
      </p:nvGrpSpPr>
      <p:grpSpPr>
        <a:xfrm>
          <a:off x="0" y="0"/>
          <a:ext cx="0" cy="0"/>
          <a:chOff x="0" y="0"/>
          <a:chExt cx="0" cy="0"/>
        </a:xfrm>
      </p:grpSpPr>
      <p:sp>
        <p:nvSpPr>
          <p:cNvPr id="1377" name="Google Shape;1377;g382062e5864_0_225:notes"/>
          <p:cNvSpPr txBox="1">
            <a:spLocks noGrp="1"/>
          </p:cNvSpPr>
          <p:nvPr>
            <p:ph type="body" idx="1"/>
          </p:nvPr>
        </p:nvSpPr>
        <p:spPr>
          <a:xfrm>
            <a:off x="710400" y="4861425"/>
            <a:ext cx="5683200" cy="46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78" name="Google Shape;1378;g382062e5864_0_225:notes"/>
          <p:cNvSpPr>
            <a:spLocks noGrp="1" noRot="1" noChangeAspect="1"/>
          </p:cNvSpPr>
          <p:nvPr>
            <p:ph type="sldImg" idx="2"/>
          </p:nvPr>
        </p:nvSpPr>
        <p:spPr>
          <a:xfrm>
            <a:off x="839788" y="768350"/>
            <a:ext cx="54260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7"/>
        <p:cNvGrpSpPr/>
        <p:nvPr/>
      </p:nvGrpSpPr>
      <p:grpSpPr>
        <a:xfrm>
          <a:off x="0" y="0"/>
          <a:ext cx="0" cy="0"/>
          <a:chOff x="0" y="0"/>
          <a:chExt cx="0" cy="0"/>
        </a:xfrm>
      </p:grpSpPr>
      <p:sp>
        <p:nvSpPr>
          <p:cNvPr id="1408" name="Google Shape;1408;g382062e5864_0_192:notes"/>
          <p:cNvSpPr txBox="1">
            <a:spLocks noGrp="1"/>
          </p:cNvSpPr>
          <p:nvPr>
            <p:ph type="body" idx="1"/>
          </p:nvPr>
        </p:nvSpPr>
        <p:spPr>
          <a:xfrm>
            <a:off x="710400" y="4861425"/>
            <a:ext cx="5683200" cy="46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9" name="Google Shape;1409;g382062e5864_0_192:notes"/>
          <p:cNvSpPr>
            <a:spLocks noGrp="1" noRot="1" noChangeAspect="1"/>
          </p:cNvSpPr>
          <p:nvPr>
            <p:ph type="sldImg" idx="2"/>
          </p:nvPr>
        </p:nvSpPr>
        <p:spPr>
          <a:xfrm>
            <a:off x="839788" y="768350"/>
            <a:ext cx="54260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8"/>
        <p:cNvGrpSpPr/>
        <p:nvPr/>
      </p:nvGrpSpPr>
      <p:grpSpPr>
        <a:xfrm>
          <a:off x="0" y="0"/>
          <a:ext cx="0" cy="0"/>
          <a:chOff x="0" y="0"/>
          <a:chExt cx="0" cy="0"/>
        </a:xfrm>
      </p:grpSpPr>
      <p:sp>
        <p:nvSpPr>
          <p:cNvPr id="1439" name="Google Shape;1439;g382062e5864_0_257:notes"/>
          <p:cNvSpPr txBox="1">
            <a:spLocks noGrp="1"/>
          </p:cNvSpPr>
          <p:nvPr>
            <p:ph type="body" idx="1"/>
          </p:nvPr>
        </p:nvSpPr>
        <p:spPr>
          <a:xfrm>
            <a:off x="710400" y="4861425"/>
            <a:ext cx="5683200" cy="46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0" name="Google Shape;1440;g382062e5864_0_257:notes"/>
          <p:cNvSpPr>
            <a:spLocks noGrp="1" noRot="1" noChangeAspect="1"/>
          </p:cNvSpPr>
          <p:nvPr>
            <p:ph type="sldImg" idx="2"/>
          </p:nvPr>
        </p:nvSpPr>
        <p:spPr>
          <a:xfrm>
            <a:off x="839788" y="768350"/>
            <a:ext cx="54260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9"/>
        <p:cNvGrpSpPr/>
        <p:nvPr/>
      </p:nvGrpSpPr>
      <p:grpSpPr>
        <a:xfrm>
          <a:off x="0" y="0"/>
          <a:ext cx="0" cy="0"/>
          <a:chOff x="0" y="0"/>
          <a:chExt cx="0" cy="0"/>
        </a:xfrm>
      </p:grpSpPr>
      <p:sp>
        <p:nvSpPr>
          <p:cNvPr id="1470" name="Google Shape;1470;g382062e5864_0_2365:notes"/>
          <p:cNvSpPr txBox="1">
            <a:spLocks noGrp="1"/>
          </p:cNvSpPr>
          <p:nvPr>
            <p:ph type="body" idx="1"/>
          </p:nvPr>
        </p:nvSpPr>
        <p:spPr>
          <a:xfrm>
            <a:off x="710400" y="4861425"/>
            <a:ext cx="5683200" cy="46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1" name="Google Shape;1471;g382062e5864_0_2365:notes"/>
          <p:cNvSpPr>
            <a:spLocks noGrp="1" noRot="1" noChangeAspect="1"/>
          </p:cNvSpPr>
          <p:nvPr>
            <p:ph type="sldImg" idx="2"/>
          </p:nvPr>
        </p:nvSpPr>
        <p:spPr>
          <a:xfrm>
            <a:off x="839788" y="768350"/>
            <a:ext cx="54260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0"/>
        <p:cNvGrpSpPr/>
        <p:nvPr/>
      </p:nvGrpSpPr>
      <p:grpSpPr>
        <a:xfrm>
          <a:off x="0" y="0"/>
          <a:ext cx="0" cy="0"/>
          <a:chOff x="0" y="0"/>
          <a:chExt cx="0" cy="0"/>
        </a:xfrm>
      </p:grpSpPr>
      <p:sp>
        <p:nvSpPr>
          <p:cNvPr id="1501" name="Google Shape;1501;g382062e5864_0_2333:notes"/>
          <p:cNvSpPr txBox="1">
            <a:spLocks noGrp="1"/>
          </p:cNvSpPr>
          <p:nvPr>
            <p:ph type="body" idx="1"/>
          </p:nvPr>
        </p:nvSpPr>
        <p:spPr>
          <a:xfrm>
            <a:off x="710400" y="4861425"/>
            <a:ext cx="5683200" cy="46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2" name="Google Shape;1502;g382062e5864_0_2333:notes"/>
          <p:cNvSpPr>
            <a:spLocks noGrp="1" noRot="1" noChangeAspect="1"/>
          </p:cNvSpPr>
          <p:nvPr>
            <p:ph type="sldImg" idx="2"/>
          </p:nvPr>
        </p:nvSpPr>
        <p:spPr>
          <a:xfrm>
            <a:off x="839788" y="768350"/>
            <a:ext cx="54260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1"/>
        <p:cNvGrpSpPr/>
        <p:nvPr/>
      </p:nvGrpSpPr>
      <p:grpSpPr>
        <a:xfrm>
          <a:off x="0" y="0"/>
          <a:ext cx="0" cy="0"/>
          <a:chOff x="0" y="0"/>
          <a:chExt cx="0" cy="0"/>
        </a:xfrm>
      </p:grpSpPr>
      <p:sp>
        <p:nvSpPr>
          <p:cNvPr id="1532" name="Google Shape;1532;g382062e5864_0_323:notes"/>
          <p:cNvSpPr txBox="1">
            <a:spLocks noGrp="1"/>
          </p:cNvSpPr>
          <p:nvPr>
            <p:ph type="body" idx="1"/>
          </p:nvPr>
        </p:nvSpPr>
        <p:spPr>
          <a:xfrm>
            <a:off x="710400" y="4861425"/>
            <a:ext cx="5683200" cy="46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3" name="Google Shape;1533;g382062e5864_0_323:notes"/>
          <p:cNvSpPr>
            <a:spLocks noGrp="1" noRot="1" noChangeAspect="1"/>
          </p:cNvSpPr>
          <p:nvPr>
            <p:ph type="sldImg" idx="2"/>
          </p:nvPr>
        </p:nvSpPr>
        <p:spPr>
          <a:xfrm>
            <a:off x="839788" y="768350"/>
            <a:ext cx="54260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2"/>
        <p:cNvGrpSpPr/>
        <p:nvPr/>
      </p:nvGrpSpPr>
      <p:grpSpPr>
        <a:xfrm>
          <a:off x="0" y="0"/>
          <a:ext cx="0" cy="0"/>
          <a:chOff x="0" y="0"/>
          <a:chExt cx="0" cy="0"/>
        </a:xfrm>
      </p:grpSpPr>
      <p:sp>
        <p:nvSpPr>
          <p:cNvPr id="1563" name="Google Shape;1563;g382062e5864_0_290:notes"/>
          <p:cNvSpPr txBox="1">
            <a:spLocks noGrp="1"/>
          </p:cNvSpPr>
          <p:nvPr>
            <p:ph type="body" idx="1"/>
          </p:nvPr>
        </p:nvSpPr>
        <p:spPr>
          <a:xfrm>
            <a:off x="710400" y="4861425"/>
            <a:ext cx="5683200" cy="46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4" name="Google Shape;1564;g382062e5864_0_290:notes"/>
          <p:cNvSpPr>
            <a:spLocks noGrp="1" noRot="1" noChangeAspect="1"/>
          </p:cNvSpPr>
          <p:nvPr>
            <p:ph type="sldImg" idx="2"/>
          </p:nvPr>
        </p:nvSpPr>
        <p:spPr>
          <a:xfrm>
            <a:off x="839788" y="768350"/>
            <a:ext cx="54260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382062e5864_0_3404:notes"/>
          <p:cNvSpPr txBox="1">
            <a:spLocks noGrp="1"/>
          </p:cNvSpPr>
          <p:nvPr>
            <p:ph type="body" idx="1"/>
          </p:nvPr>
        </p:nvSpPr>
        <p:spPr>
          <a:xfrm>
            <a:off x="710400" y="4861425"/>
            <a:ext cx="5683200" cy="46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1" name="Google Shape;201;g382062e5864_0_3404:notes"/>
          <p:cNvSpPr>
            <a:spLocks noGrp="1" noRot="1" noChangeAspect="1"/>
          </p:cNvSpPr>
          <p:nvPr>
            <p:ph type="sldImg" idx="2"/>
          </p:nvPr>
        </p:nvSpPr>
        <p:spPr>
          <a:xfrm>
            <a:off x="839788" y="768350"/>
            <a:ext cx="54260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3"/>
        <p:cNvGrpSpPr/>
        <p:nvPr/>
      </p:nvGrpSpPr>
      <p:grpSpPr>
        <a:xfrm>
          <a:off x="0" y="0"/>
          <a:ext cx="0" cy="0"/>
          <a:chOff x="0" y="0"/>
          <a:chExt cx="0" cy="0"/>
        </a:xfrm>
      </p:grpSpPr>
      <p:sp>
        <p:nvSpPr>
          <p:cNvPr id="1594" name="Google Shape;1594;g382062e5864_0_355:notes"/>
          <p:cNvSpPr txBox="1">
            <a:spLocks noGrp="1"/>
          </p:cNvSpPr>
          <p:nvPr>
            <p:ph type="body" idx="1"/>
          </p:nvPr>
        </p:nvSpPr>
        <p:spPr>
          <a:xfrm>
            <a:off x="710400" y="4861425"/>
            <a:ext cx="5683200" cy="46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5" name="Google Shape;1595;g382062e5864_0_355:notes"/>
          <p:cNvSpPr>
            <a:spLocks noGrp="1" noRot="1" noChangeAspect="1"/>
          </p:cNvSpPr>
          <p:nvPr>
            <p:ph type="sldImg" idx="2"/>
          </p:nvPr>
        </p:nvSpPr>
        <p:spPr>
          <a:xfrm>
            <a:off x="839788" y="768350"/>
            <a:ext cx="54260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4"/>
        <p:cNvGrpSpPr/>
        <p:nvPr/>
      </p:nvGrpSpPr>
      <p:grpSpPr>
        <a:xfrm>
          <a:off x="0" y="0"/>
          <a:ext cx="0" cy="0"/>
          <a:chOff x="0" y="0"/>
          <a:chExt cx="0" cy="0"/>
        </a:xfrm>
      </p:grpSpPr>
      <p:sp>
        <p:nvSpPr>
          <p:cNvPr id="1625" name="Google Shape;1625;g382062e5864_0_2619:notes"/>
          <p:cNvSpPr txBox="1">
            <a:spLocks noGrp="1"/>
          </p:cNvSpPr>
          <p:nvPr>
            <p:ph type="body" idx="1"/>
          </p:nvPr>
        </p:nvSpPr>
        <p:spPr>
          <a:xfrm>
            <a:off x="710400" y="4861425"/>
            <a:ext cx="5683200" cy="46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6" name="Google Shape;1626;g382062e5864_0_2619:notes"/>
          <p:cNvSpPr>
            <a:spLocks noGrp="1" noRot="1" noChangeAspect="1"/>
          </p:cNvSpPr>
          <p:nvPr>
            <p:ph type="sldImg" idx="2"/>
          </p:nvPr>
        </p:nvSpPr>
        <p:spPr>
          <a:xfrm>
            <a:off x="839788" y="768350"/>
            <a:ext cx="54260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5"/>
        <p:cNvGrpSpPr/>
        <p:nvPr/>
      </p:nvGrpSpPr>
      <p:grpSpPr>
        <a:xfrm>
          <a:off x="0" y="0"/>
          <a:ext cx="0" cy="0"/>
          <a:chOff x="0" y="0"/>
          <a:chExt cx="0" cy="0"/>
        </a:xfrm>
      </p:grpSpPr>
      <p:sp>
        <p:nvSpPr>
          <p:cNvPr id="1656" name="Google Shape;1656;g382062e5864_0_2652:notes"/>
          <p:cNvSpPr txBox="1">
            <a:spLocks noGrp="1"/>
          </p:cNvSpPr>
          <p:nvPr>
            <p:ph type="body" idx="1"/>
          </p:nvPr>
        </p:nvSpPr>
        <p:spPr>
          <a:xfrm>
            <a:off x="710400" y="4861425"/>
            <a:ext cx="5683200" cy="46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7" name="Google Shape;1657;g382062e5864_0_2652:notes"/>
          <p:cNvSpPr>
            <a:spLocks noGrp="1" noRot="1" noChangeAspect="1"/>
          </p:cNvSpPr>
          <p:nvPr>
            <p:ph type="sldImg" idx="2"/>
          </p:nvPr>
        </p:nvSpPr>
        <p:spPr>
          <a:xfrm>
            <a:off x="839788" y="768350"/>
            <a:ext cx="54260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6"/>
        <p:cNvGrpSpPr/>
        <p:nvPr/>
      </p:nvGrpSpPr>
      <p:grpSpPr>
        <a:xfrm>
          <a:off x="0" y="0"/>
          <a:ext cx="0" cy="0"/>
          <a:chOff x="0" y="0"/>
          <a:chExt cx="0" cy="0"/>
        </a:xfrm>
      </p:grpSpPr>
      <p:sp>
        <p:nvSpPr>
          <p:cNvPr id="1687" name="Google Shape;1687;g382062e5864_0_2717:notes"/>
          <p:cNvSpPr txBox="1">
            <a:spLocks noGrp="1"/>
          </p:cNvSpPr>
          <p:nvPr>
            <p:ph type="body" idx="1"/>
          </p:nvPr>
        </p:nvSpPr>
        <p:spPr>
          <a:xfrm>
            <a:off x="710400" y="4861425"/>
            <a:ext cx="5683200" cy="46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88" name="Google Shape;1688;g382062e5864_0_2717:notes"/>
          <p:cNvSpPr>
            <a:spLocks noGrp="1" noRot="1" noChangeAspect="1"/>
          </p:cNvSpPr>
          <p:nvPr>
            <p:ph type="sldImg" idx="2"/>
          </p:nvPr>
        </p:nvSpPr>
        <p:spPr>
          <a:xfrm>
            <a:off x="839788" y="768350"/>
            <a:ext cx="54260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7"/>
        <p:cNvGrpSpPr/>
        <p:nvPr/>
      </p:nvGrpSpPr>
      <p:grpSpPr>
        <a:xfrm>
          <a:off x="0" y="0"/>
          <a:ext cx="0" cy="0"/>
          <a:chOff x="0" y="0"/>
          <a:chExt cx="0" cy="0"/>
        </a:xfrm>
      </p:grpSpPr>
      <p:sp>
        <p:nvSpPr>
          <p:cNvPr id="1718" name="Google Shape;1718;g382062e5864_0_2684:notes"/>
          <p:cNvSpPr txBox="1">
            <a:spLocks noGrp="1"/>
          </p:cNvSpPr>
          <p:nvPr>
            <p:ph type="body" idx="1"/>
          </p:nvPr>
        </p:nvSpPr>
        <p:spPr>
          <a:xfrm>
            <a:off x="710400" y="4861425"/>
            <a:ext cx="5683200" cy="46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9" name="Google Shape;1719;g382062e5864_0_2684:notes"/>
          <p:cNvSpPr>
            <a:spLocks noGrp="1" noRot="1" noChangeAspect="1"/>
          </p:cNvSpPr>
          <p:nvPr>
            <p:ph type="sldImg" idx="2"/>
          </p:nvPr>
        </p:nvSpPr>
        <p:spPr>
          <a:xfrm>
            <a:off x="839788" y="768350"/>
            <a:ext cx="54260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8"/>
        <p:cNvGrpSpPr/>
        <p:nvPr/>
      </p:nvGrpSpPr>
      <p:grpSpPr>
        <a:xfrm>
          <a:off x="0" y="0"/>
          <a:ext cx="0" cy="0"/>
          <a:chOff x="0" y="0"/>
          <a:chExt cx="0" cy="0"/>
        </a:xfrm>
      </p:grpSpPr>
      <p:sp>
        <p:nvSpPr>
          <p:cNvPr id="1749" name="Google Shape;1749;g382062e5864_0_2848:notes"/>
          <p:cNvSpPr txBox="1">
            <a:spLocks noGrp="1"/>
          </p:cNvSpPr>
          <p:nvPr>
            <p:ph type="body" idx="1"/>
          </p:nvPr>
        </p:nvSpPr>
        <p:spPr>
          <a:xfrm>
            <a:off x="710400" y="4861425"/>
            <a:ext cx="5683200" cy="46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0" name="Google Shape;1750;g382062e5864_0_2848:notes"/>
          <p:cNvSpPr>
            <a:spLocks noGrp="1" noRot="1" noChangeAspect="1"/>
          </p:cNvSpPr>
          <p:nvPr>
            <p:ph type="sldImg" idx="2"/>
          </p:nvPr>
        </p:nvSpPr>
        <p:spPr>
          <a:xfrm>
            <a:off x="839788" y="768350"/>
            <a:ext cx="54260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9"/>
        <p:cNvGrpSpPr/>
        <p:nvPr/>
      </p:nvGrpSpPr>
      <p:grpSpPr>
        <a:xfrm>
          <a:off x="0" y="0"/>
          <a:ext cx="0" cy="0"/>
          <a:chOff x="0" y="0"/>
          <a:chExt cx="0" cy="0"/>
        </a:xfrm>
      </p:grpSpPr>
      <p:sp>
        <p:nvSpPr>
          <p:cNvPr id="1780" name="Google Shape;1780;g382062e5864_0_2749:notes"/>
          <p:cNvSpPr txBox="1">
            <a:spLocks noGrp="1"/>
          </p:cNvSpPr>
          <p:nvPr>
            <p:ph type="body" idx="1"/>
          </p:nvPr>
        </p:nvSpPr>
        <p:spPr>
          <a:xfrm>
            <a:off x="710400" y="4861425"/>
            <a:ext cx="5683200" cy="46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1" name="Google Shape;1781;g382062e5864_0_2749:notes"/>
          <p:cNvSpPr>
            <a:spLocks noGrp="1" noRot="1" noChangeAspect="1"/>
          </p:cNvSpPr>
          <p:nvPr>
            <p:ph type="sldImg" idx="2"/>
          </p:nvPr>
        </p:nvSpPr>
        <p:spPr>
          <a:xfrm>
            <a:off x="839788" y="768350"/>
            <a:ext cx="54260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0"/>
        <p:cNvGrpSpPr/>
        <p:nvPr/>
      </p:nvGrpSpPr>
      <p:grpSpPr>
        <a:xfrm>
          <a:off x="0" y="0"/>
          <a:ext cx="0" cy="0"/>
          <a:chOff x="0" y="0"/>
          <a:chExt cx="0" cy="0"/>
        </a:xfrm>
      </p:grpSpPr>
      <p:sp>
        <p:nvSpPr>
          <p:cNvPr id="1811" name="Google Shape;1811;g382062e5864_0_2782:notes"/>
          <p:cNvSpPr txBox="1">
            <a:spLocks noGrp="1"/>
          </p:cNvSpPr>
          <p:nvPr>
            <p:ph type="body" idx="1"/>
          </p:nvPr>
        </p:nvSpPr>
        <p:spPr>
          <a:xfrm>
            <a:off x="710400" y="4861425"/>
            <a:ext cx="5683200" cy="46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2" name="Google Shape;1812;g382062e5864_0_2782:notes"/>
          <p:cNvSpPr>
            <a:spLocks noGrp="1" noRot="1" noChangeAspect="1"/>
          </p:cNvSpPr>
          <p:nvPr>
            <p:ph type="sldImg" idx="2"/>
          </p:nvPr>
        </p:nvSpPr>
        <p:spPr>
          <a:xfrm>
            <a:off x="839788" y="768350"/>
            <a:ext cx="54260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1"/>
        <p:cNvGrpSpPr/>
        <p:nvPr/>
      </p:nvGrpSpPr>
      <p:grpSpPr>
        <a:xfrm>
          <a:off x="0" y="0"/>
          <a:ext cx="0" cy="0"/>
          <a:chOff x="0" y="0"/>
          <a:chExt cx="0" cy="0"/>
        </a:xfrm>
      </p:grpSpPr>
      <p:sp>
        <p:nvSpPr>
          <p:cNvPr id="1842" name="Google Shape;1842;g382062e5864_0_2587:notes"/>
          <p:cNvSpPr txBox="1">
            <a:spLocks noGrp="1"/>
          </p:cNvSpPr>
          <p:nvPr>
            <p:ph type="body" idx="1"/>
          </p:nvPr>
        </p:nvSpPr>
        <p:spPr>
          <a:xfrm>
            <a:off x="710400" y="4861425"/>
            <a:ext cx="5683200" cy="46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43" name="Google Shape;1843;g382062e5864_0_2587:notes"/>
          <p:cNvSpPr>
            <a:spLocks noGrp="1" noRot="1" noChangeAspect="1"/>
          </p:cNvSpPr>
          <p:nvPr>
            <p:ph type="sldImg" idx="2"/>
          </p:nvPr>
        </p:nvSpPr>
        <p:spPr>
          <a:xfrm>
            <a:off x="839788" y="768350"/>
            <a:ext cx="54260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2"/>
        <p:cNvGrpSpPr/>
        <p:nvPr/>
      </p:nvGrpSpPr>
      <p:grpSpPr>
        <a:xfrm>
          <a:off x="0" y="0"/>
          <a:ext cx="0" cy="0"/>
          <a:chOff x="0" y="0"/>
          <a:chExt cx="0" cy="0"/>
        </a:xfrm>
      </p:grpSpPr>
      <p:sp>
        <p:nvSpPr>
          <p:cNvPr id="1873" name="Google Shape;1873;g382062e5864_0_388:notes"/>
          <p:cNvSpPr txBox="1">
            <a:spLocks noGrp="1"/>
          </p:cNvSpPr>
          <p:nvPr>
            <p:ph type="body" idx="1"/>
          </p:nvPr>
        </p:nvSpPr>
        <p:spPr>
          <a:xfrm>
            <a:off x="710400" y="4861425"/>
            <a:ext cx="5683200" cy="46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74" name="Google Shape;1874;g382062e5864_0_388:notes"/>
          <p:cNvSpPr>
            <a:spLocks noGrp="1" noRot="1" noChangeAspect="1"/>
          </p:cNvSpPr>
          <p:nvPr>
            <p:ph type="sldImg" idx="2"/>
          </p:nvPr>
        </p:nvSpPr>
        <p:spPr>
          <a:xfrm>
            <a:off x="839788" y="768350"/>
            <a:ext cx="54260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382062e5864_0_3338:notes"/>
          <p:cNvSpPr txBox="1">
            <a:spLocks noGrp="1"/>
          </p:cNvSpPr>
          <p:nvPr>
            <p:ph type="body" idx="1"/>
          </p:nvPr>
        </p:nvSpPr>
        <p:spPr>
          <a:xfrm>
            <a:off x="710400" y="4861425"/>
            <a:ext cx="5683200" cy="46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2" name="Google Shape;232;g382062e5864_0_3338:notes"/>
          <p:cNvSpPr>
            <a:spLocks noGrp="1" noRot="1" noChangeAspect="1"/>
          </p:cNvSpPr>
          <p:nvPr>
            <p:ph type="sldImg" idx="2"/>
          </p:nvPr>
        </p:nvSpPr>
        <p:spPr>
          <a:xfrm>
            <a:off x="839788" y="768350"/>
            <a:ext cx="54260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3"/>
        <p:cNvGrpSpPr/>
        <p:nvPr/>
      </p:nvGrpSpPr>
      <p:grpSpPr>
        <a:xfrm>
          <a:off x="0" y="0"/>
          <a:ext cx="0" cy="0"/>
          <a:chOff x="0" y="0"/>
          <a:chExt cx="0" cy="0"/>
        </a:xfrm>
      </p:grpSpPr>
      <p:sp>
        <p:nvSpPr>
          <p:cNvPr id="1904" name="Google Shape;1904;g382062e5864_0_1556:notes"/>
          <p:cNvSpPr txBox="1">
            <a:spLocks noGrp="1"/>
          </p:cNvSpPr>
          <p:nvPr>
            <p:ph type="body" idx="1"/>
          </p:nvPr>
        </p:nvSpPr>
        <p:spPr>
          <a:xfrm>
            <a:off x="710400" y="4861425"/>
            <a:ext cx="5683200" cy="46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05" name="Google Shape;1905;g382062e5864_0_1556:notes"/>
          <p:cNvSpPr>
            <a:spLocks noGrp="1" noRot="1" noChangeAspect="1"/>
          </p:cNvSpPr>
          <p:nvPr>
            <p:ph type="sldImg" idx="2"/>
          </p:nvPr>
        </p:nvSpPr>
        <p:spPr>
          <a:xfrm>
            <a:off x="839788" y="768350"/>
            <a:ext cx="54260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4"/>
        <p:cNvGrpSpPr/>
        <p:nvPr/>
      </p:nvGrpSpPr>
      <p:grpSpPr>
        <a:xfrm>
          <a:off x="0" y="0"/>
          <a:ext cx="0" cy="0"/>
          <a:chOff x="0" y="0"/>
          <a:chExt cx="0" cy="0"/>
        </a:xfrm>
      </p:grpSpPr>
      <p:sp>
        <p:nvSpPr>
          <p:cNvPr id="1935" name="Google Shape;1935;g382062e5864_0_421:notes"/>
          <p:cNvSpPr txBox="1">
            <a:spLocks noGrp="1"/>
          </p:cNvSpPr>
          <p:nvPr>
            <p:ph type="body" idx="1"/>
          </p:nvPr>
        </p:nvSpPr>
        <p:spPr>
          <a:xfrm>
            <a:off x="710400" y="4861425"/>
            <a:ext cx="5683200" cy="46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6" name="Google Shape;1936;g382062e5864_0_421:notes"/>
          <p:cNvSpPr>
            <a:spLocks noGrp="1" noRot="1" noChangeAspect="1"/>
          </p:cNvSpPr>
          <p:nvPr>
            <p:ph type="sldImg" idx="2"/>
          </p:nvPr>
        </p:nvSpPr>
        <p:spPr>
          <a:xfrm>
            <a:off x="839788" y="768350"/>
            <a:ext cx="54260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5"/>
        <p:cNvGrpSpPr/>
        <p:nvPr/>
      </p:nvGrpSpPr>
      <p:grpSpPr>
        <a:xfrm>
          <a:off x="0" y="0"/>
          <a:ext cx="0" cy="0"/>
          <a:chOff x="0" y="0"/>
          <a:chExt cx="0" cy="0"/>
        </a:xfrm>
      </p:grpSpPr>
      <p:sp>
        <p:nvSpPr>
          <p:cNvPr id="1966" name="Google Shape;1966;g382062e5864_0_454:notes"/>
          <p:cNvSpPr txBox="1">
            <a:spLocks noGrp="1"/>
          </p:cNvSpPr>
          <p:nvPr>
            <p:ph type="body" idx="1"/>
          </p:nvPr>
        </p:nvSpPr>
        <p:spPr>
          <a:xfrm>
            <a:off x="710400" y="4861425"/>
            <a:ext cx="5683200" cy="46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67" name="Google Shape;1967;g382062e5864_0_454:notes"/>
          <p:cNvSpPr>
            <a:spLocks noGrp="1" noRot="1" noChangeAspect="1"/>
          </p:cNvSpPr>
          <p:nvPr>
            <p:ph type="sldImg" idx="2"/>
          </p:nvPr>
        </p:nvSpPr>
        <p:spPr>
          <a:xfrm>
            <a:off x="839788" y="768350"/>
            <a:ext cx="54260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6"/>
        <p:cNvGrpSpPr/>
        <p:nvPr/>
      </p:nvGrpSpPr>
      <p:grpSpPr>
        <a:xfrm>
          <a:off x="0" y="0"/>
          <a:ext cx="0" cy="0"/>
          <a:chOff x="0" y="0"/>
          <a:chExt cx="0" cy="0"/>
        </a:xfrm>
      </p:grpSpPr>
      <p:sp>
        <p:nvSpPr>
          <p:cNvPr id="1997" name="Google Shape;1997;g382062e5864_0_487:notes"/>
          <p:cNvSpPr txBox="1">
            <a:spLocks noGrp="1"/>
          </p:cNvSpPr>
          <p:nvPr>
            <p:ph type="body" idx="1"/>
          </p:nvPr>
        </p:nvSpPr>
        <p:spPr>
          <a:xfrm>
            <a:off x="710400" y="4861425"/>
            <a:ext cx="5683200" cy="46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98" name="Google Shape;1998;g382062e5864_0_487:notes"/>
          <p:cNvSpPr>
            <a:spLocks noGrp="1" noRot="1" noChangeAspect="1"/>
          </p:cNvSpPr>
          <p:nvPr>
            <p:ph type="sldImg" idx="2"/>
          </p:nvPr>
        </p:nvSpPr>
        <p:spPr>
          <a:xfrm>
            <a:off x="839788" y="768350"/>
            <a:ext cx="54260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7"/>
        <p:cNvGrpSpPr/>
        <p:nvPr/>
      </p:nvGrpSpPr>
      <p:grpSpPr>
        <a:xfrm>
          <a:off x="0" y="0"/>
          <a:ext cx="0" cy="0"/>
          <a:chOff x="0" y="0"/>
          <a:chExt cx="0" cy="0"/>
        </a:xfrm>
      </p:grpSpPr>
      <p:sp>
        <p:nvSpPr>
          <p:cNvPr id="2028" name="Google Shape;2028;g382062e5864_0_520:notes"/>
          <p:cNvSpPr txBox="1">
            <a:spLocks noGrp="1"/>
          </p:cNvSpPr>
          <p:nvPr>
            <p:ph type="body" idx="1"/>
          </p:nvPr>
        </p:nvSpPr>
        <p:spPr>
          <a:xfrm>
            <a:off x="710400" y="4861425"/>
            <a:ext cx="5683200" cy="46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29" name="Google Shape;2029;g382062e5864_0_520:notes"/>
          <p:cNvSpPr>
            <a:spLocks noGrp="1" noRot="1" noChangeAspect="1"/>
          </p:cNvSpPr>
          <p:nvPr>
            <p:ph type="sldImg" idx="2"/>
          </p:nvPr>
        </p:nvSpPr>
        <p:spPr>
          <a:xfrm>
            <a:off x="839788" y="768350"/>
            <a:ext cx="54260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8"/>
        <p:cNvGrpSpPr/>
        <p:nvPr/>
      </p:nvGrpSpPr>
      <p:grpSpPr>
        <a:xfrm>
          <a:off x="0" y="0"/>
          <a:ext cx="0" cy="0"/>
          <a:chOff x="0" y="0"/>
          <a:chExt cx="0" cy="0"/>
        </a:xfrm>
      </p:grpSpPr>
      <p:sp>
        <p:nvSpPr>
          <p:cNvPr id="2059" name="Google Shape;2059;g382062e5864_0_553:notes"/>
          <p:cNvSpPr txBox="1">
            <a:spLocks noGrp="1"/>
          </p:cNvSpPr>
          <p:nvPr>
            <p:ph type="body" idx="1"/>
          </p:nvPr>
        </p:nvSpPr>
        <p:spPr>
          <a:xfrm>
            <a:off x="710400" y="4861425"/>
            <a:ext cx="5683200" cy="46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0" name="Google Shape;2060;g382062e5864_0_553:notes"/>
          <p:cNvSpPr>
            <a:spLocks noGrp="1" noRot="1" noChangeAspect="1"/>
          </p:cNvSpPr>
          <p:nvPr>
            <p:ph type="sldImg" idx="2"/>
          </p:nvPr>
        </p:nvSpPr>
        <p:spPr>
          <a:xfrm>
            <a:off x="839788" y="768350"/>
            <a:ext cx="54260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9"/>
        <p:cNvGrpSpPr/>
        <p:nvPr/>
      </p:nvGrpSpPr>
      <p:grpSpPr>
        <a:xfrm>
          <a:off x="0" y="0"/>
          <a:ext cx="0" cy="0"/>
          <a:chOff x="0" y="0"/>
          <a:chExt cx="0" cy="0"/>
        </a:xfrm>
      </p:grpSpPr>
      <p:sp>
        <p:nvSpPr>
          <p:cNvPr id="2090" name="Google Shape;2090;g382062e5864_0_3305:notes"/>
          <p:cNvSpPr txBox="1">
            <a:spLocks noGrp="1"/>
          </p:cNvSpPr>
          <p:nvPr>
            <p:ph type="body" idx="1"/>
          </p:nvPr>
        </p:nvSpPr>
        <p:spPr>
          <a:xfrm>
            <a:off x="710400" y="4861425"/>
            <a:ext cx="5683200" cy="46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91" name="Google Shape;2091;g382062e5864_0_3305:notes"/>
          <p:cNvSpPr>
            <a:spLocks noGrp="1" noRot="1" noChangeAspect="1"/>
          </p:cNvSpPr>
          <p:nvPr>
            <p:ph type="sldImg" idx="2"/>
          </p:nvPr>
        </p:nvSpPr>
        <p:spPr>
          <a:xfrm>
            <a:off x="839788" y="768350"/>
            <a:ext cx="54260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0"/>
        <p:cNvGrpSpPr/>
        <p:nvPr/>
      </p:nvGrpSpPr>
      <p:grpSpPr>
        <a:xfrm>
          <a:off x="0" y="0"/>
          <a:ext cx="0" cy="0"/>
          <a:chOff x="0" y="0"/>
          <a:chExt cx="0" cy="0"/>
        </a:xfrm>
      </p:grpSpPr>
      <p:sp>
        <p:nvSpPr>
          <p:cNvPr id="2121" name="Google Shape;2121;g382062e5864_0_3272:notes"/>
          <p:cNvSpPr txBox="1">
            <a:spLocks noGrp="1"/>
          </p:cNvSpPr>
          <p:nvPr>
            <p:ph type="body" idx="1"/>
          </p:nvPr>
        </p:nvSpPr>
        <p:spPr>
          <a:xfrm>
            <a:off x="710400" y="4861425"/>
            <a:ext cx="5683200" cy="46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22" name="Google Shape;2122;g382062e5864_0_3272:notes"/>
          <p:cNvSpPr>
            <a:spLocks noGrp="1" noRot="1" noChangeAspect="1"/>
          </p:cNvSpPr>
          <p:nvPr>
            <p:ph type="sldImg" idx="2"/>
          </p:nvPr>
        </p:nvSpPr>
        <p:spPr>
          <a:xfrm>
            <a:off x="839788" y="768350"/>
            <a:ext cx="54260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1"/>
        <p:cNvGrpSpPr/>
        <p:nvPr/>
      </p:nvGrpSpPr>
      <p:grpSpPr>
        <a:xfrm>
          <a:off x="0" y="0"/>
          <a:ext cx="0" cy="0"/>
          <a:chOff x="0" y="0"/>
          <a:chExt cx="0" cy="0"/>
        </a:xfrm>
      </p:grpSpPr>
      <p:sp>
        <p:nvSpPr>
          <p:cNvPr id="2152" name="Google Shape;2152;g382062e5864_0_649:notes"/>
          <p:cNvSpPr txBox="1">
            <a:spLocks noGrp="1"/>
          </p:cNvSpPr>
          <p:nvPr>
            <p:ph type="body" idx="1"/>
          </p:nvPr>
        </p:nvSpPr>
        <p:spPr>
          <a:xfrm>
            <a:off x="710400" y="4861425"/>
            <a:ext cx="5683200" cy="46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3" name="Google Shape;2153;g382062e5864_0_649:notes"/>
          <p:cNvSpPr>
            <a:spLocks noGrp="1" noRot="1" noChangeAspect="1"/>
          </p:cNvSpPr>
          <p:nvPr>
            <p:ph type="sldImg" idx="2"/>
          </p:nvPr>
        </p:nvSpPr>
        <p:spPr>
          <a:xfrm>
            <a:off x="839788" y="768350"/>
            <a:ext cx="54260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2"/>
        <p:cNvGrpSpPr/>
        <p:nvPr/>
      </p:nvGrpSpPr>
      <p:grpSpPr>
        <a:xfrm>
          <a:off x="0" y="0"/>
          <a:ext cx="0" cy="0"/>
          <a:chOff x="0" y="0"/>
          <a:chExt cx="0" cy="0"/>
        </a:xfrm>
      </p:grpSpPr>
      <p:sp>
        <p:nvSpPr>
          <p:cNvPr id="2183" name="Google Shape;2183;g382062e5864_0_586:notes"/>
          <p:cNvSpPr txBox="1">
            <a:spLocks noGrp="1"/>
          </p:cNvSpPr>
          <p:nvPr>
            <p:ph type="body" idx="1"/>
          </p:nvPr>
        </p:nvSpPr>
        <p:spPr>
          <a:xfrm>
            <a:off x="710400" y="4861425"/>
            <a:ext cx="5683200" cy="46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84" name="Google Shape;2184;g382062e5864_0_586:notes"/>
          <p:cNvSpPr>
            <a:spLocks noGrp="1" noRot="1" noChangeAspect="1"/>
          </p:cNvSpPr>
          <p:nvPr>
            <p:ph type="sldImg" idx="2"/>
          </p:nvPr>
        </p:nvSpPr>
        <p:spPr>
          <a:xfrm>
            <a:off x="839788" y="768350"/>
            <a:ext cx="54260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382062e5864_0_3470:notes"/>
          <p:cNvSpPr txBox="1">
            <a:spLocks noGrp="1"/>
          </p:cNvSpPr>
          <p:nvPr>
            <p:ph type="body" idx="1"/>
          </p:nvPr>
        </p:nvSpPr>
        <p:spPr>
          <a:xfrm>
            <a:off x="710400" y="4861425"/>
            <a:ext cx="5683200" cy="46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3" name="Google Shape;263;g382062e5864_0_3470:notes"/>
          <p:cNvSpPr>
            <a:spLocks noGrp="1" noRot="1" noChangeAspect="1"/>
          </p:cNvSpPr>
          <p:nvPr>
            <p:ph type="sldImg" idx="2"/>
          </p:nvPr>
        </p:nvSpPr>
        <p:spPr>
          <a:xfrm>
            <a:off x="839788" y="768350"/>
            <a:ext cx="54260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3"/>
        <p:cNvGrpSpPr/>
        <p:nvPr/>
      </p:nvGrpSpPr>
      <p:grpSpPr>
        <a:xfrm>
          <a:off x="0" y="0"/>
          <a:ext cx="0" cy="0"/>
          <a:chOff x="0" y="0"/>
          <a:chExt cx="0" cy="0"/>
        </a:xfrm>
      </p:grpSpPr>
      <p:sp>
        <p:nvSpPr>
          <p:cNvPr id="2214" name="Google Shape;2214;g382062e5864_0_3601:notes"/>
          <p:cNvSpPr txBox="1">
            <a:spLocks noGrp="1"/>
          </p:cNvSpPr>
          <p:nvPr>
            <p:ph type="body" idx="1"/>
          </p:nvPr>
        </p:nvSpPr>
        <p:spPr>
          <a:xfrm>
            <a:off x="710400" y="4861425"/>
            <a:ext cx="5683200" cy="46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15" name="Google Shape;2215;g382062e5864_0_3601:notes"/>
          <p:cNvSpPr>
            <a:spLocks noGrp="1" noRot="1" noChangeAspect="1"/>
          </p:cNvSpPr>
          <p:nvPr>
            <p:ph type="sldImg" idx="2"/>
          </p:nvPr>
        </p:nvSpPr>
        <p:spPr>
          <a:xfrm>
            <a:off x="839788" y="768350"/>
            <a:ext cx="54260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4"/>
        <p:cNvGrpSpPr/>
        <p:nvPr/>
      </p:nvGrpSpPr>
      <p:grpSpPr>
        <a:xfrm>
          <a:off x="0" y="0"/>
          <a:ext cx="0" cy="0"/>
          <a:chOff x="0" y="0"/>
          <a:chExt cx="0" cy="0"/>
        </a:xfrm>
      </p:grpSpPr>
      <p:sp>
        <p:nvSpPr>
          <p:cNvPr id="2245" name="Google Shape;2245;g382062e5864_0_3567:notes"/>
          <p:cNvSpPr txBox="1">
            <a:spLocks noGrp="1"/>
          </p:cNvSpPr>
          <p:nvPr>
            <p:ph type="body" idx="1"/>
          </p:nvPr>
        </p:nvSpPr>
        <p:spPr>
          <a:xfrm>
            <a:off x="710400" y="4861425"/>
            <a:ext cx="5683200" cy="46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46" name="Google Shape;2246;g382062e5864_0_3567:notes"/>
          <p:cNvSpPr>
            <a:spLocks noGrp="1" noRot="1" noChangeAspect="1"/>
          </p:cNvSpPr>
          <p:nvPr>
            <p:ph type="sldImg" idx="2"/>
          </p:nvPr>
        </p:nvSpPr>
        <p:spPr>
          <a:xfrm>
            <a:off x="839788" y="768350"/>
            <a:ext cx="54260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5"/>
        <p:cNvGrpSpPr/>
        <p:nvPr/>
      </p:nvGrpSpPr>
      <p:grpSpPr>
        <a:xfrm>
          <a:off x="0" y="0"/>
          <a:ext cx="0" cy="0"/>
          <a:chOff x="0" y="0"/>
          <a:chExt cx="0" cy="0"/>
        </a:xfrm>
      </p:grpSpPr>
      <p:sp>
        <p:nvSpPr>
          <p:cNvPr id="2276" name="Google Shape;2276;g382062e5864_0_3238:notes"/>
          <p:cNvSpPr txBox="1">
            <a:spLocks noGrp="1"/>
          </p:cNvSpPr>
          <p:nvPr>
            <p:ph type="body" idx="1"/>
          </p:nvPr>
        </p:nvSpPr>
        <p:spPr>
          <a:xfrm>
            <a:off x="710400" y="4861425"/>
            <a:ext cx="5683200" cy="46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77" name="Google Shape;2277;g382062e5864_0_3238:notes"/>
          <p:cNvSpPr>
            <a:spLocks noGrp="1" noRot="1" noChangeAspect="1"/>
          </p:cNvSpPr>
          <p:nvPr>
            <p:ph type="sldImg" idx="2"/>
          </p:nvPr>
        </p:nvSpPr>
        <p:spPr>
          <a:xfrm>
            <a:off x="839788" y="768350"/>
            <a:ext cx="54260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6"/>
        <p:cNvGrpSpPr/>
        <p:nvPr/>
      </p:nvGrpSpPr>
      <p:grpSpPr>
        <a:xfrm>
          <a:off x="0" y="0"/>
          <a:ext cx="0" cy="0"/>
          <a:chOff x="0" y="0"/>
          <a:chExt cx="0" cy="0"/>
        </a:xfrm>
      </p:grpSpPr>
      <p:sp>
        <p:nvSpPr>
          <p:cNvPr id="2307" name="Google Shape;2307;g382062e5864_0_743:notes"/>
          <p:cNvSpPr txBox="1">
            <a:spLocks noGrp="1"/>
          </p:cNvSpPr>
          <p:nvPr>
            <p:ph type="body" idx="1"/>
          </p:nvPr>
        </p:nvSpPr>
        <p:spPr>
          <a:xfrm>
            <a:off x="710400" y="4861425"/>
            <a:ext cx="5683200" cy="46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08" name="Google Shape;2308;g382062e5864_0_743:notes"/>
          <p:cNvSpPr>
            <a:spLocks noGrp="1" noRot="1" noChangeAspect="1"/>
          </p:cNvSpPr>
          <p:nvPr>
            <p:ph type="sldImg" idx="2"/>
          </p:nvPr>
        </p:nvSpPr>
        <p:spPr>
          <a:xfrm>
            <a:off x="839788" y="768350"/>
            <a:ext cx="54260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7"/>
        <p:cNvGrpSpPr/>
        <p:nvPr/>
      </p:nvGrpSpPr>
      <p:grpSpPr>
        <a:xfrm>
          <a:off x="0" y="0"/>
          <a:ext cx="0" cy="0"/>
          <a:chOff x="0" y="0"/>
          <a:chExt cx="0" cy="0"/>
        </a:xfrm>
      </p:grpSpPr>
      <p:sp>
        <p:nvSpPr>
          <p:cNvPr id="2338" name="Google Shape;2338;g382062e5864_0_682:notes"/>
          <p:cNvSpPr txBox="1">
            <a:spLocks noGrp="1"/>
          </p:cNvSpPr>
          <p:nvPr>
            <p:ph type="body" idx="1"/>
          </p:nvPr>
        </p:nvSpPr>
        <p:spPr>
          <a:xfrm>
            <a:off x="710400" y="4861425"/>
            <a:ext cx="5683200" cy="46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39" name="Google Shape;2339;g382062e5864_0_682:notes"/>
          <p:cNvSpPr>
            <a:spLocks noGrp="1" noRot="1" noChangeAspect="1"/>
          </p:cNvSpPr>
          <p:nvPr>
            <p:ph type="sldImg" idx="2"/>
          </p:nvPr>
        </p:nvSpPr>
        <p:spPr>
          <a:xfrm>
            <a:off x="839788" y="768350"/>
            <a:ext cx="54260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8"/>
        <p:cNvGrpSpPr/>
        <p:nvPr/>
      </p:nvGrpSpPr>
      <p:grpSpPr>
        <a:xfrm>
          <a:off x="0" y="0"/>
          <a:ext cx="0" cy="0"/>
          <a:chOff x="0" y="0"/>
          <a:chExt cx="0" cy="0"/>
        </a:xfrm>
      </p:grpSpPr>
      <p:sp>
        <p:nvSpPr>
          <p:cNvPr id="2369" name="Google Shape;2369;g382062e5864_0_776:notes"/>
          <p:cNvSpPr txBox="1">
            <a:spLocks noGrp="1"/>
          </p:cNvSpPr>
          <p:nvPr>
            <p:ph type="body" idx="1"/>
          </p:nvPr>
        </p:nvSpPr>
        <p:spPr>
          <a:xfrm>
            <a:off x="710400" y="4861425"/>
            <a:ext cx="5683200" cy="46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70" name="Google Shape;2370;g382062e5864_0_776:notes"/>
          <p:cNvSpPr>
            <a:spLocks noGrp="1" noRot="1" noChangeAspect="1"/>
          </p:cNvSpPr>
          <p:nvPr>
            <p:ph type="sldImg" idx="2"/>
          </p:nvPr>
        </p:nvSpPr>
        <p:spPr>
          <a:xfrm>
            <a:off x="839788" y="768350"/>
            <a:ext cx="54260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9"/>
        <p:cNvGrpSpPr/>
        <p:nvPr/>
      </p:nvGrpSpPr>
      <p:grpSpPr>
        <a:xfrm>
          <a:off x="0" y="0"/>
          <a:ext cx="0" cy="0"/>
          <a:chOff x="0" y="0"/>
          <a:chExt cx="0" cy="0"/>
        </a:xfrm>
      </p:grpSpPr>
      <p:sp>
        <p:nvSpPr>
          <p:cNvPr id="2400" name="Google Shape;2400;g382062e5864_0_810:notes"/>
          <p:cNvSpPr txBox="1">
            <a:spLocks noGrp="1"/>
          </p:cNvSpPr>
          <p:nvPr>
            <p:ph type="body" idx="1"/>
          </p:nvPr>
        </p:nvSpPr>
        <p:spPr>
          <a:xfrm>
            <a:off x="710400" y="4861425"/>
            <a:ext cx="5683200" cy="46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01" name="Google Shape;2401;g382062e5864_0_810:notes"/>
          <p:cNvSpPr>
            <a:spLocks noGrp="1" noRot="1" noChangeAspect="1"/>
          </p:cNvSpPr>
          <p:nvPr>
            <p:ph type="sldImg" idx="2"/>
          </p:nvPr>
        </p:nvSpPr>
        <p:spPr>
          <a:xfrm>
            <a:off x="839788" y="768350"/>
            <a:ext cx="54260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0"/>
        <p:cNvGrpSpPr/>
        <p:nvPr/>
      </p:nvGrpSpPr>
      <p:grpSpPr>
        <a:xfrm>
          <a:off x="0" y="0"/>
          <a:ext cx="0" cy="0"/>
          <a:chOff x="0" y="0"/>
          <a:chExt cx="0" cy="0"/>
        </a:xfrm>
      </p:grpSpPr>
      <p:sp>
        <p:nvSpPr>
          <p:cNvPr id="2431" name="Google Shape;2431;g382062e5864_0_842:notes"/>
          <p:cNvSpPr txBox="1">
            <a:spLocks noGrp="1"/>
          </p:cNvSpPr>
          <p:nvPr>
            <p:ph type="body" idx="1"/>
          </p:nvPr>
        </p:nvSpPr>
        <p:spPr>
          <a:xfrm>
            <a:off x="710400" y="4861425"/>
            <a:ext cx="5683200" cy="46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32" name="Google Shape;2432;g382062e5864_0_842:notes"/>
          <p:cNvSpPr>
            <a:spLocks noGrp="1" noRot="1" noChangeAspect="1"/>
          </p:cNvSpPr>
          <p:nvPr>
            <p:ph type="sldImg" idx="2"/>
          </p:nvPr>
        </p:nvSpPr>
        <p:spPr>
          <a:xfrm>
            <a:off x="839788" y="768350"/>
            <a:ext cx="54260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1"/>
        <p:cNvGrpSpPr/>
        <p:nvPr/>
      </p:nvGrpSpPr>
      <p:grpSpPr>
        <a:xfrm>
          <a:off x="0" y="0"/>
          <a:ext cx="0" cy="0"/>
          <a:chOff x="0" y="0"/>
          <a:chExt cx="0" cy="0"/>
        </a:xfrm>
      </p:grpSpPr>
      <p:sp>
        <p:nvSpPr>
          <p:cNvPr id="2462" name="Google Shape;2462;g382062e5864_0_874:notes"/>
          <p:cNvSpPr txBox="1">
            <a:spLocks noGrp="1"/>
          </p:cNvSpPr>
          <p:nvPr>
            <p:ph type="body" idx="1"/>
          </p:nvPr>
        </p:nvSpPr>
        <p:spPr>
          <a:xfrm>
            <a:off x="710400" y="4861425"/>
            <a:ext cx="5683200" cy="46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3" name="Google Shape;2463;g382062e5864_0_874:notes"/>
          <p:cNvSpPr>
            <a:spLocks noGrp="1" noRot="1" noChangeAspect="1"/>
          </p:cNvSpPr>
          <p:nvPr>
            <p:ph type="sldImg" idx="2"/>
          </p:nvPr>
        </p:nvSpPr>
        <p:spPr>
          <a:xfrm>
            <a:off x="839788" y="768350"/>
            <a:ext cx="54260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2"/>
        <p:cNvGrpSpPr/>
        <p:nvPr/>
      </p:nvGrpSpPr>
      <p:grpSpPr>
        <a:xfrm>
          <a:off x="0" y="0"/>
          <a:ext cx="0" cy="0"/>
          <a:chOff x="0" y="0"/>
          <a:chExt cx="0" cy="0"/>
        </a:xfrm>
      </p:grpSpPr>
      <p:sp>
        <p:nvSpPr>
          <p:cNvPr id="2493" name="Google Shape;2493;g382062e5864_0_906:notes"/>
          <p:cNvSpPr txBox="1">
            <a:spLocks noGrp="1"/>
          </p:cNvSpPr>
          <p:nvPr>
            <p:ph type="body" idx="1"/>
          </p:nvPr>
        </p:nvSpPr>
        <p:spPr>
          <a:xfrm>
            <a:off x="710400" y="4861425"/>
            <a:ext cx="5683200" cy="46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4" name="Google Shape;2494;g382062e5864_0_906:notes"/>
          <p:cNvSpPr>
            <a:spLocks noGrp="1" noRot="1" noChangeAspect="1"/>
          </p:cNvSpPr>
          <p:nvPr>
            <p:ph type="sldImg" idx="2"/>
          </p:nvPr>
        </p:nvSpPr>
        <p:spPr>
          <a:xfrm>
            <a:off x="839788" y="768350"/>
            <a:ext cx="54260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382062e5864_0_3437:notes"/>
          <p:cNvSpPr txBox="1">
            <a:spLocks noGrp="1"/>
          </p:cNvSpPr>
          <p:nvPr>
            <p:ph type="body" idx="1"/>
          </p:nvPr>
        </p:nvSpPr>
        <p:spPr>
          <a:xfrm>
            <a:off x="710400" y="4861425"/>
            <a:ext cx="5683200" cy="46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4" name="Google Shape;294;g382062e5864_0_3437:notes"/>
          <p:cNvSpPr>
            <a:spLocks noGrp="1" noRot="1" noChangeAspect="1"/>
          </p:cNvSpPr>
          <p:nvPr>
            <p:ph type="sldImg" idx="2"/>
          </p:nvPr>
        </p:nvSpPr>
        <p:spPr>
          <a:xfrm>
            <a:off x="839788" y="768350"/>
            <a:ext cx="54260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3"/>
        <p:cNvGrpSpPr/>
        <p:nvPr/>
      </p:nvGrpSpPr>
      <p:grpSpPr>
        <a:xfrm>
          <a:off x="0" y="0"/>
          <a:ext cx="0" cy="0"/>
          <a:chOff x="0" y="0"/>
          <a:chExt cx="0" cy="0"/>
        </a:xfrm>
      </p:grpSpPr>
      <p:sp>
        <p:nvSpPr>
          <p:cNvPr id="2524" name="Google Shape;2524;g382062e5864_0_939:notes"/>
          <p:cNvSpPr txBox="1">
            <a:spLocks noGrp="1"/>
          </p:cNvSpPr>
          <p:nvPr>
            <p:ph type="body" idx="1"/>
          </p:nvPr>
        </p:nvSpPr>
        <p:spPr>
          <a:xfrm>
            <a:off x="710400" y="4861425"/>
            <a:ext cx="5683200" cy="46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25" name="Google Shape;2525;g382062e5864_0_939:notes"/>
          <p:cNvSpPr>
            <a:spLocks noGrp="1" noRot="1" noChangeAspect="1"/>
          </p:cNvSpPr>
          <p:nvPr>
            <p:ph type="sldImg" idx="2"/>
          </p:nvPr>
        </p:nvSpPr>
        <p:spPr>
          <a:xfrm>
            <a:off x="839788" y="768350"/>
            <a:ext cx="54260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4"/>
        <p:cNvGrpSpPr/>
        <p:nvPr/>
      </p:nvGrpSpPr>
      <p:grpSpPr>
        <a:xfrm>
          <a:off x="0" y="0"/>
          <a:ext cx="0" cy="0"/>
          <a:chOff x="0" y="0"/>
          <a:chExt cx="0" cy="0"/>
        </a:xfrm>
      </p:grpSpPr>
      <p:sp>
        <p:nvSpPr>
          <p:cNvPr id="2555" name="Google Shape;2555;g382062e5864_0_2978:notes"/>
          <p:cNvSpPr txBox="1">
            <a:spLocks noGrp="1"/>
          </p:cNvSpPr>
          <p:nvPr>
            <p:ph type="body" idx="1"/>
          </p:nvPr>
        </p:nvSpPr>
        <p:spPr>
          <a:xfrm>
            <a:off x="710400" y="4861425"/>
            <a:ext cx="5683200" cy="46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56" name="Google Shape;2556;g382062e5864_0_2978:notes"/>
          <p:cNvSpPr>
            <a:spLocks noGrp="1" noRot="1" noChangeAspect="1"/>
          </p:cNvSpPr>
          <p:nvPr>
            <p:ph type="sldImg" idx="2"/>
          </p:nvPr>
        </p:nvSpPr>
        <p:spPr>
          <a:xfrm>
            <a:off x="839788" y="768350"/>
            <a:ext cx="54260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5"/>
        <p:cNvGrpSpPr/>
        <p:nvPr/>
      </p:nvGrpSpPr>
      <p:grpSpPr>
        <a:xfrm>
          <a:off x="0" y="0"/>
          <a:ext cx="0" cy="0"/>
          <a:chOff x="0" y="0"/>
          <a:chExt cx="0" cy="0"/>
        </a:xfrm>
      </p:grpSpPr>
      <p:sp>
        <p:nvSpPr>
          <p:cNvPr id="2586" name="Google Shape;2586;g382062e5864_0_972:notes"/>
          <p:cNvSpPr txBox="1">
            <a:spLocks noGrp="1"/>
          </p:cNvSpPr>
          <p:nvPr>
            <p:ph type="body" idx="1"/>
          </p:nvPr>
        </p:nvSpPr>
        <p:spPr>
          <a:xfrm>
            <a:off x="710400" y="4861425"/>
            <a:ext cx="5683200" cy="46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87" name="Google Shape;2587;g382062e5864_0_972:notes"/>
          <p:cNvSpPr>
            <a:spLocks noGrp="1" noRot="1" noChangeAspect="1"/>
          </p:cNvSpPr>
          <p:nvPr>
            <p:ph type="sldImg" idx="2"/>
          </p:nvPr>
        </p:nvSpPr>
        <p:spPr>
          <a:xfrm>
            <a:off x="839788" y="768350"/>
            <a:ext cx="54260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6"/>
        <p:cNvGrpSpPr/>
        <p:nvPr/>
      </p:nvGrpSpPr>
      <p:grpSpPr>
        <a:xfrm>
          <a:off x="0" y="0"/>
          <a:ext cx="0" cy="0"/>
          <a:chOff x="0" y="0"/>
          <a:chExt cx="0" cy="0"/>
        </a:xfrm>
      </p:grpSpPr>
      <p:sp>
        <p:nvSpPr>
          <p:cNvPr id="2617" name="Google Shape;2617;g382062e5864_0_3010:notes"/>
          <p:cNvSpPr txBox="1">
            <a:spLocks noGrp="1"/>
          </p:cNvSpPr>
          <p:nvPr>
            <p:ph type="body" idx="1"/>
          </p:nvPr>
        </p:nvSpPr>
        <p:spPr>
          <a:xfrm>
            <a:off x="710400" y="4861425"/>
            <a:ext cx="5683200" cy="46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8" name="Google Shape;2618;g382062e5864_0_3010:notes"/>
          <p:cNvSpPr>
            <a:spLocks noGrp="1" noRot="1" noChangeAspect="1"/>
          </p:cNvSpPr>
          <p:nvPr>
            <p:ph type="sldImg" idx="2"/>
          </p:nvPr>
        </p:nvSpPr>
        <p:spPr>
          <a:xfrm>
            <a:off x="839788" y="768350"/>
            <a:ext cx="54260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7"/>
        <p:cNvGrpSpPr/>
        <p:nvPr/>
      </p:nvGrpSpPr>
      <p:grpSpPr>
        <a:xfrm>
          <a:off x="0" y="0"/>
          <a:ext cx="0" cy="0"/>
          <a:chOff x="0" y="0"/>
          <a:chExt cx="0" cy="0"/>
        </a:xfrm>
      </p:grpSpPr>
      <p:sp>
        <p:nvSpPr>
          <p:cNvPr id="2648" name="Google Shape;2648;g382062e5864_0_1037:notes"/>
          <p:cNvSpPr txBox="1">
            <a:spLocks noGrp="1"/>
          </p:cNvSpPr>
          <p:nvPr>
            <p:ph type="body" idx="1"/>
          </p:nvPr>
        </p:nvSpPr>
        <p:spPr>
          <a:xfrm>
            <a:off x="710400" y="4861425"/>
            <a:ext cx="5683200" cy="46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49" name="Google Shape;2649;g382062e5864_0_1037:notes"/>
          <p:cNvSpPr>
            <a:spLocks noGrp="1" noRot="1" noChangeAspect="1"/>
          </p:cNvSpPr>
          <p:nvPr>
            <p:ph type="sldImg" idx="2"/>
          </p:nvPr>
        </p:nvSpPr>
        <p:spPr>
          <a:xfrm>
            <a:off x="839788" y="768350"/>
            <a:ext cx="54260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8"/>
        <p:cNvGrpSpPr/>
        <p:nvPr/>
      </p:nvGrpSpPr>
      <p:grpSpPr>
        <a:xfrm>
          <a:off x="0" y="0"/>
          <a:ext cx="0" cy="0"/>
          <a:chOff x="0" y="0"/>
          <a:chExt cx="0" cy="0"/>
        </a:xfrm>
      </p:grpSpPr>
      <p:sp>
        <p:nvSpPr>
          <p:cNvPr id="2679" name="Google Shape;2679;g382062e5864_0_1004:notes"/>
          <p:cNvSpPr txBox="1">
            <a:spLocks noGrp="1"/>
          </p:cNvSpPr>
          <p:nvPr>
            <p:ph type="body" idx="1"/>
          </p:nvPr>
        </p:nvSpPr>
        <p:spPr>
          <a:xfrm>
            <a:off x="710400" y="4861425"/>
            <a:ext cx="5683200" cy="46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80" name="Google Shape;2680;g382062e5864_0_1004:notes"/>
          <p:cNvSpPr>
            <a:spLocks noGrp="1" noRot="1" noChangeAspect="1"/>
          </p:cNvSpPr>
          <p:nvPr>
            <p:ph type="sldImg" idx="2"/>
          </p:nvPr>
        </p:nvSpPr>
        <p:spPr>
          <a:xfrm>
            <a:off x="839788" y="768350"/>
            <a:ext cx="54260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9"/>
        <p:cNvGrpSpPr/>
        <p:nvPr/>
      </p:nvGrpSpPr>
      <p:grpSpPr>
        <a:xfrm>
          <a:off x="0" y="0"/>
          <a:ext cx="0" cy="0"/>
          <a:chOff x="0" y="0"/>
          <a:chExt cx="0" cy="0"/>
        </a:xfrm>
      </p:grpSpPr>
      <p:sp>
        <p:nvSpPr>
          <p:cNvPr id="2710" name="Google Shape;2710;g382062e5864_0_1362:notes"/>
          <p:cNvSpPr txBox="1">
            <a:spLocks noGrp="1"/>
          </p:cNvSpPr>
          <p:nvPr>
            <p:ph type="body" idx="1"/>
          </p:nvPr>
        </p:nvSpPr>
        <p:spPr>
          <a:xfrm>
            <a:off x="710400" y="4861425"/>
            <a:ext cx="5683200" cy="46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11" name="Google Shape;2711;g382062e5864_0_1362:notes"/>
          <p:cNvSpPr>
            <a:spLocks noGrp="1" noRot="1" noChangeAspect="1"/>
          </p:cNvSpPr>
          <p:nvPr>
            <p:ph type="sldImg" idx="2"/>
          </p:nvPr>
        </p:nvSpPr>
        <p:spPr>
          <a:xfrm>
            <a:off x="839788" y="768350"/>
            <a:ext cx="54260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0"/>
        <p:cNvGrpSpPr/>
        <p:nvPr/>
      </p:nvGrpSpPr>
      <p:grpSpPr>
        <a:xfrm>
          <a:off x="0" y="0"/>
          <a:ext cx="0" cy="0"/>
          <a:chOff x="0" y="0"/>
          <a:chExt cx="0" cy="0"/>
        </a:xfrm>
      </p:grpSpPr>
      <p:sp>
        <p:nvSpPr>
          <p:cNvPr id="2741" name="Google Shape;2741;p10:notes"/>
          <p:cNvSpPr txBox="1">
            <a:spLocks noGrp="1"/>
          </p:cNvSpPr>
          <p:nvPr>
            <p:ph type="body" idx="1"/>
          </p:nvPr>
        </p:nvSpPr>
        <p:spPr>
          <a:xfrm>
            <a:off x="710400" y="4861425"/>
            <a:ext cx="5683225" cy="46055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42" name="Google Shape;2742;p10:notes"/>
          <p:cNvSpPr>
            <a:spLocks noGrp="1" noRot="1" noChangeAspect="1"/>
          </p:cNvSpPr>
          <p:nvPr>
            <p:ph type="sldImg" idx="2"/>
          </p:nvPr>
        </p:nvSpPr>
        <p:spPr>
          <a:xfrm>
            <a:off x="839788" y="768350"/>
            <a:ext cx="5424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1"/>
        <p:cNvGrpSpPr/>
        <p:nvPr/>
      </p:nvGrpSpPr>
      <p:grpSpPr>
        <a:xfrm>
          <a:off x="0" y="0"/>
          <a:ext cx="0" cy="0"/>
          <a:chOff x="0" y="0"/>
          <a:chExt cx="0" cy="0"/>
        </a:xfrm>
      </p:grpSpPr>
      <p:sp>
        <p:nvSpPr>
          <p:cNvPr id="2772" name="Google Shape;2772;g382062e5864_0_1684:notes"/>
          <p:cNvSpPr txBox="1">
            <a:spLocks noGrp="1"/>
          </p:cNvSpPr>
          <p:nvPr>
            <p:ph type="body" idx="1"/>
          </p:nvPr>
        </p:nvSpPr>
        <p:spPr>
          <a:xfrm>
            <a:off x="710400" y="4861425"/>
            <a:ext cx="5683200" cy="46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73" name="Google Shape;2773;g382062e5864_0_1684:notes"/>
          <p:cNvSpPr>
            <a:spLocks noGrp="1" noRot="1" noChangeAspect="1"/>
          </p:cNvSpPr>
          <p:nvPr>
            <p:ph type="sldImg" idx="2"/>
          </p:nvPr>
        </p:nvSpPr>
        <p:spPr>
          <a:xfrm>
            <a:off x="839788" y="768350"/>
            <a:ext cx="54260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2"/>
        <p:cNvGrpSpPr/>
        <p:nvPr/>
      </p:nvGrpSpPr>
      <p:grpSpPr>
        <a:xfrm>
          <a:off x="0" y="0"/>
          <a:ext cx="0" cy="0"/>
          <a:chOff x="0" y="0"/>
          <a:chExt cx="0" cy="0"/>
        </a:xfrm>
      </p:grpSpPr>
      <p:sp>
        <p:nvSpPr>
          <p:cNvPr id="2803" name="Google Shape;2803;g382062e5864_0_2945:notes"/>
          <p:cNvSpPr txBox="1">
            <a:spLocks noGrp="1"/>
          </p:cNvSpPr>
          <p:nvPr>
            <p:ph type="body" idx="1"/>
          </p:nvPr>
        </p:nvSpPr>
        <p:spPr>
          <a:xfrm>
            <a:off x="710400" y="4861425"/>
            <a:ext cx="5683200" cy="46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04" name="Google Shape;2804;g382062e5864_0_2945:notes"/>
          <p:cNvSpPr>
            <a:spLocks noGrp="1" noRot="1" noChangeAspect="1"/>
          </p:cNvSpPr>
          <p:nvPr>
            <p:ph type="sldImg" idx="2"/>
          </p:nvPr>
        </p:nvSpPr>
        <p:spPr>
          <a:xfrm>
            <a:off x="839788" y="768350"/>
            <a:ext cx="54260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382062e5864_0_3371:notes"/>
          <p:cNvSpPr txBox="1">
            <a:spLocks noGrp="1"/>
          </p:cNvSpPr>
          <p:nvPr>
            <p:ph type="body" idx="1"/>
          </p:nvPr>
        </p:nvSpPr>
        <p:spPr>
          <a:xfrm>
            <a:off x="710400" y="4861425"/>
            <a:ext cx="5683200" cy="46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5" name="Google Shape;325;g382062e5864_0_3371:notes"/>
          <p:cNvSpPr>
            <a:spLocks noGrp="1" noRot="1" noChangeAspect="1"/>
          </p:cNvSpPr>
          <p:nvPr>
            <p:ph type="sldImg" idx="2"/>
          </p:nvPr>
        </p:nvSpPr>
        <p:spPr>
          <a:xfrm>
            <a:off x="839788" y="768350"/>
            <a:ext cx="54260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3"/>
        <p:cNvGrpSpPr/>
        <p:nvPr/>
      </p:nvGrpSpPr>
      <p:grpSpPr>
        <a:xfrm>
          <a:off x="0" y="0"/>
          <a:ext cx="0" cy="0"/>
          <a:chOff x="0" y="0"/>
          <a:chExt cx="0" cy="0"/>
        </a:xfrm>
      </p:grpSpPr>
      <p:sp>
        <p:nvSpPr>
          <p:cNvPr id="2834" name="Google Shape;2834;g382062e5864_0_1783:notes"/>
          <p:cNvSpPr txBox="1">
            <a:spLocks noGrp="1"/>
          </p:cNvSpPr>
          <p:nvPr>
            <p:ph type="body" idx="1"/>
          </p:nvPr>
        </p:nvSpPr>
        <p:spPr>
          <a:xfrm>
            <a:off x="710400" y="4861425"/>
            <a:ext cx="5683200" cy="46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35" name="Google Shape;2835;g382062e5864_0_1783:notes"/>
          <p:cNvSpPr>
            <a:spLocks noGrp="1" noRot="1" noChangeAspect="1"/>
          </p:cNvSpPr>
          <p:nvPr>
            <p:ph type="sldImg" idx="2"/>
          </p:nvPr>
        </p:nvSpPr>
        <p:spPr>
          <a:xfrm>
            <a:off x="839788" y="768350"/>
            <a:ext cx="54260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4"/>
        <p:cNvGrpSpPr/>
        <p:nvPr/>
      </p:nvGrpSpPr>
      <p:grpSpPr>
        <a:xfrm>
          <a:off x="0" y="0"/>
          <a:ext cx="0" cy="0"/>
          <a:chOff x="0" y="0"/>
          <a:chExt cx="0" cy="0"/>
        </a:xfrm>
      </p:grpSpPr>
      <p:sp>
        <p:nvSpPr>
          <p:cNvPr id="2865" name="Google Shape;2865;g382062e5864_0_2880:notes"/>
          <p:cNvSpPr txBox="1">
            <a:spLocks noGrp="1"/>
          </p:cNvSpPr>
          <p:nvPr>
            <p:ph type="body" idx="1"/>
          </p:nvPr>
        </p:nvSpPr>
        <p:spPr>
          <a:xfrm>
            <a:off x="710400" y="4861425"/>
            <a:ext cx="5683200" cy="46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66" name="Google Shape;2866;g382062e5864_0_2880:notes"/>
          <p:cNvSpPr>
            <a:spLocks noGrp="1" noRot="1" noChangeAspect="1"/>
          </p:cNvSpPr>
          <p:nvPr>
            <p:ph type="sldImg" idx="2"/>
          </p:nvPr>
        </p:nvSpPr>
        <p:spPr>
          <a:xfrm>
            <a:off x="839788" y="768350"/>
            <a:ext cx="54260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5"/>
        <p:cNvGrpSpPr/>
        <p:nvPr/>
      </p:nvGrpSpPr>
      <p:grpSpPr>
        <a:xfrm>
          <a:off x="0" y="0"/>
          <a:ext cx="0" cy="0"/>
          <a:chOff x="0" y="0"/>
          <a:chExt cx="0" cy="0"/>
        </a:xfrm>
      </p:grpSpPr>
      <p:sp>
        <p:nvSpPr>
          <p:cNvPr id="2896" name="Google Shape;2896;g382062e5864_0_1816:notes"/>
          <p:cNvSpPr txBox="1">
            <a:spLocks noGrp="1"/>
          </p:cNvSpPr>
          <p:nvPr>
            <p:ph type="body" idx="1"/>
          </p:nvPr>
        </p:nvSpPr>
        <p:spPr>
          <a:xfrm>
            <a:off x="710400" y="4861425"/>
            <a:ext cx="5683200" cy="46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97" name="Google Shape;2897;g382062e5864_0_1816:notes"/>
          <p:cNvSpPr>
            <a:spLocks noGrp="1" noRot="1" noChangeAspect="1"/>
          </p:cNvSpPr>
          <p:nvPr>
            <p:ph type="sldImg" idx="2"/>
          </p:nvPr>
        </p:nvSpPr>
        <p:spPr>
          <a:xfrm>
            <a:off x="839788" y="768350"/>
            <a:ext cx="54260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6"/>
        <p:cNvGrpSpPr/>
        <p:nvPr/>
      </p:nvGrpSpPr>
      <p:grpSpPr>
        <a:xfrm>
          <a:off x="0" y="0"/>
          <a:ext cx="0" cy="0"/>
          <a:chOff x="0" y="0"/>
          <a:chExt cx="0" cy="0"/>
        </a:xfrm>
      </p:grpSpPr>
      <p:sp>
        <p:nvSpPr>
          <p:cNvPr id="2927" name="Google Shape;2927;g382062e5864_0_2913:notes"/>
          <p:cNvSpPr txBox="1">
            <a:spLocks noGrp="1"/>
          </p:cNvSpPr>
          <p:nvPr>
            <p:ph type="body" idx="1"/>
          </p:nvPr>
        </p:nvSpPr>
        <p:spPr>
          <a:xfrm>
            <a:off x="710400" y="4861425"/>
            <a:ext cx="5683200" cy="46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28" name="Google Shape;2928;g382062e5864_0_2913:notes"/>
          <p:cNvSpPr>
            <a:spLocks noGrp="1" noRot="1" noChangeAspect="1"/>
          </p:cNvSpPr>
          <p:nvPr>
            <p:ph type="sldImg" idx="2"/>
          </p:nvPr>
        </p:nvSpPr>
        <p:spPr>
          <a:xfrm>
            <a:off x="839788" y="768350"/>
            <a:ext cx="54260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7"/>
        <p:cNvGrpSpPr/>
        <p:nvPr/>
      </p:nvGrpSpPr>
      <p:grpSpPr>
        <a:xfrm>
          <a:off x="0" y="0"/>
          <a:ext cx="0" cy="0"/>
          <a:chOff x="0" y="0"/>
          <a:chExt cx="0" cy="0"/>
        </a:xfrm>
      </p:grpSpPr>
      <p:sp>
        <p:nvSpPr>
          <p:cNvPr id="2958" name="Google Shape;2958;g382062e5864_0_1849:notes"/>
          <p:cNvSpPr txBox="1">
            <a:spLocks noGrp="1"/>
          </p:cNvSpPr>
          <p:nvPr>
            <p:ph type="body" idx="1"/>
          </p:nvPr>
        </p:nvSpPr>
        <p:spPr>
          <a:xfrm>
            <a:off x="710400" y="4861425"/>
            <a:ext cx="5683200" cy="46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59" name="Google Shape;2959;g382062e5864_0_1849:notes"/>
          <p:cNvSpPr>
            <a:spLocks noGrp="1" noRot="1" noChangeAspect="1"/>
          </p:cNvSpPr>
          <p:nvPr>
            <p:ph type="sldImg" idx="2"/>
          </p:nvPr>
        </p:nvSpPr>
        <p:spPr>
          <a:xfrm>
            <a:off x="839788" y="768350"/>
            <a:ext cx="54260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8"/>
        <p:cNvGrpSpPr/>
        <p:nvPr/>
      </p:nvGrpSpPr>
      <p:grpSpPr>
        <a:xfrm>
          <a:off x="0" y="0"/>
          <a:ext cx="0" cy="0"/>
          <a:chOff x="0" y="0"/>
          <a:chExt cx="0" cy="0"/>
        </a:xfrm>
      </p:grpSpPr>
      <p:sp>
        <p:nvSpPr>
          <p:cNvPr id="2989" name="Google Shape;2989;g382062e5864_0_2493:notes"/>
          <p:cNvSpPr txBox="1">
            <a:spLocks noGrp="1"/>
          </p:cNvSpPr>
          <p:nvPr>
            <p:ph type="body" idx="1"/>
          </p:nvPr>
        </p:nvSpPr>
        <p:spPr>
          <a:xfrm>
            <a:off x="710400" y="4861425"/>
            <a:ext cx="5683200" cy="46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90" name="Google Shape;2990;g382062e5864_0_2493:notes"/>
          <p:cNvSpPr>
            <a:spLocks noGrp="1" noRot="1" noChangeAspect="1"/>
          </p:cNvSpPr>
          <p:nvPr>
            <p:ph type="sldImg" idx="2"/>
          </p:nvPr>
        </p:nvSpPr>
        <p:spPr>
          <a:xfrm>
            <a:off x="839788" y="768350"/>
            <a:ext cx="54260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9"/>
        <p:cNvGrpSpPr/>
        <p:nvPr/>
      </p:nvGrpSpPr>
      <p:grpSpPr>
        <a:xfrm>
          <a:off x="0" y="0"/>
          <a:ext cx="0" cy="0"/>
          <a:chOff x="0" y="0"/>
          <a:chExt cx="0" cy="0"/>
        </a:xfrm>
      </p:grpSpPr>
      <p:sp>
        <p:nvSpPr>
          <p:cNvPr id="3020" name="Google Shape;3020;g382062e5864_0_3043:notes"/>
          <p:cNvSpPr txBox="1">
            <a:spLocks noGrp="1"/>
          </p:cNvSpPr>
          <p:nvPr>
            <p:ph type="body" idx="1"/>
          </p:nvPr>
        </p:nvSpPr>
        <p:spPr>
          <a:xfrm>
            <a:off x="710400" y="4861425"/>
            <a:ext cx="5683200" cy="46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21" name="Google Shape;3021;g382062e5864_0_3043:notes"/>
          <p:cNvSpPr>
            <a:spLocks noGrp="1" noRot="1" noChangeAspect="1"/>
          </p:cNvSpPr>
          <p:nvPr>
            <p:ph type="sldImg" idx="2"/>
          </p:nvPr>
        </p:nvSpPr>
        <p:spPr>
          <a:xfrm>
            <a:off x="839788" y="768350"/>
            <a:ext cx="54260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0"/>
        <p:cNvGrpSpPr/>
        <p:nvPr/>
      </p:nvGrpSpPr>
      <p:grpSpPr>
        <a:xfrm>
          <a:off x="0" y="0"/>
          <a:ext cx="0" cy="0"/>
          <a:chOff x="0" y="0"/>
          <a:chExt cx="0" cy="0"/>
        </a:xfrm>
      </p:grpSpPr>
      <p:sp>
        <p:nvSpPr>
          <p:cNvPr id="3051" name="Google Shape;3051;g382062e5864_0_1882:notes"/>
          <p:cNvSpPr txBox="1">
            <a:spLocks noGrp="1"/>
          </p:cNvSpPr>
          <p:nvPr>
            <p:ph type="body" idx="1"/>
          </p:nvPr>
        </p:nvSpPr>
        <p:spPr>
          <a:xfrm>
            <a:off x="710400" y="4861425"/>
            <a:ext cx="5683200" cy="46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52" name="Google Shape;3052;g382062e5864_0_1882:notes"/>
          <p:cNvSpPr>
            <a:spLocks noGrp="1" noRot="1" noChangeAspect="1"/>
          </p:cNvSpPr>
          <p:nvPr>
            <p:ph type="sldImg" idx="2"/>
          </p:nvPr>
        </p:nvSpPr>
        <p:spPr>
          <a:xfrm>
            <a:off x="839788" y="768350"/>
            <a:ext cx="54260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1"/>
        <p:cNvGrpSpPr/>
        <p:nvPr/>
      </p:nvGrpSpPr>
      <p:grpSpPr>
        <a:xfrm>
          <a:off x="0" y="0"/>
          <a:ext cx="0" cy="0"/>
          <a:chOff x="0" y="0"/>
          <a:chExt cx="0" cy="0"/>
        </a:xfrm>
      </p:grpSpPr>
      <p:sp>
        <p:nvSpPr>
          <p:cNvPr id="3082" name="Google Shape;3082;g382062e5864_0_1915:notes"/>
          <p:cNvSpPr txBox="1">
            <a:spLocks noGrp="1"/>
          </p:cNvSpPr>
          <p:nvPr>
            <p:ph type="body" idx="1"/>
          </p:nvPr>
        </p:nvSpPr>
        <p:spPr>
          <a:xfrm>
            <a:off x="710400" y="4861425"/>
            <a:ext cx="5683200" cy="46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83" name="Google Shape;3083;g382062e5864_0_1915:notes"/>
          <p:cNvSpPr>
            <a:spLocks noGrp="1" noRot="1" noChangeAspect="1"/>
          </p:cNvSpPr>
          <p:nvPr>
            <p:ph type="sldImg" idx="2"/>
          </p:nvPr>
        </p:nvSpPr>
        <p:spPr>
          <a:xfrm>
            <a:off x="839788" y="768350"/>
            <a:ext cx="54260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2"/>
        <p:cNvGrpSpPr/>
        <p:nvPr/>
      </p:nvGrpSpPr>
      <p:grpSpPr>
        <a:xfrm>
          <a:off x="0" y="0"/>
          <a:ext cx="0" cy="0"/>
          <a:chOff x="0" y="0"/>
          <a:chExt cx="0" cy="0"/>
        </a:xfrm>
      </p:grpSpPr>
      <p:sp>
        <p:nvSpPr>
          <p:cNvPr id="3113" name="Google Shape;3113;g382062e5864_0_2397:notes"/>
          <p:cNvSpPr txBox="1">
            <a:spLocks noGrp="1"/>
          </p:cNvSpPr>
          <p:nvPr>
            <p:ph type="body" idx="1"/>
          </p:nvPr>
        </p:nvSpPr>
        <p:spPr>
          <a:xfrm>
            <a:off x="710400" y="4861425"/>
            <a:ext cx="5683200" cy="46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14" name="Google Shape;3114;g382062e5864_0_2397:notes"/>
          <p:cNvSpPr>
            <a:spLocks noGrp="1" noRot="1" noChangeAspect="1"/>
          </p:cNvSpPr>
          <p:nvPr>
            <p:ph type="sldImg" idx="2"/>
          </p:nvPr>
        </p:nvSpPr>
        <p:spPr>
          <a:xfrm>
            <a:off x="839788" y="768350"/>
            <a:ext cx="54260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11"/>
        <p:cNvGrpSpPr/>
        <p:nvPr/>
      </p:nvGrpSpPr>
      <p:grpSpPr>
        <a:xfrm>
          <a:off x="0" y="0"/>
          <a:ext cx="0" cy="0"/>
          <a:chOff x="0" y="0"/>
          <a:chExt cx="0" cy="0"/>
        </a:xfrm>
      </p:grpSpPr>
      <p:sp>
        <p:nvSpPr>
          <p:cNvPr id="12" name="Google Shape;12;p141"/>
          <p:cNvSpPr txBox="1">
            <a:spLocks noGrp="1"/>
          </p:cNvSpPr>
          <p:nvPr>
            <p:ph type="dt" idx="10"/>
          </p:nvPr>
        </p:nvSpPr>
        <p:spPr>
          <a:xfrm>
            <a:off x="735062" y="7006700"/>
            <a:ext cx="2405658" cy="4024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141"/>
          <p:cNvSpPr txBox="1">
            <a:spLocks noGrp="1"/>
          </p:cNvSpPr>
          <p:nvPr>
            <p:ph type="ftr" idx="11"/>
          </p:nvPr>
        </p:nvSpPr>
        <p:spPr>
          <a:xfrm>
            <a:off x="3541663" y="7006700"/>
            <a:ext cx="3608487" cy="4024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141"/>
          <p:cNvSpPr txBox="1">
            <a:spLocks noGrp="1"/>
          </p:cNvSpPr>
          <p:nvPr>
            <p:ph type="sldNum" idx="12"/>
          </p:nvPr>
        </p:nvSpPr>
        <p:spPr>
          <a:xfrm>
            <a:off x="7551093" y="7006700"/>
            <a:ext cx="2405658" cy="4024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標題及直排文字" type="vertTx">
  <p:cSld name="VERTICAL_TEXT">
    <p:spTree>
      <p:nvGrpSpPr>
        <p:cNvPr id="1" name="Shape 68"/>
        <p:cNvGrpSpPr/>
        <p:nvPr/>
      </p:nvGrpSpPr>
      <p:grpSpPr>
        <a:xfrm>
          <a:off x="0" y="0"/>
          <a:ext cx="0" cy="0"/>
          <a:chOff x="0" y="0"/>
          <a:chExt cx="0" cy="0"/>
        </a:xfrm>
      </p:grpSpPr>
      <p:sp>
        <p:nvSpPr>
          <p:cNvPr id="69" name="Google Shape;69;p150"/>
          <p:cNvSpPr txBox="1">
            <a:spLocks noGrp="1"/>
          </p:cNvSpPr>
          <p:nvPr>
            <p:ph type="title"/>
          </p:nvPr>
        </p:nvSpPr>
        <p:spPr>
          <a:xfrm>
            <a:off x="735062" y="402484"/>
            <a:ext cx="9221689" cy="14611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50"/>
          <p:cNvSpPr txBox="1">
            <a:spLocks noGrp="1"/>
          </p:cNvSpPr>
          <p:nvPr>
            <p:ph type="body" idx="1"/>
          </p:nvPr>
        </p:nvSpPr>
        <p:spPr>
          <a:xfrm rot="5400000">
            <a:off x="2947634" y="-200158"/>
            <a:ext cx="4796544" cy="922168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102"/>
              </a:spcBef>
              <a:spcAft>
                <a:spcPts val="0"/>
              </a:spcAft>
              <a:buClr>
                <a:schemeClr val="dk1"/>
              </a:buClr>
              <a:buSzPts val="1800"/>
              <a:buChar char="•"/>
              <a:defRPr/>
            </a:lvl1pPr>
            <a:lvl2pPr marL="914400" lvl="1" indent="-342900" algn="l">
              <a:lnSpc>
                <a:spcPct val="90000"/>
              </a:lnSpc>
              <a:spcBef>
                <a:spcPts val="551"/>
              </a:spcBef>
              <a:spcAft>
                <a:spcPts val="0"/>
              </a:spcAft>
              <a:buClr>
                <a:schemeClr val="dk1"/>
              </a:buClr>
              <a:buSzPts val="1800"/>
              <a:buChar char="•"/>
              <a:defRPr/>
            </a:lvl2pPr>
            <a:lvl3pPr marL="1371600" lvl="2" indent="-342900" algn="l">
              <a:lnSpc>
                <a:spcPct val="90000"/>
              </a:lnSpc>
              <a:spcBef>
                <a:spcPts val="551"/>
              </a:spcBef>
              <a:spcAft>
                <a:spcPts val="0"/>
              </a:spcAft>
              <a:buClr>
                <a:schemeClr val="dk1"/>
              </a:buClr>
              <a:buSzPts val="1800"/>
              <a:buChar char="•"/>
              <a:defRPr/>
            </a:lvl3pPr>
            <a:lvl4pPr marL="1828800" lvl="3" indent="-342900" algn="l">
              <a:lnSpc>
                <a:spcPct val="90000"/>
              </a:lnSpc>
              <a:spcBef>
                <a:spcPts val="551"/>
              </a:spcBef>
              <a:spcAft>
                <a:spcPts val="0"/>
              </a:spcAft>
              <a:buClr>
                <a:schemeClr val="dk1"/>
              </a:buClr>
              <a:buSzPts val="1800"/>
              <a:buChar char="•"/>
              <a:defRPr/>
            </a:lvl4pPr>
            <a:lvl5pPr marL="2286000" lvl="4" indent="-342900" algn="l">
              <a:lnSpc>
                <a:spcPct val="90000"/>
              </a:lnSpc>
              <a:spcBef>
                <a:spcPts val="551"/>
              </a:spcBef>
              <a:spcAft>
                <a:spcPts val="0"/>
              </a:spcAft>
              <a:buClr>
                <a:schemeClr val="dk1"/>
              </a:buClr>
              <a:buSzPts val="1800"/>
              <a:buChar char="•"/>
              <a:defRPr/>
            </a:lvl5pPr>
            <a:lvl6pPr marL="2743200" lvl="5" indent="-342900" algn="l">
              <a:lnSpc>
                <a:spcPct val="90000"/>
              </a:lnSpc>
              <a:spcBef>
                <a:spcPts val="551"/>
              </a:spcBef>
              <a:spcAft>
                <a:spcPts val="0"/>
              </a:spcAft>
              <a:buClr>
                <a:schemeClr val="dk1"/>
              </a:buClr>
              <a:buSzPts val="1800"/>
              <a:buChar char="•"/>
              <a:defRPr/>
            </a:lvl6pPr>
            <a:lvl7pPr marL="3200400" lvl="6" indent="-342900" algn="l">
              <a:lnSpc>
                <a:spcPct val="90000"/>
              </a:lnSpc>
              <a:spcBef>
                <a:spcPts val="551"/>
              </a:spcBef>
              <a:spcAft>
                <a:spcPts val="0"/>
              </a:spcAft>
              <a:buClr>
                <a:schemeClr val="dk1"/>
              </a:buClr>
              <a:buSzPts val="1800"/>
              <a:buChar char="•"/>
              <a:defRPr/>
            </a:lvl7pPr>
            <a:lvl8pPr marL="3657600" lvl="7" indent="-342900" algn="l">
              <a:lnSpc>
                <a:spcPct val="90000"/>
              </a:lnSpc>
              <a:spcBef>
                <a:spcPts val="551"/>
              </a:spcBef>
              <a:spcAft>
                <a:spcPts val="0"/>
              </a:spcAft>
              <a:buClr>
                <a:schemeClr val="dk1"/>
              </a:buClr>
              <a:buSzPts val="1800"/>
              <a:buChar char="•"/>
              <a:defRPr/>
            </a:lvl8pPr>
            <a:lvl9pPr marL="4114800" lvl="8" indent="-342900" algn="l">
              <a:lnSpc>
                <a:spcPct val="90000"/>
              </a:lnSpc>
              <a:spcBef>
                <a:spcPts val="551"/>
              </a:spcBef>
              <a:spcAft>
                <a:spcPts val="0"/>
              </a:spcAft>
              <a:buClr>
                <a:schemeClr val="dk1"/>
              </a:buClr>
              <a:buSzPts val="1800"/>
              <a:buChar char="•"/>
              <a:defRPr/>
            </a:lvl9pPr>
          </a:lstStyle>
          <a:p>
            <a:endParaRPr/>
          </a:p>
        </p:txBody>
      </p:sp>
      <p:sp>
        <p:nvSpPr>
          <p:cNvPr id="71" name="Google Shape;71;p150"/>
          <p:cNvSpPr txBox="1">
            <a:spLocks noGrp="1"/>
          </p:cNvSpPr>
          <p:nvPr>
            <p:ph type="dt" idx="10"/>
          </p:nvPr>
        </p:nvSpPr>
        <p:spPr>
          <a:xfrm>
            <a:off x="735062" y="7006700"/>
            <a:ext cx="2405658" cy="4024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50"/>
          <p:cNvSpPr txBox="1">
            <a:spLocks noGrp="1"/>
          </p:cNvSpPr>
          <p:nvPr>
            <p:ph type="ftr" idx="11"/>
          </p:nvPr>
        </p:nvSpPr>
        <p:spPr>
          <a:xfrm>
            <a:off x="3541663" y="7006700"/>
            <a:ext cx="3608487" cy="4024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50"/>
          <p:cNvSpPr txBox="1">
            <a:spLocks noGrp="1"/>
          </p:cNvSpPr>
          <p:nvPr>
            <p:ph type="sldNum" idx="12"/>
          </p:nvPr>
        </p:nvSpPr>
        <p:spPr>
          <a:xfrm>
            <a:off x="7551093" y="7006700"/>
            <a:ext cx="2405658" cy="4024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直排標題及文字" type="vertTitleAndTx">
  <p:cSld name="VERTICAL_TITLE_AND_VERTICAL_TEXT">
    <p:spTree>
      <p:nvGrpSpPr>
        <p:cNvPr id="1" name="Shape 74"/>
        <p:cNvGrpSpPr/>
        <p:nvPr/>
      </p:nvGrpSpPr>
      <p:grpSpPr>
        <a:xfrm>
          <a:off x="0" y="0"/>
          <a:ext cx="0" cy="0"/>
          <a:chOff x="0" y="0"/>
          <a:chExt cx="0" cy="0"/>
        </a:xfrm>
      </p:grpSpPr>
      <p:sp>
        <p:nvSpPr>
          <p:cNvPr id="75" name="Google Shape;75;p151"/>
          <p:cNvSpPr txBox="1">
            <a:spLocks noGrp="1"/>
          </p:cNvSpPr>
          <p:nvPr>
            <p:ph type="title"/>
          </p:nvPr>
        </p:nvSpPr>
        <p:spPr>
          <a:xfrm rot="5400000">
            <a:off x="5600802" y="2453010"/>
            <a:ext cx="6406475" cy="230542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51"/>
          <p:cNvSpPr txBox="1">
            <a:spLocks noGrp="1"/>
          </p:cNvSpPr>
          <p:nvPr>
            <p:ph type="body" idx="1"/>
          </p:nvPr>
        </p:nvSpPr>
        <p:spPr>
          <a:xfrm rot="5400000">
            <a:off x="923135" y="214411"/>
            <a:ext cx="6406475" cy="678261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102"/>
              </a:spcBef>
              <a:spcAft>
                <a:spcPts val="0"/>
              </a:spcAft>
              <a:buClr>
                <a:schemeClr val="dk1"/>
              </a:buClr>
              <a:buSzPts val="1800"/>
              <a:buChar char="•"/>
              <a:defRPr/>
            </a:lvl1pPr>
            <a:lvl2pPr marL="914400" lvl="1" indent="-342900" algn="l">
              <a:lnSpc>
                <a:spcPct val="90000"/>
              </a:lnSpc>
              <a:spcBef>
                <a:spcPts val="551"/>
              </a:spcBef>
              <a:spcAft>
                <a:spcPts val="0"/>
              </a:spcAft>
              <a:buClr>
                <a:schemeClr val="dk1"/>
              </a:buClr>
              <a:buSzPts val="1800"/>
              <a:buChar char="•"/>
              <a:defRPr/>
            </a:lvl2pPr>
            <a:lvl3pPr marL="1371600" lvl="2" indent="-342900" algn="l">
              <a:lnSpc>
                <a:spcPct val="90000"/>
              </a:lnSpc>
              <a:spcBef>
                <a:spcPts val="551"/>
              </a:spcBef>
              <a:spcAft>
                <a:spcPts val="0"/>
              </a:spcAft>
              <a:buClr>
                <a:schemeClr val="dk1"/>
              </a:buClr>
              <a:buSzPts val="1800"/>
              <a:buChar char="•"/>
              <a:defRPr/>
            </a:lvl3pPr>
            <a:lvl4pPr marL="1828800" lvl="3" indent="-342900" algn="l">
              <a:lnSpc>
                <a:spcPct val="90000"/>
              </a:lnSpc>
              <a:spcBef>
                <a:spcPts val="551"/>
              </a:spcBef>
              <a:spcAft>
                <a:spcPts val="0"/>
              </a:spcAft>
              <a:buClr>
                <a:schemeClr val="dk1"/>
              </a:buClr>
              <a:buSzPts val="1800"/>
              <a:buChar char="•"/>
              <a:defRPr/>
            </a:lvl4pPr>
            <a:lvl5pPr marL="2286000" lvl="4" indent="-342900" algn="l">
              <a:lnSpc>
                <a:spcPct val="90000"/>
              </a:lnSpc>
              <a:spcBef>
                <a:spcPts val="551"/>
              </a:spcBef>
              <a:spcAft>
                <a:spcPts val="0"/>
              </a:spcAft>
              <a:buClr>
                <a:schemeClr val="dk1"/>
              </a:buClr>
              <a:buSzPts val="1800"/>
              <a:buChar char="•"/>
              <a:defRPr/>
            </a:lvl5pPr>
            <a:lvl6pPr marL="2743200" lvl="5" indent="-342900" algn="l">
              <a:lnSpc>
                <a:spcPct val="90000"/>
              </a:lnSpc>
              <a:spcBef>
                <a:spcPts val="551"/>
              </a:spcBef>
              <a:spcAft>
                <a:spcPts val="0"/>
              </a:spcAft>
              <a:buClr>
                <a:schemeClr val="dk1"/>
              </a:buClr>
              <a:buSzPts val="1800"/>
              <a:buChar char="•"/>
              <a:defRPr/>
            </a:lvl6pPr>
            <a:lvl7pPr marL="3200400" lvl="6" indent="-342900" algn="l">
              <a:lnSpc>
                <a:spcPct val="90000"/>
              </a:lnSpc>
              <a:spcBef>
                <a:spcPts val="551"/>
              </a:spcBef>
              <a:spcAft>
                <a:spcPts val="0"/>
              </a:spcAft>
              <a:buClr>
                <a:schemeClr val="dk1"/>
              </a:buClr>
              <a:buSzPts val="1800"/>
              <a:buChar char="•"/>
              <a:defRPr/>
            </a:lvl7pPr>
            <a:lvl8pPr marL="3657600" lvl="7" indent="-342900" algn="l">
              <a:lnSpc>
                <a:spcPct val="90000"/>
              </a:lnSpc>
              <a:spcBef>
                <a:spcPts val="551"/>
              </a:spcBef>
              <a:spcAft>
                <a:spcPts val="0"/>
              </a:spcAft>
              <a:buClr>
                <a:schemeClr val="dk1"/>
              </a:buClr>
              <a:buSzPts val="1800"/>
              <a:buChar char="•"/>
              <a:defRPr/>
            </a:lvl8pPr>
            <a:lvl9pPr marL="4114800" lvl="8" indent="-342900" algn="l">
              <a:lnSpc>
                <a:spcPct val="90000"/>
              </a:lnSpc>
              <a:spcBef>
                <a:spcPts val="551"/>
              </a:spcBef>
              <a:spcAft>
                <a:spcPts val="0"/>
              </a:spcAft>
              <a:buClr>
                <a:schemeClr val="dk1"/>
              </a:buClr>
              <a:buSzPts val="1800"/>
              <a:buChar char="•"/>
              <a:defRPr/>
            </a:lvl9pPr>
          </a:lstStyle>
          <a:p>
            <a:endParaRPr/>
          </a:p>
        </p:txBody>
      </p:sp>
      <p:sp>
        <p:nvSpPr>
          <p:cNvPr id="77" name="Google Shape;77;p151"/>
          <p:cNvSpPr txBox="1">
            <a:spLocks noGrp="1"/>
          </p:cNvSpPr>
          <p:nvPr>
            <p:ph type="dt" idx="10"/>
          </p:nvPr>
        </p:nvSpPr>
        <p:spPr>
          <a:xfrm>
            <a:off x="735062" y="7006700"/>
            <a:ext cx="2405658" cy="4024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51"/>
          <p:cNvSpPr txBox="1">
            <a:spLocks noGrp="1"/>
          </p:cNvSpPr>
          <p:nvPr>
            <p:ph type="ftr" idx="11"/>
          </p:nvPr>
        </p:nvSpPr>
        <p:spPr>
          <a:xfrm>
            <a:off x="3541663" y="7006700"/>
            <a:ext cx="3608487" cy="4024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51"/>
          <p:cNvSpPr txBox="1">
            <a:spLocks noGrp="1"/>
          </p:cNvSpPr>
          <p:nvPr>
            <p:ph type="sldNum" idx="12"/>
          </p:nvPr>
        </p:nvSpPr>
        <p:spPr>
          <a:xfrm>
            <a:off x="7551093" y="7006700"/>
            <a:ext cx="2405658" cy="4024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標題投影片" type="title">
  <p:cSld name="TITLE">
    <p:spTree>
      <p:nvGrpSpPr>
        <p:cNvPr id="1" name="Shape 15"/>
        <p:cNvGrpSpPr/>
        <p:nvPr/>
      </p:nvGrpSpPr>
      <p:grpSpPr>
        <a:xfrm>
          <a:off x="0" y="0"/>
          <a:ext cx="0" cy="0"/>
          <a:chOff x="0" y="0"/>
          <a:chExt cx="0" cy="0"/>
        </a:xfrm>
      </p:grpSpPr>
      <p:sp>
        <p:nvSpPr>
          <p:cNvPr id="16" name="Google Shape;16;p142"/>
          <p:cNvSpPr txBox="1">
            <a:spLocks noGrp="1"/>
          </p:cNvSpPr>
          <p:nvPr>
            <p:ph type="ctrTitle"/>
          </p:nvPr>
        </p:nvSpPr>
        <p:spPr>
          <a:xfrm>
            <a:off x="801886" y="1237197"/>
            <a:ext cx="9088041" cy="2631887"/>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614"/>
              <a:buFont typeface="Calibri"/>
              <a:buNone/>
              <a:defRPr sz="6614"/>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42"/>
          <p:cNvSpPr txBox="1">
            <a:spLocks noGrp="1"/>
          </p:cNvSpPr>
          <p:nvPr>
            <p:ph type="subTitle" idx="1"/>
          </p:nvPr>
        </p:nvSpPr>
        <p:spPr>
          <a:xfrm>
            <a:off x="1336477" y="3970580"/>
            <a:ext cx="8018860" cy="182517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102"/>
              </a:spcBef>
              <a:spcAft>
                <a:spcPts val="0"/>
              </a:spcAft>
              <a:buClr>
                <a:schemeClr val="dk1"/>
              </a:buClr>
              <a:buSzPts val="2646"/>
              <a:buNone/>
              <a:defRPr sz="2646"/>
            </a:lvl1pPr>
            <a:lvl2pPr lvl="1" algn="ctr">
              <a:lnSpc>
                <a:spcPct val="90000"/>
              </a:lnSpc>
              <a:spcBef>
                <a:spcPts val="551"/>
              </a:spcBef>
              <a:spcAft>
                <a:spcPts val="0"/>
              </a:spcAft>
              <a:buClr>
                <a:schemeClr val="dk1"/>
              </a:buClr>
              <a:buSzPts val="2205"/>
              <a:buNone/>
              <a:defRPr sz="2205"/>
            </a:lvl2pPr>
            <a:lvl3pPr lvl="2" algn="ctr">
              <a:lnSpc>
                <a:spcPct val="90000"/>
              </a:lnSpc>
              <a:spcBef>
                <a:spcPts val="551"/>
              </a:spcBef>
              <a:spcAft>
                <a:spcPts val="0"/>
              </a:spcAft>
              <a:buClr>
                <a:schemeClr val="dk1"/>
              </a:buClr>
              <a:buSzPts val="1984"/>
              <a:buNone/>
              <a:defRPr sz="1984"/>
            </a:lvl3pPr>
            <a:lvl4pPr lvl="3" algn="ctr">
              <a:lnSpc>
                <a:spcPct val="90000"/>
              </a:lnSpc>
              <a:spcBef>
                <a:spcPts val="551"/>
              </a:spcBef>
              <a:spcAft>
                <a:spcPts val="0"/>
              </a:spcAft>
              <a:buClr>
                <a:schemeClr val="dk1"/>
              </a:buClr>
              <a:buSzPts val="1764"/>
              <a:buNone/>
              <a:defRPr sz="1764"/>
            </a:lvl4pPr>
            <a:lvl5pPr lvl="4" algn="ctr">
              <a:lnSpc>
                <a:spcPct val="90000"/>
              </a:lnSpc>
              <a:spcBef>
                <a:spcPts val="551"/>
              </a:spcBef>
              <a:spcAft>
                <a:spcPts val="0"/>
              </a:spcAft>
              <a:buClr>
                <a:schemeClr val="dk1"/>
              </a:buClr>
              <a:buSzPts val="1764"/>
              <a:buNone/>
              <a:defRPr sz="1764"/>
            </a:lvl5pPr>
            <a:lvl6pPr lvl="5" algn="ctr">
              <a:lnSpc>
                <a:spcPct val="90000"/>
              </a:lnSpc>
              <a:spcBef>
                <a:spcPts val="551"/>
              </a:spcBef>
              <a:spcAft>
                <a:spcPts val="0"/>
              </a:spcAft>
              <a:buClr>
                <a:schemeClr val="dk1"/>
              </a:buClr>
              <a:buSzPts val="1764"/>
              <a:buNone/>
              <a:defRPr sz="1764"/>
            </a:lvl6pPr>
            <a:lvl7pPr lvl="6" algn="ctr">
              <a:lnSpc>
                <a:spcPct val="90000"/>
              </a:lnSpc>
              <a:spcBef>
                <a:spcPts val="551"/>
              </a:spcBef>
              <a:spcAft>
                <a:spcPts val="0"/>
              </a:spcAft>
              <a:buClr>
                <a:schemeClr val="dk1"/>
              </a:buClr>
              <a:buSzPts val="1764"/>
              <a:buNone/>
              <a:defRPr sz="1764"/>
            </a:lvl7pPr>
            <a:lvl8pPr lvl="7" algn="ctr">
              <a:lnSpc>
                <a:spcPct val="90000"/>
              </a:lnSpc>
              <a:spcBef>
                <a:spcPts val="551"/>
              </a:spcBef>
              <a:spcAft>
                <a:spcPts val="0"/>
              </a:spcAft>
              <a:buClr>
                <a:schemeClr val="dk1"/>
              </a:buClr>
              <a:buSzPts val="1764"/>
              <a:buNone/>
              <a:defRPr sz="1764"/>
            </a:lvl8pPr>
            <a:lvl9pPr lvl="8" algn="ctr">
              <a:lnSpc>
                <a:spcPct val="90000"/>
              </a:lnSpc>
              <a:spcBef>
                <a:spcPts val="551"/>
              </a:spcBef>
              <a:spcAft>
                <a:spcPts val="0"/>
              </a:spcAft>
              <a:buClr>
                <a:schemeClr val="dk1"/>
              </a:buClr>
              <a:buSzPts val="1764"/>
              <a:buNone/>
              <a:defRPr sz="1764"/>
            </a:lvl9pPr>
          </a:lstStyle>
          <a:p>
            <a:endParaRPr/>
          </a:p>
        </p:txBody>
      </p:sp>
      <p:sp>
        <p:nvSpPr>
          <p:cNvPr id="18" name="Google Shape;18;p142"/>
          <p:cNvSpPr txBox="1">
            <a:spLocks noGrp="1"/>
          </p:cNvSpPr>
          <p:nvPr>
            <p:ph type="dt" idx="10"/>
          </p:nvPr>
        </p:nvSpPr>
        <p:spPr>
          <a:xfrm>
            <a:off x="735062" y="7006700"/>
            <a:ext cx="2405658" cy="4024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42"/>
          <p:cNvSpPr txBox="1">
            <a:spLocks noGrp="1"/>
          </p:cNvSpPr>
          <p:nvPr>
            <p:ph type="ftr" idx="11"/>
          </p:nvPr>
        </p:nvSpPr>
        <p:spPr>
          <a:xfrm>
            <a:off x="3541663" y="7006700"/>
            <a:ext cx="3608487" cy="4024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42"/>
          <p:cNvSpPr txBox="1">
            <a:spLocks noGrp="1"/>
          </p:cNvSpPr>
          <p:nvPr>
            <p:ph type="sldNum" idx="12"/>
          </p:nvPr>
        </p:nvSpPr>
        <p:spPr>
          <a:xfrm>
            <a:off x="7551093" y="7006700"/>
            <a:ext cx="2405658" cy="4024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標題及物件" type="obj">
  <p:cSld name="OBJECT">
    <p:spTree>
      <p:nvGrpSpPr>
        <p:cNvPr id="1" name="Shape 21"/>
        <p:cNvGrpSpPr/>
        <p:nvPr/>
      </p:nvGrpSpPr>
      <p:grpSpPr>
        <a:xfrm>
          <a:off x="0" y="0"/>
          <a:ext cx="0" cy="0"/>
          <a:chOff x="0" y="0"/>
          <a:chExt cx="0" cy="0"/>
        </a:xfrm>
      </p:grpSpPr>
      <p:sp>
        <p:nvSpPr>
          <p:cNvPr id="22" name="Google Shape;22;p143"/>
          <p:cNvSpPr txBox="1">
            <a:spLocks noGrp="1"/>
          </p:cNvSpPr>
          <p:nvPr>
            <p:ph type="title"/>
          </p:nvPr>
        </p:nvSpPr>
        <p:spPr>
          <a:xfrm>
            <a:off x="735062" y="402484"/>
            <a:ext cx="9221689" cy="14611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43"/>
          <p:cNvSpPr txBox="1">
            <a:spLocks noGrp="1"/>
          </p:cNvSpPr>
          <p:nvPr>
            <p:ph type="body" idx="1"/>
          </p:nvPr>
        </p:nvSpPr>
        <p:spPr>
          <a:xfrm>
            <a:off x="735062" y="2012414"/>
            <a:ext cx="9221689" cy="479654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102"/>
              </a:spcBef>
              <a:spcAft>
                <a:spcPts val="0"/>
              </a:spcAft>
              <a:buClr>
                <a:schemeClr val="dk1"/>
              </a:buClr>
              <a:buSzPts val="1800"/>
              <a:buChar char="•"/>
              <a:defRPr/>
            </a:lvl1pPr>
            <a:lvl2pPr marL="914400" lvl="1" indent="-342900" algn="l">
              <a:lnSpc>
                <a:spcPct val="90000"/>
              </a:lnSpc>
              <a:spcBef>
                <a:spcPts val="551"/>
              </a:spcBef>
              <a:spcAft>
                <a:spcPts val="0"/>
              </a:spcAft>
              <a:buClr>
                <a:schemeClr val="dk1"/>
              </a:buClr>
              <a:buSzPts val="1800"/>
              <a:buChar char="•"/>
              <a:defRPr/>
            </a:lvl2pPr>
            <a:lvl3pPr marL="1371600" lvl="2" indent="-342900" algn="l">
              <a:lnSpc>
                <a:spcPct val="90000"/>
              </a:lnSpc>
              <a:spcBef>
                <a:spcPts val="551"/>
              </a:spcBef>
              <a:spcAft>
                <a:spcPts val="0"/>
              </a:spcAft>
              <a:buClr>
                <a:schemeClr val="dk1"/>
              </a:buClr>
              <a:buSzPts val="1800"/>
              <a:buChar char="•"/>
              <a:defRPr/>
            </a:lvl3pPr>
            <a:lvl4pPr marL="1828800" lvl="3" indent="-342900" algn="l">
              <a:lnSpc>
                <a:spcPct val="90000"/>
              </a:lnSpc>
              <a:spcBef>
                <a:spcPts val="551"/>
              </a:spcBef>
              <a:spcAft>
                <a:spcPts val="0"/>
              </a:spcAft>
              <a:buClr>
                <a:schemeClr val="dk1"/>
              </a:buClr>
              <a:buSzPts val="1800"/>
              <a:buChar char="•"/>
              <a:defRPr/>
            </a:lvl4pPr>
            <a:lvl5pPr marL="2286000" lvl="4" indent="-342900" algn="l">
              <a:lnSpc>
                <a:spcPct val="90000"/>
              </a:lnSpc>
              <a:spcBef>
                <a:spcPts val="551"/>
              </a:spcBef>
              <a:spcAft>
                <a:spcPts val="0"/>
              </a:spcAft>
              <a:buClr>
                <a:schemeClr val="dk1"/>
              </a:buClr>
              <a:buSzPts val="1800"/>
              <a:buChar char="•"/>
              <a:defRPr/>
            </a:lvl5pPr>
            <a:lvl6pPr marL="2743200" lvl="5" indent="-342900" algn="l">
              <a:lnSpc>
                <a:spcPct val="90000"/>
              </a:lnSpc>
              <a:spcBef>
                <a:spcPts val="551"/>
              </a:spcBef>
              <a:spcAft>
                <a:spcPts val="0"/>
              </a:spcAft>
              <a:buClr>
                <a:schemeClr val="dk1"/>
              </a:buClr>
              <a:buSzPts val="1800"/>
              <a:buChar char="•"/>
              <a:defRPr/>
            </a:lvl6pPr>
            <a:lvl7pPr marL="3200400" lvl="6" indent="-342900" algn="l">
              <a:lnSpc>
                <a:spcPct val="90000"/>
              </a:lnSpc>
              <a:spcBef>
                <a:spcPts val="551"/>
              </a:spcBef>
              <a:spcAft>
                <a:spcPts val="0"/>
              </a:spcAft>
              <a:buClr>
                <a:schemeClr val="dk1"/>
              </a:buClr>
              <a:buSzPts val="1800"/>
              <a:buChar char="•"/>
              <a:defRPr/>
            </a:lvl7pPr>
            <a:lvl8pPr marL="3657600" lvl="7" indent="-342900" algn="l">
              <a:lnSpc>
                <a:spcPct val="90000"/>
              </a:lnSpc>
              <a:spcBef>
                <a:spcPts val="551"/>
              </a:spcBef>
              <a:spcAft>
                <a:spcPts val="0"/>
              </a:spcAft>
              <a:buClr>
                <a:schemeClr val="dk1"/>
              </a:buClr>
              <a:buSzPts val="1800"/>
              <a:buChar char="•"/>
              <a:defRPr/>
            </a:lvl8pPr>
            <a:lvl9pPr marL="4114800" lvl="8" indent="-342900" algn="l">
              <a:lnSpc>
                <a:spcPct val="90000"/>
              </a:lnSpc>
              <a:spcBef>
                <a:spcPts val="551"/>
              </a:spcBef>
              <a:spcAft>
                <a:spcPts val="0"/>
              </a:spcAft>
              <a:buClr>
                <a:schemeClr val="dk1"/>
              </a:buClr>
              <a:buSzPts val="1800"/>
              <a:buChar char="•"/>
              <a:defRPr/>
            </a:lvl9pPr>
          </a:lstStyle>
          <a:p>
            <a:endParaRPr/>
          </a:p>
        </p:txBody>
      </p:sp>
      <p:sp>
        <p:nvSpPr>
          <p:cNvPr id="24" name="Google Shape;24;p143"/>
          <p:cNvSpPr txBox="1">
            <a:spLocks noGrp="1"/>
          </p:cNvSpPr>
          <p:nvPr>
            <p:ph type="dt" idx="10"/>
          </p:nvPr>
        </p:nvSpPr>
        <p:spPr>
          <a:xfrm>
            <a:off x="735062" y="7006700"/>
            <a:ext cx="2405658" cy="4024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43"/>
          <p:cNvSpPr txBox="1">
            <a:spLocks noGrp="1"/>
          </p:cNvSpPr>
          <p:nvPr>
            <p:ph type="ftr" idx="11"/>
          </p:nvPr>
        </p:nvSpPr>
        <p:spPr>
          <a:xfrm>
            <a:off x="3541663" y="7006700"/>
            <a:ext cx="3608487" cy="4024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43"/>
          <p:cNvSpPr txBox="1">
            <a:spLocks noGrp="1"/>
          </p:cNvSpPr>
          <p:nvPr>
            <p:ph type="sldNum" idx="12"/>
          </p:nvPr>
        </p:nvSpPr>
        <p:spPr>
          <a:xfrm>
            <a:off x="7551093" y="7006700"/>
            <a:ext cx="2405658" cy="4024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章節標題" type="secHead">
  <p:cSld name="SECTION_HEADER">
    <p:spTree>
      <p:nvGrpSpPr>
        <p:cNvPr id="1" name="Shape 27"/>
        <p:cNvGrpSpPr/>
        <p:nvPr/>
      </p:nvGrpSpPr>
      <p:grpSpPr>
        <a:xfrm>
          <a:off x="0" y="0"/>
          <a:ext cx="0" cy="0"/>
          <a:chOff x="0" y="0"/>
          <a:chExt cx="0" cy="0"/>
        </a:xfrm>
      </p:grpSpPr>
      <p:sp>
        <p:nvSpPr>
          <p:cNvPr id="28" name="Google Shape;28;p144"/>
          <p:cNvSpPr txBox="1">
            <a:spLocks noGrp="1"/>
          </p:cNvSpPr>
          <p:nvPr>
            <p:ph type="title"/>
          </p:nvPr>
        </p:nvSpPr>
        <p:spPr>
          <a:xfrm>
            <a:off x="729494" y="1884671"/>
            <a:ext cx="9221689" cy="31446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614"/>
              <a:buFont typeface="Calibri"/>
              <a:buNone/>
              <a:defRPr sz="6614"/>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44"/>
          <p:cNvSpPr txBox="1">
            <a:spLocks noGrp="1"/>
          </p:cNvSpPr>
          <p:nvPr>
            <p:ph type="body" idx="1"/>
          </p:nvPr>
        </p:nvSpPr>
        <p:spPr>
          <a:xfrm>
            <a:off x="729494" y="5059035"/>
            <a:ext cx="9221689" cy="165367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2"/>
              </a:spcBef>
              <a:spcAft>
                <a:spcPts val="0"/>
              </a:spcAft>
              <a:buClr>
                <a:schemeClr val="dk1"/>
              </a:buClr>
              <a:buSzPts val="2646"/>
              <a:buNone/>
              <a:defRPr sz="2646">
                <a:solidFill>
                  <a:schemeClr val="dk1"/>
                </a:solidFill>
              </a:defRPr>
            </a:lvl1pPr>
            <a:lvl2pPr marL="914400" lvl="1" indent="-228600" algn="l">
              <a:lnSpc>
                <a:spcPct val="90000"/>
              </a:lnSpc>
              <a:spcBef>
                <a:spcPts val="551"/>
              </a:spcBef>
              <a:spcAft>
                <a:spcPts val="0"/>
              </a:spcAft>
              <a:buClr>
                <a:srgbClr val="888888"/>
              </a:buClr>
              <a:buSzPts val="2205"/>
              <a:buNone/>
              <a:defRPr sz="2205">
                <a:solidFill>
                  <a:srgbClr val="888888"/>
                </a:solidFill>
              </a:defRPr>
            </a:lvl2pPr>
            <a:lvl3pPr marL="1371600" lvl="2" indent="-228600" algn="l">
              <a:lnSpc>
                <a:spcPct val="90000"/>
              </a:lnSpc>
              <a:spcBef>
                <a:spcPts val="551"/>
              </a:spcBef>
              <a:spcAft>
                <a:spcPts val="0"/>
              </a:spcAft>
              <a:buClr>
                <a:srgbClr val="888888"/>
              </a:buClr>
              <a:buSzPts val="1984"/>
              <a:buNone/>
              <a:defRPr sz="1984">
                <a:solidFill>
                  <a:srgbClr val="888888"/>
                </a:solidFill>
              </a:defRPr>
            </a:lvl3pPr>
            <a:lvl4pPr marL="1828800" lvl="3" indent="-228600" algn="l">
              <a:lnSpc>
                <a:spcPct val="90000"/>
              </a:lnSpc>
              <a:spcBef>
                <a:spcPts val="551"/>
              </a:spcBef>
              <a:spcAft>
                <a:spcPts val="0"/>
              </a:spcAft>
              <a:buClr>
                <a:srgbClr val="888888"/>
              </a:buClr>
              <a:buSzPts val="1764"/>
              <a:buNone/>
              <a:defRPr sz="1764">
                <a:solidFill>
                  <a:srgbClr val="888888"/>
                </a:solidFill>
              </a:defRPr>
            </a:lvl4pPr>
            <a:lvl5pPr marL="2286000" lvl="4" indent="-228600" algn="l">
              <a:lnSpc>
                <a:spcPct val="90000"/>
              </a:lnSpc>
              <a:spcBef>
                <a:spcPts val="551"/>
              </a:spcBef>
              <a:spcAft>
                <a:spcPts val="0"/>
              </a:spcAft>
              <a:buClr>
                <a:srgbClr val="888888"/>
              </a:buClr>
              <a:buSzPts val="1764"/>
              <a:buNone/>
              <a:defRPr sz="1764">
                <a:solidFill>
                  <a:srgbClr val="888888"/>
                </a:solidFill>
              </a:defRPr>
            </a:lvl5pPr>
            <a:lvl6pPr marL="2743200" lvl="5" indent="-228600" algn="l">
              <a:lnSpc>
                <a:spcPct val="90000"/>
              </a:lnSpc>
              <a:spcBef>
                <a:spcPts val="551"/>
              </a:spcBef>
              <a:spcAft>
                <a:spcPts val="0"/>
              </a:spcAft>
              <a:buClr>
                <a:srgbClr val="888888"/>
              </a:buClr>
              <a:buSzPts val="1764"/>
              <a:buNone/>
              <a:defRPr sz="1764">
                <a:solidFill>
                  <a:srgbClr val="888888"/>
                </a:solidFill>
              </a:defRPr>
            </a:lvl6pPr>
            <a:lvl7pPr marL="3200400" lvl="6" indent="-228600" algn="l">
              <a:lnSpc>
                <a:spcPct val="90000"/>
              </a:lnSpc>
              <a:spcBef>
                <a:spcPts val="551"/>
              </a:spcBef>
              <a:spcAft>
                <a:spcPts val="0"/>
              </a:spcAft>
              <a:buClr>
                <a:srgbClr val="888888"/>
              </a:buClr>
              <a:buSzPts val="1764"/>
              <a:buNone/>
              <a:defRPr sz="1764">
                <a:solidFill>
                  <a:srgbClr val="888888"/>
                </a:solidFill>
              </a:defRPr>
            </a:lvl7pPr>
            <a:lvl8pPr marL="3657600" lvl="7" indent="-228600" algn="l">
              <a:lnSpc>
                <a:spcPct val="90000"/>
              </a:lnSpc>
              <a:spcBef>
                <a:spcPts val="551"/>
              </a:spcBef>
              <a:spcAft>
                <a:spcPts val="0"/>
              </a:spcAft>
              <a:buClr>
                <a:srgbClr val="888888"/>
              </a:buClr>
              <a:buSzPts val="1764"/>
              <a:buNone/>
              <a:defRPr sz="1764">
                <a:solidFill>
                  <a:srgbClr val="888888"/>
                </a:solidFill>
              </a:defRPr>
            </a:lvl8pPr>
            <a:lvl9pPr marL="4114800" lvl="8" indent="-228600" algn="l">
              <a:lnSpc>
                <a:spcPct val="90000"/>
              </a:lnSpc>
              <a:spcBef>
                <a:spcPts val="551"/>
              </a:spcBef>
              <a:spcAft>
                <a:spcPts val="0"/>
              </a:spcAft>
              <a:buClr>
                <a:srgbClr val="888888"/>
              </a:buClr>
              <a:buSzPts val="1764"/>
              <a:buNone/>
              <a:defRPr sz="1764">
                <a:solidFill>
                  <a:srgbClr val="888888"/>
                </a:solidFill>
              </a:defRPr>
            </a:lvl9pPr>
          </a:lstStyle>
          <a:p>
            <a:endParaRPr/>
          </a:p>
        </p:txBody>
      </p:sp>
      <p:sp>
        <p:nvSpPr>
          <p:cNvPr id="30" name="Google Shape;30;p144"/>
          <p:cNvSpPr txBox="1">
            <a:spLocks noGrp="1"/>
          </p:cNvSpPr>
          <p:nvPr>
            <p:ph type="dt" idx="10"/>
          </p:nvPr>
        </p:nvSpPr>
        <p:spPr>
          <a:xfrm>
            <a:off x="735062" y="7006700"/>
            <a:ext cx="2405658" cy="4024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44"/>
          <p:cNvSpPr txBox="1">
            <a:spLocks noGrp="1"/>
          </p:cNvSpPr>
          <p:nvPr>
            <p:ph type="ftr" idx="11"/>
          </p:nvPr>
        </p:nvSpPr>
        <p:spPr>
          <a:xfrm>
            <a:off x="3541663" y="7006700"/>
            <a:ext cx="3608487" cy="4024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44"/>
          <p:cNvSpPr txBox="1">
            <a:spLocks noGrp="1"/>
          </p:cNvSpPr>
          <p:nvPr>
            <p:ph type="sldNum" idx="12"/>
          </p:nvPr>
        </p:nvSpPr>
        <p:spPr>
          <a:xfrm>
            <a:off x="7551093" y="7006700"/>
            <a:ext cx="2405658" cy="4024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兩項物件" type="twoObj">
  <p:cSld name="TWO_OBJECTS">
    <p:spTree>
      <p:nvGrpSpPr>
        <p:cNvPr id="1" name="Shape 33"/>
        <p:cNvGrpSpPr/>
        <p:nvPr/>
      </p:nvGrpSpPr>
      <p:grpSpPr>
        <a:xfrm>
          <a:off x="0" y="0"/>
          <a:ext cx="0" cy="0"/>
          <a:chOff x="0" y="0"/>
          <a:chExt cx="0" cy="0"/>
        </a:xfrm>
      </p:grpSpPr>
      <p:sp>
        <p:nvSpPr>
          <p:cNvPr id="34" name="Google Shape;34;p145"/>
          <p:cNvSpPr txBox="1">
            <a:spLocks noGrp="1"/>
          </p:cNvSpPr>
          <p:nvPr>
            <p:ph type="title"/>
          </p:nvPr>
        </p:nvSpPr>
        <p:spPr>
          <a:xfrm>
            <a:off x="735062" y="402484"/>
            <a:ext cx="9221689" cy="14611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45"/>
          <p:cNvSpPr txBox="1">
            <a:spLocks noGrp="1"/>
          </p:cNvSpPr>
          <p:nvPr>
            <p:ph type="body" idx="1"/>
          </p:nvPr>
        </p:nvSpPr>
        <p:spPr>
          <a:xfrm>
            <a:off x="735062" y="2012414"/>
            <a:ext cx="4544021" cy="479654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102"/>
              </a:spcBef>
              <a:spcAft>
                <a:spcPts val="0"/>
              </a:spcAft>
              <a:buClr>
                <a:schemeClr val="dk1"/>
              </a:buClr>
              <a:buSzPts val="1800"/>
              <a:buChar char="•"/>
              <a:defRPr/>
            </a:lvl1pPr>
            <a:lvl2pPr marL="914400" lvl="1" indent="-342900" algn="l">
              <a:lnSpc>
                <a:spcPct val="90000"/>
              </a:lnSpc>
              <a:spcBef>
                <a:spcPts val="551"/>
              </a:spcBef>
              <a:spcAft>
                <a:spcPts val="0"/>
              </a:spcAft>
              <a:buClr>
                <a:schemeClr val="dk1"/>
              </a:buClr>
              <a:buSzPts val="1800"/>
              <a:buChar char="•"/>
              <a:defRPr/>
            </a:lvl2pPr>
            <a:lvl3pPr marL="1371600" lvl="2" indent="-342900" algn="l">
              <a:lnSpc>
                <a:spcPct val="90000"/>
              </a:lnSpc>
              <a:spcBef>
                <a:spcPts val="551"/>
              </a:spcBef>
              <a:spcAft>
                <a:spcPts val="0"/>
              </a:spcAft>
              <a:buClr>
                <a:schemeClr val="dk1"/>
              </a:buClr>
              <a:buSzPts val="1800"/>
              <a:buChar char="•"/>
              <a:defRPr/>
            </a:lvl3pPr>
            <a:lvl4pPr marL="1828800" lvl="3" indent="-342900" algn="l">
              <a:lnSpc>
                <a:spcPct val="90000"/>
              </a:lnSpc>
              <a:spcBef>
                <a:spcPts val="551"/>
              </a:spcBef>
              <a:spcAft>
                <a:spcPts val="0"/>
              </a:spcAft>
              <a:buClr>
                <a:schemeClr val="dk1"/>
              </a:buClr>
              <a:buSzPts val="1800"/>
              <a:buChar char="•"/>
              <a:defRPr/>
            </a:lvl4pPr>
            <a:lvl5pPr marL="2286000" lvl="4" indent="-342900" algn="l">
              <a:lnSpc>
                <a:spcPct val="90000"/>
              </a:lnSpc>
              <a:spcBef>
                <a:spcPts val="551"/>
              </a:spcBef>
              <a:spcAft>
                <a:spcPts val="0"/>
              </a:spcAft>
              <a:buClr>
                <a:schemeClr val="dk1"/>
              </a:buClr>
              <a:buSzPts val="1800"/>
              <a:buChar char="•"/>
              <a:defRPr/>
            </a:lvl5pPr>
            <a:lvl6pPr marL="2743200" lvl="5" indent="-342900" algn="l">
              <a:lnSpc>
                <a:spcPct val="90000"/>
              </a:lnSpc>
              <a:spcBef>
                <a:spcPts val="551"/>
              </a:spcBef>
              <a:spcAft>
                <a:spcPts val="0"/>
              </a:spcAft>
              <a:buClr>
                <a:schemeClr val="dk1"/>
              </a:buClr>
              <a:buSzPts val="1800"/>
              <a:buChar char="•"/>
              <a:defRPr/>
            </a:lvl6pPr>
            <a:lvl7pPr marL="3200400" lvl="6" indent="-342900" algn="l">
              <a:lnSpc>
                <a:spcPct val="90000"/>
              </a:lnSpc>
              <a:spcBef>
                <a:spcPts val="551"/>
              </a:spcBef>
              <a:spcAft>
                <a:spcPts val="0"/>
              </a:spcAft>
              <a:buClr>
                <a:schemeClr val="dk1"/>
              </a:buClr>
              <a:buSzPts val="1800"/>
              <a:buChar char="•"/>
              <a:defRPr/>
            </a:lvl7pPr>
            <a:lvl8pPr marL="3657600" lvl="7" indent="-342900" algn="l">
              <a:lnSpc>
                <a:spcPct val="90000"/>
              </a:lnSpc>
              <a:spcBef>
                <a:spcPts val="551"/>
              </a:spcBef>
              <a:spcAft>
                <a:spcPts val="0"/>
              </a:spcAft>
              <a:buClr>
                <a:schemeClr val="dk1"/>
              </a:buClr>
              <a:buSzPts val="1800"/>
              <a:buChar char="•"/>
              <a:defRPr/>
            </a:lvl8pPr>
            <a:lvl9pPr marL="4114800" lvl="8" indent="-342900" algn="l">
              <a:lnSpc>
                <a:spcPct val="90000"/>
              </a:lnSpc>
              <a:spcBef>
                <a:spcPts val="551"/>
              </a:spcBef>
              <a:spcAft>
                <a:spcPts val="0"/>
              </a:spcAft>
              <a:buClr>
                <a:schemeClr val="dk1"/>
              </a:buClr>
              <a:buSzPts val="1800"/>
              <a:buChar char="•"/>
              <a:defRPr/>
            </a:lvl9pPr>
          </a:lstStyle>
          <a:p>
            <a:endParaRPr/>
          </a:p>
        </p:txBody>
      </p:sp>
      <p:sp>
        <p:nvSpPr>
          <p:cNvPr id="36" name="Google Shape;36;p145"/>
          <p:cNvSpPr txBox="1">
            <a:spLocks noGrp="1"/>
          </p:cNvSpPr>
          <p:nvPr>
            <p:ph type="body" idx="2"/>
          </p:nvPr>
        </p:nvSpPr>
        <p:spPr>
          <a:xfrm>
            <a:off x="5412730" y="2012414"/>
            <a:ext cx="4544021" cy="479654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102"/>
              </a:spcBef>
              <a:spcAft>
                <a:spcPts val="0"/>
              </a:spcAft>
              <a:buClr>
                <a:schemeClr val="dk1"/>
              </a:buClr>
              <a:buSzPts val="1800"/>
              <a:buChar char="•"/>
              <a:defRPr/>
            </a:lvl1pPr>
            <a:lvl2pPr marL="914400" lvl="1" indent="-342900" algn="l">
              <a:lnSpc>
                <a:spcPct val="90000"/>
              </a:lnSpc>
              <a:spcBef>
                <a:spcPts val="551"/>
              </a:spcBef>
              <a:spcAft>
                <a:spcPts val="0"/>
              </a:spcAft>
              <a:buClr>
                <a:schemeClr val="dk1"/>
              </a:buClr>
              <a:buSzPts val="1800"/>
              <a:buChar char="•"/>
              <a:defRPr/>
            </a:lvl2pPr>
            <a:lvl3pPr marL="1371600" lvl="2" indent="-342900" algn="l">
              <a:lnSpc>
                <a:spcPct val="90000"/>
              </a:lnSpc>
              <a:spcBef>
                <a:spcPts val="551"/>
              </a:spcBef>
              <a:spcAft>
                <a:spcPts val="0"/>
              </a:spcAft>
              <a:buClr>
                <a:schemeClr val="dk1"/>
              </a:buClr>
              <a:buSzPts val="1800"/>
              <a:buChar char="•"/>
              <a:defRPr/>
            </a:lvl3pPr>
            <a:lvl4pPr marL="1828800" lvl="3" indent="-342900" algn="l">
              <a:lnSpc>
                <a:spcPct val="90000"/>
              </a:lnSpc>
              <a:spcBef>
                <a:spcPts val="551"/>
              </a:spcBef>
              <a:spcAft>
                <a:spcPts val="0"/>
              </a:spcAft>
              <a:buClr>
                <a:schemeClr val="dk1"/>
              </a:buClr>
              <a:buSzPts val="1800"/>
              <a:buChar char="•"/>
              <a:defRPr/>
            </a:lvl4pPr>
            <a:lvl5pPr marL="2286000" lvl="4" indent="-342900" algn="l">
              <a:lnSpc>
                <a:spcPct val="90000"/>
              </a:lnSpc>
              <a:spcBef>
                <a:spcPts val="551"/>
              </a:spcBef>
              <a:spcAft>
                <a:spcPts val="0"/>
              </a:spcAft>
              <a:buClr>
                <a:schemeClr val="dk1"/>
              </a:buClr>
              <a:buSzPts val="1800"/>
              <a:buChar char="•"/>
              <a:defRPr/>
            </a:lvl5pPr>
            <a:lvl6pPr marL="2743200" lvl="5" indent="-342900" algn="l">
              <a:lnSpc>
                <a:spcPct val="90000"/>
              </a:lnSpc>
              <a:spcBef>
                <a:spcPts val="551"/>
              </a:spcBef>
              <a:spcAft>
                <a:spcPts val="0"/>
              </a:spcAft>
              <a:buClr>
                <a:schemeClr val="dk1"/>
              </a:buClr>
              <a:buSzPts val="1800"/>
              <a:buChar char="•"/>
              <a:defRPr/>
            </a:lvl6pPr>
            <a:lvl7pPr marL="3200400" lvl="6" indent="-342900" algn="l">
              <a:lnSpc>
                <a:spcPct val="90000"/>
              </a:lnSpc>
              <a:spcBef>
                <a:spcPts val="551"/>
              </a:spcBef>
              <a:spcAft>
                <a:spcPts val="0"/>
              </a:spcAft>
              <a:buClr>
                <a:schemeClr val="dk1"/>
              </a:buClr>
              <a:buSzPts val="1800"/>
              <a:buChar char="•"/>
              <a:defRPr/>
            </a:lvl7pPr>
            <a:lvl8pPr marL="3657600" lvl="7" indent="-342900" algn="l">
              <a:lnSpc>
                <a:spcPct val="90000"/>
              </a:lnSpc>
              <a:spcBef>
                <a:spcPts val="551"/>
              </a:spcBef>
              <a:spcAft>
                <a:spcPts val="0"/>
              </a:spcAft>
              <a:buClr>
                <a:schemeClr val="dk1"/>
              </a:buClr>
              <a:buSzPts val="1800"/>
              <a:buChar char="•"/>
              <a:defRPr/>
            </a:lvl8pPr>
            <a:lvl9pPr marL="4114800" lvl="8" indent="-342900" algn="l">
              <a:lnSpc>
                <a:spcPct val="90000"/>
              </a:lnSpc>
              <a:spcBef>
                <a:spcPts val="551"/>
              </a:spcBef>
              <a:spcAft>
                <a:spcPts val="0"/>
              </a:spcAft>
              <a:buClr>
                <a:schemeClr val="dk1"/>
              </a:buClr>
              <a:buSzPts val="1800"/>
              <a:buChar char="•"/>
              <a:defRPr/>
            </a:lvl9pPr>
          </a:lstStyle>
          <a:p>
            <a:endParaRPr/>
          </a:p>
        </p:txBody>
      </p:sp>
      <p:sp>
        <p:nvSpPr>
          <p:cNvPr id="37" name="Google Shape;37;p145"/>
          <p:cNvSpPr txBox="1">
            <a:spLocks noGrp="1"/>
          </p:cNvSpPr>
          <p:nvPr>
            <p:ph type="dt" idx="10"/>
          </p:nvPr>
        </p:nvSpPr>
        <p:spPr>
          <a:xfrm>
            <a:off x="735062" y="7006700"/>
            <a:ext cx="2405658" cy="4024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45"/>
          <p:cNvSpPr txBox="1">
            <a:spLocks noGrp="1"/>
          </p:cNvSpPr>
          <p:nvPr>
            <p:ph type="ftr" idx="11"/>
          </p:nvPr>
        </p:nvSpPr>
        <p:spPr>
          <a:xfrm>
            <a:off x="3541663" y="7006700"/>
            <a:ext cx="3608487" cy="4024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45"/>
          <p:cNvSpPr txBox="1">
            <a:spLocks noGrp="1"/>
          </p:cNvSpPr>
          <p:nvPr>
            <p:ph type="sldNum" idx="12"/>
          </p:nvPr>
        </p:nvSpPr>
        <p:spPr>
          <a:xfrm>
            <a:off x="7551093" y="7006700"/>
            <a:ext cx="2405658" cy="4024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比對" type="twoTxTwoObj">
  <p:cSld name="TWO_OBJECTS_WITH_TEXT">
    <p:spTree>
      <p:nvGrpSpPr>
        <p:cNvPr id="1" name="Shape 40"/>
        <p:cNvGrpSpPr/>
        <p:nvPr/>
      </p:nvGrpSpPr>
      <p:grpSpPr>
        <a:xfrm>
          <a:off x="0" y="0"/>
          <a:ext cx="0" cy="0"/>
          <a:chOff x="0" y="0"/>
          <a:chExt cx="0" cy="0"/>
        </a:xfrm>
      </p:grpSpPr>
      <p:sp>
        <p:nvSpPr>
          <p:cNvPr id="41" name="Google Shape;41;p146"/>
          <p:cNvSpPr txBox="1">
            <a:spLocks noGrp="1"/>
          </p:cNvSpPr>
          <p:nvPr>
            <p:ph type="title"/>
          </p:nvPr>
        </p:nvSpPr>
        <p:spPr>
          <a:xfrm>
            <a:off x="736455" y="402484"/>
            <a:ext cx="9221689" cy="14611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46"/>
          <p:cNvSpPr txBox="1">
            <a:spLocks noGrp="1"/>
          </p:cNvSpPr>
          <p:nvPr>
            <p:ph type="body" idx="1"/>
          </p:nvPr>
        </p:nvSpPr>
        <p:spPr>
          <a:xfrm>
            <a:off x="736456" y="1853171"/>
            <a:ext cx="4523137" cy="90821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102"/>
              </a:spcBef>
              <a:spcAft>
                <a:spcPts val="0"/>
              </a:spcAft>
              <a:buClr>
                <a:schemeClr val="dk1"/>
              </a:buClr>
              <a:buSzPts val="2646"/>
              <a:buNone/>
              <a:defRPr sz="2646" b="1"/>
            </a:lvl1pPr>
            <a:lvl2pPr marL="914400" lvl="1" indent="-228600" algn="l">
              <a:lnSpc>
                <a:spcPct val="90000"/>
              </a:lnSpc>
              <a:spcBef>
                <a:spcPts val="551"/>
              </a:spcBef>
              <a:spcAft>
                <a:spcPts val="0"/>
              </a:spcAft>
              <a:buClr>
                <a:schemeClr val="dk1"/>
              </a:buClr>
              <a:buSzPts val="2205"/>
              <a:buNone/>
              <a:defRPr sz="2205" b="1"/>
            </a:lvl2pPr>
            <a:lvl3pPr marL="1371600" lvl="2" indent="-228600" algn="l">
              <a:lnSpc>
                <a:spcPct val="90000"/>
              </a:lnSpc>
              <a:spcBef>
                <a:spcPts val="551"/>
              </a:spcBef>
              <a:spcAft>
                <a:spcPts val="0"/>
              </a:spcAft>
              <a:buClr>
                <a:schemeClr val="dk1"/>
              </a:buClr>
              <a:buSzPts val="1984"/>
              <a:buNone/>
              <a:defRPr sz="1984" b="1"/>
            </a:lvl3pPr>
            <a:lvl4pPr marL="1828800" lvl="3" indent="-228600" algn="l">
              <a:lnSpc>
                <a:spcPct val="90000"/>
              </a:lnSpc>
              <a:spcBef>
                <a:spcPts val="551"/>
              </a:spcBef>
              <a:spcAft>
                <a:spcPts val="0"/>
              </a:spcAft>
              <a:buClr>
                <a:schemeClr val="dk1"/>
              </a:buClr>
              <a:buSzPts val="1764"/>
              <a:buNone/>
              <a:defRPr sz="1764" b="1"/>
            </a:lvl4pPr>
            <a:lvl5pPr marL="2286000" lvl="4" indent="-228600" algn="l">
              <a:lnSpc>
                <a:spcPct val="90000"/>
              </a:lnSpc>
              <a:spcBef>
                <a:spcPts val="551"/>
              </a:spcBef>
              <a:spcAft>
                <a:spcPts val="0"/>
              </a:spcAft>
              <a:buClr>
                <a:schemeClr val="dk1"/>
              </a:buClr>
              <a:buSzPts val="1764"/>
              <a:buNone/>
              <a:defRPr sz="1764" b="1"/>
            </a:lvl5pPr>
            <a:lvl6pPr marL="2743200" lvl="5" indent="-228600" algn="l">
              <a:lnSpc>
                <a:spcPct val="90000"/>
              </a:lnSpc>
              <a:spcBef>
                <a:spcPts val="551"/>
              </a:spcBef>
              <a:spcAft>
                <a:spcPts val="0"/>
              </a:spcAft>
              <a:buClr>
                <a:schemeClr val="dk1"/>
              </a:buClr>
              <a:buSzPts val="1764"/>
              <a:buNone/>
              <a:defRPr sz="1764" b="1"/>
            </a:lvl6pPr>
            <a:lvl7pPr marL="3200400" lvl="6" indent="-228600" algn="l">
              <a:lnSpc>
                <a:spcPct val="90000"/>
              </a:lnSpc>
              <a:spcBef>
                <a:spcPts val="551"/>
              </a:spcBef>
              <a:spcAft>
                <a:spcPts val="0"/>
              </a:spcAft>
              <a:buClr>
                <a:schemeClr val="dk1"/>
              </a:buClr>
              <a:buSzPts val="1764"/>
              <a:buNone/>
              <a:defRPr sz="1764" b="1"/>
            </a:lvl7pPr>
            <a:lvl8pPr marL="3657600" lvl="7" indent="-228600" algn="l">
              <a:lnSpc>
                <a:spcPct val="90000"/>
              </a:lnSpc>
              <a:spcBef>
                <a:spcPts val="551"/>
              </a:spcBef>
              <a:spcAft>
                <a:spcPts val="0"/>
              </a:spcAft>
              <a:buClr>
                <a:schemeClr val="dk1"/>
              </a:buClr>
              <a:buSzPts val="1764"/>
              <a:buNone/>
              <a:defRPr sz="1764" b="1"/>
            </a:lvl8pPr>
            <a:lvl9pPr marL="4114800" lvl="8" indent="-228600" algn="l">
              <a:lnSpc>
                <a:spcPct val="90000"/>
              </a:lnSpc>
              <a:spcBef>
                <a:spcPts val="551"/>
              </a:spcBef>
              <a:spcAft>
                <a:spcPts val="0"/>
              </a:spcAft>
              <a:buClr>
                <a:schemeClr val="dk1"/>
              </a:buClr>
              <a:buSzPts val="1764"/>
              <a:buNone/>
              <a:defRPr sz="1764" b="1"/>
            </a:lvl9pPr>
          </a:lstStyle>
          <a:p>
            <a:endParaRPr/>
          </a:p>
        </p:txBody>
      </p:sp>
      <p:sp>
        <p:nvSpPr>
          <p:cNvPr id="43" name="Google Shape;43;p146"/>
          <p:cNvSpPr txBox="1">
            <a:spLocks noGrp="1"/>
          </p:cNvSpPr>
          <p:nvPr>
            <p:ph type="body" idx="2"/>
          </p:nvPr>
        </p:nvSpPr>
        <p:spPr>
          <a:xfrm>
            <a:off x="736456" y="2761381"/>
            <a:ext cx="4523137" cy="406157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102"/>
              </a:spcBef>
              <a:spcAft>
                <a:spcPts val="0"/>
              </a:spcAft>
              <a:buClr>
                <a:schemeClr val="dk1"/>
              </a:buClr>
              <a:buSzPts val="1800"/>
              <a:buChar char="•"/>
              <a:defRPr/>
            </a:lvl1pPr>
            <a:lvl2pPr marL="914400" lvl="1" indent="-342900" algn="l">
              <a:lnSpc>
                <a:spcPct val="90000"/>
              </a:lnSpc>
              <a:spcBef>
                <a:spcPts val="551"/>
              </a:spcBef>
              <a:spcAft>
                <a:spcPts val="0"/>
              </a:spcAft>
              <a:buClr>
                <a:schemeClr val="dk1"/>
              </a:buClr>
              <a:buSzPts val="1800"/>
              <a:buChar char="•"/>
              <a:defRPr/>
            </a:lvl2pPr>
            <a:lvl3pPr marL="1371600" lvl="2" indent="-342900" algn="l">
              <a:lnSpc>
                <a:spcPct val="90000"/>
              </a:lnSpc>
              <a:spcBef>
                <a:spcPts val="551"/>
              </a:spcBef>
              <a:spcAft>
                <a:spcPts val="0"/>
              </a:spcAft>
              <a:buClr>
                <a:schemeClr val="dk1"/>
              </a:buClr>
              <a:buSzPts val="1800"/>
              <a:buChar char="•"/>
              <a:defRPr/>
            </a:lvl3pPr>
            <a:lvl4pPr marL="1828800" lvl="3" indent="-342900" algn="l">
              <a:lnSpc>
                <a:spcPct val="90000"/>
              </a:lnSpc>
              <a:spcBef>
                <a:spcPts val="551"/>
              </a:spcBef>
              <a:spcAft>
                <a:spcPts val="0"/>
              </a:spcAft>
              <a:buClr>
                <a:schemeClr val="dk1"/>
              </a:buClr>
              <a:buSzPts val="1800"/>
              <a:buChar char="•"/>
              <a:defRPr/>
            </a:lvl4pPr>
            <a:lvl5pPr marL="2286000" lvl="4" indent="-342900" algn="l">
              <a:lnSpc>
                <a:spcPct val="90000"/>
              </a:lnSpc>
              <a:spcBef>
                <a:spcPts val="551"/>
              </a:spcBef>
              <a:spcAft>
                <a:spcPts val="0"/>
              </a:spcAft>
              <a:buClr>
                <a:schemeClr val="dk1"/>
              </a:buClr>
              <a:buSzPts val="1800"/>
              <a:buChar char="•"/>
              <a:defRPr/>
            </a:lvl5pPr>
            <a:lvl6pPr marL="2743200" lvl="5" indent="-342900" algn="l">
              <a:lnSpc>
                <a:spcPct val="90000"/>
              </a:lnSpc>
              <a:spcBef>
                <a:spcPts val="551"/>
              </a:spcBef>
              <a:spcAft>
                <a:spcPts val="0"/>
              </a:spcAft>
              <a:buClr>
                <a:schemeClr val="dk1"/>
              </a:buClr>
              <a:buSzPts val="1800"/>
              <a:buChar char="•"/>
              <a:defRPr/>
            </a:lvl6pPr>
            <a:lvl7pPr marL="3200400" lvl="6" indent="-342900" algn="l">
              <a:lnSpc>
                <a:spcPct val="90000"/>
              </a:lnSpc>
              <a:spcBef>
                <a:spcPts val="551"/>
              </a:spcBef>
              <a:spcAft>
                <a:spcPts val="0"/>
              </a:spcAft>
              <a:buClr>
                <a:schemeClr val="dk1"/>
              </a:buClr>
              <a:buSzPts val="1800"/>
              <a:buChar char="•"/>
              <a:defRPr/>
            </a:lvl7pPr>
            <a:lvl8pPr marL="3657600" lvl="7" indent="-342900" algn="l">
              <a:lnSpc>
                <a:spcPct val="90000"/>
              </a:lnSpc>
              <a:spcBef>
                <a:spcPts val="551"/>
              </a:spcBef>
              <a:spcAft>
                <a:spcPts val="0"/>
              </a:spcAft>
              <a:buClr>
                <a:schemeClr val="dk1"/>
              </a:buClr>
              <a:buSzPts val="1800"/>
              <a:buChar char="•"/>
              <a:defRPr/>
            </a:lvl8pPr>
            <a:lvl9pPr marL="4114800" lvl="8" indent="-342900" algn="l">
              <a:lnSpc>
                <a:spcPct val="90000"/>
              </a:lnSpc>
              <a:spcBef>
                <a:spcPts val="551"/>
              </a:spcBef>
              <a:spcAft>
                <a:spcPts val="0"/>
              </a:spcAft>
              <a:buClr>
                <a:schemeClr val="dk1"/>
              </a:buClr>
              <a:buSzPts val="1800"/>
              <a:buChar char="•"/>
              <a:defRPr/>
            </a:lvl9pPr>
          </a:lstStyle>
          <a:p>
            <a:endParaRPr/>
          </a:p>
        </p:txBody>
      </p:sp>
      <p:sp>
        <p:nvSpPr>
          <p:cNvPr id="44" name="Google Shape;44;p146"/>
          <p:cNvSpPr txBox="1">
            <a:spLocks noGrp="1"/>
          </p:cNvSpPr>
          <p:nvPr>
            <p:ph type="body" idx="3"/>
          </p:nvPr>
        </p:nvSpPr>
        <p:spPr>
          <a:xfrm>
            <a:off x="5412731" y="1853171"/>
            <a:ext cx="4545413" cy="90821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102"/>
              </a:spcBef>
              <a:spcAft>
                <a:spcPts val="0"/>
              </a:spcAft>
              <a:buClr>
                <a:schemeClr val="dk1"/>
              </a:buClr>
              <a:buSzPts val="2646"/>
              <a:buNone/>
              <a:defRPr sz="2646" b="1"/>
            </a:lvl1pPr>
            <a:lvl2pPr marL="914400" lvl="1" indent="-228600" algn="l">
              <a:lnSpc>
                <a:spcPct val="90000"/>
              </a:lnSpc>
              <a:spcBef>
                <a:spcPts val="551"/>
              </a:spcBef>
              <a:spcAft>
                <a:spcPts val="0"/>
              </a:spcAft>
              <a:buClr>
                <a:schemeClr val="dk1"/>
              </a:buClr>
              <a:buSzPts val="2205"/>
              <a:buNone/>
              <a:defRPr sz="2205" b="1"/>
            </a:lvl2pPr>
            <a:lvl3pPr marL="1371600" lvl="2" indent="-228600" algn="l">
              <a:lnSpc>
                <a:spcPct val="90000"/>
              </a:lnSpc>
              <a:spcBef>
                <a:spcPts val="551"/>
              </a:spcBef>
              <a:spcAft>
                <a:spcPts val="0"/>
              </a:spcAft>
              <a:buClr>
                <a:schemeClr val="dk1"/>
              </a:buClr>
              <a:buSzPts val="1984"/>
              <a:buNone/>
              <a:defRPr sz="1984" b="1"/>
            </a:lvl3pPr>
            <a:lvl4pPr marL="1828800" lvl="3" indent="-228600" algn="l">
              <a:lnSpc>
                <a:spcPct val="90000"/>
              </a:lnSpc>
              <a:spcBef>
                <a:spcPts val="551"/>
              </a:spcBef>
              <a:spcAft>
                <a:spcPts val="0"/>
              </a:spcAft>
              <a:buClr>
                <a:schemeClr val="dk1"/>
              </a:buClr>
              <a:buSzPts val="1764"/>
              <a:buNone/>
              <a:defRPr sz="1764" b="1"/>
            </a:lvl4pPr>
            <a:lvl5pPr marL="2286000" lvl="4" indent="-228600" algn="l">
              <a:lnSpc>
                <a:spcPct val="90000"/>
              </a:lnSpc>
              <a:spcBef>
                <a:spcPts val="551"/>
              </a:spcBef>
              <a:spcAft>
                <a:spcPts val="0"/>
              </a:spcAft>
              <a:buClr>
                <a:schemeClr val="dk1"/>
              </a:buClr>
              <a:buSzPts val="1764"/>
              <a:buNone/>
              <a:defRPr sz="1764" b="1"/>
            </a:lvl5pPr>
            <a:lvl6pPr marL="2743200" lvl="5" indent="-228600" algn="l">
              <a:lnSpc>
                <a:spcPct val="90000"/>
              </a:lnSpc>
              <a:spcBef>
                <a:spcPts val="551"/>
              </a:spcBef>
              <a:spcAft>
                <a:spcPts val="0"/>
              </a:spcAft>
              <a:buClr>
                <a:schemeClr val="dk1"/>
              </a:buClr>
              <a:buSzPts val="1764"/>
              <a:buNone/>
              <a:defRPr sz="1764" b="1"/>
            </a:lvl6pPr>
            <a:lvl7pPr marL="3200400" lvl="6" indent="-228600" algn="l">
              <a:lnSpc>
                <a:spcPct val="90000"/>
              </a:lnSpc>
              <a:spcBef>
                <a:spcPts val="551"/>
              </a:spcBef>
              <a:spcAft>
                <a:spcPts val="0"/>
              </a:spcAft>
              <a:buClr>
                <a:schemeClr val="dk1"/>
              </a:buClr>
              <a:buSzPts val="1764"/>
              <a:buNone/>
              <a:defRPr sz="1764" b="1"/>
            </a:lvl7pPr>
            <a:lvl8pPr marL="3657600" lvl="7" indent="-228600" algn="l">
              <a:lnSpc>
                <a:spcPct val="90000"/>
              </a:lnSpc>
              <a:spcBef>
                <a:spcPts val="551"/>
              </a:spcBef>
              <a:spcAft>
                <a:spcPts val="0"/>
              </a:spcAft>
              <a:buClr>
                <a:schemeClr val="dk1"/>
              </a:buClr>
              <a:buSzPts val="1764"/>
              <a:buNone/>
              <a:defRPr sz="1764" b="1"/>
            </a:lvl8pPr>
            <a:lvl9pPr marL="4114800" lvl="8" indent="-228600" algn="l">
              <a:lnSpc>
                <a:spcPct val="90000"/>
              </a:lnSpc>
              <a:spcBef>
                <a:spcPts val="551"/>
              </a:spcBef>
              <a:spcAft>
                <a:spcPts val="0"/>
              </a:spcAft>
              <a:buClr>
                <a:schemeClr val="dk1"/>
              </a:buClr>
              <a:buSzPts val="1764"/>
              <a:buNone/>
              <a:defRPr sz="1764" b="1"/>
            </a:lvl9pPr>
          </a:lstStyle>
          <a:p>
            <a:endParaRPr/>
          </a:p>
        </p:txBody>
      </p:sp>
      <p:sp>
        <p:nvSpPr>
          <p:cNvPr id="45" name="Google Shape;45;p146"/>
          <p:cNvSpPr txBox="1">
            <a:spLocks noGrp="1"/>
          </p:cNvSpPr>
          <p:nvPr>
            <p:ph type="body" idx="4"/>
          </p:nvPr>
        </p:nvSpPr>
        <p:spPr>
          <a:xfrm>
            <a:off x="5412731" y="2761381"/>
            <a:ext cx="4545413" cy="406157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102"/>
              </a:spcBef>
              <a:spcAft>
                <a:spcPts val="0"/>
              </a:spcAft>
              <a:buClr>
                <a:schemeClr val="dk1"/>
              </a:buClr>
              <a:buSzPts val="1800"/>
              <a:buChar char="•"/>
              <a:defRPr/>
            </a:lvl1pPr>
            <a:lvl2pPr marL="914400" lvl="1" indent="-342900" algn="l">
              <a:lnSpc>
                <a:spcPct val="90000"/>
              </a:lnSpc>
              <a:spcBef>
                <a:spcPts val="551"/>
              </a:spcBef>
              <a:spcAft>
                <a:spcPts val="0"/>
              </a:spcAft>
              <a:buClr>
                <a:schemeClr val="dk1"/>
              </a:buClr>
              <a:buSzPts val="1800"/>
              <a:buChar char="•"/>
              <a:defRPr/>
            </a:lvl2pPr>
            <a:lvl3pPr marL="1371600" lvl="2" indent="-342900" algn="l">
              <a:lnSpc>
                <a:spcPct val="90000"/>
              </a:lnSpc>
              <a:spcBef>
                <a:spcPts val="551"/>
              </a:spcBef>
              <a:spcAft>
                <a:spcPts val="0"/>
              </a:spcAft>
              <a:buClr>
                <a:schemeClr val="dk1"/>
              </a:buClr>
              <a:buSzPts val="1800"/>
              <a:buChar char="•"/>
              <a:defRPr/>
            </a:lvl3pPr>
            <a:lvl4pPr marL="1828800" lvl="3" indent="-342900" algn="l">
              <a:lnSpc>
                <a:spcPct val="90000"/>
              </a:lnSpc>
              <a:spcBef>
                <a:spcPts val="551"/>
              </a:spcBef>
              <a:spcAft>
                <a:spcPts val="0"/>
              </a:spcAft>
              <a:buClr>
                <a:schemeClr val="dk1"/>
              </a:buClr>
              <a:buSzPts val="1800"/>
              <a:buChar char="•"/>
              <a:defRPr/>
            </a:lvl4pPr>
            <a:lvl5pPr marL="2286000" lvl="4" indent="-342900" algn="l">
              <a:lnSpc>
                <a:spcPct val="90000"/>
              </a:lnSpc>
              <a:spcBef>
                <a:spcPts val="551"/>
              </a:spcBef>
              <a:spcAft>
                <a:spcPts val="0"/>
              </a:spcAft>
              <a:buClr>
                <a:schemeClr val="dk1"/>
              </a:buClr>
              <a:buSzPts val="1800"/>
              <a:buChar char="•"/>
              <a:defRPr/>
            </a:lvl5pPr>
            <a:lvl6pPr marL="2743200" lvl="5" indent="-342900" algn="l">
              <a:lnSpc>
                <a:spcPct val="90000"/>
              </a:lnSpc>
              <a:spcBef>
                <a:spcPts val="551"/>
              </a:spcBef>
              <a:spcAft>
                <a:spcPts val="0"/>
              </a:spcAft>
              <a:buClr>
                <a:schemeClr val="dk1"/>
              </a:buClr>
              <a:buSzPts val="1800"/>
              <a:buChar char="•"/>
              <a:defRPr/>
            </a:lvl6pPr>
            <a:lvl7pPr marL="3200400" lvl="6" indent="-342900" algn="l">
              <a:lnSpc>
                <a:spcPct val="90000"/>
              </a:lnSpc>
              <a:spcBef>
                <a:spcPts val="551"/>
              </a:spcBef>
              <a:spcAft>
                <a:spcPts val="0"/>
              </a:spcAft>
              <a:buClr>
                <a:schemeClr val="dk1"/>
              </a:buClr>
              <a:buSzPts val="1800"/>
              <a:buChar char="•"/>
              <a:defRPr/>
            </a:lvl7pPr>
            <a:lvl8pPr marL="3657600" lvl="7" indent="-342900" algn="l">
              <a:lnSpc>
                <a:spcPct val="90000"/>
              </a:lnSpc>
              <a:spcBef>
                <a:spcPts val="551"/>
              </a:spcBef>
              <a:spcAft>
                <a:spcPts val="0"/>
              </a:spcAft>
              <a:buClr>
                <a:schemeClr val="dk1"/>
              </a:buClr>
              <a:buSzPts val="1800"/>
              <a:buChar char="•"/>
              <a:defRPr/>
            </a:lvl8pPr>
            <a:lvl9pPr marL="4114800" lvl="8" indent="-342900" algn="l">
              <a:lnSpc>
                <a:spcPct val="90000"/>
              </a:lnSpc>
              <a:spcBef>
                <a:spcPts val="551"/>
              </a:spcBef>
              <a:spcAft>
                <a:spcPts val="0"/>
              </a:spcAft>
              <a:buClr>
                <a:schemeClr val="dk1"/>
              </a:buClr>
              <a:buSzPts val="1800"/>
              <a:buChar char="•"/>
              <a:defRPr/>
            </a:lvl9pPr>
          </a:lstStyle>
          <a:p>
            <a:endParaRPr/>
          </a:p>
        </p:txBody>
      </p:sp>
      <p:sp>
        <p:nvSpPr>
          <p:cNvPr id="46" name="Google Shape;46;p146"/>
          <p:cNvSpPr txBox="1">
            <a:spLocks noGrp="1"/>
          </p:cNvSpPr>
          <p:nvPr>
            <p:ph type="dt" idx="10"/>
          </p:nvPr>
        </p:nvSpPr>
        <p:spPr>
          <a:xfrm>
            <a:off x="735062" y="7006700"/>
            <a:ext cx="2405658" cy="4024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46"/>
          <p:cNvSpPr txBox="1">
            <a:spLocks noGrp="1"/>
          </p:cNvSpPr>
          <p:nvPr>
            <p:ph type="ftr" idx="11"/>
          </p:nvPr>
        </p:nvSpPr>
        <p:spPr>
          <a:xfrm>
            <a:off x="3541663" y="7006700"/>
            <a:ext cx="3608487" cy="4024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46"/>
          <p:cNvSpPr txBox="1">
            <a:spLocks noGrp="1"/>
          </p:cNvSpPr>
          <p:nvPr>
            <p:ph type="sldNum" idx="12"/>
          </p:nvPr>
        </p:nvSpPr>
        <p:spPr>
          <a:xfrm>
            <a:off x="7551093" y="7006700"/>
            <a:ext cx="2405658" cy="4024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只有標題" type="titleOnly">
  <p:cSld name="TITLE_ONLY">
    <p:spTree>
      <p:nvGrpSpPr>
        <p:cNvPr id="1" name="Shape 49"/>
        <p:cNvGrpSpPr/>
        <p:nvPr/>
      </p:nvGrpSpPr>
      <p:grpSpPr>
        <a:xfrm>
          <a:off x="0" y="0"/>
          <a:ext cx="0" cy="0"/>
          <a:chOff x="0" y="0"/>
          <a:chExt cx="0" cy="0"/>
        </a:xfrm>
      </p:grpSpPr>
      <p:sp>
        <p:nvSpPr>
          <p:cNvPr id="50" name="Google Shape;50;p147"/>
          <p:cNvSpPr txBox="1">
            <a:spLocks noGrp="1"/>
          </p:cNvSpPr>
          <p:nvPr>
            <p:ph type="title"/>
          </p:nvPr>
        </p:nvSpPr>
        <p:spPr>
          <a:xfrm>
            <a:off x="735062" y="402484"/>
            <a:ext cx="9221689" cy="14611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47"/>
          <p:cNvSpPr txBox="1">
            <a:spLocks noGrp="1"/>
          </p:cNvSpPr>
          <p:nvPr>
            <p:ph type="dt" idx="10"/>
          </p:nvPr>
        </p:nvSpPr>
        <p:spPr>
          <a:xfrm>
            <a:off x="735062" y="7006700"/>
            <a:ext cx="2405658" cy="4024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47"/>
          <p:cNvSpPr txBox="1">
            <a:spLocks noGrp="1"/>
          </p:cNvSpPr>
          <p:nvPr>
            <p:ph type="ftr" idx="11"/>
          </p:nvPr>
        </p:nvSpPr>
        <p:spPr>
          <a:xfrm>
            <a:off x="3541663" y="7006700"/>
            <a:ext cx="3608487" cy="4024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47"/>
          <p:cNvSpPr txBox="1">
            <a:spLocks noGrp="1"/>
          </p:cNvSpPr>
          <p:nvPr>
            <p:ph type="sldNum" idx="12"/>
          </p:nvPr>
        </p:nvSpPr>
        <p:spPr>
          <a:xfrm>
            <a:off x="7551093" y="7006700"/>
            <a:ext cx="2405658" cy="4024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含標題的內容" type="objTx">
  <p:cSld name="OBJECT_WITH_CAPTION_TEXT">
    <p:spTree>
      <p:nvGrpSpPr>
        <p:cNvPr id="1" name="Shape 54"/>
        <p:cNvGrpSpPr/>
        <p:nvPr/>
      </p:nvGrpSpPr>
      <p:grpSpPr>
        <a:xfrm>
          <a:off x="0" y="0"/>
          <a:ext cx="0" cy="0"/>
          <a:chOff x="0" y="0"/>
          <a:chExt cx="0" cy="0"/>
        </a:xfrm>
      </p:grpSpPr>
      <p:sp>
        <p:nvSpPr>
          <p:cNvPr id="55" name="Google Shape;55;p148"/>
          <p:cNvSpPr txBox="1">
            <a:spLocks noGrp="1"/>
          </p:cNvSpPr>
          <p:nvPr>
            <p:ph type="title"/>
          </p:nvPr>
        </p:nvSpPr>
        <p:spPr>
          <a:xfrm>
            <a:off x="736455" y="503978"/>
            <a:ext cx="3448388" cy="176392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527"/>
              <a:buFont typeface="Calibri"/>
              <a:buNone/>
              <a:defRPr sz="3527"/>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48"/>
          <p:cNvSpPr txBox="1">
            <a:spLocks noGrp="1"/>
          </p:cNvSpPr>
          <p:nvPr>
            <p:ph type="body" idx="1"/>
          </p:nvPr>
        </p:nvSpPr>
        <p:spPr>
          <a:xfrm>
            <a:off x="4545413" y="1088455"/>
            <a:ext cx="5412730" cy="5372269"/>
          </a:xfrm>
          <a:prstGeom prst="rect">
            <a:avLst/>
          </a:prstGeom>
          <a:noFill/>
          <a:ln>
            <a:noFill/>
          </a:ln>
        </p:spPr>
        <p:txBody>
          <a:bodyPr spcFirstLastPara="1" wrap="square" lIns="91425" tIns="45700" rIns="91425" bIns="45700" anchor="t" anchorCtr="0">
            <a:normAutofit/>
          </a:bodyPr>
          <a:lstStyle>
            <a:lvl1pPr marL="457200" lvl="0" indent="-452564" algn="l">
              <a:lnSpc>
                <a:spcPct val="90000"/>
              </a:lnSpc>
              <a:spcBef>
                <a:spcPts val="1102"/>
              </a:spcBef>
              <a:spcAft>
                <a:spcPts val="0"/>
              </a:spcAft>
              <a:buClr>
                <a:schemeClr val="dk1"/>
              </a:buClr>
              <a:buSzPts val="3527"/>
              <a:buChar char="•"/>
              <a:defRPr sz="3527"/>
            </a:lvl1pPr>
            <a:lvl2pPr marL="914400" lvl="1" indent="-424561" algn="l">
              <a:lnSpc>
                <a:spcPct val="90000"/>
              </a:lnSpc>
              <a:spcBef>
                <a:spcPts val="551"/>
              </a:spcBef>
              <a:spcAft>
                <a:spcPts val="0"/>
              </a:spcAft>
              <a:buClr>
                <a:schemeClr val="dk1"/>
              </a:buClr>
              <a:buSzPts val="3086"/>
              <a:buChar char="•"/>
              <a:defRPr sz="3086"/>
            </a:lvl2pPr>
            <a:lvl3pPr marL="1371600" lvl="2" indent="-396620" algn="l">
              <a:lnSpc>
                <a:spcPct val="90000"/>
              </a:lnSpc>
              <a:spcBef>
                <a:spcPts val="551"/>
              </a:spcBef>
              <a:spcAft>
                <a:spcPts val="0"/>
              </a:spcAft>
              <a:buClr>
                <a:schemeClr val="dk1"/>
              </a:buClr>
              <a:buSzPts val="2646"/>
              <a:buChar char="•"/>
              <a:defRPr sz="2646"/>
            </a:lvl3pPr>
            <a:lvl4pPr marL="1828800" lvl="3" indent="-368617" algn="l">
              <a:lnSpc>
                <a:spcPct val="90000"/>
              </a:lnSpc>
              <a:spcBef>
                <a:spcPts val="551"/>
              </a:spcBef>
              <a:spcAft>
                <a:spcPts val="0"/>
              </a:spcAft>
              <a:buClr>
                <a:schemeClr val="dk1"/>
              </a:buClr>
              <a:buSzPts val="2205"/>
              <a:buChar char="•"/>
              <a:defRPr sz="2205"/>
            </a:lvl4pPr>
            <a:lvl5pPr marL="2286000" lvl="4" indent="-368617" algn="l">
              <a:lnSpc>
                <a:spcPct val="90000"/>
              </a:lnSpc>
              <a:spcBef>
                <a:spcPts val="551"/>
              </a:spcBef>
              <a:spcAft>
                <a:spcPts val="0"/>
              </a:spcAft>
              <a:buClr>
                <a:schemeClr val="dk1"/>
              </a:buClr>
              <a:buSzPts val="2205"/>
              <a:buChar char="•"/>
              <a:defRPr sz="2205"/>
            </a:lvl5pPr>
            <a:lvl6pPr marL="2743200" lvl="5" indent="-368617" algn="l">
              <a:lnSpc>
                <a:spcPct val="90000"/>
              </a:lnSpc>
              <a:spcBef>
                <a:spcPts val="551"/>
              </a:spcBef>
              <a:spcAft>
                <a:spcPts val="0"/>
              </a:spcAft>
              <a:buClr>
                <a:schemeClr val="dk1"/>
              </a:buClr>
              <a:buSzPts val="2205"/>
              <a:buChar char="•"/>
              <a:defRPr sz="2205"/>
            </a:lvl6pPr>
            <a:lvl7pPr marL="3200400" lvl="6" indent="-368617" algn="l">
              <a:lnSpc>
                <a:spcPct val="90000"/>
              </a:lnSpc>
              <a:spcBef>
                <a:spcPts val="551"/>
              </a:spcBef>
              <a:spcAft>
                <a:spcPts val="0"/>
              </a:spcAft>
              <a:buClr>
                <a:schemeClr val="dk1"/>
              </a:buClr>
              <a:buSzPts val="2205"/>
              <a:buChar char="•"/>
              <a:defRPr sz="2205"/>
            </a:lvl7pPr>
            <a:lvl8pPr marL="3657600" lvl="7" indent="-368617" algn="l">
              <a:lnSpc>
                <a:spcPct val="90000"/>
              </a:lnSpc>
              <a:spcBef>
                <a:spcPts val="551"/>
              </a:spcBef>
              <a:spcAft>
                <a:spcPts val="0"/>
              </a:spcAft>
              <a:buClr>
                <a:schemeClr val="dk1"/>
              </a:buClr>
              <a:buSzPts val="2205"/>
              <a:buChar char="•"/>
              <a:defRPr sz="2205"/>
            </a:lvl8pPr>
            <a:lvl9pPr marL="4114800" lvl="8" indent="-368617" algn="l">
              <a:lnSpc>
                <a:spcPct val="90000"/>
              </a:lnSpc>
              <a:spcBef>
                <a:spcPts val="551"/>
              </a:spcBef>
              <a:spcAft>
                <a:spcPts val="0"/>
              </a:spcAft>
              <a:buClr>
                <a:schemeClr val="dk1"/>
              </a:buClr>
              <a:buSzPts val="2205"/>
              <a:buChar char="•"/>
              <a:defRPr sz="2205"/>
            </a:lvl9pPr>
          </a:lstStyle>
          <a:p>
            <a:endParaRPr/>
          </a:p>
        </p:txBody>
      </p:sp>
      <p:sp>
        <p:nvSpPr>
          <p:cNvPr id="57" name="Google Shape;57;p148"/>
          <p:cNvSpPr txBox="1">
            <a:spLocks noGrp="1"/>
          </p:cNvSpPr>
          <p:nvPr>
            <p:ph type="body" idx="2"/>
          </p:nvPr>
        </p:nvSpPr>
        <p:spPr>
          <a:xfrm>
            <a:off x="736455" y="2267902"/>
            <a:ext cx="3448388" cy="420157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2"/>
              </a:spcBef>
              <a:spcAft>
                <a:spcPts val="0"/>
              </a:spcAft>
              <a:buClr>
                <a:schemeClr val="dk1"/>
              </a:buClr>
              <a:buSzPts val="1764"/>
              <a:buNone/>
              <a:defRPr sz="1764"/>
            </a:lvl1pPr>
            <a:lvl2pPr marL="914400" lvl="1" indent="-228600" algn="l">
              <a:lnSpc>
                <a:spcPct val="90000"/>
              </a:lnSpc>
              <a:spcBef>
                <a:spcPts val="551"/>
              </a:spcBef>
              <a:spcAft>
                <a:spcPts val="0"/>
              </a:spcAft>
              <a:buClr>
                <a:schemeClr val="dk1"/>
              </a:buClr>
              <a:buSzPts val="1543"/>
              <a:buNone/>
              <a:defRPr sz="1543"/>
            </a:lvl2pPr>
            <a:lvl3pPr marL="1371600" lvl="2" indent="-228600" algn="l">
              <a:lnSpc>
                <a:spcPct val="90000"/>
              </a:lnSpc>
              <a:spcBef>
                <a:spcPts val="551"/>
              </a:spcBef>
              <a:spcAft>
                <a:spcPts val="0"/>
              </a:spcAft>
              <a:buClr>
                <a:schemeClr val="dk1"/>
              </a:buClr>
              <a:buSzPts val="1323"/>
              <a:buNone/>
              <a:defRPr sz="1323"/>
            </a:lvl3pPr>
            <a:lvl4pPr marL="1828800" lvl="3" indent="-228600" algn="l">
              <a:lnSpc>
                <a:spcPct val="90000"/>
              </a:lnSpc>
              <a:spcBef>
                <a:spcPts val="551"/>
              </a:spcBef>
              <a:spcAft>
                <a:spcPts val="0"/>
              </a:spcAft>
              <a:buClr>
                <a:schemeClr val="dk1"/>
              </a:buClr>
              <a:buSzPts val="1102"/>
              <a:buNone/>
              <a:defRPr sz="1102"/>
            </a:lvl4pPr>
            <a:lvl5pPr marL="2286000" lvl="4" indent="-228600" algn="l">
              <a:lnSpc>
                <a:spcPct val="90000"/>
              </a:lnSpc>
              <a:spcBef>
                <a:spcPts val="551"/>
              </a:spcBef>
              <a:spcAft>
                <a:spcPts val="0"/>
              </a:spcAft>
              <a:buClr>
                <a:schemeClr val="dk1"/>
              </a:buClr>
              <a:buSzPts val="1102"/>
              <a:buNone/>
              <a:defRPr sz="1102"/>
            </a:lvl5pPr>
            <a:lvl6pPr marL="2743200" lvl="5" indent="-228600" algn="l">
              <a:lnSpc>
                <a:spcPct val="90000"/>
              </a:lnSpc>
              <a:spcBef>
                <a:spcPts val="551"/>
              </a:spcBef>
              <a:spcAft>
                <a:spcPts val="0"/>
              </a:spcAft>
              <a:buClr>
                <a:schemeClr val="dk1"/>
              </a:buClr>
              <a:buSzPts val="1102"/>
              <a:buNone/>
              <a:defRPr sz="1102"/>
            </a:lvl6pPr>
            <a:lvl7pPr marL="3200400" lvl="6" indent="-228600" algn="l">
              <a:lnSpc>
                <a:spcPct val="90000"/>
              </a:lnSpc>
              <a:spcBef>
                <a:spcPts val="551"/>
              </a:spcBef>
              <a:spcAft>
                <a:spcPts val="0"/>
              </a:spcAft>
              <a:buClr>
                <a:schemeClr val="dk1"/>
              </a:buClr>
              <a:buSzPts val="1102"/>
              <a:buNone/>
              <a:defRPr sz="1102"/>
            </a:lvl7pPr>
            <a:lvl8pPr marL="3657600" lvl="7" indent="-228600" algn="l">
              <a:lnSpc>
                <a:spcPct val="90000"/>
              </a:lnSpc>
              <a:spcBef>
                <a:spcPts val="551"/>
              </a:spcBef>
              <a:spcAft>
                <a:spcPts val="0"/>
              </a:spcAft>
              <a:buClr>
                <a:schemeClr val="dk1"/>
              </a:buClr>
              <a:buSzPts val="1102"/>
              <a:buNone/>
              <a:defRPr sz="1102"/>
            </a:lvl8pPr>
            <a:lvl9pPr marL="4114800" lvl="8" indent="-228600" algn="l">
              <a:lnSpc>
                <a:spcPct val="90000"/>
              </a:lnSpc>
              <a:spcBef>
                <a:spcPts val="551"/>
              </a:spcBef>
              <a:spcAft>
                <a:spcPts val="0"/>
              </a:spcAft>
              <a:buClr>
                <a:schemeClr val="dk1"/>
              </a:buClr>
              <a:buSzPts val="1102"/>
              <a:buNone/>
              <a:defRPr sz="1102"/>
            </a:lvl9pPr>
          </a:lstStyle>
          <a:p>
            <a:endParaRPr/>
          </a:p>
        </p:txBody>
      </p:sp>
      <p:sp>
        <p:nvSpPr>
          <p:cNvPr id="58" name="Google Shape;58;p148"/>
          <p:cNvSpPr txBox="1">
            <a:spLocks noGrp="1"/>
          </p:cNvSpPr>
          <p:nvPr>
            <p:ph type="dt" idx="10"/>
          </p:nvPr>
        </p:nvSpPr>
        <p:spPr>
          <a:xfrm>
            <a:off x="735062" y="7006700"/>
            <a:ext cx="2405658" cy="4024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48"/>
          <p:cNvSpPr txBox="1">
            <a:spLocks noGrp="1"/>
          </p:cNvSpPr>
          <p:nvPr>
            <p:ph type="ftr" idx="11"/>
          </p:nvPr>
        </p:nvSpPr>
        <p:spPr>
          <a:xfrm>
            <a:off x="3541663" y="7006700"/>
            <a:ext cx="3608487" cy="4024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48"/>
          <p:cNvSpPr txBox="1">
            <a:spLocks noGrp="1"/>
          </p:cNvSpPr>
          <p:nvPr>
            <p:ph type="sldNum" idx="12"/>
          </p:nvPr>
        </p:nvSpPr>
        <p:spPr>
          <a:xfrm>
            <a:off x="7551093" y="7006700"/>
            <a:ext cx="2405658" cy="4024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含標題的圖片" type="picTx">
  <p:cSld name="PICTURE_WITH_CAPTION_TEXT">
    <p:spTree>
      <p:nvGrpSpPr>
        <p:cNvPr id="1" name="Shape 61"/>
        <p:cNvGrpSpPr/>
        <p:nvPr/>
      </p:nvGrpSpPr>
      <p:grpSpPr>
        <a:xfrm>
          <a:off x="0" y="0"/>
          <a:ext cx="0" cy="0"/>
          <a:chOff x="0" y="0"/>
          <a:chExt cx="0" cy="0"/>
        </a:xfrm>
      </p:grpSpPr>
      <p:sp>
        <p:nvSpPr>
          <p:cNvPr id="62" name="Google Shape;62;p149"/>
          <p:cNvSpPr txBox="1">
            <a:spLocks noGrp="1"/>
          </p:cNvSpPr>
          <p:nvPr>
            <p:ph type="title"/>
          </p:nvPr>
        </p:nvSpPr>
        <p:spPr>
          <a:xfrm>
            <a:off x="736455" y="503978"/>
            <a:ext cx="3448388" cy="176392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527"/>
              <a:buFont typeface="Calibri"/>
              <a:buNone/>
              <a:defRPr sz="3527"/>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49"/>
          <p:cNvSpPr>
            <a:spLocks noGrp="1"/>
          </p:cNvSpPr>
          <p:nvPr>
            <p:ph type="pic" idx="2"/>
          </p:nvPr>
        </p:nvSpPr>
        <p:spPr>
          <a:xfrm>
            <a:off x="4545413" y="1088455"/>
            <a:ext cx="5412730" cy="5372269"/>
          </a:xfrm>
          <a:prstGeom prst="rect">
            <a:avLst/>
          </a:prstGeom>
          <a:noFill/>
          <a:ln>
            <a:noFill/>
          </a:ln>
        </p:spPr>
      </p:sp>
      <p:sp>
        <p:nvSpPr>
          <p:cNvPr id="64" name="Google Shape;64;p149"/>
          <p:cNvSpPr txBox="1">
            <a:spLocks noGrp="1"/>
          </p:cNvSpPr>
          <p:nvPr>
            <p:ph type="body" idx="1"/>
          </p:nvPr>
        </p:nvSpPr>
        <p:spPr>
          <a:xfrm>
            <a:off x="736455" y="2267902"/>
            <a:ext cx="3448388" cy="420157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2"/>
              </a:spcBef>
              <a:spcAft>
                <a:spcPts val="0"/>
              </a:spcAft>
              <a:buClr>
                <a:schemeClr val="dk1"/>
              </a:buClr>
              <a:buSzPts val="1764"/>
              <a:buNone/>
              <a:defRPr sz="1764"/>
            </a:lvl1pPr>
            <a:lvl2pPr marL="914400" lvl="1" indent="-228600" algn="l">
              <a:lnSpc>
                <a:spcPct val="90000"/>
              </a:lnSpc>
              <a:spcBef>
                <a:spcPts val="551"/>
              </a:spcBef>
              <a:spcAft>
                <a:spcPts val="0"/>
              </a:spcAft>
              <a:buClr>
                <a:schemeClr val="dk1"/>
              </a:buClr>
              <a:buSzPts val="1543"/>
              <a:buNone/>
              <a:defRPr sz="1543"/>
            </a:lvl2pPr>
            <a:lvl3pPr marL="1371600" lvl="2" indent="-228600" algn="l">
              <a:lnSpc>
                <a:spcPct val="90000"/>
              </a:lnSpc>
              <a:spcBef>
                <a:spcPts val="551"/>
              </a:spcBef>
              <a:spcAft>
                <a:spcPts val="0"/>
              </a:spcAft>
              <a:buClr>
                <a:schemeClr val="dk1"/>
              </a:buClr>
              <a:buSzPts val="1323"/>
              <a:buNone/>
              <a:defRPr sz="1323"/>
            </a:lvl3pPr>
            <a:lvl4pPr marL="1828800" lvl="3" indent="-228600" algn="l">
              <a:lnSpc>
                <a:spcPct val="90000"/>
              </a:lnSpc>
              <a:spcBef>
                <a:spcPts val="551"/>
              </a:spcBef>
              <a:spcAft>
                <a:spcPts val="0"/>
              </a:spcAft>
              <a:buClr>
                <a:schemeClr val="dk1"/>
              </a:buClr>
              <a:buSzPts val="1102"/>
              <a:buNone/>
              <a:defRPr sz="1102"/>
            </a:lvl4pPr>
            <a:lvl5pPr marL="2286000" lvl="4" indent="-228600" algn="l">
              <a:lnSpc>
                <a:spcPct val="90000"/>
              </a:lnSpc>
              <a:spcBef>
                <a:spcPts val="551"/>
              </a:spcBef>
              <a:spcAft>
                <a:spcPts val="0"/>
              </a:spcAft>
              <a:buClr>
                <a:schemeClr val="dk1"/>
              </a:buClr>
              <a:buSzPts val="1102"/>
              <a:buNone/>
              <a:defRPr sz="1102"/>
            </a:lvl5pPr>
            <a:lvl6pPr marL="2743200" lvl="5" indent="-228600" algn="l">
              <a:lnSpc>
                <a:spcPct val="90000"/>
              </a:lnSpc>
              <a:spcBef>
                <a:spcPts val="551"/>
              </a:spcBef>
              <a:spcAft>
                <a:spcPts val="0"/>
              </a:spcAft>
              <a:buClr>
                <a:schemeClr val="dk1"/>
              </a:buClr>
              <a:buSzPts val="1102"/>
              <a:buNone/>
              <a:defRPr sz="1102"/>
            </a:lvl6pPr>
            <a:lvl7pPr marL="3200400" lvl="6" indent="-228600" algn="l">
              <a:lnSpc>
                <a:spcPct val="90000"/>
              </a:lnSpc>
              <a:spcBef>
                <a:spcPts val="551"/>
              </a:spcBef>
              <a:spcAft>
                <a:spcPts val="0"/>
              </a:spcAft>
              <a:buClr>
                <a:schemeClr val="dk1"/>
              </a:buClr>
              <a:buSzPts val="1102"/>
              <a:buNone/>
              <a:defRPr sz="1102"/>
            </a:lvl7pPr>
            <a:lvl8pPr marL="3657600" lvl="7" indent="-228600" algn="l">
              <a:lnSpc>
                <a:spcPct val="90000"/>
              </a:lnSpc>
              <a:spcBef>
                <a:spcPts val="551"/>
              </a:spcBef>
              <a:spcAft>
                <a:spcPts val="0"/>
              </a:spcAft>
              <a:buClr>
                <a:schemeClr val="dk1"/>
              </a:buClr>
              <a:buSzPts val="1102"/>
              <a:buNone/>
              <a:defRPr sz="1102"/>
            </a:lvl8pPr>
            <a:lvl9pPr marL="4114800" lvl="8" indent="-228600" algn="l">
              <a:lnSpc>
                <a:spcPct val="90000"/>
              </a:lnSpc>
              <a:spcBef>
                <a:spcPts val="551"/>
              </a:spcBef>
              <a:spcAft>
                <a:spcPts val="0"/>
              </a:spcAft>
              <a:buClr>
                <a:schemeClr val="dk1"/>
              </a:buClr>
              <a:buSzPts val="1102"/>
              <a:buNone/>
              <a:defRPr sz="1102"/>
            </a:lvl9pPr>
          </a:lstStyle>
          <a:p>
            <a:endParaRPr/>
          </a:p>
        </p:txBody>
      </p:sp>
      <p:sp>
        <p:nvSpPr>
          <p:cNvPr id="65" name="Google Shape;65;p149"/>
          <p:cNvSpPr txBox="1">
            <a:spLocks noGrp="1"/>
          </p:cNvSpPr>
          <p:nvPr>
            <p:ph type="dt" idx="10"/>
          </p:nvPr>
        </p:nvSpPr>
        <p:spPr>
          <a:xfrm>
            <a:off x="735062" y="7006700"/>
            <a:ext cx="2405658" cy="4024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49"/>
          <p:cNvSpPr txBox="1">
            <a:spLocks noGrp="1"/>
          </p:cNvSpPr>
          <p:nvPr>
            <p:ph type="ftr" idx="11"/>
          </p:nvPr>
        </p:nvSpPr>
        <p:spPr>
          <a:xfrm>
            <a:off x="3541663" y="7006700"/>
            <a:ext cx="3608487" cy="4024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49"/>
          <p:cNvSpPr txBox="1">
            <a:spLocks noGrp="1"/>
          </p:cNvSpPr>
          <p:nvPr>
            <p:ph type="sldNum" idx="12"/>
          </p:nvPr>
        </p:nvSpPr>
        <p:spPr>
          <a:xfrm>
            <a:off x="7551093" y="7006700"/>
            <a:ext cx="2405658" cy="4024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40"/>
          <p:cNvSpPr txBox="1">
            <a:spLocks noGrp="1"/>
          </p:cNvSpPr>
          <p:nvPr>
            <p:ph type="title"/>
          </p:nvPr>
        </p:nvSpPr>
        <p:spPr>
          <a:xfrm>
            <a:off x="735062" y="402484"/>
            <a:ext cx="9221689" cy="1461188"/>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850"/>
              <a:buFont typeface="Calibri"/>
              <a:buNone/>
              <a:defRPr sz="485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40"/>
          <p:cNvSpPr txBox="1">
            <a:spLocks noGrp="1"/>
          </p:cNvSpPr>
          <p:nvPr>
            <p:ph type="body" idx="1"/>
          </p:nvPr>
        </p:nvSpPr>
        <p:spPr>
          <a:xfrm>
            <a:off x="735062" y="2012414"/>
            <a:ext cx="9221689" cy="4796544"/>
          </a:xfrm>
          <a:prstGeom prst="rect">
            <a:avLst/>
          </a:prstGeom>
          <a:noFill/>
          <a:ln>
            <a:noFill/>
          </a:ln>
        </p:spPr>
        <p:txBody>
          <a:bodyPr spcFirstLastPara="1" wrap="square" lIns="91425" tIns="45700" rIns="91425" bIns="45700" anchor="t" anchorCtr="0">
            <a:normAutofit/>
          </a:bodyPr>
          <a:lstStyle>
            <a:lvl1pPr marL="457200" marR="0" lvl="0" indent="-424561" algn="l" rtl="0">
              <a:lnSpc>
                <a:spcPct val="90000"/>
              </a:lnSpc>
              <a:spcBef>
                <a:spcPts val="1102"/>
              </a:spcBef>
              <a:spcAft>
                <a:spcPts val="0"/>
              </a:spcAft>
              <a:buClr>
                <a:schemeClr val="dk1"/>
              </a:buClr>
              <a:buSzPts val="3086"/>
              <a:buFont typeface="Arial"/>
              <a:buChar char="•"/>
              <a:defRPr sz="3086" b="0" i="0" u="none" strike="noStrike" cap="none">
                <a:solidFill>
                  <a:schemeClr val="dk1"/>
                </a:solidFill>
                <a:latin typeface="Calibri"/>
                <a:ea typeface="Calibri"/>
                <a:cs typeface="Calibri"/>
                <a:sym typeface="Calibri"/>
              </a:defRPr>
            </a:lvl1pPr>
            <a:lvl2pPr marL="914400" marR="0" lvl="1" indent="-396621" algn="l" rtl="0">
              <a:lnSpc>
                <a:spcPct val="90000"/>
              </a:lnSpc>
              <a:spcBef>
                <a:spcPts val="551"/>
              </a:spcBef>
              <a:spcAft>
                <a:spcPts val="0"/>
              </a:spcAft>
              <a:buClr>
                <a:schemeClr val="dk1"/>
              </a:buClr>
              <a:buSzPts val="2646"/>
              <a:buFont typeface="Arial"/>
              <a:buChar char="•"/>
              <a:defRPr sz="2646" b="0" i="0" u="none" strike="noStrike" cap="none">
                <a:solidFill>
                  <a:schemeClr val="dk1"/>
                </a:solidFill>
                <a:latin typeface="Calibri"/>
                <a:ea typeface="Calibri"/>
                <a:cs typeface="Calibri"/>
                <a:sym typeface="Calibri"/>
              </a:defRPr>
            </a:lvl2pPr>
            <a:lvl3pPr marL="1371600" marR="0" lvl="2" indent="-368617" algn="l" rtl="0">
              <a:lnSpc>
                <a:spcPct val="90000"/>
              </a:lnSpc>
              <a:spcBef>
                <a:spcPts val="551"/>
              </a:spcBef>
              <a:spcAft>
                <a:spcPts val="0"/>
              </a:spcAft>
              <a:buClr>
                <a:schemeClr val="dk1"/>
              </a:buClr>
              <a:buSzPts val="2205"/>
              <a:buFont typeface="Arial"/>
              <a:buChar char="•"/>
              <a:defRPr sz="2205" b="0" i="0" u="none" strike="noStrike" cap="none">
                <a:solidFill>
                  <a:schemeClr val="dk1"/>
                </a:solidFill>
                <a:latin typeface="Calibri"/>
                <a:ea typeface="Calibri"/>
                <a:cs typeface="Calibri"/>
                <a:sym typeface="Calibri"/>
              </a:defRPr>
            </a:lvl3pPr>
            <a:lvl4pPr marL="1828800" marR="0" lvl="3"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4pPr>
            <a:lvl5pPr marL="2286000" marR="0" lvl="4"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5pPr>
            <a:lvl6pPr marL="2743200" marR="0" lvl="5"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6pPr>
            <a:lvl7pPr marL="3200400" marR="0" lvl="6"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7pPr>
            <a:lvl8pPr marL="3657600" marR="0" lvl="7"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8pPr>
            <a:lvl9pPr marL="4114800" marR="0" lvl="8"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9pPr>
          </a:lstStyle>
          <a:p>
            <a:endParaRPr/>
          </a:p>
        </p:txBody>
      </p:sp>
      <p:sp>
        <p:nvSpPr>
          <p:cNvPr id="8" name="Google Shape;8;p140"/>
          <p:cNvSpPr txBox="1">
            <a:spLocks noGrp="1"/>
          </p:cNvSpPr>
          <p:nvPr>
            <p:ph type="dt" idx="10"/>
          </p:nvPr>
        </p:nvSpPr>
        <p:spPr>
          <a:xfrm>
            <a:off x="735062" y="7006700"/>
            <a:ext cx="2405658" cy="402483"/>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323"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40"/>
          <p:cNvSpPr txBox="1">
            <a:spLocks noGrp="1"/>
          </p:cNvSpPr>
          <p:nvPr>
            <p:ph type="ftr" idx="11"/>
          </p:nvPr>
        </p:nvSpPr>
        <p:spPr>
          <a:xfrm>
            <a:off x="3541663" y="7006700"/>
            <a:ext cx="3608487" cy="402483"/>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323"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40"/>
          <p:cNvSpPr txBox="1">
            <a:spLocks noGrp="1"/>
          </p:cNvSpPr>
          <p:nvPr>
            <p:ph type="sldNum" idx="12"/>
          </p:nvPr>
        </p:nvSpPr>
        <p:spPr>
          <a:xfrm>
            <a:off x="7551093" y="7006700"/>
            <a:ext cx="2405658" cy="40248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323" b="0" i="0" u="none" strike="noStrike" cap="none">
                <a:solidFill>
                  <a:srgbClr val="888888"/>
                </a:solidFill>
                <a:latin typeface="Calibri"/>
                <a:ea typeface="Calibri"/>
                <a:cs typeface="Calibri"/>
                <a:sym typeface="Calibri"/>
              </a:defRPr>
            </a:lvl1pPr>
            <a:lvl2pPr marL="0" marR="0" lvl="1" indent="0" algn="r" rtl="0">
              <a:spcBef>
                <a:spcPts val="0"/>
              </a:spcBef>
              <a:buNone/>
              <a:defRPr sz="1323" b="0" i="0" u="none" strike="noStrike" cap="none">
                <a:solidFill>
                  <a:srgbClr val="888888"/>
                </a:solidFill>
                <a:latin typeface="Calibri"/>
                <a:ea typeface="Calibri"/>
                <a:cs typeface="Calibri"/>
                <a:sym typeface="Calibri"/>
              </a:defRPr>
            </a:lvl2pPr>
            <a:lvl3pPr marL="0" marR="0" lvl="2" indent="0" algn="r" rtl="0">
              <a:spcBef>
                <a:spcPts val="0"/>
              </a:spcBef>
              <a:buNone/>
              <a:defRPr sz="1323" b="0" i="0" u="none" strike="noStrike" cap="none">
                <a:solidFill>
                  <a:srgbClr val="888888"/>
                </a:solidFill>
                <a:latin typeface="Calibri"/>
                <a:ea typeface="Calibri"/>
                <a:cs typeface="Calibri"/>
                <a:sym typeface="Calibri"/>
              </a:defRPr>
            </a:lvl3pPr>
            <a:lvl4pPr marL="0" marR="0" lvl="3" indent="0" algn="r" rtl="0">
              <a:spcBef>
                <a:spcPts val="0"/>
              </a:spcBef>
              <a:buNone/>
              <a:defRPr sz="1323" b="0" i="0" u="none" strike="noStrike" cap="none">
                <a:solidFill>
                  <a:srgbClr val="888888"/>
                </a:solidFill>
                <a:latin typeface="Calibri"/>
                <a:ea typeface="Calibri"/>
                <a:cs typeface="Calibri"/>
                <a:sym typeface="Calibri"/>
              </a:defRPr>
            </a:lvl4pPr>
            <a:lvl5pPr marL="0" marR="0" lvl="4" indent="0" algn="r" rtl="0">
              <a:spcBef>
                <a:spcPts val="0"/>
              </a:spcBef>
              <a:buNone/>
              <a:defRPr sz="1323" b="0" i="0" u="none" strike="noStrike" cap="none">
                <a:solidFill>
                  <a:srgbClr val="888888"/>
                </a:solidFill>
                <a:latin typeface="Calibri"/>
                <a:ea typeface="Calibri"/>
                <a:cs typeface="Calibri"/>
                <a:sym typeface="Calibri"/>
              </a:defRPr>
            </a:lvl5pPr>
            <a:lvl6pPr marL="0" marR="0" lvl="5" indent="0" algn="r" rtl="0">
              <a:spcBef>
                <a:spcPts val="0"/>
              </a:spcBef>
              <a:buNone/>
              <a:defRPr sz="1323" b="0" i="0" u="none" strike="noStrike" cap="none">
                <a:solidFill>
                  <a:srgbClr val="888888"/>
                </a:solidFill>
                <a:latin typeface="Calibri"/>
                <a:ea typeface="Calibri"/>
                <a:cs typeface="Calibri"/>
                <a:sym typeface="Calibri"/>
              </a:defRPr>
            </a:lvl6pPr>
            <a:lvl7pPr marL="0" marR="0" lvl="6" indent="0" algn="r" rtl="0">
              <a:spcBef>
                <a:spcPts val="0"/>
              </a:spcBef>
              <a:buNone/>
              <a:defRPr sz="1323" b="0" i="0" u="none" strike="noStrike" cap="none">
                <a:solidFill>
                  <a:srgbClr val="888888"/>
                </a:solidFill>
                <a:latin typeface="Calibri"/>
                <a:ea typeface="Calibri"/>
                <a:cs typeface="Calibri"/>
                <a:sym typeface="Calibri"/>
              </a:defRPr>
            </a:lvl7pPr>
            <a:lvl8pPr marL="0" marR="0" lvl="7" indent="0" algn="r" rtl="0">
              <a:spcBef>
                <a:spcPts val="0"/>
              </a:spcBef>
              <a:buNone/>
              <a:defRPr sz="1323" b="0" i="0" u="none" strike="noStrike" cap="none">
                <a:solidFill>
                  <a:srgbClr val="888888"/>
                </a:solidFill>
                <a:latin typeface="Calibri"/>
                <a:ea typeface="Calibri"/>
                <a:cs typeface="Calibri"/>
                <a:sym typeface="Calibri"/>
              </a:defRPr>
            </a:lvl8pPr>
            <a:lvl9pPr marL="0" marR="0" lvl="8" indent="0" algn="r" rtl="0">
              <a:spcBef>
                <a:spcPts val="0"/>
              </a:spcBef>
              <a:buNone/>
              <a:defRPr sz="1323"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zh-TW"/>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g"/></Relationships>
</file>

<file path=ppt/slides/_rels/slide10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100.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g"/></Relationships>
</file>

<file path=ppt/slides/_rels/slide10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10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g"/></Relationships>
</file>

<file path=ppt/slides/_rels/slide10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10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g"/></Relationships>
</file>

<file path=ppt/slides/_rels/slide10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10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g"/></Relationships>
</file>

<file path=ppt/slides/_rels/slide10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10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g"/></Relationships>
</file>

<file path=ppt/slides/_rels/slide10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10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g"/></Relationships>
</file>

<file path=ppt/slides/_rels/slide10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106.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g"/></Relationships>
</file>

<file path=ppt/slides/_rels/slide10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10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g"/></Relationships>
</file>

<file path=ppt/slides/_rels/slide10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108.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g"/></Relationships>
</file>

<file path=ppt/slides/_rels/slide10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109.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g"/></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g"/></Relationships>
</file>

<file path=ppt/slides/_rels/slide1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110.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g"/></Relationships>
</file>

<file path=ppt/slides/_rels/slide1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11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g"/></Relationships>
</file>

<file path=ppt/slides/_rels/slide1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11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g"/></Relationships>
</file>

<file path=ppt/slides/_rels/slide1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11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g"/></Relationships>
</file>

<file path=ppt/slides/_rels/slide11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11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g"/></Relationships>
</file>

<file path=ppt/slides/_rels/slide1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11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g"/></Relationships>
</file>

<file path=ppt/slides/_rels/slide11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116.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g"/></Relationships>
</file>

<file path=ppt/slides/_rels/slide11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11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g"/></Relationships>
</file>

<file path=ppt/slides/_rels/slide11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118.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g"/></Relationships>
</file>

<file path=ppt/slides/_rels/slide11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119.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g"/></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g"/></Relationships>
</file>

<file path=ppt/slides/_rels/slide12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120.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g"/></Relationships>
</file>

<file path=ppt/slides/_rels/slide12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12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g"/></Relationships>
</file>

<file path=ppt/slides/_rels/slide12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12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g"/></Relationships>
</file>

<file path=ppt/slides/_rels/slide12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12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g"/></Relationships>
</file>

<file path=ppt/slides/_rels/slide12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12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g"/></Relationships>
</file>

<file path=ppt/slides/_rels/slide12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12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g"/></Relationships>
</file>

<file path=ppt/slides/_rels/slide12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126.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g"/></Relationships>
</file>

<file path=ppt/slides/_rels/slide12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12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g"/></Relationships>
</file>

<file path=ppt/slides/_rels/slide12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128.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g"/></Relationships>
</file>

<file path=ppt/slides/_rels/slide12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129.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g"/></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g"/></Relationships>
</file>

<file path=ppt/slides/_rels/slide13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130.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g"/></Relationships>
</file>

<file path=ppt/slides/_rels/slide13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13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g"/></Relationships>
</file>

<file path=ppt/slides/_rels/slide13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13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g"/></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g"/></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g"/></Relationships>
</file>

<file path=ppt/slides/_rels/slide1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g"/></Relationships>
</file>

<file path=ppt/slides/_rels/slide1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g"/></Relationships>
</file>

<file path=ppt/slides/_rels/slide1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g"/></Relationships>
</file>

<file path=ppt/slides/_rels/slide2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g"/></Relationships>
</file>

<file path=ppt/slides/_rels/slide2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g"/></Relationships>
</file>

<file path=ppt/slides/_rels/slide2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g"/></Relationships>
</file>

<file path=ppt/slides/_rels/slide2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g"/></Relationships>
</file>

<file path=ppt/slides/_rels/slide2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g"/></Relationships>
</file>

<file path=ppt/slides/_rels/slide2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g"/></Relationships>
</file>

<file path=ppt/slides/_rels/slide2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g"/></Relationships>
</file>

<file path=ppt/slides/_rels/slide2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g"/></Relationships>
</file>

<file path=ppt/slides/_rels/slide2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g"/></Relationships>
</file>

<file path=ppt/slides/_rels/slide3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g"/></Relationships>
</file>

<file path=ppt/slides/_rels/slide3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g"/></Relationships>
</file>

<file path=ppt/slides/_rels/slide3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g"/></Relationships>
</file>

<file path=ppt/slides/_rels/slide3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g"/></Relationships>
</file>

<file path=ppt/slides/_rels/slide3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g"/></Relationships>
</file>

<file path=ppt/slides/_rels/slide3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g"/></Relationships>
</file>

<file path=ppt/slides/_rels/slide3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g"/></Relationships>
</file>

<file path=ppt/slides/_rels/slide3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g"/></Relationships>
</file>

<file path=ppt/slides/_rels/slide3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g"/></Relationships>
</file>

<file path=ppt/slides/_rels/slide3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g"/></Relationships>
</file>

<file path=ppt/slides/_rels/slide4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g"/></Relationships>
</file>

<file path=ppt/slides/_rels/slide4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g"/></Relationships>
</file>

<file path=ppt/slides/_rels/slide4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g"/></Relationships>
</file>

<file path=ppt/slides/_rels/slide4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g"/></Relationships>
</file>

<file path=ppt/slides/_rels/slide4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g"/></Relationships>
</file>

<file path=ppt/slides/_rels/slide4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g"/></Relationships>
</file>

<file path=ppt/slides/_rels/slide4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g"/></Relationships>
</file>

<file path=ppt/slides/_rels/slide4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g"/></Relationships>
</file>

<file path=ppt/slides/_rels/slide4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g"/></Relationships>
</file>

<file path=ppt/slides/_rels/slide4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g"/></Relationships>
</file>

<file path=ppt/slides/_rels/slide5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50.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g"/></Relationships>
</file>

<file path=ppt/slides/_rels/slide5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g"/></Relationships>
</file>

<file path=ppt/slides/_rels/slide5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5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g"/></Relationships>
</file>

<file path=ppt/slides/_rels/slide5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5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g"/></Relationships>
</file>

<file path=ppt/slides/_rels/slide5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5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g"/></Relationships>
</file>

<file path=ppt/slides/_rels/slide5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5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g"/></Relationships>
</file>

<file path=ppt/slides/_rels/slide5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56.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g"/></Relationships>
</file>

<file path=ppt/slides/_rels/slide5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5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g"/></Relationships>
</file>

<file path=ppt/slides/_rels/slide5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58.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g"/></Relationships>
</file>

<file path=ppt/slides/_rels/slide5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59.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g"/></Relationships>
</file>

<file path=ppt/slides/_rels/slide6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60.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g"/></Relationships>
</file>

<file path=ppt/slides/_rels/slide6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6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g"/></Relationships>
</file>

<file path=ppt/slides/_rels/slide6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6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g"/></Relationships>
</file>

<file path=ppt/slides/_rels/slide6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6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g"/></Relationships>
</file>

<file path=ppt/slides/_rels/slide6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6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g"/></Relationships>
</file>

<file path=ppt/slides/_rels/slide6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6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g"/></Relationships>
</file>

<file path=ppt/slides/_rels/slide6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66.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g"/></Relationships>
</file>

<file path=ppt/slides/_rels/slide6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6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g"/></Relationships>
</file>

<file path=ppt/slides/_rels/slide6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68.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g"/></Relationships>
</file>

<file path=ppt/slides/_rels/slide6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69.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g"/></Relationships>
</file>

<file path=ppt/slides/_rels/slide7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70.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g"/></Relationships>
</file>

<file path=ppt/slides/_rels/slide7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7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g"/></Relationships>
</file>

<file path=ppt/slides/_rels/slide7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7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g"/></Relationships>
</file>

<file path=ppt/slides/_rels/slide7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7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g"/></Relationships>
</file>

<file path=ppt/slides/_rels/slide7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7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g"/></Relationships>
</file>

<file path=ppt/slides/_rels/slide7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7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g"/></Relationships>
</file>

<file path=ppt/slides/_rels/slide7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76.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g"/></Relationships>
</file>

<file path=ppt/slides/_rels/slide7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7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g"/></Relationships>
</file>

<file path=ppt/slides/_rels/slide7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78.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g"/></Relationships>
</file>

<file path=ppt/slides/_rels/slide7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79.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g"/></Relationships>
</file>

<file path=ppt/slides/_rels/slide8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80.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g"/></Relationships>
</file>

<file path=ppt/slides/_rels/slide8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8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g"/></Relationships>
</file>

<file path=ppt/slides/_rels/slide8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8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g"/></Relationships>
</file>

<file path=ppt/slides/_rels/slide8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8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g"/></Relationships>
</file>

<file path=ppt/slides/_rels/slide8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8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g"/></Relationships>
</file>

<file path=ppt/slides/_rels/slide8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8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g"/></Relationships>
</file>

<file path=ppt/slides/_rels/slide8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86.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g"/></Relationships>
</file>

<file path=ppt/slides/_rels/slide8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8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g"/></Relationships>
</file>

<file path=ppt/slides/_rels/slide8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88.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g"/></Relationships>
</file>

<file path=ppt/slides/_rels/slide8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89.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g"/></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g"/></Relationships>
</file>

<file path=ppt/slides/_rels/slide9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90.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g"/></Relationships>
</file>

<file path=ppt/slides/_rels/slide9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9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g"/></Relationships>
</file>

<file path=ppt/slides/_rels/slide9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9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g"/></Relationships>
</file>

<file path=ppt/slides/_rels/slide9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9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g"/></Relationships>
</file>

<file path=ppt/slides/_rels/slide9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9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g"/></Relationships>
</file>

<file path=ppt/slides/_rels/slide9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9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g"/></Relationships>
</file>

<file path=ppt/slides/_rels/slide9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96.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g"/></Relationships>
</file>

<file path=ppt/slides/_rels/slide9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9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g"/></Relationships>
</file>

<file path=ppt/slides/_rels/slide9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98.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g"/></Relationships>
</file>

<file path=ppt/slides/_rels/slide9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99.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descr="未命名設計 (1)"/>
          <p:cNvPicPr preferRelativeResize="0"/>
          <p:nvPr/>
        </p:nvPicPr>
        <p:blipFill rotWithShape="1">
          <a:blip r:embed="rId3">
            <a:alphaModFix/>
          </a:blip>
          <a:srcRect t="21779" r="85906" b="51348"/>
          <a:stretch/>
        </p:blipFill>
        <p:spPr>
          <a:xfrm rot="5400000">
            <a:off x="7313070" y="-902306"/>
            <a:ext cx="1065216" cy="2872997"/>
          </a:xfrm>
          <a:prstGeom prst="rect">
            <a:avLst/>
          </a:prstGeom>
          <a:noFill/>
          <a:ln>
            <a:noFill/>
          </a:ln>
        </p:spPr>
      </p:pic>
      <p:pic>
        <p:nvPicPr>
          <p:cNvPr id="85" name="Google Shape;85;p1" descr="未命名設計 (1)"/>
          <p:cNvPicPr preferRelativeResize="0"/>
          <p:nvPr/>
        </p:nvPicPr>
        <p:blipFill rotWithShape="1">
          <a:blip r:embed="rId4">
            <a:alphaModFix/>
          </a:blip>
          <a:srcRect r="55656" b="82022"/>
          <a:stretch/>
        </p:blipFill>
        <p:spPr>
          <a:xfrm rot="5400000">
            <a:off x="8056536" y="716277"/>
            <a:ext cx="3351559" cy="1922174"/>
          </a:xfrm>
          <a:prstGeom prst="rect">
            <a:avLst/>
          </a:prstGeom>
          <a:noFill/>
          <a:ln>
            <a:noFill/>
          </a:ln>
        </p:spPr>
      </p:pic>
      <p:pic>
        <p:nvPicPr>
          <p:cNvPr id="86" name="Google Shape;86;p1" descr="未命名設計 (1)"/>
          <p:cNvPicPr preferRelativeResize="0"/>
          <p:nvPr/>
        </p:nvPicPr>
        <p:blipFill rotWithShape="1">
          <a:blip r:embed="rId5">
            <a:alphaModFix/>
          </a:blip>
          <a:srcRect t="65461" r="76096"/>
          <a:stretch/>
        </p:blipFill>
        <p:spPr>
          <a:xfrm rot="5400000">
            <a:off x="938097" y="-934922"/>
            <a:ext cx="1793877" cy="3666896"/>
          </a:xfrm>
          <a:prstGeom prst="rect">
            <a:avLst/>
          </a:prstGeom>
          <a:noFill/>
          <a:ln>
            <a:noFill/>
          </a:ln>
        </p:spPr>
      </p:pic>
      <p:pic>
        <p:nvPicPr>
          <p:cNvPr id="87" name="Google Shape;87;p1" descr="未命名設計 (1)"/>
          <p:cNvPicPr preferRelativeResize="0"/>
          <p:nvPr/>
        </p:nvPicPr>
        <p:blipFill rotWithShape="1">
          <a:blip r:embed="rId5">
            <a:alphaModFix/>
          </a:blip>
          <a:srcRect l="56531" b="77863"/>
          <a:stretch/>
        </p:blipFill>
        <p:spPr>
          <a:xfrm rot="5400000">
            <a:off x="7867304" y="4733577"/>
            <a:ext cx="3285350" cy="2366847"/>
          </a:xfrm>
          <a:prstGeom prst="rect">
            <a:avLst/>
          </a:prstGeom>
          <a:noFill/>
          <a:ln>
            <a:noFill/>
          </a:ln>
        </p:spPr>
      </p:pic>
      <p:pic>
        <p:nvPicPr>
          <p:cNvPr id="88" name="Google Shape;88;p1" descr="未命名設計 (1)"/>
          <p:cNvPicPr preferRelativeResize="0"/>
          <p:nvPr/>
        </p:nvPicPr>
        <p:blipFill rotWithShape="1">
          <a:blip r:embed="rId5">
            <a:alphaModFix/>
          </a:blip>
          <a:srcRect l="76657" t="24452" b="49073"/>
          <a:stretch/>
        </p:blipFill>
        <p:spPr>
          <a:xfrm rot="5400000">
            <a:off x="3496961" y="5262257"/>
            <a:ext cx="1764285" cy="2830551"/>
          </a:xfrm>
          <a:prstGeom prst="rect">
            <a:avLst/>
          </a:prstGeom>
          <a:noFill/>
          <a:ln>
            <a:noFill/>
          </a:ln>
        </p:spPr>
      </p:pic>
      <p:pic>
        <p:nvPicPr>
          <p:cNvPr id="89" name="Google Shape;89;p1" descr="未命名設計 (1)"/>
          <p:cNvPicPr preferRelativeResize="0"/>
          <p:nvPr/>
        </p:nvPicPr>
        <p:blipFill rotWithShape="1">
          <a:blip r:embed="rId5">
            <a:alphaModFix/>
          </a:blip>
          <a:srcRect l="76657" t="74918" b="-169"/>
          <a:stretch/>
        </p:blipFill>
        <p:spPr>
          <a:xfrm rot="5400000">
            <a:off x="447382" y="5342742"/>
            <a:ext cx="1764285" cy="2699790"/>
          </a:xfrm>
          <a:prstGeom prst="rect">
            <a:avLst/>
          </a:prstGeom>
          <a:noFill/>
          <a:ln>
            <a:noFill/>
          </a:ln>
        </p:spPr>
      </p:pic>
      <p:sp>
        <p:nvSpPr>
          <p:cNvPr id="90" name="Google Shape;90;p1"/>
          <p:cNvSpPr/>
          <p:nvPr/>
        </p:nvSpPr>
        <p:spPr>
          <a:xfrm>
            <a:off x="772459" y="184093"/>
            <a:ext cx="5282036"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2400" b="0" i="0" u="none" strike="noStrike" cap="none">
                <a:solidFill>
                  <a:srgbClr val="548135"/>
                </a:solidFill>
                <a:latin typeface="Arial"/>
                <a:ea typeface="Arial"/>
                <a:cs typeface="Arial"/>
                <a:sym typeface="Arial"/>
              </a:rPr>
              <a:t>國風國中 114學年度 教師節感恩活動 </a:t>
            </a:r>
            <a:endParaRPr sz="2400" b="0" i="0" u="none" strike="noStrike" cap="none">
              <a:solidFill>
                <a:srgbClr val="548135"/>
              </a:solidFill>
              <a:latin typeface="Arial"/>
              <a:ea typeface="Arial"/>
              <a:cs typeface="Arial"/>
              <a:sym typeface="Arial"/>
            </a:endParaRPr>
          </a:p>
        </p:txBody>
      </p:sp>
      <p:grpSp>
        <p:nvGrpSpPr>
          <p:cNvPr id="91" name="Google Shape;91;p1"/>
          <p:cNvGrpSpPr/>
          <p:nvPr/>
        </p:nvGrpSpPr>
        <p:grpSpPr>
          <a:xfrm>
            <a:off x="895932" y="2046997"/>
            <a:ext cx="8899949" cy="3376005"/>
            <a:chOff x="885819" y="1623390"/>
            <a:chExt cx="8899949" cy="3376005"/>
          </a:xfrm>
        </p:grpSpPr>
        <p:grpSp>
          <p:nvGrpSpPr>
            <p:cNvPr id="92" name="Google Shape;92;p1"/>
            <p:cNvGrpSpPr/>
            <p:nvPr/>
          </p:nvGrpSpPr>
          <p:grpSpPr>
            <a:xfrm>
              <a:off x="885819" y="2028818"/>
              <a:ext cx="2600214" cy="2731205"/>
              <a:chOff x="1181094" y="2876543"/>
              <a:chExt cx="2600214" cy="2731205"/>
            </a:xfrm>
          </p:grpSpPr>
          <p:pic>
            <p:nvPicPr>
              <p:cNvPr id="93" name="Google Shape;93;p1"/>
              <p:cNvPicPr preferRelativeResize="0"/>
              <p:nvPr/>
            </p:nvPicPr>
            <p:blipFill rotWithShape="1">
              <a:blip r:embed="rId6">
                <a:alphaModFix/>
              </a:blip>
              <a:srcRect l="7000" t="46870" r="64837" b="32215"/>
              <a:stretch/>
            </p:blipFill>
            <p:spPr>
              <a:xfrm>
                <a:off x="1181094" y="2876543"/>
                <a:ext cx="2600214" cy="2731205"/>
              </a:xfrm>
              <a:prstGeom prst="rect">
                <a:avLst/>
              </a:prstGeom>
              <a:noFill/>
              <a:ln>
                <a:noFill/>
              </a:ln>
            </p:spPr>
          </p:pic>
          <p:sp>
            <p:nvSpPr>
              <p:cNvPr id="94" name="Google Shape;94;p1"/>
              <p:cNvSpPr/>
              <p:nvPr/>
            </p:nvSpPr>
            <p:spPr>
              <a:xfrm>
                <a:off x="1244071" y="3762205"/>
                <a:ext cx="2474259" cy="104644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2400" b="0" i="0" u="none" strike="noStrike" cap="none">
                    <a:solidFill>
                      <a:srgbClr val="C55A11"/>
                    </a:solidFill>
                    <a:latin typeface="Arial"/>
                    <a:ea typeface="Arial"/>
                    <a:cs typeface="Arial"/>
                    <a:sym typeface="Arial"/>
                  </a:rPr>
                  <a:t>即日起至</a:t>
                </a:r>
                <a:endParaRPr sz="2400" b="0" i="0" u="none" strike="noStrike" cap="none">
                  <a:solidFill>
                    <a:srgbClr val="C55A11"/>
                  </a:solidFill>
                  <a:latin typeface="Arial"/>
                  <a:ea typeface="Arial"/>
                  <a:cs typeface="Arial"/>
                  <a:sym typeface="Arial"/>
                </a:endParaRPr>
              </a:p>
              <a:p>
                <a:pPr marL="0" marR="0" lvl="0" indent="0" algn="ctr" rtl="0">
                  <a:spcBef>
                    <a:spcPts val="1200"/>
                  </a:spcBef>
                  <a:spcAft>
                    <a:spcPts val="0"/>
                  </a:spcAft>
                  <a:buNone/>
                </a:pPr>
                <a:r>
                  <a:rPr lang="zh-TW" sz="2800" b="0" i="0" u="none" strike="noStrike" cap="none">
                    <a:solidFill>
                      <a:srgbClr val="B45210"/>
                    </a:solidFill>
                    <a:latin typeface="Arial"/>
                    <a:ea typeface="Arial"/>
                    <a:cs typeface="Arial"/>
                    <a:sym typeface="Arial"/>
                  </a:rPr>
                  <a:t>9/22(一) </a:t>
                </a:r>
                <a:r>
                  <a:rPr lang="zh-TW" sz="2400" b="0" i="0" u="none" strike="noStrike" cap="none">
                    <a:solidFill>
                      <a:srgbClr val="C55A11"/>
                    </a:solidFill>
                    <a:latin typeface="Arial"/>
                    <a:ea typeface="Arial"/>
                    <a:cs typeface="Arial"/>
                    <a:sym typeface="Arial"/>
                  </a:rPr>
                  <a:t>放學</a:t>
                </a:r>
                <a:endParaRPr sz="2400" b="0" i="0" u="none" strike="noStrike" cap="none">
                  <a:solidFill>
                    <a:srgbClr val="C55A11"/>
                  </a:solidFill>
                  <a:latin typeface="Arial"/>
                  <a:ea typeface="Arial"/>
                  <a:cs typeface="Arial"/>
                  <a:sym typeface="Arial"/>
                </a:endParaRPr>
              </a:p>
            </p:txBody>
          </p:sp>
        </p:grpSp>
        <p:grpSp>
          <p:nvGrpSpPr>
            <p:cNvPr id="95" name="Google Shape;95;p1"/>
            <p:cNvGrpSpPr/>
            <p:nvPr/>
          </p:nvGrpSpPr>
          <p:grpSpPr>
            <a:xfrm>
              <a:off x="3733095" y="1623390"/>
              <a:ext cx="3100104" cy="3376005"/>
              <a:chOff x="4079828" y="2471115"/>
              <a:chExt cx="3100104" cy="3376005"/>
            </a:xfrm>
          </p:grpSpPr>
          <p:pic>
            <p:nvPicPr>
              <p:cNvPr id="96" name="Google Shape;96;p1"/>
              <p:cNvPicPr preferRelativeResize="0"/>
              <p:nvPr/>
            </p:nvPicPr>
            <p:blipFill rotWithShape="1">
              <a:blip r:embed="rId7">
                <a:alphaModFix/>
              </a:blip>
              <a:srcRect l="35316" t="45793" r="33730" b="30374"/>
              <a:stretch/>
            </p:blipFill>
            <p:spPr>
              <a:xfrm>
                <a:off x="4079828" y="2471115"/>
                <a:ext cx="3100104" cy="3376005"/>
              </a:xfrm>
              <a:prstGeom prst="rect">
                <a:avLst/>
              </a:prstGeom>
              <a:noFill/>
              <a:ln>
                <a:noFill/>
              </a:ln>
            </p:spPr>
          </p:pic>
          <p:sp>
            <p:nvSpPr>
              <p:cNvPr id="97" name="Google Shape;97;p1"/>
              <p:cNvSpPr txBox="1"/>
              <p:nvPr/>
            </p:nvSpPr>
            <p:spPr>
              <a:xfrm>
                <a:off x="4193267" y="3351781"/>
                <a:ext cx="2978517" cy="1686487"/>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zh-TW" sz="2400" b="0" i="0" u="none" strike="noStrike" cap="none">
                    <a:solidFill>
                      <a:srgbClr val="C55A11"/>
                    </a:solidFill>
                    <a:latin typeface="Arial"/>
                    <a:ea typeface="Arial"/>
                    <a:cs typeface="Arial"/>
                    <a:sym typeface="Arial"/>
                  </a:rPr>
                  <a:t>歡迎同學們放學至</a:t>
                </a:r>
                <a:br>
                  <a:rPr lang="zh-TW" sz="2400" b="0" i="0" u="none" strike="noStrike" cap="none">
                    <a:solidFill>
                      <a:srgbClr val="C55A11"/>
                    </a:solidFill>
                    <a:latin typeface="Arial"/>
                    <a:ea typeface="Arial"/>
                    <a:cs typeface="Arial"/>
                    <a:sym typeface="Arial"/>
                  </a:rPr>
                </a:br>
                <a:r>
                  <a:rPr lang="zh-TW" sz="2400" b="0" i="0" u="none" strike="noStrike" cap="none">
                    <a:solidFill>
                      <a:srgbClr val="C55A11"/>
                    </a:solidFill>
                    <a:latin typeface="Arial"/>
                    <a:ea typeface="Arial"/>
                    <a:cs typeface="Arial"/>
                    <a:sym typeface="Arial"/>
                  </a:rPr>
                  <a:t>輔導處前掃描QRcode踴躍投稿</a:t>
                </a:r>
                <a:endParaRPr/>
              </a:p>
            </p:txBody>
          </p:sp>
        </p:grpSp>
        <p:grpSp>
          <p:nvGrpSpPr>
            <p:cNvPr id="98" name="Google Shape;98;p1"/>
            <p:cNvGrpSpPr/>
            <p:nvPr/>
          </p:nvGrpSpPr>
          <p:grpSpPr>
            <a:xfrm>
              <a:off x="7080260" y="1913698"/>
              <a:ext cx="2705508" cy="2955384"/>
              <a:chOff x="7080260" y="2761423"/>
              <a:chExt cx="2705508" cy="2955384"/>
            </a:xfrm>
          </p:grpSpPr>
          <p:pic>
            <p:nvPicPr>
              <p:cNvPr id="99" name="Google Shape;99;p1"/>
              <p:cNvPicPr preferRelativeResize="0"/>
              <p:nvPr/>
            </p:nvPicPr>
            <p:blipFill rotWithShape="1">
              <a:blip r:embed="rId8">
                <a:alphaModFix/>
              </a:blip>
              <a:srcRect l="65394" t="46058" r="5302" b="31309"/>
              <a:stretch/>
            </p:blipFill>
            <p:spPr>
              <a:xfrm>
                <a:off x="7080260" y="2761423"/>
                <a:ext cx="2705508" cy="2955384"/>
              </a:xfrm>
              <a:prstGeom prst="rect">
                <a:avLst/>
              </a:prstGeom>
              <a:noFill/>
              <a:ln>
                <a:noFill/>
              </a:ln>
            </p:spPr>
          </p:pic>
          <p:sp>
            <p:nvSpPr>
              <p:cNvPr id="100" name="Google Shape;100;p1"/>
              <p:cNvSpPr txBox="1"/>
              <p:nvPr/>
            </p:nvSpPr>
            <p:spPr>
              <a:xfrm>
                <a:off x="7102115" y="3405105"/>
                <a:ext cx="2683653" cy="1855764"/>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zh-TW" sz="2400" b="0" i="0" u="none" strike="noStrike" cap="none">
                    <a:solidFill>
                      <a:srgbClr val="C55A11"/>
                    </a:solidFill>
                    <a:latin typeface="Arial"/>
                    <a:ea typeface="Arial"/>
                    <a:cs typeface="Arial"/>
                    <a:sym typeface="Arial"/>
                  </a:rPr>
                  <a:t>作品擇優於</a:t>
                </a:r>
                <a:endParaRPr sz="2400" b="0" i="0" u="none" strike="noStrike" cap="none">
                  <a:solidFill>
                    <a:srgbClr val="C55A11"/>
                  </a:solidFill>
                  <a:latin typeface="Arial"/>
                  <a:ea typeface="Arial"/>
                  <a:cs typeface="Arial"/>
                  <a:sym typeface="Arial"/>
                </a:endParaRPr>
              </a:p>
              <a:p>
                <a:pPr marL="0" marR="0" lvl="0" indent="0" algn="ctr" rtl="0">
                  <a:lnSpc>
                    <a:spcPct val="150000"/>
                  </a:lnSpc>
                  <a:spcBef>
                    <a:spcPts val="600"/>
                  </a:spcBef>
                  <a:spcAft>
                    <a:spcPts val="0"/>
                  </a:spcAft>
                  <a:buNone/>
                </a:pPr>
                <a:r>
                  <a:rPr lang="zh-TW" sz="2800" b="0" i="0" u="none" strike="noStrike" cap="none">
                    <a:solidFill>
                      <a:srgbClr val="B45210"/>
                    </a:solidFill>
                    <a:latin typeface="Arial"/>
                    <a:ea typeface="Arial"/>
                    <a:cs typeface="Arial"/>
                    <a:sym typeface="Arial"/>
                  </a:rPr>
                  <a:t>9/26(五)</a:t>
                </a:r>
                <a:br>
                  <a:rPr lang="zh-TW" sz="2800" b="0" i="0" u="none" strike="noStrike" cap="none">
                    <a:solidFill>
                      <a:srgbClr val="B45210"/>
                    </a:solidFill>
                    <a:latin typeface="Arial"/>
                    <a:ea typeface="Arial"/>
                    <a:cs typeface="Arial"/>
                    <a:sym typeface="Arial"/>
                  </a:rPr>
                </a:br>
                <a:r>
                  <a:rPr lang="zh-TW" sz="2400" b="0" i="0" u="none" strike="noStrike" cap="none">
                    <a:solidFill>
                      <a:srgbClr val="B45210"/>
                    </a:solidFill>
                    <a:latin typeface="Arial"/>
                    <a:ea typeface="Arial"/>
                    <a:cs typeface="Arial"/>
                    <a:sym typeface="Arial"/>
                  </a:rPr>
                  <a:t>中午廣播</a:t>
                </a:r>
                <a:endParaRPr sz="2400" b="0" i="0" u="none" strike="noStrike" cap="none">
                  <a:solidFill>
                    <a:srgbClr val="C55A11"/>
                  </a:solidFill>
                  <a:latin typeface="Arial"/>
                  <a:ea typeface="Arial"/>
                  <a:cs typeface="Arial"/>
                  <a:sym typeface="Arial"/>
                </a:endParaRPr>
              </a:p>
            </p:txBody>
          </p:sp>
        </p:grpSp>
      </p:grpSp>
      <p:grpSp>
        <p:nvGrpSpPr>
          <p:cNvPr id="101" name="Google Shape;101;p1"/>
          <p:cNvGrpSpPr/>
          <p:nvPr/>
        </p:nvGrpSpPr>
        <p:grpSpPr>
          <a:xfrm>
            <a:off x="453817" y="5349302"/>
            <a:ext cx="9474940" cy="1339726"/>
            <a:chOff x="258346" y="5208155"/>
            <a:chExt cx="9474940" cy="1339726"/>
          </a:xfrm>
        </p:grpSpPr>
        <p:sp>
          <p:nvSpPr>
            <p:cNvPr id="102" name="Google Shape;102;p1"/>
            <p:cNvSpPr/>
            <p:nvPr/>
          </p:nvSpPr>
          <p:spPr>
            <a:xfrm>
              <a:off x="1650435" y="5208155"/>
              <a:ext cx="8082851" cy="133972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zh-TW" sz="2000" b="0" i="0" u="none" strike="noStrike" cap="none">
                  <a:solidFill>
                    <a:srgbClr val="8D5E2F"/>
                  </a:solidFill>
                  <a:latin typeface="Arial"/>
                  <a:ea typeface="Arial"/>
                  <a:cs typeface="Arial"/>
                  <a:sym typeface="Arial"/>
                </a:rPr>
                <a:t>9/26(五) 午餐時間，將由班級派出代表廣播，也歡迎自願同學個別報名 填寫成果將公告於校網首頁</a:t>
              </a:r>
              <a:br>
                <a:rPr lang="zh-TW" sz="2000" b="0" i="0" u="none" strike="noStrike" cap="none">
                  <a:solidFill>
                    <a:srgbClr val="C55A11"/>
                  </a:solidFill>
                  <a:latin typeface="Arial"/>
                  <a:ea typeface="Arial"/>
                  <a:cs typeface="Arial"/>
                  <a:sym typeface="Arial"/>
                </a:rPr>
              </a:br>
              <a:r>
                <a:rPr lang="zh-TW" sz="1600" b="0" i="0" u="none" strike="noStrike" cap="none">
                  <a:solidFill>
                    <a:srgbClr val="C58A4F"/>
                  </a:solidFill>
                  <a:latin typeface="Arial"/>
                  <a:ea typeface="Arial"/>
                  <a:cs typeface="Arial"/>
                  <a:sym typeface="Arial"/>
                </a:rPr>
                <a:t>(輔導處將審酌填寫內容，如無法刊登或做適度修正敬請見諒)</a:t>
              </a:r>
              <a:endParaRPr sz="2000" b="0" i="0" u="none" strike="noStrike" cap="none">
                <a:solidFill>
                  <a:srgbClr val="C58A4F"/>
                </a:solidFill>
                <a:latin typeface="Arial"/>
                <a:ea typeface="Arial"/>
                <a:cs typeface="Arial"/>
                <a:sym typeface="Arial"/>
              </a:endParaRPr>
            </a:p>
          </p:txBody>
        </p:sp>
        <p:pic>
          <p:nvPicPr>
            <p:cNvPr id="103" name="Google Shape;103;p1"/>
            <p:cNvPicPr preferRelativeResize="0"/>
            <p:nvPr/>
          </p:nvPicPr>
          <p:blipFill rotWithShape="1">
            <a:blip r:embed="rId9">
              <a:alphaModFix/>
            </a:blip>
            <a:srcRect/>
            <a:stretch/>
          </p:blipFill>
          <p:spPr>
            <a:xfrm>
              <a:off x="258346" y="5369990"/>
              <a:ext cx="1367173" cy="1127917"/>
            </a:xfrm>
            <a:prstGeom prst="rect">
              <a:avLst/>
            </a:prstGeom>
            <a:noFill/>
            <a:ln>
              <a:noFill/>
            </a:ln>
          </p:spPr>
        </p:pic>
      </p:grpSp>
      <p:sp>
        <p:nvSpPr>
          <p:cNvPr id="104" name="Google Shape;104;p1"/>
          <p:cNvSpPr/>
          <p:nvPr/>
        </p:nvSpPr>
        <p:spPr>
          <a:xfrm>
            <a:off x="4110330" y="7011126"/>
            <a:ext cx="3000752" cy="461665"/>
          </a:xfrm>
          <a:prstGeom prst="rect">
            <a:avLst/>
          </a:prstGeom>
          <a:noFill/>
          <a:ln>
            <a:noFill/>
          </a:ln>
          <a:effectLst>
            <a:outerShdw blurRad="50800" sx="1000" sy="1000" algn="ctr" rotWithShape="0">
              <a:schemeClr val="lt1"/>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zh-TW" sz="2400" b="0" i="0" u="none" strike="noStrike" cap="none">
                <a:solidFill>
                  <a:srgbClr val="8D5E2F"/>
                </a:solidFill>
                <a:latin typeface="Arial"/>
                <a:ea typeface="Arial"/>
                <a:cs typeface="Arial"/>
                <a:sym typeface="Arial"/>
              </a:rPr>
              <a:t>輔導處邀您共襄盛舉</a:t>
            </a:r>
            <a:endParaRPr sz="2400" b="0" i="0" u="none" strike="noStrike" cap="none">
              <a:solidFill>
                <a:srgbClr val="8D5E2F"/>
              </a:solidFill>
              <a:latin typeface="Calibri"/>
              <a:ea typeface="Calibri"/>
              <a:cs typeface="Calibri"/>
              <a:sym typeface="Calibri"/>
            </a:endParaRPr>
          </a:p>
        </p:txBody>
      </p:sp>
      <p:pic>
        <p:nvPicPr>
          <p:cNvPr id="105" name="Google Shape;105;p1"/>
          <p:cNvPicPr preferRelativeResize="0"/>
          <p:nvPr/>
        </p:nvPicPr>
        <p:blipFill rotWithShape="1">
          <a:blip r:embed="rId10">
            <a:alphaModFix/>
          </a:blip>
          <a:srcRect/>
          <a:stretch/>
        </p:blipFill>
        <p:spPr>
          <a:xfrm>
            <a:off x="138184" y="46804"/>
            <a:ext cx="634275" cy="634275"/>
          </a:xfrm>
          <a:prstGeom prst="rect">
            <a:avLst/>
          </a:prstGeom>
          <a:noFill/>
          <a:ln>
            <a:noFill/>
          </a:ln>
        </p:spPr>
      </p:pic>
      <p:grpSp>
        <p:nvGrpSpPr>
          <p:cNvPr id="106" name="Google Shape;106;p1"/>
          <p:cNvGrpSpPr/>
          <p:nvPr/>
        </p:nvGrpSpPr>
        <p:grpSpPr>
          <a:xfrm>
            <a:off x="2895485" y="-113773"/>
            <a:ext cx="7347296" cy="2273809"/>
            <a:chOff x="2895485" y="-113773"/>
            <a:chExt cx="7347296" cy="2273809"/>
          </a:xfrm>
        </p:grpSpPr>
        <p:grpSp>
          <p:nvGrpSpPr>
            <p:cNvPr id="107" name="Google Shape;107;p1"/>
            <p:cNvGrpSpPr/>
            <p:nvPr/>
          </p:nvGrpSpPr>
          <p:grpSpPr>
            <a:xfrm>
              <a:off x="6915981" y="-113773"/>
              <a:ext cx="3326800" cy="2273809"/>
              <a:chOff x="6518494" y="19392"/>
              <a:chExt cx="3326800" cy="2273809"/>
            </a:xfrm>
          </p:grpSpPr>
          <p:pic>
            <p:nvPicPr>
              <p:cNvPr id="108" name="Google Shape;108;p1"/>
              <p:cNvPicPr preferRelativeResize="0"/>
              <p:nvPr/>
            </p:nvPicPr>
            <p:blipFill rotWithShape="1">
              <a:blip r:embed="rId11">
                <a:alphaModFix/>
              </a:blip>
              <a:srcRect l="21338" t="2950" r="54526" b="67454"/>
              <a:stretch/>
            </p:blipFill>
            <p:spPr>
              <a:xfrm rot="-470707">
                <a:off x="6631473" y="222276"/>
                <a:ext cx="3100842" cy="1868041"/>
              </a:xfrm>
              <a:prstGeom prst="rect">
                <a:avLst/>
              </a:prstGeom>
              <a:noFill/>
              <a:ln>
                <a:noFill/>
              </a:ln>
            </p:spPr>
          </p:pic>
          <p:grpSp>
            <p:nvGrpSpPr>
              <p:cNvPr id="109" name="Google Shape;109;p1"/>
              <p:cNvGrpSpPr/>
              <p:nvPr/>
            </p:nvGrpSpPr>
            <p:grpSpPr>
              <a:xfrm>
                <a:off x="7158974" y="592357"/>
                <a:ext cx="2324672" cy="1241774"/>
                <a:chOff x="6822758" y="501521"/>
                <a:chExt cx="2324672" cy="1241774"/>
              </a:xfrm>
            </p:grpSpPr>
            <p:sp>
              <p:nvSpPr>
                <p:cNvPr id="110" name="Google Shape;110;p1"/>
                <p:cNvSpPr txBox="1"/>
                <p:nvPr/>
              </p:nvSpPr>
              <p:spPr>
                <a:xfrm>
                  <a:off x="6822758" y="501521"/>
                  <a:ext cx="2324672"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大聲說出</a:t>
                  </a:r>
                  <a:endParaRPr sz="3200" b="1" i="0" u="none" strike="noStrike" cap="none">
                    <a:solidFill>
                      <a:srgbClr val="FF6600"/>
                    </a:solidFill>
                    <a:latin typeface="Arial"/>
                    <a:ea typeface="Arial"/>
                    <a:cs typeface="Arial"/>
                    <a:sym typeface="Arial"/>
                  </a:endParaRPr>
                </a:p>
              </p:txBody>
            </p:sp>
            <p:sp>
              <p:nvSpPr>
                <p:cNvPr id="111" name="Google Shape;111;p1"/>
                <p:cNvSpPr/>
                <p:nvPr/>
              </p:nvSpPr>
              <p:spPr>
                <a:xfrm rot="-655382">
                  <a:off x="7094316" y="1102273"/>
                  <a:ext cx="633958"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我</a:t>
                  </a:r>
                  <a:endParaRPr/>
                </a:p>
              </p:txBody>
            </p:sp>
            <p:sp>
              <p:nvSpPr>
                <p:cNvPr id="112" name="Google Shape;112;p1"/>
                <p:cNvSpPr/>
                <p:nvPr/>
              </p:nvSpPr>
              <p:spPr>
                <a:xfrm>
                  <a:off x="7663532" y="1035409"/>
                  <a:ext cx="635527"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4000" b="1" i="0" u="none" strike="noStrike" cap="none">
                      <a:solidFill>
                        <a:srgbClr val="FF6600"/>
                      </a:solidFill>
                      <a:latin typeface="Arial"/>
                      <a:ea typeface="Arial"/>
                      <a:cs typeface="Arial"/>
                      <a:sym typeface="Arial"/>
                    </a:rPr>
                    <a:t>愛</a:t>
                  </a:r>
                  <a:endParaRPr/>
                </a:p>
              </p:txBody>
            </p:sp>
            <p:sp>
              <p:nvSpPr>
                <p:cNvPr id="113" name="Google Shape;113;p1"/>
                <p:cNvSpPr/>
                <p:nvPr/>
              </p:nvSpPr>
              <p:spPr>
                <a:xfrm rot="483116">
                  <a:off x="8234176" y="1086297"/>
                  <a:ext cx="595036"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你</a:t>
                  </a:r>
                  <a:endParaRPr/>
                </a:p>
              </p:txBody>
            </p:sp>
          </p:grpSp>
          <p:pic>
            <p:nvPicPr>
              <p:cNvPr id="114" name="Google Shape;114;p1"/>
              <p:cNvPicPr preferRelativeResize="0"/>
              <p:nvPr/>
            </p:nvPicPr>
            <p:blipFill rotWithShape="1">
              <a:blip r:embed="rId12">
                <a:alphaModFix/>
              </a:blip>
              <a:srcRect l="53153" t="26282" r="25812" b="52120"/>
              <a:stretch/>
            </p:blipFill>
            <p:spPr>
              <a:xfrm>
                <a:off x="9151383" y="884745"/>
                <a:ext cx="404030" cy="584775"/>
              </a:xfrm>
              <a:prstGeom prst="rect">
                <a:avLst/>
              </a:prstGeom>
              <a:noFill/>
              <a:ln>
                <a:noFill/>
              </a:ln>
            </p:spPr>
          </p:pic>
        </p:grpSp>
        <p:sp>
          <p:nvSpPr>
            <p:cNvPr id="115" name="Google Shape;115;p1"/>
            <p:cNvSpPr txBox="1"/>
            <p:nvPr/>
          </p:nvSpPr>
          <p:spPr>
            <a:xfrm>
              <a:off x="2895485" y="801969"/>
              <a:ext cx="4900843" cy="1313934"/>
            </a:xfrm>
            <a:prstGeom prst="rect">
              <a:avLst/>
            </a:prstGeom>
            <a:noFill/>
            <a:ln>
              <a:noFill/>
            </a:ln>
          </p:spPr>
          <p:txBody>
            <a:bodyPr spcFirstLastPara="1" wrap="square" lIns="36575" tIns="36575" rIns="36575" bIns="36575" anchor="t" anchorCtr="0">
              <a:noAutofit/>
            </a:bodyPr>
            <a:lstStyle/>
            <a:p>
              <a:pPr marL="0" marR="0" lvl="0" indent="0" algn="ctr" rtl="0">
                <a:spcBef>
                  <a:spcPts val="0"/>
                </a:spcBef>
                <a:spcAft>
                  <a:spcPts val="0"/>
                </a:spcAft>
                <a:buNone/>
              </a:pPr>
              <a:r>
                <a:rPr lang="zh-TW" sz="8000" b="1" i="0" u="none" strike="noStrike" cap="none">
                  <a:solidFill>
                    <a:srgbClr val="FFFFFF"/>
                  </a:solidFill>
                  <a:latin typeface="Arial"/>
                  <a:ea typeface="Arial"/>
                  <a:cs typeface="Arial"/>
                  <a:sym typeface="Arial"/>
                </a:rPr>
                <a:t>師情話語</a:t>
              </a:r>
              <a:endParaRPr sz="1800" b="1" i="0" u="none" strike="noStrike" cap="none">
                <a:solidFill>
                  <a:srgbClr val="FFFFFF"/>
                </a:solidFill>
                <a:latin typeface="Arial"/>
                <a:ea typeface="Arial"/>
                <a:cs typeface="Arial"/>
                <a:sym typeface="Arial"/>
              </a:endParaRPr>
            </a:p>
          </p:txBody>
        </p:sp>
      </p:grpSp>
      <p:pic>
        <p:nvPicPr>
          <p:cNvPr id="116" name="Google Shape;116;p1"/>
          <p:cNvPicPr preferRelativeResize="0"/>
          <p:nvPr/>
        </p:nvPicPr>
        <p:blipFill rotWithShape="1">
          <a:blip r:embed="rId13">
            <a:alphaModFix/>
          </a:blip>
          <a:srcRect/>
          <a:stretch/>
        </p:blipFill>
        <p:spPr>
          <a:xfrm>
            <a:off x="90644" y="1356345"/>
            <a:ext cx="1500620" cy="1500620"/>
          </a:xfrm>
          <a:prstGeom prst="rect">
            <a:avLst/>
          </a:prstGeom>
          <a:noFill/>
          <a:ln>
            <a:noFill/>
          </a:ln>
        </p:spPr>
      </p:pic>
      <p:pic>
        <p:nvPicPr>
          <p:cNvPr id="117" name="Google Shape;117;p1"/>
          <p:cNvPicPr preferRelativeResize="0"/>
          <p:nvPr/>
        </p:nvPicPr>
        <p:blipFill rotWithShape="1">
          <a:blip r:embed="rId14">
            <a:alphaModFix/>
          </a:blip>
          <a:srcRect/>
          <a:stretch/>
        </p:blipFill>
        <p:spPr>
          <a:xfrm>
            <a:off x="1738476" y="917225"/>
            <a:ext cx="1500620" cy="150062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pic>
        <p:nvPicPr>
          <p:cNvPr id="358" name="Google Shape;358;g382062e5864_0_2043" descr="未命名設計 (1)"/>
          <p:cNvPicPr preferRelativeResize="0"/>
          <p:nvPr/>
        </p:nvPicPr>
        <p:blipFill rotWithShape="1">
          <a:blip r:embed="rId3">
            <a:alphaModFix/>
          </a:blip>
          <a:srcRect r="55656" b="82022"/>
          <a:stretch/>
        </p:blipFill>
        <p:spPr>
          <a:xfrm rot="5400000">
            <a:off x="8056536" y="716276"/>
            <a:ext cx="3351558" cy="1922175"/>
          </a:xfrm>
          <a:prstGeom prst="rect">
            <a:avLst/>
          </a:prstGeom>
          <a:noFill/>
          <a:ln>
            <a:noFill/>
          </a:ln>
        </p:spPr>
      </p:pic>
      <p:pic>
        <p:nvPicPr>
          <p:cNvPr id="359" name="Google Shape;359;g382062e5864_0_2043" descr="未命名設計 (1)"/>
          <p:cNvPicPr preferRelativeResize="0"/>
          <p:nvPr/>
        </p:nvPicPr>
        <p:blipFill rotWithShape="1">
          <a:blip r:embed="rId4">
            <a:alphaModFix/>
          </a:blip>
          <a:srcRect t="21778" r="85905" b="51350"/>
          <a:stretch/>
        </p:blipFill>
        <p:spPr>
          <a:xfrm rot="5400000">
            <a:off x="7313070" y="-902308"/>
            <a:ext cx="1065214" cy="2872999"/>
          </a:xfrm>
          <a:prstGeom prst="rect">
            <a:avLst/>
          </a:prstGeom>
          <a:noFill/>
          <a:ln>
            <a:noFill/>
          </a:ln>
        </p:spPr>
      </p:pic>
      <p:pic>
        <p:nvPicPr>
          <p:cNvPr id="360" name="Google Shape;360;g382062e5864_0_2043" descr="未命名設計 (1)"/>
          <p:cNvPicPr preferRelativeResize="0"/>
          <p:nvPr/>
        </p:nvPicPr>
        <p:blipFill rotWithShape="1">
          <a:blip r:embed="rId5">
            <a:alphaModFix/>
          </a:blip>
          <a:srcRect t="65462" r="76096"/>
          <a:stretch/>
        </p:blipFill>
        <p:spPr>
          <a:xfrm rot="5400000">
            <a:off x="938098" y="-934920"/>
            <a:ext cx="1793877" cy="3666893"/>
          </a:xfrm>
          <a:prstGeom prst="rect">
            <a:avLst/>
          </a:prstGeom>
          <a:noFill/>
          <a:ln>
            <a:noFill/>
          </a:ln>
        </p:spPr>
      </p:pic>
      <p:pic>
        <p:nvPicPr>
          <p:cNvPr id="361" name="Google Shape;361;g382062e5864_0_2043" descr="未命名設計 (1)"/>
          <p:cNvPicPr preferRelativeResize="0"/>
          <p:nvPr/>
        </p:nvPicPr>
        <p:blipFill rotWithShape="1">
          <a:blip r:embed="rId5">
            <a:alphaModFix/>
          </a:blip>
          <a:srcRect l="56531" b="77862"/>
          <a:stretch/>
        </p:blipFill>
        <p:spPr>
          <a:xfrm rot="5400000">
            <a:off x="7867303" y="4733578"/>
            <a:ext cx="3285352" cy="2366847"/>
          </a:xfrm>
          <a:prstGeom prst="rect">
            <a:avLst/>
          </a:prstGeom>
          <a:noFill/>
          <a:ln>
            <a:noFill/>
          </a:ln>
        </p:spPr>
      </p:pic>
      <p:pic>
        <p:nvPicPr>
          <p:cNvPr id="362" name="Google Shape;362;g382062e5864_0_2043" descr="未命名設計 (1)"/>
          <p:cNvPicPr preferRelativeResize="0"/>
          <p:nvPr/>
        </p:nvPicPr>
        <p:blipFill rotWithShape="1">
          <a:blip r:embed="rId5">
            <a:alphaModFix/>
          </a:blip>
          <a:srcRect l="76656" t="24451" b="49074"/>
          <a:stretch/>
        </p:blipFill>
        <p:spPr>
          <a:xfrm rot="5400000">
            <a:off x="3496961" y="5262256"/>
            <a:ext cx="1764284" cy="2830552"/>
          </a:xfrm>
          <a:prstGeom prst="rect">
            <a:avLst/>
          </a:prstGeom>
          <a:noFill/>
          <a:ln>
            <a:noFill/>
          </a:ln>
        </p:spPr>
      </p:pic>
      <p:pic>
        <p:nvPicPr>
          <p:cNvPr id="363" name="Google Shape;363;g382062e5864_0_2043" descr="未命名設計 (1)"/>
          <p:cNvPicPr preferRelativeResize="0"/>
          <p:nvPr/>
        </p:nvPicPr>
        <p:blipFill rotWithShape="1">
          <a:blip r:embed="rId5">
            <a:alphaModFix/>
          </a:blip>
          <a:srcRect l="76656" t="74917" b="-169"/>
          <a:stretch/>
        </p:blipFill>
        <p:spPr>
          <a:xfrm rot="5400000">
            <a:off x="447382" y="5342740"/>
            <a:ext cx="1764284" cy="2699792"/>
          </a:xfrm>
          <a:prstGeom prst="rect">
            <a:avLst/>
          </a:prstGeom>
          <a:noFill/>
          <a:ln>
            <a:noFill/>
          </a:ln>
        </p:spPr>
      </p:pic>
      <p:sp>
        <p:nvSpPr>
          <p:cNvPr id="364" name="Google Shape;364;g382062e5864_0_2043"/>
          <p:cNvSpPr/>
          <p:nvPr/>
        </p:nvSpPr>
        <p:spPr>
          <a:xfrm>
            <a:off x="772459" y="184093"/>
            <a:ext cx="52821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548135"/>
                </a:solidFill>
                <a:latin typeface="Arial"/>
                <a:ea typeface="Arial"/>
                <a:cs typeface="Arial"/>
                <a:sym typeface="Arial"/>
              </a:rPr>
              <a:t>國風國中 11</a:t>
            </a:r>
            <a:r>
              <a:rPr lang="zh-TW" sz="2400">
                <a:solidFill>
                  <a:srgbClr val="548135"/>
                </a:solidFill>
              </a:rPr>
              <a:t>4</a:t>
            </a:r>
            <a:r>
              <a:rPr lang="zh-TW" sz="2400" b="0" i="0" u="none" strike="noStrike" cap="none">
                <a:solidFill>
                  <a:srgbClr val="548135"/>
                </a:solidFill>
                <a:latin typeface="Arial"/>
                <a:ea typeface="Arial"/>
                <a:cs typeface="Arial"/>
                <a:sym typeface="Arial"/>
              </a:rPr>
              <a:t>學年度 教師節感恩活動 </a:t>
            </a:r>
            <a:endParaRPr sz="2400" b="0" i="0" u="none" strike="noStrike" cap="none">
              <a:solidFill>
                <a:srgbClr val="548135"/>
              </a:solidFill>
              <a:latin typeface="Arial"/>
              <a:ea typeface="Arial"/>
              <a:cs typeface="Arial"/>
              <a:sym typeface="Arial"/>
            </a:endParaRPr>
          </a:p>
        </p:txBody>
      </p:sp>
      <p:pic>
        <p:nvPicPr>
          <p:cNvPr id="365" name="Google Shape;365;g382062e5864_0_2043"/>
          <p:cNvPicPr preferRelativeResize="0"/>
          <p:nvPr/>
        </p:nvPicPr>
        <p:blipFill rotWithShape="1">
          <a:blip r:embed="rId6">
            <a:alphaModFix/>
          </a:blip>
          <a:srcRect/>
          <a:stretch/>
        </p:blipFill>
        <p:spPr>
          <a:xfrm>
            <a:off x="138184" y="46804"/>
            <a:ext cx="634275" cy="634275"/>
          </a:xfrm>
          <a:prstGeom prst="rect">
            <a:avLst/>
          </a:prstGeom>
          <a:noFill/>
          <a:ln>
            <a:noFill/>
          </a:ln>
        </p:spPr>
      </p:pic>
      <p:grpSp>
        <p:nvGrpSpPr>
          <p:cNvPr id="366" name="Google Shape;366;g382062e5864_0_2043"/>
          <p:cNvGrpSpPr/>
          <p:nvPr/>
        </p:nvGrpSpPr>
        <p:grpSpPr>
          <a:xfrm>
            <a:off x="2699316" y="-113772"/>
            <a:ext cx="7543462" cy="2273808"/>
            <a:chOff x="2699316" y="-113772"/>
            <a:chExt cx="7543462" cy="2273808"/>
          </a:xfrm>
        </p:grpSpPr>
        <p:grpSp>
          <p:nvGrpSpPr>
            <p:cNvPr id="367" name="Google Shape;367;g382062e5864_0_2043"/>
            <p:cNvGrpSpPr/>
            <p:nvPr/>
          </p:nvGrpSpPr>
          <p:grpSpPr>
            <a:xfrm>
              <a:off x="6915981" y="-113772"/>
              <a:ext cx="3326797" cy="2273808"/>
              <a:chOff x="6518494" y="19393"/>
              <a:chExt cx="3326797" cy="2273808"/>
            </a:xfrm>
          </p:grpSpPr>
          <p:pic>
            <p:nvPicPr>
              <p:cNvPr id="368" name="Google Shape;368;g382062e5864_0_2043"/>
              <p:cNvPicPr preferRelativeResize="0"/>
              <p:nvPr/>
            </p:nvPicPr>
            <p:blipFill rotWithShape="1">
              <a:blip r:embed="rId7">
                <a:alphaModFix/>
              </a:blip>
              <a:srcRect l="21338" t="2950" r="54525" b="67453"/>
              <a:stretch/>
            </p:blipFill>
            <p:spPr>
              <a:xfrm rot="-470706">
                <a:off x="6631473" y="222277"/>
                <a:ext cx="3100840" cy="1868041"/>
              </a:xfrm>
              <a:prstGeom prst="rect">
                <a:avLst/>
              </a:prstGeom>
              <a:noFill/>
              <a:ln>
                <a:noFill/>
              </a:ln>
            </p:spPr>
          </p:pic>
          <p:grpSp>
            <p:nvGrpSpPr>
              <p:cNvPr id="369" name="Google Shape;369;g382062e5864_0_2043"/>
              <p:cNvGrpSpPr/>
              <p:nvPr/>
            </p:nvGrpSpPr>
            <p:grpSpPr>
              <a:xfrm>
                <a:off x="7158974" y="592357"/>
                <a:ext cx="2324700" cy="1241888"/>
                <a:chOff x="6822758" y="501521"/>
                <a:chExt cx="2324700" cy="1241888"/>
              </a:xfrm>
            </p:grpSpPr>
            <p:sp>
              <p:nvSpPr>
                <p:cNvPr id="370" name="Google Shape;370;g382062e5864_0_2043"/>
                <p:cNvSpPr txBox="1"/>
                <p:nvPr/>
              </p:nvSpPr>
              <p:spPr>
                <a:xfrm>
                  <a:off x="6822758" y="501521"/>
                  <a:ext cx="23247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大聲說出</a:t>
                  </a:r>
                  <a:endParaRPr sz="3200" b="1" i="0" u="none" strike="noStrike" cap="none">
                    <a:solidFill>
                      <a:srgbClr val="FF6600"/>
                    </a:solidFill>
                    <a:latin typeface="Arial"/>
                    <a:ea typeface="Arial"/>
                    <a:cs typeface="Arial"/>
                    <a:sym typeface="Arial"/>
                  </a:endParaRPr>
                </a:p>
              </p:txBody>
            </p:sp>
            <p:sp>
              <p:nvSpPr>
                <p:cNvPr id="371" name="Google Shape;371;g382062e5864_0_2043"/>
                <p:cNvSpPr/>
                <p:nvPr/>
              </p:nvSpPr>
              <p:spPr>
                <a:xfrm rot="-654668">
                  <a:off x="7094274" y="1102348"/>
                  <a:ext cx="633961" cy="5847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我</a:t>
                  </a:r>
                  <a:endParaRPr/>
                </a:p>
              </p:txBody>
            </p:sp>
            <p:sp>
              <p:nvSpPr>
                <p:cNvPr id="372" name="Google Shape;372;g382062e5864_0_2043"/>
                <p:cNvSpPr/>
                <p:nvPr/>
              </p:nvSpPr>
              <p:spPr>
                <a:xfrm>
                  <a:off x="7663532" y="1035409"/>
                  <a:ext cx="6354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4000" b="1" i="0" u="none" strike="noStrike" cap="none">
                      <a:solidFill>
                        <a:srgbClr val="FF6600"/>
                      </a:solidFill>
                      <a:latin typeface="Arial"/>
                      <a:ea typeface="Arial"/>
                      <a:cs typeface="Arial"/>
                      <a:sym typeface="Arial"/>
                    </a:rPr>
                    <a:t>愛</a:t>
                  </a:r>
                  <a:endParaRPr/>
                </a:p>
              </p:txBody>
            </p:sp>
            <p:sp>
              <p:nvSpPr>
                <p:cNvPr id="373" name="Google Shape;373;g382062e5864_0_2043"/>
                <p:cNvSpPr/>
                <p:nvPr/>
              </p:nvSpPr>
              <p:spPr>
                <a:xfrm rot="483394">
                  <a:off x="8234177" y="1086324"/>
                  <a:ext cx="595073" cy="5847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你</a:t>
                  </a:r>
                  <a:endParaRPr/>
                </a:p>
              </p:txBody>
            </p:sp>
          </p:grpSp>
          <p:pic>
            <p:nvPicPr>
              <p:cNvPr id="374" name="Google Shape;374;g382062e5864_0_2043"/>
              <p:cNvPicPr preferRelativeResize="0"/>
              <p:nvPr/>
            </p:nvPicPr>
            <p:blipFill rotWithShape="1">
              <a:blip r:embed="rId8">
                <a:alphaModFix/>
              </a:blip>
              <a:srcRect l="53153" t="26281" r="25811" b="52121"/>
              <a:stretch/>
            </p:blipFill>
            <p:spPr>
              <a:xfrm>
                <a:off x="9151383" y="884745"/>
                <a:ext cx="404031" cy="584776"/>
              </a:xfrm>
              <a:prstGeom prst="rect">
                <a:avLst/>
              </a:prstGeom>
              <a:noFill/>
              <a:ln>
                <a:noFill/>
              </a:ln>
            </p:spPr>
          </p:pic>
        </p:grpSp>
        <p:sp>
          <p:nvSpPr>
            <p:cNvPr id="375" name="Google Shape;375;g382062e5864_0_2043"/>
            <p:cNvSpPr txBox="1"/>
            <p:nvPr/>
          </p:nvSpPr>
          <p:spPr>
            <a:xfrm>
              <a:off x="2699316" y="746760"/>
              <a:ext cx="4900800" cy="1367700"/>
            </a:xfrm>
            <a:prstGeom prst="rect">
              <a:avLst/>
            </a:prstGeom>
            <a:noFill/>
            <a:ln>
              <a:noFill/>
            </a:ln>
          </p:spPr>
          <p:txBody>
            <a:bodyPr spcFirstLastPara="1" wrap="square" lIns="36575" tIns="36575" rIns="36575" bIns="36575" anchor="t" anchorCtr="0">
              <a:noAutofit/>
            </a:bodyPr>
            <a:lstStyle/>
            <a:p>
              <a:pPr marL="0" marR="0" lvl="0" indent="0" algn="ctr" rtl="0">
                <a:spcBef>
                  <a:spcPts val="0"/>
                </a:spcBef>
                <a:spcAft>
                  <a:spcPts val="0"/>
                </a:spcAft>
                <a:buNone/>
              </a:pPr>
              <a:r>
                <a:rPr lang="zh-TW" sz="8000" b="1" i="0" u="none" strike="noStrike" cap="none">
                  <a:solidFill>
                    <a:srgbClr val="FFFFFF"/>
                  </a:solidFill>
                  <a:latin typeface="Arial"/>
                  <a:ea typeface="Arial"/>
                  <a:cs typeface="Arial"/>
                  <a:sym typeface="Arial"/>
                </a:rPr>
                <a:t>師情話語</a:t>
              </a:r>
              <a:endParaRPr sz="1800" b="1" i="0" u="none" strike="noStrike" cap="none">
                <a:solidFill>
                  <a:srgbClr val="FFFFFF"/>
                </a:solidFill>
                <a:latin typeface="Arial"/>
                <a:ea typeface="Arial"/>
                <a:cs typeface="Arial"/>
                <a:sym typeface="Arial"/>
              </a:endParaRPr>
            </a:p>
          </p:txBody>
        </p:sp>
      </p:grpSp>
      <p:sp>
        <p:nvSpPr>
          <p:cNvPr id="376" name="Google Shape;376;g382062e5864_0_2043"/>
          <p:cNvSpPr/>
          <p:nvPr/>
        </p:nvSpPr>
        <p:spPr>
          <a:xfrm>
            <a:off x="4110330" y="7011126"/>
            <a:ext cx="3000900" cy="461700"/>
          </a:xfrm>
          <a:prstGeom prst="rect">
            <a:avLst/>
          </a:prstGeom>
          <a:noFill/>
          <a:ln>
            <a:noFill/>
          </a:ln>
          <a:effectLst>
            <a:outerShdw blurRad="50800" sx="1000" sy="1000" algn="ctr" rotWithShape="0">
              <a:schemeClr val="lt1"/>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8D5E2F"/>
                </a:solidFill>
                <a:latin typeface="Arial"/>
                <a:ea typeface="Arial"/>
                <a:cs typeface="Arial"/>
                <a:sym typeface="Arial"/>
              </a:rPr>
              <a:t>輔導處邀您共襄盛舉</a:t>
            </a:r>
            <a:endParaRPr sz="2400" b="0" i="0" u="none" strike="noStrike" cap="none">
              <a:solidFill>
                <a:srgbClr val="8D5E2F"/>
              </a:solidFill>
              <a:latin typeface="Calibri"/>
              <a:ea typeface="Calibri"/>
              <a:cs typeface="Calibri"/>
              <a:sym typeface="Calibri"/>
            </a:endParaRPr>
          </a:p>
        </p:txBody>
      </p:sp>
      <p:sp>
        <p:nvSpPr>
          <p:cNvPr id="377" name="Google Shape;377;g382062e5864_0_2043"/>
          <p:cNvSpPr/>
          <p:nvPr/>
        </p:nvSpPr>
        <p:spPr>
          <a:xfrm>
            <a:off x="591127" y="1904174"/>
            <a:ext cx="9009900" cy="4463400"/>
          </a:xfrm>
          <a:prstGeom prst="rect">
            <a:avLst/>
          </a:prstGeom>
          <a:blipFill rotWithShape="1">
            <a:blip r:embed="rId9">
              <a:alphaModFix amt="20000"/>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78" name="Google Shape;378;g382062e5864_0_2043"/>
          <p:cNvSpPr txBox="1"/>
          <p:nvPr/>
        </p:nvSpPr>
        <p:spPr>
          <a:xfrm>
            <a:off x="1502084" y="2039058"/>
            <a:ext cx="1259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李偲語</a:t>
            </a:r>
            <a:endParaRPr/>
          </a:p>
        </p:txBody>
      </p:sp>
      <p:sp>
        <p:nvSpPr>
          <p:cNvPr id="379" name="Google Shape;379;g382062e5864_0_2043"/>
          <p:cNvSpPr txBox="1"/>
          <p:nvPr/>
        </p:nvSpPr>
        <p:spPr>
          <a:xfrm>
            <a:off x="2705664" y="2040269"/>
            <a:ext cx="72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想對</a:t>
            </a:r>
            <a:endParaRPr/>
          </a:p>
        </p:txBody>
      </p:sp>
      <p:sp>
        <p:nvSpPr>
          <p:cNvPr id="380" name="Google Shape;380;g382062e5864_0_2043"/>
          <p:cNvSpPr txBox="1"/>
          <p:nvPr/>
        </p:nvSpPr>
        <p:spPr>
          <a:xfrm>
            <a:off x="3521821" y="2043544"/>
            <a:ext cx="13320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林千翔</a:t>
            </a:r>
            <a:endParaRPr/>
          </a:p>
        </p:txBody>
      </p:sp>
      <p:sp>
        <p:nvSpPr>
          <p:cNvPr id="381" name="Google Shape;381;g382062e5864_0_2043"/>
          <p:cNvSpPr txBox="1"/>
          <p:nvPr/>
        </p:nvSpPr>
        <p:spPr>
          <a:xfrm>
            <a:off x="4803275" y="2056193"/>
            <a:ext cx="914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老師說</a:t>
            </a:r>
            <a:endParaRPr/>
          </a:p>
        </p:txBody>
      </p:sp>
      <p:sp>
        <p:nvSpPr>
          <p:cNvPr id="382" name="Google Shape;382;g382062e5864_0_2043"/>
          <p:cNvSpPr txBox="1"/>
          <p:nvPr/>
        </p:nvSpPr>
        <p:spPr>
          <a:xfrm>
            <a:off x="807375" y="2674375"/>
            <a:ext cx="7868100" cy="18009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zh-TW" sz="3700">
                <a:solidFill>
                  <a:schemeClr val="dk1"/>
                </a:solidFill>
                <a:latin typeface="DFKai-SB"/>
                <a:ea typeface="DFKai-SB"/>
                <a:cs typeface="DFKai-SB"/>
                <a:sym typeface="DFKai-SB"/>
              </a:rPr>
              <a:t>TO老師</a:t>
            </a:r>
            <a:endParaRPr sz="3700">
              <a:solidFill>
                <a:schemeClr val="dk1"/>
              </a:solidFill>
              <a:latin typeface="DFKai-SB"/>
              <a:ea typeface="DFKai-SB"/>
              <a:cs typeface="DFKai-SB"/>
              <a:sym typeface="DFKai-SB"/>
            </a:endParaRPr>
          </a:p>
          <a:p>
            <a:pPr marL="0" lvl="0" indent="0" algn="l" rtl="0">
              <a:spcBef>
                <a:spcPts val="0"/>
              </a:spcBef>
              <a:spcAft>
                <a:spcPts val="0"/>
              </a:spcAft>
              <a:buClr>
                <a:schemeClr val="dk1"/>
              </a:buClr>
              <a:buSzPts val="1100"/>
              <a:buFont typeface="Arial"/>
              <a:buNone/>
            </a:pPr>
            <a:r>
              <a:rPr lang="zh-TW" sz="3700">
                <a:solidFill>
                  <a:schemeClr val="dk1"/>
                </a:solidFill>
                <a:latin typeface="DFKai-SB"/>
                <a:ea typeface="DFKai-SB"/>
                <a:cs typeface="DFKai-SB"/>
                <a:sym typeface="DFKai-SB"/>
              </a:rPr>
              <a:t>謝謝老師從七年級教我們到九年級,教我們很多程式和電腦的使用</a:t>
            </a:r>
            <a:endParaRPr sz="5300">
              <a:solidFill>
                <a:schemeClr val="dk1"/>
              </a:solidFill>
              <a:latin typeface="DFKai-SB"/>
              <a:ea typeface="DFKai-SB"/>
              <a:cs typeface="DFKai-SB"/>
              <a:sym typeface="DFKai-SB"/>
            </a:endParaRPr>
          </a:p>
        </p:txBody>
      </p:sp>
      <p:sp>
        <p:nvSpPr>
          <p:cNvPr id="383" name="Google Shape;383;g382062e5864_0_2043"/>
          <p:cNvSpPr txBox="1"/>
          <p:nvPr/>
        </p:nvSpPr>
        <p:spPr>
          <a:xfrm>
            <a:off x="807369" y="2056193"/>
            <a:ext cx="755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Calibri"/>
                <a:ea typeface="Calibri"/>
                <a:cs typeface="Calibri"/>
                <a:sym typeface="Calibri"/>
              </a:rPr>
              <a:t>909</a:t>
            </a:r>
            <a:endParaRPr/>
          </a:p>
        </p:txBody>
      </p:sp>
      <p:pic>
        <p:nvPicPr>
          <p:cNvPr id="384" name="Google Shape;384;g382062e5864_0_2043"/>
          <p:cNvPicPr preferRelativeResize="0"/>
          <p:nvPr/>
        </p:nvPicPr>
        <p:blipFill rotWithShape="1">
          <a:blip r:embed="rId10">
            <a:alphaModFix/>
          </a:blip>
          <a:srcRect/>
          <a:stretch/>
        </p:blipFill>
        <p:spPr>
          <a:xfrm>
            <a:off x="7150825" y="4274325"/>
            <a:ext cx="2770425" cy="277039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3146"/>
        <p:cNvGrpSpPr/>
        <p:nvPr/>
      </p:nvGrpSpPr>
      <p:grpSpPr>
        <a:xfrm>
          <a:off x="0" y="0"/>
          <a:ext cx="0" cy="0"/>
          <a:chOff x="0" y="0"/>
          <a:chExt cx="0" cy="0"/>
        </a:xfrm>
      </p:grpSpPr>
      <p:pic>
        <p:nvPicPr>
          <p:cNvPr id="3147" name="Google Shape;3147;g382062e5864_0_1947" descr="未命名設計 (1)"/>
          <p:cNvPicPr preferRelativeResize="0"/>
          <p:nvPr/>
        </p:nvPicPr>
        <p:blipFill rotWithShape="1">
          <a:blip r:embed="rId3">
            <a:alphaModFix/>
          </a:blip>
          <a:srcRect r="55656" b="82022"/>
          <a:stretch/>
        </p:blipFill>
        <p:spPr>
          <a:xfrm rot="5400000">
            <a:off x="8056536" y="716276"/>
            <a:ext cx="3351558" cy="1922175"/>
          </a:xfrm>
          <a:prstGeom prst="rect">
            <a:avLst/>
          </a:prstGeom>
          <a:noFill/>
          <a:ln>
            <a:noFill/>
          </a:ln>
        </p:spPr>
      </p:pic>
      <p:pic>
        <p:nvPicPr>
          <p:cNvPr id="3148" name="Google Shape;3148;g382062e5864_0_1947" descr="未命名設計 (1)"/>
          <p:cNvPicPr preferRelativeResize="0"/>
          <p:nvPr/>
        </p:nvPicPr>
        <p:blipFill rotWithShape="1">
          <a:blip r:embed="rId4">
            <a:alphaModFix/>
          </a:blip>
          <a:srcRect t="21778" r="85905" b="51350"/>
          <a:stretch/>
        </p:blipFill>
        <p:spPr>
          <a:xfrm rot="5400000">
            <a:off x="7313070" y="-902308"/>
            <a:ext cx="1065214" cy="2872999"/>
          </a:xfrm>
          <a:prstGeom prst="rect">
            <a:avLst/>
          </a:prstGeom>
          <a:noFill/>
          <a:ln>
            <a:noFill/>
          </a:ln>
        </p:spPr>
      </p:pic>
      <p:pic>
        <p:nvPicPr>
          <p:cNvPr id="3149" name="Google Shape;3149;g382062e5864_0_1947" descr="未命名設計 (1)"/>
          <p:cNvPicPr preferRelativeResize="0"/>
          <p:nvPr/>
        </p:nvPicPr>
        <p:blipFill rotWithShape="1">
          <a:blip r:embed="rId5">
            <a:alphaModFix/>
          </a:blip>
          <a:srcRect t="65462" r="76096"/>
          <a:stretch/>
        </p:blipFill>
        <p:spPr>
          <a:xfrm rot="5400000">
            <a:off x="938098" y="-934920"/>
            <a:ext cx="1793877" cy="3666893"/>
          </a:xfrm>
          <a:prstGeom prst="rect">
            <a:avLst/>
          </a:prstGeom>
          <a:noFill/>
          <a:ln>
            <a:noFill/>
          </a:ln>
        </p:spPr>
      </p:pic>
      <p:pic>
        <p:nvPicPr>
          <p:cNvPr id="3150" name="Google Shape;3150;g382062e5864_0_1947" descr="未命名設計 (1)"/>
          <p:cNvPicPr preferRelativeResize="0"/>
          <p:nvPr/>
        </p:nvPicPr>
        <p:blipFill rotWithShape="1">
          <a:blip r:embed="rId5">
            <a:alphaModFix/>
          </a:blip>
          <a:srcRect l="56531" b="77862"/>
          <a:stretch/>
        </p:blipFill>
        <p:spPr>
          <a:xfrm rot="5400000">
            <a:off x="7867303" y="4733578"/>
            <a:ext cx="3285352" cy="2366847"/>
          </a:xfrm>
          <a:prstGeom prst="rect">
            <a:avLst/>
          </a:prstGeom>
          <a:noFill/>
          <a:ln>
            <a:noFill/>
          </a:ln>
        </p:spPr>
      </p:pic>
      <p:pic>
        <p:nvPicPr>
          <p:cNvPr id="3151" name="Google Shape;3151;g382062e5864_0_1947" descr="未命名設計 (1)"/>
          <p:cNvPicPr preferRelativeResize="0"/>
          <p:nvPr/>
        </p:nvPicPr>
        <p:blipFill rotWithShape="1">
          <a:blip r:embed="rId5">
            <a:alphaModFix/>
          </a:blip>
          <a:srcRect l="76656" t="24451" b="49074"/>
          <a:stretch/>
        </p:blipFill>
        <p:spPr>
          <a:xfrm rot="5400000">
            <a:off x="3496961" y="5262256"/>
            <a:ext cx="1764284" cy="2830552"/>
          </a:xfrm>
          <a:prstGeom prst="rect">
            <a:avLst/>
          </a:prstGeom>
          <a:noFill/>
          <a:ln>
            <a:noFill/>
          </a:ln>
        </p:spPr>
      </p:pic>
      <p:pic>
        <p:nvPicPr>
          <p:cNvPr id="3152" name="Google Shape;3152;g382062e5864_0_1947" descr="未命名設計 (1)"/>
          <p:cNvPicPr preferRelativeResize="0"/>
          <p:nvPr/>
        </p:nvPicPr>
        <p:blipFill rotWithShape="1">
          <a:blip r:embed="rId5">
            <a:alphaModFix/>
          </a:blip>
          <a:srcRect l="76656" t="74917" b="-169"/>
          <a:stretch/>
        </p:blipFill>
        <p:spPr>
          <a:xfrm rot="5400000">
            <a:off x="447382" y="5342740"/>
            <a:ext cx="1764284" cy="2699792"/>
          </a:xfrm>
          <a:prstGeom prst="rect">
            <a:avLst/>
          </a:prstGeom>
          <a:noFill/>
          <a:ln>
            <a:noFill/>
          </a:ln>
        </p:spPr>
      </p:pic>
      <p:sp>
        <p:nvSpPr>
          <p:cNvPr id="3153" name="Google Shape;3153;g382062e5864_0_1947"/>
          <p:cNvSpPr/>
          <p:nvPr/>
        </p:nvSpPr>
        <p:spPr>
          <a:xfrm>
            <a:off x="772459" y="184093"/>
            <a:ext cx="52821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a:solidFill>
                  <a:srgbClr val="548135"/>
                </a:solidFill>
                <a:latin typeface="Arial"/>
                <a:ea typeface="Arial"/>
                <a:cs typeface="Arial"/>
                <a:sym typeface="Arial"/>
              </a:rPr>
              <a:t>國風國中 11</a:t>
            </a:r>
            <a:r>
              <a:rPr lang="zh-TW" sz="2400">
                <a:solidFill>
                  <a:srgbClr val="548135"/>
                </a:solidFill>
              </a:rPr>
              <a:t>4</a:t>
            </a:r>
            <a:r>
              <a:rPr lang="zh-TW" sz="2400">
                <a:solidFill>
                  <a:srgbClr val="548135"/>
                </a:solidFill>
                <a:latin typeface="Arial"/>
                <a:ea typeface="Arial"/>
                <a:cs typeface="Arial"/>
                <a:sym typeface="Arial"/>
              </a:rPr>
              <a:t>學年度 教師節感恩活動 </a:t>
            </a:r>
            <a:endParaRPr sz="2400">
              <a:solidFill>
                <a:srgbClr val="548135"/>
              </a:solidFill>
              <a:latin typeface="Arial"/>
              <a:ea typeface="Arial"/>
              <a:cs typeface="Arial"/>
              <a:sym typeface="Arial"/>
            </a:endParaRPr>
          </a:p>
        </p:txBody>
      </p:sp>
      <p:pic>
        <p:nvPicPr>
          <p:cNvPr id="3154" name="Google Shape;3154;g382062e5864_0_1947"/>
          <p:cNvPicPr preferRelativeResize="0"/>
          <p:nvPr/>
        </p:nvPicPr>
        <p:blipFill rotWithShape="1">
          <a:blip r:embed="rId6">
            <a:alphaModFix/>
          </a:blip>
          <a:srcRect/>
          <a:stretch/>
        </p:blipFill>
        <p:spPr>
          <a:xfrm>
            <a:off x="138184" y="46804"/>
            <a:ext cx="634275" cy="634275"/>
          </a:xfrm>
          <a:prstGeom prst="rect">
            <a:avLst/>
          </a:prstGeom>
          <a:noFill/>
          <a:ln>
            <a:noFill/>
          </a:ln>
        </p:spPr>
      </p:pic>
      <p:grpSp>
        <p:nvGrpSpPr>
          <p:cNvPr id="3155" name="Google Shape;3155;g382062e5864_0_1947"/>
          <p:cNvGrpSpPr/>
          <p:nvPr/>
        </p:nvGrpSpPr>
        <p:grpSpPr>
          <a:xfrm>
            <a:off x="2699316" y="-113772"/>
            <a:ext cx="7543462" cy="2273808"/>
            <a:chOff x="2699316" y="-113772"/>
            <a:chExt cx="7543462" cy="2273808"/>
          </a:xfrm>
        </p:grpSpPr>
        <p:grpSp>
          <p:nvGrpSpPr>
            <p:cNvPr id="3156" name="Google Shape;3156;g382062e5864_0_1947"/>
            <p:cNvGrpSpPr/>
            <p:nvPr/>
          </p:nvGrpSpPr>
          <p:grpSpPr>
            <a:xfrm>
              <a:off x="6915981" y="-113772"/>
              <a:ext cx="3326797" cy="2273808"/>
              <a:chOff x="6518494" y="19393"/>
              <a:chExt cx="3326797" cy="2273808"/>
            </a:xfrm>
          </p:grpSpPr>
          <p:pic>
            <p:nvPicPr>
              <p:cNvPr id="3157" name="Google Shape;3157;g382062e5864_0_1947"/>
              <p:cNvPicPr preferRelativeResize="0"/>
              <p:nvPr/>
            </p:nvPicPr>
            <p:blipFill rotWithShape="1">
              <a:blip r:embed="rId7">
                <a:alphaModFix/>
              </a:blip>
              <a:srcRect l="21338" t="2950" r="54525" b="67453"/>
              <a:stretch/>
            </p:blipFill>
            <p:spPr>
              <a:xfrm rot="-470706">
                <a:off x="6631473" y="222277"/>
                <a:ext cx="3100840" cy="1868041"/>
              </a:xfrm>
              <a:prstGeom prst="rect">
                <a:avLst/>
              </a:prstGeom>
              <a:noFill/>
              <a:ln>
                <a:noFill/>
              </a:ln>
            </p:spPr>
          </p:pic>
          <p:grpSp>
            <p:nvGrpSpPr>
              <p:cNvPr id="3158" name="Google Shape;3158;g382062e5864_0_1947"/>
              <p:cNvGrpSpPr/>
              <p:nvPr/>
            </p:nvGrpSpPr>
            <p:grpSpPr>
              <a:xfrm>
                <a:off x="7158974" y="592357"/>
                <a:ext cx="2324700" cy="1241888"/>
                <a:chOff x="6822758" y="501521"/>
                <a:chExt cx="2324700" cy="1241888"/>
              </a:xfrm>
            </p:grpSpPr>
            <p:sp>
              <p:nvSpPr>
                <p:cNvPr id="3159" name="Google Shape;3159;g382062e5864_0_1947"/>
                <p:cNvSpPr txBox="1"/>
                <p:nvPr/>
              </p:nvSpPr>
              <p:spPr>
                <a:xfrm>
                  <a:off x="6822758" y="501521"/>
                  <a:ext cx="23247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a:solidFill>
                        <a:srgbClr val="FF6600"/>
                      </a:solidFill>
                      <a:latin typeface="Arial"/>
                      <a:ea typeface="Arial"/>
                      <a:cs typeface="Arial"/>
                      <a:sym typeface="Arial"/>
                    </a:rPr>
                    <a:t>大聲說出</a:t>
                  </a:r>
                  <a:endParaRPr sz="3200" b="1">
                    <a:solidFill>
                      <a:srgbClr val="FF6600"/>
                    </a:solidFill>
                    <a:latin typeface="Arial"/>
                    <a:ea typeface="Arial"/>
                    <a:cs typeface="Arial"/>
                    <a:sym typeface="Arial"/>
                  </a:endParaRPr>
                </a:p>
              </p:txBody>
            </p:sp>
            <p:sp>
              <p:nvSpPr>
                <p:cNvPr id="3160" name="Google Shape;3160;g382062e5864_0_1947"/>
                <p:cNvSpPr/>
                <p:nvPr/>
              </p:nvSpPr>
              <p:spPr>
                <a:xfrm rot="-654668">
                  <a:off x="7094274" y="1102348"/>
                  <a:ext cx="633961" cy="5847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a:solidFill>
                        <a:srgbClr val="FF6600"/>
                      </a:solidFill>
                      <a:latin typeface="Arial"/>
                      <a:ea typeface="Arial"/>
                      <a:cs typeface="Arial"/>
                      <a:sym typeface="Arial"/>
                    </a:rPr>
                    <a:t>我</a:t>
                  </a:r>
                  <a:endParaRPr/>
                </a:p>
              </p:txBody>
            </p:sp>
            <p:sp>
              <p:nvSpPr>
                <p:cNvPr id="3161" name="Google Shape;3161;g382062e5864_0_1947"/>
                <p:cNvSpPr/>
                <p:nvPr/>
              </p:nvSpPr>
              <p:spPr>
                <a:xfrm>
                  <a:off x="7663532" y="1035409"/>
                  <a:ext cx="6354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4000" b="1">
                      <a:solidFill>
                        <a:srgbClr val="FF6600"/>
                      </a:solidFill>
                      <a:latin typeface="Arial"/>
                      <a:ea typeface="Arial"/>
                      <a:cs typeface="Arial"/>
                      <a:sym typeface="Arial"/>
                    </a:rPr>
                    <a:t>愛</a:t>
                  </a:r>
                  <a:endParaRPr/>
                </a:p>
              </p:txBody>
            </p:sp>
            <p:sp>
              <p:nvSpPr>
                <p:cNvPr id="3162" name="Google Shape;3162;g382062e5864_0_1947"/>
                <p:cNvSpPr/>
                <p:nvPr/>
              </p:nvSpPr>
              <p:spPr>
                <a:xfrm rot="483394">
                  <a:off x="8234177" y="1086324"/>
                  <a:ext cx="595073" cy="5847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a:solidFill>
                        <a:srgbClr val="FF6600"/>
                      </a:solidFill>
                      <a:latin typeface="Arial"/>
                      <a:ea typeface="Arial"/>
                      <a:cs typeface="Arial"/>
                      <a:sym typeface="Arial"/>
                    </a:rPr>
                    <a:t>你</a:t>
                  </a:r>
                  <a:endParaRPr/>
                </a:p>
              </p:txBody>
            </p:sp>
          </p:grpSp>
          <p:pic>
            <p:nvPicPr>
              <p:cNvPr id="3163" name="Google Shape;3163;g382062e5864_0_1947"/>
              <p:cNvPicPr preferRelativeResize="0"/>
              <p:nvPr/>
            </p:nvPicPr>
            <p:blipFill rotWithShape="1">
              <a:blip r:embed="rId8">
                <a:alphaModFix/>
              </a:blip>
              <a:srcRect l="53153" t="26281" r="25811" b="52121"/>
              <a:stretch/>
            </p:blipFill>
            <p:spPr>
              <a:xfrm>
                <a:off x="9151383" y="884745"/>
                <a:ext cx="404031" cy="584776"/>
              </a:xfrm>
              <a:prstGeom prst="rect">
                <a:avLst/>
              </a:prstGeom>
              <a:noFill/>
              <a:ln>
                <a:noFill/>
              </a:ln>
            </p:spPr>
          </p:pic>
        </p:grpSp>
        <p:sp>
          <p:nvSpPr>
            <p:cNvPr id="3164" name="Google Shape;3164;g382062e5864_0_1947"/>
            <p:cNvSpPr txBox="1"/>
            <p:nvPr/>
          </p:nvSpPr>
          <p:spPr>
            <a:xfrm>
              <a:off x="2699316" y="746760"/>
              <a:ext cx="4900800" cy="1367700"/>
            </a:xfrm>
            <a:prstGeom prst="rect">
              <a:avLst/>
            </a:prstGeom>
            <a:noFill/>
            <a:ln>
              <a:noFill/>
            </a:ln>
          </p:spPr>
          <p:txBody>
            <a:bodyPr spcFirstLastPara="1" wrap="square" lIns="36575" tIns="36575" rIns="36575" bIns="36575" anchor="t" anchorCtr="0">
              <a:noAutofit/>
            </a:bodyPr>
            <a:lstStyle/>
            <a:p>
              <a:pPr marL="0" marR="0" lvl="0" indent="0" algn="ctr" rtl="0">
                <a:spcBef>
                  <a:spcPts val="0"/>
                </a:spcBef>
                <a:spcAft>
                  <a:spcPts val="0"/>
                </a:spcAft>
                <a:buNone/>
              </a:pPr>
              <a:r>
                <a:rPr lang="zh-TW" sz="8000" b="1" i="0" u="none" strike="noStrike">
                  <a:solidFill>
                    <a:srgbClr val="FFFFFF"/>
                  </a:solidFill>
                  <a:latin typeface="Arial"/>
                  <a:ea typeface="Arial"/>
                  <a:cs typeface="Arial"/>
                  <a:sym typeface="Arial"/>
                </a:rPr>
                <a:t>師情話語</a:t>
              </a:r>
              <a:endParaRPr sz="1800" b="1" i="0" u="none" strike="noStrike">
                <a:solidFill>
                  <a:srgbClr val="FFFFFF"/>
                </a:solidFill>
                <a:latin typeface="Arial"/>
                <a:ea typeface="Arial"/>
                <a:cs typeface="Arial"/>
                <a:sym typeface="Arial"/>
              </a:endParaRPr>
            </a:p>
          </p:txBody>
        </p:sp>
      </p:grpSp>
      <p:sp>
        <p:nvSpPr>
          <p:cNvPr id="3165" name="Google Shape;3165;g382062e5864_0_1947"/>
          <p:cNvSpPr/>
          <p:nvPr/>
        </p:nvSpPr>
        <p:spPr>
          <a:xfrm>
            <a:off x="4110330" y="7011126"/>
            <a:ext cx="3000900" cy="461700"/>
          </a:xfrm>
          <a:prstGeom prst="rect">
            <a:avLst/>
          </a:prstGeom>
          <a:noFill/>
          <a:ln>
            <a:noFill/>
          </a:ln>
          <a:effectLst>
            <a:outerShdw blurRad="50800" sx="1000" sy="1000" algn="ctr" rotWithShape="0">
              <a:schemeClr val="lt1"/>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a:solidFill>
                  <a:srgbClr val="8D5E2F"/>
                </a:solidFill>
                <a:latin typeface="Arial"/>
                <a:ea typeface="Arial"/>
                <a:cs typeface="Arial"/>
                <a:sym typeface="Arial"/>
              </a:rPr>
              <a:t>輔導處邀您共襄盛舉</a:t>
            </a:r>
            <a:endParaRPr sz="2400">
              <a:solidFill>
                <a:srgbClr val="8D5E2F"/>
              </a:solidFill>
              <a:latin typeface="Calibri"/>
              <a:ea typeface="Calibri"/>
              <a:cs typeface="Calibri"/>
              <a:sym typeface="Calibri"/>
            </a:endParaRPr>
          </a:p>
        </p:txBody>
      </p:sp>
      <p:sp>
        <p:nvSpPr>
          <p:cNvPr id="3166" name="Google Shape;3166;g382062e5864_0_1947"/>
          <p:cNvSpPr/>
          <p:nvPr/>
        </p:nvSpPr>
        <p:spPr>
          <a:xfrm>
            <a:off x="591127" y="1904174"/>
            <a:ext cx="9009900" cy="4463400"/>
          </a:xfrm>
          <a:prstGeom prst="rect">
            <a:avLst/>
          </a:prstGeom>
          <a:blipFill rotWithShape="1">
            <a:blip r:embed="rId9">
              <a:alphaModFix amt="20000"/>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67" name="Google Shape;3167;g382062e5864_0_1947"/>
          <p:cNvSpPr txBox="1"/>
          <p:nvPr/>
        </p:nvSpPr>
        <p:spPr>
          <a:xfrm>
            <a:off x="1502084" y="2039058"/>
            <a:ext cx="1259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蘇欣怩</a:t>
            </a:r>
            <a:endParaRPr/>
          </a:p>
        </p:txBody>
      </p:sp>
      <p:sp>
        <p:nvSpPr>
          <p:cNvPr id="3168" name="Google Shape;3168;g382062e5864_0_1947"/>
          <p:cNvSpPr txBox="1"/>
          <p:nvPr/>
        </p:nvSpPr>
        <p:spPr>
          <a:xfrm>
            <a:off x="2705664" y="2040269"/>
            <a:ext cx="72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想對</a:t>
            </a:r>
            <a:endParaRPr/>
          </a:p>
        </p:txBody>
      </p:sp>
      <p:sp>
        <p:nvSpPr>
          <p:cNvPr id="3169" name="Google Shape;3169;g382062e5864_0_1947"/>
          <p:cNvSpPr txBox="1"/>
          <p:nvPr/>
        </p:nvSpPr>
        <p:spPr>
          <a:xfrm>
            <a:off x="3521821" y="2043544"/>
            <a:ext cx="13320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李芷燕</a:t>
            </a:r>
            <a:endParaRPr/>
          </a:p>
        </p:txBody>
      </p:sp>
      <p:sp>
        <p:nvSpPr>
          <p:cNvPr id="3170" name="Google Shape;3170;g382062e5864_0_1947"/>
          <p:cNvSpPr txBox="1"/>
          <p:nvPr/>
        </p:nvSpPr>
        <p:spPr>
          <a:xfrm>
            <a:off x="4803275" y="2056193"/>
            <a:ext cx="914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老師說</a:t>
            </a:r>
            <a:endParaRPr/>
          </a:p>
        </p:txBody>
      </p:sp>
      <p:sp>
        <p:nvSpPr>
          <p:cNvPr id="3171" name="Google Shape;3171;g382062e5864_0_1947"/>
          <p:cNvSpPr txBox="1"/>
          <p:nvPr/>
        </p:nvSpPr>
        <p:spPr>
          <a:xfrm>
            <a:off x="807376" y="2674375"/>
            <a:ext cx="7211400" cy="82812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zh-TW" sz="3600">
                <a:solidFill>
                  <a:schemeClr val="dk1"/>
                </a:solidFill>
                <a:latin typeface="DFKai-SB"/>
                <a:ea typeface="DFKai-SB"/>
                <a:cs typeface="DFKai-SB"/>
                <a:sym typeface="DFKai-SB"/>
              </a:rPr>
              <a:t>我想謝謝英文老師,因為他教我們班三年了,我們班從七年級的時候英文就是他教,班上的同學也很喜歡芷燕老師。</a:t>
            </a:r>
            <a:endParaRPr sz="36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36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36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36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36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36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36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36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36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36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3200">
              <a:solidFill>
                <a:schemeClr val="dk1"/>
              </a:solidFill>
              <a:latin typeface="DFKai-SB"/>
              <a:ea typeface="DFKai-SB"/>
              <a:cs typeface="DFKai-SB"/>
              <a:sym typeface="DFKai-SB"/>
            </a:endParaRPr>
          </a:p>
          <a:p>
            <a:pPr marL="0" lvl="0" indent="0" algn="l" rtl="0">
              <a:spcBef>
                <a:spcPts val="0"/>
              </a:spcBef>
              <a:spcAft>
                <a:spcPts val="0"/>
              </a:spcAft>
              <a:buNone/>
            </a:pPr>
            <a:endParaRPr sz="3200">
              <a:solidFill>
                <a:schemeClr val="dk1"/>
              </a:solidFill>
              <a:latin typeface="DFKai-SB"/>
              <a:ea typeface="DFKai-SB"/>
              <a:cs typeface="DFKai-SB"/>
              <a:sym typeface="DFKai-SB"/>
            </a:endParaRPr>
          </a:p>
        </p:txBody>
      </p:sp>
      <p:sp>
        <p:nvSpPr>
          <p:cNvPr id="3172" name="Google Shape;3172;g382062e5864_0_1947"/>
          <p:cNvSpPr txBox="1"/>
          <p:nvPr/>
        </p:nvSpPr>
        <p:spPr>
          <a:xfrm>
            <a:off x="807369" y="2056193"/>
            <a:ext cx="755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Calibri"/>
                <a:ea typeface="Calibri"/>
                <a:cs typeface="Calibri"/>
                <a:sym typeface="Calibri"/>
              </a:rPr>
              <a:t>909</a:t>
            </a:r>
            <a:endParaRPr/>
          </a:p>
        </p:txBody>
      </p:sp>
      <p:pic>
        <p:nvPicPr>
          <p:cNvPr id="3173" name="Google Shape;3173;g382062e5864_0_1947"/>
          <p:cNvPicPr preferRelativeResize="0"/>
          <p:nvPr/>
        </p:nvPicPr>
        <p:blipFill rotWithShape="1">
          <a:blip r:embed="rId10">
            <a:alphaModFix/>
          </a:blip>
          <a:srcRect/>
          <a:stretch/>
        </p:blipFill>
        <p:spPr>
          <a:xfrm>
            <a:off x="7483857" y="4274320"/>
            <a:ext cx="3048006" cy="304800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3177"/>
        <p:cNvGrpSpPr/>
        <p:nvPr/>
      </p:nvGrpSpPr>
      <p:grpSpPr>
        <a:xfrm>
          <a:off x="0" y="0"/>
          <a:ext cx="0" cy="0"/>
          <a:chOff x="0" y="0"/>
          <a:chExt cx="0" cy="0"/>
        </a:xfrm>
      </p:grpSpPr>
      <p:pic>
        <p:nvPicPr>
          <p:cNvPr id="3178" name="Google Shape;3178;g382062e5864_0_1979" descr="未命名設計 (1)"/>
          <p:cNvPicPr preferRelativeResize="0"/>
          <p:nvPr/>
        </p:nvPicPr>
        <p:blipFill rotWithShape="1">
          <a:blip r:embed="rId3">
            <a:alphaModFix/>
          </a:blip>
          <a:srcRect r="55656" b="82022"/>
          <a:stretch/>
        </p:blipFill>
        <p:spPr>
          <a:xfrm rot="5400000">
            <a:off x="8056536" y="716276"/>
            <a:ext cx="3351558" cy="1922175"/>
          </a:xfrm>
          <a:prstGeom prst="rect">
            <a:avLst/>
          </a:prstGeom>
          <a:noFill/>
          <a:ln>
            <a:noFill/>
          </a:ln>
        </p:spPr>
      </p:pic>
      <p:pic>
        <p:nvPicPr>
          <p:cNvPr id="3179" name="Google Shape;3179;g382062e5864_0_1979" descr="未命名設計 (1)"/>
          <p:cNvPicPr preferRelativeResize="0"/>
          <p:nvPr/>
        </p:nvPicPr>
        <p:blipFill rotWithShape="1">
          <a:blip r:embed="rId4">
            <a:alphaModFix/>
          </a:blip>
          <a:srcRect t="21778" r="85905" b="51350"/>
          <a:stretch/>
        </p:blipFill>
        <p:spPr>
          <a:xfrm rot="5400000">
            <a:off x="7313070" y="-902308"/>
            <a:ext cx="1065214" cy="2872999"/>
          </a:xfrm>
          <a:prstGeom prst="rect">
            <a:avLst/>
          </a:prstGeom>
          <a:noFill/>
          <a:ln>
            <a:noFill/>
          </a:ln>
        </p:spPr>
      </p:pic>
      <p:pic>
        <p:nvPicPr>
          <p:cNvPr id="3180" name="Google Shape;3180;g382062e5864_0_1979" descr="未命名設計 (1)"/>
          <p:cNvPicPr preferRelativeResize="0"/>
          <p:nvPr/>
        </p:nvPicPr>
        <p:blipFill rotWithShape="1">
          <a:blip r:embed="rId5">
            <a:alphaModFix/>
          </a:blip>
          <a:srcRect t="65462" r="76096"/>
          <a:stretch/>
        </p:blipFill>
        <p:spPr>
          <a:xfrm rot="5400000">
            <a:off x="938098" y="-934920"/>
            <a:ext cx="1793877" cy="3666893"/>
          </a:xfrm>
          <a:prstGeom prst="rect">
            <a:avLst/>
          </a:prstGeom>
          <a:noFill/>
          <a:ln>
            <a:noFill/>
          </a:ln>
        </p:spPr>
      </p:pic>
      <p:pic>
        <p:nvPicPr>
          <p:cNvPr id="3181" name="Google Shape;3181;g382062e5864_0_1979" descr="未命名設計 (1)"/>
          <p:cNvPicPr preferRelativeResize="0"/>
          <p:nvPr/>
        </p:nvPicPr>
        <p:blipFill rotWithShape="1">
          <a:blip r:embed="rId5">
            <a:alphaModFix/>
          </a:blip>
          <a:srcRect l="56531" b="77862"/>
          <a:stretch/>
        </p:blipFill>
        <p:spPr>
          <a:xfrm rot="5400000">
            <a:off x="7867303" y="4733578"/>
            <a:ext cx="3285352" cy="2366847"/>
          </a:xfrm>
          <a:prstGeom prst="rect">
            <a:avLst/>
          </a:prstGeom>
          <a:noFill/>
          <a:ln>
            <a:noFill/>
          </a:ln>
        </p:spPr>
      </p:pic>
      <p:pic>
        <p:nvPicPr>
          <p:cNvPr id="3182" name="Google Shape;3182;g382062e5864_0_1979" descr="未命名設計 (1)"/>
          <p:cNvPicPr preferRelativeResize="0"/>
          <p:nvPr/>
        </p:nvPicPr>
        <p:blipFill rotWithShape="1">
          <a:blip r:embed="rId5">
            <a:alphaModFix/>
          </a:blip>
          <a:srcRect l="76656" t="24451" b="49074"/>
          <a:stretch/>
        </p:blipFill>
        <p:spPr>
          <a:xfrm rot="5400000">
            <a:off x="3496961" y="5262256"/>
            <a:ext cx="1764284" cy="2830552"/>
          </a:xfrm>
          <a:prstGeom prst="rect">
            <a:avLst/>
          </a:prstGeom>
          <a:noFill/>
          <a:ln>
            <a:noFill/>
          </a:ln>
        </p:spPr>
      </p:pic>
      <p:pic>
        <p:nvPicPr>
          <p:cNvPr id="3183" name="Google Shape;3183;g382062e5864_0_1979" descr="未命名設計 (1)"/>
          <p:cNvPicPr preferRelativeResize="0"/>
          <p:nvPr/>
        </p:nvPicPr>
        <p:blipFill rotWithShape="1">
          <a:blip r:embed="rId5">
            <a:alphaModFix/>
          </a:blip>
          <a:srcRect l="76656" t="74917" b="-169"/>
          <a:stretch/>
        </p:blipFill>
        <p:spPr>
          <a:xfrm rot="5400000">
            <a:off x="447382" y="5342740"/>
            <a:ext cx="1764284" cy="2699792"/>
          </a:xfrm>
          <a:prstGeom prst="rect">
            <a:avLst/>
          </a:prstGeom>
          <a:noFill/>
          <a:ln>
            <a:noFill/>
          </a:ln>
        </p:spPr>
      </p:pic>
      <p:sp>
        <p:nvSpPr>
          <p:cNvPr id="3184" name="Google Shape;3184;g382062e5864_0_1979"/>
          <p:cNvSpPr/>
          <p:nvPr/>
        </p:nvSpPr>
        <p:spPr>
          <a:xfrm>
            <a:off x="772459" y="184093"/>
            <a:ext cx="52821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a:solidFill>
                  <a:srgbClr val="548135"/>
                </a:solidFill>
                <a:latin typeface="Arial"/>
                <a:ea typeface="Arial"/>
                <a:cs typeface="Arial"/>
                <a:sym typeface="Arial"/>
              </a:rPr>
              <a:t>國風國中 11</a:t>
            </a:r>
            <a:r>
              <a:rPr lang="zh-TW" sz="2400">
                <a:solidFill>
                  <a:srgbClr val="548135"/>
                </a:solidFill>
              </a:rPr>
              <a:t>4</a:t>
            </a:r>
            <a:r>
              <a:rPr lang="zh-TW" sz="2400">
                <a:solidFill>
                  <a:srgbClr val="548135"/>
                </a:solidFill>
                <a:latin typeface="Arial"/>
                <a:ea typeface="Arial"/>
                <a:cs typeface="Arial"/>
                <a:sym typeface="Arial"/>
              </a:rPr>
              <a:t>學年度 教師節感恩活動 </a:t>
            </a:r>
            <a:endParaRPr sz="2400">
              <a:solidFill>
                <a:srgbClr val="548135"/>
              </a:solidFill>
              <a:latin typeface="Arial"/>
              <a:ea typeface="Arial"/>
              <a:cs typeface="Arial"/>
              <a:sym typeface="Arial"/>
            </a:endParaRPr>
          </a:p>
        </p:txBody>
      </p:sp>
      <p:pic>
        <p:nvPicPr>
          <p:cNvPr id="3185" name="Google Shape;3185;g382062e5864_0_1979"/>
          <p:cNvPicPr preferRelativeResize="0"/>
          <p:nvPr/>
        </p:nvPicPr>
        <p:blipFill rotWithShape="1">
          <a:blip r:embed="rId6">
            <a:alphaModFix/>
          </a:blip>
          <a:srcRect/>
          <a:stretch/>
        </p:blipFill>
        <p:spPr>
          <a:xfrm>
            <a:off x="138184" y="46804"/>
            <a:ext cx="634275" cy="634275"/>
          </a:xfrm>
          <a:prstGeom prst="rect">
            <a:avLst/>
          </a:prstGeom>
          <a:noFill/>
          <a:ln>
            <a:noFill/>
          </a:ln>
        </p:spPr>
      </p:pic>
      <p:grpSp>
        <p:nvGrpSpPr>
          <p:cNvPr id="3186" name="Google Shape;3186;g382062e5864_0_1979"/>
          <p:cNvGrpSpPr/>
          <p:nvPr/>
        </p:nvGrpSpPr>
        <p:grpSpPr>
          <a:xfrm>
            <a:off x="2699316" y="-113772"/>
            <a:ext cx="7543462" cy="2273808"/>
            <a:chOff x="2699316" y="-113772"/>
            <a:chExt cx="7543462" cy="2273808"/>
          </a:xfrm>
        </p:grpSpPr>
        <p:grpSp>
          <p:nvGrpSpPr>
            <p:cNvPr id="3187" name="Google Shape;3187;g382062e5864_0_1979"/>
            <p:cNvGrpSpPr/>
            <p:nvPr/>
          </p:nvGrpSpPr>
          <p:grpSpPr>
            <a:xfrm>
              <a:off x="6915981" y="-113772"/>
              <a:ext cx="3326797" cy="2273808"/>
              <a:chOff x="6518494" y="19393"/>
              <a:chExt cx="3326797" cy="2273808"/>
            </a:xfrm>
          </p:grpSpPr>
          <p:pic>
            <p:nvPicPr>
              <p:cNvPr id="3188" name="Google Shape;3188;g382062e5864_0_1979"/>
              <p:cNvPicPr preferRelativeResize="0"/>
              <p:nvPr/>
            </p:nvPicPr>
            <p:blipFill rotWithShape="1">
              <a:blip r:embed="rId7">
                <a:alphaModFix/>
              </a:blip>
              <a:srcRect l="21338" t="2950" r="54525" b="67453"/>
              <a:stretch/>
            </p:blipFill>
            <p:spPr>
              <a:xfrm rot="-470706">
                <a:off x="6631473" y="222277"/>
                <a:ext cx="3100840" cy="1868041"/>
              </a:xfrm>
              <a:prstGeom prst="rect">
                <a:avLst/>
              </a:prstGeom>
              <a:noFill/>
              <a:ln>
                <a:noFill/>
              </a:ln>
            </p:spPr>
          </p:pic>
          <p:grpSp>
            <p:nvGrpSpPr>
              <p:cNvPr id="3189" name="Google Shape;3189;g382062e5864_0_1979"/>
              <p:cNvGrpSpPr/>
              <p:nvPr/>
            </p:nvGrpSpPr>
            <p:grpSpPr>
              <a:xfrm>
                <a:off x="7158974" y="592357"/>
                <a:ext cx="2324700" cy="1241888"/>
                <a:chOff x="6822758" y="501521"/>
                <a:chExt cx="2324700" cy="1241888"/>
              </a:xfrm>
            </p:grpSpPr>
            <p:sp>
              <p:nvSpPr>
                <p:cNvPr id="3190" name="Google Shape;3190;g382062e5864_0_1979"/>
                <p:cNvSpPr txBox="1"/>
                <p:nvPr/>
              </p:nvSpPr>
              <p:spPr>
                <a:xfrm>
                  <a:off x="6822758" y="501521"/>
                  <a:ext cx="23247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a:solidFill>
                        <a:srgbClr val="FF6600"/>
                      </a:solidFill>
                      <a:latin typeface="Arial"/>
                      <a:ea typeface="Arial"/>
                      <a:cs typeface="Arial"/>
                      <a:sym typeface="Arial"/>
                    </a:rPr>
                    <a:t>大聲說出</a:t>
                  </a:r>
                  <a:endParaRPr sz="3200" b="1">
                    <a:solidFill>
                      <a:srgbClr val="FF6600"/>
                    </a:solidFill>
                    <a:latin typeface="Arial"/>
                    <a:ea typeface="Arial"/>
                    <a:cs typeface="Arial"/>
                    <a:sym typeface="Arial"/>
                  </a:endParaRPr>
                </a:p>
              </p:txBody>
            </p:sp>
            <p:sp>
              <p:nvSpPr>
                <p:cNvPr id="3191" name="Google Shape;3191;g382062e5864_0_1979"/>
                <p:cNvSpPr/>
                <p:nvPr/>
              </p:nvSpPr>
              <p:spPr>
                <a:xfrm rot="-654668">
                  <a:off x="7094274" y="1102348"/>
                  <a:ext cx="633961" cy="5847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a:solidFill>
                        <a:srgbClr val="FF6600"/>
                      </a:solidFill>
                      <a:latin typeface="Arial"/>
                      <a:ea typeface="Arial"/>
                      <a:cs typeface="Arial"/>
                      <a:sym typeface="Arial"/>
                    </a:rPr>
                    <a:t>我</a:t>
                  </a:r>
                  <a:endParaRPr/>
                </a:p>
              </p:txBody>
            </p:sp>
            <p:sp>
              <p:nvSpPr>
                <p:cNvPr id="3192" name="Google Shape;3192;g382062e5864_0_1979"/>
                <p:cNvSpPr/>
                <p:nvPr/>
              </p:nvSpPr>
              <p:spPr>
                <a:xfrm>
                  <a:off x="7663532" y="1035409"/>
                  <a:ext cx="6354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4000" b="1">
                      <a:solidFill>
                        <a:srgbClr val="FF6600"/>
                      </a:solidFill>
                      <a:latin typeface="Arial"/>
                      <a:ea typeface="Arial"/>
                      <a:cs typeface="Arial"/>
                      <a:sym typeface="Arial"/>
                    </a:rPr>
                    <a:t>愛</a:t>
                  </a:r>
                  <a:endParaRPr/>
                </a:p>
              </p:txBody>
            </p:sp>
            <p:sp>
              <p:nvSpPr>
                <p:cNvPr id="3193" name="Google Shape;3193;g382062e5864_0_1979"/>
                <p:cNvSpPr/>
                <p:nvPr/>
              </p:nvSpPr>
              <p:spPr>
                <a:xfrm rot="483394">
                  <a:off x="8234177" y="1086324"/>
                  <a:ext cx="595073" cy="5847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a:solidFill>
                        <a:srgbClr val="FF6600"/>
                      </a:solidFill>
                      <a:latin typeface="Arial"/>
                      <a:ea typeface="Arial"/>
                      <a:cs typeface="Arial"/>
                      <a:sym typeface="Arial"/>
                    </a:rPr>
                    <a:t>你</a:t>
                  </a:r>
                  <a:endParaRPr/>
                </a:p>
              </p:txBody>
            </p:sp>
          </p:grpSp>
          <p:pic>
            <p:nvPicPr>
              <p:cNvPr id="3194" name="Google Shape;3194;g382062e5864_0_1979"/>
              <p:cNvPicPr preferRelativeResize="0"/>
              <p:nvPr/>
            </p:nvPicPr>
            <p:blipFill rotWithShape="1">
              <a:blip r:embed="rId8">
                <a:alphaModFix/>
              </a:blip>
              <a:srcRect l="53153" t="26281" r="25811" b="52121"/>
              <a:stretch/>
            </p:blipFill>
            <p:spPr>
              <a:xfrm>
                <a:off x="9151383" y="884745"/>
                <a:ext cx="404031" cy="584776"/>
              </a:xfrm>
              <a:prstGeom prst="rect">
                <a:avLst/>
              </a:prstGeom>
              <a:noFill/>
              <a:ln>
                <a:noFill/>
              </a:ln>
            </p:spPr>
          </p:pic>
        </p:grpSp>
        <p:sp>
          <p:nvSpPr>
            <p:cNvPr id="3195" name="Google Shape;3195;g382062e5864_0_1979"/>
            <p:cNvSpPr txBox="1"/>
            <p:nvPr/>
          </p:nvSpPr>
          <p:spPr>
            <a:xfrm>
              <a:off x="2699316" y="746760"/>
              <a:ext cx="4900800" cy="1367700"/>
            </a:xfrm>
            <a:prstGeom prst="rect">
              <a:avLst/>
            </a:prstGeom>
            <a:noFill/>
            <a:ln>
              <a:noFill/>
            </a:ln>
          </p:spPr>
          <p:txBody>
            <a:bodyPr spcFirstLastPara="1" wrap="square" lIns="36575" tIns="36575" rIns="36575" bIns="36575" anchor="t" anchorCtr="0">
              <a:noAutofit/>
            </a:bodyPr>
            <a:lstStyle/>
            <a:p>
              <a:pPr marL="0" marR="0" lvl="0" indent="0" algn="ctr" rtl="0">
                <a:spcBef>
                  <a:spcPts val="0"/>
                </a:spcBef>
                <a:spcAft>
                  <a:spcPts val="0"/>
                </a:spcAft>
                <a:buNone/>
              </a:pPr>
              <a:r>
                <a:rPr lang="zh-TW" sz="8000" b="1" i="0" u="none" strike="noStrike">
                  <a:solidFill>
                    <a:srgbClr val="FFFFFF"/>
                  </a:solidFill>
                  <a:latin typeface="Arial"/>
                  <a:ea typeface="Arial"/>
                  <a:cs typeface="Arial"/>
                  <a:sym typeface="Arial"/>
                </a:rPr>
                <a:t>師情話語</a:t>
              </a:r>
              <a:endParaRPr sz="1800" b="1" i="0" u="none" strike="noStrike">
                <a:solidFill>
                  <a:srgbClr val="FFFFFF"/>
                </a:solidFill>
                <a:latin typeface="Arial"/>
                <a:ea typeface="Arial"/>
                <a:cs typeface="Arial"/>
                <a:sym typeface="Arial"/>
              </a:endParaRPr>
            </a:p>
          </p:txBody>
        </p:sp>
      </p:grpSp>
      <p:sp>
        <p:nvSpPr>
          <p:cNvPr id="3196" name="Google Shape;3196;g382062e5864_0_1979"/>
          <p:cNvSpPr/>
          <p:nvPr/>
        </p:nvSpPr>
        <p:spPr>
          <a:xfrm>
            <a:off x="4110330" y="7011126"/>
            <a:ext cx="3000900" cy="461700"/>
          </a:xfrm>
          <a:prstGeom prst="rect">
            <a:avLst/>
          </a:prstGeom>
          <a:noFill/>
          <a:ln>
            <a:noFill/>
          </a:ln>
          <a:effectLst>
            <a:outerShdw blurRad="50800" sx="1000" sy="1000" algn="ctr" rotWithShape="0">
              <a:schemeClr val="lt1"/>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a:solidFill>
                  <a:srgbClr val="8D5E2F"/>
                </a:solidFill>
                <a:latin typeface="Arial"/>
                <a:ea typeface="Arial"/>
                <a:cs typeface="Arial"/>
                <a:sym typeface="Arial"/>
              </a:rPr>
              <a:t>輔導處邀您共襄盛舉</a:t>
            </a:r>
            <a:endParaRPr sz="2400">
              <a:solidFill>
                <a:srgbClr val="8D5E2F"/>
              </a:solidFill>
              <a:latin typeface="Calibri"/>
              <a:ea typeface="Calibri"/>
              <a:cs typeface="Calibri"/>
              <a:sym typeface="Calibri"/>
            </a:endParaRPr>
          </a:p>
        </p:txBody>
      </p:sp>
      <p:sp>
        <p:nvSpPr>
          <p:cNvPr id="3197" name="Google Shape;3197;g382062e5864_0_1979"/>
          <p:cNvSpPr/>
          <p:nvPr/>
        </p:nvSpPr>
        <p:spPr>
          <a:xfrm>
            <a:off x="591127" y="1904174"/>
            <a:ext cx="9009900" cy="4463400"/>
          </a:xfrm>
          <a:prstGeom prst="rect">
            <a:avLst/>
          </a:prstGeom>
          <a:blipFill rotWithShape="1">
            <a:blip r:embed="rId9">
              <a:alphaModFix amt="20000"/>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98" name="Google Shape;3198;g382062e5864_0_1979"/>
          <p:cNvSpPr txBox="1"/>
          <p:nvPr/>
        </p:nvSpPr>
        <p:spPr>
          <a:xfrm>
            <a:off x="1502084" y="2039058"/>
            <a:ext cx="1259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陳若喬</a:t>
            </a:r>
            <a:endParaRPr/>
          </a:p>
        </p:txBody>
      </p:sp>
      <p:sp>
        <p:nvSpPr>
          <p:cNvPr id="3199" name="Google Shape;3199;g382062e5864_0_1979"/>
          <p:cNvSpPr txBox="1"/>
          <p:nvPr/>
        </p:nvSpPr>
        <p:spPr>
          <a:xfrm>
            <a:off x="2705664" y="2040269"/>
            <a:ext cx="72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想對</a:t>
            </a:r>
            <a:endParaRPr/>
          </a:p>
        </p:txBody>
      </p:sp>
      <p:sp>
        <p:nvSpPr>
          <p:cNvPr id="3200" name="Google Shape;3200;g382062e5864_0_1979"/>
          <p:cNvSpPr txBox="1"/>
          <p:nvPr/>
        </p:nvSpPr>
        <p:spPr>
          <a:xfrm>
            <a:off x="3521821" y="2043544"/>
            <a:ext cx="13320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李芷燕</a:t>
            </a:r>
            <a:endParaRPr/>
          </a:p>
        </p:txBody>
      </p:sp>
      <p:sp>
        <p:nvSpPr>
          <p:cNvPr id="3201" name="Google Shape;3201;g382062e5864_0_1979"/>
          <p:cNvSpPr txBox="1"/>
          <p:nvPr/>
        </p:nvSpPr>
        <p:spPr>
          <a:xfrm>
            <a:off x="4803275" y="2056193"/>
            <a:ext cx="914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老師說</a:t>
            </a:r>
            <a:endParaRPr/>
          </a:p>
        </p:txBody>
      </p:sp>
      <p:sp>
        <p:nvSpPr>
          <p:cNvPr id="3202" name="Google Shape;3202;g382062e5864_0_1979"/>
          <p:cNvSpPr txBox="1"/>
          <p:nvPr/>
        </p:nvSpPr>
        <p:spPr>
          <a:xfrm>
            <a:off x="807376" y="2674375"/>
            <a:ext cx="7211400" cy="28014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zh-TW" sz="3600">
                <a:solidFill>
                  <a:schemeClr val="dk1"/>
                </a:solidFill>
                <a:latin typeface="DFKai-SB"/>
                <a:ea typeface="DFKai-SB"/>
                <a:cs typeface="DFKai-SB"/>
                <a:sym typeface="DFKai-SB"/>
              </a:rPr>
              <a:t>親愛的芷燕老師:謝謝您願意教我們班，雖然我們上課很吵。可是您還是很有耐心的教導我們，讓我們成績進步了。祝教師節快樂！</a:t>
            </a:r>
            <a:endParaRPr sz="3600">
              <a:solidFill>
                <a:schemeClr val="dk1"/>
              </a:solidFill>
              <a:latin typeface="DFKai-SB"/>
              <a:ea typeface="DFKai-SB"/>
              <a:cs typeface="DFKai-SB"/>
              <a:sym typeface="DFKai-SB"/>
            </a:endParaRPr>
          </a:p>
          <a:p>
            <a:pPr marL="0" lvl="0" indent="0" algn="l" rtl="0">
              <a:spcBef>
                <a:spcPts val="0"/>
              </a:spcBef>
              <a:spcAft>
                <a:spcPts val="0"/>
              </a:spcAft>
              <a:buNone/>
            </a:pPr>
            <a:endParaRPr sz="3200">
              <a:solidFill>
                <a:schemeClr val="dk1"/>
              </a:solidFill>
              <a:latin typeface="DFKai-SB"/>
              <a:ea typeface="DFKai-SB"/>
              <a:cs typeface="DFKai-SB"/>
              <a:sym typeface="DFKai-SB"/>
            </a:endParaRPr>
          </a:p>
        </p:txBody>
      </p:sp>
      <p:sp>
        <p:nvSpPr>
          <p:cNvPr id="3203" name="Google Shape;3203;g382062e5864_0_1979"/>
          <p:cNvSpPr txBox="1"/>
          <p:nvPr/>
        </p:nvSpPr>
        <p:spPr>
          <a:xfrm>
            <a:off x="807369" y="2056193"/>
            <a:ext cx="755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Calibri"/>
                <a:ea typeface="Calibri"/>
                <a:cs typeface="Calibri"/>
                <a:sym typeface="Calibri"/>
              </a:rPr>
              <a:t>909</a:t>
            </a:r>
            <a:endParaRPr/>
          </a:p>
        </p:txBody>
      </p:sp>
      <p:pic>
        <p:nvPicPr>
          <p:cNvPr id="3204" name="Google Shape;3204;g382062e5864_0_1979"/>
          <p:cNvPicPr preferRelativeResize="0"/>
          <p:nvPr/>
        </p:nvPicPr>
        <p:blipFill rotWithShape="1">
          <a:blip r:embed="rId10">
            <a:alphaModFix/>
          </a:blip>
          <a:srcRect/>
          <a:stretch/>
        </p:blipFill>
        <p:spPr>
          <a:xfrm>
            <a:off x="7483857" y="4274320"/>
            <a:ext cx="3048006" cy="304800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3208"/>
        <p:cNvGrpSpPr/>
        <p:nvPr/>
      </p:nvGrpSpPr>
      <p:grpSpPr>
        <a:xfrm>
          <a:off x="0" y="0"/>
          <a:ext cx="0" cy="0"/>
          <a:chOff x="0" y="0"/>
          <a:chExt cx="0" cy="0"/>
        </a:xfrm>
      </p:grpSpPr>
      <p:pic>
        <p:nvPicPr>
          <p:cNvPr id="3209" name="Google Shape;3209;g382062e5864_0_2011" descr="未命名設計 (1)"/>
          <p:cNvPicPr preferRelativeResize="0"/>
          <p:nvPr/>
        </p:nvPicPr>
        <p:blipFill rotWithShape="1">
          <a:blip r:embed="rId3">
            <a:alphaModFix/>
          </a:blip>
          <a:srcRect r="55656" b="82022"/>
          <a:stretch/>
        </p:blipFill>
        <p:spPr>
          <a:xfrm rot="5400000">
            <a:off x="8056536" y="716276"/>
            <a:ext cx="3351558" cy="1922175"/>
          </a:xfrm>
          <a:prstGeom prst="rect">
            <a:avLst/>
          </a:prstGeom>
          <a:noFill/>
          <a:ln>
            <a:noFill/>
          </a:ln>
        </p:spPr>
      </p:pic>
      <p:pic>
        <p:nvPicPr>
          <p:cNvPr id="3210" name="Google Shape;3210;g382062e5864_0_2011" descr="未命名設計 (1)"/>
          <p:cNvPicPr preferRelativeResize="0"/>
          <p:nvPr/>
        </p:nvPicPr>
        <p:blipFill rotWithShape="1">
          <a:blip r:embed="rId4">
            <a:alphaModFix/>
          </a:blip>
          <a:srcRect t="21778" r="85905" b="51350"/>
          <a:stretch/>
        </p:blipFill>
        <p:spPr>
          <a:xfrm rot="5400000">
            <a:off x="7313070" y="-902308"/>
            <a:ext cx="1065214" cy="2872999"/>
          </a:xfrm>
          <a:prstGeom prst="rect">
            <a:avLst/>
          </a:prstGeom>
          <a:noFill/>
          <a:ln>
            <a:noFill/>
          </a:ln>
        </p:spPr>
      </p:pic>
      <p:pic>
        <p:nvPicPr>
          <p:cNvPr id="3211" name="Google Shape;3211;g382062e5864_0_2011" descr="未命名設計 (1)"/>
          <p:cNvPicPr preferRelativeResize="0"/>
          <p:nvPr/>
        </p:nvPicPr>
        <p:blipFill rotWithShape="1">
          <a:blip r:embed="rId5">
            <a:alphaModFix/>
          </a:blip>
          <a:srcRect t="65462" r="76096"/>
          <a:stretch/>
        </p:blipFill>
        <p:spPr>
          <a:xfrm rot="5400000">
            <a:off x="938098" y="-934920"/>
            <a:ext cx="1793877" cy="3666893"/>
          </a:xfrm>
          <a:prstGeom prst="rect">
            <a:avLst/>
          </a:prstGeom>
          <a:noFill/>
          <a:ln>
            <a:noFill/>
          </a:ln>
        </p:spPr>
      </p:pic>
      <p:pic>
        <p:nvPicPr>
          <p:cNvPr id="3212" name="Google Shape;3212;g382062e5864_0_2011" descr="未命名設計 (1)"/>
          <p:cNvPicPr preferRelativeResize="0"/>
          <p:nvPr/>
        </p:nvPicPr>
        <p:blipFill rotWithShape="1">
          <a:blip r:embed="rId5">
            <a:alphaModFix/>
          </a:blip>
          <a:srcRect l="56531" b="77862"/>
          <a:stretch/>
        </p:blipFill>
        <p:spPr>
          <a:xfrm rot="5400000">
            <a:off x="7867303" y="4733578"/>
            <a:ext cx="3285352" cy="2366847"/>
          </a:xfrm>
          <a:prstGeom prst="rect">
            <a:avLst/>
          </a:prstGeom>
          <a:noFill/>
          <a:ln>
            <a:noFill/>
          </a:ln>
        </p:spPr>
      </p:pic>
      <p:pic>
        <p:nvPicPr>
          <p:cNvPr id="3213" name="Google Shape;3213;g382062e5864_0_2011" descr="未命名設計 (1)"/>
          <p:cNvPicPr preferRelativeResize="0"/>
          <p:nvPr/>
        </p:nvPicPr>
        <p:blipFill rotWithShape="1">
          <a:blip r:embed="rId5">
            <a:alphaModFix/>
          </a:blip>
          <a:srcRect l="76656" t="24451" b="49074"/>
          <a:stretch/>
        </p:blipFill>
        <p:spPr>
          <a:xfrm rot="5400000">
            <a:off x="3496961" y="5262256"/>
            <a:ext cx="1764284" cy="2830552"/>
          </a:xfrm>
          <a:prstGeom prst="rect">
            <a:avLst/>
          </a:prstGeom>
          <a:noFill/>
          <a:ln>
            <a:noFill/>
          </a:ln>
        </p:spPr>
      </p:pic>
      <p:pic>
        <p:nvPicPr>
          <p:cNvPr id="3214" name="Google Shape;3214;g382062e5864_0_2011" descr="未命名設計 (1)"/>
          <p:cNvPicPr preferRelativeResize="0"/>
          <p:nvPr/>
        </p:nvPicPr>
        <p:blipFill rotWithShape="1">
          <a:blip r:embed="rId5">
            <a:alphaModFix/>
          </a:blip>
          <a:srcRect l="76656" t="74917" b="-169"/>
          <a:stretch/>
        </p:blipFill>
        <p:spPr>
          <a:xfrm rot="5400000">
            <a:off x="447382" y="5342740"/>
            <a:ext cx="1764284" cy="2699792"/>
          </a:xfrm>
          <a:prstGeom prst="rect">
            <a:avLst/>
          </a:prstGeom>
          <a:noFill/>
          <a:ln>
            <a:noFill/>
          </a:ln>
        </p:spPr>
      </p:pic>
      <p:sp>
        <p:nvSpPr>
          <p:cNvPr id="3215" name="Google Shape;3215;g382062e5864_0_2011"/>
          <p:cNvSpPr/>
          <p:nvPr/>
        </p:nvSpPr>
        <p:spPr>
          <a:xfrm>
            <a:off x="772459" y="184093"/>
            <a:ext cx="52821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a:solidFill>
                  <a:srgbClr val="548135"/>
                </a:solidFill>
                <a:latin typeface="Arial"/>
                <a:ea typeface="Arial"/>
                <a:cs typeface="Arial"/>
                <a:sym typeface="Arial"/>
              </a:rPr>
              <a:t>國風國中 11</a:t>
            </a:r>
            <a:r>
              <a:rPr lang="zh-TW" sz="2400">
                <a:solidFill>
                  <a:srgbClr val="548135"/>
                </a:solidFill>
              </a:rPr>
              <a:t>4</a:t>
            </a:r>
            <a:r>
              <a:rPr lang="zh-TW" sz="2400">
                <a:solidFill>
                  <a:srgbClr val="548135"/>
                </a:solidFill>
                <a:latin typeface="Arial"/>
                <a:ea typeface="Arial"/>
                <a:cs typeface="Arial"/>
                <a:sym typeface="Arial"/>
              </a:rPr>
              <a:t>學年度 教師節感恩活動 </a:t>
            </a:r>
            <a:endParaRPr sz="2400">
              <a:solidFill>
                <a:srgbClr val="548135"/>
              </a:solidFill>
              <a:latin typeface="Arial"/>
              <a:ea typeface="Arial"/>
              <a:cs typeface="Arial"/>
              <a:sym typeface="Arial"/>
            </a:endParaRPr>
          </a:p>
        </p:txBody>
      </p:sp>
      <p:pic>
        <p:nvPicPr>
          <p:cNvPr id="3216" name="Google Shape;3216;g382062e5864_0_2011"/>
          <p:cNvPicPr preferRelativeResize="0"/>
          <p:nvPr/>
        </p:nvPicPr>
        <p:blipFill rotWithShape="1">
          <a:blip r:embed="rId6">
            <a:alphaModFix/>
          </a:blip>
          <a:srcRect/>
          <a:stretch/>
        </p:blipFill>
        <p:spPr>
          <a:xfrm>
            <a:off x="138184" y="46804"/>
            <a:ext cx="634275" cy="634275"/>
          </a:xfrm>
          <a:prstGeom prst="rect">
            <a:avLst/>
          </a:prstGeom>
          <a:noFill/>
          <a:ln>
            <a:noFill/>
          </a:ln>
        </p:spPr>
      </p:pic>
      <p:grpSp>
        <p:nvGrpSpPr>
          <p:cNvPr id="3217" name="Google Shape;3217;g382062e5864_0_2011"/>
          <p:cNvGrpSpPr/>
          <p:nvPr/>
        </p:nvGrpSpPr>
        <p:grpSpPr>
          <a:xfrm>
            <a:off x="2699316" y="-113772"/>
            <a:ext cx="7543462" cy="2273808"/>
            <a:chOff x="2699316" y="-113772"/>
            <a:chExt cx="7543462" cy="2273808"/>
          </a:xfrm>
        </p:grpSpPr>
        <p:grpSp>
          <p:nvGrpSpPr>
            <p:cNvPr id="3218" name="Google Shape;3218;g382062e5864_0_2011"/>
            <p:cNvGrpSpPr/>
            <p:nvPr/>
          </p:nvGrpSpPr>
          <p:grpSpPr>
            <a:xfrm>
              <a:off x="6915981" y="-113772"/>
              <a:ext cx="3326797" cy="2273808"/>
              <a:chOff x="6518494" y="19393"/>
              <a:chExt cx="3326797" cy="2273808"/>
            </a:xfrm>
          </p:grpSpPr>
          <p:pic>
            <p:nvPicPr>
              <p:cNvPr id="3219" name="Google Shape;3219;g382062e5864_0_2011"/>
              <p:cNvPicPr preferRelativeResize="0"/>
              <p:nvPr/>
            </p:nvPicPr>
            <p:blipFill rotWithShape="1">
              <a:blip r:embed="rId7">
                <a:alphaModFix/>
              </a:blip>
              <a:srcRect l="21338" t="2950" r="54525" b="67453"/>
              <a:stretch/>
            </p:blipFill>
            <p:spPr>
              <a:xfrm rot="-470706">
                <a:off x="6631473" y="222277"/>
                <a:ext cx="3100840" cy="1868041"/>
              </a:xfrm>
              <a:prstGeom prst="rect">
                <a:avLst/>
              </a:prstGeom>
              <a:noFill/>
              <a:ln>
                <a:noFill/>
              </a:ln>
            </p:spPr>
          </p:pic>
          <p:grpSp>
            <p:nvGrpSpPr>
              <p:cNvPr id="3220" name="Google Shape;3220;g382062e5864_0_2011"/>
              <p:cNvGrpSpPr/>
              <p:nvPr/>
            </p:nvGrpSpPr>
            <p:grpSpPr>
              <a:xfrm>
                <a:off x="7158974" y="592357"/>
                <a:ext cx="2324700" cy="1241888"/>
                <a:chOff x="6822758" y="501521"/>
                <a:chExt cx="2324700" cy="1241888"/>
              </a:xfrm>
            </p:grpSpPr>
            <p:sp>
              <p:nvSpPr>
                <p:cNvPr id="3221" name="Google Shape;3221;g382062e5864_0_2011"/>
                <p:cNvSpPr txBox="1"/>
                <p:nvPr/>
              </p:nvSpPr>
              <p:spPr>
                <a:xfrm>
                  <a:off x="6822758" y="501521"/>
                  <a:ext cx="23247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a:solidFill>
                        <a:srgbClr val="FF6600"/>
                      </a:solidFill>
                      <a:latin typeface="Arial"/>
                      <a:ea typeface="Arial"/>
                      <a:cs typeface="Arial"/>
                      <a:sym typeface="Arial"/>
                    </a:rPr>
                    <a:t>大聲說出</a:t>
                  </a:r>
                  <a:endParaRPr sz="3200" b="1">
                    <a:solidFill>
                      <a:srgbClr val="FF6600"/>
                    </a:solidFill>
                    <a:latin typeface="Arial"/>
                    <a:ea typeface="Arial"/>
                    <a:cs typeface="Arial"/>
                    <a:sym typeface="Arial"/>
                  </a:endParaRPr>
                </a:p>
              </p:txBody>
            </p:sp>
            <p:sp>
              <p:nvSpPr>
                <p:cNvPr id="3222" name="Google Shape;3222;g382062e5864_0_2011"/>
                <p:cNvSpPr/>
                <p:nvPr/>
              </p:nvSpPr>
              <p:spPr>
                <a:xfrm rot="-654668">
                  <a:off x="7094274" y="1102348"/>
                  <a:ext cx="633961" cy="5847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a:solidFill>
                        <a:srgbClr val="FF6600"/>
                      </a:solidFill>
                      <a:latin typeface="Arial"/>
                      <a:ea typeface="Arial"/>
                      <a:cs typeface="Arial"/>
                      <a:sym typeface="Arial"/>
                    </a:rPr>
                    <a:t>我</a:t>
                  </a:r>
                  <a:endParaRPr/>
                </a:p>
              </p:txBody>
            </p:sp>
            <p:sp>
              <p:nvSpPr>
                <p:cNvPr id="3223" name="Google Shape;3223;g382062e5864_0_2011"/>
                <p:cNvSpPr/>
                <p:nvPr/>
              </p:nvSpPr>
              <p:spPr>
                <a:xfrm>
                  <a:off x="7663532" y="1035409"/>
                  <a:ext cx="6354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4000" b="1">
                      <a:solidFill>
                        <a:srgbClr val="FF6600"/>
                      </a:solidFill>
                      <a:latin typeface="Arial"/>
                      <a:ea typeface="Arial"/>
                      <a:cs typeface="Arial"/>
                      <a:sym typeface="Arial"/>
                    </a:rPr>
                    <a:t>愛</a:t>
                  </a:r>
                  <a:endParaRPr/>
                </a:p>
              </p:txBody>
            </p:sp>
            <p:sp>
              <p:nvSpPr>
                <p:cNvPr id="3224" name="Google Shape;3224;g382062e5864_0_2011"/>
                <p:cNvSpPr/>
                <p:nvPr/>
              </p:nvSpPr>
              <p:spPr>
                <a:xfrm rot="483394">
                  <a:off x="8234177" y="1086324"/>
                  <a:ext cx="595073" cy="5847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a:solidFill>
                        <a:srgbClr val="FF6600"/>
                      </a:solidFill>
                      <a:latin typeface="Arial"/>
                      <a:ea typeface="Arial"/>
                      <a:cs typeface="Arial"/>
                      <a:sym typeface="Arial"/>
                    </a:rPr>
                    <a:t>你</a:t>
                  </a:r>
                  <a:endParaRPr/>
                </a:p>
              </p:txBody>
            </p:sp>
          </p:grpSp>
          <p:pic>
            <p:nvPicPr>
              <p:cNvPr id="3225" name="Google Shape;3225;g382062e5864_0_2011"/>
              <p:cNvPicPr preferRelativeResize="0"/>
              <p:nvPr/>
            </p:nvPicPr>
            <p:blipFill rotWithShape="1">
              <a:blip r:embed="rId8">
                <a:alphaModFix/>
              </a:blip>
              <a:srcRect l="53153" t="26281" r="25811" b="52121"/>
              <a:stretch/>
            </p:blipFill>
            <p:spPr>
              <a:xfrm>
                <a:off x="9151383" y="884745"/>
                <a:ext cx="404031" cy="584776"/>
              </a:xfrm>
              <a:prstGeom prst="rect">
                <a:avLst/>
              </a:prstGeom>
              <a:noFill/>
              <a:ln>
                <a:noFill/>
              </a:ln>
            </p:spPr>
          </p:pic>
        </p:grpSp>
        <p:sp>
          <p:nvSpPr>
            <p:cNvPr id="3226" name="Google Shape;3226;g382062e5864_0_2011"/>
            <p:cNvSpPr txBox="1"/>
            <p:nvPr/>
          </p:nvSpPr>
          <p:spPr>
            <a:xfrm>
              <a:off x="2699316" y="746760"/>
              <a:ext cx="4900800" cy="1367700"/>
            </a:xfrm>
            <a:prstGeom prst="rect">
              <a:avLst/>
            </a:prstGeom>
            <a:noFill/>
            <a:ln>
              <a:noFill/>
            </a:ln>
          </p:spPr>
          <p:txBody>
            <a:bodyPr spcFirstLastPara="1" wrap="square" lIns="36575" tIns="36575" rIns="36575" bIns="36575" anchor="t" anchorCtr="0">
              <a:noAutofit/>
            </a:bodyPr>
            <a:lstStyle/>
            <a:p>
              <a:pPr marL="0" marR="0" lvl="0" indent="0" algn="ctr" rtl="0">
                <a:spcBef>
                  <a:spcPts val="0"/>
                </a:spcBef>
                <a:spcAft>
                  <a:spcPts val="0"/>
                </a:spcAft>
                <a:buNone/>
              </a:pPr>
              <a:r>
                <a:rPr lang="zh-TW" sz="8000" b="1" i="0" u="none" strike="noStrike">
                  <a:solidFill>
                    <a:srgbClr val="FFFFFF"/>
                  </a:solidFill>
                  <a:latin typeface="Arial"/>
                  <a:ea typeface="Arial"/>
                  <a:cs typeface="Arial"/>
                  <a:sym typeface="Arial"/>
                </a:rPr>
                <a:t>師情話語</a:t>
              </a:r>
              <a:endParaRPr sz="1800" b="1" i="0" u="none" strike="noStrike">
                <a:solidFill>
                  <a:srgbClr val="FFFFFF"/>
                </a:solidFill>
                <a:latin typeface="Arial"/>
                <a:ea typeface="Arial"/>
                <a:cs typeface="Arial"/>
                <a:sym typeface="Arial"/>
              </a:endParaRPr>
            </a:p>
          </p:txBody>
        </p:sp>
      </p:grpSp>
      <p:sp>
        <p:nvSpPr>
          <p:cNvPr id="3227" name="Google Shape;3227;g382062e5864_0_2011"/>
          <p:cNvSpPr/>
          <p:nvPr/>
        </p:nvSpPr>
        <p:spPr>
          <a:xfrm>
            <a:off x="4110330" y="7011126"/>
            <a:ext cx="3000900" cy="461700"/>
          </a:xfrm>
          <a:prstGeom prst="rect">
            <a:avLst/>
          </a:prstGeom>
          <a:noFill/>
          <a:ln>
            <a:noFill/>
          </a:ln>
          <a:effectLst>
            <a:outerShdw blurRad="50800" sx="1000" sy="1000" algn="ctr" rotWithShape="0">
              <a:schemeClr val="lt1"/>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a:solidFill>
                  <a:srgbClr val="8D5E2F"/>
                </a:solidFill>
                <a:latin typeface="Arial"/>
                <a:ea typeface="Arial"/>
                <a:cs typeface="Arial"/>
                <a:sym typeface="Arial"/>
              </a:rPr>
              <a:t>輔導處邀您共襄盛舉</a:t>
            </a:r>
            <a:endParaRPr sz="2400">
              <a:solidFill>
                <a:srgbClr val="8D5E2F"/>
              </a:solidFill>
              <a:latin typeface="Calibri"/>
              <a:ea typeface="Calibri"/>
              <a:cs typeface="Calibri"/>
              <a:sym typeface="Calibri"/>
            </a:endParaRPr>
          </a:p>
        </p:txBody>
      </p:sp>
      <p:sp>
        <p:nvSpPr>
          <p:cNvPr id="3228" name="Google Shape;3228;g382062e5864_0_2011"/>
          <p:cNvSpPr/>
          <p:nvPr/>
        </p:nvSpPr>
        <p:spPr>
          <a:xfrm>
            <a:off x="591127" y="1904174"/>
            <a:ext cx="9009900" cy="4463400"/>
          </a:xfrm>
          <a:prstGeom prst="rect">
            <a:avLst/>
          </a:prstGeom>
          <a:blipFill rotWithShape="1">
            <a:blip r:embed="rId9">
              <a:alphaModFix amt="20000"/>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29" name="Google Shape;3229;g382062e5864_0_2011"/>
          <p:cNvSpPr txBox="1"/>
          <p:nvPr/>
        </p:nvSpPr>
        <p:spPr>
          <a:xfrm>
            <a:off x="1502084" y="2039058"/>
            <a:ext cx="1259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陳妍寧</a:t>
            </a:r>
            <a:endParaRPr/>
          </a:p>
        </p:txBody>
      </p:sp>
      <p:sp>
        <p:nvSpPr>
          <p:cNvPr id="3230" name="Google Shape;3230;g382062e5864_0_2011"/>
          <p:cNvSpPr txBox="1"/>
          <p:nvPr/>
        </p:nvSpPr>
        <p:spPr>
          <a:xfrm>
            <a:off x="2705664" y="2040269"/>
            <a:ext cx="72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想對</a:t>
            </a:r>
            <a:endParaRPr/>
          </a:p>
        </p:txBody>
      </p:sp>
      <p:sp>
        <p:nvSpPr>
          <p:cNvPr id="3231" name="Google Shape;3231;g382062e5864_0_2011"/>
          <p:cNvSpPr txBox="1"/>
          <p:nvPr/>
        </p:nvSpPr>
        <p:spPr>
          <a:xfrm>
            <a:off x="3521821" y="2043544"/>
            <a:ext cx="13320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李芷燕</a:t>
            </a:r>
            <a:endParaRPr/>
          </a:p>
        </p:txBody>
      </p:sp>
      <p:sp>
        <p:nvSpPr>
          <p:cNvPr id="3232" name="Google Shape;3232;g382062e5864_0_2011"/>
          <p:cNvSpPr txBox="1"/>
          <p:nvPr/>
        </p:nvSpPr>
        <p:spPr>
          <a:xfrm>
            <a:off x="4803275" y="2056193"/>
            <a:ext cx="914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老師說</a:t>
            </a:r>
            <a:endParaRPr/>
          </a:p>
        </p:txBody>
      </p:sp>
      <p:sp>
        <p:nvSpPr>
          <p:cNvPr id="3233" name="Google Shape;3233;g382062e5864_0_2011"/>
          <p:cNvSpPr txBox="1"/>
          <p:nvPr/>
        </p:nvSpPr>
        <p:spPr>
          <a:xfrm>
            <a:off x="807376" y="2674375"/>
            <a:ext cx="7211400" cy="28014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zh-TW" sz="3600">
                <a:solidFill>
                  <a:schemeClr val="dk1"/>
                </a:solidFill>
                <a:latin typeface="DFKai-SB"/>
                <a:ea typeface="DFKai-SB"/>
                <a:cs typeface="DFKai-SB"/>
                <a:sym typeface="DFKai-SB"/>
              </a:rPr>
              <a:t>李芷燕老師：</a:t>
            </a:r>
            <a:endParaRPr sz="3600">
              <a:solidFill>
                <a:schemeClr val="dk1"/>
              </a:solidFill>
              <a:latin typeface="DFKai-SB"/>
              <a:ea typeface="DFKai-SB"/>
              <a:cs typeface="DFKai-SB"/>
              <a:sym typeface="DFKai-SB"/>
            </a:endParaRPr>
          </a:p>
          <a:p>
            <a:pPr marL="0" lvl="0" indent="0" algn="l" rtl="0">
              <a:spcBef>
                <a:spcPts val="0"/>
              </a:spcBef>
              <a:spcAft>
                <a:spcPts val="0"/>
              </a:spcAft>
              <a:buSzPts val="1100"/>
              <a:buNone/>
            </a:pPr>
            <a:r>
              <a:rPr lang="zh-TW" sz="3600">
                <a:solidFill>
                  <a:schemeClr val="dk1"/>
                </a:solidFill>
                <a:latin typeface="DFKai-SB"/>
                <a:ea typeface="DFKai-SB"/>
                <a:cs typeface="DFKai-SB"/>
                <a:sym typeface="DFKai-SB"/>
              </a:rPr>
              <a:t>謝謝您這幾年的教導，您幫助了我不少課外的寫作技巧，祝您教師節快樂。</a:t>
            </a:r>
            <a:endParaRPr sz="3600">
              <a:solidFill>
                <a:schemeClr val="dk1"/>
              </a:solidFill>
              <a:latin typeface="DFKai-SB"/>
              <a:ea typeface="DFKai-SB"/>
              <a:cs typeface="DFKai-SB"/>
              <a:sym typeface="DFKai-SB"/>
            </a:endParaRPr>
          </a:p>
          <a:p>
            <a:pPr marL="0" lvl="0" indent="0" algn="l" rtl="0">
              <a:spcBef>
                <a:spcPts val="0"/>
              </a:spcBef>
              <a:spcAft>
                <a:spcPts val="0"/>
              </a:spcAft>
              <a:buNone/>
            </a:pPr>
            <a:endParaRPr sz="3200">
              <a:solidFill>
                <a:schemeClr val="dk1"/>
              </a:solidFill>
              <a:latin typeface="DFKai-SB"/>
              <a:ea typeface="DFKai-SB"/>
              <a:cs typeface="DFKai-SB"/>
              <a:sym typeface="DFKai-SB"/>
            </a:endParaRPr>
          </a:p>
        </p:txBody>
      </p:sp>
      <p:sp>
        <p:nvSpPr>
          <p:cNvPr id="3234" name="Google Shape;3234;g382062e5864_0_2011"/>
          <p:cNvSpPr txBox="1"/>
          <p:nvPr/>
        </p:nvSpPr>
        <p:spPr>
          <a:xfrm>
            <a:off x="807369" y="2056193"/>
            <a:ext cx="755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Calibri"/>
                <a:ea typeface="Calibri"/>
                <a:cs typeface="Calibri"/>
                <a:sym typeface="Calibri"/>
              </a:rPr>
              <a:t>909</a:t>
            </a:r>
            <a:endParaRPr/>
          </a:p>
        </p:txBody>
      </p:sp>
      <p:pic>
        <p:nvPicPr>
          <p:cNvPr id="3235" name="Google Shape;3235;g382062e5864_0_2011"/>
          <p:cNvPicPr preferRelativeResize="0"/>
          <p:nvPr/>
        </p:nvPicPr>
        <p:blipFill rotWithShape="1">
          <a:blip r:embed="rId10">
            <a:alphaModFix/>
          </a:blip>
          <a:srcRect/>
          <a:stretch/>
        </p:blipFill>
        <p:spPr>
          <a:xfrm>
            <a:off x="7483857" y="4274320"/>
            <a:ext cx="3048006" cy="304800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3239"/>
        <p:cNvGrpSpPr/>
        <p:nvPr/>
      </p:nvGrpSpPr>
      <p:grpSpPr>
        <a:xfrm>
          <a:off x="0" y="0"/>
          <a:ext cx="0" cy="0"/>
          <a:chOff x="0" y="0"/>
          <a:chExt cx="0" cy="0"/>
        </a:xfrm>
      </p:grpSpPr>
      <p:pic>
        <p:nvPicPr>
          <p:cNvPr id="3240" name="Google Shape;3240;g382062e5864_0_1717" descr="未命名設計 (1)"/>
          <p:cNvPicPr preferRelativeResize="0"/>
          <p:nvPr/>
        </p:nvPicPr>
        <p:blipFill rotWithShape="1">
          <a:blip r:embed="rId3">
            <a:alphaModFix/>
          </a:blip>
          <a:srcRect r="55656" b="82022"/>
          <a:stretch/>
        </p:blipFill>
        <p:spPr>
          <a:xfrm rot="5400000">
            <a:off x="8056536" y="716276"/>
            <a:ext cx="3351558" cy="1922175"/>
          </a:xfrm>
          <a:prstGeom prst="rect">
            <a:avLst/>
          </a:prstGeom>
          <a:noFill/>
          <a:ln>
            <a:noFill/>
          </a:ln>
        </p:spPr>
      </p:pic>
      <p:pic>
        <p:nvPicPr>
          <p:cNvPr id="3241" name="Google Shape;3241;g382062e5864_0_1717" descr="未命名設計 (1)"/>
          <p:cNvPicPr preferRelativeResize="0"/>
          <p:nvPr/>
        </p:nvPicPr>
        <p:blipFill rotWithShape="1">
          <a:blip r:embed="rId4">
            <a:alphaModFix/>
          </a:blip>
          <a:srcRect t="21778" r="85905" b="51350"/>
          <a:stretch/>
        </p:blipFill>
        <p:spPr>
          <a:xfrm rot="5400000">
            <a:off x="7313070" y="-902308"/>
            <a:ext cx="1065214" cy="2872999"/>
          </a:xfrm>
          <a:prstGeom prst="rect">
            <a:avLst/>
          </a:prstGeom>
          <a:noFill/>
          <a:ln>
            <a:noFill/>
          </a:ln>
        </p:spPr>
      </p:pic>
      <p:pic>
        <p:nvPicPr>
          <p:cNvPr id="3242" name="Google Shape;3242;g382062e5864_0_1717" descr="未命名設計 (1)"/>
          <p:cNvPicPr preferRelativeResize="0"/>
          <p:nvPr/>
        </p:nvPicPr>
        <p:blipFill rotWithShape="1">
          <a:blip r:embed="rId5">
            <a:alphaModFix/>
          </a:blip>
          <a:srcRect t="65462" r="76096"/>
          <a:stretch/>
        </p:blipFill>
        <p:spPr>
          <a:xfrm rot="5400000">
            <a:off x="938098" y="-934920"/>
            <a:ext cx="1793877" cy="3666893"/>
          </a:xfrm>
          <a:prstGeom prst="rect">
            <a:avLst/>
          </a:prstGeom>
          <a:noFill/>
          <a:ln>
            <a:noFill/>
          </a:ln>
        </p:spPr>
      </p:pic>
      <p:pic>
        <p:nvPicPr>
          <p:cNvPr id="3243" name="Google Shape;3243;g382062e5864_0_1717" descr="未命名設計 (1)"/>
          <p:cNvPicPr preferRelativeResize="0"/>
          <p:nvPr/>
        </p:nvPicPr>
        <p:blipFill rotWithShape="1">
          <a:blip r:embed="rId5">
            <a:alphaModFix/>
          </a:blip>
          <a:srcRect l="56531" b="77862"/>
          <a:stretch/>
        </p:blipFill>
        <p:spPr>
          <a:xfrm rot="5400000">
            <a:off x="7867303" y="4733578"/>
            <a:ext cx="3285352" cy="2366847"/>
          </a:xfrm>
          <a:prstGeom prst="rect">
            <a:avLst/>
          </a:prstGeom>
          <a:noFill/>
          <a:ln>
            <a:noFill/>
          </a:ln>
        </p:spPr>
      </p:pic>
      <p:pic>
        <p:nvPicPr>
          <p:cNvPr id="3244" name="Google Shape;3244;g382062e5864_0_1717" descr="未命名設計 (1)"/>
          <p:cNvPicPr preferRelativeResize="0"/>
          <p:nvPr/>
        </p:nvPicPr>
        <p:blipFill rotWithShape="1">
          <a:blip r:embed="rId5">
            <a:alphaModFix/>
          </a:blip>
          <a:srcRect l="76656" t="24451" b="49074"/>
          <a:stretch/>
        </p:blipFill>
        <p:spPr>
          <a:xfrm rot="5400000">
            <a:off x="3496961" y="5262256"/>
            <a:ext cx="1764284" cy="2830552"/>
          </a:xfrm>
          <a:prstGeom prst="rect">
            <a:avLst/>
          </a:prstGeom>
          <a:noFill/>
          <a:ln>
            <a:noFill/>
          </a:ln>
        </p:spPr>
      </p:pic>
      <p:pic>
        <p:nvPicPr>
          <p:cNvPr id="3245" name="Google Shape;3245;g382062e5864_0_1717" descr="未命名設計 (1)"/>
          <p:cNvPicPr preferRelativeResize="0"/>
          <p:nvPr/>
        </p:nvPicPr>
        <p:blipFill rotWithShape="1">
          <a:blip r:embed="rId5">
            <a:alphaModFix/>
          </a:blip>
          <a:srcRect l="76656" t="74917" b="-169"/>
          <a:stretch/>
        </p:blipFill>
        <p:spPr>
          <a:xfrm rot="5400000">
            <a:off x="447382" y="5342740"/>
            <a:ext cx="1764284" cy="2699792"/>
          </a:xfrm>
          <a:prstGeom prst="rect">
            <a:avLst/>
          </a:prstGeom>
          <a:noFill/>
          <a:ln>
            <a:noFill/>
          </a:ln>
        </p:spPr>
      </p:pic>
      <p:sp>
        <p:nvSpPr>
          <p:cNvPr id="3246" name="Google Shape;3246;g382062e5864_0_1717"/>
          <p:cNvSpPr/>
          <p:nvPr/>
        </p:nvSpPr>
        <p:spPr>
          <a:xfrm>
            <a:off x="772459" y="184093"/>
            <a:ext cx="52821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a:solidFill>
                  <a:srgbClr val="548135"/>
                </a:solidFill>
                <a:latin typeface="Arial"/>
                <a:ea typeface="Arial"/>
                <a:cs typeface="Arial"/>
                <a:sym typeface="Arial"/>
              </a:rPr>
              <a:t>國風國中 11</a:t>
            </a:r>
            <a:r>
              <a:rPr lang="zh-TW" sz="2400">
                <a:solidFill>
                  <a:srgbClr val="548135"/>
                </a:solidFill>
              </a:rPr>
              <a:t>4</a:t>
            </a:r>
            <a:r>
              <a:rPr lang="zh-TW" sz="2400">
                <a:solidFill>
                  <a:srgbClr val="548135"/>
                </a:solidFill>
                <a:latin typeface="Arial"/>
                <a:ea typeface="Arial"/>
                <a:cs typeface="Arial"/>
                <a:sym typeface="Arial"/>
              </a:rPr>
              <a:t>學年度 教師節感恩活動 </a:t>
            </a:r>
            <a:endParaRPr sz="2400">
              <a:solidFill>
                <a:srgbClr val="548135"/>
              </a:solidFill>
              <a:latin typeface="Arial"/>
              <a:ea typeface="Arial"/>
              <a:cs typeface="Arial"/>
              <a:sym typeface="Arial"/>
            </a:endParaRPr>
          </a:p>
        </p:txBody>
      </p:sp>
      <p:pic>
        <p:nvPicPr>
          <p:cNvPr id="3247" name="Google Shape;3247;g382062e5864_0_1717"/>
          <p:cNvPicPr preferRelativeResize="0"/>
          <p:nvPr/>
        </p:nvPicPr>
        <p:blipFill rotWithShape="1">
          <a:blip r:embed="rId6">
            <a:alphaModFix/>
          </a:blip>
          <a:srcRect/>
          <a:stretch/>
        </p:blipFill>
        <p:spPr>
          <a:xfrm>
            <a:off x="138184" y="46804"/>
            <a:ext cx="634275" cy="634275"/>
          </a:xfrm>
          <a:prstGeom prst="rect">
            <a:avLst/>
          </a:prstGeom>
          <a:noFill/>
          <a:ln>
            <a:noFill/>
          </a:ln>
        </p:spPr>
      </p:pic>
      <p:grpSp>
        <p:nvGrpSpPr>
          <p:cNvPr id="3248" name="Google Shape;3248;g382062e5864_0_1717"/>
          <p:cNvGrpSpPr/>
          <p:nvPr/>
        </p:nvGrpSpPr>
        <p:grpSpPr>
          <a:xfrm>
            <a:off x="2699316" y="-113772"/>
            <a:ext cx="7543462" cy="2273808"/>
            <a:chOff x="2699316" y="-113772"/>
            <a:chExt cx="7543462" cy="2273808"/>
          </a:xfrm>
        </p:grpSpPr>
        <p:grpSp>
          <p:nvGrpSpPr>
            <p:cNvPr id="3249" name="Google Shape;3249;g382062e5864_0_1717"/>
            <p:cNvGrpSpPr/>
            <p:nvPr/>
          </p:nvGrpSpPr>
          <p:grpSpPr>
            <a:xfrm>
              <a:off x="6915981" y="-113772"/>
              <a:ext cx="3326797" cy="2273808"/>
              <a:chOff x="6518494" y="19393"/>
              <a:chExt cx="3326797" cy="2273808"/>
            </a:xfrm>
          </p:grpSpPr>
          <p:pic>
            <p:nvPicPr>
              <p:cNvPr id="3250" name="Google Shape;3250;g382062e5864_0_1717"/>
              <p:cNvPicPr preferRelativeResize="0"/>
              <p:nvPr/>
            </p:nvPicPr>
            <p:blipFill rotWithShape="1">
              <a:blip r:embed="rId7">
                <a:alphaModFix/>
              </a:blip>
              <a:srcRect l="21338" t="2950" r="54525" b="67453"/>
              <a:stretch/>
            </p:blipFill>
            <p:spPr>
              <a:xfrm rot="-470706">
                <a:off x="6631473" y="222277"/>
                <a:ext cx="3100840" cy="1868041"/>
              </a:xfrm>
              <a:prstGeom prst="rect">
                <a:avLst/>
              </a:prstGeom>
              <a:noFill/>
              <a:ln>
                <a:noFill/>
              </a:ln>
            </p:spPr>
          </p:pic>
          <p:grpSp>
            <p:nvGrpSpPr>
              <p:cNvPr id="3251" name="Google Shape;3251;g382062e5864_0_1717"/>
              <p:cNvGrpSpPr/>
              <p:nvPr/>
            </p:nvGrpSpPr>
            <p:grpSpPr>
              <a:xfrm>
                <a:off x="7158974" y="592357"/>
                <a:ext cx="2324700" cy="1241888"/>
                <a:chOff x="6822758" y="501521"/>
                <a:chExt cx="2324700" cy="1241888"/>
              </a:xfrm>
            </p:grpSpPr>
            <p:sp>
              <p:nvSpPr>
                <p:cNvPr id="3252" name="Google Shape;3252;g382062e5864_0_1717"/>
                <p:cNvSpPr txBox="1"/>
                <p:nvPr/>
              </p:nvSpPr>
              <p:spPr>
                <a:xfrm>
                  <a:off x="6822758" y="501521"/>
                  <a:ext cx="23247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a:solidFill>
                        <a:srgbClr val="FF6600"/>
                      </a:solidFill>
                      <a:latin typeface="Arial"/>
                      <a:ea typeface="Arial"/>
                      <a:cs typeface="Arial"/>
                      <a:sym typeface="Arial"/>
                    </a:rPr>
                    <a:t>大聲說出</a:t>
                  </a:r>
                  <a:endParaRPr sz="3200" b="1">
                    <a:solidFill>
                      <a:srgbClr val="FF6600"/>
                    </a:solidFill>
                    <a:latin typeface="Arial"/>
                    <a:ea typeface="Arial"/>
                    <a:cs typeface="Arial"/>
                    <a:sym typeface="Arial"/>
                  </a:endParaRPr>
                </a:p>
              </p:txBody>
            </p:sp>
            <p:sp>
              <p:nvSpPr>
                <p:cNvPr id="3253" name="Google Shape;3253;g382062e5864_0_1717"/>
                <p:cNvSpPr/>
                <p:nvPr/>
              </p:nvSpPr>
              <p:spPr>
                <a:xfrm rot="-654668">
                  <a:off x="7094274" y="1102348"/>
                  <a:ext cx="633961" cy="5847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a:solidFill>
                        <a:srgbClr val="FF6600"/>
                      </a:solidFill>
                      <a:latin typeface="Arial"/>
                      <a:ea typeface="Arial"/>
                      <a:cs typeface="Arial"/>
                      <a:sym typeface="Arial"/>
                    </a:rPr>
                    <a:t>我</a:t>
                  </a:r>
                  <a:endParaRPr/>
                </a:p>
              </p:txBody>
            </p:sp>
            <p:sp>
              <p:nvSpPr>
                <p:cNvPr id="3254" name="Google Shape;3254;g382062e5864_0_1717"/>
                <p:cNvSpPr/>
                <p:nvPr/>
              </p:nvSpPr>
              <p:spPr>
                <a:xfrm>
                  <a:off x="7663532" y="1035409"/>
                  <a:ext cx="6354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4000" b="1">
                      <a:solidFill>
                        <a:srgbClr val="FF6600"/>
                      </a:solidFill>
                      <a:latin typeface="Arial"/>
                      <a:ea typeface="Arial"/>
                      <a:cs typeface="Arial"/>
                      <a:sym typeface="Arial"/>
                    </a:rPr>
                    <a:t>愛</a:t>
                  </a:r>
                  <a:endParaRPr/>
                </a:p>
              </p:txBody>
            </p:sp>
            <p:sp>
              <p:nvSpPr>
                <p:cNvPr id="3255" name="Google Shape;3255;g382062e5864_0_1717"/>
                <p:cNvSpPr/>
                <p:nvPr/>
              </p:nvSpPr>
              <p:spPr>
                <a:xfrm rot="483394">
                  <a:off x="8234177" y="1086324"/>
                  <a:ext cx="595073" cy="5847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a:solidFill>
                        <a:srgbClr val="FF6600"/>
                      </a:solidFill>
                      <a:latin typeface="Arial"/>
                      <a:ea typeface="Arial"/>
                      <a:cs typeface="Arial"/>
                      <a:sym typeface="Arial"/>
                    </a:rPr>
                    <a:t>你</a:t>
                  </a:r>
                  <a:endParaRPr/>
                </a:p>
              </p:txBody>
            </p:sp>
          </p:grpSp>
          <p:pic>
            <p:nvPicPr>
              <p:cNvPr id="3256" name="Google Shape;3256;g382062e5864_0_1717"/>
              <p:cNvPicPr preferRelativeResize="0"/>
              <p:nvPr/>
            </p:nvPicPr>
            <p:blipFill rotWithShape="1">
              <a:blip r:embed="rId8">
                <a:alphaModFix/>
              </a:blip>
              <a:srcRect l="53153" t="26281" r="25811" b="52121"/>
              <a:stretch/>
            </p:blipFill>
            <p:spPr>
              <a:xfrm>
                <a:off x="9151383" y="884745"/>
                <a:ext cx="404031" cy="584776"/>
              </a:xfrm>
              <a:prstGeom prst="rect">
                <a:avLst/>
              </a:prstGeom>
              <a:noFill/>
              <a:ln>
                <a:noFill/>
              </a:ln>
            </p:spPr>
          </p:pic>
        </p:grpSp>
        <p:sp>
          <p:nvSpPr>
            <p:cNvPr id="3257" name="Google Shape;3257;g382062e5864_0_1717"/>
            <p:cNvSpPr txBox="1"/>
            <p:nvPr/>
          </p:nvSpPr>
          <p:spPr>
            <a:xfrm>
              <a:off x="2699316" y="746760"/>
              <a:ext cx="4900800" cy="1367700"/>
            </a:xfrm>
            <a:prstGeom prst="rect">
              <a:avLst/>
            </a:prstGeom>
            <a:noFill/>
            <a:ln>
              <a:noFill/>
            </a:ln>
          </p:spPr>
          <p:txBody>
            <a:bodyPr spcFirstLastPara="1" wrap="square" lIns="36575" tIns="36575" rIns="36575" bIns="36575" anchor="t" anchorCtr="0">
              <a:noAutofit/>
            </a:bodyPr>
            <a:lstStyle/>
            <a:p>
              <a:pPr marL="0" marR="0" lvl="0" indent="0" algn="ctr" rtl="0">
                <a:spcBef>
                  <a:spcPts val="0"/>
                </a:spcBef>
                <a:spcAft>
                  <a:spcPts val="0"/>
                </a:spcAft>
                <a:buNone/>
              </a:pPr>
              <a:r>
                <a:rPr lang="zh-TW" sz="8000" b="1" i="0" u="none" strike="noStrike">
                  <a:solidFill>
                    <a:srgbClr val="FFFFFF"/>
                  </a:solidFill>
                  <a:latin typeface="Arial"/>
                  <a:ea typeface="Arial"/>
                  <a:cs typeface="Arial"/>
                  <a:sym typeface="Arial"/>
                </a:rPr>
                <a:t>師情話語</a:t>
              </a:r>
              <a:endParaRPr sz="1800" b="1" i="0" u="none" strike="noStrike">
                <a:solidFill>
                  <a:srgbClr val="FFFFFF"/>
                </a:solidFill>
                <a:latin typeface="Arial"/>
                <a:ea typeface="Arial"/>
                <a:cs typeface="Arial"/>
                <a:sym typeface="Arial"/>
              </a:endParaRPr>
            </a:p>
          </p:txBody>
        </p:sp>
      </p:grpSp>
      <p:sp>
        <p:nvSpPr>
          <p:cNvPr id="3258" name="Google Shape;3258;g382062e5864_0_1717"/>
          <p:cNvSpPr/>
          <p:nvPr/>
        </p:nvSpPr>
        <p:spPr>
          <a:xfrm>
            <a:off x="4110330" y="7011126"/>
            <a:ext cx="3000900" cy="461700"/>
          </a:xfrm>
          <a:prstGeom prst="rect">
            <a:avLst/>
          </a:prstGeom>
          <a:noFill/>
          <a:ln>
            <a:noFill/>
          </a:ln>
          <a:effectLst>
            <a:outerShdw blurRad="50800" sx="1000" sy="1000" algn="ctr" rotWithShape="0">
              <a:schemeClr val="lt1"/>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a:solidFill>
                  <a:srgbClr val="8D5E2F"/>
                </a:solidFill>
                <a:latin typeface="Arial"/>
                <a:ea typeface="Arial"/>
                <a:cs typeface="Arial"/>
                <a:sym typeface="Arial"/>
              </a:rPr>
              <a:t>輔導處邀您共襄盛舉</a:t>
            </a:r>
            <a:endParaRPr sz="2400">
              <a:solidFill>
                <a:srgbClr val="8D5E2F"/>
              </a:solidFill>
              <a:latin typeface="Calibri"/>
              <a:ea typeface="Calibri"/>
              <a:cs typeface="Calibri"/>
              <a:sym typeface="Calibri"/>
            </a:endParaRPr>
          </a:p>
        </p:txBody>
      </p:sp>
      <p:sp>
        <p:nvSpPr>
          <p:cNvPr id="3259" name="Google Shape;3259;g382062e5864_0_1717"/>
          <p:cNvSpPr/>
          <p:nvPr/>
        </p:nvSpPr>
        <p:spPr>
          <a:xfrm>
            <a:off x="591127" y="1904174"/>
            <a:ext cx="9009900" cy="4463400"/>
          </a:xfrm>
          <a:prstGeom prst="rect">
            <a:avLst/>
          </a:prstGeom>
          <a:blipFill rotWithShape="1">
            <a:blip r:embed="rId9">
              <a:alphaModFix amt="20000"/>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60" name="Google Shape;3260;g382062e5864_0_1717"/>
          <p:cNvSpPr txBox="1"/>
          <p:nvPr/>
        </p:nvSpPr>
        <p:spPr>
          <a:xfrm>
            <a:off x="1502084" y="2039058"/>
            <a:ext cx="1259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關品澄</a:t>
            </a:r>
            <a:endParaRPr/>
          </a:p>
        </p:txBody>
      </p:sp>
      <p:sp>
        <p:nvSpPr>
          <p:cNvPr id="3261" name="Google Shape;3261;g382062e5864_0_1717"/>
          <p:cNvSpPr txBox="1"/>
          <p:nvPr/>
        </p:nvSpPr>
        <p:spPr>
          <a:xfrm>
            <a:off x="2705664" y="2040269"/>
            <a:ext cx="72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想對</a:t>
            </a:r>
            <a:endParaRPr/>
          </a:p>
        </p:txBody>
      </p:sp>
      <p:sp>
        <p:nvSpPr>
          <p:cNvPr id="3262" name="Google Shape;3262;g382062e5864_0_1717"/>
          <p:cNvSpPr txBox="1"/>
          <p:nvPr/>
        </p:nvSpPr>
        <p:spPr>
          <a:xfrm>
            <a:off x="3521821" y="2043544"/>
            <a:ext cx="13320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張育銘</a:t>
            </a:r>
            <a:endParaRPr/>
          </a:p>
        </p:txBody>
      </p:sp>
      <p:sp>
        <p:nvSpPr>
          <p:cNvPr id="3263" name="Google Shape;3263;g382062e5864_0_1717"/>
          <p:cNvSpPr txBox="1"/>
          <p:nvPr/>
        </p:nvSpPr>
        <p:spPr>
          <a:xfrm>
            <a:off x="4803275" y="2056193"/>
            <a:ext cx="914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老師說</a:t>
            </a:r>
            <a:endParaRPr/>
          </a:p>
        </p:txBody>
      </p:sp>
      <p:sp>
        <p:nvSpPr>
          <p:cNvPr id="3264" name="Google Shape;3264;g382062e5864_0_1717"/>
          <p:cNvSpPr txBox="1"/>
          <p:nvPr/>
        </p:nvSpPr>
        <p:spPr>
          <a:xfrm>
            <a:off x="807376" y="2674375"/>
            <a:ext cx="7211400" cy="38481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zh-TW" sz="3600">
                <a:solidFill>
                  <a:schemeClr val="dk1"/>
                </a:solidFill>
                <a:latin typeface="DFKai-SB"/>
                <a:ea typeface="DFKai-SB"/>
                <a:cs typeface="DFKai-SB"/>
                <a:sym typeface="DFKai-SB"/>
              </a:rPr>
              <a:t>To:育銘老師</a:t>
            </a:r>
            <a:endParaRPr sz="3600">
              <a:solidFill>
                <a:schemeClr val="dk1"/>
              </a:solidFill>
              <a:latin typeface="DFKai-SB"/>
              <a:ea typeface="DFKai-SB"/>
              <a:cs typeface="DFKai-SB"/>
              <a:sym typeface="DFKai-SB"/>
            </a:endParaRPr>
          </a:p>
          <a:p>
            <a:pPr marL="0" lvl="0" indent="0" algn="l" rtl="0">
              <a:spcBef>
                <a:spcPts val="0"/>
              </a:spcBef>
              <a:spcAft>
                <a:spcPts val="0"/>
              </a:spcAft>
              <a:buSzPts val="1100"/>
              <a:buNone/>
            </a:pPr>
            <a:r>
              <a:rPr lang="zh-TW" sz="3600">
                <a:solidFill>
                  <a:schemeClr val="dk1"/>
                </a:solidFill>
                <a:latin typeface="DFKai-SB"/>
                <a:ea typeface="DFKai-SB"/>
                <a:cs typeface="DFKai-SB"/>
                <a:sym typeface="DFKai-SB"/>
              </a:rPr>
              <a:t>謝謝您在8~9年級教我們體育,也讓我們每週兩節的體育課都還會認真上完也讓我的體育有所提升。</a:t>
            </a:r>
            <a:endParaRPr sz="36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36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3200">
              <a:solidFill>
                <a:schemeClr val="dk1"/>
              </a:solidFill>
              <a:latin typeface="DFKai-SB"/>
              <a:ea typeface="DFKai-SB"/>
              <a:cs typeface="DFKai-SB"/>
              <a:sym typeface="DFKai-SB"/>
            </a:endParaRPr>
          </a:p>
          <a:p>
            <a:pPr marL="0" lvl="0" indent="0" algn="l" rtl="0">
              <a:spcBef>
                <a:spcPts val="0"/>
              </a:spcBef>
              <a:spcAft>
                <a:spcPts val="0"/>
              </a:spcAft>
              <a:buNone/>
            </a:pPr>
            <a:endParaRPr sz="3200">
              <a:solidFill>
                <a:schemeClr val="dk1"/>
              </a:solidFill>
              <a:latin typeface="DFKai-SB"/>
              <a:ea typeface="DFKai-SB"/>
              <a:cs typeface="DFKai-SB"/>
              <a:sym typeface="DFKai-SB"/>
            </a:endParaRPr>
          </a:p>
        </p:txBody>
      </p:sp>
      <p:sp>
        <p:nvSpPr>
          <p:cNvPr id="3265" name="Google Shape;3265;g382062e5864_0_1717"/>
          <p:cNvSpPr txBox="1"/>
          <p:nvPr/>
        </p:nvSpPr>
        <p:spPr>
          <a:xfrm>
            <a:off x="807369" y="2056193"/>
            <a:ext cx="755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Calibri"/>
                <a:ea typeface="Calibri"/>
                <a:cs typeface="Calibri"/>
                <a:sym typeface="Calibri"/>
              </a:rPr>
              <a:t>909</a:t>
            </a:r>
            <a:endParaRPr/>
          </a:p>
        </p:txBody>
      </p:sp>
      <p:pic>
        <p:nvPicPr>
          <p:cNvPr id="3266" name="Google Shape;3266;g382062e5864_0_1717"/>
          <p:cNvPicPr preferRelativeResize="0"/>
          <p:nvPr/>
        </p:nvPicPr>
        <p:blipFill rotWithShape="1">
          <a:blip r:embed="rId10">
            <a:alphaModFix/>
          </a:blip>
          <a:srcRect/>
          <a:stretch/>
        </p:blipFill>
        <p:spPr>
          <a:xfrm>
            <a:off x="6873232" y="3996720"/>
            <a:ext cx="3048006" cy="304800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3270"/>
        <p:cNvGrpSpPr/>
        <p:nvPr/>
      </p:nvGrpSpPr>
      <p:grpSpPr>
        <a:xfrm>
          <a:off x="0" y="0"/>
          <a:ext cx="0" cy="0"/>
          <a:chOff x="0" y="0"/>
          <a:chExt cx="0" cy="0"/>
        </a:xfrm>
      </p:grpSpPr>
      <p:pic>
        <p:nvPicPr>
          <p:cNvPr id="3271" name="Google Shape;3271;g382062e5864_0_2555" descr="未命名設計 (1)"/>
          <p:cNvPicPr preferRelativeResize="0"/>
          <p:nvPr/>
        </p:nvPicPr>
        <p:blipFill rotWithShape="1">
          <a:blip r:embed="rId3">
            <a:alphaModFix/>
          </a:blip>
          <a:srcRect r="55656" b="82022"/>
          <a:stretch/>
        </p:blipFill>
        <p:spPr>
          <a:xfrm rot="5400000">
            <a:off x="8056536" y="716276"/>
            <a:ext cx="3351558" cy="1922175"/>
          </a:xfrm>
          <a:prstGeom prst="rect">
            <a:avLst/>
          </a:prstGeom>
          <a:noFill/>
          <a:ln>
            <a:noFill/>
          </a:ln>
        </p:spPr>
      </p:pic>
      <p:pic>
        <p:nvPicPr>
          <p:cNvPr id="3272" name="Google Shape;3272;g382062e5864_0_2555" descr="未命名設計 (1)"/>
          <p:cNvPicPr preferRelativeResize="0"/>
          <p:nvPr/>
        </p:nvPicPr>
        <p:blipFill rotWithShape="1">
          <a:blip r:embed="rId4">
            <a:alphaModFix/>
          </a:blip>
          <a:srcRect t="21778" r="85905" b="51350"/>
          <a:stretch/>
        </p:blipFill>
        <p:spPr>
          <a:xfrm rot="5400000">
            <a:off x="7313070" y="-902308"/>
            <a:ext cx="1065214" cy="2872999"/>
          </a:xfrm>
          <a:prstGeom prst="rect">
            <a:avLst/>
          </a:prstGeom>
          <a:noFill/>
          <a:ln>
            <a:noFill/>
          </a:ln>
        </p:spPr>
      </p:pic>
      <p:pic>
        <p:nvPicPr>
          <p:cNvPr id="3273" name="Google Shape;3273;g382062e5864_0_2555" descr="未命名設計 (1)"/>
          <p:cNvPicPr preferRelativeResize="0"/>
          <p:nvPr/>
        </p:nvPicPr>
        <p:blipFill rotWithShape="1">
          <a:blip r:embed="rId5">
            <a:alphaModFix/>
          </a:blip>
          <a:srcRect t="65462" r="76096"/>
          <a:stretch/>
        </p:blipFill>
        <p:spPr>
          <a:xfrm rot="5400000">
            <a:off x="938098" y="-934920"/>
            <a:ext cx="1793877" cy="3666893"/>
          </a:xfrm>
          <a:prstGeom prst="rect">
            <a:avLst/>
          </a:prstGeom>
          <a:noFill/>
          <a:ln>
            <a:noFill/>
          </a:ln>
        </p:spPr>
      </p:pic>
      <p:pic>
        <p:nvPicPr>
          <p:cNvPr id="3274" name="Google Shape;3274;g382062e5864_0_2555" descr="未命名設計 (1)"/>
          <p:cNvPicPr preferRelativeResize="0"/>
          <p:nvPr/>
        </p:nvPicPr>
        <p:blipFill rotWithShape="1">
          <a:blip r:embed="rId5">
            <a:alphaModFix/>
          </a:blip>
          <a:srcRect l="56531" b="77862"/>
          <a:stretch/>
        </p:blipFill>
        <p:spPr>
          <a:xfrm rot="5400000">
            <a:off x="7867303" y="4733578"/>
            <a:ext cx="3285352" cy="2366847"/>
          </a:xfrm>
          <a:prstGeom prst="rect">
            <a:avLst/>
          </a:prstGeom>
          <a:noFill/>
          <a:ln>
            <a:noFill/>
          </a:ln>
        </p:spPr>
      </p:pic>
      <p:pic>
        <p:nvPicPr>
          <p:cNvPr id="3275" name="Google Shape;3275;g382062e5864_0_2555" descr="未命名設計 (1)"/>
          <p:cNvPicPr preferRelativeResize="0"/>
          <p:nvPr/>
        </p:nvPicPr>
        <p:blipFill rotWithShape="1">
          <a:blip r:embed="rId5">
            <a:alphaModFix/>
          </a:blip>
          <a:srcRect l="76656" t="24451" b="49074"/>
          <a:stretch/>
        </p:blipFill>
        <p:spPr>
          <a:xfrm rot="5400000">
            <a:off x="3496961" y="5262256"/>
            <a:ext cx="1764284" cy="2830552"/>
          </a:xfrm>
          <a:prstGeom prst="rect">
            <a:avLst/>
          </a:prstGeom>
          <a:noFill/>
          <a:ln>
            <a:noFill/>
          </a:ln>
        </p:spPr>
      </p:pic>
      <p:pic>
        <p:nvPicPr>
          <p:cNvPr id="3276" name="Google Shape;3276;g382062e5864_0_2555" descr="未命名設計 (1)"/>
          <p:cNvPicPr preferRelativeResize="0"/>
          <p:nvPr/>
        </p:nvPicPr>
        <p:blipFill rotWithShape="1">
          <a:blip r:embed="rId5">
            <a:alphaModFix/>
          </a:blip>
          <a:srcRect l="76656" t="74917" b="-169"/>
          <a:stretch/>
        </p:blipFill>
        <p:spPr>
          <a:xfrm rot="5400000">
            <a:off x="447382" y="5342740"/>
            <a:ext cx="1764284" cy="2699792"/>
          </a:xfrm>
          <a:prstGeom prst="rect">
            <a:avLst/>
          </a:prstGeom>
          <a:noFill/>
          <a:ln>
            <a:noFill/>
          </a:ln>
        </p:spPr>
      </p:pic>
      <p:sp>
        <p:nvSpPr>
          <p:cNvPr id="3277" name="Google Shape;3277;g382062e5864_0_2555"/>
          <p:cNvSpPr/>
          <p:nvPr/>
        </p:nvSpPr>
        <p:spPr>
          <a:xfrm>
            <a:off x="772459" y="184093"/>
            <a:ext cx="52821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a:solidFill>
                  <a:srgbClr val="548135"/>
                </a:solidFill>
                <a:latin typeface="Arial"/>
                <a:ea typeface="Arial"/>
                <a:cs typeface="Arial"/>
                <a:sym typeface="Arial"/>
              </a:rPr>
              <a:t>國風國中 11</a:t>
            </a:r>
            <a:r>
              <a:rPr lang="zh-TW" sz="2400">
                <a:solidFill>
                  <a:srgbClr val="548135"/>
                </a:solidFill>
              </a:rPr>
              <a:t>4</a:t>
            </a:r>
            <a:r>
              <a:rPr lang="zh-TW" sz="2400">
                <a:solidFill>
                  <a:srgbClr val="548135"/>
                </a:solidFill>
                <a:latin typeface="Arial"/>
                <a:ea typeface="Arial"/>
                <a:cs typeface="Arial"/>
                <a:sym typeface="Arial"/>
              </a:rPr>
              <a:t>學年度 教師節感恩活動 </a:t>
            </a:r>
            <a:endParaRPr sz="2400">
              <a:solidFill>
                <a:srgbClr val="548135"/>
              </a:solidFill>
              <a:latin typeface="Arial"/>
              <a:ea typeface="Arial"/>
              <a:cs typeface="Arial"/>
              <a:sym typeface="Arial"/>
            </a:endParaRPr>
          </a:p>
        </p:txBody>
      </p:sp>
      <p:pic>
        <p:nvPicPr>
          <p:cNvPr id="3278" name="Google Shape;3278;g382062e5864_0_2555"/>
          <p:cNvPicPr preferRelativeResize="0"/>
          <p:nvPr/>
        </p:nvPicPr>
        <p:blipFill rotWithShape="1">
          <a:blip r:embed="rId6">
            <a:alphaModFix/>
          </a:blip>
          <a:srcRect/>
          <a:stretch/>
        </p:blipFill>
        <p:spPr>
          <a:xfrm>
            <a:off x="138184" y="46804"/>
            <a:ext cx="634275" cy="634275"/>
          </a:xfrm>
          <a:prstGeom prst="rect">
            <a:avLst/>
          </a:prstGeom>
          <a:noFill/>
          <a:ln>
            <a:noFill/>
          </a:ln>
        </p:spPr>
      </p:pic>
      <p:grpSp>
        <p:nvGrpSpPr>
          <p:cNvPr id="3279" name="Google Shape;3279;g382062e5864_0_2555"/>
          <p:cNvGrpSpPr/>
          <p:nvPr/>
        </p:nvGrpSpPr>
        <p:grpSpPr>
          <a:xfrm>
            <a:off x="2699316" y="-113772"/>
            <a:ext cx="7543462" cy="2273808"/>
            <a:chOff x="2699316" y="-113772"/>
            <a:chExt cx="7543462" cy="2273808"/>
          </a:xfrm>
        </p:grpSpPr>
        <p:grpSp>
          <p:nvGrpSpPr>
            <p:cNvPr id="3280" name="Google Shape;3280;g382062e5864_0_2555"/>
            <p:cNvGrpSpPr/>
            <p:nvPr/>
          </p:nvGrpSpPr>
          <p:grpSpPr>
            <a:xfrm>
              <a:off x="6915981" y="-113772"/>
              <a:ext cx="3326797" cy="2273808"/>
              <a:chOff x="6518494" y="19393"/>
              <a:chExt cx="3326797" cy="2273808"/>
            </a:xfrm>
          </p:grpSpPr>
          <p:pic>
            <p:nvPicPr>
              <p:cNvPr id="3281" name="Google Shape;3281;g382062e5864_0_2555"/>
              <p:cNvPicPr preferRelativeResize="0"/>
              <p:nvPr/>
            </p:nvPicPr>
            <p:blipFill rotWithShape="1">
              <a:blip r:embed="rId7">
                <a:alphaModFix/>
              </a:blip>
              <a:srcRect l="21338" t="2950" r="54525" b="67453"/>
              <a:stretch/>
            </p:blipFill>
            <p:spPr>
              <a:xfrm rot="-470706">
                <a:off x="6631473" y="222277"/>
                <a:ext cx="3100840" cy="1868041"/>
              </a:xfrm>
              <a:prstGeom prst="rect">
                <a:avLst/>
              </a:prstGeom>
              <a:noFill/>
              <a:ln>
                <a:noFill/>
              </a:ln>
            </p:spPr>
          </p:pic>
          <p:grpSp>
            <p:nvGrpSpPr>
              <p:cNvPr id="3282" name="Google Shape;3282;g382062e5864_0_2555"/>
              <p:cNvGrpSpPr/>
              <p:nvPr/>
            </p:nvGrpSpPr>
            <p:grpSpPr>
              <a:xfrm>
                <a:off x="7158974" y="592357"/>
                <a:ext cx="2324700" cy="1241888"/>
                <a:chOff x="6822758" y="501521"/>
                <a:chExt cx="2324700" cy="1241888"/>
              </a:xfrm>
            </p:grpSpPr>
            <p:sp>
              <p:nvSpPr>
                <p:cNvPr id="3283" name="Google Shape;3283;g382062e5864_0_2555"/>
                <p:cNvSpPr txBox="1"/>
                <p:nvPr/>
              </p:nvSpPr>
              <p:spPr>
                <a:xfrm>
                  <a:off x="6822758" y="501521"/>
                  <a:ext cx="23247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a:solidFill>
                        <a:srgbClr val="FF6600"/>
                      </a:solidFill>
                      <a:latin typeface="Arial"/>
                      <a:ea typeface="Arial"/>
                      <a:cs typeface="Arial"/>
                      <a:sym typeface="Arial"/>
                    </a:rPr>
                    <a:t>大聲說出</a:t>
                  </a:r>
                  <a:endParaRPr sz="3200" b="1">
                    <a:solidFill>
                      <a:srgbClr val="FF6600"/>
                    </a:solidFill>
                    <a:latin typeface="Arial"/>
                    <a:ea typeface="Arial"/>
                    <a:cs typeface="Arial"/>
                    <a:sym typeface="Arial"/>
                  </a:endParaRPr>
                </a:p>
              </p:txBody>
            </p:sp>
            <p:sp>
              <p:nvSpPr>
                <p:cNvPr id="3284" name="Google Shape;3284;g382062e5864_0_2555"/>
                <p:cNvSpPr/>
                <p:nvPr/>
              </p:nvSpPr>
              <p:spPr>
                <a:xfrm rot="-654668">
                  <a:off x="7094274" y="1102348"/>
                  <a:ext cx="633961" cy="5847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a:solidFill>
                        <a:srgbClr val="FF6600"/>
                      </a:solidFill>
                      <a:latin typeface="Arial"/>
                      <a:ea typeface="Arial"/>
                      <a:cs typeface="Arial"/>
                      <a:sym typeface="Arial"/>
                    </a:rPr>
                    <a:t>我</a:t>
                  </a:r>
                  <a:endParaRPr/>
                </a:p>
              </p:txBody>
            </p:sp>
            <p:sp>
              <p:nvSpPr>
                <p:cNvPr id="3285" name="Google Shape;3285;g382062e5864_0_2555"/>
                <p:cNvSpPr/>
                <p:nvPr/>
              </p:nvSpPr>
              <p:spPr>
                <a:xfrm>
                  <a:off x="7663532" y="1035409"/>
                  <a:ext cx="6354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4000" b="1">
                      <a:solidFill>
                        <a:srgbClr val="FF6600"/>
                      </a:solidFill>
                      <a:latin typeface="Arial"/>
                      <a:ea typeface="Arial"/>
                      <a:cs typeface="Arial"/>
                      <a:sym typeface="Arial"/>
                    </a:rPr>
                    <a:t>愛</a:t>
                  </a:r>
                  <a:endParaRPr/>
                </a:p>
              </p:txBody>
            </p:sp>
            <p:sp>
              <p:nvSpPr>
                <p:cNvPr id="3286" name="Google Shape;3286;g382062e5864_0_2555"/>
                <p:cNvSpPr/>
                <p:nvPr/>
              </p:nvSpPr>
              <p:spPr>
                <a:xfrm rot="483394">
                  <a:off x="8234177" y="1086324"/>
                  <a:ext cx="595073" cy="5847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a:solidFill>
                        <a:srgbClr val="FF6600"/>
                      </a:solidFill>
                      <a:latin typeface="Arial"/>
                      <a:ea typeface="Arial"/>
                      <a:cs typeface="Arial"/>
                      <a:sym typeface="Arial"/>
                    </a:rPr>
                    <a:t>你</a:t>
                  </a:r>
                  <a:endParaRPr/>
                </a:p>
              </p:txBody>
            </p:sp>
          </p:grpSp>
          <p:pic>
            <p:nvPicPr>
              <p:cNvPr id="3287" name="Google Shape;3287;g382062e5864_0_2555"/>
              <p:cNvPicPr preferRelativeResize="0"/>
              <p:nvPr/>
            </p:nvPicPr>
            <p:blipFill rotWithShape="1">
              <a:blip r:embed="rId8">
                <a:alphaModFix/>
              </a:blip>
              <a:srcRect l="53153" t="26281" r="25811" b="52121"/>
              <a:stretch/>
            </p:blipFill>
            <p:spPr>
              <a:xfrm>
                <a:off x="9151383" y="884745"/>
                <a:ext cx="404031" cy="584776"/>
              </a:xfrm>
              <a:prstGeom prst="rect">
                <a:avLst/>
              </a:prstGeom>
              <a:noFill/>
              <a:ln>
                <a:noFill/>
              </a:ln>
            </p:spPr>
          </p:pic>
        </p:grpSp>
        <p:sp>
          <p:nvSpPr>
            <p:cNvPr id="3288" name="Google Shape;3288;g382062e5864_0_2555"/>
            <p:cNvSpPr txBox="1"/>
            <p:nvPr/>
          </p:nvSpPr>
          <p:spPr>
            <a:xfrm>
              <a:off x="2699316" y="746760"/>
              <a:ext cx="4900800" cy="1367700"/>
            </a:xfrm>
            <a:prstGeom prst="rect">
              <a:avLst/>
            </a:prstGeom>
            <a:noFill/>
            <a:ln>
              <a:noFill/>
            </a:ln>
          </p:spPr>
          <p:txBody>
            <a:bodyPr spcFirstLastPara="1" wrap="square" lIns="36575" tIns="36575" rIns="36575" bIns="36575" anchor="t" anchorCtr="0">
              <a:noAutofit/>
            </a:bodyPr>
            <a:lstStyle/>
            <a:p>
              <a:pPr marL="0" marR="0" lvl="0" indent="0" algn="ctr" rtl="0">
                <a:spcBef>
                  <a:spcPts val="0"/>
                </a:spcBef>
                <a:spcAft>
                  <a:spcPts val="0"/>
                </a:spcAft>
                <a:buNone/>
              </a:pPr>
              <a:r>
                <a:rPr lang="zh-TW" sz="8000" b="1" i="0" u="none" strike="noStrike">
                  <a:solidFill>
                    <a:srgbClr val="FFFFFF"/>
                  </a:solidFill>
                  <a:latin typeface="Arial"/>
                  <a:ea typeface="Arial"/>
                  <a:cs typeface="Arial"/>
                  <a:sym typeface="Arial"/>
                </a:rPr>
                <a:t>師情話語</a:t>
              </a:r>
              <a:endParaRPr sz="1800" b="1" i="0" u="none" strike="noStrike">
                <a:solidFill>
                  <a:srgbClr val="FFFFFF"/>
                </a:solidFill>
                <a:latin typeface="Arial"/>
                <a:ea typeface="Arial"/>
                <a:cs typeface="Arial"/>
                <a:sym typeface="Arial"/>
              </a:endParaRPr>
            </a:p>
          </p:txBody>
        </p:sp>
      </p:grpSp>
      <p:sp>
        <p:nvSpPr>
          <p:cNvPr id="3289" name="Google Shape;3289;g382062e5864_0_2555"/>
          <p:cNvSpPr/>
          <p:nvPr/>
        </p:nvSpPr>
        <p:spPr>
          <a:xfrm>
            <a:off x="4110330" y="7011126"/>
            <a:ext cx="3000900" cy="461700"/>
          </a:xfrm>
          <a:prstGeom prst="rect">
            <a:avLst/>
          </a:prstGeom>
          <a:noFill/>
          <a:ln>
            <a:noFill/>
          </a:ln>
          <a:effectLst>
            <a:outerShdw blurRad="50800" sx="1000" sy="1000" algn="ctr" rotWithShape="0">
              <a:schemeClr val="lt1"/>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a:solidFill>
                  <a:srgbClr val="8D5E2F"/>
                </a:solidFill>
                <a:latin typeface="Arial"/>
                <a:ea typeface="Arial"/>
                <a:cs typeface="Arial"/>
                <a:sym typeface="Arial"/>
              </a:rPr>
              <a:t>輔導處邀您共襄盛舉</a:t>
            </a:r>
            <a:endParaRPr sz="2400">
              <a:solidFill>
                <a:srgbClr val="8D5E2F"/>
              </a:solidFill>
              <a:latin typeface="Calibri"/>
              <a:ea typeface="Calibri"/>
              <a:cs typeface="Calibri"/>
              <a:sym typeface="Calibri"/>
            </a:endParaRPr>
          </a:p>
        </p:txBody>
      </p:sp>
      <p:sp>
        <p:nvSpPr>
          <p:cNvPr id="3290" name="Google Shape;3290;g382062e5864_0_2555"/>
          <p:cNvSpPr/>
          <p:nvPr/>
        </p:nvSpPr>
        <p:spPr>
          <a:xfrm>
            <a:off x="591127" y="1904174"/>
            <a:ext cx="9009900" cy="4463400"/>
          </a:xfrm>
          <a:prstGeom prst="rect">
            <a:avLst/>
          </a:prstGeom>
          <a:blipFill rotWithShape="1">
            <a:blip r:embed="rId9">
              <a:alphaModFix amt="20000"/>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91" name="Google Shape;3291;g382062e5864_0_2555"/>
          <p:cNvSpPr txBox="1"/>
          <p:nvPr/>
        </p:nvSpPr>
        <p:spPr>
          <a:xfrm>
            <a:off x="1502084" y="2039058"/>
            <a:ext cx="1259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許恩維</a:t>
            </a:r>
            <a:endParaRPr/>
          </a:p>
        </p:txBody>
      </p:sp>
      <p:sp>
        <p:nvSpPr>
          <p:cNvPr id="3292" name="Google Shape;3292;g382062e5864_0_2555"/>
          <p:cNvSpPr txBox="1"/>
          <p:nvPr/>
        </p:nvSpPr>
        <p:spPr>
          <a:xfrm>
            <a:off x="2705664" y="2040269"/>
            <a:ext cx="72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想對</a:t>
            </a:r>
            <a:endParaRPr/>
          </a:p>
        </p:txBody>
      </p:sp>
      <p:sp>
        <p:nvSpPr>
          <p:cNvPr id="3293" name="Google Shape;3293;g382062e5864_0_2555"/>
          <p:cNvSpPr txBox="1"/>
          <p:nvPr/>
        </p:nvSpPr>
        <p:spPr>
          <a:xfrm>
            <a:off x="3521821" y="2043544"/>
            <a:ext cx="13320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導護</a:t>
            </a:r>
            <a:endParaRPr/>
          </a:p>
        </p:txBody>
      </p:sp>
      <p:sp>
        <p:nvSpPr>
          <p:cNvPr id="3294" name="Google Shape;3294;g382062e5864_0_2555"/>
          <p:cNvSpPr txBox="1"/>
          <p:nvPr/>
        </p:nvSpPr>
        <p:spPr>
          <a:xfrm>
            <a:off x="4803275" y="2056193"/>
            <a:ext cx="914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老師說</a:t>
            </a:r>
            <a:endParaRPr/>
          </a:p>
        </p:txBody>
      </p:sp>
      <p:sp>
        <p:nvSpPr>
          <p:cNvPr id="3295" name="Google Shape;3295;g382062e5864_0_2555"/>
          <p:cNvSpPr txBox="1"/>
          <p:nvPr/>
        </p:nvSpPr>
        <p:spPr>
          <a:xfrm>
            <a:off x="773401" y="2425500"/>
            <a:ext cx="7211400" cy="49563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zh-TW" sz="3600">
                <a:solidFill>
                  <a:schemeClr val="dk1"/>
                </a:solidFill>
                <a:latin typeface="DFKai-SB"/>
                <a:ea typeface="DFKai-SB"/>
                <a:cs typeface="DFKai-SB"/>
                <a:sym typeface="DFKai-SB"/>
              </a:rPr>
              <a:t>每天早上和下午，我都會看到一群老師和主任，在校門口導護，他們每天早上要很早起床，頂著大太陽護送我們，下午也要站在炎熱的馬路上送我們回家，我覺得他們很辛苦，所以想在教師節感謝他們。</a:t>
            </a:r>
            <a:endParaRPr sz="36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36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3200">
              <a:solidFill>
                <a:schemeClr val="dk1"/>
              </a:solidFill>
              <a:latin typeface="DFKai-SB"/>
              <a:ea typeface="DFKai-SB"/>
              <a:cs typeface="DFKai-SB"/>
              <a:sym typeface="DFKai-SB"/>
            </a:endParaRPr>
          </a:p>
          <a:p>
            <a:pPr marL="0" lvl="0" indent="0" algn="l" rtl="0">
              <a:spcBef>
                <a:spcPts val="0"/>
              </a:spcBef>
              <a:spcAft>
                <a:spcPts val="0"/>
              </a:spcAft>
              <a:buNone/>
            </a:pPr>
            <a:endParaRPr sz="3200">
              <a:solidFill>
                <a:schemeClr val="dk1"/>
              </a:solidFill>
              <a:latin typeface="DFKai-SB"/>
              <a:ea typeface="DFKai-SB"/>
              <a:cs typeface="DFKai-SB"/>
              <a:sym typeface="DFKai-SB"/>
            </a:endParaRPr>
          </a:p>
        </p:txBody>
      </p:sp>
      <p:sp>
        <p:nvSpPr>
          <p:cNvPr id="3296" name="Google Shape;3296;g382062e5864_0_2555"/>
          <p:cNvSpPr txBox="1"/>
          <p:nvPr/>
        </p:nvSpPr>
        <p:spPr>
          <a:xfrm>
            <a:off x="807369" y="2056193"/>
            <a:ext cx="755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Calibri"/>
                <a:ea typeface="Calibri"/>
                <a:cs typeface="Calibri"/>
                <a:sym typeface="Calibri"/>
              </a:rPr>
              <a:t>702</a:t>
            </a:r>
            <a:endParaRPr/>
          </a:p>
        </p:txBody>
      </p:sp>
      <p:pic>
        <p:nvPicPr>
          <p:cNvPr id="3297" name="Google Shape;3297;g382062e5864_0_2555"/>
          <p:cNvPicPr preferRelativeResize="0"/>
          <p:nvPr/>
        </p:nvPicPr>
        <p:blipFill rotWithShape="1">
          <a:blip r:embed="rId10">
            <a:alphaModFix/>
          </a:blip>
          <a:srcRect/>
          <a:stretch/>
        </p:blipFill>
        <p:spPr>
          <a:xfrm>
            <a:off x="7643782" y="4392995"/>
            <a:ext cx="3048006" cy="304800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3301"/>
        <p:cNvGrpSpPr/>
        <p:nvPr/>
      </p:nvGrpSpPr>
      <p:grpSpPr>
        <a:xfrm>
          <a:off x="0" y="0"/>
          <a:ext cx="0" cy="0"/>
          <a:chOff x="0" y="0"/>
          <a:chExt cx="0" cy="0"/>
        </a:xfrm>
      </p:grpSpPr>
      <p:pic>
        <p:nvPicPr>
          <p:cNvPr id="3302" name="Google Shape;3302;g382062e5864_0_2429" descr="未命名設計 (1)"/>
          <p:cNvPicPr preferRelativeResize="0"/>
          <p:nvPr/>
        </p:nvPicPr>
        <p:blipFill rotWithShape="1">
          <a:blip r:embed="rId3">
            <a:alphaModFix/>
          </a:blip>
          <a:srcRect r="55656" b="82022"/>
          <a:stretch/>
        </p:blipFill>
        <p:spPr>
          <a:xfrm rot="5400000">
            <a:off x="8056536" y="716276"/>
            <a:ext cx="3351558" cy="1922175"/>
          </a:xfrm>
          <a:prstGeom prst="rect">
            <a:avLst/>
          </a:prstGeom>
          <a:noFill/>
          <a:ln>
            <a:noFill/>
          </a:ln>
        </p:spPr>
      </p:pic>
      <p:pic>
        <p:nvPicPr>
          <p:cNvPr id="3303" name="Google Shape;3303;g382062e5864_0_2429" descr="未命名設計 (1)"/>
          <p:cNvPicPr preferRelativeResize="0"/>
          <p:nvPr/>
        </p:nvPicPr>
        <p:blipFill rotWithShape="1">
          <a:blip r:embed="rId4">
            <a:alphaModFix/>
          </a:blip>
          <a:srcRect t="21778" r="85905" b="51350"/>
          <a:stretch/>
        </p:blipFill>
        <p:spPr>
          <a:xfrm rot="5400000">
            <a:off x="7313070" y="-902308"/>
            <a:ext cx="1065214" cy="2872999"/>
          </a:xfrm>
          <a:prstGeom prst="rect">
            <a:avLst/>
          </a:prstGeom>
          <a:noFill/>
          <a:ln>
            <a:noFill/>
          </a:ln>
        </p:spPr>
      </p:pic>
      <p:pic>
        <p:nvPicPr>
          <p:cNvPr id="3304" name="Google Shape;3304;g382062e5864_0_2429" descr="未命名設計 (1)"/>
          <p:cNvPicPr preferRelativeResize="0"/>
          <p:nvPr/>
        </p:nvPicPr>
        <p:blipFill rotWithShape="1">
          <a:blip r:embed="rId5">
            <a:alphaModFix/>
          </a:blip>
          <a:srcRect t="65462" r="76096"/>
          <a:stretch/>
        </p:blipFill>
        <p:spPr>
          <a:xfrm rot="5400000">
            <a:off x="938098" y="-934920"/>
            <a:ext cx="1793877" cy="3666893"/>
          </a:xfrm>
          <a:prstGeom prst="rect">
            <a:avLst/>
          </a:prstGeom>
          <a:noFill/>
          <a:ln>
            <a:noFill/>
          </a:ln>
        </p:spPr>
      </p:pic>
      <p:pic>
        <p:nvPicPr>
          <p:cNvPr id="3305" name="Google Shape;3305;g382062e5864_0_2429" descr="未命名設計 (1)"/>
          <p:cNvPicPr preferRelativeResize="0"/>
          <p:nvPr/>
        </p:nvPicPr>
        <p:blipFill rotWithShape="1">
          <a:blip r:embed="rId5">
            <a:alphaModFix/>
          </a:blip>
          <a:srcRect l="56531" b="77862"/>
          <a:stretch/>
        </p:blipFill>
        <p:spPr>
          <a:xfrm rot="5400000">
            <a:off x="7867303" y="4733578"/>
            <a:ext cx="3285352" cy="2366847"/>
          </a:xfrm>
          <a:prstGeom prst="rect">
            <a:avLst/>
          </a:prstGeom>
          <a:noFill/>
          <a:ln>
            <a:noFill/>
          </a:ln>
        </p:spPr>
      </p:pic>
      <p:pic>
        <p:nvPicPr>
          <p:cNvPr id="3306" name="Google Shape;3306;g382062e5864_0_2429" descr="未命名設計 (1)"/>
          <p:cNvPicPr preferRelativeResize="0"/>
          <p:nvPr/>
        </p:nvPicPr>
        <p:blipFill rotWithShape="1">
          <a:blip r:embed="rId5">
            <a:alphaModFix/>
          </a:blip>
          <a:srcRect l="76656" t="24451" b="49074"/>
          <a:stretch/>
        </p:blipFill>
        <p:spPr>
          <a:xfrm rot="5400000">
            <a:off x="3496961" y="5262256"/>
            <a:ext cx="1764284" cy="2830552"/>
          </a:xfrm>
          <a:prstGeom prst="rect">
            <a:avLst/>
          </a:prstGeom>
          <a:noFill/>
          <a:ln>
            <a:noFill/>
          </a:ln>
        </p:spPr>
      </p:pic>
      <p:pic>
        <p:nvPicPr>
          <p:cNvPr id="3307" name="Google Shape;3307;g382062e5864_0_2429" descr="未命名設計 (1)"/>
          <p:cNvPicPr preferRelativeResize="0"/>
          <p:nvPr/>
        </p:nvPicPr>
        <p:blipFill rotWithShape="1">
          <a:blip r:embed="rId5">
            <a:alphaModFix/>
          </a:blip>
          <a:srcRect l="76656" t="74917" b="-169"/>
          <a:stretch/>
        </p:blipFill>
        <p:spPr>
          <a:xfrm rot="5400000">
            <a:off x="447382" y="5342740"/>
            <a:ext cx="1764284" cy="2699792"/>
          </a:xfrm>
          <a:prstGeom prst="rect">
            <a:avLst/>
          </a:prstGeom>
          <a:noFill/>
          <a:ln>
            <a:noFill/>
          </a:ln>
        </p:spPr>
      </p:pic>
      <p:sp>
        <p:nvSpPr>
          <p:cNvPr id="3308" name="Google Shape;3308;g382062e5864_0_2429"/>
          <p:cNvSpPr/>
          <p:nvPr/>
        </p:nvSpPr>
        <p:spPr>
          <a:xfrm>
            <a:off x="772459" y="184093"/>
            <a:ext cx="52821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a:solidFill>
                  <a:srgbClr val="548135"/>
                </a:solidFill>
                <a:latin typeface="Arial"/>
                <a:ea typeface="Arial"/>
                <a:cs typeface="Arial"/>
                <a:sym typeface="Arial"/>
              </a:rPr>
              <a:t>國風國中 11</a:t>
            </a:r>
            <a:r>
              <a:rPr lang="zh-TW" sz="2400">
                <a:solidFill>
                  <a:srgbClr val="548135"/>
                </a:solidFill>
              </a:rPr>
              <a:t>4</a:t>
            </a:r>
            <a:r>
              <a:rPr lang="zh-TW" sz="2400">
                <a:solidFill>
                  <a:srgbClr val="548135"/>
                </a:solidFill>
                <a:latin typeface="Arial"/>
                <a:ea typeface="Arial"/>
                <a:cs typeface="Arial"/>
                <a:sym typeface="Arial"/>
              </a:rPr>
              <a:t>學年度 教師節感恩活動 </a:t>
            </a:r>
            <a:endParaRPr sz="2400">
              <a:solidFill>
                <a:srgbClr val="548135"/>
              </a:solidFill>
              <a:latin typeface="Arial"/>
              <a:ea typeface="Arial"/>
              <a:cs typeface="Arial"/>
              <a:sym typeface="Arial"/>
            </a:endParaRPr>
          </a:p>
        </p:txBody>
      </p:sp>
      <p:pic>
        <p:nvPicPr>
          <p:cNvPr id="3309" name="Google Shape;3309;g382062e5864_0_2429"/>
          <p:cNvPicPr preferRelativeResize="0"/>
          <p:nvPr/>
        </p:nvPicPr>
        <p:blipFill rotWithShape="1">
          <a:blip r:embed="rId6">
            <a:alphaModFix/>
          </a:blip>
          <a:srcRect/>
          <a:stretch/>
        </p:blipFill>
        <p:spPr>
          <a:xfrm>
            <a:off x="138184" y="46804"/>
            <a:ext cx="634275" cy="634275"/>
          </a:xfrm>
          <a:prstGeom prst="rect">
            <a:avLst/>
          </a:prstGeom>
          <a:noFill/>
          <a:ln>
            <a:noFill/>
          </a:ln>
        </p:spPr>
      </p:pic>
      <p:grpSp>
        <p:nvGrpSpPr>
          <p:cNvPr id="3310" name="Google Shape;3310;g382062e5864_0_2429"/>
          <p:cNvGrpSpPr/>
          <p:nvPr/>
        </p:nvGrpSpPr>
        <p:grpSpPr>
          <a:xfrm>
            <a:off x="2699316" y="-113772"/>
            <a:ext cx="7543462" cy="2273808"/>
            <a:chOff x="2699316" y="-113772"/>
            <a:chExt cx="7543462" cy="2273808"/>
          </a:xfrm>
        </p:grpSpPr>
        <p:grpSp>
          <p:nvGrpSpPr>
            <p:cNvPr id="3311" name="Google Shape;3311;g382062e5864_0_2429"/>
            <p:cNvGrpSpPr/>
            <p:nvPr/>
          </p:nvGrpSpPr>
          <p:grpSpPr>
            <a:xfrm>
              <a:off x="6915981" y="-113772"/>
              <a:ext cx="3326797" cy="2273808"/>
              <a:chOff x="6518494" y="19393"/>
              <a:chExt cx="3326797" cy="2273808"/>
            </a:xfrm>
          </p:grpSpPr>
          <p:pic>
            <p:nvPicPr>
              <p:cNvPr id="3312" name="Google Shape;3312;g382062e5864_0_2429"/>
              <p:cNvPicPr preferRelativeResize="0"/>
              <p:nvPr/>
            </p:nvPicPr>
            <p:blipFill rotWithShape="1">
              <a:blip r:embed="rId7">
                <a:alphaModFix/>
              </a:blip>
              <a:srcRect l="21338" t="2950" r="54525" b="67453"/>
              <a:stretch/>
            </p:blipFill>
            <p:spPr>
              <a:xfrm rot="-470706">
                <a:off x="6631473" y="222277"/>
                <a:ext cx="3100840" cy="1868041"/>
              </a:xfrm>
              <a:prstGeom prst="rect">
                <a:avLst/>
              </a:prstGeom>
              <a:noFill/>
              <a:ln>
                <a:noFill/>
              </a:ln>
            </p:spPr>
          </p:pic>
          <p:grpSp>
            <p:nvGrpSpPr>
              <p:cNvPr id="3313" name="Google Shape;3313;g382062e5864_0_2429"/>
              <p:cNvGrpSpPr/>
              <p:nvPr/>
            </p:nvGrpSpPr>
            <p:grpSpPr>
              <a:xfrm>
                <a:off x="7158974" y="592357"/>
                <a:ext cx="2324700" cy="1241888"/>
                <a:chOff x="6822758" y="501521"/>
                <a:chExt cx="2324700" cy="1241888"/>
              </a:xfrm>
            </p:grpSpPr>
            <p:sp>
              <p:nvSpPr>
                <p:cNvPr id="3314" name="Google Shape;3314;g382062e5864_0_2429"/>
                <p:cNvSpPr txBox="1"/>
                <p:nvPr/>
              </p:nvSpPr>
              <p:spPr>
                <a:xfrm>
                  <a:off x="6822758" y="501521"/>
                  <a:ext cx="23247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a:solidFill>
                        <a:srgbClr val="FF6600"/>
                      </a:solidFill>
                      <a:latin typeface="Arial"/>
                      <a:ea typeface="Arial"/>
                      <a:cs typeface="Arial"/>
                      <a:sym typeface="Arial"/>
                    </a:rPr>
                    <a:t>大聲說出</a:t>
                  </a:r>
                  <a:endParaRPr sz="3200" b="1">
                    <a:solidFill>
                      <a:srgbClr val="FF6600"/>
                    </a:solidFill>
                    <a:latin typeface="Arial"/>
                    <a:ea typeface="Arial"/>
                    <a:cs typeface="Arial"/>
                    <a:sym typeface="Arial"/>
                  </a:endParaRPr>
                </a:p>
              </p:txBody>
            </p:sp>
            <p:sp>
              <p:nvSpPr>
                <p:cNvPr id="3315" name="Google Shape;3315;g382062e5864_0_2429"/>
                <p:cNvSpPr/>
                <p:nvPr/>
              </p:nvSpPr>
              <p:spPr>
                <a:xfrm rot="-654668">
                  <a:off x="7094274" y="1102348"/>
                  <a:ext cx="633961" cy="5847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a:solidFill>
                        <a:srgbClr val="FF6600"/>
                      </a:solidFill>
                      <a:latin typeface="Arial"/>
                      <a:ea typeface="Arial"/>
                      <a:cs typeface="Arial"/>
                      <a:sym typeface="Arial"/>
                    </a:rPr>
                    <a:t>我</a:t>
                  </a:r>
                  <a:endParaRPr/>
                </a:p>
              </p:txBody>
            </p:sp>
            <p:sp>
              <p:nvSpPr>
                <p:cNvPr id="3316" name="Google Shape;3316;g382062e5864_0_2429"/>
                <p:cNvSpPr/>
                <p:nvPr/>
              </p:nvSpPr>
              <p:spPr>
                <a:xfrm>
                  <a:off x="7663532" y="1035409"/>
                  <a:ext cx="6354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4000" b="1">
                      <a:solidFill>
                        <a:srgbClr val="FF6600"/>
                      </a:solidFill>
                      <a:latin typeface="Arial"/>
                      <a:ea typeface="Arial"/>
                      <a:cs typeface="Arial"/>
                      <a:sym typeface="Arial"/>
                    </a:rPr>
                    <a:t>愛</a:t>
                  </a:r>
                  <a:endParaRPr/>
                </a:p>
              </p:txBody>
            </p:sp>
            <p:sp>
              <p:nvSpPr>
                <p:cNvPr id="3317" name="Google Shape;3317;g382062e5864_0_2429"/>
                <p:cNvSpPr/>
                <p:nvPr/>
              </p:nvSpPr>
              <p:spPr>
                <a:xfrm rot="483394">
                  <a:off x="8234177" y="1086324"/>
                  <a:ext cx="595073" cy="5847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a:solidFill>
                        <a:srgbClr val="FF6600"/>
                      </a:solidFill>
                      <a:latin typeface="Arial"/>
                      <a:ea typeface="Arial"/>
                      <a:cs typeface="Arial"/>
                      <a:sym typeface="Arial"/>
                    </a:rPr>
                    <a:t>你</a:t>
                  </a:r>
                  <a:endParaRPr/>
                </a:p>
              </p:txBody>
            </p:sp>
          </p:grpSp>
          <p:pic>
            <p:nvPicPr>
              <p:cNvPr id="3318" name="Google Shape;3318;g382062e5864_0_2429"/>
              <p:cNvPicPr preferRelativeResize="0"/>
              <p:nvPr/>
            </p:nvPicPr>
            <p:blipFill rotWithShape="1">
              <a:blip r:embed="rId8">
                <a:alphaModFix/>
              </a:blip>
              <a:srcRect l="53153" t="26281" r="25811" b="52121"/>
              <a:stretch/>
            </p:blipFill>
            <p:spPr>
              <a:xfrm>
                <a:off x="9151383" y="884745"/>
                <a:ext cx="404031" cy="584776"/>
              </a:xfrm>
              <a:prstGeom prst="rect">
                <a:avLst/>
              </a:prstGeom>
              <a:noFill/>
              <a:ln>
                <a:noFill/>
              </a:ln>
            </p:spPr>
          </p:pic>
        </p:grpSp>
        <p:sp>
          <p:nvSpPr>
            <p:cNvPr id="3319" name="Google Shape;3319;g382062e5864_0_2429"/>
            <p:cNvSpPr txBox="1"/>
            <p:nvPr/>
          </p:nvSpPr>
          <p:spPr>
            <a:xfrm>
              <a:off x="2699316" y="746760"/>
              <a:ext cx="4900800" cy="1367700"/>
            </a:xfrm>
            <a:prstGeom prst="rect">
              <a:avLst/>
            </a:prstGeom>
            <a:noFill/>
            <a:ln>
              <a:noFill/>
            </a:ln>
          </p:spPr>
          <p:txBody>
            <a:bodyPr spcFirstLastPara="1" wrap="square" lIns="36575" tIns="36575" rIns="36575" bIns="36575" anchor="t" anchorCtr="0">
              <a:noAutofit/>
            </a:bodyPr>
            <a:lstStyle/>
            <a:p>
              <a:pPr marL="0" marR="0" lvl="0" indent="0" algn="ctr" rtl="0">
                <a:spcBef>
                  <a:spcPts val="0"/>
                </a:spcBef>
                <a:spcAft>
                  <a:spcPts val="0"/>
                </a:spcAft>
                <a:buNone/>
              </a:pPr>
              <a:r>
                <a:rPr lang="zh-TW" sz="8000" b="1" i="0" u="none" strike="noStrike">
                  <a:solidFill>
                    <a:srgbClr val="FFFFFF"/>
                  </a:solidFill>
                  <a:latin typeface="Arial"/>
                  <a:ea typeface="Arial"/>
                  <a:cs typeface="Arial"/>
                  <a:sym typeface="Arial"/>
                </a:rPr>
                <a:t>師情話語</a:t>
              </a:r>
              <a:endParaRPr sz="1800" b="1" i="0" u="none" strike="noStrike">
                <a:solidFill>
                  <a:srgbClr val="FFFFFF"/>
                </a:solidFill>
                <a:latin typeface="Arial"/>
                <a:ea typeface="Arial"/>
                <a:cs typeface="Arial"/>
                <a:sym typeface="Arial"/>
              </a:endParaRPr>
            </a:p>
          </p:txBody>
        </p:sp>
      </p:grpSp>
      <p:sp>
        <p:nvSpPr>
          <p:cNvPr id="3320" name="Google Shape;3320;g382062e5864_0_2429"/>
          <p:cNvSpPr/>
          <p:nvPr/>
        </p:nvSpPr>
        <p:spPr>
          <a:xfrm>
            <a:off x="4110330" y="7011126"/>
            <a:ext cx="3000900" cy="461700"/>
          </a:xfrm>
          <a:prstGeom prst="rect">
            <a:avLst/>
          </a:prstGeom>
          <a:noFill/>
          <a:ln>
            <a:noFill/>
          </a:ln>
          <a:effectLst>
            <a:outerShdw blurRad="50800" sx="1000" sy="1000" algn="ctr" rotWithShape="0">
              <a:schemeClr val="lt1"/>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a:solidFill>
                  <a:srgbClr val="8D5E2F"/>
                </a:solidFill>
                <a:latin typeface="Arial"/>
                <a:ea typeface="Arial"/>
                <a:cs typeface="Arial"/>
                <a:sym typeface="Arial"/>
              </a:rPr>
              <a:t>輔導處邀您共襄盛舉</a:t>
            </a:r>
            <a:endParaRPr sz="2400">
              <a:solidFill>
                <a:srgbClr val="8D5E2F"/>
              </a:solidFill>
              <a:latin typeface="Calibri"/>
              <a:ea typeface="Calibri"/>
              <a:cs typeface="Calibri"/>
              <a:sym typeface="Calibri"/>
            </a:endParaRPr>
          </a:p>
        </p:txBody>
      </p:sp>
      <p:sp>
        <p:nvSpPr>
          <p:cNvPr id="3321" name="Google Shape;3321;g382062e5864_0_2429"/>
          <p:cNvSpPr/>
          <p:nvPr/>
        </p:nvSpPr>
        <p:spPr>
          <a:xfrm>
            <a:off x="591127" y="1904174"/>
            <a:ext cx="9009900" cy="4463400"/>
          </a:xfrm>
          <a:prstGeom prst="rect">
            <a:avLst/>
          </a:prstGeom>
          <a:blipFill rotWithShape="1">
            <a:blip r:embed="rId9">
              <a:alphaModFix amt="20000"/>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22" name="Google Shape;3322;g382062e5864_0_2429"/>
          <p:cNvSpPr txBox="1"/>
          <p:nvPr/>
        </p:nvSpPr>
        <p:spPr>
          <a:xfrm>
            <a:off x="1502084" y="2039058"/>
            <a:ext cx="1259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饒庭瑞</a:t>
            </a:r>
            <a:endParaRPr/>
          </a:p>
        </p:txBody>
      </p:sp>
      <p:sp>
        <p:nvSpPr>
          <p:cNvPr id="3323" name="Google Shape;3323;g382062e5864_0_2429"/>
          <p:cNvSpPr txBox="1"/>
          <p:nvPr/>
        </p:nvSpPr>
        <p:spPr>
          <a:xfrm>
            <a:off x="2705664" y="2040269"/>
            <a:ext cx="72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想對</a:t>
            </a:r>
            <a:endParaRPr/>
          </a:p>
        </p:txBody>
      </p:sp>
      <p:sp>
        <p:nvSpPr>
          <p:cNvPr id="3324" name="Google Shape;3324;g382062e5864_0_2429"/>
          <p:cNvSpPr txBox="1"/>
          <p:nvPr/>
        </p:nvSpPr>
        <p:spPr>
          <a:xfrm>
            <a:off x="3521821" y="2043544"/>
            <a:ext cx="13320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張育銘</a:t>
            </a:r>
            <a:endParaRPr/>
          </a:p>
        </p:txBody>
      </p:sp>
      <p:sp>
        <p:nvSpPr>
          <p:cNvPr id="3325" name="Google Shape;3325;g382062e5864_0_2429"/>
          <p:cNvSpPr txBox="1"/>
          <p:nvPr/>
        </p:nvSpPr>
        <p:spPr>
          <a:xfrm>
            <a:off x="4803275" y="2056193"/>
            <a:ext cx="914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老師說</a:t>
            </a:r>
            <a:endParaRPr/>
          </a:p>
        </p:txBody>
      </p:sp>
      <p:sp>
        <p:nvSpPr>
          <p:cNvPr id="3326" name="Google Shape;3326;g382062e5864_0_2429"/>
          <p:cNvSpPr txBox="1"/>
          <p:nvPr/>
        </p:nvSpPr>
        <p:spPr>
          <a:xfrm>
            <a:off x="807375" y="2674375"/>
            <a:ext cx="7729800" cy="35247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zh-TW" sz="4100">
                <a:solidFill>
                  <a:schemeClr val="dk1"/>
                </a:solidFill>
                <a:latin typeface="DFKai-SB"/>
                <a:ea typeface="DFKai-SB"/>
                <a:cs typeface="DFKai-SB"/>
                <a:sym typeface="DFKai-SB"/>
              </a:rPr>
              <a:t>謝謝育銘老師,上課時讓人學得親切又有趣,也讓全班上課時很開心，非常感謝您。</a:t>
            </a:r>
            <a:endParaRPr sz="41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36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3200">
              <a:solidFill>
                <a:schemeClr val="dk1"/>
              </a:solidFill>
              <a:latin typeface="DFKai-SB"/>
              <a:ea typeface="DFKai-SB"/>
              <a:cs typeface="DFKai-SB"/>
              <a:sym typeface="DFKai-SB"/>
            </a:endParaRPr>
          </a:p>
          <a:p>
            <a:pPr marL="0" lvl="0" indent="0" algn="l" rtl="0">
              <a:spcBef>
                <a:spcPts val="0"/>
              </a:spcBef>
              <a:spcAft>
                <a:spcPts val="0"/>
              </a:spcAft>
              <a:buNone/>
            </a:pPr>
            <a:endParaRPr sz="3200">
              <a:solidFill>
                <a:schemeClr val="dk1"/>
              </a:solidFill>
              <a:latin typeface="DFKai-SB"/>
              <a:ea typeface="DFKai-SB"/>
              <a:cs typeface="DFKai-SB"/>
              <a:sym typeface="DFKai-SB"/>
            </a:endParaRPr>
          </a:p>
        </p:txBody>
      </p:sp>
      <p:sp>
        <p:nvSpPr>
          <p:cNvPr id="3327" name="Google Shape;3327;g382062e5864_0_2429"/>
          <p:cNvSpPr txBox="1"/>
          <p:nvPr/>
        </p:nvSpPr>
        <p:spPr>
          <a:xfrm>
            <a:off x="807369" y="2056193"/>
            <a:ext cx="755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Calibri"/>
                <a:ea typeface="Calibri"/>
                <a:cs typeface="Calibri"/>
                <a:sym typeface="Calibri"/>
              </a:rPr>
              <a:t>909</a:t>
            </a:r>
            <a:endParaRPr/>
          </a:p>
        </p:txBody>
      </p:sp>
      <p:pic>
        <p:nvPicPr>
          <p:cNvPr id="3328" name="Google Shape;3328;g382062e5864_0_2429"/>
          <p:cNvPicPr preferRelativeResize="0"/>
          <p:nvPr/>
        </p:nvPicPr>
        <p:blipFill rotWithShape="1">
          <a:blip r:embed="rId10">
            <a:alphaModFix/>
          </a:blip>
          <a:srcRect/>
          <a:stretch/>
        </p:blipFill>
        <p:spPr>
          <a:xfrm>
            <a:off x="7368682" y="4274320"/>
            <a:ext cx="3048006" cy="304800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3332"/>
        <p:cNvGrpSpPr/>
        <p:nvPr/>
      </p:nvGrpSpPr>
      <p:grpSpPr>
        <a:xfrm>
          <a:off x="0" y="0"/>
          <a:ext cx="0" cy="0"/>
          <a:chOff x="0" y="0"/>
          <a:chExt cx="0" cy="0"/>
        </a:xfrm>
      </p:grpSpPr>
      <p:pic>
        <p:nvPicPr>
          <p:cNvPr id="3333" name="Google Shape;3333;g382062e5864_0_2461" descr="未命名設計 (1)"/>
          <p:cNvPicPr preferRelativeResize="0"/>
          <p:nvPr/>
        </p:nvPicPr>
        <p:blipFill rotWithShape="1">
          <a:blip r:embed="rId3">
            <a:alphaModFix/>
          </a:blip>
          <a:srcRect r="55656" b="82022"/>
          <a:stretch/>
        </p:blipFill>
        <p:spPr>
          <a:xfrm rot="5400000">
            <a:off x="8056536" y="716276"/>
            <a:ext cx="3351558" cy="1922175"/>
          </a:xfrm>
          <a:prstGeom prst="rect">
            <a:avLst/>
          </a:prstGeom>
          <a:noFill/>
          <a:ln>
            <a:noFill/>
          </a:ln>
        </p:spPr>
      </p:pic>
      <p:pic>
        <p:nvPicPr>
          <p:cNvPr id="3334" name="Google Shape;3334;g382062e5864_0_2461" descr="未命名設計 (1)"/>
          <p:cNvPicPr preferRelativeResize="0"/>
          <p:nvPr/>
        </p:nvPicPr>
        <p:blipFill rotWithShape="1">
          <a:blip r:embed="rId4">
            <a:alphaModFix/>
          </a:blip>
          <a:srcRect t="21778" r="85905" b="51350"/>
          <a:stretch/>
        </p:blipFill>
        <p:spPr>
          <a:xfrm rot="5400000">
            <a:off x="7313070" y="-902308"/>
            <a:ext cx="1065214" cy="2872999"/>
          </a:xfrm>
          <a:prstGeom prst="rect">
            <a:avLst/>
          </a:prstGeom>
          <a:noFill/>
          <a:ln>
            <a:noFill/>
          </a:ln>
        </p:spPr>
      </p:pic>
      <p:pic>
        <p:nvPicPr>
          <p:cNvPr id="3335" name="Google Shape;3335;g382062e5864_0_2461" descr="未命名設計 (1)"/>
          <p:cNvPicPr preferRelativeResize="0"/>
          <p:nvPr/>
        </p:nvPicPr>
        <p:blipFill rotWithShape="1">
          <a:blip r:embed="rId5">
            <a:alphaModFix/>
          </a:blip>
          <a:srcRect t="65462" r="76096"/>
          <a:stretch/>
        </p:blipFill>
        <p:spPr>
          <a:xfrm rot="5400000">
            <a:off x="938098" y="-934920"/>
            <a:ext cx="1793877" cy="3666893"/>
          </a:xfrm>
          <a:prstGeom prst="rect">
            <a:avLst/>
          </a:prstGeom>
          <a:noFill/>
          <a:ln>
            <a:noFill/>
          </a:ln>
        </p:spPr>
      </p:pic>
      <p:pic>
        <p:nvPicPr>
          <p:cNvPr id="3336" name="Google Shape;3336;g382062e5864_0_2461" descr="未命名設計 (1)"/>
          <p:cNvPicPr preferRelativeResize="0"/>
          <p:nvPr/>
        </p:nvPicPr>
        <p:blipFill rotWithShape="1">
          <a:blip r:embed="rId5">
            <a:alphaModFix/>
          </a:blip>
          <a:srcRect l="56531" b="77862"/>
          <a:stretch/>
        </p:blipFill>
        <p:spPr>
          <a:xfrm rot="5400000">
            <a:off x="7867303" y="4733578"/>
            <a:ext cx="3285352" cy="2366847"/>
          </a:xfrm>
          <a:prstGeom prst="rect">
            <a:avLst/>
          </a:prstGeom>
          <a:noFill/>
          <a:ln>
            <a:noFill/>
          </a:ln>
        </p:spPr>
      </p:pic>
      <p:pic>
        <p:nvPicPr>
          <p:cNvPr id="3337" name="Google Shape;3337;g382062e5864_0_2461" descr="未命名設計 (1)"/>
          <p:cNvPicPr preferRelativeResize="0"/>
          <p:nvPr/>
        </p:nvPicPr>
        <p:blipFill rotWithShape="1">
          <a:blip r:embed="rId5">
            <a:alphaModFix/>
          </a:blip>
          <a:srcRect l="76656" t="24451" b="49074"/>
          <a:stretch/>
        </p:blipFill>
        <p:spPr>
          <a:xfrm rot="5400000">
            <a:off x="3496961" y="5262256"/>
            <a:ext cx="1764284" cy="2830552"/>
          </a:xfrm>
          <a:prstGeom prst="rect">
            <a:avLst/>
          </a:prstGeom>
          <a:noFill/>
          <a:ln>
            <a:noFill/>
          </a:ln>
        </p:spPr>
      </p:pic>
      <p:pic>
        <p:nvPicPr>
          <p:cNvPr id="3338" name="Google Shape;3338;g382062e5864_0_2461" descr="未命名設計 (1)"/>
          <p:cNvPicPr preferRelativeResize="0"/>
          <p:nvPr/>
        </p:nvPicPr>
        <p:blipFill rotWithShape="1">
          <a:blip r:embed="rId5">
            <a:alphaModFix/>
          </a:blip>
          <a:srcRect l="76656" t="74917" b="-169"/>
          <a:stretch/>
        </p:blipFill>
        <p:spPr>
          <a:xfrm rot="5400000">
            <a:off x="447382" y="5342740"/>
            <a:ext cx="1764284" cy="2699792"/>
          </a:xfrm>
          <a:prstGeom prst="rect">
            <a:avLst/>
          </a:prstGeom>
          <a:noFill/>
          <a:ln>
            <a:noFill/>
          </a:ln>
        </p:spPr>
      </p:pic>
      <p:sp>
        <p:nvSpPr>
          <p:cNvPr id="3339" name="Google Shape;3339;g382062e5864_0_2461"/>
          <p:cNvSpPr/>
          <p:nvPr/>
        </p:nvSpPr>
        <p:spPr>
          <a:xfrm>
            <a:off x="772459" y="184093"/>
            <a:ext cx="52821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a:solidFill>
                  <a:srgbClr val="548135"/>
                </a:solidFill>
                <a:latin typeface="Arial"/>
                <a:ea typeface="Arial"/>
                <a:cs typeface="Arial"/>
                <a:sym typeface="Arial"/>
              </a:rPr>
              <a:t>國風國中 11</a:t>
            </a:r>
            <a:r>
              <a:rPr lang="zh-TW" sz="2400">
                <a:solidFill>
                  <a:srgbClr val="548135"/>
                </a:solidFill>
              </a:rPr>
              <a:t>4</a:t>
            </a:r>
            <a:r>
              <a:rPr lang="zh-TW" sz="2400">
                <a:solidFill>
                  <a:srgbClr val="548135"/>
                </a:solidFill>
                <a:latin typeface="Arial"/>
                <a:ea typeface="Arial"/>
                <a:cs typeface="Arial"/>
                <a:sym typeface="Arial"/>
              </a:rPr>
              <a:t>學年度 教師節感恩活動 </a:t>
            </a:r>
            <a:endParaRPr sz="2400">
              <a:solidFill>
                <a:srgbClr val="548135"/>
              </a:solidFill>
              <a:latin typeface="Arial"/>
              <a:ea typeface="Arial"/>
              <a:cs typeface="Arial"/>
              <a:sym typeface="Arial"/>
            </a:endParaRPr>
          </a:p>
        </p:txBody>
      </p:sp>
      <p:pic>
        <p:nvPicPr>
          <p:cNvPr id="3340" name="Google Shape;3340;g382062e5864_0_2461"/>
          <p:cNvPicPr preferRelativeResize="0"/>
          <p:nvPr/>
        </p:nvPicPr>
        <p:blipFill rotWithShape="1">
          <a:blip r:embed="rId6">
            <a:alphaModFix/>
          </a:blip>
          <a:srcRect/>
          <a:stretch/>
        </p:blipFill>
        <p:spPr>
          <a:xfrm>
            <a:off x="138184" y="46804"/>
            <a:ext cx="634275" cy="634275"/>
          </a:xfrm>
          <a:prstGeom prst="rect">
            <a:avLst/>
          </a:prstGeom>
          <a:noFill/>
          <a:ln>
            <a:noFill/>
          </a:ln>
        </p:spPr>
      </p:pic>
      <p:grpSp>
        <p:nvGrpSpPr>
          <p:cNvPr id="3341" name="Google Shape;3341;g382062e5864_0_2461"/>
          <p:cNvGrpSpPr/>
          <p:nvPr/>
        </p:nvGrpSpPr>
        <p:grpSpPr>
          <a:xfrm>
            <a:off x="2699316" y="-113772"/>
            <a:ext cx="7543462" cy="2273808"/>
            <a:chOff x="2699316" y="-113772"/>
            <a:chExt cx="7543462" cy="2273808"/>
          </a:xfrm>
        </p:grpSpPr>
        <p:grpSp>
          <p:nvGrpSpPr>
            <p:cNvPr id="3342" name="Google Shape;3342;g382062e5864_0_2461"/>
            <p:cNvGrpSpPr/>
            <p:nvPr/>
          </p:nvGrpSpPr>
          <p:grpSpPr>
            <a:xfrm>
              <a:off x="6915981" y="-113772"/>
              <a:ext cx="3326797" cy="2273808"/>
              <a:chOff x="6518494" y="19393"/>
              <a:chExt cx="3326797" cy="2273808"/>
            </a:xfrm>
          </p:grpSpPr>
          <p:pic>
            <p:nvPicPr>
              <p:cNvPr id="3343" name="Google Shape;3343;g382062e5864_0_2461"/>
              <p:cNvPicPr preferRelativeResize="0"/>
              <p:nvPr/>
            </p:nvPicPr>
            <p:blipFill rotWithShape="1">
              <a:blip r:embed="rId7">
                <a:alphaModFix/>
              </a:blip>
              <a:srcRect l="21338" t="2950" r="54525" b="67453"/>
              <a:stretch/>
            </p:blipFill>
            <p:spPr>
              <a:xfrm rot="-470706">
                <a:off x="6631473" y="222277"/>
                <a:ext cx="3100840" cy="1868041"/>
              </a:xfrm>
              <a:prstGeom prst="rect">
                <a:avLst/>
              </a:prstGeom>
              <a:noFill/>
              <a:ln>
                <a:noFill/>
              </a:ln>
            </p:spPr>
          </p:pic>
          <p:grpSp>
            <p:nvGrpSpPr>
              <p:cNvPr id="3344" name="Google Shape;3344;g382062e5864_0_2461"/>
              <p:cNvGrpSpPr/>
              <p:nvPr/>
            </p:nvGrpSpPr>
            <p:grpSpPr>
              <a:xfrm>
                <a:off x="7158974" y="592357"/>
                <a:ext cx="2324700" cy="1241888"/>
                <a:chOff x="6822758" y="501521"/>
                <a:chExt cx="2324700" cy="1241888"/>
              </a:xfrm>
            </p:grpSpPr>
            <p:sp>
              <p:nvSpPr>
                <p:cNvPr id="3345" name="Google Shape;3345;g382062e5864_0_2461"/>
                <p:cNvSpPr txBox="1"/>
                <p:nvPr/>
              </p:nvSpPr>
              <p:spPr>
                <a:xfrm>
                  <a:off x="6822758" y="501521"/>
                  <a:ext cx="23247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a:solidFill>
                        <a:srgbClr val="FF6600"/>
                      </a:solidFill>
                      <a:latin typeface="Arial"/>
                      <a:ea typeface="Arial"/>
                      <a:cs typeface="Arial"/>
                      <a:sym typeface="Arial"/>
                    </a:rPr>
                    <a:t>大聲說出</a:t>
                  </a:r>
                  <a:endParaRPr sz="3200" b="1">
                    <a:solidFill>
                      <a:srgbClr val="FF6600"/>
                    </a:solidFill>
                    <a:latin typeface="Arial"/>
                    <a:ea typeface="Arial"/>
                    <a:cs typeface="Arial"/>
                    <a:sym typeface="Arial"/>
                  </a:endParaRPr>
                </a:p>
              </p:txBody>
            </p:sp>
            <p:sp>
              <p:nvSpPr>
                <p:cNvPr id="3346" name="Google Shape;3346;g382062e5864_0_2461"/>
                <p:cNvSpPr/>
                <p:nvPr/>
              </p:nvSpPr>
              <p:spPr>
                <a:xfrm rot="-654668">
                  <a:off x="7094274" y="1102348"/>
                  <a:ext cx="633961" cy="5847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a:solidFill>
                        <a:srgbClr val="FF6600"/>
                      </a:solidFill>
                      <a:latin typeface="Arial"/>
                      <a:ea typeface="Arial"/>
                      <a:cs typeface="Arial"/>
                      <a:sym typeface="Arial"/>
                    </a:rPr>
                    <a:t>我</a:t>
                  </a:r>
                  <a:endParaRPr/>
                </a:p>
              </p:txBody>
            </p:sp>
            <p:sp>
              <p:nvSpPr>
                <p:cNvPr id="3347" name="Google Shape;3347;g382062e5864_0_2461"/>
                <p:cNvSpPr/>
                <p:nvPr/>
              </p:nvSpPr>
              <p:spPr>
                <a:xfrm>
                  <a:off x="7663532" y="1035409"/>
                  <a:ext cx="6354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4000" b="1">
                      <a:solidFill>
                        <a:srgbClr val="FF6600"/>
                      </a:solidFill>
                      <a:latin typeface="Arial"/>
                      <a:ea typeface="Arial"/>
                      <a:cs typeface="Arial"/>
                      <a:sym typeface="Arial"/>
                    </a:rPr>
                    <a:t>愛</a:t>
                  </a:r>
                  <a:endParaRPr/>
                </a:p>
              </p:txBody>
            </p:sp>
            <p:sp>
              <p:nvSpPr>
                <p:cNvPr id="3348" name="Google Shape;3348;g382062e5864_0_2461"/>
                <p:cNvSpPr/>
                <p:nvPr/>
              </p:nvSpPr>
              <p:spPr>
                <a:xfrm rot="483394">
                  <a:off x="8234177" y="1086324"/>
                  <a:ext cx="595073" cy="5847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a:solidFill>
                        <a:srgbClr val="FF6600"/>
                      </a:solidFill>
                      <a:latin typeface="Arial"/>
                      <a:ea typeface="Arial"/>
                      <a:cs typeface="Arial"/>
                      <a:sym typeface="Arial"/>
                    </a:rPr>
                    <a:t>你</a:t>
                  </a:r>
                  <a:endParaRPr/>
                </a:p>
              </p:txBody>
            </p:sp>
          </p:grpSp>
          <p:pic>
            <p:nvPicPr>
              <p:cNvPr id="3349" name="Google Shape;3349;g382062e5864_0_2461"/>
              <p:cNvPicPr preferRelativeResize="0"/>
              <p:nvPr/>
            </p:nvPicPr>
            <p:blipFill rotWithShape="1">
              <a:blip r:embed="rId8">
                <a:alphaModFix/>
              </a:blip>
              <a:srcRect l="53153" t="26281" r="25811" b="52121"/>
              <a:stretch/>
            </p:blipFill>
            <p:spPr>
              <a:xfrm>
                <a:off x="9151383" y="884745"/>
                <a:ext cx="404031" cy="584776"/>
              </a:xfrm>
              <a:prstGeom prst="rect">
                <a:avLst/>
              </a:prstGeom>
              <a:noFill/>
              <a:ln>
                <a:noFill/>
              </a:ln>
            </p:spPr>
          </p:pic>
        </p:grpSp>
        <p:sp>
          <p:nvSpPr>
            <p:cNvPr id="3350" name="Google Shape;3350;g382062e5864_0_2461"/>
            <p:cNvSpPr txBox="1"/>
            <p:nvPr/>
          </p:nvSpPr>
          <p:spPr>
            <a:xfrm>
              <a:off x="2699316" y="746760"/>
              <a:ext cx="4900800" cy="1367700"/>
            </a:xfrm>
            <a:prstGeom prst="rect">
              <a:avLst/>
            </a:prstGeom>
            <a:noFill/>
            <a:ln>
              <a:noFill/>
            </a:ln>
          </p:spPr>
          <p:txBody>
            <a:bodyPr spcFirstLastPara="1" wrap="square" lIns="36575" tIns="36575" rIns="36575" bIns="36575" anchor="t" anchorCtr="0">
              <a:noAutofit/>
            </a:bodyPr>
            <a:lstStyle/>
            <a:p>
              <a:pPr marL="0" marR="0" lvl="0" indent="0" algn="ctr" rtl="0">
                <a:spcBef>
                  <a:spcPts val="0"/>
                </a:spcBef>
                <a:spcAft>
                  <a:spcPts val="0"/>
                </a:spcAft>
                <a:buNone/>
              </a:pPr>
              <a:r>
                <a:rPr lang="zh-TW" sz="8000" b="1" i="0" u="none" strike="noStrike">
                  <a:solidFill>
                    <a:srgbClr val="FFFFFF"/>
                  </a:solidFill>
                  <a:latin typeface="Arial"/>
                  <a:ea typeface="Arial"/>
                  <a:cs typeface="Arial"/>
                  <a:sym typeface="Arial"/>
                </a:rPr>
                <a:t>師情話語</a:t>
              </a:r>
              <a:endParaRPr sz="1800" b="1" i="0" u="none" strike="noStrike">
                <a:solidFill>
                  <a:srgbClr val="FFFFFF"/>
                </a:solidFill>
                <a:latin typeface="Arial"/>
                <a:ea typeface="Arial"/>
                <a:cs typeface="Arial"/>
                <a:sym typeface="Arial"/>
              </a:endParaRPr>
            </a:p>
          </p:txBody>
        </p:sp>
      </p:grpSp>
      <p:sp>
        <p:nvSpPr>
          <p:cNvPr id="3351" name="Google Shape;3351;g382062e5864_0_2461"/>
          <p:cNvSpPr/>
          <p:nvPr/>
        </p:nvSpPr>
        <p:spPr>
          <a:xfrm>
            <a:off x="4110330" y="7011126"/>
            <a:ext cx="3000900" cy="461700"/>
          </a:xfrm>
          <a:prstGeom prst="rect">
            <a:avLst/>
          </a:prstGeom>
          <a:noFill/>
          <a:ln>
            <a:noFill/>
          </a:ln>
          <a:effectLst>
            <a:outerShdw blurRad="50800" sx="1000" sy="1000" algn="ctr" rotWithShape="0">
              <a:schemeClr val="lt1"/>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a:solidFill>
                  <a:srgbClr val="8D5E2F"/>
                </a:solidFill>
                <a:latin typeface="Arial"/>
                <a:ea typeface="Arial"/>
                <a:cs typeface="Arial"/>
                <a:sym typeface="Arial"/>
              </a:rPr>
              <a:t>輔導處邀您共襄盛舉</a:t>
            </a:r>
            <a:endParaRPr sz="2400">
              <a:solidFill>
                <a:srgbClr val="8D5E2F"/>
              </a:solidFill>
              <a:latin typeface="Calibri"/>
              <a:ea typeface="Calibri"/>
              <a:cs typeface="Calibri"/>
              <a:sym typeface="Calibri"/>
            </a:endParaRPr>
          </a:p>
        </p:txBody>
      </p:sp>
      <p:sp>
        <p:nvSpPr>
          <p:cNvPr id="3352" name="Google Shape;3352;g382062e5864_0_2461"/>
          <p:cNvSpPr/>
          <p:nvPr/>
        </p:nvSpPr>
        <p:spPr>
          <a:xfrm>
            <a:off x="591127" y="1904174"/>
            <a:ext cx="9009900" cy="4463400"/>
          </a:xfrm>
          <a:prstGeom prst="rect">
            <a:avLst/>
          </a:prstGeom>
          <a:blipFill rotWithShape="1">
            <a:blip r:embed="rId9">
              <a:alphaModFix amt="20000"/>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53" name="Google Shape;3353;g382062e5864_0_2461"/>
          <p:cNvSpPr txBox="1"/>
          <p:nvPr/>
        </p:nvSpPr>
        <p:spPr>
          <a:xfrm>
            <a:off x="1502084" y="2039058"/>
            <a:ext cx="1259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李品澄</a:t>
            </a:r>
            <a:endParaRPr/>
          </a:p>
        </p:txBody>
      </p:sp>
      <p:sp>
        <p:nvSpPr>
          <p:cNvPr id="3354" name="Google Shape;3354;g382062e5864_0_2461"/>
          <p:cNvSpPr txBox="1"/>
          <p:nvPr/>
        </p:nvSpPr>
        <p:spPr>
          <a:xfrm>
            <a:off x="2705664" y="2040269"/>
            <a:ext cx="72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想對</a:t>
            </a:r>
            <a:endParaRPr/>
          </a:p>
        </p:txBody>
      </p:sp>
      <p:sp>
        <p:nvSpPr>
          <p:cNvPr id="3355" name="Google Shape;3355;g382062e5864_0_2461"/>
          <p:cNvSpPr txBox="1"/>
          <p:nvPr/>
        </p:nvSpPr>
        <p:spPr>
          <a:xfrm>
            <a:off x="3521821" y="2043544"/>
            <a:ext cx="13320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張育銘</a:t>
            </a:r>
            <a:endParaRPr/>
          </a:p>
        </p:txBody>
      </p:sp>
      <p:sp>
        <p:nvSpPr>
          <p:cNvPr id="3356" name="Google Shape;3356;g382062e5864_0_2461"/>
          <p:cNvSpPr txBox="1"/>
          <p:nvPr/>
        </p:nvSpPr>
        <p:spPr>
          <a:xfrm>
            <a:off x="4803275" y="2056193"/>
            <a:ext cx="914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老師說</a:t>
            </a:r>
            <a:endParaRPr/>
          </a:p>
        </p:txBody>
      </p:sp>
      <p:sp>
        <p:nvSpPr>
          <p:cNvPr id="3357" name="Google Shape;3357;g382062e5864_0_2461"/>
          <p:cNvSpPr txBox="1"/>
          <p:nvPr/>
        </p:nvSpPr>
        <p:spPr>
          <a:xfrm>
            <a:off x="807375" y="2674375"/>
            <a:ext cx="7729800" cy="35247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zh-TW" sz="4100">
                <a:solidFill>
                  <a:schemeClr val="dk1"/>
                </a:solidFill>
                <a:latin typeface="DFKai-SB"/>
                <a:ea typeface="DFKai-SB"/>
                <a:cs typeface="DFKai-SB"/>
                <a:sym typeface="DFKai-SB"/>
              </a:rPr>
              <a:t>謝謝老師在八年級時教我們體育您上課帶給我們許多歡樂,所以我非常喜歡您上的體育課</a:t>
            </a:r>
            <a:endParaRPr sz="41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36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3200">
              <a:solidFill>
                <a:schemeClr val="dk1"/>
              </a:solidFill>
              <a:latin typeface="DFKai-SB"/>
              <a:ea typeface="DFKai-SB"/>
              <a:cs typeface="DFKai-SB"/>
              <a:sym typeface="DFKai-SB"/>
            </a:endParaRPr>
          </a:p>
          <a:p>
            <a:pPr marL="0" lvl="0" indent="0" algn="l" rtl="0">
              <a:spcBef>
                <a:spcPts val="0"/>
              </a:spcBef>
              <a:spcAft>
                <a:spcPts val="0"/>
              </a:spcAft>
              <a:buNone/>
            </a:pPr>
            <a:endParaRPr sz="3200">
              <a:solidFill>
                <a:schemeClr val="dk1"/>
              </a:solidFill>
              <a:latin typeface="DFKai-SB"/>
              <a:ea typeface="DFKai-SB"/>
              <a:cs typeface="DFKai-SB"/>
              <a:sym typeface="DFKai-SB"/>
            </a:endParaRPr>
          </a:p>
        </p:txBody>
      </p:sp>
      <p:sp>
        <p:nvSpPr>
          <p:cNvPr id="3358" name="Google Shape;3358;g382062e5864_0_2461"/>
          <p:cNvSpPr txBox="1"/>
          <p:nvPr/>
        </p:nvSpPr>
        <p:spPr>
          <a:xfrm>
            <a:off x="807369" y="2056193"/>
            <a:ext cx="755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Calibri"/>
                <a:ea typeface="Calibri"/>
                <a:cs typeface="Calibri"/>
                <a:sym typeface="Calibri"/>
              </a:rPr>
              <a:t>909</a:t>
            </a:r>
            <a:endParaRPr/>
          </a:p>
        </p:txBody>
      </p:sp>
      <p:pic>
        <p:nvPicPr>
          <p:cNvPr id="3359" name="Google Shape;3359;g382062e5864_0_2461"/>
          <p:cNvPicPr preferRelativeResize="0"/>
          <p:nvPr/>
        </p:nvPicPr>
        <p:blipFill rotWithShape="1">
          <a:blip r:embed="rId10">
            <a:alphaModFix/>
          </a:blip>
          <a:srcRect/>
          <a:stretch/>
        </p:blipFill>
        <p:spPr>
          <a:xfrm>
            <a:off x="7368682" y="4274320"/>
            <a:ext cx="3048006" cy="304800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3363"/>
        <p:cNvGrpSpPr/>
        <p:nvPr/>
      </p:nvGrpSpPr>
      <p:grpSpPr>
        <a:xfrm>
          <a:off x="0" y="0"/>
          <a:ext cx="0" cy="0"/>
          <a:chOff x="0" y="0"/>
          <a:chExt cx="0" cy="0"/>
        </a:xfrm>
      </p:grpSpPr>
      <p:pic>
        <p:nvPicPr>
          <p:cNvPr id="3364" name="Google Shape;3364;g382062e5864_0_1750" descr="未命名設計 (1)"/>
          <p:cNvPicPr preferRelativeResize="0"/>
          <p:nvPr/>
        </p:nvPicPr>
        <p:blipFill rotWithShape="1">
          <a:blip r:embed="rId3">
            <a:alphaModFix/>
          </a:blip>
          <a:srcRect r="55656" b="82022"/>
          <a:stretch/>
        </p:blipFill>
        <p:spPr>
          <a:xfrm rot="5400000">
            <a:off x="8056536" y="716276"/>
            <a:ext cx="3351558" cy="1922175"/>
          </a:xfrm>
          <a:prstGeom prst="rect">
            <a:avLst/>
          </a:prstGeom>
          <a:noFill/>
          <a:ln>
            <a:noFill/>
          </a:ln>
        </p:spPr>
      </p:pic>
      <p:pic>
        <p:nvPicPr>
          <p:cNvPr id="3365" name="Google Shape;3365;g382062e5864_0_1750" descr="未命名設計 (1)"/>
          <p:cNvPicPr preferRelativeResize="0"/>
          <p:nvPr/>
        </p:nvPicPr>
        <p:blipFill rotWithShape="1">
          <a:blip r:embed="rId4">
            <a:alphaModFix/>
          </a:blip>
          <a:srcRect t="21778" r="85905" b="51350"/>
          <a:stretch/>
        </p:blipFill>
        <p:spPr>
          <a:xfrm rot="5400000">
            <a:off x="7313070" y="-902308"/>
            <a:ext cx="1065214" cy="2872999"/>
          </a:xfrm>
          <a:prstGeom prst="rect">
            <a:avLst/>
          </a:prstGeom>
          <a:noFill/>
          <a:ln>
            <a:noFill/>
          </a:ln>
        </p:spPr>
      </p:pic>
      <p:pic>
        <p:nvPicPr>
          <p:cNvPr id="3366" name="Google Shape;3366;g382062e5864_0_1750" descr="未命名設計 (1)"/>
          <p:cNvPicPr preferRelativeResize="0"/>
          <p:nvPr/>
        </p:nvPicPr>
        <p:blipFill rotWithShape="1">
          <a:blip r:embed="rId5">
            <a:alphaModFix/>
          </a:blip>
          <a:srcRect t="65462" r="76096"/>
          <a:stretch/>
        </p:blipFill>
        <p:spPr>
          <a:xfrm rot="5400000">
            <a:off x="938098" y="-934920"/>
            <a:ext cx="1793877" cy="3666893"/>
          </a:xfrm>
          <a:prstGeom prst="rect">
            <a:avLst/>
          </a:prstGeom>
          <a:noFill/>
          <a:ln>
            <a:noFill/>
          </a:ln>
        </p:spPr>
      </p:pic>
      <p:pic>
        <p:nvPicPr>
          <p:cNvPr id="3367" name="Google Shape;3367;g382062e5864_0_1750" descr="未命名設計 (1)"/>
          <p:cNvPicPr preferRelativeResize="0"/>
          <p:nvPr/>
        </p:nvPicPr>
        <p:blipFill rotWithShape="1">
          <a:blip r:embed="rId5">
            <a:alphaModFix/>
          </a:blip>
          <a:srcRect l="56531" b="77862"/>
          <a:stretch/>
        </p:blipFill>
        <p:spPr>
          <a:xfrm rot="5400000">
            <a:off x="7867303" y="4733578"/>
            <a:ext cx="3285352" cy="2366847"/>
          </a:xfrm>
          <a:prstGeom prst="rect">
            <a:avLst/>
          </a:prstGeom>
          <a:noFill/>
          <a:ln>
            <a:noFill/>
          </a:ln>
        </p:spPr>
      </p:pic>
      <p:pic>
        <p:nvPicPr>
          <p:cNvPr id="3368" name="Google Shape;3368;g382062e5864_0_1750" descr="未命名設計 (1)"/>
          <p:cNvPicPr preferRelativeResize="0"/>
          <p:nvPr/>
        </p:nvPicPr>
        <p:blipFill rotWithShape="1">
          <a:blip r:embed="rId5">
            <a:alphaModFix/>
          </a:blip>
          <a:srcRect l="76656" t="24451" b="49074"/>
          <a:stretch/>
        </p:blipFill>
        <p:spPr>
          <a:xfrm rot="5400000">
            <a:off x="3496961" y="5262256"/>
            <a:ext cx="1764284" cy="2830552"/>
          </a:xfrm>
          <a:prstGeom prst="rect">
            <a:avLst/>
          </a:prstGeom>
          <a:noFill/>
          <a:ln>
            <a:noFill/>
          </a:ln>
        </p:spPr>
      </p:pic>
      <p:pic>
        <p:nvPicPr>
          <p:cNvPr id="3369" name="Google Shape;3369;g382062e5864_0_1750" descr="未命名設計 (1)"/>
          <p:cNvPicPr preferRelativeResize="0"/>
          <p:nvPr/>
        </p:nvPicPr>
        <p:blipFill rotWithShape="1">
          <a:blip r:embed="rId5">
            <a:alphaModFix/>
          </a:blip>
          <a:srcRect l="76656" t="74917" b="-169"/>
          <a:stretch/>
        </p:blipFill>
        <p:spPr>
          <a:xfrm rot="5400000">
            <a:off x="447382" y="5342740"/>
            <a:ext cx="1764284" cy="2699792"/>
          </a:xfrm>
          <a:prstGeom prst="rect">
            <a:avLst/>
          </a:prstGeom>
          <a:noFill/>
          <a:ln>
            <a:noFill/>
          </a:ln>
        </p:spPr>
      </p:pic>
      <p:sp>
        <p:nvSpPr>
          <p:cNvPr id="3370" name="Google Shape;3370;g382062e5864_0_1750"/>
          <p:cNvSpPr/>
          <p:nvPr/>
        </p:nvSpPr>
        <p:spPr>
          <a:xfrm>
            <a:off x="772459" y="184093"/>
            <a:ext cx="52821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a:solidFill>
                  <a:srgbClr val="548135"/>
                </a:solidFill>
                <a:latin typeface="Arial"/>
                <a:ea typeface="Arial"/>
                <a:cs typeface="Arial"/>
                <a:sym typeface="Arial"/>
              </a:rPr>
              <a:t>國風國中 11</a:t>
            </a:r>
            <a:r>
              <a:rPr lang="zh-TW" sz="2400">
                <a:solidFill>
                  <a:srgbClr val="548135"/>
                </a:solidFill>
              </a:rPr>
              <a:t>4</a:t>
            </a:r>
            <a:r>
              <a:rPr lang="zh-TW" sz="2400">
                <a:solidFill>
                  <a:srgbClr val="548135"/>
                </a:solidFill>
                <a:latin typeface="Arial"/>
                <a:ea typeface="Arial"/>
                <a:cs typeface="Arial"/>
                <a:sym typeface="Arial"/>
              </a:rPr>
              <a:t>學年度 教師節感恩活動 </a:t>
            </a:r>
            <a:endParaRPr sz="2400">
              <a:solidFill>
                <a:srgbClr val="548135"/>
              </a:solidFill>
              <a:latin typeface="Arial"/>
              <a:ea typeface="Arial"/>
              <a:cs typeface="Arial"/>
              <a:sym typeface="Arial"/>
            </a:endParaRPr>
          </a:p>
        </p:txBody>
      </p:sp>
      <p:pic>
        <p:nvPicPr>
          <p:cNvPr id="3371" name="Google Shape;3371;g382062e5864_0_1750"/>
          <p:cNvPicPr preferRelativeResize="0"/>
          <p:nvPr/>
        </p:nvPicPr>
        <p:blipFill rotWithShape="1">
          <a:blip r:embed="rId6">
            <a:alphaModFix/>
          </a:blip>
          <a:srcRect/>
          <a:stretch/>
        </p:blipFill>
        <p:spPr>
          <a:xfrm>
            <a:off x="138184" y="46804"/>
            <a:ext cx="634275" cy="634275"/>
          </a:xfrm>
          <a:prstGeom prst="rect">
            <a:avLst/>
          </a:prstGeom>
          <a:noFill/>
          <a:ln>
            <a:noFill/>
          </a:ln>
        </p:spPr>
      </p:pic>
      <p:grpSp>
        <p:nvGrpSpPr>
          <p:cNvPr id="3372" name="Google Shape;3372;g382062e5864_0_1750"/>
          <p:cNvGrpSpPr/>
          <p:nvPr/>
        </p:nvGrpSpPr>
        <p:grpSpPr>
          <a:xfrm>
            <a:off x="2699316" y="-113772"/>
            <a:ext cx="7543462" cy="2273808"/>
            <a:chOff x="2699316" y="-113772"/>
            <a:chExt cx="7543462" cy="2273808"/>
          </a:xfrm>
        </p:grpSpPr>
        <p:grpSp>
          <p:nvGrpSpPr>
            <p:cNvPr id="3373" name="Google Shape;3373;g382062e5864_0_1750"/>
            <p:cNvGrpSpPr/>
            <p:nvPr/>
          </p:nvGrpSpPr>
          <p:grpSpPr>
            <a:xfrm>
              <a:off x="6915981" y="-113772"/>
              <a:ext cx="3326797" cy="2273808"/>
              <a:chOff x="6518494" y="19393"/>
              <a:chExt cx="3326797" cy="2273808"/>
            </a:xfrm>
          </p:grpSpPr>
          <p:pic>
            <p:nvPicPr>
              <p:cNvPr id="3374" name="Google Shape;3374;g382062e5864_0_1750"/>
              <p:cNvPicPr preferRelativeResize="0"/>
              <p:nvPr/>
            </p:nvPicPr>
            <p:blipFill rotWithShape="1">
              <a:blip r:embed="rId7">
                <a:alphaModFix/>
              </a:blip>
              <a:srcRect l="21338" t="2950" r="54525" b="67453"/>
              <a:stretch/>
            </p:blipFill>
            <p:spPr>
              <a:xfrm rot="-470706">
                <a:off x="6631473" y="222277"/>
                <a:ext cx="3100840" cy="1868041"/>
              </a:xfrm>
              <a:prstGeom prst="rect">
                <a:avLst/>
              </a:prstGeom>
              <a:noFill/>
              <a:ln>
                <a:noFill/>
              </a:ln>
            </p:spPr>
          </p:pic>
          <p:grpSp>
            <p:nvGrpSpPr>
              <p:cNvPr id="3375" name="Google Shape;3375;g382062e5864_0_1750"/>
              <p:cNvGrpSpPr/>
              <p:nvPr/>
            </p:nvGrpSpPr>
            <p:grpSpPr>
              <a:xfrm>
                <a:off x="7158974" y="592357"/>
                <a:ext cx="2324700" cy="1241888"/>
                <a:chOff x="6822758" y="501521"/>
                <a:chExt cx="2324700" cy="1241888"/>
              </a:xfrm>
            </p:grpSpPr>
            <p:sp>
              <p:nvSpPr>
                <p:cNvPr id="3376" name="Google Shape;3376;g382062e5864_0_1750"/>
                <p:cNvSpPr txBox="1"/>
                <p:nvPr/>
              </p:nvSpPr>
              <p:spPr>
                <a:xfrm>
                  <a:off x="6822758" y="501521"/>
                  <a:ext cx="23247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a:solidFill>
                        <a:srgbClr val="FF6600"/>
                      </a:solidFill>
                      <a:latin typeface="Arial"/>
                      <a:ea typeface="Arial"/>
                      <a:cs typeface="Arial"/>
                      <a:sym typeface="Arial"/>
                    </a:rPr>
                    <a:t>大聲說出</a:t>
                  </a:r>
                  <a:endParaRPr sz="3200" b="1">
                    <a:solidFill>
                      <a:srgbClr val="FF6600"/>
                    </a:solidFill>
                    <a:latin typeface="Arial"/>
                    <a:ea typeface="Arial"/>
                    <a:cs typeface="Arial"/>
                    <a:sym typeface="Arial"/>
                  </a:endParaRPr>
                </a:p>
              </p:txBody>
            </p:sp>
            <p:sp>
              <p:nvSpPr>
                <p:cNvPr id="3377" name="Google Shape;3377;g382062e5864_0_1750"/>
                <p:cNvSpPr/>
                <p:nvPr/>
              </p:nvSpPr>
              <p:spPr>
                <a:xfrm rot="-654668">
                  <a:off x="7094274" y="1102348"/>
                  <a:ext cx="633961" cy="5847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a:solidFill>
                        <a:srgbClr val="FF6600"/>
                      </a:solidFill>
                      <a:latin typeface="Arial"/>
                      <a:ea typeface="Arial"/>
                      <a:cs typeface="Arial"/>
                      <a:sym typeface="Arial"/>
                    </a:rPr>
                    <a:t>我</a:t>
                  </a:r>
                  <a:endParaRPr/>
                </a:p>
              </p:txBody>
            </p:sp>
            <p:sp>
              <p:nvSpPr>
                <p:cNvPr id="3378" name="Google Shape;3378;g382062e5864_0_1750"/>
                <p:cNvSpPr/>
                <p:nvPr/>
              </p:nvSpPr>
              <p:spPr>
                <a:xfrm>
                  <a:off x="7663532" y="1035409"/>
                  <a:ext cx="6354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4000" b="1">
                      <a:solidFill>
                        <a:srgbClr val="FF6600"/>
                      </a:solidFill>
                      <a:latin typeface="Arial"/>
                      <a:ea typeface="Arial"/>
                      <a:cs typeface="Arial"/>
                      <a:sym typeface="Arial"/>
                    </a:rPr>
                    <a:t>愛</a:t>
                  </a:r>
                  <a:endParaRPr/>
                </a:p>
              </p:txBody>
            </p:sp>
            <p:sp>
              <p:nvSpPr>
                <p:cNvPr id="3379" name="Google Shape;3379;g382062e5864_0_1750"/>
                <p:cNvSpPr/>
                <p:nvPr/>
              </p:nvSpPr>
              <p:spPr>
                <a:xfrm rot="483394">
                  <a:off x="8234177" y="1086324"/>
                  <a:ext cx="595073" cy="5847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a:solidFill>
                        <a:srgbClr val="FF6600"/>
                      </a:solidFill>
                      <a:latin typeface="Arial"/>
                      <a:ea typeface="Arial"/>
                      <a:cs typeface="Arial"/>
                      <a:sym typeface="Arial"/>
                    </a:rPr>
                    <a:t>你</a:t>
                  </a:r>
                  <a:endParaRPr/>
                </a:p>
              </p:txBody>
            </p:sp>
          </p:grpSp>
          <p:pic>
            <p:nvPicPr>
              <p:cNvPr id="3380" name="Google Shape;3380;g382062e5864_0_1750"/>
              <p:cNvPicPr preferRelativeResize="0"/>
              <p:nvPr/>
            </p:nvPicPr>
            <p:blipFill rotWithShape="1">
              <a:blip r:embed="rId8">
                <a:alphaModFix/>
              </a:blip>
              <a:srcRect l="53153" t="26281" r="25811" b="52121"/>
              <a:stretch/>
            </p:blipFill>
            <p:spPr>
              <a:xfrm>
                <a:off x="9151383" y="884745"/>
                <a:ext cx="404031" cy="584776"/>
              </a:xfrm>
              <a:prstGeom prst="rect">
                <a:avLst/>
              </a:prstGeom>
              <a:noFill/>
              <a:ln>
                <a:noFill/>
              </a:ln>
            </p:spPr>
          </p:pic>
        </p:grpSp>
        <p:sp>
          <p:nvSpPr>
            <p:cNvPr id="3381" name="Google Shape;3381;g382062e5864_0_1750"/>
            <p:cNvSpPr txBox="1"/>
            <p:nvPr/>
          </p:nvSpPr>
          <p:spPr>
            <a:xfrm>
              <a:off x="2699316" y="746760"/>
              <a:ext cx="4900800" cy="1367700"/>
            </a:xfrm>
            <a:prstGeom prst="rect">
              <a:avLst/>
            </a:prstGeom>
            <a:noFill/>
            <a:ln>
              <a:noFill/>
            </a:ln>
          </p:spPr>
          <p:txBody>
            <a:bodyPr spcFirstLastPara="1" wrap="square" lIns="36575" tIns="36575" rIns="36575" bIns="36575" anchor="t" anchorCtr="0">
              <a:noAutofit/>
            </a:bodyPr>
            <a:lstStyle/>
            <a:p>
              <a:pPr marL="0" marR="0" lvl="0" indent="0" algn="ctr" rtl="0">
                <a:spcBef>
                  <a:spcPts val="0"/>
                </a:spcBef>
                <a:spcAft>
                  <a:spcPts val="0"/>
                </a:spcAft>
                <a:buNone/>
              </a:pPr>
              <a:r>
                <a:rPr lang="zh-TW" sz="8000" b="1" i="0" u="none" strike="noStrike">
                  <a:solidFill>
                    <a:srgbClr val="FFFFFF"/>
                  </a:solidFill>
                  <a:latin typeface="Arial"/>
                  <a:ea typeface="Arial"/>
                  <a:cs typeface="Arial"/>
                  <a:sym typeface="Arial"/>
                </a:rPr>
                <a:t>師情話語</a:t>
              </a:r>
              <a:endParaRPr sz="1800" b="1" i="0" u="none" strike="noStrike">
                <a:solidFill>
                  <a:srgbClr val="FFFFFF"/>
                </a:solidFill>
                <a:latin typeface="Arial"/>
                <a:ea typeface="Arial"/>
                <a:cs typeface="Arial"/>
                <a:sym typeface="Arial"/>
              </a:endParaRPr>
            </a:p>
          </p:txBody>
        </p:sp>
      </p:grpSp>
      <p:sp>
        <p:nvSpPr>
          <p:cNvPr id="3382" name="Google Shape;3382;g382062e5864_0_1750"/>
          <p:cNvSpPr/>
          <p:nvPr/>
        </p:nvSpPr>
        <p:spPr>
          <a:xfrm>
            <a:off x="4110330" y="7011126"/>
            <a:ext cx="3000900" cy="461700"/>
          </a:xfrm>
          <a:prstGeom prst="rect">
            <a:avLst/>
          </a:prstGeom>
          <a:noFill/>
          <a:ln>
            <a:noFill/>
          </a:ln>
          <a:effectLst>
            <a:outerShdw blurRad="50800" sx="1000" sy="1000" algn="ctr" rotWithShape="0">
              <a:schemeClr val="lt1"/>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a:solidFill>
                  <a:srgbClr val="8D5E2F"/>
                </a:solidFill>
                <a:latin typeface="Arial"/>
                <a:ea typeface="Arial"/>
                <a:cs typeface="Arial"/>
                <a:sym typeface="Arial"/>
              </a:rPr>
              <a:t>輔導處邀您共襄盛舉</a:t>
            </a:r>
            <a:endParaRPr sz="2400">
              <a:solidFill>
                <a:srgbClr val="8D5E2F"/>
              </a:solidFill>
              <a:latin typeface="Calibri"/>
              <a:ea typeface="Calibri"/>
              <a:cs typeface="Calibri"/>
              <a:sym typeface="Calibri"/>
            </a:endParaRPr>
          </a:p>
        </p:txBody>
      </p:sp>
      <p:sp>
        <p:nvSpPr>
          <p:cNvPr id="3383" name="Google Shape;3383;g382062e5864_0_1750"/>
          <p:cNvSpPr/>
          <p:nvPr/>
        </p:nvSpPr>
        <p:spPr>
          <a:xfrm>
            <a:off x="591127" y="1904174"/>
            <a:ext cx="9009900" cy="4463400"/>
          </a:xfrm>
          <a:prstGeom prst="rect">
            <a:avLst/>
          </a:prstGeom>
          <a:blipFill rotWithShape="1">
            <a:blip r:embed="rId9">
              <a:alphaModFix amt="20000"/>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84" name="Google Shape;3384;g382062e5864_0_1750"/>
          <p:cNvSpPr txBox="1"/>
          <p:nvPr/>
        </p:nvSpPr>
        <p:spPr>
          <a:xfrm>
            <a:off x="1502084" y="2039058"/>
            <a:ext cx="1259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彭辰郁</a:t>
            </a:r>
            <a:endParaRPr/>
          </a:p>
        </p:txBody>
      </p:sp>
      <p:sp>
        <p:nvSpPr>
          <p:cNvPr id="3385" name="Google Shape;3385;g382062e5864_0_1750"/>
          <p:cNvSpPr txBox="1"/>
          <p:nvPr/>
        </p:nvSpPr>
        <p:spPr>
          <a:xfrm>
            <a:off x="2705664" y="2040269"/>
            <a:ext cx="72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想對</a:t>
            </a:r>
            <a:endParaRPr/>
          </a:p>
        </p:txBody>
      </p:sp>
      <p:sp>
        <p:nvSpPr>
          <p:cNvPr id="3386" name="Google Shape;3386;g382062e5864_0_1750"/>
          <p:cNvSpPr txBox="1"/>
          <p:nvPr/>
        </p:nvSpPr>
        <p:spPr>
          <a:xfrm>
            <a:off x="3521821" y="2043544"/>
            <a:ext cx="13320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張育銘</a:t>
            </a:r>
            <a:endParaRPr/>
          </a:p>
        </p:txBody>
      </p:sp>
      <p:sp>
        <p:nvSpPr>
          <p:cNvPr id="3387" name="Google Shape;3387;g382062e5864_0_1750"/>
          <p:cNvSpPr txBox="1"/>
          <p:nvPr/>
        </p:nvSpPr>
        <p:spPr>
          <a:xfrm>
            <a:off x="4803275" y="2056193"/>
            <a:ext cx="914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老師說</a:t>
            </a:r>
            <a:endParaRPr/>
          </a:p>
        </p:txBody>
      </p:sp>
      <p:sp>
        <p:nvSpPr>
          <p:cNvPr id="3388" name="Google Shape;3388;g382062e5864_0_1750"/>
          <p:cNvSpPr txBox="1"/>
          <p:nvPr/>
        </p:nvSpPr>
        <p:spPr>
          <a:xfrm>
            <a:off x="807376" y="2674375"/>
            <a:ext cx="7211400" cy="55104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zh-TW" sz="3600">
                <a:solidFill>
                  <a:schemeClr val="dk1"/>
                </a:solidFill>
                <a:latin typeface="DFKai-SB"/>
                <a:ea typeface="DFKai-SB"/>
                <a:cs typeface="DFKai-SB"/>
                <a:sym typeface="DFKai-SB"/>
              </a:rPr>
              <a:t>謝謝育銘老師</a:t>
            </a:r>
            <a:endParaRPr sz="3600">
              <a:solidFill>
                <a:schemeClr val="dk1"/>
              </a:solidFill>
              <a:latin typeface="DFKai-SB"/>
              <a:ea typeface="DFKai-SB"/>
              <a:cs typeface="DFKai-SB"/>
              <a:sym typeface="DFKai-SB"/>
            </a:endParaRPr>
          </a:p>
          <a:p>
            <a:pPr marL="0" lvl="0" indent="0" algn="l" rtl="0">
              <a:spcBef>
                <a:spcPts val="0"/>
              </a:spcBef>
              <a:spcAft>
                <a:spcPts val="0"/>
              </a:spcAft>
              <a:buSzPts val="1100"/>
              <a:buNone/>
            </a:pPr>
            <a:r>
              <a:rPr lang="zh-TW" sz="3600">
                <a:solidFill>
                  <a:schemeClr val="dk1"/>
                </a:solidFill>
                <a:latin typeface="DFKai-SB"/>
                <a:ea typeface="DFKai-SB"/>
                <a:cs typeface="DFKai-SB"/>
                <a:sym typeface="DFKai-SB"/>
              </a:rPr>
              <a:t>老師:</a:t>
            </a:r>
            <a:endParaRPr sz="3600">
              <a:solidFill>
                <a:schemeClr val="dk1"/>
              </a:solidFill>
              <a:latin typeface="DFKai-SB"/>
              <a:ea typeface="DFKai-SB"/>
              <a:cs typeface="DFKai-SB"/>
              <a:sym typeface="DFKai-SB"/>
            </a:endParaRPr>
          </a:p>
          <a:p>
            <a:pPr marL="0" lvl="0" indent="0" algn="l" rtl="0">
              <a:spcBef>
                <a:spcPts val="0"/>
              </a:spcBef>
              <a:spcAft>
                <a:spcPts val="0"/>
              </a:spcAft>
              <a:buSzPts val="1100"/>
              <a:buNone/>
            </a:pPr>
            <a:r>
              <a:rPr lang="zh-TW" sz="3600">
                <a:solidFill>
                  <a:schemeClr val="dk1"/>
                </a:solidFill>
                <a:latin typeface="DFKai-SB"/>
                <a:ea typeface="DFKai-SB"/>
                <a:cs typeface="DFKai-SB"/>
                <a:sym typeface="DFKai-SB"/>
              </a:rPr>
              <a:t>謝謝您在一年級時教我們體育,帶來了許多歡</a:t>
            </a:r>
            <a:endParaRPr sz="3600">
              <a:solidFill>
                <a:schemeClr val="dk1"/>
              </a:solidFill>
              <a:latin typeface="DFKai-SB"/>
              <a:ea typeface="DFKai-SB"/>
              <a:cs typeface="DFKai-SB"/>
              <a:sym typeface="DFKai-SB"/>
            </a:endParaRPr>
          </a:p>
          <a:p>
            <a:pPr marL="0" lvl="0" indent="0" algn="l" rtl="0">
              <a:spcBef>
                <a:spcPts val="0"/>
              </a:spcBef>
              <a:spcAft>
                <a:spcPts val="0"/>
              </a:spcAft>
              <a:buSzPts val="1100"/>
              <a:buNone/>
            </a:pPr>
            <a:r>
              <a:rPr lang="zh-TW" sz="3600">
                <a:solidFill>
                  <a:schemeClr val="dk1"/>
                </a:solidFill>
                <a:latin typeface="DFKai-SB"/>
                <a:ea typeface="DFKai-SB"/>
                <a:cs typeface="DFKai-SB"/>
                <a:sym typeface="DFKai-SB"/>
              </a:rPr>
              <a:t>樂,也讓班上更團結,非常感謝您。</a:t>
            </a:r>
            <a:endParaRPr sz="36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36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36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36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3200">
              <a:solidFill>
                <a:schemeClr val="dk1"/>
              </a:solidFill>
              <a:latin typeface="DFKai-SB"/>
              <a:ea typeface="DFKai-SB"/>
              <a:cs typeface="DFKai-SB"/>
              <a:sym typeface="DFKai-SB"/>
            </a:endParaRPr>
          </a:p>
          <a:p>
            <a:pPr marL="0" lvl="0" indent="0" algn="l" rtl="0">
              <a:spcBef>
                <a:spcPts val="0"/>
              </a:spcBef>
              <a:spcAft>
                <a:spcPts val="0"/>
              </a:spcAft>
              <a:buNone/>
            </a:pPr>
            <a:endParaRPr sz="3200">
              <a:solidFill>
                <a:schemeClr val="dk1"/>
              </a:solidFill>
              <a:latin typeface="DFKai-SB"/>
              <a:ea typeface="DFKai-SB"/>
              <a:cs typeface="DFKai-SB"/>
              <a:sym typeface="DFKai-SB"/>
            </a:endParaRPr>
          </a:p>
        </p:txBody>
      </p:sp>
      <p:sp>
        <p:nvSpPr>
          <p:cNvPr id="3389" name="Google Shape;3389;g382062e5864_0_1750"/>
          <p:cNvSpPr txBox="1"/>
          <p:nvPr/>
        </p:nvSpPr>
        <p:spPr>
          <a:xfrm>
            <a:off x="807369" y="2056193"/>
            <a:ext cx="755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Calibri"/>
                <a:ea typeface="Calibri"/>
                <a:cs typeface="Calibri"/>
                <a:sym typeface="Calibri"/>
              </a:rPr>
              <a:t>909</a:t>
            </a:r>
            <a:endParaRPr/>
          </a:p>
        </p:txBody>
      </p:sp>
      <p:pic>
        <p:nvPicPr>
          <p:cNvPr id="3390" name="Google Shape;3390;g382062e5864_0_1750"/>
          <p:cNvPicPr preferRelativeResize="0"/>
          <p:nvPr/>
        </p:nvPicPr>
        <p:blipFill rotWithShape="1">
          <a:blip r:embed="rId10">
            <a:alphaModFix/>
          </a:blip>
          <a:srcRect/>
          <a:stretch/>
        </p:blipFill>
        <p:spPr>
          <a:xfrm>
            <a:off x="7449307" y="4392995"/>
            <a:ext cx="3048006" cy="304800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3394"/>
        <p:cNvGrpSpPr/>
        <p:nvPr/>
      </p:nvGrpSpPr>
      <p:grpSpPr>
        <a:xfrm>
          <a:off x="0" y="0"/>
          <a:ext cx="0" cy="0"/>
          <a:chOff x="0" y="0"/>
          <a:chExt cx="0" cy="0"/>
        </a:xfrm>
      </p:grpSpPr>
      <p:pic>
        <p:nvPicPr>
          <p:cNvPr id="3395" name="Google Shape;3395;g382062e5864_0_3141" descr="未命名設計 (1)"/>
          <p:cNvPicPr preferRelativeResize="0"/>
          <p:nvPr/>
        </p:nvPicPr>
        <p:blipFill rotWithShape="1">
          <a:blip r:embed="rId3">
            <a:alphaModFix/>
          </a:blip>
          <a:srcRect r="55656" b="82022"/>
          <a:stretch/>
        </p:blipFill>
        <p:spPr>
          <a:xfrm rot="5400000">
            <a:off x="8056536" y="716276"/>
            <a:ext cx="3351558" cy="1922175"/>
          </a:xfrm>
          <a:prstGeom prst="rect">
            <a:avLst/>
          </a:prstGeom>
          <a:noFill/>
          <a:ln>
            <a:noFill/>
          </a:ln>
        </p:spPr>
      </p:pic>
      <p:pic>
        <p:nvPicPr>
          <p:cNvPr id="3396" name="Google Shape;3396;g382062e5864_0_3141" descr="未命名設計 (1)"/>
          <p:cNvPicPr preferRelativeResize="0"/>
          <p:nvPr/>
        </p:nvPicPr>
        <p:blipFill rotWithShape="1">
          <a:blip r:embed="rId4">
            <a:alphaModFix/>
          </a:blip>
          <a:srcRect t="21778" r="85905" b="51350"/>
          <a:stretch/>
        </p:blipFill>
        <p:spPr>
          <a:xfrm rot="5400000">
            <a:off x="7313070" y="-902308"/>
            <a:ext cx="1065214" cy="2872999"/>
          </a:xfrm>
          <a:prstGeom prst="rect">
            <a:avLst/>
          </a:prstGeom>
          <a:noFill/>
          <a:ln>
            <a:noFill/>
          </a:ln>
        </p:spPr>
      </p:pic>
      <p:pic>
        <p:nvPicPr>
          <p:cNvPr id="3397" name="Google Shape;3397;g382062e5864_0_3141" descr="未命名設計 (1)"/>
          <p:cNvPicPr preferRelativeResize="0"/>
          <p:nvPr/>
        </p:nvPicPr>
        <p:blipFill rotWithShape="1">
          <a:blip r:embed="rId5">
            <a:alphaModFix/>
          </a:blip>
          <a:srcRect t="65462" r="76096"/>
          <a:stretch/>
        </p:blipFill>
        <p:spPr>
          <a:xfrm rot="5400000">
            <a:off x="938098" y="-934920"/>
            <a:ext cx="1793877" cy="3666893"/>
          </a:xfrm>
          <a:prstGeom prst="rect">
            <a:avLst/>
          </a:prstGeom>
          <a:noFill/>
          <a:ln>
            <a:noFill/>
          </a:ln>
        </p:spPr>
      </p:pic>
      <p:pic>
        <p:nvPicPr>
          <p:cNvPr id="3398" name="Google Shape;3398;g382062e5864_0_3141" descr="未命名設計 (1)"/>
          <p:cNvPicPr preferRelativeResize="0"/>
          <p:nvPr/>
        </p:nvPicPr>
        <p:blipFill rotWithShape="1">
          <a:blip r:embed="rId5">
            <a:alphaModFix/>
          </a:blip>
          <a:srcRect l="56531" b="77862"/>
          <a:stretch/>
        </p:blipFill>
        <p:spPr>
          <a:xfrm rot="5400000">
            <a:off x="7867303" y="4733578"/>
            <a:ext cx="3285352" cy="2366847"/>
          </a:xfrm>
          <a:prstGeom prst="rect">
            <a:avLst/>
          </a:prstGeom>
          <a:noFill/>
          <a:ln>
            <a:noFill/>
          </a:ln>
        </p:spPr>
      </p:pic>
      <p:pic>
        <p:nvPicPr>
          <p:cNvPr id="3399" name="Google Shape;3399;g382062e5864_0_3141" descr="未命名設計 (1)"/>
          <p:cNvPicPr preferRelativeResize="0"/>
          <p:nvPr/>
        </p:nvPicPr>
        <p:blipFill rotWithShape="1">
          <a:blip r:embed="rId5">
            <a:alphaModFix/>
          </a:blip>
          <a:srcRect l="76656" t="24451" b="49074"/>
          <a:stretch/>
        </p:blipFill>
        <p:spPr>
          <a:xfrm rot="5400000">
            <a:off x="3496961" y="5262256"/>
            <a:ext cx="1764284" cy="2830552"/>
          </a:xfrm>
          <a:prstGeom prst="rect">
            <a:avLst/>
          </a:prstGeom>
          <a:noFill/>
          <a:ln>
            <a:noFill/>
          </a:ln>
        </p:spPr>
      </p:pic>
      <p:pic>
        <p:nvPicPr>
          <p:cNvPr id="3400" name="Google Shape;3400;g382062e5864_0_3141" descr="未命名設計 (1)"/>
          <p:cNvPicPr preferRelativeResize="0"/>
          <p:nvPr/>
        </p:nvPicPr>
        <p:blipFill rotWithShape="1">
          <a:blip r:embed="rId5">
            <a:alphaModFix/>
          </a:blip>
          <a:srcRect l="76656" t="74917" b="-169"/>
          <a:stretch/>
        </p:blipFill>
        <p:spPr>
          <a:xfrm rot="5400000">
            <a:off x="447382" y="5342740"/>
            <a:ext cx="1764284" cy="2699792"/>
          </a:xfrm>
          <a:prstGeom prst="rect">
            <a:avLst/>
          </a:prstGeom>
          <a:noFill/>
          <a:ln>
            <a:noFill/>
          </a:ln>
        </p:spPr>
      </p:pic>
      <p:sp>
        <p:nvSpPr>
          <p:cNvPr id="3401" name="Google Shape;3401;g382062e5864_0_3141"/>
          <p:cNvSpPr/>
          <p:nvPr/>
        </p:nvSpPr>
        <p:spPr>
          <a:xfrm>
            <a:off x="772459" y="184093"/>
            <a:ext cx="52821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a:solidFill>
                  <a:srgbClr val="548135"/>
                </a:solidFill>
                <a:latin typeface="Arial"/>
                <a:ea typeface="Arial"/>
                <a:cs typeface="Arial"/>
                <a:sym typeface="Arial"/>
              </a:rPr>
              <a:t>國風國中 11</a:t>
            </a:r>
            <a:r>
              <a:rPr lang="zh-TW" sz="2400">
                <a:solidFill>
                  <a:srgbClr val="548135"/>
                </a:solidFill>
              </a:rPr>
              <a:t>4</a:t>
            </a:r>
            <a:r>
              <a:rPr lang="zh-TW" sz="2400">
                <a:solidFill>
                  <a:srgbClr val="548135"/>
                </a:solidFill>
                <a:latin typeface="Arial"/>
                <a:ea typeface="Arial"/>
                <a:cs typeface="Arial"/>
                <a:sym typeface="Arial"/>
              </a:rPr>
              <a:t>學年度 教師節感恩活動 </a:t>
            </a:r>
            <a:endParaRPr sz="2400">
              <a:solidFill>
                <a:srgbClr val="548135"/>
              </a:solidFill>
              <a:latin typeface="Arial"/>
              <a:ea typeface="Arial"/>
              <a:cs typeface="Arial"/>
              <a:sym typeface="Arial"/>
            </a:endParaRPr>
          </a:p>
        </p:txBody>
      </p:sp>
      <p:pic>
        <p:nvPicPr>
          <p:cNvPr id="3402" name="Google Shape;3402;g382062e5864_0_3141"/>
          <p:cNvPicPr preferRelativeResize="0"/>
          <p:nvPr/>
        </p:nvPicPr>
        <p:blipFill rotWithShape="1">
          <a:blip r:embed="rId6">
            <a:alphaModFix/>
          </a:blip>
          <a:srcRect/>
          <a:stretch/>
        </p:blipFill>
        <p:spPr>
          <a:xfrm>
            <a:off x="138184" y="46804"/>
            <a:ext cx="634275" cy="634275"/>
          </a:xfrm>
          <a:prstGeom prst="rect">
            <a:avLst/>
          </a:prstGeom>
          <a:noFill/>
          <a:ln>
            <a:noFill/>
          </a:ln>
        </p:spPr>
      </p:pic>
      <p:grpSp>
        <p:nvGrpSpPr>
          <p:cNvPr id="3403" name="Google Shape;3403;g382062e5864_0_3141"/>
          <p:cNvGrpSpPr/>
          <p:nvPr/>
        </p:nvGrpSpPr>
        <p:grpSpPr>
          <a:xfrm>
            <a:off x="2699316" y="-113772"/>
            <a:ext cx="7543462" cy="2273808"/>
            <a:chOff x="2699316" y="-113772"/>
            <a:chExt cx="7543462" cy="2273808"/>
          </a:xfrm>
        </p:grpSpPr>
        <p:grpSp>
          <p:nvGrpSpPr>
            <p:cNvPr id="3404" name="Google Shape;3404;g382062e5864_0_3141"/>
            <p:cNvGrpSpPr/>
            <p:nvPr/>
          </p:nvGrpSpPr>
          <p:grpSpPr>
            <a:xfrm>
              <a:off x="6915981" y="-113772"/>
              <a:ext cx="3326797" cy="2273808"/>
              <a:chOff x="6518494" y="19393"/>
              <a:chExt cx="3326797" cy="2273808"/>
            </a:xfrm>
          </p:grpSpPr>
          <p:pic>
            <p:nvPicPr>
              <p:cNvPr id="3405" name="Google Shape;3405;g382062e5864_0_3141"/>
              <p:cNvPicPr preferRelativeResize="0"/>
              <p:nvPr/>
            </p:nvPicPr>
            <p:blipFill rotWithShape="1">
              <a:blip r:embed="rId7">
                <a:alphaModFix/>
              </a:blip>
              <a:srcRect l="21338" t="2950" r="54525" b="67453"/>
              <a:stretch/>
            </p:blipFill>
            <p:spPr>
              <a:xfrm rot="-470706">
                <a:off x="6631473" y="222277"/>
                <a:ext cx="3100840" cy="1868041"/>
              </a:xfrm>
              <a:prstGeom prst="rect">
                <a:avLst/>
              </a:prstGeom>
              <a:noFill/>
              <a:ln>
                <a:noFill/>
              </a:ln>
            </p:spPr>
          </p:pic>
          <p:grpSp>
            <p:nvGrpSpPr>
              <p:cNvPr id="3406" name="Google Shape;3406;g382062e5864_0_3141"/>
              <p:cNvGrpSpPr/>
              <p:nvPr/>
            </p:nvGrpSpPr>
            <p:grpSpPr>
              <a:xfrm>
                <a:off x="7158974" y="592357"/>
                <a:ext cx="2324700" cy="1241888"/>
                <a:chOff x="6822758" y="501521"/>
                <a:chExt cx="2324700" cy="1241888"/>
              </a:xfrm>
            </p:grpSpPr>
            <p:sp>
              <p:nvSpPr>
                <p:cNvPr id="3407" name="Google Shape;3407;g382062e5864_0_3141"/>
                <p:cNvSpPr txBox="1"/>
                <p:nvPr/>
              </p:nvSpPr>
              <p:spPr>
                <a:xfrm>
                  <a:off x="6822758" y="501521"/>
                  <a:ext cx="23247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a:solidFill>
                        <a:srgbClr val="FF6600"/>
                      </a:solidFill>
                      <a:latin typeface="Arial"/>
                      <a:ea typeface="Arial"/>
                      <a:cs typeface="Arial"/>
                      <a:sym typeface="Arial"/>
                    </a:rPr>
                    <a:t>大聲說出</a:t>
                  </a:r>
                  <a:endParaRPr sz="3200" b="1">
                    <a:solidFill>
                      <a:srgbClr val="FF6600"/>
                    </a:solidFill>
                    <a:latin typeface="Arial"/>
                    <a:ea typeface="Arial"/>
                    <a:cs typeface="Arial"/>
                    <a:sym typeface="Arial"/>
                  </a:endParaRPr>
                </a:p>
              </p:txBody>
            </p:sp>
            <p:sp>
              <p:nvSpPr>
                <p:cNvPr id="3408" name="Google Shape;3408;g382062e5864_0_3141"/>
                <p:cNvSpPr/>
                <p:nvPr/>
              </p:nvSpPr>
              <p:spPr>
                <a:xfrm rot="-654668">
                  <a:off x="7094274" y="1102348"/>
                  <a:ext cx="633961" cy="5847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a:solidFill>
                        <a:srgbClr val="FF6600"/>
                      </a:solidFill>
                      <a:latin typeface="Arial"/>
                      <a:ea typeface="Arial"/>
                      <a:cs typeface="Arial"/>
                      <a:sym typeface="Arial"/>
                    </a:rPr>
                    <a:t>我</a:t>
                  </a:r>
                  <a:endParaRPr/>
                </a:p>
              </p:txBody>
            </p:sp>
            <p:sp>
              <p:nvSpPr>
                <p:cNvPr id="3409" name="Google Shape;3409;g382062e5864_0_3141"/>
                <p:cNvSpPr/>
                <p:nvPr/>
              </p:nvSpPr>
              <p:spPr>
                <a:xfrm>
                  <a:off x="7663532" y="1035409"/>
                  <a:ext cx="6354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4000" b="1">
                      <a:solidFill>
                        <a:srgbClr val="FF6600"/>
                      </a:solidFill>
                      <a:latin typeface="Arial"/>
                      <a:ea typeface="Arial"/>
                      <a:cs typeface="Arial"/>
                      <a:sym typeface="Arial"/>
                    </a:rPr>
                    <a:t>愛</a:t>
                  </a:r>
                  <a:endParaRPr/>
                </a:p>
              </p:txBody>
            </p:sp>
            <p:sp>
              <p:nvSpPr>
                <p:cNvPr id="3410" name="Google Shape;3410;g382062e5864_0_3141"/>
                <p:cNvSpPr/>
                <p:nvPr/>
              </p:nvSpPr>
              <p:spPr>
                <a:xfrm rot="483394">
                  <a:off x="8234177" y="1086324"/>
                  <a:ext cx="595073" cy="5847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a:solidFill>
                        <a:srgbClr val="FF6600"/>
                      </a:solidFill>
                      <a:latin typeface="Arial"/>
                      <a:ea typeface="Arial"/>
                      <a:cs typeface="Arial"/>
                      <a:sym typeface="Arial"/>
                    </a:rPr>
                    <a:t>你</a:t>
                  </a:r>
                  <a:endParaRPr/>
                </a:p>
              </p:txBody>
            </p:sp>
          </p:grpSp>
          <p:pic>
            <p:nvPicPr>
              <p:cNvPr id="3411" name="Google Shape;3411;g382062e5864_0_3141"/>
              <p:cNvPicPr preferRelativeResize="0"/>
              <p:nvPr/>
            </p:nvPicPr>
            <p:blipFill rotWithShape="1">
              <a:blip r:embed="rId8">
                <a:alphaModFix/>
              </a:blip>
              <a:srcRect l="53153" t="26281" r="25811" b="52121"/>
              <a:stretch/>
            </p:blipFill>
            <p:spPr>
              <a:xfrm>
                <a:off x="9151383" y="884745"/>
                <a:ext cx="404031" cy="584776"/>
              </a:xfrm>
              <a:prstGeom prst="rect">
                <a:avLst/>
              </a:prstGeom>
              <a:noFill/>
              <a:ln>
                <a:noFill/>
              </a:ln>
            </p:spPr>
          </p:pic>
        </p:grpSp>
        <p:sp>
          <p:nvSpPr>
            <p:cNvPr id="3412" name="Google Shape;3412;g382062e5864_0_3141"/>
            <p:cNvSpPr txBox="1"/>
            <p:nvPr/>
          </p:nvSpPr>
          <p:spPr>
            <a:xfrm>
              <a:off x="2699316" y="746760"/>
              <a:ext cx="4900800" cy="1367700"/>
            </a:xfrm>
            <a:prstGeom prst="rect">
              <a:avLst/>
            </a:prstGeom>
            <a:noFill/>
            <a:ln>
              <a:noFill/>
            </a:ln>
          </p:spPr>
          <p:txBody>
            <a:bodyPr spcFirstLastPara="1" wrap="square" lIns="36575" tIns="36575" rIns="36575" bIns="36575" anchor="t" anchorCtr="0">
              <a:noAutofit/>
            </a:bodyPr>
            <a:lstStyle/>
            <a:p>
              <a:pPr marL="0" marR="0" lvl="0" indent="0" algn="ctr" rtl="0">
                <a:spcBef>
                  <a:spcPts val="0"/>
                </a:spcBef>
                <a:spcAft>
                  <a:spcPts val="0"/>
                </a:spcAft>
                <a:buNone/>
              </a:pPr>
              <a:r>
                <a:rPr lang="zh-TW" sz="8000" b="1" i="0" u="none" strike="noStrike">
                  <a:solidFill>
                    <a:srgbClr val="FFFFFF"/>
                  </a:solidFill>
                  <a:latin typeface="Arial"/>
                  <a:ea typeface="Arial"/>
                  <a:cs typeface="Arial"/>
                  <a:sym typeface="Arial"/>
                </a:rPr>
                <a:t>師情話語</a:t>
              </a:r>
              <a:endParaRPr sz="1800" b="1" i="0" u="none" strike="noStrike">
                <a:solidFill>
                  <a:srgbClr val="FFFFFF"/>
                </a:solidFill>
                <a:latin typeface="Arial"/>
                <a:ea typeface="Arial"/>
                <a:cs typeface="Arial"/>
                <a:sym typeface="Arial"/>
              </a:endParaRPr>
            </a:p>
          </p:txBody>
        </p:sp>
      </p:grpSp>
      <p:sp>
        <p:nvSpPr>
          <p:cNvPr id="3413" name="Google Shape;3413;g382062e5864_0_3141"/>
          <p:cNvSpPr/>
          <p:nvPr/>
        </p:nvSpPr>
        <p:spPr>
          <a:xfrm>
            <a:off x="4110330" y="7011126"/>
            <a:ext cx="3000900" cy="461700"/>
          </a:xfrm>
          <a:prstGeom prst="rect">
            <a:avLst/>
          </a:prstGeom>
          <a:noFill/>
          <a:ln>
            <a:noFill/>
          </a:ln>
          <a:effectLst>
            <a:outerShdw blurRad="50800" sx="1000" sy="1000" algn="ctr" rotWithShape="0">
              <a:schemeClr val="lt1"/>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a:solidFill>
                  <a:srgbClr val="8D5E2F"/>
                </a:solidFill>
                <a:latin typeface="Arial"/>
                <a:ea typeface="Arial"/>
                <a:cs typeface="Arial"/>
                <a:sym typeface="Arial"/>
              </a:rPr>
              <a:t>輔導處邀您共襄盛舉</a:t>
            </a:r>
            <a:endParaRPr sz="2400">
              <a:solidFill>
                <a:srgbClr val="8D5E2F"/>
              </a:solidFill>
              <a:latin typeface="Calibri"/>
              <a:ea typeface="Calibri"/>
              <a:cs typeface="Calibri"/>
              <a:sym typeface="Calibri"/>
            </a:endParaRPr>
          </a:p>
        </p:txBody>
      </p:sp>
      <p:sp>
        <p:nvSpPr>
          <p:cNvPr id="3414" name="Google Shape;3414;g382062e5864_0_3141"/>
          <p:cNvSpPr/>
          <p:nvPr/>
        </p:nvSpPr>
        <p:spPr>
          <a:xfrm>
            <a:off x="591127" y="1904174"/>
            <a:ext cx="9009900" cy="4463400"/>
          </a:xfrm>
          <a:prstGeom prst="rect">
            <a:avLst/>
          </a:prstGeom>
          <a:blipFill rotWithShape="1">
            <a:blip r:embed="rId9">
              <a:alphaModFix amt="20000"/>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15" name="Google Shape;3415;g382062e5864_0_3141"/>
          <p:cNvSpPr txBox="1"/>
          <p:nvPr/>
        </p:nvSpPr>
        <p:spPr>
          <a:xfrm>
            <a:off x="1502084" y="2039058"/>
            <a:ext cx="1259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陳舒郁 </a:t>
            </a:r>
            <a:endParaRPr/>
          </a:p>
        </p:txBody>
      </p:sp>
      <p:sp>
        <p:nvSpPr>
          <p:cNvPr id="3416" name="Google Shape;3416;g382062e5864_0_3141"/>
          <p:cNvSpPr txBox="1"/>
          <p:nvPr/>
        </p:nvSpPr>
        <p:spPr>
          <a:xfrm>
            <a:off x="2705664" y="2040269"/>
            <a:ext cx="72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想對</a:t>
            </a:r>
            <a:endParaRPr/>
          </a:p>
        </p:txBody>
      </p:sp>
      <p:sp>
        <p:nvSpPr>
          <p:cNvPr id="3417" name="Google Shape;3417;g382062e5864_0_3141"/>
          <p:cNvSpPr txBox="1"/>
          <p:nvPr/>
        </p:nvSpPr>
        <p:spPr>
          <a:xfrm>
            <a:off x="3521821" y="2043544"/>
            <a:ext cx="13320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謝政志</a:t>
            </a:r>
            <a:endParaRPr/>
          </a:p>
        </p:txBody>
      </p:sp>
      <p:sp>
        <p:nvSpPr>
          <p:cNvPr id="3418" name="Google Shape;3418;g382062e5864_0_3141"/>
          <p:cNvSpPr txBox="1"/>
          <p:nvPr/>
        </p:nvSpPr>
        <p:spPr>
          <a:xfrm>
            <a:off x="4803275" y="2056193"/>
            <a:ext cx="914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老師說</a:t>
            </a:r>
            <a:endParaRPr/>
          </a:p>
        </p:txBody>
      </p:sp>
      <p:sp>
        <p:nvSpPr>
          <p:cNvPr id="3419" name="Google Shape;3419;g382062e5864_0_3141"/>
          <p:cNvSpPr txBox="1"/>
          <p:nvPr/>
        </p:nvSpPr>
        <p:spPr>
          <a:xfrm>
            <a:off x="807376" y="2674375"/>
            <a:ext cx="7211400" cy="30168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zh-TW" sz="3800">
                <a:solidFill>
                  <a:schemeClr val="dk1"/>
                </a:solidFill>
                <a:latin typeface="DFKai-SB"/>
                <a:ea typeface="DFKai-SB"/>
                <a:cs typeface="DFKai-SB"/>
                <a:sym typeface="DFKai-SB"/>
              </a:rPr>
              <a:t>我想在這個特別的節日，感謝我們的公民老師謝政志老師，謝謝您用那生動而有趣的教課方式提高我們班的得分率，祝您教師節快樂!</a:t>
            </a:r>
            <a:endParaRPr sz="3400">
              <a:solidFill>
                <a:schemeClr val="dk1"/>
              </a:solidFill>
              <a:latin typeface="DFKai-SB"/>
              <a:ea typeface="DFKai-SB"/>
              <a:cs typeface="DFKai-SB"/>
              <a:sym typeface="DFKai-SB"/>
            </a:endParaRPr>
          </a:p>
        </p:txBody>
      </p:sp>
      <p:sp>
        <p:nvSpPr>
          <p:cNvPr id="3420" name="Google Shape;3420;g382062e5864_0_3141"/>
          <p:cNvSpPr txBox="1"/>
          <p:nvPr/>
        </p:nvSpPr>
        <p:spPr>
          <a:xfrm>
            <a:off x="807369" y="2056193"/>
            <a:ext cx="755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Calibri"/>
                <a:ea typeface="Calibri"/>
                <a:cs typeface="Calibri"/>
                <a:sym typeface="Calibri"/>
              </a:rPr>
              <a:t>909</a:t>
            </a:r>
            <a:endParaRPr/>
          </a:p>
        </p:txBody>
      </p:sp>
      <p:pic>
        <p:nvPicPr>
          <p:cNvPr id="3421" name="Google Shape;3421;g382062e5864_0_3141"/>
          <p:cNvPicPr preferRelativeResize="0"/>
          <p:nvPr/>
        </p:nvPicPr>
        <p:blipFill rotWithShape="1">
          <a:blip r:embed="rId10">
            <a:alphaModFix/>
          </a:blip>
          <a:srcRect/>
          <a:stretch/>
        </p:blipFill>
        <p:spPr>
          <a:xfrm>
            <a:off x="7449307" y="4392995"/>
            <a:ext cx="3048006" cy="304800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3425"/>
        <p:cNvGrpSpPr/>
        <p:nvPr/>
      </p:nvGrpSpPr>
      <p:grpSpPr>
        <a:xfrm>
          <a:off x="0" y="0"/>
          <a:ext cx="0" cy="0"/>
          <a:chOff x="0" y="0"/>
          <a:chExt cx="0" cy="0"/>
        </a:xfrm>
      </p:grpSpPr>
      <p:pic>
        <p:nvPicPr>
          <p:cNvPr id="3426" name="Google Shape;3426;g382062e5864_0_1104" descr="未命名設計 (1)"/>
          <p:cNvPicPr preferRelativeResize="0"/>
          <p:nvPr/>
        </p:nvPicPr>
        <p:blipFill rotWithShape="1">
          <a:blip r:embed="rId3">
            <a:alphaModFix/>
          </a:blip>
          <a:srcRect r="55656" b="82022"/>
          <a:stretch/>
        </p:blipFill>
        <p:spPr>
          <a:xfrm rot="5400000">
            <a:off x="8056536" y="716276"/>
            <a:ext cx="3351558" cy="1922175"/>
          </a:xfrm>
          <a:prstGeom prst="rect">
            <a:avLst/>
          </a:prstGeom>
          <a:noFill/>
          <a:ln>
            <a:noFill/>
          </a:ln>
        </p:spPr>
      </p:pic>
      <p:pic>
        <p:nvPicPr>
          <p:cNvPr id="3427" name="Google Shape;3427;g382062e5864_0_1104" descr="未命名設計 (1)"/>
          <p:cNvPicPr preferRelativeResize="0"/>
          <p:nvPr/>
        </p:nvPicPr>
        <p:blipFill rotWithShape="1">
          <a:blip r:embed="rId4">
            <a:alphaModFix/>
          </a:blip>
          <a:srcRect t="21778" r="85905" b="51350"/>
          <a:stretch/>
        </p:blipFill>
        <p:spPr>
          <a:xfrm rot="5400000">
            <a:off x="7313070" y="-902308"/>
            <a:ext cx="1065214" cy="2872999"/>
          </a:xfrm>
          <a:prstGeom prst="rect">
            <a:avLst/>
          </a:prstGeom>
          <a:noFill/>
          <a:ln>
            <a:noFill/>
          </a:ln>
        </p:spPr>
      </p:pic>
      <p:pic>
        <p:nvPicPr>
          <p:cNvPr id="3428" name="Google Shape;3428;g382062e5864_0_1104" descr="未命名設計 (1)"/>
          <p:cNvPicPr preferRelativeResize="0"/>
          <p:nvPr/>
        </p:nvPicPr>
        <p:blipFill rotWithShape="1">
          <a:blip r:embed="rId5">
            <a:alphaModFix/>
          </a:blip>
          <a:srcRect t="65462" r="76096"/>
          <a:stretch/>
        </p:blipFill>
        <p:spPr>
          <a:xfrm rot="5400000">
            <a:off x="938098" y="-934920"/>
            <a:ext cx="1793877" cy="3666893"/>
          </a:xfrm>
          <a:prstGeom prst="rect">
            <a:avLst/>
          </a:prstGeom>
          <a:noFill/>
          <a:ln>
            <a:noFill/>
          </a:ln>
        </p:spPr>
      </p:pic>
      <p:pic>
        <p:nvPicPr>
          <p:cNvPr id="3429" name="Google Shape;3429;g382062e5864_0_1104" descr="未命名設計 (1)"/>
          <p:cNvPicPr preferRelativeResize="0"/>
          <p:nvPr/>
        </p:nvPicPr>
        <p:blipFill rotWithShape="1">
          <a:blip r:embed="rId5">
            <a:alphaModFix/>
          </a:blip>
          <a:srcRect l="56531" b="77862"/>
          <a:stretch/>
        </p:blipFill>
        <p:spPr>
          <a:xfrm rot="5400000">
            <a:off x="7867303" y="4733578"/>
            <a:ext cx="3285352" cy="2366847"/>
          </a:xfrm>
          <a:prstGeom prst="rect">
            <a:avLst/>
          </a:prstGeom>
          <a:noFill/>
          <a:ln>
            <a:noFill/>
          </a:ln>
        </p:spPr>
      </p:pic>
      <p:pic>
        <p:nvPicPr>
          <p:cNvPr id="3430" name="Google Shape;3430;g382062e5864_0_1104" descr="未命名設計 (1)"/>
          <p:cNvPicPr preferRelativeResize="0"/>
          <p:nvPr/>
        </p:nvPicPr>
        <p:blipFill rotWithShape="1">
          <a:blip r:embed="rId5">
            <a:alphaModFix/>
          </a:blip>
          <a:srcRect l="76656" t="24451" b="49074"/>
          <a:stretch/>
        </p:blipFill>
        <p:spPr>
          <a:xfrm rot="5400000">
            <a:off x="3496961" y="5262256"/>
            <a:ext cx="1764284" cy="2830552"/>
          </a:xfrm>
          <a:prstGeom prst="rect">
            <a:avLst/>
          </a:prstGeom>
          <a:noFill/>
          <a:ln>
            <a:noFill/>
          </a:ln>
        </p:spPr>
      </p:pic>
      <p:pic>
        <p:nvPicPr>
          <p:cNvPr id="3431" name="Google Shape;3431;g382062e5864_0_1104" descr="未命名設計 (1)"/>
          <p:cNvPicPr preferRelativeResize="0"/>
          <p:nvPr/>
        </p:nvPicPr>
        <p:blipFill rotWithShape="1">
          <a:blip r:embed="rId5">
            <a:alphaModFix/>
          </a:blip>
          <a:srcRect l="76656" t="74917" b="-169"/>
          <a:stretch/>
        </p:blipFill>
        <p:spPr>
          <a:xfrm rot="5400000">
            <a:off x="447382" y="5342740"/>
            <a:ext cx="1764284" cy="2699792"/>
          </a:xfrm>
          <a:prstGeom prst="rect">
            <a:avLst/>
          </a:prstGeom>
          <a:noFill/>
          <a:ln>
            <a:noFill/>
          </a:ln>
        </p:spPr>
      </p:pic>
      <p:sp>
        <p:nvSpPr>
          <p:cNvPr id="3432" name="Google Shape;3432;g382062e5864_0_1104"/>
          <p:cNvSpPr/>
          <p:nvPr/>
        </p:nvSpPr>
        <p:spPr>
          <a:xfrm>
            <a:off x="772459" y="184093"/>
            <a:ext cx="52821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a:solidFill>
                  <a:srgbClr val="548135"/>
                </a:solidFill>
                <a:latin typeface="Arial"/>
                <a:ea typeface="Arial"/>
                <a:cs typeface="Arial"/>
                <a:sym typeface="Arial"/>
              </a:rPr>
              <a:t>國風國中 11</a:t>
            </a:r>
            <a:r>
              <a:rPr lang="zh-TW" sz="2400">
                <a:solidFill>
                  <a:srgbClr val="548135"/>
                </a:solidFill>
              </a:rPr>
              <a:t>4</a:t>
            </a:r>
            <a:r>
              <a:rPr lang="zh-TW" sz="2400">
                <a:solidFill>
                  <a:srgbClr val="548135"/>
                </a:solidFill>
                <a:latin typeface="Arial"/>
                <a:ea typeface="Arial"/>
                <a:cs typeface="Arial"/>
                <a:sym typeface="Arial"/>
              </a:rPr>
              <a:t>學年度 教師節感恩活動 </a:t>
            </a:r>
            <a:endParaRPr sz="2400">
              <a:solidFill>
                <a:srgbClr val="548135"/>
              </a:solidFill>
              <a:latin typeface="Arial"/>
              <a:ea typeface="Arial"/>
              <a:cs typeface="Arial"/>
              <a:sym typeface="Arial"/>
            </a:endParaRPr>
          </a:p>
        </p:txBody>
      </p:sp>
      <p:pic>
        <p:nvPicPr>
          <p:cNvPr id="3433" name="Google Shape;3433;g382062e5864_0_1104"/>
          <p:cNvPicPr preferRelativeResize="0"/>
          <p:nvPr/>
        </p:nvPicPr>
        <p:blipFill rotWithShape="1">
          <a:blip r:embed="rId6">
            <a:alphaModFix/>
          </a:blip>
          <a:srcRect/>
          <a:stretch/>
        </p:blipFill>
        <p:spPr>
          <a:xfrm>
            <a:off x="138184" y="46804"/>
            <a:ext cx="634275" cy="634275"/>
          </a:xfrm>
          <a:prstGeom prst="rect">
            <a:avLst/>
          </a:prstGeom>
          <a:noFill/>
          <a:ln>
            <a:noFill/>
          </a:ln>
        </p:spPr>
      </p:pic>
      <p:grpSp>
        <p:nvGrpSpPr>
          <p:cNvPr id="3434" name="Google Shape;3434;g382062e5864_0_1104"/>
          <p:cNvGrpSpPr/>
          <p:nvPr/>
        </p:nvGrpSpPr>
        <p:grpSpPr>
          <a:xfrm>
            <a:off x="2699316" y="-113772"/>
            <a:ext cx="7543462" cy="2273808"/>
            <a:chOff x="2699316" y="-113772"/>
            <a:chExt cx="7543462" cy="2273808"/>
          </a:xfrm>
        </p:grpSpPr>
        <p:grpSp>
          <p:nvGrpSpPr>
            <p:cNvPr id="3435" name="Google Shape;3435;g382062e5864_0_1104"/>
            <p:cNvGrpSpPr/>
            <p:nvPr/>
          </p:nvGrpSpPr>
          <p:grpSpPr>
            <a:xfrm>
              <a:off x="6915981" y="-113772"/>
              <a:ext cx="3326797" cy="2273808"/>
              <a:chOff x="6518494" y="19393"/>
              <a:chExt cx="3326797" cy="2273808"/>
            </a:xfrm>
          </p:grpSpPr>
          <p:pic>
            <p:nvPicPr>
              <p:cNvPr id="3436" name="Google Shape;3436;g382062e5864_0_1104"/>
              <p:cNvPicPr preferRelativeResize="0"/>
              <p:nvPr/>
            </p:nvPicPr>
            <p:blipFill rotWithShape="1">
              <a:blip r:embed="rId7">
                <a:alphaModFix/>
              </a:blip>
              <a:srcRect l="21338" t="2950" r="54525" b="67453"/>
              <a:stretch/>
            </p:blipFill>
            <p:spPr>
              <a:xfrm rot="-470706">
                <a:off x="6631473" y="222277"/>
                <a:ext cx="3100840" cy="1868041"/>
              </a:xfrm>
              <a:prstGeom prst="rect">
                <a:avLst/>
              </a:prstGeom>
              <a:noFill/>
              <a:ln>
                <a:noFill/>
              </a:ln>
            </p:spPr>
          </p:pic>
          <p:grpSp>
            <p:nvGrpSpPr>
              <p:cNvPr id="3437" name="Google Shape;3437;g382062e5864_0_1104"/>
              <p:cNvGrpSpPr/>
              <p:nvPr/>
            </p:nvGrpSpPr>
            <p:grpSpPr>
              <a:xfrm>
                <a:off x="7158974" y="592357"/>
                <a:ext cx="2324700" cy="1241888"/>
                <a:chOff x="6822758" y="501521"/>
                <a:chExt cx="2324700" cy="1241888"/>
              </a:xfrm>
            </p:grpSpPr>
            <p:sp>
              <p:nvSpPr>
                <p:cNvPr id="3438" name="Google Shape;3438;g382062e5864_0_1104"/>
                <p:cNvSpPr txBox="1"/>
                <p:nvPr/>
              </p:nvSpPr>
              <p:spPr>
                <a:xfrm>
                  <a:off x="6822758" y="501521"/>
                  <a:ext cx="23247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a:solidFill>
                        <a:srgbClr val="FF6600"/>
                      </a:solidFill>
                      <a:latin typeface="Arial"/>
                      <a:ea typeface="Arial"/>
                      <a:cs typeface="Arial"/>
                      <a:sym typeface="Arial"/>
                    </a:rPr>
                    <a:t>大聲說出</a:t>
                  </a:r>
                  <a:endParaRPr sz="3200" b="1">
                    <a:solidFill>
                      <a:srgbClr val="FF6600"/>
                    </a:solidFill>
                    <a:latin typeface="Arial"/>
                    <a:ea typeface="Arial"/>
                    <a:cs typeface="Arial"/>
                    <a:sym typeface="Arial"/>
                  </a:endParaRPr>
                </a:p>
              </p:txBody>
            </p:sp>
            <p:sp>
              <p:nvSpPr>
                <p:cNvPr id="3439" name="Google Shape;3439;g382062e5864_0_1104"/>
                <p:cNvSpPr/>
                <p:nvPr/>
              </p:nvSpPr>
              <p:spPr>
                <a:xfrm rot="-654668">
                  <a:off x="7094274" y="1102348"/>
                  <a:ext cx="633961" cy="5847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a:solidFill>
                        <a:srgbClr val="FF6600"/>
                      </a:solidFill>
                      <a:latin typeface="Arial"/>
                      <a:ea typeface="Arial"/>
                      <a:cs typeface="Arial"/>
                      <a:sym typeface="Arial"/>
                    </a:rPr>
                    <a:t>我</a:t>
                  </a:r>
                  <a:endParaRPr/>
                </a:p>
              </p:txBody>
            </p:sp>
            <p:sp>
              <p:nvSpPr>
                <p:cNvPr id="3440" name="Google Shape;3440;g382062e5864_0_1104"/>
                <p:cNvSpPr/>
                <p:nvPr/>
              </p:nvSpPr>
              <p:spPr>
                <a:xfrm>
                  <a:off x="7663532" y="1035409"/>
                  <a:ext cx="6354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4000" b="1">
                      <a:solidFill>
                        <a:srgbClr val="FF6600"/>
                      </a:solidFill>
                      <a:latin typeface="Arial"/>
                      <a:ea typeface="Arial"/>
                      <a:cs typeface="Arial"/>
                      <a:sym typeface="Arial"/>
                    </a:rPr>
                    <a:t>愛</a:t>
                  </a:r>
                  <a:endParaRPr/>
                </a:p>
              </p:txBody>
            </p:sp>
            <p:sp>
              <p:nvSpPr>
                <p:cNvPr id="3441" name="Google Shape;3441;g382062e5864_0_1104"/>
                <p:cNvSpPr/>
                <p:nvPr/>
              </p:nvSpPr>
              <p:spPr>
                <a:xfrm rot="483394">
                  <a:off x="8234177" y="1086324"/>
                  <a:ext cx="595073" cy="5847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a:solidFill>
                        <a:srgbClr val="FF6600"/>
                      </a:solidFill>
                      <a:latin typeface="Arial"/>
                      <a:ea typeface="Arial"/>
                      <a:cs typeface="Arial"/>
                      <a:sym typeface="Arial"/>
                    </a:rPr>
                    <a:t>你</a:t>
                  </a:r>
                  <a:endParaRPr/>
                </a:p>
              </p:txBody>
            </p:sp>
          </p:grpSp>
          <p:pic>
            <p:nvPicPr>
              <p:cNvPr id="3442" name="Google Shape;3442;g382062e5864_0_1104"/>
              <p:cNvPicPr preferRelativeResize="0"/>
              <p:nvPr/>
            </p:nvPicPr>
            <p:blipFill rotWithShape="1">
              <a:blip r:embed="rId8">
                <a:alphaModFix/>
              </a:blip>
              <a:srcRect l="53153" t="26281" r="25811" b="52121"/>
              <a:stretch/>
            </p:blipFill>
            <p:spPr>
              <a:xfrm>
                <a:off x="9151383" y="884745"/>
                <a:ext cx="404031" cy="584776"/>
              </a:xfrm>
              <a:prstGeom prst="rect">
                <a:avLst/>
              </a:prstGeom>
              <a:noFill/>
              <a:ln>
                <a:noFill/>
              </a:ln>
            </p:spPr>
          </p:pic>
        </p:grpSp>
        <p:sp>
          <p:nvSpPr>
            <p:cNvPr id="3443" name="Google Shape;3443;g382062e5864_0_1104"/>
            <p:cNvSpPr txBox="1"/>
            <p:nvPr/>
          </p:nvSpPr>
          <p:spPr>
            <a:xfrm>
              <a:off x="2699316" y="746760"/>
              <a:ext cx="4900800" cy="1367700"/>
            </a:xfrm>
            <a:prstGeom prst="rect">
              <a:avLst/>
            </a:prstGeom>
            <a:noFill/>
            <a:ln>
              <a:noFill/>
            </a:ln>
          </p:spPr>
          <p:txBody>
            <a:bodyPr spcFirstLastPara="1" wrap="square" lIns="36575" tIns="36575" rIns="36575" bIns="36575" anchor="t" anchorCtr="0">
              <a:noAutofit/>
            </a:bodyPr>
            <a:lstStyle/>
            <a:p>
              <a:pPr marL="0" marR="0" lvl="0" indent="0" algn="ctr" rtl="0">
                <a:spcBef>
                  <a:spcPts val="0"/>
                </a:spcBef>
                <a:spcAft>
                  <a:spcPts val="0"/>
                </a:spcAft>
                <a:buNone/>
              </a:pPr>
              <a:r>
                <a:rPr lang="zh-TW" sz="8000" b="1" i="0" u="none" strike="noStrike">
                  <a:solidFill>
                    <a:srgbClr val="FFFFFF"/>
                  </a:solidFill>
                  <a:latin typeface="Arial"/>
                  <a:ea typeface="Arial"/>
                  <a:cs typeface="Arial"/>
                  <a:sym typeface="Arial"/>
                </a:rPr>
                <a:t>師情話語</a:t>
              </a:r>
              <a:endParaRPr sz="1800" b="1" i="0" u="none" strike="noStrike">
                <a:solidFill>
                  <a:srgbClr val="FFFFFF"/>
                </a:solidFill>
                <a:latin typeface="Arial"/>
                <a:ea typeface="Arial"/>
                <a:cs typeface="Arial"/>
                <a:sym typeface="Arial"/>
              </a:endParaRPr>
            </a:p>
          </p:txBody>
        </p:sp>
      </p:grpSp>
      <p:sp>
        <p:nvSpPr>
          <p:cNvPr id="3444" name="Google Shape;3444;g382062e5864_0_1104"/>
          <p:cNvSpPr/>
          <p:nvPr/>
        </p:nvSpPr>
        <p:spPr>
          <a:xfrm>
            <a:off x="4110330" y="7011126"/>
            <a:ext cx="3000900" cy="461700"/>
          </a:xfrm>
          <a:prstGeom prst="rect">
            <a:avLst/>
          </a:prstGeom>
          <a:noFill/>
          <a:ln>
            <a:noFill/>
          </a:ln>
          <a:effectLst>
            <a:outerShdw blurRad="50800" sx="1000" sy="1000" algn="ctr" rotWithShape="0">
              <a:schemeClr val="lt1"/>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a:solidFill>
                  <a:srgbClr val="8D5E2F"/>
                </a:solidFill>
                <a:latin typeface="Arial"/>
                <a:ea typeface="Arial"/>
                <a:cs typeface="Arial"/>
                <a:sym typeface="Arial"/>
              </a:rPr>
              <a:t>輔導處邀您共襄盛舉</a:t>
            </a:r>
            <a:endParaRPr sz="2400">
              <a:solidFill>
                <a:srgbClr val="8D5E2F"/>
              </a:solidFill>
              <a:latin typeface="Calibri"/>
              <a:ea typeface="Calibri"/>
              <a:cs typeface="Calibri"/>
              <a:sym typeface="Calibri"/>
            </a:endParaRPr>
          </a:p>
        </p:txBody>
      </p:sp>
      <p:sp>
        <p:nvSpPr>
          <p:cNvPr id="3445" name="Google Shape;3445;g382062e5864_0_1104"/>
          <p:cNvSpPr/>
          <p:nvPr/>
        </p:nvSpPr>
        <p:spPr>
          <a:xfrm>
            <a:off x="591127" y="1904174"/>
            <a:ext cx="9009900" cy="4463400"/>
          </a:xfrm>
          <a:prstGeom prst="rect">
            <a:avLst/>
          </a:prstGeom>
          <a:blipFill rotWithShape="1">
            <a:blip r:embed="rId9">
              <a:alphaModFix amt="20000"/>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46" name="Google Shape;3446;g382062e5864_0_1104"/>
          <p:cNvSpPr txBox="1"/>
          <p:nvPr/>
        </p:nvSpPr>
        <p:spPr>
          <a:xfrm>
            <a:off x="1502084" y="2039058"/>
            <a:ext cx="1259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文宣孺</a:t>
            </a:r>
            <a:endParaRPr/>
          </a:p>
        </p:txBody>
      </p:sp>
      <p:sp>
        <p:nvSpPr>
          <p:cNvPr id="3447" name="Google Shape;3447;g382062e5864_0_1104"/>
          <p:cNvSpPr txBox="1"/>
          <p:nvPr/>
        </p:nvSpPr>
        <p:spPr>
          <a:xfrm>
            <a:off x="2705664" y="2040269"/>
            <a:ext cx="72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想對</a:t>
            </a:r>
            <a:endParaRPr/>
          </a:p>
        </p:txBody>
      </p:sp>
      <p:sp>
        <p:nvSpPr>
          <p:cNvPr id="3448" name="Google Shape;3448;g382062e5864_0_1104"/>
          <p:cNvSpPr txBox="1"/>
          <p:nvPr/>
        </p:nvSpPr>
        <p:spPr>
          <a:xfrm>
            <a:off x="3521821" y="2043544"/>
            <a:ext cx="13320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王佳楨</a:t>
            </a:r>
            <a:endParaRPr/>
          </a:p>
        </p:txBody>
      </p:sp>
      <p:sp>
        <p:nvSpPr>
          <p:cNvPr id="3449" name="Google Shape;3449;g382062e5864_0_1104"/>
          <p:cNvSpPr txBox="1"/>
          <p:nvPr/>
        </p:nvSpPr>
        <p:spPr>
          <a:xfrm>
            <a:off x="4803275" y="2056193"/>
            <a:ext cx="914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老師說</a:t>
            </a:r>
            <a:endParaRPr/>
          </a:p>
        </p:txBody>
      </p:sp>
      <p:sp>
        <p:nvSpPr>
          <p:cNvPr id="3450" name="Google Shape;3450;g382062e5864_0_1104"/>
          <p:cNvSpPr txBox="1"/>
          <p:nvPr/>
        </p:nvSpPr>
        <p:spPr>
          <a:xfrm>
            <a:off x="807376" y="2674375"/>
            <a:ext cx="7211400" cy="3109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800">
                <a:solidFill>
                  <a:schemeClr val="dk1"/>
                </a:solidFill>
                <a:latin typeface="DFKai-SB"/>
                <a:ea typeface="DFKai-SB"/>
                <a:cs typeface="DFKai-SB"/>
                <a:sym typeface="DFKai-SB"/>
              </a:rPr>
              <a:t>謝謝王佳楨老師這三年的教導，老師教的地理真的很好，是國風少數教的這麼好的老師，而且我覺得老師在畫台灣、中國等等的國家形狀畫的很像，一看就是畫了很多次的樣子。在課堂上老師聲音夠大夠清楚，教的內容、講義都是重點，能夠被老師教三年的地理真的很幸運！謝謝老師~</a:t>
            </a:r>
            <a:endParaRPr sz="1000"/>
          </a:p>
        </p:txBody>
      </p:sp>
      <p:sp>
        <p:nvSpPr>
          <p:cNvPr id="3451" name="Google Shape;3451;g382062e5864_0_1104"/>
          <p:cNvSpPr txBox="1"/>
          <p:nvPr/>
        </p:nvSpPr>
        <p:spPr>
          <a:xfrm>
            <a:off x="807369" y="2056193"/>
            <a:ext cx="755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Calibri"/>
                <a:ea typeface="Calibri"/>
                <a:cs typeface="Calibri"/>
                <a:sym typeface="Calibri"/>
              </a:rPr>
              <a:t>907</a:t>
            </a:r>
            <a:endParaRPr/>
          </a:p>
        </p:txBody>
      </p:sp>
      <p:pic>
        <p:nvPicPr>
          <p:cNvPr id="3452" name="Google Shape;3452;g382062e5864_0_1104"/>
          <p:cNvPicPr preferRelativeResize="0"/>
          <p:nvPr/>
        </p:nvPicPr>
        <p:blipFill rotWithShape="1">
          <a:blip r:embed="rId10">
            <a:alphaModFix/>
          </a:blip>
          <a:srcRect/>
          <a:stretch/>
        </p:blipFill>
        <p:spPr>
          <a:xfrm>
            <a:off x="7335248" y="4458750"/>
            <a:ext cx="2586000" cy="25859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pic>
        <p:nvPicPr>
          <p:cNvPr id="389" name="Google Shape;389;g382062e5864_0_3174" descr="未命名設計 (1)"/>
          <p:cNvPicPr preferRelativeResize="0"/>
          <p:nvPr/>
        </p:nvPicPr>
        <p:blipFill rotWithShape="1">
          <a:blip r:embed="rId3">
            <a:alphaModFix/>
          </a:blip>
          <a:srcRect r="55656" b="82022"/>
          <a:stretch/>
        </p:blipFill>
        <p:spPr>
          <a:xfrm rot="5400000">
            <a:off x="8056536" y="716276"/>
            <a:ext cx="3351558" cy="1922175"/>
          </a:xfrm>
          <a:prstGeom prst="rect">
            <a:avLst/>
          </a:prstGeom>
          <a:noFill/>
          <a:ln>
            <a:noFill/>
          </a:ln>
        </p:spPr>
      </p:pic>
      <p:pic>
        <p:nvPicPr>
          <p:cNvPr id="390" name="Google Shape;390;g382062e5864_0_3174" descr="未命名設計 (1)"/>
          <p:cNvPicPr preferRelativeResize="0"/>
          <p:nvPr/>
        </p:nvPicPr>
        <p:blipFill rotWithShape="1">
          <a:blip r:embed="rId4">
            <a:alphaModFix/>
          </a:blip>
          <a:srcRect t="21778" r="85905" b="51350"/>
          <a:stretch/>
        </p:blipFill>
        <p:spPr>
          <a:xfrm rot="5400000">
            <a:off x="7313070" y="-902308"/>
            <a:ext cx="1065214" cy="2872999"/>
          </a:xfrm>
          <a:prstGeom prst="rect">
            <a:avLst/>
          </a:prstGeom>
          <a:noFill/>
          <a:ln>
            <a:noFill/>
          </a:ln>
        </p:spPr>
      </p:pic>
      <p:pic>
        <p:nvPicPr>
          <p:cNvPr id="391" name="Google Shape;391;g382062e5864_0_3174" descr="未命名設計 (1)"/>
          <p:cNvPicPr preferRelativeResize="0"/>
          <p:nvPr/>
        </p:nvPicPr>
        <p:blipFill rotWithShape="1">
          <a:blip r:embed="rId5">
            <a:alphaModFix/>
          </a:blip>
          <a:srcRect t="65462" r="76096"/>
          <a:stretch/>
        </p:blipFill>
        <p:spPr>
          <a:xfrm rot="5400000">
            <a:off x="938098" y="-934920"/>
            <a:ext cx="1793877" cy="3666893"/>
          </a:xfrm>
          <a:prstGeom prst="rect">
            <a:avLst/>
          </a:prstGeom>
          <a:noFill/>
          <a:ln>
            <a:noFill/>
          </a:ln>
        </p:spPr>
      </p:pic>
      <p:pic>
        <p:nvPicPr>
          <p:cNvPr id="392" name="Google Shape;392;g382062e5864_0_3174" descr="未命名設計 (1)"/>
          <p:cNvPicPr preferRelativeResize="0"/>
          <p:nvPr/>
        </p:nvPicPr>
        <p:blipFill rotWithShape="1">
          <a:blip r:embed="rId5">
            <a:alphaModFix/>
          </a:blip>
          <a:srcRect l="56531" b="77862"/>
          <a:stretch/>
        </p:blipFill>
        <p:spPr>
          <a:xfrm rot="5400000">
            <a:off x="7867303" y="4733578"/>
            <a:ext cx="3285352" cy="2366847"/>
          </a:xfrm>
          <a:prstGeom prst="rect">
            <a:avLst/>
          </a:prstGeom>
          <a:noFill/>
          <a:ln>
            <a:noFill/>
          </a:ln>
        </p:spPr>
      </p:pic>
      <p:pic>
        <p:nvPicPr>
          <p:cNvPr id="393" name="Google Shape;393;g382062e5864_0_3174" descr="未命名設計 (1)"/>
          <p:cNvPicPr preferRelativeResize="0"/>
          <p:nvPr/>
        </p:nvPicPr>
        <p:blipFill rotWithShape="1">
          <a:blip r:embed="rId5">
            <a:alphaModFix/>
          </a:blip>
          <a:srcRect l="76656" t="24451" b="49074"/>
          <a:stretch/>
        </p:blipFill>
        <p:spPr>
          <a:xfrm rot="5400000">
            <a:off x="3496961" y="5262256"/>
            <a:ext cx="1764284" cy="2830552"/>
          </a:xfrm>
          <a:prstGeom prst="rect">
            <a:avLst/>
          </a:prstGeom>
          <a:noFill/>
          <a:ln>
            <a:noFill/>
          </a:ln>
        </p:spPr>
      </p:pic>
      <p:pic>
        <p:nvPicPr>
          <p:cNvPr id="394" name="Google Shape;394;g382062e5864_0_3174" descr="未命名設計 (1)"/>
          <p:cNvPicPr preferRelativeResize="0"/>
          <p:nvPr/>
        </p:nvPicPr>
        <p:blipFill rotWithShape="1">
          <a:blip r:embed="rId5">
            <a:alphaModFix/>
          </a:blip>
          <a:srcRect l="76656" t="74917" b="-169"/>
          <a:stretch/>
        </p:blipFill>
        <p:spPr>
          <a:xfrm rot="5400000">
            <a:off x="447382" y="5342740"/>
            <a:ext cx="1764284" cy="2699792"/>
          </a:xfrm>
          <a:prstGeom prst="rect">
            <a:avLst/>
          </a:prstGeom>
          <a:noFill/>
          <a:ln>
            <a:noFill/>
          </a:ln>
        </p:spPr>
      </p:pic>
      <p:sp>
        <p:nvSpPr>
          <p:cNvPr id="395" name="Google Shape;395;g382062e5864_0_3174"/>
          <p:cNvSpPr/>
          <p:nvPr/>
        </p:nvSpPr>
        <p:spPr>
          <a:xfrm>
            <a:off x="772459" y="184093"/>
            <a:ext cx="52821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548135"/>
                </a:solidFill>
                <a:latin typeface="Arial"/>
                <a:ea typeface="Arial"/>
                <a:cs typeface="Arial"/>
                <a:sym typeface="Arial"/>
              </a:rPr>
              <a:t>國風國中 11</a:t>
            </a:r>
            <a:r>
              <a:rPr lang="zh-TW" sz="2400">
                <a:solidFill>
                  <a:srgbClr val="548135"/>
                </a:solidFill>
              </a:rPr>
              <a:t>4</a:t>
            </a:r>
            <a:r>
              <a:rPr lang="zh-TW" sz="2400" b="0" i="0" u="none" strike="noStrike" cap="none">
                <a:solidFill>
                  <a:srgbClr val="548135"/>
                </a:solidFill>
                <a:latin typeface="Arial"/>
                <a:ea typeface="Arial"/>
                <a:cs typeface="Arial"/>
                <a:sym typeface="Arial"/>
              </a:rPr>
              <a:t>學年度 教師節感恩活動 </a:t>
            </a:r>
            <a:endParaRPr sz="2400" b="0" i="0" u="none" strike="noStrike" cap="none">
              <a:solidFill>
                <a:srgbClr val="548135"/>
              </a:solidFill>
              <a:latin typeface="Arial"/>
              <a:ea typeface="Arial"/>
              <a:cs typeface="Arial"/>
              <a:sym typeface="Arial"/>
            </a:endParaRPr>
          </a:p>
        </p:txBody>
      </p:sp>
      <p:pic>
        <p:nvPicPr>
          <p:cNvPr id="396" name="Google Shape;396;g382062e5864_0_3174"/>
          <p:cNvPicPr preferRelativeResize="0"/>
          <p:nvPr/>
        </p:nvPicPr>
        <p:blipFill rotWithShape="1">
          <a:blip r:embed="rId6">
            <a:alphaModFix/>
          </a:blip>
          <a:srcRect/>
          <a:stretch/>
        </p:blipFill>
        <p:spPr>
          <a:xfrm>
            <a:off x="138184" y="46804"/>
            <a:ext cx="634275" cy="634275"/>
          </a:xfrm>
          <a:prstGeom prst="rect">
            <a:avLst/>
          </a:prstGeom>
          <a:noFill/>
          <a:ln>
            <a:noFill/>
          </a:ln>
        </p:spPr>
      </p:pic>
      <p:grpSp>
        <p:nvGrpSpPr>
          <p:cNvPr id="397" name="Google Shape;397;g382062e5864_0_3174"/>
          <p:cNvGrpSpPr/>
          <p:nvPr/>
        </p:nvGrpSpPr>
        <p:grpSpPr>
          <a:xfrm>
            <a:off x="2699316" y="-113772"/>
            <a:ext cx="7543462" cy="2273808"/>
            <a:chOff x="2699316" y="-113772"/>
            <a:chExt cx="7543462" cy="2273808"/>
          </a:xfrm>
        </p:grpSpPr>
        <p:grpSp>
          <p:nvGrpSpPr>
            <p:cNvPr id="398" name="Google Shape;398;g382062e5864_0_3174"/>
            <p:cNvGrpSpPr/>
            <p:nvPr/>
          </p:nvGrpSpPr>
          <p:grpSpPr>
            <a:xfrm>
              <a:off x="6915981" y="-113772"/>
              <a:ext cx="3326797" cy="2273808"/>
              <a:chOff x="6518494" y="19393"/>
              <a:chExt cx="3326797" cy="2273808"/>
            </a:xfrm>
          </p:grpSpPr>
          <p:pic>
            <p:nvPicPr>
              <p:cNvPr id="399" name="Google Shape;399;g382062e5864_0_3174"/>
              <p:cNvPicPr preferRelativeResize="0"/>
              <p:nvPr/>
            </p:nvPicPr>
            <p:blipFill rotWithShape="1">
              <a:blip r:embed="rId7">
                <a:alphaModFix/>
              </a:blip>
              <a:srcRect l="21338" t="2950" r="54525" b="67453"/>
              <a:stretch/>
            </p:blipFill>
            <p:spPr>
              <a:xfrm rot="-470706">
                <a:off x="6631473" y="222277"/>
                <a:ext cx="3100840" cy="1868041"/>
              </a:xfrm>
              <a:prstGeom prst="rect">
                <a:avLst/>
              </a:prstGeom>
              <a:noFill/>
              <a:ln>
                <a:noFill/>
              </a:ln>
            </p:spPr>
          </p:pic>
          <p:grpSp>
            <p:nvGrpSpPr>
              <p:cNvPr id="400" name="Google Shape;400;g382062e5864_0_3174"/>
              <p:cNvGrpSpPr/>
              <p:nvPr/>
            </p:nvGrpSpPr>
            <p:grpSpPr>
              <a:xfrm>
                <a:off x="7158974" y="592357"/>
                <a:ext cx="2324700" cy="1241888"/>
                <a:chOff x="6822758" y="501521"/>
                <a:chExt cx="2324700" cy="1241888"/>
              </a:xfrm>
            </p:grpSpPr>
            <p:sp>
              <p:nvSpPr>
                <p:cNvPr id="401" name="Google Shape;401;g382062e5864_0_3174"/>
                <p:cNvSpPr txBox="1"/>
                <p:nvPr/>
              </p:nvSpPr>
              <p:spPr>
                <a:xfrm>
                  <a:off x="6822758" y="501521"/>
                  <a:ext cx="23247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大聲說出</a:t>
                  </a:r>
                  <a:endParaRPr sz="3200" b="1" i="0" u="none" strike="noStrike" cap="none">
                    <a:solidFill>
                      <a:srgbClr val="FF6600"/>
                    </a:solidFill>
                    <a:latin typeface="Arial"/>
                    <a:ea typeface="Arial"/>
                    <a:cs typeface="Arial"/>
                    <a:sym typeface="Arial"/>
                  </a:endParaRPr>
                </a:p>
              </p:txBody>
            </p:sp>
            <p:sp>
              <p:nvSpPr>
                <p:cNvPr id="402" name="Google Shape;402;g382062e5864_0_3174"/>
                <p:cNvSpPr/>
                <p:nvPr/>
              </p:nvSpPr>
              <p:spPr>
                <a:xfrm rot="-654668">
                  <a:off x="7094274" y="1102348"/>
                  <a:ext cx="633961" cy="5847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我</a:t>
                  </a:r>
                  <a:endParaRPr/>
                </a:p>
              </p:txBody>
            </p:sp>
            <p:sp>
              <p:nvSpPr>
                <p:cNvPr id="403" name="Google Shape;403;g382062e5864_0_3174"/>
                <p:cNvSpPr/>
                <p:nvPr/>
              </p:nvSpPr>
              <p:spPr>
                <a:xfrm>
                  <a:off x="7663532" y="1035409"/>
                  <a:ext cx="6354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4000" b="1" i="0" u="none" strike="noStrike" cap="none">
                      <a:solidFill>
                        <a:srgbClr val="FF6600"/>
                      </a:solidFill>
                      <a:latin typeface="Arial"/>
                      <a:ea typeface="Arial"/>
                      <a:cs typeface="Arial"/>
                      <a:sym typeface="Arial"/>
                    </a:rPr>
                    <a:t>愛</a:t>
                  </a:r>
                  <a:endParaRPr/>
                </a:p>
              </p:txBody>
            </p:sp>
            <p:sp>
              <p:nvSpPr>
                <p:cNvPr id="404" name="Google Shape;404;g382062e5864_0_3174"/>
                <p:cNvSpPr/>
                <p:nvPr/>
              </p:nvSpPr>
              <p:spPr>
                <a:xfrm rot="483394">
                  <a:off x="8234177" y="1086324"/>
                  <a:ext cx="595073" cy="5847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你</a:t>
                  </a:r>
                  <a:endParaRPr/>
                </a:p>
              </p:txBody>
            </p:sp>
          </p:grpSp>
          <p:pic>
            <p:nvPicPr>
              <p:cNvPr id="405" name="Google Shape;405;g382062e5864_0_3174"/>
              <p:cNvPicPr preferRelativeResize="0"/>
              <p:nvPr/>
            </p:nvPicPr>
            <p:blipFill rotWithShape="1">
              <a:blip r:embed="rId8">
                <a:alphaModFix/>
              </a:blip>
              <a:srcRect l="53153" t="26281" r="25811" b="52121"/>
              <a:stretch/>
            </p:blipFill>
            <p:spPr>
              <a:xfrm>
                <a:off x="9151383" y="884745"/>
                <a:ext cx="404031" cy="584776"/>
              </a:xfrm>
              <a:prstGeom prst="rect">
                <a:avLst/>
              </a:prstGeom>
              <a:noFill/>
              <a:ln>
                <a:noFill/>
              </a:ln>
            </p:spPr>
          </p:pic>
        </p:grpSp>
        <p:sp>
          <p:nvSpPr>
            <p:cNvPr id="406" name="Google Shape;406;g382062e5864_0_3174"/>
            <p:cNvSpPr txBox="1"/>
            <p:nvPr/>
          </p:nvSpPr>
          <p:spPr>
            <a:xfrm>
              <a:off x="2699316" y="746760"/>
              <a:ext cx="4900800" cy="1367700"/>
            </a:xfrm>
            <a:prstGeom prst="rect">
              <a:avLst/>
            </a:prstGeom>
            <a:noFill/>
            <a:ln>
              <a:noFill/>
            </a:ln>
          </p:spPr>
          <p:txBody>
            <a:bodyPr spcFirstLastPara="1" wrap="square" lIns="36575" tIns="36575" rIns="36575" bIns="36575" anchor="t" anchorCtr="0">
              <a:noAutofit/>
            </a:bodyPr>
            <a:lstStyle/>
            <a:p>
              <a:pPr marL="0" marR="0" lvl="0" indent="0" algn="ctr" rtl="0">
                <a:spcBef>
                  <a:spcPts val="0"/>
                </a:spcBef>
                <a:spcAft>
                  <a:spcPts val="0"/>
                </a:spcAft>
                <a:buNone/>
              </a:pPr>
              <a:r>
                <a:rPr lang="zh-TW" sz="8000" b="1" i="0" u="none" strike="noStrike" cap="none">
                  <a:solidFill>
                    <a:srgbClr val="FFFFFF"/>
                  </a:solidFill>
                  <a:latin typeface="Arial"/>
                  <a:ea typeface="Arial"/>
                  <a:cs typeface="Arial"/>
                  <a:sym typeface="Arial"/>
                </a:rPr>
                <a:t>師情話語</a:t>
              </a:r>
              <a:endParaRPr sz="1800" b="1" i="0" u="none" strike="noStrike" cap="none">
                <a:solidFill>
                  <a:srgbClr val="FFFFFF"/>
                </a:solidFill>
                <a:latin typeface="Arial"/>
                <a:ea typeface="Arial"/>
                <a:cs typeface="Arial"/>
                <a:sym typeface="Arial"/>
              </a:endParaRPr>
            </a:p>
          </p:txBody>
        </p:sp>
      </p:grpSp>
      <p:sp>
        <p:nvSpPr>
          <p:cNvPr id="407" name="Google Shape;407;g382062e5864_0_3174"/>
          <p:cNvSpPr/>
          <p:nvPr/>
        </p:nvSpPr>
        <p:spPr>
          <a:xfrm>
            <a:off x="4110330" y="7011126"/>
            <a:ext cx="3000900" cy="461700"/>
          </a:xfrm>
          <a:prstGeom prst="rect">
            <a:avLst/>
          </a:prstGeom>
          <a:noFill/>
          <a:ln>
            <a:noFill/>
          </a:ln>
          <a:effectLst>
            <a:outerShdw blurRad="50800" sx="1000" sy="1000" algn="ctr" rotWithShape="0">
              <a:schemeClr val="lt1"/>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8D5E2F"/>
                </a:solidFill>
                <a:latin typeface="Arial"/>
                <a:ea typeface="Arial"/>
                <a:cs typeface="Arial"/>
                <a:sym typeface="Arial"/>
              </a:rPr>
              <a:t>輔導處邀您共襄盛舉</a:t>
            </a:r>
            <a:endParaRPr sz="2400" b="0" i="0" u="none" strike="noStrike" cap="none">
              <a:solidFill>
                <a:srgbClr val="8D5E2F"/>
              </a:solidFill>
              <a:latin typeface="Calibri"/>
              <a:ea typeface="Calibri"/>
              <a:cs typeface="Calibri"/>
              <a:sym typeface="Calibri"/>
            </a:endParaRPr>
          </a:p>
        </p:txBody>
      </p:sp>
      <p:sp>
        <p:nvSpPr>
          <p:cNvPr id="408" name="Google Shape;408;g382062e5864_0_3174"/>
          <p:cNvSpPr/>
          <p:nvPr/>
        </p:nvSpPr>
        <p:spPr>
          <a:xfrm>
            <a:off x="591127" y="1904174"/>
            <a:ext cx="9009900" cy="4463400"/>
          </a:xfrm>
          <a:prstGeom prst="rect">
            <a:avLst/>
          </a:prstGeom>
          <a:blipFill rotWithShape="1">
            <a:blip r:embed="rId9">
              <a:alphaModFix amt="20000"/>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09" name="Google Shape;409;g382062e5864_0_3174"/>
          <p:cNvSpPr txBox="1"/>
          <p:nvPr/>
        </p:nvSpPr>
        <p:spPr>
          <a:xfrm>
            <a:off x="1502084" y="2039058"/>
            <a:ext cx="1259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莊芮昕</a:t>
            </a:r>
            <a:endParaRPr/>
          </a:p>
        </p:txBody>
      </p:sp>
      <p:sp>
        <p:nvSpPr>
          <p:cNvPr id="410" name="Google Shape;410;g382062e5864_0_3174"/>
          <p:cNvSpPr txBox="1"/>
          <p:nvPr/>
        </p:nvSpPr>
        <p:spPr>
          <a:xfrm>
            <a:off x="2705664" y="2040269"/>
            <a:ext cx="72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想對</a:t>
            </a:r>
            <a:endParaRPr/>
          </a:p>
        </p:txBody>
      </p:sp>
      <p:sp>
        <p:nvSpPr>
          <p:cNvPr id="411" name="Google Shape;411;g382062e5864_0_3174"/>
          <p:cNvSpPr txBox="1"/>
          <p:nvPr/>
        </p:nvSpPr>
        <p:spPr>
          <a:xfrm>
            <a:off x="3521821" y="2043544"/>
            <a:ext cx="13320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林千翔</a:t>
            </a:r>
            <a:endParaRPr/>
          </a:p>
        </p:txBody>
      </p:sp>
      <p:sp>
        <p:nvSpPr>
          <p:cNvPr id="412" name="Google Shape;412;g382062e5864_0_3174"/>
          <p:cNvSpPr txBox="1"/>
          <p:nvPr/>
        </p:nvSpPr>
        <p:spPr>
          <a:xfrm>
            <a:off x="4803275" y="2056193"/>
            <a:ext cx="914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老師說</a:t>
            </a:r>
            <a:endParaRPr/>
          </a:p>
        </p:txBody>
      </p:sp>
      <p:sp>
        <p:nvSpPr>
          <p:cNvPr id="413" name="Google Shape;413;g382062e5864_0_3174"/>
          <p:cNvSpPr txBox="1"/>
          <p:nvPr/>
        </p:nvSpPr>
        <p:spPr>
          <a:xfrm>
            <a:off x="807375" y="2674375"/>
            <a:ext cx="7868100" cy="25551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zh-TW" sz="4000">
                <a:solidFill>
                  <a:schemeClr val="dk1"/>
                </a:solidFill>
                <a:latin typeface="DFKai-SB"/>
                <a:ea typeface="DFKai-SB"/>
                <a:cs typeface="DFKai-SB"/>
                <a:sym typeface="DFKai-SB"/>
              </a:rPr>
              <a:t>我要感謝資訊科技的老師，他上課很有趣也很歡樂，他教了我們很多科技的知識和程式，我真的很感謝他。</a:t>
            </a:r>
            <a:endParaRPr sz="5600">
              <a:solidFill>
                <a:schemeClr val="dk1"/>
              </a:solidFill>
              <a:latin typeface="DFKai-SB"/>
              <a:ea typeface="DFKai-SB"/>
              <a:cs typeface="DFKai-SB"/>
              <a:sym typeface="DFKai-SB"/>
            </a:endParaRPr>
          </a:p>
        </p:txBody>
      </p:sp>
      <p:sp>
        <p:nvSpPr>
          <p:cNvPr id="414" name="Google Shape;414;g382062e5864_0_3174"/>
          <p:cNvSpPr txBox="1"/>
          <p:nvPr/>
        </p:nvSpPr>
        <p:spPr>
          <a:xfrm>
            <a:off x="807369" y="2056193"/>
            <a:ext cx="755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Calibri"/>
                <a:ea typeface="Calibri"/>
                <a:cs typeface="Calibri"/>
                <a:sym typeface="Calibri"/>
              </a:rPr>
              <a:t>909</a:t>
            </a:r>
            <a:endParaRPr/>
          </a:p>
        </p:txBody>
      </p:sp>
      <p:pic>
        <p:nvPicPr>
          <p:cNvPr id="415" name="Google Shape;415;g382062e5864_0_3174"/>
          <p:cNvPicPr preferRelativeResize="0"/>
          <p:nvPr/>
        </p:nvPicPr>
        <p:blipFill rotWithShape="1">
          <a:blip r:embed="rId10">
            <a:alphaModFix/>
          </a:blip>
          <a:srcRect/>
          <a:stretch/>
        </p:blipFill>
        <p:spPr>
          <a:xfrm>
            <a:off x="7150825" y="4274325"/>
            <a:ext cx="2770425" cy="277039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3456"/>
        <p:cNvGrpSpPr/>
        <p:nvPr/>
      </p:nvGrpSpPr>
      <p:grpSpPr>
        <a:xfrm>
          <a:off x="0" y="0"/>
          <a:ext cx="0" cy="0"/>
          <a:chOff x="0" y="0"/>
          <a:chExt cx="0" cy="0"/>
        </a:xfrm>
      </p:grpSpPr>
      <p:pic>
        <p:nvPicPr>
          <p:cNvPr id="3457" name="Google Shape;3457;g382062e5864_0_1458" descr="未命名設計 (1)"/>
          <p:cNvPicPr preferRelativeResize="0"/>
          <p:nvPr/>
        </p:nvPicPr>
        <p:blipFill rotWithShape="1">
          <a:blip r:embed="rId3">
            <a:alphaModFix/>
          </a:blip>
          <a:srcRect r="55656" b="82022"/>
          <a:stretch/>
        </p:blipFill>
        <p:spPr>
          <a:xfrm rot="5400000">
            <a:off x="8056536" y="716276"/>
            <a:ext cx="3351558" cy="1922175"/>
          </a:xfrm>
          <a:prstGeom prst="rect">
            <a:avLst/>
          </a:prstGeom>
          <a:noFill/>
          <a:ln>
            <a:noFill/>
          </a:ln>
        </p:spPr>
      </p:pic>
      <p:pic>
        <p:nvPicPr>
          <p:cNvPr id="3458" name="Google Shape;3458;g382062e5864_0_1458" descr="未命名設計 (1)"/>
          <p:cNvPicPr preferRelativeResize="0"/>
          <p:nvPr/>
        </p:nvPicPr>
        <p:blipFill rotWithShape="1">
          <a:blip r:embed="rId4">
            <a:alphaModFix/>
          </a:blip>
          <a:srcRect t="21778" r="85905" b="51350"/>
          <a:stretch/>
        </p:blipFill>
        <p:spPr>
          <a:xfrm rot="5400000">
            <a:off x="7313070" y="-902308"/>
            <a:ext cx="1065214" cy="2872999"/>
          </a:xfrm>
          <a:prstGeom prst="rect">
            <a:avLst/>
          </a:prstGeom>
          <a:noFill/>
          <a:ln>
            <a:noFill/>
          </a:ln>
        </p:spPr>
      </p:pic>
      <p:pic>
        <p:nvPicPr>
          <p:cNvPr id="3459" name="Google Shape;3459;g382062e5864_0_1458" descr="未命名設計 (1)"/>
          <p:cNvPicPr preferRelativeResize="0"/>
          <p:nvPr/>
        </p:nvPicPr>
        <p:blipFill rotWithShape="1">
          <a:blip r:embed="rId5">
            <a:alphaModFix/>
          </a:blip>
          <a:srcRect t="65462" r="76096"/>
          <a:stretch/>
        </p:blipFill>
        <p:spPr>
          <a:xfrm rot="5400000">
            <a:off x="938098" y="-934920"/>
            <a:ext cx="1793877" cy="3666893"/>
          </a:xfrm>
          <a:prstGeom prst="rect">
            <a:avLst/>
          </a:prstGeom>
          <a:noFill/>
          <a:ln>
            <a:noFill/>
          </a:ln>
        </p:spPr>
      </p:pic>
      <p:pic>
        <p:nvPicPr>
          <p:cNvPr id="3460" name="Google Shape;3460;g382062e5864_0_1458" descr="未命名設計 (1)"/>
          <p:cNvPicPr preferRelativeResize="0"/>
          <p:nvPr/>
        </p:nvPicPr>
        <p:blipFill rotWithShape="1">
          <a:blip r:embed="rId5">
            <a:alphaModFix/>
          </a:blip>
          <a:srcRect l="56531" b="77862"/>
          <a:stretch/>
        </p:blipFill>
        <p:spPr>
          <a:xfrm rot="5400000">
            <a:off x="7867303" y="4733578"/>
            <a:ext cx="3285352" cy="2366847"/>
          </a:xfrm>
          <a:prstGeom prst="rect">
            <a:avLst/>
          </a:prstGeom>
          <a:noFill/>
          <a:ln>
            <a:noFill/>
          </a:ln>
        </p:spPr>
      </p:pic>
      <p:pic>
        <p:nvPicPr>
          <p:cNvPr id="3461" name="Google Shape;3461;g382062e5864_0_1458" descr="未命名設計 (1)"/>
          <p:cNvPicPr preferRelativeResize="0"/>
          <p:nvPr/>
        </p:nvPicPr>
        <p:blipFill rotWithShape="1">
          <a:blip r:embed="rId5">
            <a:alphaModFix/>
          </a:blip>
          <a:srcRect l="76656" t="24451" b="49074"/>
          <a:stretch/>
        </p:blipFill>
        <p:spPr>
          <a:xfrm rot="5400000">
            <a:off x="3496961" y="5262256"/>
            <a:ext cx="1764284" cy="2830552"/>
          </a:xfrm>
          <a:prstGeom prst="rect">
            <a:avLst/>
          </a:prstGeom>
          <a:noFill/>
          <a:ln>
            <a:noFill/>
          </a:ln>
        </p:spPr>
      </p:pic>
      <p:pic>
        <p:nvPicPr>
          <p:cNvPr id="3462" name="Google Shape;3462;g382062e5864_0_1458" descr="未命名設計 (1)"/>
          <p:cNvPicPr preferRelativeResize="0"/>
          <p:nvPr/>
        </p:nvPicPr>
        <p:blipFill rotWithShape="1">
          <a:blip r:embed="rId5">
            <a:alphaModFix/>
          </a:blip>
          <a:srcRect l="76656" t="74917" b="-169"/>
          <a:stretch/>
        </p:blipFill>
        <p:spPr>
          <a:xfrm rot="5400000">
            <a:off x="447382" y="5342740"/>
            <a:ext cx="1764284" cy="2699792"/>
          </a:xfrm>
          <a:prstGeom prst="rect">
            <a:avLst/>
          </a:prstGeom>
          <a:noFill/>
          <a:ln>
            <a:noFill/>
          </a:ln>
        </p:spPr>
      </p:pic>
      <p:sp>
        <p:nvSpPr>
          <p:cNvPr id="3463" name="Google Shape;3463;g382062e5864_0_1458"/>
          <p:cNvSpPr/>
          <p:nvPr/>
        </p:nvSpPr>
        <p:spPr>
          <a:xfrm>
            <a:off x="772459" y="184093"/>
            <a:ext cx="52821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a:solidFill>
                  <a:srgbClr val="548135"/>
                </a:solidFill>
                <a:latin typeface="Arial"/>
                <a:ea typeface="Arial"/>
                <a:cs typeface="Arial"/>
                <a:sym typeface="Arial"/>
              </a:rPr>
              <a:t>國風國中 11</a:t>
            </a:r>
            <a:r>
              <a:rPr lang="zh-TW" sz="2400">
                <a:solidFill>
                  <a:srgbClr val="548135"/>
                </a:solidFill>
              </a:rPr>
              <a:t>4</a:t>
            </a:r>
            <a:r>
              <a:rPr lang="zh-TW" sz="2400">
                <a:solidFill>
                  <a:srgbClr val="548135"/>
                </a:solidFill>
                <a:latin typeface="Arial"/>
                <a:ea typeface="Arial"/>
                <a:cs typeface="Arial"/>
                <a:sym typeface="Arial"/>
              </a:rPr>
              <a:t>學年度 教師節感恩活動 </a:t>
            </a:r>
            <a:endParaRPr sz="2400">
              <a:solidFill>
                <a:srgbClr val="548135"/>
              </a:solidFill>
              <a:latin typeface="Arial"/>
              <a:ea typeface="Arial"/>
              <a:cs typeface="Arial"/>
              <a:sym typeface="Arial"/>
            </a:endParaRPr>
          </a:p>
        </p:txBody>
      </p:sp>
      <p:pic>
        <p:nvPicPr>
          <p:cNvPr id="3464" name="Google Shape;3464;g382062e5864_0_1458"/>
          <p:cNvPicPr preferRelativeResize="0"/>
          <p:nvPr/>
        </p:nvPicPr>
        <p:blipFill rotWithShape="1">
          <a:blip r:embed="rId6">
            <a:alphaModFix/>
          </a:blip>
          <a:srcRect/>
          <a:stretch/>
        </p:blipFill>
        <p:spPr>
          <a:xfrm>
            <a:off x="138184" y="46804"/>
            <a:ext cx="634275" cy="634275"/>
          </a:xfrm>
          <a:prstGeom prst="rect">
            <a:avLst/>
          </a:prstGeom>
          <a:noFill/>
          <a:ln>
            <a:noFill/>
          </a:ln>
        </p:spPr>
      </p:pic>
      <p:grpSp>
        <p:nvGrpSpPr>
          <p:cNvPr id="3465" name="Google Shape;3465;g382062e5864_0_1458"/>
          <p:cNvGrpSpPr/>
          <p:nvPr/>
        </p:nvGrpSpPr>
        <p:grpSpPr>
          <a:xfrm>
            <a:off x="2699316" y="-113772"/>
            <a:ext cx="7543462" cy="2273808"/>
            <a:chOff x="2699316" y="-113772"/>
            <a:chExt cx="7543462" cy="2273808"/>
          </a:xfrm>
        </p:grpSpPr>
        <p:grpSp>
          <p:nvGrpSpPr>
            <p:cNvPr id="3466" name="Google Shape;3466;g382062e5864_0_1458"/>
            <p:cNvGrpSpPr/>
            <p:nvPr/>
          </p:nvGrpSpPr>
          <p:grpSpPr>
            <a:xfrm>
              <a:off x="6915981" y="-113772"/>
              <a:ext cx="3326797" cy="2273808"/>
              <a:chOff x="6518494" y="19393"/>
              <a:chExt cx="3326797" cy="2273808"/>
            </a:xfrm>
          </p:grpSpPr>
          <p:pic>
            <p:nvPicPr>
              <p:cNvPr id="3467" name="Google Shape;3467;g382062e5864_0_1458"/>
              <p:cNvPicPr preferRelativeResize="0"/>
              <p:nvPr/>
            </p:nvPicPr>
            <p:blipFill rotWithShape="1">
              <a:blip r:embed="rId7">
                <a:alphaModFix/>
              </a:blip>
              <a:srcRect l="21338" t="2950" r="54525" b="67453"/>
              <a:stretch/>
            </p:blipFill>
            <p:spPr>
              <a:xfrm rot="-470706">
                <a:off x="6631473" y="222277"/>
                <a:ext cx="3100840" cy="1868041"/>
              </a:xfrm>
              <a:prstGeom prst="rect">
                <a:avLst/>
              </a:prstGeom>
              <a:noFill/>
              <a:ln>
                <a:noFill/>
              </a:ln>
            </p:spPr>
          </p:pic>
          <p:grpSp>
            <p:nvGrpSpPr>
              <p:cNvPr id="3468" name="Google Shape;3468;g382062e5864_0_1458"/>
              <p:cNvGrpSpPr/>
              <p:nvPr/>
            </p:nvGrpSpPr>
            <p:grpSpPr>
              <a:xfrm>
                <a:off x="7158974" y="592357"/>
                <a:ext cx="2324700" cy="1241888"/>
                <a:chOff x="6822758" y="501521"/>
                <a:chExt cx="2324700" cy="1241888"/>
              </a:xfrm>
            </p:grpSpPr>
            <p:sp>
              <p:nvSpPr>
                <p:cNvPr id="3469" name="Google Shape;3469;g382062e5864_0_1458"/>
                <p:cNvSpPr txBox="1"/>
                <p:nvPr/>
              </p:nvSpPr>
              <p:spPr>
                <a:xfrm>
                  <a:off x="6822758" y="501521"/>
                  <a:ext cx="23247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a:solidFill>
                        <a:srgbClr val="FF6600"/>
                      </a:solidFill>
                      <a:latin typeface="Arial"/>
                      <a:ea typeface="Arial"/>
                      <a:cs typeface="Arial"/>
                      <a:sym typeface="Arial"/>
                    </a:rPr>
                    <a:t>大聲說出</a:t>
                  </a:r>
                  <a:endParaRPr sz="3200" b="1">
                    <a:solidFill>
                      <a:srgbClr val="FF6600"/>
                    </a:solidFill>
                    <a:latin typeface="Arial"/>
                    <a:ea typeface="Arial"/>
                    <a:cs typeface="Arial"/>
                    <a:sym typeface="Arial"/>
                  </a:endParaRPr>
                </a:p>
              </p:txBody>
            </p:sp>
            <p:sp>
              <p:nvSpPr>
                <p:cNvPr id="3470" name="Google Shape;3470;g382062e5864_0_1458"/>
                <p:cNvSpPr/>
                <p:nvPr/>
              </p:nvSpPr>
              <p:spPr>
                <a:xfrm rot="-654668">
                  <a:off x="7094274" y="1102348"/>
                  <a:ext cx="633961" cy="5847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a:solidFill>
                        <a:srgbClr val="FF6600"/>
                      </a:solidFill>
                      <a:latin typeface="Arial"/>
                      <a:ea typeface="Arial"/>
                      <a:cs typeface="Arial"/>
                      <a:sym typeface="Arial"/>
                    </a:rPr>
                    <a:t>我</a:t>
                  </a:r>
                  <a:endParaRPr/>
                </a:p>
              </p:txBody>
            </p:sp>
            <p:sp>
              <p:nvSpPr>
                <p:cNvPr id="3471" name="Google Shape;3471;g382062e5864_0_1458"/>
                <p:cNvSpPr/>
                <p:nvPr/>
              </p:nvSpPr>
              <p:spPr>
                <a:xfrm>
                  <a:off x="7663532" y="1035409"/>
                  <a:ext cx="6354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4000" b="1">
                      <a:solidFill>
                        <a:srgbClr val="FF6600"/>
                      </a:solidFill>
                      <a:latin typeface="Arial"/>
                      <a:ea typeface="Arial"/>
                      <a:cs typeface="Arial"/>
                      <a:sym typeface="Arial"/>
                    </a:rPr>
                    <a:t>愛</a:t>
                  </a:r>
                  <a:endParaRPr/>
                </a:p>
              </p:txBody>
            </p:sp>
            <p:sp>
              <p:nvSpPr>
                <p:cNvPr id="3472" name="Google Shape;3472;g382062e5864_0_1458"/>
                <p:cNvSpPr/>
                <p:nvPr/>
              </p:nvSpPr>
              <p:spPr>
                <a:xfrm rot="483394">
                  <a:off x="8234177" y="1086324"/>
                  <a:ext cx="595073" cy="5847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a:solidFill>
                        <a:srgbClr val="FF6600"/>
                      </a:solidFill>
                      <a:latin typeface="Arial"/>
                      <a:ea typeface="Arial"/>
                      <a:cs typeface="Arial"/>
                      <a:sym typeface="Arial"/>
                    </a:rPr>
                    <a:t>你</a:t>
                  </a:r>
                  <a:endParaRPr/>
                </a:p>
              </p:txBody>
            </p:sp>
          </p:grpSp>
          <p:pic>
            <p:nvPicPr>
              <p:cNvPr id="3473" name="Google Shape;3473;g382062e5864_0_1458"/>
              <p:cNvPicPr preferRelativeResize="0"/>
              <p:nvPr/>
            </p:nvPicPr>
            <p:blipFill rotWithShape="1">
              <a:blip r:embed="rId8">
                <a:alphaModFix/>
              </a:blip>
              <a:srcRect l="53153" t="26281" r="25811" b="52121"/>
              <a:stretch/>
            </p:blipFill>
            <p:spPr>
              <a:xfrm>
                <a:off x="9151383" y="884745"/>
                <a:ext cx="404031" cy="584776"/>
              </a:xfrm>
              <a:prstGeom prst="rect">
                <a:avLst/>
              </a:prstGeom>
              <a:noFill/>
              <a:ln>
                <a:noFill/>
              </a:ln>
            </p:spPr>
          </p:pic>
        </p:grpSp>
        <p:sp>
          <p:nvSpPr>
            <p:cNvPr id="3474" name="Google Shape;3474;g382062e5864_0_1458"/>
            <p:cNvSpPr txBox="1"/>
            <p:nvPr/>
          </p:nvSpPr>
          <p:spPr>
            <a:xfrm>
              <a:off x="2699316" y="746760"/>
              <a:ext cx="4900800" cy="1367700"/>
            </a:xfrm>
            <a:prstGeom prst="rect">
              <a:avLst/>
            </a:prstGeom>
            <a:noFill/>
            <a:ln>
              <a:noFill/>
            </a:ln>
          </p:spPr>
          <p:txBody>
            <a:bodyPr spcFirstLastPara="1" wrap="square" lIns="36575" tIns="36575" rIns="36575" bIns="36575" anchor="t" anchorCtr="0">
              <a:noAutofit/>
            </a:bodyPr>
            <a:lstStyle/>
            <a:p>
              <a:pPr marL="0" marR="0" lvl="0" indent="0" algn="ctr" rtl="0">
                <a:spcBef>
                  <a:spcPts val="0"/>
                </a:spcBef>
                <a:spcAft>
                  <a:spcPts val="0"/>
                </a:spcAft>
                <a:buNone/>
              </a:pPr>
              <a:r>
                <a:rPr lang="zh-TW" sz="8000" b="1" i="0" u="none" strike="noStrike">
                  <a:solidFill>
                    <a:srgbClr val="FFFFFF"/>
                  </a:solidFill>
                  <a:latin typeface="Arial"/>
                  <a:ea typeface="Arial"/>
                  <a:cs typeface="Arial"/>
                  <a:sym typeface="Arial"/>
                </a:rPr>
                <a:t>師情話語</a:t>
              </a:r>
              <a:endParaRPr sz="1800" b="1" i="0" u="none" strike="noStrike">
                <a:solidFill>
                  <a:srgbClr val="FFFFFF"/>
                </a:solidFill>
                <a:latin typeface="Arial"/>
                <a:ea typeface="Arial"/>
                <a:cs typeface="Arial"/>
                <a:sym typeface="Arial"/>
              </a:endParaRPr>
            </a:p>
          </p:txBody>
        </p:sp>
      </p:grpSp>
      <p:sp>
        <p:nvSpPr>
          <p:cNvPr id="3475" name="Google Shape;3475;g382062e5864_0_1458"/>
          <p:cNvSpPr/>
          <p:nvPr/>
        </p:nvSpPr>
        <p:spPr>
          <a:xfrm>
            <a:off x="4110330" y="7011126"/>
            <a:ext cx="3000900" cy="461700"/>
          </a:xfrm>
          <a:prstGeom prst="rect">
            <a:avLst/>
          </a:prstGeom>
          <a:noFill/>
          <a:ln>
            <a:noFill/>
          </a:ln>
          <a:effectLst>
            <a:outerShdw blurRad="50800" sx="1000" sy="1000" algn="ctr" rotWithShape="0">
              <a:schemeClr val="lt1"/>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a:solidFill>
                  <a:srgbClr val="8D5E2F"/>
                </a:solidFill>
                <a:latin typeface="Arial"/>
                <a:ea typeface="Arial"/>
                <a:cs typeface="Arial"/>
                <a:sym typeface="Arial"/>
              </a:rPr>
              <a:t>輔導處邀您共襄盛舉</a:t>
            </a:r>
            <a:endParaRPr sz="2400">
              <a:solidFill>
                <a:srgbClr val="8D5E2F"/>
              </a:solidFill>
              <a:latin typeface="Calibri"/>
              <a:ea typeface="Calibri"/>
              <a:cs typeface="Calibri"/>
              <a:sym typeface="Calibri"/>
            </a:endParaRPr>
          </a:p>
        </p:txBody>
      </p:sp>
      <p:sp>
        <p:nvSpPr>
          <p:cNvPr id="3476" name="Google Shape;3476;g382062e5864_0_1458"/>
          <p:cNvSpPr/>
          <p:nvPr/>
        </p:nvSpPr>
        <p:spPr>
          <a:xfrm>
            <a:off x="591127" y="1904174"/>
            <a:ext cx="9009900" cy="4463400"/>
          </a:xfrm>
          <a:prstGeom prst="rect">
            <a:avLst/>
          </a:prstGeom>
          <a:blipFill rotWithShape="1">
            <a:blip r:embed="rId9">
              <a:alphaModFix amt="20000"/>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77" name="Google Shape;3477;g382062e5864_0_1458"/>
          <p:cNvSpPr txBox="1"/>
          <p:nvPr/>
        </p:nvSpPr>
        <p:spPr>
          <a:xfrm>
            <a:off x="1502084" y="2039058"/>
            <a:ext cx="1259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賴意涵</a:t>
            </a:r>
            <a:endParaRPr/>
          </a:p>
        </p:txBody>
      </p:sp>
      <p:sp>
        <p:nvSpPr>
          <p:cNvPr id="3478" name="Google Shape;3478;g382062e5864_0_1458"/>
          <p:cNvSpPr txBox="1"/>
          <p:nvPr/>
        </p:nvSpPr>
        <p:spPr>
          <a:xfrm>
            <a:off x="2705664" y="2040269"/>
            <a:ext cx="72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想對</a:t>
            </a:r>
            <a:endParaRPr/>
          </a:p>
        </p:txBody>
      </p:sp>
      <p:sp>
        <p:nvSpPr>
          <p:cNvPr id="3479" name="Google Shape;3479;g382062e5864_0_1458"/>
          <p:cNvSpPr txBox="1"/>
          <p:nvPr/>
        </p:nvSpPr>
        <p:spPr>
          <a:xfrm>
            <a:off x="3521821" y="2043544"/>
            <a:ext cx="13320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徐嫚嬪</a:t>
            </a:r>
            <a:endParaRPr/>
          </a:p>
        </p:txBody>
      </p:sp>
      <p:sp>
        <p:nvSpPr>
          <p:cNvPr id="3480" name="Google Shape;3480;g382062e5864_0_1458"/>
          <p:cNvSpPr txBox="1"/>
          <p:nvPr/>
        </p:nvSpPr>
        <p:spPr>
          <a:xfrm>
            <a:off x="4803275" y="2056193"/>
            <a:ext cx="914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老師說</a:t>
            </a:r>
            <a:endParaRPr/>
          </a:p>
        </p:txBody>
      </p:sp>
      <p:sp>
        <p:nvSpPr>
          <p:cNvPr id="3481" name="Google Shape;3481;g382062e5864_0_1458"/>
          <p:cNvSpPr txBox="1"/>
          <p:nvPr/>
        </p:nvSpPr>
        <p:spPr>
          <a:xfrm>
            <a:off x="807376" y="2674375"/>
            <a:ext cx="7211400" cy="26322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zh-TW" sz="3300">
                <a:solidFill>
                  <a:schemeClr val="dk1"/>
                </a:solidFill>
                <a:latin typeface="DFKai-SB"/>
                <a:ea typeface="DFKai-SB"/>
                <a:cs typeface="DFKai-SB"/>
                <a:sym typeface="DFKai-SB"/>
              </a:rPr>
              <a:t>嫚嬪老師：謝謝您每天用心教導我們英文，讓我對文法有更清楚的理解，同時也教我們許多實用的英文小常識 💖。</a:t>
            </a:r>
            <a:endParaRPr sz="3300">
              <a:solidFill>
                <a:schemeClr val="dk1"/>
              </a:solidFill>
              <a:latin typeface="DFKai-SB"/>
              <a:ea typeface="DFKai-SB"/>
              <a:cs typeface="DFKai-SB"/>
              <a:sym typeface="DFKai-SB"/>
            </a:endParaRPr>
          </a:p>
          <a:p>
            <a:pPr marL="0" lvl="0" indent="0" algn="l" rtl="0">
              <a:spcBef>
                <a:spcPts val="0"/>
              </a:spcBef>
              <a:spcAft>
                <a:spcPts val="0"/>
              </a:spcAft>
              <a:buSzPts val="1100"/>
              <a:buNone/>
            </a:pPr>
            <a:r>
              <a:rPr lang="zh-TW" sz="3300">
                <a:solidFill>
                  <a:schemeClr val="dk1"/>
                </a:solidFill>
                <a:latin typeface="DFKai-SB"/>
                <a:ea typeface="DFKai-SB"/>
                <a:cs typeface="DFKai-SB"/>
                <a:sym typeface="DFKai-SB"/>
              </a:rPr>
              <a:t>祝您教師節快樂🎉</a:t>
            </a:r>
            <a:endParaRPr sz="3300">
              <a:solidFill>
                <a:schemeClr val="dk1"/>
              </a:solidFill>
              <a:latin typeface="DFKai-SB"/>
              <a:ea typeface="DFKai-SB"/>
              <a:cs typeface="DFKai-SB"/>
              <a:sym typeface="DFKai-SB"/>
            </a:endParaRPr>
          </a:p>
        </p:txBody>
      </p:sp>
      <p:sp>
        <p:nvSpPr>
          <p:cNvPr id="3482" name="Google Shape;3482;g382062e5864_0_1458"/>
          <p:cNvSpPr txBox="1"/>
          <p:nvPr/>
        </p:nvSpPr>
        <p:spPr>
          <a:xfrm>
            <a:off x="807369" y="2056193"/>
            <a:ext cx="755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Calibri"/>
                <a:ea typeface="Calibri"/>
                <a:cs typeface="Calibri"/>
                <a:sym typeface="Calibri"/>
              </a:rPr>
              <a:t>910</a:t>
            </a:r>
            <a:endParaRPr/>
          </a:p>
        </p:txBody>
      </p:sp>
      <p:pic>
        <p:nvPicPr>
          <p:cNvPr id="3483" name="Google Shape;3483;g382062e5864_0_1458"/>
          <p:cNvPicPr preferRelativeResize="0"/>
          <p:nvPr/>
        </p:nvPicPr>
        <p:blipFill rotWithShape="1">
          <a:blip r:embed="rId10">
            <a:alphaModFix/>
          </a:blip>
          <a:srcRect/>
          <a:stretch/>
        </p:blipFill>
        <p:spPr>
          <a:xfrm>
            <a:off x="7335248" y="4458750"/>
            <a:ext cx="2586000" cy="25859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3487"/>
        <p:cNvGrpSpPr/>
        <p:nvPr/>
      </p:nvGrpSpPr>
      <p:grpSpPr>
        <a:xfrm>
          <a:off x="0" y="0"/>
          <a:ext cx="0" cy="0"/>
          <a:chOff x="0" y="0"/>
          <a:chExt cx="0" cy="0"/>
        </a:xfrm>
      </p:grpSpPr>
      <p:pic>
        <p:nvPicPr>
          <p:cNvPr id="3488" name="Google Shape;3488;g382062e5864_0_3076" descr="未命名設計 (1)"/>
          <p:cNvPicPr preferRelativeResize="0"/>
          <p:nvPr/>
        </p:nvPicPr>
        <p:blipFill rotWithShape="1">
          <a:blip r:embed="rId3">
            <a:alphaModFix/>
          </a:blip>
          <a:srcRect r="55656" b="82022"/>
          <a:stretch/>
        </p:blipFill>
        <p:spPr>
          <a:xfrm rot="5400000">
            <a:off x="8056536" y="716276"/>
            <a:ext cx="3351558" cy="1922175"/>
          </a:xfrm>
          <a:prstGeom prst="rect">
            <a:avLst/>
          </a:prstGeom>
          <a:noFill/>
          <a:ln>
            <a:noFill/>
          </a:ln>
        </p:spPr>
      </p:pic>
      <p:pic>
        <p:nvPicPr>
          <p:cNvPr id="3489" name="Google Shape;3489;g382062e5864_0_3076" descr="未命名設計 (1)"/>
          <p:cNvPicPr preferRelativeResize="0"/>
          <p:nvPr/>
        </p:nvPicPr>
        <p:blipFill rotWithShape="1">
          <a:blip r:embed="rId4">
            <a:alphaModFix/>
          </a:blip>
          <a:srcRect t="21778" r="85905" b="51350"/>
          <a:stretch/>
        </p:blipFill>
        <p:spPr>
          <a:xfrm rot="5400000">
            <a:off x="7313070" y="-902308"/>
            <a:ext cx="1065214" cy="2872999"/>
          </a:xfrm>
          <a:prstGeom prst="rect">
            <a:avLst/>
          </a:prstGeom>
          <a:noFill/>
          <a:ln>
            <a:noFill/>
          </a:ln>
        </p:spPr>
      </p:pic>
      <p:pic>
        <p:nvPicPr>
          <p:cNvPr id="3490" name="Google Shape;3490;g382062e5864_0_3076" descr="未命名設計 (1)"/>
          <p:cNvPicPr preferRelativeResize="0"/>
          <p:nvPr/>
        </p:nvPicPr>
        <p:blipFill rotWithShape="1">
          <a:blip r:embed="rId5">
            <a:alphaModFix/>
          </a:blip>
          <a:srcRect t="65462" r="76096"/>
          <a:stretch/>
        </p:blipFill>
        <p:spPr>
          <a:xfrm rot="5400000">
            <a:off x="938098" y="-934920"/>
            <a:ext cx="1793877" cy="3666893"/>
          </a:xfrm>
          <a:prstGeom prst="rect">
            <a:avLst/>
          </a:prstGeom>
          <a:noFill/>
          <a:ln>
            <a:noFill/>
          </a:ln>
        </p:spPr>
      </p:pic>
      <p:pic>
        <p:nvPicPr>
          <p:cNvPr id="3491" name="Google Shape;3491;g382062e5864_0_3076" descr="未命名設計 (1)"/>
          <p:cNvPicPr preferRelativeResize="0"/>
          <p:nvPr/>
        </p:nvPicPr>
        <p:blipFill rotWithShape="1">
          <a:blip r:embed="rId5">
            <a:alphaModFix/>
          </a:blip>
          <a:srcRect l="56531" b="77862"/>
          <a:stretch/>
        </p:blipFill>
        <p:spPr>
          <a:xfrm rot="5400000">
            <a:off x="7867303" y="4733578"/>
            <a:ext cx="3285352" cy="2366847"/>
          </a:xfrm>
          <a:prstGeom prst="rect">
            <a:avLst/>
          </a:prstGeom>
          <a:noFill/>
          <a:ln>
            <a:noFill/>
          </a:ln>
        </p:spPr>
      </p:pic>
      <p:pic>
        <p:nvPicPr>
          <p:cNvPr id="3492" name="Google Shape;3492;g382062e5864_0_3076" descr="未命名設計 (1)"/>
          <p:cNvPicPr preferRelativeResize="0"/>
          <p:nvPr/>
        </p:nvPicPr>
        <p:blipFill rotWithShape="1">
          <a:blip r:embed="rId5">
            <a:alphaModFix/>
          </a:blip>
          <a:srcRect l="76656" t="24451" b="49074"/>
          <a:stretch/>
        </p:blipFill>
        <p:spPr>
          <a:xfrm rot="5400000">
            <a:off x="3496961" y="5262256"/>
            <a:ext cx="1764284" cy="2830552"/>
          </a:xfrm>
          <a:prstGeom prst="rect">
            <a:avLst/>
          </a:prstGeom>
          <a:noFill/>
          <a:ln>
            <a:noFill/>
          </a:ln>
        </p:spPr>
      </p:pic>
      <p:pic>
        <p:nvPicPr>
          <p:cNvPr id="3493" name="Google Shape;3493;g382062e5864_0_3076" descr="未命名設計 (1)"/>
          <p:cNvPicPr preferRelativeResize="0"/>
          <p:nvPr/>
        </p:nvPicPr>
        <p:blipFill rotWithShape="1">
          <a:blip r:embed="rId5">
            <a:alphaModFix/>
          </a:blip>
          <a:srcRect l="76656" t="74917" b="-169"/>
          <a:stretch/>
        </p:blipFill>
        <p:spPr>
          <a:xfrm rot="5400000">
            <a:off x="447382" y="5342740"/>
            <a:ext cx="1764284" cy="2699792"/>
          </a:xfrm>
          <a:prstGeom prst="rect">
            <a:avLst/>
          </a:prstGeom>
          <a:noFill/>
          <a:ln>
            <a:noFill/>
          </a:ln>
        </p:spPr>
      </p:pic>
      <p:sp>
        <p:nvSpPr>
          <p:cNvPr id="3494" name="Google Shape;3494;g382062e5864_0_3076"/>
          <p:cNvSpPr/>
          <p:nvPr/>
        </p:nvSpPr>
        <p:spPr>
          <a:xfrm>
            <a:off x="772459" y="184093"/>
            <a:ext cx="52821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a:solidFill>
                  <a:srgbClr val="548135"/>
                </a:solidFill>
                <a:latin typeface="Arial"/>
                <a:ea typeface="Arial"/>
                <a:cs typeface="Arial"/>
                <a:sym typeface="Arial"/>
              </a:rPr>
              <a:t>國風國中 11</a:t>
            </a:r>
            <a:r>
              <a:rPr lang="zh-TW" sz="2400">
                <a:solidFill>
                  <a:srgbClr val="548135"/>
                </a:solidFill>
              </a:rPr>
              <a:t>4</a:t>
            </a:r>
            <a:r>
              <a:rPr lang="zh-TW" sz="2400">
                <a:solidFill>
                  <a:srgbClr val="548135"/>
                </a:solidFill>
                <a:latin typeface="Arial"/>
                <a:ea typeface="Arial"/>
                <a:cs typeface="Arial"/>
                <a:sym typeface="Arial"/>
              </a:rPr>
              <a:t>學年度 教師節感恩活動 </a:t>
            </a:r>
            <a:endParaRPr sz="2400">
              <a:solidFill>
                <a:srgbClr val="548135"/>
              </a:solidFill>
              <a:latin typeface="Arial"/>
              <a:ea typeface="Arial"/>
              <a:cs typeface="Arial"/>
              <a:sym typeface="Arial"/>
            </a:endParaRPr>
          </a:p>
        </p:txBody>
      </p:sp>
      <p:pic>
        <p:nvPicPr>
          <p:cNvPr id="3495" name="Google Shape;3495;g382062e5864_0_3076"/>
          <p:cNvPicPr preferRelativeResize="0"/>
          <p:nvPr/>
        </p:nvPicPr>
        <p:blipFill rotWithShape="1">
          <a:blip r:embed="rId6">
            <a:alphaModFix/>
          </a:blip>
          <a:srcRect/>
          <a:stretch/>
        </p:blipFill>
        <p:spPr>
          <a:xfrm>
            <a:off x="138184" y="46804"/>
            <a:ext cx="634275" cy="634275"/>
          </a:xfrm>
          <a:prstGeom prst="rect">
            <a:avLst/>
          </a:prstGeom>
          <a:noFill/>
          <a:ln>
            <a:noFill/>
          </a:ln>
        </p:spPr>
      </p:pic>
      <p:grpSp>
        <p:nvGrpSpPr>
          <p:cNvPr id="3496" name="Google Shape;3496;g382062e5864_0_3076"/>
          <p:cNvGrpSpPr/>
          <p:nvPr/>
        </p:nvGrpSpPr>
        <p:grpSpPr>
          <a:xfrm>
            <a:off x="2699316" y="-113772"/>
            <a:ext cx="7543462" cy="2273808"/>
            <a:chOff x="2699316" y="-113772"/>
            <a:chExt cx="7543462" cy="2273808"/>
          </a:xfrm>
        </p:grpSpPr>
        <p:grpSp>
          <p:nvGrpSpPr>
            <p:cNvPr id="3497" name="Google Shape;3497;g382062e5864_0_3076"/>
            <p:cNvGrpSpPr/>
            <p:nvPr/>
          </p:nvGrpSpPr>
          <p:grpSpPr>
            <a:xfrm>
              <a:off x="6915981" y="-113772"/>
              <a:ext cx="3326797" cy="2273808"/>
              <a:chOff x="6518494" y="19393"/>
              <a:chExt cx="3326797" cy="2273808"/>
            </a:xfrm>
          </p:grpSpPr>
          <p:pic>
            <p:nvPicPr>
              <p:cNvPr id="3498" name="Google Shape;3498;g382062e5864_0_3076"/>
              <p:cNvPicPr preferRelativeResize="0"/>
              <p:nvPr/>
            </p:nvPicPr>
            <p:blipFill rotWithShape="1">
              <a:blip r:embed="rId7">
                <a:alphaModFix/>
              </a:blip>
              <a:srcRect l="21338" t="2950" r="54525" b="67453"/>
              <a:stretch/>
            </p:blipFill>
            <p:spPr>
              <a:xfrm rot="-470706">
                <a:off x="6631473" y="222277"/>
                <a:ext cx="3100840" cy="1868041"/>
              </a:xfrm>
              <a:prstGeom prst="rect">
                <a:avLst/>
              </a:prstGeom>
              <a:noFill/>
              <a:ln>
                <a:noFill/>
              </a:ln>
            </p:spPr>
          </p:pic>
          <p:grpSp>
            <p:nvGrpSpPr>
              <p:cNvPr id="3499" name="Google Shape;3499;g382062e5864_0_3076"/>
              <p:cNvGrpSpPr/>
              <p:nvPr/>
            </p:nvGrpSpPr>
            <p:grpSpPr>
              <a:xfrm>
                <a:off x="7158974" y="592357"/>
                <a:ext cx="2324700" cy="1241888"/>
                <a:chOff x="6822758" y="501521"/>
                <a:chExt cx="2324700" cy="1241888"/>
              </a:xfrm>
            </p:grpSpPr>
            <p:sp>
              <p:nvSpPr>
                <p:cNvPr id="3500" name="Google Shape;3500;g382062e5864_0_3076"/>
                <p:cNvSpPr txBox="1"/>
                <p:nvPr/>
              </p:nvSpPr>
              <p:spPr>
                <a:xfrm>
                  <a:off x="6822758" y="501521"/>
                  <a:ext cx="23247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a:solidFill>
                        <a:srgbClr val="FF6600"/>
                      </a:solidFill>
                      <a:latin typeface="Arial"/>
                      <a:ea typeface="Arial"/>
                      <a:cs typeface="Arial"/>
                      <a:sym typeface="Arial"/>
                    </a:rPr>
                    <a:t>大聲說出</a:t>
                  </a:r>
                  <a:endParaRPr sz="3200" b="1">
                    <a:solidFill>
                      <a:srgbClr val="FF6600"/>
                    </a:solidFill>
                    <a:latin typeface="Arial"/>
                    <a:ea typeface="Arial"/>
                    <a:cs typeface="Arial"/>
                    <a:sym typeface="Arial"/>
                  </a:endParaRPr>
                </a:p>
              </p:txBody>
            </p:sp>
            <p:sp>
              <p:nvSpPr>
                <p:cNvPr id="3501" name="Google Shape;3501;g382062e5864_0_3076"/>
                <p:cNvSpPr/>
                <p:nvPr/>
              </p:nvSpPr>
              <p:spPr>
                <a:xfrm rot="-654668">
                  <a:off x="7094274" y="1102348"/>
                  <a:ext cx="633961" cy="5847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a:solidFill>
                        <a:srgbClr val="FF6600"/>
                      </a:solidFill>
                      <a:latin typeface="Arial"/>
                      <a:ea typeface="Arial"/>
                      <a:cs typeface="Arial"/>
                      <a:sym typeface="Arial"/>
                    </a:rPr>
                    <a:t>我</a:t>
                  </a:r>
                  <a:endParaRPr/>
                </a:p>
              </p:txBody>
            </p:sp>
            <p:sp>
              <p:nvSpPr>
                <p:cNvPr id="3502" name="Google Shape;3502;g382062e5864_0_3076"/>
                <p:cNvSpPr/>
                <p:nvPr/>
              </p:nvSpPr>
              <p:spPr>
                <a:xfrm>
                  <a:off x="7663532" y="1035409"/>
                  <a:ext cx="6354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4000" b="1">
                      <a:solidFill>
                        <a:srgbClr val="FF6600"/>
                      </a:solidFill>
                      <a:latin typeface="Arial"/>
                      <a:ea typeface="Arial"/>
                      <a:cs typeface="Arial"/>
                      <a:sym typeface="Arial"/>
                    </a:rPr>
                    <a:t>愛</a:t>
                  </a:r>
                  <a:endParaRPr/>
                </a:p>
              </p:txBody>
            </p:sp>
            <p:sp>
              <p:nvSpPr>
                <p:cNvPr id="3503" name="Google Shape;3503;g382062e5864_0_3076"/>
                <p:cNvSpPr/>
                <p:nvPr/>
              </p:nvSpPr>
              <p:spPr>
                <a:xfrm rot="483394">
                  <a:off x="8234177" y="1086324"/>
                  <a:ext cx="595073" cy="5847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a:solidFill>
                        <a:srgbClr val="FF6600"/>
                      </a:solidFill>
                      <a:latin typeface="Arial"/>
                      <a:ea typeface="Arial"/>
                      <a:cs typeface="Arial"/>
                      <a:sym typeface="Arial"/>
                    </a:rPr>
                    <a:t>你</a:t>
                  </a:r>
                  <a:endParaRPr/>
                </a:p>
              </p:txBody>
            </p:sp>
          </p:grpSp>
          <p:pic>
            <p:nvPicPr>
              <p:cNvPr id="3504" name="Google Shape;3504;g382062e5864_0_3076"/>
              <p:cNvPicPr preferRelativeResize="0"/>
              <p:nvPr/>
            </p:nvPicPr>
            <p:blipFill rotWithShape="1">
              <a:blip r:embed="rId8">
                <a:alphaModFix/>
              </a:blip>
              <a:srcRect l="53153" t="26281" r="25811" b="52121"/>
              <a:stretch/>
            </p:blipFill>
            <p:spPr>
              <a:xfrm>
                <a:off x="9151383" y="884745"/>
                <a:ext cx="404031" cy="584776"/>
              </a:xfrm>
              <a:prstGeom prst="rect">
                <a:avLst/>
              </a:prstGeom>
              <a:noFill/>
              <a:ln>
                <a:noFill/>
              </a:ln>
            </p:spPr>
          </p:pic>
        </p:grpSp>
        <p:sp>
          <p:nvSpPr>
            <p:cNvPr id="3505" name="Google Shape;3505;g382062e5864_0_3076"/>
            <p:cNvSpPr txBox="1"/>
            <p:nvPr/>
          </p:nvSpPr>
          <p:spPr>
            <a:xfrm>
              <a:off x="2699316" y="746760"/>
              <a:ext cx="4900800" cy="1367700"/>
            </a:xfrm>
            <a:prstGeom prst="rect">
              <a:avLst/>
            </a:prstGeom>
            <a:noFill/>
            <a:ln>
              <a:noFill/>
            </a:ln>
          </p:spPr>
          <p:txBody>
            <a:bodyPr spcFirstLastPara="1" wrap="square" lIns="36575" tIns="36575" rIns="36575" bIns="36575" anchor="t" anchorCtr="0">
              <a:noAutofit/>
            </a:bodyPr>
            <a:lstStyle/>
            <a:p>
              <a:pPr marL="0" marR="0" lvl="0" indent="0" algn="ctr" rtl="0">
                <a:spcBef>
                  <a:spcPts val="0"/>
                </a:spcBef>
                <a:spcAft>
                  <a:spcPts val="0"/>
                </a:spcAft>
                <a:buNone/>
              </a:pPr>
              <a:r>
                <a:rPr lang="zh-TW" sz="8000" b="1" i="0" u="none" strike="noStrike">
                  <a:solidFill>
                    <a:srgbClr val="FFFFFF"/>
                  </a:solidFill>
                  <a:latin typeface="Arial"/>
                  <a:ea typeface="Arial"/>
                  <a:cs typeface="Arial"/>
                  <a:sym typeface="Arial"/>
                </a:rPr>
                <a:t>師情話語</a:t>
              </a:r>
              <a:endParaRPr sz="1800" b="1" i="0" u="none" strike="noStrike">
                <a:solidFill>
                  <a:srgbClr val="FFFFFF"/>
                </a:solidFill>
                <a:latin typeface="Arial"/>
                <a:ea typeface="Arial"/>
                <a:cs typeface="Arial"/>
                <a:sym typeface="Arial"/>
              </a:endParaRPr>
            </a:p>
          </p:txBody>
        </p:sp>
      </p:grpSp>
      <p:sp>
        <p:nvSpPr>
          <p:cNvPr id="3506" name="Google Shape;3506;g382062e5864_0_3076"/>
          <p:cNvSpPr/>
          <p:nvPr/>
        </p:nvSpPr>
        <p:spPr>
          <a:xfrm>
            <a:off x="4110330" y="7011126"/>
            <a:ext cx="3000900" cy="461700"/>
          </a:xfrm>
          <a:prstGeom prst="rect">
            <a:avLst/>
          </a:prstGeom>
          <a:noFill/>
          <a:ln>
            <a:noFill/>
          </a:ln>
          <a:effectLst>
            <a:outerShdw blurRad="50800" sx="1000" sy="1000" algn="ctr" rotWithShape="0">
              <a:schemeClr val="lt1"/>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a:solidFill>
                  <a:srgbClr val="8D5E2F"/>
                </a:solidFill>
                <a:latin typeface="Arial"/>
                <a:ea typeface="Arial"/>
                <a:cs typeface="Arial"/>
                <a:sym typeface="Arial"/>
              </a:rPr>
              <a:t>輔導處邀您共襄盛舉</a:t>
            </a:r>
            <a:endParaRPr sz="2400">
              <a:solidFill>
                <a:srgbClr val="8D5E2F"/>
              </a:solidFill>
              <a:latin typeface="Calibri"/>
              <a:ea typeface="Calibri"/>
              <a:cs typeface="Calibri"/>
              <a:sym typeface="Calibri"/>
            </a:endParaRPr>
          </a:p>
        </p:txBody>
      </p:sp>
      <p:sp>
        <p:nvSpPr>
          <p:cNvPr id="3507" name="Google Shape;3507;g382062e5864_0_3076"/>
          <p:cNvSpPr/>
          <p:nvPr/>
        </p:nvSpPr>
        <p:spPr>
          <a:xfrm>
            <a:off x="591127" y="1904174"/>
            <a:ext cx="9009900" cy="4463400"/>
          </a:xfrm>
          <a:prstGeom prst="rect">
            <a:avLst/>
          </a:prstGeom>
          <a:blipFill rotWithShape="1">
            <a:blip r:embed="rId9">
              <a:alphaModFix amt="20000"/>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08" name="Google Shape;3508;g382062e5864_0_3076"/>
          <p:cNvSpPr txBox="1"/>
          <p:nvPr/>
        </p:nvSpPr>
        <p:spPr>
          <a:xfrm>
            <a:off x="1502084" y="2039058"/>
            <a:ext cx="1259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譚伊庭</a:t>
            </a:r>
            <a:endParaRPr/>
          </a:p>
        </p:txBody>
      </p:sp>
      <p:sp>
        <p:nvSpPr>
          <p:cNvPr id="3509" name="Google Shape;3509;g382062e5864_0_3076"/>
          <p:cNvSpPr txBox="1"/>
          <p:nvPr/>
        </p:nvSpPr>
        <p:spPr>
          <a:xfrm>
            <a:off x="2705664" y="2040269"/>
            <a:ext cx="72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想對</a:t>
            </a:r>
            <a:endParaRPr/>
          </a:p>
        </p:txBody>
      </p:sp>
      <p:sp>
        <p:nvSpPr>
          <p:cNvPr id="3510" name="Google Shape;3510;g382062e5864_0_3076"/>
          <p:cNvSpPr txBox="1"/>
          <p:nvPr/>
        </p:nvSpPr>
        <p:spPr>
          <a:xfrm>
            <a:off x="3521821" y="2043544"/>
            <a:ext cx="13320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徐嫚嬪</a:t>
            </a:r>
            <a:endParaRPr/>
          </a:p>
        </p:txBody>
      </p:sp>
      <p:sp>
        <p:nvSpPr>
          <p:cNvPr id="3511" name="Google Shape;3511;g382062e5864_0_3076"/>
          <p:cNvSpPr txBox="1"/>
          <p:nvPr/>
        </p:nvSpPr>
        <p:spPr>
          <a:xfrm>
            <a:off x="4803275" y="2056193"/>
            <a:ext cx="914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老師說</a:t>
            </a:r>
            <a:endParaRPr/>
          </a:p>
        </p:txBody>
      </p:sp>
      <p:sp>
        <p:nvSpPr>
          <p:cNvPr id="3512" name="Google Shape;3512;g382062e5864_0_3076"/>
          <p:cNvSpPr txBox="1"/>
          <p:nvPr/>
        </p:nvSpPr>
        <p:spPr>
          <a:xfrm>
            <a:off x="807376" y="2674375"/>
            <a:ext cx="7211400" cy="19395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zh-TW" sz="4000">
                <a:solidFill>
                  <a:schemeClr val="dk1"/>
                </a:solidFill>
                <a:latin typeface="DFKai-SB"/>
                <a:ea typeface="DFKai-SB"/>
                <a:cs typeface="DFKai-SB"/>
                <a:sym typeface="DFKai-SB"/>
              </a:rPr>
              <a:t>謝謝老師教我許多有關英文的知識與常識，</a:t>
            </a:r>
            <a:endParaRPr sz="4000">
              <a:solidFill>
                <a:schemeClr val="dk1"/>
              </a:solidFill>
              <a:latin typeface="DFKai-SB"/>
              <a:ea typeface="DFKai-SB"/>
              <a:cs typeface="DFKai-SB"/>
              <a:sym typeface="DFKai-SB"/>
            </a:endParaRPr>
          </a:p>
          <a:p>
            <a:pPr marL="0" lvl="0" indent="0" algn="l" rtl="0">
              <a:spcBef>
                <a:spcPts val="0"/>
              </a:spcBef>
              <a:spcAft>
                <a:spcPts val="0"/>
              </a:spcAft>
              <a:buSzPts val="1100"/>
              <a:buNone/>
            </a:pPr>
            <a:r>
              <a:rPr lang="zh-TW" sz="4000">
                <a:solidFill>
                  <a:schemeClr val="dk1"/>
                </a:solidFill>
                <a:latin typeface="DFKai-SB"/>
                <a:ea typeface="DFKai-SB"/>
                <a:cs typeface="DFKai-SB"/>
                <a:sym typeface="DFKai-SB"/>
              </a:rPr>
              <a:t>祝您教師節快樂😊</a:t>
            </a:r>
            <a:endParaRPr sz="4000">
              <a:solidFill>
                <a:schemeClr val="dk1"/>
              </a:solidFill>
              <a:latin typeface="DFKai-SB"/>
              <a:ea typeface="DFKai-SB"/>
              <a:cs typeface="DFKai-SB"/>
              <a:sym typeface="DFKai-SB"/>
            </a:endParaRPr>
          </a:p>
        </p:txBody>
      </p:sp>
      <p:sp>
        <p:nvSpPr>
          <p:cNvPr id="3513" name="Google Shape;3513;g382062e5864_0_3076"/>
          <p:cNvSpPr txBox="1"/>
          <p:nvPr/>
        </p:nvSpPr>
        <p:spPr>
          <a:xfrm>
            <a:off x="807369" y="2056193"/>
            <a:ext cx="755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Calibri"/>
                <a:ea typeface="Calibri"/>
                <a:cs typeface="Calibri"/>
                <a:sym typeface="Calibri"/>
              </a:rPr>
              <a:t>910</a:t>
            </a:r>
            <a:endParaRPr/>
          </a:p>
        </p:txBody>
      </p:sp>
      <p:pic>
        <p:nvPicPr>
          <p:cNvPr id="3514" name="Google Shape;3514;g382062e5864_0_3076"/>
          <p:cNvPicPr preferRelativeResize="0"/>
          <p:nvPr/>
        </p:nvPicPr>
        <p:blipFill rotWithShape="1">
          <a:blip r:embed="rId10">
            <a:alphaModFix/>
          </a:blip>
          <a:srcRect/>
          <a:stretch/>
        </p:blipFill>
        <p:spPr>
          <a:xfrm>
            <a:off x="7335248" y="4458750"/>
            <a:ext cx="2586000" cy="25859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3518"/>
        <p:cNvGrpSpPr/>
        <p:nvPr/>
      </p:nvGrpSpPr>
      <p:grpSpPr>
        <a:xfrm>
          <a:off x="0" y="0"/>
          <a:ext cx="0" cy="0"/>
          <a:chOff x="0" y="0"/>
          <a:chExt cx="0" cy="0"/>
        </a:xfrm>
      </p:grpSpPr>
      <p:pic>
        <p:nvPicPr>
          <p:cNvPr id="3519" name="Google Shape;3519;g382062e5864_0_3108" descr="未命名設計 (1)"/>
          <p:cNvPicPr preferRelativeResize="0"/>
          <p:nvPr/>
        </p:nvPicPr>
        <p:blipFill rotWithShape="1">
          <a:blip r:embed="rId3">
            <a:alphaModFix/>
          </a:blip>
          <a:srcRect r="55656" b="82022"/>
          <a:stretch/>
        </p:blipFill>
        <p:spPr>
          <a:xfrm rot="5400000">
            <a:off x="8056536" y="716276"/>
            <a:ext cx="3351558" cy="1922175"/>
          </a:xfrm>
          <a:prstGeom prst="rect">
            <a:avLst/>
          </a:prstGeom>
          <a:noFill/>
          <a:ln>
            <a:noFill/>
          </a:ln>
        </p:spPr>
      </p:pic>
      <p:pic>
        <p:nvPicPr>
          <p:cNvPr id="3520" name="Google Shape;3520;g382062e5864_0_3108" descr="未命名設計 (1)"/>
          <p:cNvPicPr preferRelativeResize="0"/>
          <p:nvPr/>
        </p:nvPicPr>
        <p:blipFill rotWithShape="1">
          <a:blip r:embed="rId4">
            <a:alphaModFix/>
          </a:blip>
          <a:srcRect t="21778" r="85905" b="51350"/>
          <a:stretch/>
        </p:blipFill>
        <p:spPr>
          <a:xfrm rot="5400000">
            <a:off x="7313070" y="-902308"/>
            <a:ext cx="1065214" cy="2872999"/>
          </a:xfrm>
          <a:prstGeom prst="rect">
            <a:avLst/>
          </a:prstGeom>
          <a:noFill/>
          <a:ln>
            <a:noFill/>
          </a:ln>
        </p:spPr>
      </p:pic>
      <p:pic>
        <p:nvPicPr>
          <p:cNvPr id="3521" name="Google Shape;3521;g382062e5864_0_3108" descr="未命名設計 (1)"/>
          <p:cNvPicPr preferRelativeResize="0"/>
          <p:nvPr/>
        </p:nvPicPr>
        <p:blipFill rotWithShape="1">
          <a:blip r:embed="rId5">
            <a:alphaModFix/>
          </a:blip>
          <a:srcRect t="65462" r="76096"/>
          <a:stretch/>
        </p:blipFill>
        <p:spPr>
          <a:xfrm rot="5400000">
            <a:off x="938098" y="-934920"/>
            <a:ext cx="1793877" cy="3666893"/>
          </a:xfrm>
          <a:prstGeom prst="rect">
            <a:avLst/>
          </a:prstGeom>
          <a:noFill/>
          <a:ln>
            <a:noFill/>
          </a:ln>
        </p:spPr>
      </p:pic>
      <p:pic>
        <p:nvPicPr>
          <p:cNvPr id="3522" name="Google Shape;3522;g382062e5864_0_3108" descr="未命名設計 (1)"/>
          <p:cNvPicPr preferRelativeResize="0"/>
          <p:nvPr/>
        </p:nvPicPr>
        <p:blipFill rotWithShape="1">
          <a:blip r:embed="rId5">
            <a:alphaModFix/>
          </a:blip>
          <a:srcRect l="56531" b="77862"/>
          <a:stretch/>
        </p:blipFill>
        <p:spPr>
          <a:xfrm rot="5400000">
            <a:off x="7867303" y="4733578"/>
            <a:ext cx="3285352" cy="2366847"/>
          </a:xfrm>
          <a:prstGeom prst="rect">
            <a:avLst/>
          </a:prstGeom>
          <a:noFill/>
          <a:ln>
            <a:noFill/>
          </a:ln>
        </p:spPr>
      </p:pic>
      <p:pic>
        <p:nvPicPr>
          <p:cNvPr id="3523" name="Google Shape;3523;g382062e5864_0_3108" descr="未命名設計 (1)"/>
          <p:cNvPicPr preferRelativeResize="0"/>
          <p:nvPr/>
        </p:nvPicPr>
        <p:blipFill rotWithShape="1">
          <a:blip r:embed="rId5">
            <a:alphaModFix/>
          </a:blip>
          <a:srcRect l="76656" t="24451" b="49074"/>
          <a:stretch/>
        </p:blipFill>
        <p:spPr>
          <a:xfrm rot="5400000">
            <a:off x="3496961" y="5262256"/>
            <a:ext cx="1764284" cy="2830552"/>
          </a:xfrm>
          <a:prstGeom prst="rect">
            <a:avLst/>
          </a:prstGeom>
          <a:noFill/>
          <a:ln>
            <a:noFill/>
          </a:ln>
        </p:spPr>
      </p:pic>
      <p:pic>
        <p:nvPicPr>
          <p:cNvPr id="3524" name="Google Shape;3524;g382062e5864_0_3108" descr="未命名設計 (1)"/>
          <p:cNvPicPr preferRelativeResize="0"/>
          <p:nvPr/>
        </p:nvPicPr>
        <p:blipFill rotWithShape="1">
          <a:blip r:embed="rId5">
            <a:alphaModFix/>
          </a:blip>
          <a:srcRect l="76656" t="74917" b="-169"/>
          <a:stretch/>
        </p:blipFill>
        <p:spPr>
          <a:xfrm rot="5400000">
            <a:off x="447382" y="5342740"/>
            <a:ext cx="1764284" cy="2699792"/>
          </a:xfrm>
          <a:prstGeom prst="rect">
            <a:avLst/>
          </a:prstGeom>
          <a:noFill/>
          <a:ln>
            <a:noFill/>
          </a:ln>
        </p:spPr>
      </p:pic>
      <p:sp>
        <p:nvSpPr>
          <p:cNvPr id="3525" name="Google Shape;3525;g382062e5864_0_3108"/>
          <p:cNvSpPr/>
          <p:nvPr/>
        </p:nvSpPr>
        <p:spPr>
          <a:xfrm>
            <a:off x="772459" y="184093"/>
            <a:ext cx="52821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a:solidFill>
                  <a:srgbClr val="548135"/>
                </a:solidFill>
                <a:latin typeface="Arial"/>
                <a:ea typeface="Arial"/>
                <a:cs typeface="Arial"/>
                <a:sym typeface="Arial"/>
              </a:rPr>
              <a:t>國風國中 11</a:t>
            </a:r>
            <a:r>
              <a:rPr lang="zh-TW" sz="2400">
                <a:solidFill>
                  <a:srgbClr val="548135"/>
                </a:solidFill>
              </a:rPr>
              <a:t>4</a:t>
            </a:r>
            <a:r>
              <a:rPr lang="zh-TW" sz="2400">
                <a:solidFill>
                  <a:srgbClr val="548135"/>
                </a:solidFill>
                <a:latin typeface="Arial"/>
                <a:ea typeface="Arial"/>
                <a:cs typeface="Arial"/>
                <a:sym typeface="Arial"/>
              </a:rPr>
              <a:t>學年度 教師節感恩活動 </a:t>
            </a:r>
            <a:endParaRPr sz="2400">
              <a:solidFill>
                <a:srgbClr val="548135"/>
              </a:solidFill>
              <a:latin typeface="Arial"/>
              <a:ea typeface="Arial"/>
              <a:cs typeface="Arial"/>
              <a:sym typeface="Arial"/>
            </a:endParaRPr>
          </a:p>
        </p:txBody>
      </p:sp>
      <p:pic>
        <p:nvPicPr>
          <p:cNvPr id="3526" name="Google Shape;3526;g382062e5864_0_3108"/>
          <p:cNvPicPr preferRelativeResize="0"/>
          <p:nvPr/>
        </p:nvPicPr>
        <p:blipFill rotWithShape="1">
          <a:blip r:embed="rId6">
            <a:alphaModFix/>
          </a:blip>
          <a:srcRect/>
          <a:stretch/>
        </p:blipFill>
        <p:spPr>
          <a:xfrm>
            <a:off x="138184" y="46804"/>
            <a:ext cx="634275" cy="634275"/>
          </a:xfrm>
          <a:prstGeom prst="rect">
            <a:avLst/>
          </a:prstGeom>
          <a:noFill/>
          <a:ln>
            <a:noFill/>
          </a:ln>
        </p:spPr>
      </p:pic>
      <p:grpSp>
        <p:nvGrpSpPr>
          <p:cNvPr id="3527" name="Google Shape;3527;g382062e5864_0_3108"/>
          <p:cNvGrpSpPr/>
          <p:nvPr/>
        </p:nvGrpSpPr>
        <p:grpSpPr>
          <a:xfrm>
            <a:off x="2699316" y="-113772"/>
            <a:ext cx="7543462" cy="2273808"/>
            <a:chOff x="2699316" y="-113772"/>
            <a:chExt cx="7543462" cy="2273808"/>
          </a:xfrm>
        </p:grpSpPr>
        <p:grpSp>
          <p:nvGrpSpPr>
            <p:cNvPr id="3528" name="Google Shape;3528;g382062e5864_0_3108"/>
            <p:cNvGrpSpPr/>
            <p:nvPr/>
          </p:nvGrpSpPr>
          <p:grpSpPr>
            <a:xfrm>
              <a:off x="6915981" y="-113772"/>
              <a:ext cx="3326797" cy="2273808"/>
              <a:chOff x="6518494" y="19393"/>
              <a:chExt cx="3326797" cy="2273808"/>
            </a:xfrm>
          </p:grpSpPr>
          <p:pic>
            <p:nvPicPr>
              <p:cNvPr id="3529" name="Google Shape;3529;g382062e5864_0_3108"/>
              <p:cNvPicPr preferRelativeResize="0"/>
              <p:nvPr/>
            </p:nvPicPr>
            <p:blipFill rotWithShape="1">
              <a:blip r:embed="rId7">
                <a:alphaModFix/>
              </a:blip>
              <a:srcRect l="21338" t="2950" r="54525" b="67453"/>
              <a:stretch/>
            </p:blipFill>
            <p:spPr>
              <a:xfrm rot="-470706">
                <a:off x="6631473" y="222277"/>
                <a:ext cx="3100840" cy="1868041"/>
              </a:xfrm>
              <a:prstGeom prst="rect">
                <a:avLst/>
              </a:prstGeom>
              <a:noFill/>
              <a:ln>
                <a:noFill/>
              </a:ln>
            </p:spPr>
          </p:pic>
          <p:grpSp>
            <p:nvGrpSpPr>
              <p:cNvPr id="3530" name="Google Shape;3530;g382062e5864_0_3108"/>
              <p:cNvGrpSpPr/>
              <p:nvPr/>
            </p:nvGrpSpPr>
            <p:grpSpPr>
              <a:xfrm>
                <a:off x="7158974" y="592357"/>
                <a:ext cx="2324700" cy="1241888"/>
                <a:chOff x="6822758" y="501521"/>
                <a:chExt cx="2324700" cy="1241888"/>
              </a:xfrm>
            </p:grpSpPr>
            <p:sp>
              <p:nvSpPr>
                <p:cNvPr id="3531" name="Google Shape;3531;g382062e5864_0_3108"/>
                <p:cNvSpPr txBox="1"/>
                <p:nvPr/>
              </p:nvSpPr>
              <p:spPr>
                <a:xfrm>
                  <a:off x="6822758" y="501521"/>
                  <a:ext cx="23247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a:solidFill>
                        <a:srgbClr val="FF6600"/>
                      </a:solidFill>
                      <a:latin typeface="Arial"/>
                      <a:ea typeface="Arial"/>
                      <a:cs typeface="Arial"/>
                      <a:sym typeface="Arial"/>
                    </a:rPr>
                    <a:t>大聲說出</a:t>
                  </a:r>
                  <a:endParaRPr sz="3200" b="1">
                    <a:solidFill>
                      <a:srgbClr val="FF6600"/>
                    </a:solidFill>
                    <a:latin typeface="Arial"/>
                    <a:ea typeface="Arial"/>
                    <a:cs typeface="Arial"/>
                    <a:sym typeface="Arial"/>
                  </a:endParaRPr>
                </a:p>
              </p:txBody>
            </p:sp>
            <p:sp>
              <p:nvSpPr>
                <p:cNvPr id="3532" name="Google Shape;3532;g382062e5864_0_3108"/>
                <p:cNvSpPr/>
                <p:nvPr/>
              </p:nvSpPr>
              <p:spPr>
                <a:xfrm rot="-654668">
                  <a:off x="7094274" y="1102348"/>
                  <a:ext cx="633961" cy="5847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a:solidFill>
                        <a:srgbClr val="FF6600"/>
                      </a:solidFill>
                      <a:latin typeface="Arial"/>
                      <a:ea typeface="Arial"/>
                      <a:cs typeface="Arial"/>
                      <a:sym typeface="Arial"/>
                    </a:rPr>
                    <a:t>我</a:t>
                  </a:r>
                  <a:endParaRPr/>
                </a:p>
              </p:txBody>
            </p:sp>
            <p:sp>
              <p:nvSpPr>
                <p:cNvPr id="3533" name="Google Shape;3533;g382062e5864_0_3108"/>
                <p:cNvSpPr/>
                <p:nvPr/>
              </p:nvSpPr>
              <p:spPr>
                <a:xfrm>
                  <a:off x="7663532" y="1035409"/>
                  <a:ext cx="6354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4000" b="1">
                      <a:solidFill>
                        <a:srgbClr val="FF6600"/>
                      </a:solidFill>
                      <a:latin typeface="Arial"/>
                      <a:ea typeface="Arial"/>
                      <a:cs typeface="Arial"/>
                      <a:sym typeface="Arial"/>
                    </a:rPr>
                    <a:t>愛</a:t>
                  </a:r>
                  <a:endParaRPr/>
                </a:p>
              </p:txBody>
            </p:sp>
            <p:sp>
              <p:nvSpPr>
                <p:cNvPr id="3534" name="Google Shape;3534;g382062e5864_0_3108"/>
                <p:cNvSpPr/>
                <p:nvPr/>
              </p:nvSpPr>
              <p:spPr>
                <a:xfrm rot="483394">
                  <a:off x="8234177" y="1086324"/>
                  <a:ext cx="595073" cy="5847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a:solidFill>
                        <a:srgbClr val="FF6600"/>
                      </a:solidFill>
                      <a:latin typeface="Arial"/>
                      <a:ea typeface="Arial"/>
                      <a:cs typeface="Arial"/>
                      <a:sym typeface="Arial"/>
                    </a:rPr>
                    <a:t>你</a:t>
                  </a:r>
                  <a:endParaRPr/>
                </a:p>
              </p:txBody>
            </p:sp>
          </p:grpSp>
          <p:pic>
            <p:nvPicPr>
              <p:cNvPr id="3535" name="Google Shape;3535;g382062e5864_0_3108"/>
              <p:cNvPicPr preferRelativeResize="0"/>
              <p:nvPr/>
            </p:nvPicPr>
            <p:blipFill rotWithShape="1">
              <a:blip r:embed="rId8">
                <a:alphaModFix/>
              </a:blip>
              <a:srcRect l="53153" t="26281" r="25811" b="52121"/>
              <a:stretch/>
            </p:blipFill>
            <p:spPr>
              <a:xfrm>
                <a:off x="9151383" y="884745"/>
                <a:ext cx="404031" cy="584776"/>
              </a:xfrm>
              <a:prstGeom prst="rect">
                <a:avLst/>
              </a:prstGeom>
              <a:noFill/>
              <a:ln>
                <a:noFill/>
              </a:ln>
            </p:spPr>
          </p:pic>
        </p:grpSp>
        <p:sp>
          <p:nvSpPr>
            <p:cNvPr id="3536" name="Google Shape;3536;g382062e5864_0_3108"/>
            <p:cNvSpPr txBox="1"/>
            <p:nvPr/>
          </p:nvSpPr>
          <p:spPr>
            <a:xfrm>
              <a:off x="2699316" y="746760"/>
              <a:ext cx="4900800" cy="1367700"/>
            </a:xfrm>
            <a:prstGeom prst="rect">
              <a:avLst/>
            </a:prstGeom>
            <a:noFill/>
            <a:ln>
              <a:noFill/>
            </a:ln>
          </p:spPr>
          <p:txBody>
            <a:bodyPr spcFirstLastPara="1" wrap="square" lIns="36575" tIns="36575" rIns="36575" bIns="36575" anchor="t" anchorCtr="0">
              <a:noAutofit/>
            </a:bodyPr>
            <a:lstStyle/>
            <a:p>
              <a:pPr marL="0" marR="0" lvl="0" indent="0" algn="ctr" rtl="0">
                <a:spcBef>
                  <a:spcPts val="0"/>
                </a:spcBef>
                <a:spcAft>
                  <a:spcPts val="0"/>
                </a:spcAft>
                <a:buNone/>
              </a:pPr>
              <a:r>
                <a:rPr lang="zh-TW" sz="8000" b="1" i="0" u="none" strike="noStrike">
                  <a:solidFill>
                    <a:srgbClr val="FFFFFF"/>
                  </a:solidFill>
                  <a:latin typeface="Arial"/>
                  <a:ea typeface="Arial"/>
                  <a:cs typeface="Arial"/>
                  <a:sym typeface="Arial"/>
                </a:rPr>
                <a:t>師情話語</a:t>
              </a:r>
              <a:endParaRPr sz="1800" b="1" i="0" u="none" strike="noStrike">
                <a:solidFill>
                  <a:srgbClr val="FFFFFF"/>
                </a:solidFill>
                <a:latin typeface="Arial"/>
                <a:ea typeface="Arial"/>
                <a:cs typeface="Arial"/>
                <a:sym typeface="Arial"/>
              </a:endParaRPr>
            </a:p>
          </p:txBody>
        </p:sp>
      </p:grpSp>
      <p:sp>
        <p:nvSpPr>
          <p:cNvPr id="3537" name="Google Shape;3537;g382062e5864_0_3108"/>
          <p:cNvSpPr/>
          <p:nvPr/>
        </p:nvSpPr>
        <p:spPr>
          <a:xfrm>
            <a:off x="4110330" y="7011126"/>
            <a:ext cx="3000900" cy="461700"/>
          </a:xfrm>
          <a:prstGeom prst="rect">
            <a:avLst/>
          </a:prstGeom>
          <a:noFill/>
          <a:ln>
            <a:noFill/>
          </a:ln>
          <a:effectLst>
            <a:outerShdw blurRad="50800" sx="1000" sy="1000" algn="ctr" rotWithShape="0">
              <a:schemeClr val="lt1"/>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a:solidFill>
                  <a:srgbClr val="8D5E2F"/>
                </a:solidFill>
                <a:latin typeface="Arial"/>
                <a:ea typeface="Arial"/>
                <a:cs typeface="Arial"/>
                <a:sym typeface="Arial"/>
              </a:rPr>
              <a:t>輔導處邀您共襄盛舉</a:t>
            </a:r>
            <a:endParaRPr sz="2400">
              <a:solidFill>
                <a:srgbClr val="8D5E2F"/>
              </a:solidFill>
              <a:latin typeface="Calibri"/>
              <a:ea typeface="Calibri"/>
              <a:cs typeface="Calibri"/>
              <a:sym typeface="Calibri"/>
            </a:endParaRPr>
          </a:p>
        </p:txBody>
      </p:sp>
      <p:sp>
        <p:nvSpPr>
          <p:cNvPr id="3538" name="Google Shape;3538;g382062e5864_0_3108"/>
          <p:cNvSpPr/>
          <p:nvPr/>
        </p:nvSpPr>
        <p:spPr>
          <a:xfrm>
            <a:off x="591127" y="1904174"/>
            <a:ext cx="9009900" cy="4463400"/>
          </a:xfrm>
          <a:prstGeom prst="rect">
            <a:avLst/>
          </a:prstGeom>
          <a:blipFill rotWithShape="1">
            <a:blip r:embed="rId9">
              <a:alphaModFix amt="20000"/>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39" name="Google Shape;3539;g382062e5864_0_3108"/>
          <p:cNvSpPr txBox="1"/>
          <p:nvPr/>
        </p:nvSpPr>
        <p:spPr>
          <a:xfrm>
            <a:off x="1502084" y="2039058"/>
            <a:ext cx="1259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陳昀彤</a:t>
            </a:r>
            <a:endParaRPr/>
          </a:p>
        </p:txBody>
      </p:sp>
      <p:sp>
        <p:nvSpPr>
          <p:cNvPr id="3540" name="Google Shape;3540;g382062e5864_0_3108"/>
          <p:cNvSpPr txBox="1"/>
          <p:nvPr/>
        </p:nvSpPr>
        <p:spPr>
          <a:xfrm>
            <a:off x="2705664" y="2040269"/>
            <a:ext cx="72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想對</a:t>
            </a:r>
            <a:endParaRPr/>
          </a:p>
        </p:txBody>
      </p:sp>
      <p:sp>
        <p:nvSpPr>
          <p:cNvPr id="3541" name="Google Shape;3541;g382062e5864_0_3108"/>
          <p:cNvSpPr txBox="1"/>
          <p:nvPr/>
        </p:nvSpPr>
        <p:spPr>
          <a:xfrm>
            <a:off x="3521821" y="2043544"/>
            <a:ext cx="13320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周宜蓁</a:t>
            </a:r>
            <a:endParaRPr/>
          </a:p>
        </p:txBody>
      </p:sp>
      <p:sp>
        <p:nvSpPr>
          <p:cNvPr id="3542" name="Google Shape;3542;g382062e5864_0_3108"/>
          <p:cNvSpPr txBox="1"/>
          <p:nvPr/>
        </p:nvSpPr>
        <p:spPr>
          <a:xfrm>
            <a:off x="4803275" y="2056193"/>
            <a:ext cx="914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老師說</a:t>
            </a:r>
            <a:endParaRPr/>
          </a:p>
        </p:txBody>
      </p:sp>
      <p:sp>
        <p:nvSpPr>
          <p:cNvPr id="3543" name="Google Shape;3543;g382062e5864_0_3108"/>
          <p:cNvSpPr txBox="1"/>
          <p:nvPr/>
        </p:nvSpPr>
        <p:spPr>
          <a:xfrm>
            <a:off x="807375" y="2674375"/>
            <a:ext cx="7683900" cy="35403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zh-TW" sz="3200">
                <a:solidFill>
                  <a:schemeClr val="dk1"/>
                </a:solidFill>
                <a:latin typeface="DFKai-SB"/>
                <a:ea typeface="DFKai-SB"/>
                <a:cs typeface="DFKai-SB"/>
                <a:sym typeface="DFKai-SB"/>
              </a:rPr>
              <a:t>謝謝您從我七年級進直笛團就對我很好，你也會跟我們開玩笑，甚至我們可以很自在的聊天，上你的課也很輕鬆。雖然有時候我們會讓你生氣或者讓你很無奈，或是達不到你的要求，但你還是會很有耐心的指導我們。雖然您已經退休了 但我們都很愛你喔❤️</a:t>
            </a:r>
            <a:endParaRPr sz="3200">
              <a:solidFill>
                <a:schemeClr val="dk1"/>
              </a:solidFill>
              <a:latin typeface="DFKai-SB"/>
              <a:ea typeface="DFKai-SB"/>
              <a:cs typeface="DFKai-SB"/>
              <a:sym typeface="DFKai-SB"/>
            </a:endParaRPr>
          </a:p>
        </p:txBody>
      </p:sp>
      <p:sp>
        <p:nvSpPr>
          <p:cNvPr id="3544" name="Google Shape;3544;g382062e5864_0_3108"/>
          <p:cNvSpPr txBox="1"/>
          <p:nvPr/>
        </p:nvSpPr>
        <p:spPr>
          <a:xfrm>
            <a:off x="807369" y="2056193"/>
            <a:ext cx="755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Calibri"/>
                <a:ea typeface="Calibri"/>
                <a:cs typeface="Calibri"/>
                <a:sym typeface="Calibri"/>
              </a:rPr>
              <a:t>910</a:t>
            </a:r>
            <a:endParaRPr/>
          </a:p>
        </p:txBody>
      </p:sp>
      <p:pic>
        <p:nvPicPr>
          <p:cNvPr id="3545" name="Google Shape;3545;g382062e5864_0_3108"/>
          <p:cNvPicPr preferRelativeResize="0"/>
          <p:nvPr/>
        </p:nvPicPr>
        <p:blipFill rotWithShape="1">
          <a:blip r:embed="rId10">
            <a:alphaModFix/>
          </a:blip>
          <a:srcRect/>
          <a:stretch/>
        </p:blipFill>
        <p:spPr>
          <a:xfrm>
            <a:off x="8107398" y="4886850"/>
            <a:ext cx="2586000" cy="25859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3549"/>
        <p:cNvGrpSpPr/>
        <p:nvPr/>
      </p:nvGrpSpPr>
      <p:grpSpPr>
        <a:xfrm>
          <a:off x="0" y="0"/>
          <a:ext cx="0" cy="0"/>
          <a:chOff x="0" y="0"/>
          <a:chExt cx="0" cy="0"/>
        </a:xfrm>
      </p:grpSpPr>
      <p:pic>
        <p:nvPicPr>
          <p:cNvPr id="3550" name="Google Shape;3550;g382062e5864_0_2075" descr="未命名設計 (1)"/>
          <p:cNvPicPr preferRelativeResize="0"/>
          <p:nvPr/>
        </p:nvPicPr>
        <p:blipFill rotWithShape="1">
          <a:blip r:embed="rId3">
            <a:alphaModFix/>
          </a:blip>
          <a:srcRect r="55656" b="82022"/>
          <a:stretch/>
        </p:blipFill>
        <p:spPr>
          <a:xfrm rot="5400000">
            <a:off x="8056536" y="716276"/>
            <a:ext cx="3351558" cy="1922175"/>
          </a:xfrm>
          <a:prstGeom prst="rect">
            <a:avLst/>
          </a:prstGeom>
          <a:noFill/>
          <a:ln>
            <a:noFill/>
          </a:ln>
        </p:spPr>
      </p:pic>
      <p:pic>
        <p:nvPicPr>
          <p:cNvPr id="3551" name="Google Shape;3551;g382062e5864_0_2075" descr="未命名設計 (1)"/>
          <p:cNvPicPr preferRelativeResize="0"/>
          <p:nvPr/>
        </p:nvPicPr>
        <p:blipFill rotWithShape="1">
          <a:blip r:embed="rId4">
            <a:alphaModFix/>
          </a:blip>
          <a:srcRect t="21778" r="85905" b="51350"/>
          <a:stretch/>
        </p:blipFill>
        <p:spPr>
          <a:xfrm rot="5400000">
            <a:off x="7313070" y="-902308"/>
            <a:ext cx="1065214" cy="2872999"/>
          </a:xfrm>
          <a:prstGeom prst="rect">
            <a:avLst/>
          </a:prstGeom>
          <a:noFill/>
          <a:ln>
            <a:noFill/>
          </a:ln>
        </p:spPr>
      </p:pic>
      <p:pic>
        <p:nvPicPr>
          <p:cNvPr id="3552" name="Google Shape;3552;g382062e5864_0_2075" descr="未命名設計 (1)"/>
          <p:cNvPicPr preferRelativeResize="0"/>
          <p:nvPr/>
        </p:nvPicPr>
        <p:blipFill rotWithShape="1">
          <a:blip r:embed="rId5">
            <a:alphaModFix/>
          </a:blip>
          <a:srcRect t="65462" r="76096"/>
          <a:stretch/>
        </p:blipFill>
        <p:spPr>
          <a:xfrm rot="5400000">
            <a:off x="938098" y="-934920"/>
            <a:ext cx="1793877" cy="3666893"/>
          </a:xfrm>
          <a:prstGeom prst="rect">
            <a:avLst/>
          </a:prstGeom>
          <a:noFill/>
          <a:ln>
            <a:noFill/>
          </a:ln>
        </p:spPr>
      </p:pic>
      <p:pic>
        <p:nvPicPr>
          <p:cNvPr id="3553" name="Google Shape;3553;g382062e5864_0_2075" descr="未命名設計 (1)"/>
          <p:cNvPicPr preferRelativeResize="0"/>
          <p:nvPr/>
        </p:nvPicPr>
        <p:blipFill rotWithShape="1">
          <a:blip r:embed="rId5">
            <a:alphaModFix/>
          </a:blip>
          <a:srcRect l="56531" b="77862"/>
          <a:stretch/>
        </p:blipFill>
        <p:spPr>
          <a:xfrm rot="5400000">
            <a:off x="7867303" y="4733578"/>
            <a:ext cx="3285352" cy="2366847"/>
          </a:xfrm>
          <a:prstGeom prst="rect">
            <a:avLst/>
          </a:prstGeom>
          <a:noFill/>
          <a:ln>
            <a:noFill/>
          </a:ln>
        </p:spPr>
      </p:pic>
      <p:pic>
        <p:nvPicPr>
          <p:cNvPr id="3554" name="Google Shape;3554;g382062e5864_0_2075" descr="未命名設計 (1)"/>
          <p:cNvPicPr preferRelativeResize="0"/>
          <p:nvPr/>
        </p:nvPicPr>
        <p:blipFill rotWithShape="1">
          <a:blip r:embed="rId5">
            <a:alphaModFix/>
          </a:blip>
          <a:srcRect l="76656" t="24451" b="49074"/>
          <a:stretch/>
        </p:blipFill>
        <p:spPr>
          <a:xfrm rot="5400000">
            <a:off x="3496961" y="5262256"/>
            <a:ext cx="1764284" cy="2830552"/>
          </a:xfrm>
          <a:prstGeom prst="rect">
            <a:avLst/>
          </a:prstGeom>
          <a:noFill/>
          <a:ln>
            <a:noFill/>
          </a:ln>
        </p:spPr>
      </p:pic>
      <p:pic>
        <p:nvPicPr>
          <p:cNvPr id="3555" name="Google Shape;3555;g382062e5864_0_2075" descr="未命名設計 (1)"/>
          <p:cNvPicPr preferRelativeResize="0"/>
          <p:nvPr/>
        </p:nvPicPr>
        <p:blipFill rotWithShape="1">
          <a:blip r:embed="rId5">
            <a:alphaModFix/>
          </a:blip>
          <a:srcRect l="76656" t="74917" b="-169"/>
          <a:stretch/>
        </p:blipFill>
        <p:spPr>
          <a:xfrm rot="5400000">
            <a:off x="447382" y="5342740"/>
            <a:ext cx="1764284" cy="2699792"/>
          </a:xfrm>
          <a:prstGeom prst="rect">
            <a:avLst/>
          </a:prstGeom>
          <a:noFill/>
          <a:ln>
            <a:noFill/>
          </a:ln>
        </p:spPr>
      </p:pic>
      <p:sp>
        <p:nvSpPr>
          <p:cNvPr id="3556" name="Google Shape;3556;g382062e5864_0_2075"/>
          <p:cNvSpPr/>
          <p:nvPr/>
        </p:nvSpPr>
        <p:spPr>
          <a:xfrm>
            <a:off x="772459" y="184093"/>
            <a:ext cx="52821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a:solidFill>
                  <a:srgbClr val="548135"/>
                </a:solidFill>
                <a:latin typeface="Arial"/>
                <a:ea typeface="Arial"/>
                <a:cs typeface="Arial"/>
                <a:sym typeface="Arial"/>
              </a:rPr>
              <a:t>國風國中 11</a:t>
            </a:r>
            <a:r>
              <a:rPr lang="zh-TW" sz="2400">
                <a:solidFill>
                  <a:srgbClr val="548135"/>
                </a:solidFill>
              </a:rPr>
              <a:t>4</a:t>
            </a:r>
            <a:r>
              <a:rPr lang="zh-TW" sz="2400">
                <a:solidFill>
                  <a:srgbClr val="548135"/>
                </a:solidFill>
                <a:latin typeface="Arial"/>
                <a:ea typeface="Arial"/>
                <a:cs typeface="Arial"/>
                <a:sym typeface="Arial"/>
              </a:rPr>
              <a:t>學年度 教師節感恩活動 </a:t>
            </a:r>
            <a:endParaRPr sz="2400">
              <a:solidFill>
                <a:srgbClr val="548135"/>
              </a:solidFill>
              <a:latin typeface="Arial"/>
              <a:ea typeface="Arial"/>
              <a:cs typeface="Arial"/>
              <a:sym typeface="Arial"/>
            </a:endParaRPr>
          </a:p>
        </p:txBody>
      </p:sp>
      <p:pic>
        <p:nvPicPr>
          <p:cNvPr id="3557" name="Google Shape;3557;g382062e5864_0_2075"/>
          <p:cNvPicPr preferRelativeResize="0"/>
          <p:nvPr/>
        </p:nvPicPr>
        <p:blipFill rotWithShape="1">
          <a:blip r:embed="rId6">
            <a:alphaModFix/>
          </a:blip>
          <a:srcRect/>
          <a:stretch/>
        </p:blipFill>
        <p:spPr>
          <a:xfrm>
            <a:off x="138184" y="46804"/>
            <a:ext cx="634275" cy="634275"/>
          </a:xfrm>
          <a:prstGeom prst="rect">
            <a:avLst/>
          </a:prstGeom>
          <a:noFill/>
          <a:ln>
            <a:noFill/>
          </a:ln>
        </p:spPr>
      </p:pic>
      <p:grpSp>
        <p:nvGrpSpPr>
          <p:cNvPr id="3558" name="Google Shape;3558;g382062e5864_0_2075"/>
          <p:cNvGrpSpPr/>
          <p:nvPr/>
        </p:nvGrpSpPr>
        <p:grpSpPr>
          <a:xfrm>
            <a:off x="2699316" y="-113772"/>
            <a:ext cx="7543462" cy="2273808"/>
            <a:chOff x="2699316" y="-113772"/>
            <a:chExt cx="7543462" cy="2273808"/>
          </a:xfrm>
        </p:grpSpPr>
        <p:grpSp>
          <p:nvGrpSpPr>
            <p:cNvPr id="3559" name="Google Shape;3559;g382062e5864_0_2075"/>
            <p:cNvGrpSpPr/>
            <p:nvPr/>
          </p:nvGrpSpPr>
          <p:grpSpPr>
            <a:xfrm>
              <a:off x="6915981" y="-113772"/>
              <a:ext cx="3326797" cy="2273808"/>
              <a:chOff x="6518494" y="19393"/>
              <a:chExt cx="3326797" cy="2273808"/>
            </a:xfrm>
          </p:grpSpPr>
          <p:pic>
            <p:nvPicPr>
              <p:cNvPr id="3560" name="Google Shape;3560;g382062e5864_0_2075"/>
              <p:cNvPicPr preferRelativeResize="0"/>
              <p:nvPr/>
            </p:nvPicPr>
            <p:blipFill rotWithShape="1">
              <a:blip r:embed="rId7">
                <a:alphaModFix/>
              </a:blip>
              <a:srcRect l="21338" t="2950" r="54525" b="67453"/>
              <a:stretch/>
            </p:blipFill>
            <p:spPr>
              <a:xfrm rot="-470706">
                <a:off x="6631473" y="222277"/>
                <a:ext cx="3100840" cy="1868041"/>
              </a:xfrm>
              <a:prstGeom prst="rect">
                <a:avLst/>
              </a:prstGeom>
              <a:noFill/>
              <a:ln>
                <a:noFill/>
              </a:ln>
            </p:spPr>
          </p:pic>
          <p:grpSp>
            <p:nvGrpSpPr>
              <p:cNvPr id="3561" name="Google Shape;3561;g382062e5864_0_2075"/>
              <p:cNvGrpSpPr/>
              <p:nvPr/>
            </p:nvGrpSpPr>
            <p:grpSpPr>
              <a:xfrm>
                <a:off x="7158974" y="592357"/>
                <a:ext cx="2324700" cy="1241888"/>
                <a:chOff x="6822758" y="501521"/>
                <a:chExt cx="2324700" cy="1241888"/>
              </a:xfrm>
            </p:grpSpPr>
            <p:sp>
              <p:nvSpPr>
                <p:cNvPr id="3562" name="Google Shape;3562;g382062e5864_0_2075"/>
                <p:cNvSpPr txBox="1"/>
                <p:nvPr/>
              </p:nvSpPr>
              <p:spPr>
                <a:xfrm>
                  <a:off x="6822758" y="501521"/>
                  <a:ext cx="23247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a:solidFill>
                        <a:srgbClr val="FF6600"/>
                      </a:solidFill>
                      <a:latin typeface="Arial"/>
                      <a:ea typeface="Arial"/>
                      <a:cs typeface="Arial"/>
                      <a:sym typeface="Arial"/>
                    </a:rPr>
                    <a:t>大聲說出</a:t>
                  </a:r>
                  <a:endParaRPr sz="3200" b="1">
                    <a:solidFill>
                      <a:srgbClr val="FF6600"/>
                    </a:solidFill>
                    <a:latin typeface="Arial"/>
                    <a:ea typeface="Arial"/>
                    <a:cs typeface="Arial"/>
                    <a:sym typeface="Arial"/>
                  </a:endParaRPr>
                </a:p>
              </p:txBody>
            </p:sp>
            <p:sp>
              <p:nvSpPr>
                <p:cNvPr id="3563" name="Google Shape;3563;g382062e5864_0_2075"/>
                <p:cNvSpPr/>
                <p:nvPr/>
              </p:nvSpPr>
              <p:spPr>
                <a:xfrm rot="-654668">
                  <a:off x="7094274" y="1102348"/>
                  <a:ext cx="633961" cy="5847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a:solidFill>
                        <a:srgbClr val="FF6600"/>
                      </a:solidFill>
                      <a:latin typeface="Arial"/>
                      <a:ea typeface="Arial"/>
                      <a:cs typeface="Arial"/>
                      <a:sym typeface="Arial"/>
                    </a:rPr>
                    <a:t>我</a:t>
                  </a:r>
                  <a:endParaRPr/>
                </a:p>
              </p:txBody>
            </p:sp>
            <p:sp>
              <p:nvSpPr>
                <p:cNvPr id="3564" name="Google Shape;3564;g382062e5864_0_2075"/>
                <p:cNvSpPr/>
                <p:nvPr/>
              </p:nvSpPr>
              <p:spPr>
                <a:xfrm>
                  <a:off x="7663532" y="1035409"/>
                  <a:ext cx="6354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4000" b="1">
                      <a:solidFill>
                        <a:srgbClr val="FF6600"/>
                      </a:solidFill>
                      <a:latin typeface="Arial"/>
                      <a:ea typeface="Arial"/>
                      <a:cs typeface="Arial"/>
                      <a:sym typeface="Arial"/>
                    </a:rPr>
                    <a:t>愛</a:t>
                  </a:r>
                  <a:endParaRPr/>
                </a:p>
              </p:txBody>
            </p:sp>
            <p:sp>
              <p:nvSpPr>
                <p:cNvPr id="3565" name="Google Shape;3565;g382062e5864_0_2075"/>
                <p:cNvSpPr/>
                <p:nvPr/>
              </p:nvSpPr>
              <p:spPr>
                <a:xfrm rot="483394">
                  <a:off x="8234177" y="1086324"/>
                  <a:ext cx="595073" cy="5847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a:solidFill>
                        <a:srgbClr val="FF6600"/>
                      </a:solidFill>
                      <a:latin typeface="Arial"/>
                      <a:ea typeface="Arial"/>
                      <a:cs typeface="Arial"/>
                      <a:sym typeface="Arial"/>
                    </a:rPr>
                    <a:t>你</a:t>
                  </a:r>
                  <a:endParaRPr/>
                </a:p>
              </p:txBody>
            </p:sp>
          </p:grpSp>
          <p:pic>
            <p:nvPicPr>
              <p:cNvPr id="3566" name="Google Shape;3566;g382062e5864_0_2075"/>
              <p:cNvPicPr preferRelativeResize="0"/>
              <p:nvPr/>
            </p:nvPicPr>
            <p:blipFill rotWithShape="1">
              <a:blip r:embed="rId8">
                <a:alphaModFix/>
              </a:blip>
              <a:srcRect l="53153" t="26281" r="25811" b="52121"/>
              <a:stretch/>
            </p:blipFill>
            <p:spPr>
              <a:xfrm>
                <a:off x="9151383" y="884745"/>
                <a:ext cx="404031" cy="584776"/>
              </a:xfrm>
              <a:prstGeom prst="rect">
                <a:avLst/>
              </a:prstGeom>
              <a:noFill/>
              <a:ln>
                <a:noFill/>
              </a:ln>
            </p:spPr>
          </p:pic>
        </p:grpSp>
        <p:sp>
          <p:nvSpPr>
            <p:cNvPr id="3567" name="Google Shape;3567;g382062e5864_0_2075"/>
            <p:cNvSpPr txBox="1"/>
            <p:nvPr/>
          </p:nvSpPr>
          <p:spPr>
            <a:xfrm>
              <a:off x="2699316" y="746760"/>
              <a:ext cx="4900800" cy="1367700"/>
            </a:xfrm>
            <a:prstGeom prst="rect">
              <a:avLst/>
            </a:prstGeom>
            <a:noFill/>
            <a:ln>
              <a:noFill/>
            </a:ln>
          </p:spPr>
          <p:txBody>
            <a:bodyPr spcFirstLastPara="1" wrap="square" lIns="36575" tIns="36575" rIns="36575" bIns="36575" anchor="t" anchorCtr="0">
              <a:noAutofit/>
            </a:bodyPr>
            <a:lstStyle/>
            <a:p>
              <a:pPr marL="0" marR="0" lvl="0" indent="0" algn="ctr" rtl="0">
                <a:spcBef>
                  <a:spcPts val="0"/>
                </a:spcBef>
                <a:spcAft>
                  <a:spcPts val="0"/>
                </a:spcAft>
                <a:buNone/>
              </a:pPr>
              <a:r>
                <a:rPr lang="zh-TW" sz="8000" b="1" i="0" u="none" strike="noStrike">
                  <a:solidFill>
                    <a:srgbClr val="FFFFFF"/>
                  </a:solidFill>
                  <a:latin typeface="Arial"/>
                  <a:ea typeface="Arial"/>
                  <a:cs typeface="Arial"/>
                  <a:sym typeface="Arial"/>
                </a:rPr>
                <a:t>師情話語</a:t>
              </a:r>
              <a:endParaRPr sz="1800" b="1" i="0" u="none" strike="noStrike">
                <a:solidFill>
                  <a:srgbClr val="FFFFFF"/>
                </a:solidFill>
                <a:latin typeface="Arial"/>
                <a:ea typeface="Arial"/>
                <a:cs typeface="Arial"/>
                <a:sym typeface="Arial"/>
              </a:endParaRPr>
            </a:p>
          </p:txBody>
        </p:sp>
      </p:grpSp>
      <p:sp>
        <p:nvSpPr>
          <p:cNvPr id="3568" name="Google Shape;3568;g382062e5864_0_2075"/>
          <p:cNvSpPr/>
          <p:nvPr/>
        </p:nvSpPr>
        <p:spPr>
          <a:xfrm>
            <a:off x="4110330" y="7011126"/>
            <a:ext cx="3000900" cy="461700"/>
          </a:xfrm>
          <a:prstGeom prst="rect">
            <a:avLst/>
          </a:prstGeom>
          <a:noFill/>
          <a:ln>
            <a:noFill/>
          </a:ln>
          <a:effectLst>
            <a:outerShdw blurRad="50800" sx="1000" sy="1000" algn="ctr" rotWithShape="0">
              <a:schemeClr val="lt1"/>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a:solidFill>
                  <a:srgbClr val="8D5E2F"/>
                </a:solidFill>
                <a:latin typeface="Arial"/>
                <a:ea typeface="Arial"/>
                <a:cs typeface="Arial"/>
                <a:sym typeface="Arial"/>
              </a:rPr>
              <a:t>輔導處邀您共襄盛舉</a:t>
            </a:r>
            <a:endParaRPr sz="2400">
              <a:solidFill>
                <a:srgbClr val="8D5E2F"/>
              </a:solidFill>
              <a:latin typeface="Calibri"/>
              <a:ea typeface="Calibri"/>
              <a:cs typeface="Calibri"/>
              <a:sym typeface="Calibri"/>
            </a:endParaRPr>
          </a:p>
        </p:txBody>
      </p:sp>
      <p:sp>
        <p:nvSpPr>
          <p:cNvPr id="3569" name="Google Shape;3569;g382062e5864_0_2075"/>
          <p:cNvSpPr/>
          <p:nvPr/>
        </p:nvSpPr>
        <p:spPr>
          <a:xfrm>
            <a:off x="591127" y="1904174"/>
            <a:ext cx="9009900" cy="4463400"/>
          </a:xfrm>
          <a:prstGeom prst="rect">
            <a:avLst/>
          </a:prstGeom>
          <a:blipFill rotWithShape="1">
            <a:blip r:embed="rId9">
              <a:alphaModFix amt="20000"/>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70" name="Google Shape;3570;g382062e5864_0_2075"/>
          <p:cNvSpPr txBox="1"/>
          <p:nvPr/>
        </p:nvSpPr>
        <p:spPr>
          <a:xfrm>
            <a:off x="1502084" y="2039058"/>
            <a:ext cx="1259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林葸柔</a:t>
            </a:r>
            <a:endParaRPr/>
          </a:p>
        </p:txBody>
      </p:sp>
      <p:sp>
        <p:nvSpPr>
          <p:cNvPr id="3571" name="Google Shape;3571;g382062e5864_0_2075"/>
          <p:cNvSpPr txBox="1"/>
          <p:nvPr/>
        </p:nvSpPr>
        <p:spPr>
          <a:xfrm>
            <a:off x="2705664" y="2040269"/>
            <a:ext cx="72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想對</a:t>
            </a:r>
            <a:endParaRPr/>
          </a:p>
        </p:txBody>
      </p:sp>
      <p:sp>
        <p:nvSpPr>
          <p:cNvPr id="3572" name="Google Shape;3572;g382062e5864_0_2075"/>
          <p:cNvSpPr txBox="1"/>
          <p:nvPr/>
        </p:nvSpPr>
        <p:spPr>
          <a:xfrm>
            <a:off x="3521821" y="2043544"/>
            <a:ext cx="13320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徐嫚嬪</a:t>
            </a:r>
            <a:endParaRPr/>
          </a:p>
        </p:txBody>
      </p:sp>
      <p:sp>
        <p:nvSpPr>
          <p:cNvPr id="3573" name="Google Shape;3573;g382062e5864_0_2075"/>
          <p:cNvSpPr txBox="1"/>
          <p:nvPr/>
        </p:nvSpPr>
        <p:spPr>
          <a:xfrm>
            <a:off x="4803275" y="2056193"/>
            <a:ext cx="914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老師說</a:t>
            </a:r>
            <a:endParaRPr/>
          </a:p>
        </p:txBody>
      </p:sp>
      <p:sp>
        <p:nvSpPr>
          <p:cNvPr id="3574" name="Google Shape;3574;g382062e5864_0_2075"/>
          <p:cNvSpPr txBox="1"/>
          <p:nvPr/>
        </p:nvSpPr>
        <p:spPr>
          <a:xfrm>
            <a:off x="807376" y="2674375"/>
            <a:ext cx="7211400" cy="25551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zh-TW" sz="4000">
                <a:solidFill>
                  <a:schemeClr val="dk1"/>
                </a:solidFill>
                <a:latin typeface="DFKai-SB"/>
                <a:ea typeface="DFKai-SB"/>
                <a:cs typeface="DFKai-SB"/>
                <a:sym typeface="DFKai-SB"/>
              </a:rPr>
              <a:t>謝謝您從七年級到九年級都細心的指導我們，雖然我們有時候很吵，但是您還是耐心又溫柔的勸導我們</a:t>
            </a:r>
            <a:endParaRPr sz="4000">
              <a:solidFill>
                <a:schemeClr val="dk1"/>
              </a:solidFill>
              <a:latin typeface="DFKai-SB"/>
              <a:ea typeface="DFKai-SB"/>
              <a:cs typeface="DFKai-SB"/>
              <a:sym typeface="DFKai-SB"/>
            </a:endParaRPr>
          </a:p>
        </p:txBody>
      </p:sp>
      <p:sp>
        <p:nvSpPr>
          <p:cNvPr id="3575" name="Google Shape;3575;g382062e5864_0_2075"/>
          <p:cNvSpPr txBox="1"/>
          <p:nvPr/>
        </p:nvSpPr>
        <p:spPr>
          <a:xfrm>
            <a:off x="807369" y="2056193"/>
            <a:ext cx="755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Calibri"/>
                <a:ea typeface="Calibri"/>
                <a:cs typeface="Calibri"/>
                <a:sym typeface="Calibri"/>
              </a:rPr>
              <a:t>910</a:t>
            </a:r>
            <a:endParaRPr/>
          </a:p>
        </p:txBody>
      </p:sp>
      <p:pic>
        <p:nvPicPr>
          <p:cNvPr id="3576" name="Google Shape;3576;g382062e5864_0_2075"/>
          <p:cNvPicPr preferRelativeResize="0"/>
          <p:nvPr/>
        </p:nvPicPr>
        <p:blipFill rotWithShape="1">
          <a:blip r:embed="rId10">
            <a:alphaModFix/>
          </a:blip>
          <a:srcRect/>
          <a:stretch/>
        </p:blipFill>
        <p:spPr>
          <a:xfrm>
            <a:off x="7335248" y="4458750"/>
            <a:ext cx="2586000" cy="25859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3580"/>
        <p:cNvGrpSpPr/>
        <p:nvPr/>
      </p:nvGrpSpPr>
      <p:grpSpPr>
        <a:xfrm>
          <a:off x="0" y="0"/>
          <a:ext cx="0" cy="0"/>
          <a:chOff x="0" y="0"/>
          <a:chExt cx="0" cy="0"/>
        </a:xfrm>
      </p:grpSpPr>
      <p:pic>
        <p:nvPicPr>
          <p:cNvPr id="3581" name="Google Shape;3581;g382062e5864_0_2139" descr="未命名設計 (1)"/>
          <p:cNvPicPr preferRelativeResize="0"/>
          <p:nvPr/>
        </p:nvPicPr>
        <p:blipFill rotWithShape="1">
          <a:blip r:embed="rId3">
            <a:alphaModFix/>
          </a:blip>
          <a:srcRect r="55656" b="82022"/>
          <a:stretch/>
        </p:blipFill>
        <p:spPr>
          <a:xfrm rot="5400000">
            <a:off x="8056536" y="716276"/>
            <a:ext cx="3351558" cy="1922175"/>
          </a:xfrm>
          <a:prstGeom prst="rect">
            <a:avLst/>
          </a:prstGeom>
          <a:noFill/>
          <a:ln>
            <a:noFill/>
          </a:ln>
        </p:spPr>
      </p:pic>
      <p:pic>
        <p:nvPicPr>
          <p:cNvPr id="3582" name="Google Shape;3582;g382062e5864_0_2139" descr="未命名設計 (1)"/>
          <p:cNvPicPr preferRelativeResize="0"/>
          <p:nvPr/>
        </p:nvPicPr>
        <p:blipFill rotWithShape="1">
          <a:blip r:embed="rId4">
            <a:alphaModFix/>
          </a:blip>
          <a:srcRect t="21778" r="85905" b="51350"/>
          <a:stretch/>
        </p:blipFill>
        <p:spPr>
          <a:xfrm rot="5400000">
            <a:off x="7313070" y="-902308"/>
            <a:ext cx="1065214" cy="2872999"/>
          </a:xfrm>
          <a:prstGeom prst="rect">
            <a:avLst/>
          </a:prstGeom>
          <a:noFill/>
          <a:ln>
            <a:noFill/>
          </a:ln>
        </p:spPr>
      </p:pic>
      <p:pic>
        <p:nvPicPr>
          <p:cNvPr id="3583" name="Google Shape;3583;g382062e5864_0_2139" descr="未命名設計 (1)"/>
          <p:cNvPicPr preferRelativeResize="0"/>
          <p:nvPr/>
        </p:nvPicPr>
        <p:blipFill rotWithShape="1">
          <a:blip r:embed="rId5">
            <a:alphaModFix/>
          </a:blip>
          <a:srcRect t="65462" r="76096"/>
          <a:stretch/>
        </p:blipFill>
        <p:spPr>
          <a:xfrm rot="5400000">
            <a:off x="938098" y="-934920"/>
            <a:ext cx="1793877" cy="3666893"/>
          </a:xfrm>
          <a:prstGeom prst="rect">
            <a:avLst/>
          </a:prstGeom>
          <a:noFill/>
          <a:ln>
            <a:noFill/>
          </a:ln>
        </p:spPr>
      </p:pic>
      <p:pic>
        <p:nvPicPr>
          <p:cNvPr id="3584" name="Google Shape;3584;g382062e5864_0_2139" descr="未命名設計 (1)"/>
          <p:cNvPicPr preferRelativeResize="0"/>
          <p:nvPr/>
        </p:nvPicPr>
        <p:blipFill rotWithShape="1">
          <a:blip r:embed="rId5">
            <a:alphaModFix/>
          </a:blip>
          <a:srcRect l="56531" b="77862"/>
          <a:stretch/>
        </p:blipFill>
        <p:spPr>
          <a:xfrm rot="5400000">
            <a:off x="7867303" y="4733578"/>
            <a:ext cx="3285352" cy="2366847"/>
          </a:xfrm>
          <a:prstGeom prst="rect">
            <a:avLst/>
          </a:prstGeom>
          <a:noFill/>
          <a:ln>
            <a:noFill/>
          </a:ln>
        </p:spPr>
      </p:pic>
      <p:pic>
        <p:nvPicPr>
          <p:cNvPr id="3585" name="Google Shape;3585;g382062e5864_0_2139" descr="未命名設計 (1)"/>
          <p:cNvPicPr preferRelativeResize="0"/>
          <p:nvPr/>
        </p:nvPicPr>
        <p:blipFill rotWithShape="1">
          <a:blip r:embed="rId5">
            <a:alphaModFix/>
          </a:blip>
          <a:srcRect l="76656" t="24451" b="49074"/>
          <a:stretch/>
        </p:blipFill>
        <p:spPr>
          <a:xfrm rot="5400000">
            <a:off x="3496961" y="5262256"/>
            <a:ext cx="1764284" cy="2830552"/>
          </a:xfrm>
          <a:prstGeom prst="rect">
            <a:avLst/>
          </a:prstGeom>
          <a:noFill/>
          <a:ln>
            <a:noFill/>
          </a:ln>
        </p:spPr>
      </p:pic>
      <p:pic>
        <p:nvPicPr>
          <p:cNvPr id="3586" name="Google Shape;3586;g382062e5864_0_2139" descr="未命名設計 (1)"/>
          <p:cNvPicPr preferRelativeResize="0"/>
          <p:nvPr/>
        </p:nvPicPr>
        <p:blipFill rotWithShape="1">
          <a:blip r:embed="rId5">
            <a:alphaModFix/>
          </a:blip>
          <a:srcRect l="76656" t="74917" b="-169"/>
          <a:stretch/>
        </p:blipFill>
        <p:spPr>
          <a:xfrm rot="5400000">
            <a:off x="447382" y="5342740"/>
            <a:ext cx="1764284" cy="2699792"/>
          </a:xfrm>
          <a:prstGeom prst="rect">
            <a:avLst/>
          </a:prstGeom>
          <a:noFill/>
          <a:ln>
            <a:noFill/>
          </a:ln>
        </p:spPr>
      </p:pic>
      <p:sp>
        <p:nvSpPr>
          <p:cNvPr id="3587" name="Google Shape;3587;g382062e5864_0_2139"/>
          <p:cNvSpPr/>
          <p:nvPr/>
        </p:nvSpPr>
        <p:spPr>
          <a:xfrm>
            <a:off x="772459" y="184093"/>
            <a:ext cx="52821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a:solidFill>
                  <a:srgbClr val="548135"/>
                </a:solidFill>
                <a:latin typeface="Arial"/>
                <a:ea typeface="Arial"/>
                <a:cs typeface="Arial"/>
                <a:sym typeface="Arial"/>
              </a:rPr>
              <a:t>國風國中 11</a:t>
            </a:r>
            <a:r>
              <a:rPr lang="zh-TW" sz="2400">
                <a:solidFill>
                  <a:srgbClr val="548135"/>
                </a:solidFill>
              </a:rPr>
              <a:t>4</a:t>
            </a:r>
            <a:r>
              <a:rPr lang="zh-TW" sz="2400">
                <a:solidFill>
                  <a:srgbClr val="548135"/>
                </a:solidFill>
                <a:latin typeface="Arial"/>
                <a:ea typeface="Arial"/>
                <a:cs typeface="Arial"/>
                <a:sym typeface="Arial"/>
              </a:rPr>
              <a:t>學年度 教師節感恩活動 </a:t>
            </a:r>
            <a:endParaRPr sz="2400">
              <a:solidFill>
                <a:srgbClr val="548135"/>
              </a:solidFill>
              <a:latin typeface="Arial"/>
              <a:ea typeface="Arial"/>
              <a:cs typeface="Arial"/>
              <a:sym typeface="Arial"/>
            </a:endParaRPr>
          </a:p>
        </p:txBody>
      </p:sp>
      <p:pic>
        <p:nvPicPr>
          <p:cNvPr id="3588" name="Google Shape;3588;g382062e5864_0_2139"/>
          <p:cNvPicPr preferRelativeResize="0"/>
          <p:nvPr/>
        </p:nvPicPr>
        <p:blipFill rotWithShape="1">
          <a:blip r:embed="rId6">
            <a:alphaModFix/>
          </a:blip>
          <a:srcRect/>
          <a:stretch/>
        </p:blipFill>
        <p:spPr>
          <a:xfrm>
            <a:off x="138184" y="46804"/>
            <a:ext cx="634275" cy="634275"/>
          </a:xfrm>
          <a:prstGeom prst="rect">
            <a:avLst/>
          </a:prstGeom>
          <a:noFill/>
          <a:ln>
            <a:noFill/>
          </a:ln>
        </p:spPr>
      </p:pic>
      <p:grpSp>
        <p:nvGrpSpPr>
          <p:cNvPr id="3589" name="Google Shape;3589;g382062e5864_0_2139"/>
          <p:cNvGrpSpPr/>
          <p:nvPr/>
        </p:nvGrpSpPr>
        <p:grpSpPr>
          <a:xfrm>
            <a:off x="2699316" y="-113772"/>
            <a:ext cx="7543462" cy="2273808"/>
            <a:chOff x="2699316" y="-113772"/>
            <a:chExt cx="7543462" cy="2273808"/>
          </a:xfrm>
        </p:grpSpPr>
        <p:grpSp>
          <p:nvGrpSpPr>
            <p:cNvPr id="3590" name="Google Shape;3590;g382062e5864_0_2139"/>
            <p:cNvGrpSpPr/>
            <p:nvPr/>
          </p:nvGrpSpPr>
          <p:grpSpPr>
            <a:xfrm>
              <a:off x="6915981" y="-113772"/>
              <a:ext cx="3326797" cy="2273808"/>
              <a:chOff x="6518494" y="19393"/>
              <a:chExt cx="3326797" cy="2273808"/>
            </a:xfrm>
          </p:grpSpPr>
          <p:pic>
            <p:nvPicPr>
              <p:cNvPr id="3591" name="Google Shape;3591;g382062e5864_0_2139"/>
              <p:cNvPicPr preferRelativeResize="0"/>
              <p:nvPr/>
            </p:nvPicPr>
            <p:blipFill rotWithShape="1">
              <a:blip r:embed="rId7">
                <a:alphaModFix/>
              </a:blip>
              <a:srcRect l="21338" t="2950" r="54525" b="67453"/>
              <a:stretch/>
            </p:blipFill>
            <p:spPr>
              <a:xfrm rot="-470706">
                <a:off x="6631473" y="222277"/>
                <a:ext cx="3100840" cy="1868041"/>
              </a:xfrm>
              <a:prstGeom prst="rect">
                <a:avLst/>
              </a:prstGeom>
              <a:noFill/>
              <a:ln>
                <a:noFill/>
              </a:ln>
            </p:spPr>
          </p:pic>
          <p:grpSp>
            <p:nvGrpSpPr>
              <p:cNvPr id="3592" name="Google Shape;3592;g382062e5864_0_2139"/>
              <p:cNvGrpSpPr/>
              <p:nvPr/>
            </p:nvGrpSpPr>
            <p:grpSpPr>
              <a:xfrm>
                <a:off x="7158974" y="592357"/>
                <a:ext cx="2324700" cy="1241888"/>
                <a:chOff x="6822758" y="501521"/>
                <a:chExt cx="2324700" cy="1241888"/>
              </a:xfrm>
            </p:grpSpPr>
            <p:sp>
              <p:nvSpPr>
                <p:cNvPr id="3593" name="Google Shape;3593;g382062e5864_0_2139"/>
                <p:cNvSpPr txBox="1"/>
                <p:nvPr/>
              </p:nvSpPr>
              <p:spPr>
                <a:xfrm>
                  <a:off x="6822758" y="501521"/>
                  <a:ext cx="23247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a:solidFill>
                        <a:srgbClr val="FF6600"/>
                      </a:solidFill>
                      <a:latin typeface="Arial"/>
                      <a:ea typeface="Arial"/>
                      <a:cs typeface="Arial"/>
                      <a:sym typeface="Arial"/>
                    </a:rPr>
                    <a:t>大聲說出</a:t>
                  </a:r>
                  <a:endParaRPr sz="3200" b="1">
                    <a:solidFill>
                      <a:srgbClr val="FF6600"/>
                    </a:solidFill>
                    <a:latin typeface="Arial"/>
                    <a:ea typeface="Arial"/>
                    <a:cs typeface="Arial"/>
                    <a:sym typeface="Arial"/>
                  </a:endParaRPr>
                </a:p>
              </p:txBody>
            </p:sp>
            <p:sp>
              <p:nvSpPr>
                <p:cNvPr id="3594" name="Google Shape;3594;g382062e5864_0_2139"/>
                <p:cNvSpPr/>
                <p:nvPr/>
              </p:nvSpPr>
              <p:spPr>
                <a:xfrm rot="-654668">
                  <a:off x="7094274" y="1102348"/>
                  <a:ext cx="633961" cy="5847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a:solidFill>
                        <a:srgbClr val="FF6600"/>
                      </a:solidFill>
                      <a:latin typeface="Arial"/>
                      <a:ea typeface="Arial"/>
                      <a:cs typeface="Arial"/>
                      <a:sym typeface="Arial"/>
                    </a:rPr>
                    <a:t>我</a:t>
                  </a:r>
                  <a:endParaRPr/>
                </a:p>
              </p:txBody>
            </p:sp>
            <p:sp>
              <p:nvSpPr>
                <p:cNvPr id="3595" name="Google Shape;3595;g382062e5864_0_2139"/>
                <p:cNvSpPr/>
                <p:nvPr/>
              </p:nvSpPr>
              <p:spPr>
                <a:xfrm>
                  <a:off x="7663532" y="1035409"/>
                  <a:ext cx="6354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4000" b="1">
                      <a:solidFill>
                        <a:srgbClr val="FF6600"/>
                      </a:solidFill>
                      <a:latin typeface="Arial"/>
                      <a:ea typeface="Arial"/>
                      <a:cs typeface="Arial"/>
                      <a:sym typeface="Arial"/>
                    </a:rPr>
                    <a:t>愛</a:t>
                  </a:r>
                  <a:endParaRPr/>
                </a:p>
              </p:txBody>
            </p:sp>
            <p:sp>
              <p:nvSpPr>
                <p:cNvPr id="3596" name="Google Shape;3596;g382062e5864_0_2139"/>
                <p:cNvSpPr/>
                <p:nvPr/>
              </p:nvSpPr>
              <p:spPr>
                <a:xfrm rot="483394">
                  <a:off x="8234177" y="1086324"/>
                  <a:ext cx="595073" cy="5847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a:solidFill>
                        <a:srgbClr val="FF6600"/>
                      </a:solidFill>
                      <a:latin typeface="Arial"/>
                      <a:ea typeface="Arial"/>
                      <a:cs typeface="Arial"/>
                      <a:sym typeface="Arial"/>
                    </a:rPr>
                    <a:t>你</a:t>
                  </a:r>
                  <a:endParaRPr/>
                </a:p>
              </p:txBody>
            </p:sp>
          </p:grpSp>
          <p:pic>
            <p:nvPicPr>
              <p:cNvPr id="3597" name="Google Shape;3597;g382062e5864_0_2139"/>
              <p:cNvPicPr preferRelativeResize="0"/>
              <p:nvPr/>
            </p:nvPicPr>
            <p:blipFill rotWithShape="1">
              <a:blip r:embed="rId8">
                <a:alphaModFix/>
              </a:blip>
              <a:srcRect l="53153" t="26281" r="25811" b="52121"/>
              <a:stretch/>
            </p:blipFill>
            <p:spPr>
              <a:xfrm>
                <a:off x="9151383" y="884745"/>
                <a:ext cx="404031" cy="584776"/>
              </a:xfrm>
              <a:prstGeom prst="rect">
                <a:avLst/>
              </a:prstGeom>
              <a:noFill/>
              <a:ln>
                <a:noFill/>
              </a:ln>
            </p:spPr>
          </p:pic>
        </p:grpSp>
        <p:sp>
          <p:nvSpPr>
            <p:cNvPr id="3598" name="Google Shape;3598;g382062e5864_0_2139"/>
            <p:cNvSpPr txBox="1"/>
            <p:nvPr/>
          </p:nvSpPr>
          <p:spPr>
            <a:xfrm>
              <a:off x="2699316" y="746760"/>
              <a:ext cx="4900800" cy="1367700"/>
            </a:xfrm>
            <a:prstGeom prst="rect">
              <a:avLst/>
            </a:prstGeom>
            <a:noFill/>
            <a:ln>
              <a:noFill/>
            </a:ln>
          </p:spPr>
          <p:txBody>
            <a:bodyPr spcFirstLastPara="1" wrap="square" lIns="36575" tIns="36575" rIns="36575" bIns="36575" anchor="t" anchorCtr="0">
              <a:noAutofit/>
            </a:bodyPr>
            <a:lstStyle/>
            <a:p>
              <a:pPr marL="0" marR="0" lvl="0" indent="0" algn="ctr" rtl="0">
                <a:spcBef>
                  <a:spcPts val="0"/>
                </a:spcBef>
                <a:spcAft>
                  <a:spcPts val="0"/>
                </a:spcAft>
                <a:buNone/>
              </a:pPr>
              <a:r>
                <a:rPr lang="zh-TW" sz="8000" b="1" i="0" u="none" strike="noStrike">
                  <a:solidFill>
                    <a:srgbClr val="FFFFFF"/>
                  </a:solidFill>
                  <a:latin typeface="Arial"/>
                  <a:ea typeface="Arial"/>
                  <a:cs typeface="Arial"/>
                  <a:sym typeface="Arial"/>
                </a:rPr>
                <a:t>師情話語</a:t>
              </a:r>
              <a:endParaRPr sz="1800" b="1" i="0" u="none" strike="noStrike">
                <a:solidFill>
                  <a:srgbClr val="FFFFFF"/>
                </a:solidFill>
                <a:latin typeface="Arial"/>
                <a:ea typeface="Arial"/>
                <a:cs typeface="Arial"/>
                <a:sym typeface="Arial"/>
              </a:endParaRPr>
            </a:p>
          </p:txBody>
        </p:sp>
      </p:grpSp>
      <p:sp>
        <p:nvSpPr>
          <p:cNvPr id="3599" name="Google Shape;3599;g382062e5864_0_2139"/>
          <p:cNvSpPr/>
          <p:nvPr/>
        </p:nvSpPr>
        <p:spPr>
          <a:xfrm>
            <a:off x="4110330" y="7011126"/>
            <a:ext cx="3000900" cy="461700"/>
          </a:xfrm>
          <a:prstGeom prst="rect">
            <a:avLst/>
          </a:prstGeom>
          <a:noFill/>
          <a:ln>
            <a:noFill/>
          </a:ln>
          <a:effectLst>
            <a:outerShdw blurRad="50800" sx="1000" sy="1000" algn="ctr" rotWithShape="0">
              <a:schemeClr val="lt1"/>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a:solidFill>
                  <a:srgbClr val="8D5E2F"/>
                </a:solidFill>
                <a:latin typeface="Arial"/>
                <a:ea typeface="Arial"/>
                <a:cs typeface="Arial"/>
                <a:sym typeface="Arial"/>
              </a:rPr>
              <a:t>輔導處邀您共襄盛舉</a:t>
            </a:r>
            <a:endParaRPr sz="2400">
              <a:solidFill>
                <a:srgbClr val="8D5E2F"/>
              </a:solidFill>
              <a:latin typeface="Calibri"/>
              <a:ea typeface="Calibri"/>
              <a:cs typeface="Calibri"/>
              <a:sym typeface="Calibri"/>
            </a:endParaRPr>
          </a:p>
        </p:txBody>
      </p:sp>
      <p:sp>
        <p:nvSpPr>
          <p:cNvPr id="3600" name="Google Shape;3600;g382062e5864_0_2139"/>
          <p:cNvSpPr/>
          <p:nvPr/>
        </p:nvSpPr>
        <p:spPr>
          <a:xfrm>
            <a:off x="591127" y="1904174"/>
            <a:ext cx="9009900" cy="4463400"/>
          </a:xfrm>
          <a:prstGeom prst="rect">
            <a:avLst/>
          </a:prstGeom>
          <a:blipFill rotWithShape="1">
            <a:blip r:embed="rId9">
              <a:alphaModFix amt="20000"/>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01" name="Google Shape;3601;g382062e5864_0_2139"/>
          <p:cNvSpPr txBox="1"/>
          <p:nvPr/>
        </p:nvSpPr>
        <p:spPr>
          <a:xfrm>
            <a:off x="1502084" y="2039058"/>
            <a:ext cx="1259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徐崧崴</a:t>
            </a:r>
            <a:endParaRPr/>
          </a:p>
        </p:txBody>
      </p:sp>
      <p:sp>
        <p:nvSpPr>
          <p:cNvPr id="3602" name="Google Shape;3602;g382062e5864_0_2139"/>
          <p:cNvSpPr txBox="1"/>
          <p:nvPr/>
        </p:nvSpPr>
        <p:spPr>
          <a:xfrm>
            <a:off x="2705664" y="2040269"/>
            <a:ext cx="72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想對</a:t>
            </a:r>
            <a:endParaRPr/>
          </a:p>
        </p:txBody>
      </p:sp>
      <p:sp>
        <p:nvSpPr>
          <p:cNvPr id="3603" name="Google Shape;3603;g382062e5864_0_2139"/>
          <p:cNvSpPr txBox="1"/>
          <p:nvPr/>
        </p:nvSpPr>
        <p:spPr>
          <a:xfrm>
            <a:off x="3521821" y="2043544"/>
            <a:ext cx="13320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徐嫚嬪</a:t>
            </a:r>
            <a:endParaRPr/>
          </a:p>
        </p:txBody>
      </p:sp>
      <p:sp>
        <p:nvSpPr>
          <p:cNvPr id="3604" name="Google Shape;3604;g382062e5864_0_2139"/>
          <p:cNvSpPr txBox="1"/>
          <p:nvPr/>
        </p:nvSpPr>
        <p:spPr>
          <a:xfrm>
            <a:off x="4803275" y="2056193"/>
            <a:ext cx="914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老師說</a:t>
            </a:r>
            <a:endParaRPr/>
          </a:p>
        </p:txBody>
      </p:sp>
      <p:sp>
        <p:nvSpPr>
          <p:cNvPr id="3605" name="Google Shape;3605;g382062e5864_0_2139"/>
          <p:cNvSpPr txBox="1"/>
          <p:nvPr/>
        </p:nvSpPr>
        <p:spPr>
          <a:xfrm>
            <a:off x="862000" y="2881775"/>
            <a:ext cx="5103000" cy="8157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zh-TW" sz="4700">
                <a:solidFill>
                  <a:schemeClr val="dk1"/>
                </a:solidFill>
                <a:latin typeface="DFKai-SB"/>
                <a:ea typeface="DFKai-SB"/>
                <a:cs typeface="DFKai-SB"/>
                <a:sym typeface="DFKai-SB"/>
              </a:rPr>
              <a:t>謝謝老師您的教導</a:t>
            </a:r>
            <a:endParaRPr sz="4700">
              <a:solidFill>
                <a:schemeClr val="dk1"/>
              </a:solidFill>
              <a:latin typeface="DFKai-SB"/>
              <a:ea typeface="DFKai-SB"/>
              <a:cs typeface="DFKai-SB"/>
              <a:sym typeface="DFKai-SB"/>
            </a:endParaRPr>
          </a:p>
        </p:txBody>
      </p:sp>
      <p:sp>
        <p:nvSpPr>
          <p:cNvPr id="3606" name="Google Shape;3606;g382062e5864_0_2139"/>
          <p:cNvSpPr txBox="1"/>
          <p:nvPr/>
        </p:nvSpPr>
        <p:spPr>
          <a:xfrm>
            <a:off x="807369" y="2056193"/>
            <a:ext cx="755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Calibri"/>
                <a:ea typeface="Calibri"/>
                <a:cs typeface="Calibri"/>
                <a:sym typeface="Calibri"/>
              </a:rPr>
              <a:t>910</a:t>
            </a:r>
            <a:endParaRPr/>
          </a:p>
        </p:txBody>
      </p:sp>
      <p:pic>
        <p:nvPicPr>
          <p:cNvPr id="3607" name="Google Shape;3607;g382062e5864_0_2139"/>
          <p:cNvPicPr preferRelativeResize="0"/>
          <p:nvPr/>
        </p:nvPicPr>
        <p:blipFill rotWithShape="1">
          <a:blip r:embed="rId10">
            <a:alphaModFix/>
          </a:blip>
          <a:srcRect/>
          <a:stretch/>
        </p:blipFill>
        <p:spPr>
          <a:xfrm>
            <a:off x="7335248" y="4458750"/>
            <a:ext cx="2586000" cy="25859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3611"/>
        <p:cNvGrpSpPr/>
        <p:nvPr/>
      </p:nvGrpSpPr>
      <p:grpSpPr>
        <a:xfrm>
          <a:off x="0" y="0"/>
          <a:ext cx="0" cy="0"/>
          <a:chOff x="0" y="0"/>
          <a:chExt cx="0" cy="0"/>
        </a:xfrm>
      </p:grpSpPr>
      <p:pic>
        <p:nvPicPr>
          <p:cNvPr id="3612" name="Google Shape;3612;g382062e5864_0_2171" descr="未命名設計 (1)"/>
          <p:cNvPicPr preferRelativeResize="0"/>
          <p:nvPr/>
        </p:nvPicPr>
        <p:blipFill rotWithShape="1">
          <a:blip r:embed="rId3">
            <a:alphaModFix/>
          </a:blip>
          <a:srcRect r="55656" b="82022"/>
          <a:stretch/>
        </p:blipFill>
        <p:spPr>
          <a:xfrm rot="5400000">
            <a:off x="8056536" y="716276"/>
            <a:ext cx="3351558" cy="1922175"/>
          </a:xfrm>
          <a:prstGeom prst="rect">
            <a:avLst/>
          </a:prstGeom>
          <a:noFill/>
          <a:ln>
            <a:noFill/>
          </a:ln>
        </p:spPr>
      </p:pic>
      <p:pic>
        <p:nvPicPr>
          <p:cNvPr id="3613" name="Google Shape;3613;g382062e5864_0_2171" descr="未命名設計 (1)"/>
          <p:cNvPicPr preferRelativeResize="0"/>
          <p:nvPr/>
        </p:nvPicPr>
        <p:blipFill rotWithShape="1">
          <a:blip r:embed="rId4">
            <a:alphaModFix/>
          </a:blip>
          <a:srcRect t="21778" r="85905" b="51350"/>
          <a:stretch/>
        </p:blipFill>
        <p:spPr>
          <a:xfrm rot="5400000">
            <a:off x="7313070" y="-902308"/>
            <a:ext cx="1065214" cy="2872999"/>
          </a:xfrm>
          <a:prstGeom prst="rect">
            <a:avLst/>
          </a:prstGeom>
          <a:noFill/>
          <a:ln>
            <a:noFill/>
          </a:ln>
        </p:spPr>
      </p:pic>
      <p:pic>
        <p:nvPicPr>
          <p:cNvPr id="3614" name="Google Shape;3614;g382062e5864_0_2171" descr="未命名設計 (1)"/>
          <p:cNvPicPr preferRelativeResize="0"/>
          <p:nvPr/>
        </p:nvPicPr>
        <p:blipFill rotWithShape="1">
          <a:blip r:embed="rId5">
            <a:alphaModFix/>
          </a:blip>
          <a:srcRect t="65462" r="76096"/>
          <a:stretch/>
        </p:blipFill>
        <p:spPr>
          <a:xfrm rot="5400000">
            <a:off x="938098" y="-934920"/>
            <a:ext cx="1793877" cy="3666893"/>
          </a:xfrm>
          <a:prstGeom prst="rect">
            <a:avLst/>
          </a:prstGeom>
          <a:noFill/>
          <a:ln>
            <a:noFill/>
          </a:ln>
        </p:spPr>
      </p:pic>
      <p:pic>
        <p:nvPicPr>
          <p:cNvPr id="3615" name="Google Shape;3615;g382062e5864_0_2171" descr="未命名設計 (1)"/>
          <p:cNvPicPr preferRelativeResize="0"/>
          <p:nvPr/>
        </p:nvPicPr>
        <p:blipFill rotWithShape="1">
          <a:blip r:embed="rId5">
            <a:alphaModFix/>
          </a:blip>
          <a:srcRect l="56531" b="77862"/>
          <a:stretch/>
        </p:blipFill>
        <p:spPr>
          <a:xfrm rot="5400000">
            <a:off x="7867303" y="4733578"/>
            <a:ext cx="3285352" cy="2366847"/>
          </a:xfrm>
          <a:prstGeom prst="rect">
            <a:avLst/>
          </a:prstGeom>
          <a:noFill/>
          <a:ln>
            <a:noFill/>
          </a:ln>
        </p:spPr>
      </p:pic>
      <p:pic>
        <p:nvPicPr>
          <p:cNvPr id="3616" name="Google Shape;3616;g382062e5864_0_2171" descr="未命名設計 (1)"/>
          <p:cNvPicPr preferRelativeResize="0"/>
          <p:nvPr/>
        </p:nvPicPr>
        <p:blipFill rotWithShape="1">
          <a:blip r:embed="rId5">
            <a:alphaModFix/>
          </a:blip>
          <a:srcRect l="76656" t="24451" b="49074"/>
          <a:stretch/>
        </p:blipFill>
        <p:spPr>
          <a:xfrm rot="5400000">
            <a:off x="3496961" y="5262256"/>
            <a:ext cx="1764284" cy="2830552"/>
          </a:xfrm>
          <a:prstGeom prst="rect">
            <a:avLst/>
          </a:prstGeom>
          <a:noFill/>
          <a:ln>
            <a:noFill/>
          </a:ln>
        </p:spPr>
      </p:pic>
      <p:pic>
        <p:nvPicPr>
          <p:cNvPr id="3617" name="Google Shape;3617;g382062e5864_0_2171" descr="未命名設計 (1)"/>
          <p:cNvPicPr preferRelativeResize="0"/>
          <p:nvPr/>
        </p:nvPicPr>
        <p:blipFill rotWithShape="1">
          <a:blip r:embed="rId5">
            <a:alphaModFix/>
          </a:blip>
          <a:srcRect l="76656" t="74917" b="-169"/>
          <a:stretch/>
        </p:blipFill>
        <p:spPr>
          <a:xfrm rot="5400000">
            <a:off x="447382" y="5342740"/>
            <a:ext cx="1764284" cy="2699792"/>
          </a:xfrm>
          <a:prstGeom prst="rect">
            <a:avLst/>
          </a:prstGeom>
          <a:noFill/>
          <a:ln>
            <a:noFill/>
          </a:ln>
        </p:spPr>
      </p:pic>
      <p:sp>
        <p:nvSpPr>
          <p:cNvPr id="3618" name="Google Shape;3618;g382062e5864_0_2171"/>
          <p:cNvSpPr/>
          <p:nvPr/>
        </p:nvSpPr>
        <p:spPr>
          <a:xfrm>
            <a:off x="772459" y="184093"/>
            <a:ext cx="52821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a:solidFill>
                  <a:srgbClr val="548135"/>
                </a:solidFill>
                <a:latin typeface="Arial"/>
                <a:ea typeface="Arial"/>
                <a:cs typeface="Arial"/>
                <a:sym typeface="Arial"/>
              </a:rPr>
              <a:t>國風國中 11</a:t>
            </a:r>
            <a:r>
              <a:rPr lang="zh-TW" sz="2400">
                <a:solidFill>
                  <a:srgbClr val="548135"/>
                </a:solidFill>
              </a:rPr>
              <a:t>4</a:t>
            </a:r>
            <a:r>
              <a:rPr lang="zh-TW" sz="2400">
                <a:solidFill>
                  <a:srgbClr val="548135"/>
                </a:solidFill>
                <a:latin typeface="Arial"/>
                <a:ea typeface="Arial"/>
                <a:cs typeface="Arial"/>
                <a:sym typeface="Arial"/>
              </a:rPr>
              <a:t>學年度 教師節感恩活動 </a:t>
            </a:r>
            <a:endParaRPr sz="2400">
              <a:solidFill>
                <a:srgbClr val="548135"/>
              </a:solidFill>
              <a:latin typeface="Arial"/>
              <a:ea typeface="Arial"/>
              <a:cs typeface="Arial"/>
              <a:sym typeface="Arial"/>
            </a:endParaRPr>
          </a:p>
        </p:txBody>
      </p:sp>
      <p:pic>
        <p:nvPicPr>
          <p:cNvPr id="3619" name="Google Shape;3619;g382062e5864_0_2171"/>
          <p:cNvPicPr preferRelativeResize="0"/>
          <p:nvPr/>
        </p:nvPicPr>
        <p:blipFill rotWithShape="1">
          <a:blip r:embed="rId6">
            <a:alphaModFix/>
          </a:blip>
          <a:srcRect/>
          <a:stretch/>
        </p:blipFill>
        <p:spPr>
          <a:xfrm>
            <a:off x="138184" y="46804"/>
            <a:ext cx="634275" cy="634275"/>
          </a:xfrm>
          <a:prstGeom prst="rect">
            <a:avLst/>
          </a:prstGeom>
          <a:noFill/>
          <a:ln>
            <a:noFill/>
          </a:ln>
        </p:spPr>
      </p:pic>
      <p:grpSp>
        <p:nvGrpSpPr>
          <p:cNvPr id="3620" name="Google Shape;3620;g382062e5864_0_2171"/>
          <p:cNvGrpSpPr/>
          <p:nvPr/>
        </p:nvGrpSpPr>
        <p:grpSpPr>
          <a:xfrm>
            <a:off x="2699316" y="-113772"/>
            <a:ext cx="7543462" cy="2273808"/>
            <a:chOff x="2699316" y="-113772"/>
            <a:chExt cx="7543462" cy="2273808"/>
          </a:xfrm>
        </p:grpSpPr>
        <p:grpSp>
          <p:nvGrpSpPr>
            <p:cNvPr id="3621" name="Google Shape;3621;g382062e5864_0_2171"/>
            <p:cNvGrpSpPr/>
            <p:nvPr/>
          </p:nvGrpSpPr>
          <p:grpSpPr>
            <a:xfrm>
              <a:off x="6915981" y="-113772"/>
              <a:ext cx="3326797" cy="2273808"/>
              <a:chOff x="6518494" y="19393"/>
              <a:chExt cx="3326797" cy="2273808"/>
            </a:xfrm>
          </p:grpSpPr>
          <p:pic>
            <p:nvPicPr>
              <p:cNvPr id="3622" name="Google Shape;3622;g382062e5864_0_2171"/>
              <p:cNvPicPr preferRelativeResize="0"/>
              <p:nvPr/>
            </p:nvPicPr>
            <p:blipFill rotWithShape="1">
              <a:blip r:embed="rId7">
                <a:alphaModFix/>
              </a:blip>
              <a:srcRect l="21338" t="2950" r="54525" b="67453"/>
              <a:stretch/>
            </p:blipFill>
            <p:spPr>
              <a:xfrm rot="-470706">
                <a:off x="6631473" y="222277"/>
                <a:ext cx="3100840" cy="1868041"/>
              </a:xfrm>
              <a:prstGeom prst="rect">
                <a:avLst/>
              </a:prstGeom>
              <a:noFill/>
              <a:ln>
                <a:noFill/>
              </a:ln>
            </p:spPr>
          </p:pic>
          <p:grpSp>
            <p:nvGrpSpPr>
              <p:cNvPr id="3623" name="Google Shape;3623;g382062e5864_0_2171"/>
              <p:cNvGrpSpPr/>
              <p:nvPr/>
            </p:nvGrpSpPr>
            <p:grpSpPr>
              <a:xfrm>
                <a:off x="7158974" y="592357"/>
                <a:ext cx="2324700" cy="1241888"/>
                <a:chOff x="6822758" y="501521"/>
                <a:chExt cx="2324700" cy="1241888"/>
              </a:xfrm>
            </p:grpSpPr>
            <p:sp>
              <p:nvSpPr>
                <p:cNvPr id="3624" name="Google Shape;3624;g382062e5864_0_2171"/>
                <p:cNvSpPr txBox="1"/>
                <p:nvPr/>
              </p:nvSpPr>
              <p:spPr>
                <a:xfrm>
                  <a:off x="6822758" y="501521"/>
                  <a:ext cx="23247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a:solidFill>
                        <a:srgbClr val="FF6600"/>
                      </a:solidFill>
                      <a:latin typeface="Arial"/>
                      <a:ea typeface="Arial"/>
                      <a:cs typeface="Arial"/>
                      <a:sym typeface="Arial"/>
                    </a:rPr>
                    <a:t>大聲說出</a:t>
                  </a:r>
                  <a:endParaRPr sz="3200" b="1">
                    <a:solidFill>
                      <a:srgbClr val="FF6600"/>
                    </a:solidFill>
                    <a:latin typeface="Arial"/>
                    <a:ea typeface="Arial"/>
                    <a:cs typeface="Arial"/>
                    <a:sym typeface="Arial"/>
                  </a:endParaRPr>
                </a:p>
              </p:txBody>
            </p:sp>
            <p:sp>
              <p:nvSpPr>
                <p:cNvPr id="3625" name="Google Shape;3625;g382062e5864_0_2171"/>
                <p:cNvSpPr/>
                <p:nvPr/>
              </p:nvSpPr>
              <p:spPr>
                <a:xfrm rot="-654668">
                  <a:off x="7094274" y="1102348"/>
                  <a:ext cx="633961" cy="5847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a:solidFill>
                        <a:srgbClr val="FF6600"/>
                      </a:solidFill>
                      <a:latin typeface="Arial"/>
                      <a:ea typeface="Arial"/>
                      <a:cs typeface="Arial"/>
                      <a:sym typeface="Arial"/>
                    </a:rPr>
                    <a:t>我</a:t>
                  </a:r>
                  <a:endParaRPr/>
                </a:p>
              </p:txBody>
            </p:sp>
            <p:sp>
              <p:nvSpPr>
                <p:cNvPr id="3626" name="Google Shape;3626;g382062e5864_0_2171"/>
                <p:cNvSpPr/>
                <p:nvPr/>
              </p:nvSpPr>
              <p:spPr>
                <a:xfrm>
                  <a:off x="7663532" y="1035409"/>
                  <a:ext cx="6354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4000" b="1">
                      <a:solidFill>
                        <a:srgbClr val="FF6600"/>
                      </a:solidFill>
                      <a:latin typeface="Arial"/>
                      <a:ea typeface="Arial"/>
                      <a:cs typeface="Arial"/>
                      <a:sym typeface="Arial"/>
                    </a:rPr>
                    <a:t>愛</a:t>
                  </a:r>
                  <a:endParaRPr/>
                </a:p>
              </p:txBody>
            </p:sp>
            <p:sp>
              <p:nvSpPr>
                <p:cNvPr id="3627" name="Google Shape;3627;g382062e5864_0_2171"/>
                <p:cNvSpPr/>
                <p:nvPr/>
              </p:nvSpPr>
              <p:spPr>
                <a:xfrm rot="483394">
                  <a:off x="8234177" y="1086324"/>
                  <a:ext cx="595073" cy="5847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a:solidFill>
                        <a:srgbClr val="FF6600"/>
                      </a:solidFill>
                      <a:latin typeface="Arial"/>
                      <a:ea typeface="Arial"/>
                      <a:cs typeface="Arial"/>
                      <a:sym typeface="Arial"/>
                    </a:rPr>
                    <a:t>你</a:t>
                  </a:r>
                  <a:endParaRPr/>
                </a:p>
              </p:txBody>
            </p:sp>
          </p:grpSp>
          <p:pic>
            <p:nvPicPr>
              <p:cNvPr id="3628" name="Google Shape;3628;g382062e5864_0_2171"/>
              <p:cNvPicPr preferRelativeResize="0"/>
              <p:nvPr/>
            </p:nvPicPr>
            <p:blipFill rotWithShape="1">
              <a:blip r:embed="rId8">
                <a:alphaModFix/>
              </a:blip>
              <a:srcRect l="53153" t="26281" r="25811" b="52121"/>
              <a:stretch/>
            </p:blipFill>
            <p:spPr>
              <a:xfrm>
                <a:off x="9151383" y="884745"/>
                <a:ext cx="404031" cy="584776"/>
              </a:xfrm>
              <a:prstGeom prst="rect">
                <a:avLst/>
              </a:prstGeom>
              <a:noFill/>
              <a:ln>
                <a:noFill/>
              </a:ln>
            </p:spPr>
          </p:pic>
        </p:grpSp>
        <p:sp>
          <p:nvSpPr>
            <p:cNvPr id="3629" name="Google Shape;3629;g382062e5864_0_2171"/>
            <p:cNvSpPr txBox="1"/>
            <p:nvPr/>
          </p:nvSpPr>
          <p:spPr>
            <a:xfrm>
              <a:off x="2699316" y="746760"/>
              <a:ext cx="4900800" cy="1367700"/>
            </a:xfrm>
            <a:prstGeom prst="rect">
              <a:avLst/>
            </a:prstGeom>
            <a:noFill/>
            <a:ln>
              <a:noFill/>
            </a:ln>
          </p:spPr>
          <p:txBody>
            <a:bodyPr spcFirstLastPara="1" wrap="square" lIns="36575" tIns="36575" rIns="36575" bIns="36575" anchor="t" anchorCtr="0">
              <a:noAutofit/>
            </a:bodyPr>
            <a:lstStyle/>
            <a:p>
              <a:pPr marL="0" marR="0" lvl="0" indent="0" algn="ctr" rtl="0">
                <a:spcBef>
                  <a:spcPts val="0"/>
                </a:spcBef>
                <a:spcAft>
                  <a:spcPts val="0"/>
                </a:spcAft>
                <a:buNone/>
              </a:pPr>
              <a:r>
                <a:rPr lang="zh-TW" sz="8000" b="1" i="0" u="none" strike="noStrike">
                  <a:solidFill>
                    <a:srgbClr val="FFFFFF"/>
                  </a:solidFill>
                  <a:latin typeface="Arial"/>
                  <a:ea typeface="Arial"/>
                  <a:cs typeface="Arial"/>
                  <a:sym typeface="Arial"/>
                </a:rPr>
                <a:t>師情話語</a:t>
              </a:r>
              <a:endParaRPr sz="1800" b="1" i="0" u="none" strike="noStrike">
                <a:solidFill>
                  <a:srgbClr val="FFFFFF"/>
                </a:solidFill>
                <a:latin typeface="Arial"/>
                <a:ea typeface="Arial"/>
                <a:cs typeface="Arial"/>
                <a:sym typeface="Arial"/>
              </a:endParaRPr>
            </a:p>
          </p:txBody>
        </p:sp>
      </p:grpSp>
      <p:sp>
        <p:nvSpPr>
          <p:cNvPr id="3630" name="Google Shape;3630;g382062e5864_0_2171"/>
          <p:cNvSpPr/>
          <p:nvPr/>
        </p:nvSpPr>
        <p:spPr>
          <a:xfrm>
            <a:off x="4110330" y="7011126"/>
            <a:ext cx="3000900" cy="461700"/>
          </a:xfrm>
          <a:prstGeom prst="rect">
            <a:avLst/>
          </a:prstGeom>
          <a:noFill/>
          <a:ln>
            <a:noFill/>
          </a:ln>
          <a:effectLst>
            <a:outerShdw blurRad="50800" sx="1000" sy="1000" algn="ctr" rotWithShape="0">
              <a:schemeClr val="lt1"/>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a:solidFill>
                  <a:srgbClr val="8D5E2F"/>
                </a:solidFill>
                <a:latin typeface="Arial"/>
                <a:ea typeface="Arial"/>
                <a:cs typeface="Arial"/>
                <a:sym typeface="Arial"/>
              </a:rPr>
              <a:t>輔導處邀您共襄盛舉</a:t>
            </a:r>
            <a:endParaRPr sz="2400">
              <a:solidFill>
                <a:srgbClr val="8D5E2F"/>
              </a:solidFill>
              <a:latin typeface="Calibri"/>
              <a:ea typeface="Calibri"/>
              <a:cs typeface="Calibri"/>
              <a:sym typeface="Calibri"/>
            </a:endParaRPr>
          </a:p>
        </p:txBody>
      </p:sp>
      <p:sp>
        <p:nvSpPr>
          <p:cNvPr id="3631" name="Google Shape;3631;g382062e5864_0_2171"/>
          <p:cNvSpPr/>
          <p:nvPr/>
        </p:nvSpPr>
        <p:spPr>
          <a:xfrm>
            <a:off x="591127" y="1904174"/>
            <a:ext cx="9009900" cy="4463400"/>
          </a:xfrm>
          <a:prstGeom prst="rect">
            <a:avLst/>
          </a:prstGeom>
          <a:blipFill rotWithShape="1">
            <a:blip r:embed="rId9">
              <a:alphaModFix amt="20000"/>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32" name="Google Shape;3632;g382062e5864_0_2171"/>
          <p:cNvSpPr txBox="1"/>
          <p:nvPr/>
        </p:nvSpPr>
        <p:spPr>
          <a:xfrm>
            <a:off x="1502084" y="2039058"/>
            <a:ext cx="1259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林權佑</a:t>
            </a:r>
            <a:endParaRPr/>
          </a:p>
        </p:txBody>
      </p:sp>
      <p:sp>
        <p:nvSpPr>
          <p:cNvPr id="3633" name="Google Shape;3633;g382062e5864_0_2171"/>
          <p:cNvSpPr txBox="1"/>
          <p:nvPr/>
        </p:nvSpPr>
        <p:spPr>
          <a:xfrm>
            <a:off x="2705664" y="2040269"/>
            <a:ext cx="72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想對</a:t>
            </a:r>
            <a:endParaRPr/>
          </a:p>
        </p:txBody>
      </p:sp>
      <p:sp>
        <p:nvSpPr>
          <p:cNvPr id="3634" name="Google Shape;3634;g382062e5864_0_2171"/>
          <p:cNvSpPr txBox="1"/>
          <p:nvPr/>
        </p:nvSpPr>
        <p:spPr>
          <a:xfrm>
            <a:off x="3521821" y="2043544"/>
            <a:ext cx="13320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徐嫚嬪</a:t>
            </a:r>
            <a:endParaRPr/>
          </a:p>
        </p:txBody>
      </p:sp>
      <p:sp>
        <p:nvSpPr>
          <p:cNvPr id="3635" name="Google Shape;3635;g382062e5864_0_2171"/>
          <p:cNvSpPr txBox="1"/>
          <p:nvPr/>
        </p:nvSpPr>
        <p:spPr>
          <a:xfrm>
            <a:off x="4803275" y="2056193"/>
            <a:ext cx="914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老師說</a:t>
            </a:r>
            <a:endParaRPr/>
          </a:p>
        </p:txBody>
      </p:sp>
      <p:sp>
        <p:nvSpPr>
          <p:cNvPr id="3636" name="Google Shape;3636;g382062e5864_0_2171"/>
          <p:cNvSpPr txBox="1"/>
          <p:nvPr/>
        </p:nvSpPr>
        <p:spPr>
          <a:xfrm>
            <a:off x="862000" y="2881775"/>
            <a:ext cx="6249300" cy="22626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zh-TW" sz="4700">
                <a:solidFill>
                  <a:schemeClr val="dk1"/>
                </a:solidFill>
                <a:latin typeface="DFKai-SB"/>
                <a:ea typeface="DFKai-SB"/>
                <a:cs typeface="DFKai-SB"/>
                <a:sym typeface="DFKai-SB"/>
              </a:rPr>
              <a:t>感謝嫚嬪老師從七年級到九年級的細心教導和管教。</a:t>
            </a:r>
            <a:endParaRPr sz="4700">
              <a:solidFill>
                <a:schemeClr val="dk1"/>
              </a:solidFill>
              <a:latin typeface="DFKai-SB"/>
              <a:ea typeface="DFKai-SB"/>
              <a:cs typeface="DFKai-SB"/>
              <a:sym typeface="DFKai-SB"/>
            </a:endParaRPr>
          </a:p>
        </p:txBody>
      </p:sp>
      <p:sp>
        <p:nvSpPr>
          <p:cNvPr id="3637" name="Google Shape;3637;g382062e5864_0_2171"/>
          <p:cNvSpPr txBox="1"/>
          <p:nvPr/>
        </p:nvSpPr>
        <p:spPr>
          <a:xfrm>
            <a:off x="807369" y="2056193"/>
            <a:ext cx="755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Calibri"/>
                <a:ea typeface="Calibri"/>
                <a:cs typeface="Calibri"/>
                <a:sym typeface="Calibri"/>
              </a:rPr>
              <a:t>910</a:t>
            </a:r>
            <a:endParaRPr/>
          </a:p>
        </p:txBody>
      </p:sp>
      <p:pic>
        <p:nvPicPr>
          <p:cNvPr id="3638" name="Google Shape;3638;g382062e5864_0_2171"/>
          <p:cNvPicPr preferRelativeResize="0"/>
          <p:nvPr/>
        </p:nvPicPr>
        <p:blipFill rotWithShape="1">
          <a:blip r:embed="rId10">
            <a:alphaModFix/>
          </a:blip>
          <a:srcRect/>
          <a:stretch/>
        </p:blipFill>
        <p:spPr>
          <a:xfrm>
            <a:off x="7335248" y="4458750"/>
            <a:ext cx="2586000" cy="25859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3642"/>
        <p:cNvGrpSpPr/>
        <p:nvPr/>
      </p:nvGrpSpPr>
      <p:grpSpPr>
        <a:xfrm>
          <a:off x="0" y="0"/>
          <a:ext cx="0" cy="0"/>
          <a:chOff x="0" y="0"/>
          <a:chExt cx="0" cy="0"/>
        </a:xfrm>
      </p:grpSpPr>
      <p:pic>
        <p:nvPicPr>
          <p:cNvPr id="3643" name="Google Shape;3643;g382062e5864_0_2203" descr="未命名設計 (1)"/>
          <p:cNvPicPr preferRelativeResize="0"/>
          <p:nvPr/>
        </p:nvPicPr>
        <p:blipFill rotWithShape="1">
          <a:blip r:embed="rId3">
            <a:alphaModFix/>
          </a:blip>
          <a:srcRect r="55656" b="82022"/>
          <a:stretch/>
        </p:blipFill>
        <p:spPr>
          <a:xfrm rot="5400000">
            <a:off x="8056536" y="716276"/>
            <a:ext cx="3351558" cy="1922175"/>
          </a:xfrm>
          <a:prstGeom prst="rect">
            <a:avLst/>
          </a:prstGeom>
          <a:noFill/>
          <a:ln>
            <a:noFill/>
          </a:ln>
        </p:spPr>
      </p:pic>
      <p:pic>
        <p:nvPicPr>
          <p:cNvPr id="3644" name="Google Shape;3644;g382062e5864_0_2203" descr="未命名設計 (1)"/>
          <p:cNvPicPr preferRelativeResize="0"/>
          <p:nvPr/>
        </p:nvPicPr>
        <p:blipFill rotWithShape="1">
          <a:blip r:embed="rId4">
            <a:alphaModFix/>
          </a:blip>
          <a:srcRect t="21778" r="85905" b="51350"/>
          <a:stretch/>
        </p:blipFill>
        <p:spPr>
          <a:xfrm rot="5400000">
            <a:off x="7313070" y="-902308"/>
            <a:ext cx="1065214" cy="2872999"/>
          </a:xfrm>
          <a:prstGeom prst="rect">
            <a:avLst/>
          </a:prstGeom>
          <a:noFill/>
          <a:ln>
            <a:noFill/>
          </a:ln>
        </p:spPr>
      </p:pic>
      <p:pic>
        <p:nvPicPr>
          <p:cNvPr id="3645" name="Google Shape;3645;g382062e5864_0_2203" descr="未命名設計 (1)"/>
          <p:cNvPicPr preferRelativeResize="0"/>
          <p:nvPr/>
        </p:nvPicPr>
        <p:blipFill rotWithShape="1">
          <a:blip r:embed="rId5">
            <a:alphaModFix/>
          </a:blip>
          <a:srcRect t="65462" r="76096"/>
          <a:stretch/>
        </p:blipFill>
        <p:spPr>
          <a:xfrm rot="5400000">
            <a:off x="938098" y="-934920"/>
            <a:ext cx="1793877" cy="3666893"/>
          </a:xfrm>
          <a:prstGeom prst="rect">
            <a:avLst/>
          </a:prstGeom>
          <a:noFill/>
          <a:ln>
            <a:noFill/>
          </a:ln>
        </p:spPr>
      </p:pic>
      <p:pic>
        <p:nvPicPr>
          <p:cNvPr id="3646" name="Google Shape;3646;g382062e5864_0_2203" descr="未命名設計 (1)"/>
          <p:cNvPicPr preferRelativeResize="0"/>
          <p:nvPr/>
        </p:nvPicPr>
        <p:blipFill rotWithShape="1">
          <a:blip r:embed="rId5">
            <a:alphaModFix/>
          </a:blip>
          <a:srcRect l="56531" b="77862"/>
          <a:stretch/>
        </p:blipFill>
        <p:spPr>
          <a:xfrm rot="5400000">
            <a:off x="7867303" y="4733578"/>
            <a:ext cx="3285352" cy="2366847"/>
          </a:xfrm>
          <a:prstGeom prst="rect">
            <a:avLst/>
          </a:prstGeom>
          <a:noFill/>
          <a:ln>
            <a:noFill/>
          </a:ln>
        </p:spPr>
      </p:pic>
      <p:pic>
        <p:nvPicPr>
          <p:cNvPr id="3647" name="Google Shape;3647;g382062e5864_0_2203" descr="未命名設計 (1)"/>
          <p:cNvPicPr preferRelativeResize="0"/>
          <p:nvPr/>
        </p:nvPicPr>
        <p:blipFill rotWithShape="1">
          <a:blip r:embed="rId5">
            <a:alphaModFix/>
          </a:blip>
          <a:srcRect l="76656" t="24451" b="49074"/>
          <a:stretch/>
        </p:blipFill>
        <p:spPr>
          <a:xfrm rot="5400000">
            <a:off x="3496961" y="5262256"/>
            <a:ext cx="1764284" cy="2830552"/>
          </a:xfrm>
          <a:prstGeom prst="rect">
            <a:avLst/>
          </a:prstGeom>
          <a:noFill/>
          <a:ln>
            <a:noFill/>
          </a:ln>
        </p:spPr>
      </p:pic>
      <p:pic>
        <p:nvPicPr>
          <p:cNvPr id="3648" name="Google Shape;3648;g382062e5864_0_2203" descr="未命名設計 (1)"/>
          <p:cNvPicPr preferRelativeResize="0"/>
          <p:nvPr/>
        </p:nvPicPr>
        <p:blipFill rotWithShape="1">
          <a:blip r:embed="rId5">
            <a:alphaModFix/>
          </a:blip>
          <a:srcRect l="76656" t="74917" b="-169"/>
          <a:stretch/>
        </p:blipFill>
        <p:spPr>
          <a:xfrm rot="5400000">
            <a:off x="447382" y="5342740"/>
            <a:ext cx="1764284" cy="2699792"/>
          </a:xfrm>
          <a:prstGeom prst="rect">
            <a:avLst/>
          </a:prstGeom>
          <a:noFill/>
          <a:ln>
            <a:noFill/>
          </a:ln>
        </p:spPr>
      </p:pic>
      <p:sp>
        <p:nvSpPr>
          <p:cNvPr id="3649" name="Google Shape;3649;g382062e5864_0_2203"/>
          <p:cNvSpPr/>
          <p:nvPr/>
        </p:nvSpPr>
        <p:spPr>
          <a:xfrm>
            <a:off x="772459" y="184093"/>
            <a:ext cx="52821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a:solidFill>
                  <a:srgbClr val="548135"/>
                </a:solidFill>
                <a:latin typeface="Arial"/>
                <a:ea typeface="Arial"/>
                <a:cs typeface="Arial"/>
                <a:sym typeface="Arial"/>
              </a:rPr>
              <a:t>國風國中 11</a:t>
            </a:r>
            <a:r>
              <a:rPr lang="zh-TW" sz="2400">
                <a:solidFill>
                  <a:srgbClr val="548135"/>
                </a:solidFill>
              </a:rPr>
              <a:t>4</a:t>
            </a:r>
            <a:r>
              <a:rPr lang="zh-TW" sz="2400">
                <a:solidFill>
                  <a:srgbClr val="548135"/>
                </a:solidFill>
                <a:latin typeface="Arial"/>
                <a:ea typeface="Arial"/>
                <a:cs typeface="Arial"/>
                <a:sym typeface="Arial"/>
              </a:rPr>
              <a:t>學年度 教師節感恩活動 </a:t>
            </a:r>
            <a:endParaRPr sz="2400">
              <a:solidFill>
                <a:srgbClr val="548135"/>
              </a:solidFill>
              <a:latin typeface="Arial"/>
              <a:ea typeface="Arial"/>
              <a:cs typeface="Arial"/>
              <a:sym typeface="Arial"/>
            </a:endParaRPr>
          </a:p>
        </p:txBody>
      </p:sp>
      <p:pic>
        <p:nvPicPr>
          <p:cNvPr id="3650" name="Google Shape;3650;g382062e5864_0_2203"/>
          <p:cNvPicPr preferRelativeResize="0"/>
          <p:nvPr/>
        </p:nvPicPr>
        <p:blipFill rotWithShape="1">
          <a:blip r:embed="rId6">
            <a:alphaModFix/>
          </a:blip>
          <a:srcRect/>
          <a:stretch/>
        </p:blipFill>
        <p:spPr>
          <a:xfrm>
            <a:off x="138184" y="46804"/>
            <a:ext cx="634275" cy="634275"/>
          </a:xfrm>
          <a:prstGeom prst="rect">
            <a:avLst/>
          </a:prstGeom>
          <a:noFill/>
          <a:ln>
            <a:noFill/>
          </a:ln>
        </p:spPr>
      </p:pic>
      <p:grpSp>
        <p:nvGrpSpPr>
          <p:cNvPr id="3651" name="Google Shape;3651;g382062e5864_0_2203"/>
          <p:cNvGrpSpPr/>
          <p:nvPr/>
        </p:nvGrpSpPr>
        <p:grpSpPr>
          <a:xfrm>
            <a:off x="2699316" y="-113772"/>
            <a:ext cx="7543462" cy="2273808"/>
            <a:chOff x="2699316" y="-113772"/>
            <a:chExt cx="7543462" cy="2273808"/>
          </a:xfrm>
        </p:grpSpPr>
        <p:grpSp>
          <p:nvGrpSpPr>
            <p:cNvPr id="3652" name="Google Shape;3652;g382062e5864_0_2203"/>
            <p:cNvGrpSpPr/>
            <p:nvPr/>
          </p:nvGrpSpPr>
          <p:grpSpPr>
            <a:xfrm>
              <a:off x="6915981" y="-113772"/>
              <a:ext cx="3326797" cy="2273808"/>
              <a:chOff x="6518494" y="19393"/>
              <a:chExt cx="3326797" cy="2273808"/>
            </a:xfrm>
          </p:grpSpPr>
          <p:pic>
            <p:nvPicPr>
              <p:cNvPr id="3653" name="Google Shape;3653;g382062e5864_0_2203"/>
              <p:cNvPicPr preferRelativeResize="0"/>
              <p:nvPr/>
            </p:nvPicPr>
            <p:blipFill rotWithShape="1">
              <a:blip r:embed="rId7">
                <a:alphaModFix/>
              </a:blip>
              <a:srcRect l="21338" t="2950" r="54525" b="67453"/>
              <a:stretch/>
            </p:blipFill>
            <p:spPr>
              <a:xfrm rot="-470706">
                <a:off x="6631473" y="222277"/>
                <a:ext cx="3100840" cy="1868041"/>
              </a:xfrm>
              <a:prstGeom prst="rect">
                <a:avLst/>
              </a:prstGeom>
              <a:noFill/>
              <a:ln>
                <a:noFill/>
              </a:ln>
            </p:spPr>
          </p:pic>
          <p:grpSp>
            <p:nvGrpSpPr>
              <p:cNvPr id="3654" name="Google Shape;3654;g382062e5864_0_2203"/>
              <p:cNvGrpSpPr/>
              <p:nvPr/>
            </p:nvGrpSpPr>
            <p:grpSpPr>
              <a:xfrm>
                <a:off x="7158974" y="592357"/>
                <a:ext cx="2324700" cy="1241888"/>
                <a:chOff x="6822758" y="501521"/>
                <a:chExt cx="2324700" cy="1241888"/>
              </a:xfrm>
            </p:grpSpPr>
            <p:sp>
              <p:nvSpPr>
                <p:cNvPr id="3655" name="Google Shape;3655;g382062e5864_0_2203"/>
                <p:cNvSpPr txBox="1"/>
                <p:nvPr/>
              </p:nvSpPr>
              <p:spPr>
                <a:xfrm>
                  <a:off x="6822758" y="501521"/>
                  <a:ext cx="23247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a:solidFill>
                        <a:srgbClr val="FF6600"/>
                      </a:solidFill>
                      <a:latin typeface="Arial"/>
                      <a:ea typeface="Arial"/>
                      <a:cs typeface="Arial"/>
                      <a:sym typeface="Arial"/>
                    </a:rPr>
                    <a:t>大聲說出</a:t>
                  </a:r>
                  <a:endParaRPr sz="3200" b="1">
                    <a:solidFill>
                      <a:srgbClr val="FF6600"/>
                    </a:solidFill>
                    <a:latin typeface="Arial"/>
                    <a:ea typeface="Arial"/>
                    <a:cs typeface="Arial"/>
                    <a:sym typeface="Arial"/>
                  </a:endParaRPr>
                </a:p>
              </p:txBody>
            </p:sp>
            <p:sp>
              <p:nvSpPr>
                <p:cNvPr id="3656" name="Google Shape;3656;g382062e5864_0_2203"/>
                <p:cNvSpPr/>
                <p:nvPr/>
              </p:nvSpPr>
              <p:spPr>
                <a:xfrm rot="-654668">
                  <a:off x="7094274" y="1102348"/>
                  <a:ext cx="633961" cy="5847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a:solidFill>
                        <a:srgbClr val="FF6600"/>
                      </a:solidFill>
                      <a:latin typeface="Arial"/>
                      <a:ea typeface="Arial"/>
                      <a:cs typeface="Arial"/>
                      <a:sym typeface="Arial"/>
                    </a:rPr>
                    <a:t>我</a:t>
                  </a:r>
                  <a:endParaRPr/>
                </a:p>
              </p:txBody>
            </p:sp>
            <p:sp>
              <p:nvSpPr>
                <p:cNvPr id="3657" name="Google Shape;3657;g382062e5864_0_2203"/>
                <p:cNvSpPr/>
                <p:nvPr/>
              </p:nvSpPr>
              <p:spPr>
                <a:xfrm>
                  <a:off x="7663532" y="1035409"/>
                  <a:ext cx="6354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4000" b="1">
                      <a:solidFill>
                        <a:srgbClr val="FF6600"/>
                      </a:solidFill>
                      <a:latin typeface="Arial"/>
                      <a:ea typeface="Arial"/>
                      <a:cs typeface="Arial"/>
                      <a:sym typeface="Arial"/>
                    </a:rPr>
                    <a:t>愛</a:t>
                  </a:r>
                  <a:endParaRPr/>
                </a:p>
              </p:txBody>
            </p:sp>
            <p:sp>
              <p:nvSpPr>
                <p:cNvPr id="3658" name="Google Shape;3658;g382062e5864_0_2203"/>
                <p:cNvSpPr/>
                <p:nvPr/>
              </p:nvSpPr>
              <p:spPr>
                <a:xfrm rot="483394">
                  <a:off x="8234177" y="1086324"/>
                  <a:ext cx="595073" cy="5847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a:solidFill>
                        <a:srgbClr val="FF6600"/>
                      </a:solidFill>
                      <a:latin typeface="Arial"/>
                      <a:ea typeface="Arial"/>
                      <a:cs typeface="Arial"/>
                      <a:sym typeface="Arial"/>
                    </a:rPr>
                    <a:t>你</a:t>
                  </a:r>
                  <a:endParaRPr/>
                </a:p>
              </p:txBody>
            </p:sp>
          </p:grpSp>
          <p:pic>
            <p:nvPicPr>
              <p:cNvPr id="3659" name="Google Shape;3659;g382062e5864_0_2203"/>
              <p:cNvPicPr preferRelativeResize="0"/>
              <p:nvPr/>
            </p:nvPicPr>
            <p:blipFill rotWithShape="1">
              <a:blip r:embed="rId8">
                <a:alphaModFix/>
              </a:blip>
              <a:srcRect l="53153" t="26281" r="25811" b="52121"/>
              <a:stretch/>
            </p:blipFill>
            <p:spPr>
              <a:xfrm>
                <a:off x="9151383" y="884745"/>
                <a:ext cx="404031" cy="584776"/>
              </a:xfrm>
              <a:prstGeom prst="rect">
                <a:avLst/>
              </a:prstGeom>
              <a:noFill/>
              <a:ln>
                <a:noFill/>
              </a:ln>
            </p:spPr>
          </p:pic>
        </p:grpSp>
        <p:sp>
          <p:nvSpPr>
            <p:cNvPr id="3660" name="Google Shape;3660;g382062e5864_0_2203"/>
            <p:cNvSpPr txBox="1"/>
            <p:nvPr/>
          </p:nvSpPr>
          <p:spPr>
            <a:xfrm>
              <a:off x="2699316" y="746760"/>
              <a:ext cx="4900800" cy="1367700"/>
            </a:xfrm>
            <a:prstGeom prst="rect">
              <a:avLst/>
            </a:prstGeom>
            <a:noFill/>
            <a:ln>
              <a:noFill/>
            </a:ln>
          </p:spPr>
          <p:txBody>
            <a:bodyPr spcFirstLastPara="1" wrap="square" lIns="36575" tIns="36575" rIns="36575" bIns="36575" anchor="t" anchorCtr="0">
              <a:noAutofit/>
            </a:bodyPr>
            <a:lstStyle/>
            <a:p>
              <a:pPr marL="0" marR="0" lvl="0" indent="0" algn="ctr" rtl="0">
                <a:spcBef>
                  <a:spcPts val="0"/>
                </a:spcBef>
                <a:spcAft>
                  <a:spcPts val="0"/>
                </a:spcAft>
                <a:buNone/>
              </a:pPr>
              <a:r>
                <a:rPr lang="zh-TW" sz="8000" b="1" i="0" u="none" strike="noStrike">
                  <a:solidFill>
                    <a:srgbClr val="FFFFFF"/>
                  </a:solidFill>
                  <a:latin typeface="Arial"/>
                  <a:ea typeface="Arial"/>
                  <a:cs typeface="Arial"/>
                  <a:sym typeface="Arial"/>
                </a:rPr>
                <a:t>師情話語</a:t>
              </a:r>
              <a:endParaRPr sz="1800" b="1" i="0" u="none" strike="noStrike">
                <a:solidFill>
                  <a:srgbClr val="FFFFFF"/>
                </a:solidFill>
                <a:latin typeface="Arial"/>
                <a:ea typeface="Arial"/>
                <a:cs typeface="Arial"/>
                <a:sym typeface="Arial"/>
              </a:endParaRPr>
            </a:p>
          </p:txBody>
        </p:sp>
      </p:grpSp>
      <p:sp>
        <p:nvSpPr>
          <p:cNvPr id="3661" name="Google Shape;3661;g382062e5864_0_2203"/>
          <p:cNvSpPr/>
          <p:nvPr/>
        </p:nvSpPr>
        <p:spPr>
          <a:xfrm>
            <a:off x="4110330" y="7011126"/>
            <a:ext cx="3000900" cy="461700"/>
          </a:xfrm>
          <a:prstGeom prst="rect">
            <a:avLst/>
          </a:prstGeom>
          <a:noFill/>
          <a:ln>
            <a:noFill/>
          </a:ln>
          <a:effectLst>
            <a:outerShdw blurRad="50800" sx="1000" sy="1000" algn="ctr" rotWithShape="0">
              <a:schemeClr val="lt1"/>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a:solidFill>
                  <a:srgbClr val="8D5E2F"/>
                </a:solidFill>
                <a:latin typeface="Arial"/>
                <a:ea typeface="Arial"/>
                <a:cs typeface="Arial"/>
                <a:sym typeface="Arial"/>
              </a:rPr>
              <a:t>輔導處邀您共襄盛舉</a:t>
            </a:r>
            <a:endParaRPr sz="2400">
              <a:solidFill>
                <a:srgbClr val="8D5E2F"/>
              </a:solidFill>
              <a:latin typeface="Calibri"/>
              <a:ea typeface="Calibri"/>
              <a:cs typeface="Calibri"/>
              <a:sym typeface="Calibri"/>
            </a:endParaRPr>
          </a:p>
        </p:txBody>
      </p:sp>
      <p:sp>
        <p:nvSpPr>
          <p:cNvPr id="3662" name="Google Shape;3662;g382062e5864_0_2203"/>
          <p:cNvSpPr/>
          <p:nvPr/>
        </p:nvSpPr>
        <p:spPr>
          <a:xfrm>
            <a:off x="591127" y="1904174"/>
            <a:ext cx="9009900" cy="4463400"/>
          </a:xfrm>
          <a:prstGeom prst="rect">
            <a:avLst/>
          </a:prstGeom>
          <a:blipFill rotWithShape="1">
            <a:blip r:embed="rId9">
              <a:alphaModFix amt="20000"/>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63" name="Google Shape;3663;g382062e5864_0_2203"/>
          <p:cNvSpPr txBox="1"/>
          <p:nvPr/>
        </p:nvSpPr>
        <p:spPr>
          <a:xfrm>
            <a:off x="1502084" y="2039058"/>
            <a:ext cx="1259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胡彤睿</a:t>
            </a:r>
            <a:endParaRPr/>
          </a:p>
        </p:txBody>
      </p:sp>
      <p:sp>
        <p:nvSpPr>
          <p:cNvPr id="3664" name="Google Shape;3664;g382062e5864_0_2203"/>
          <p:cNvSpPr txBox="1"/>
          <p:nvPr/>
        </p:nvSpPr>
        <p:spPr>
          <a:xfrm>
            <a:off x="2705664" y="2040269"/>
            <a:ext cx="72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想對</a:t>
            </a:r>
            <a:endParaRPr/>
          </a:p>
        </p:txBody>
      </p:sp>
      <p:sp>
        <p:nvSpPr>
          <p:cNvPr id="3665" name="Google Shape;3665;g382062e5864_0_2203"/>
          <p:cNvSpPr txBox="1"/>
          <p:nvPr/>
        </p:nvSpPr>
        <p:spPr>
          <a:xfrm>
            <a:off x="3521821" y="2043544"/>
            <a:ext cx="13320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徐嫚嬪</a:t>
            </a:r>
            <a:endParaRPr/>
          </a:p>
        </p:txBody>
      </p:sp>
      <p:sp>
        <p:nvSpPr>
          <p:cNvPr id="3666" name="Google Shape;3666;g382062e5864_0_2203"/>
          <p:cNvSpPr txBox="1"/>
          <p:nvPr/>
        </p:nvSpPr>
        <p:spPr>
          <a:xfrm>
            <a:off x="4803275" y="2056193"/>
            <a:ext cx="914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老師說</a:t>
            </a:r>
            <a:endParaRPr/>
          </a:p>
        </p:txBody>
      </p:sp>
      <p:sp>
        <p:nvSpPr>
          <p:cNvPr id="3667" name="Google Shape;3667;g382062e5864_0_2203"/>
          <p:cNvSpPr txBox="1"/>
          <p:nvPr/>
        </p:nvSpPr>
        <p:spPr>
          <a:xfrm>
            <a:off x="862000" y="2881775"/>
            <a:ext cx="6249300" cy="15393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zh-TW" sz="4700">
                <a:solidFill>
                  <a:schemeClr val="dk1"/>
                </a:solidFill>
                <a:latin typeface="DFKai-SB"/>
                <a:ea typeface="DFKai-SB"/>
                <a:cs typeface="DFKai-SB"/>
                <a:sym typeface="DFKai-SB"/>
              </a:rPr>
              <a:t>謝謝老師帶我們班</a:t>
            </a:r>
            <a:endParaRPr sz="4700">
              <a:solidFill>
                <a:schemeClr val="dk1"/>
              </a:solidFill>
              <a:latin typeface="DFKai-SB"/>
              <a:ea typeface="DFKai-SB"/>
              <a:cs typeface="DFKai-SB"/>
              <a:sym typeface="DFKai-SB"/>
            </a:endParaRPr>
          </a:p>
          <a:p>
            <a:pPr marL="0" lvl="0" indent="0" algn="l" rtl="0">
              <a:spcBef>
                <a:spcPts val="0"/>
              </a:spcBef>
              <a:spcAft>
                <a:spcPts val="0"/>
              </a:spcAft>
              <a:buSzPts val="1100"/>
              <a:buNone/>
            </a:pPr>
            <a:r>
              <a:rPr lang="zh-TW" sz="4700">
                <a:solidFill>
                  <a:schemeClr val="dk1"/>
                </a:solidFill>
                <a:latin typeface="DFKai-SB"/>
                <a:ea typeface="DFKai-SB"/>
                <a:cs typeface="DFKai-SB"/>
                <a:sym typeface="DFKai-SB"/>
              </a:rPr>
              <a:t>老師你辛苦了</a:t>
            </a:r>
            <a:endParaRPr sz="4700">
              <a:solidFill>
                <a:schemeClr val="dk1"/>
              </a:solidFill>
              <a:latin typeface="DFKai-SB"/>
              <a:ea typeface="DFKai-SB"/>
              <a:cs typeface="DFKai-SB"/>
              <a:sym typeface="DFKai-SB"/>
            </a:endParaRPr>
          </a:p>
        </p:txBody>
      </p:sp>
      <p:sp>
        <p:nvSpPr>
          <p:cNvPr id="3668" name="Google Shape;3668;g382062e5864_0_2203"/>
          <p:cNvSpPr txBox="1"/>
          <p:nvPr/>
        </p:nvSpPr>
        <p:spPr>
          <a:xfrm>
            <a:off x="807369" y="2056193"/>
            <a:ext cx="755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Calibri"/>
                <a:ea typeface="Calibri"/>
                <a:cs typeface="Calibri"/>
                <a:sym typeface="Calibri"/>
              </a:rPr>
              <a:t>910</a:t>
            </a:r>
            <a:endParaRPr/>
          </a:p>
        </p:txBody>
      </p:sp>
      <p:pic>
        <p:nvPicPr>
          <p:cNvPr id="3669" name="Google Shape;3669;g382062e5864_0_2203"/>
          <p:cNvPicPr preferRelativeResize="0"/>
          <p:nvPr/>
        </p:nvPicPr>
        <p:blipFill rotWithShape="1">
          <a:blip r:embed="rId10">
            <a:alphaModFix/>
          </a:blip>
          <a:srcRect/>
          <a:stretch/>
        </p:blipFill>
        <p:spPr>
          <a:xfrm>
            <a:off x="7335248" y="4458750"/>
            <a:ext cx="2586000" cy="25859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3673"/>
        <p:cNvGrpSpPr/>
        <p:nvPr/>
      </p:nvGrpSpPr>
      <p:grpSpPr>
        <a:xfrm>
          <a:off x="0" y="0"/>
          <a:ext cx="0" cy="0"/>
          <a:chOff x="0" y="0"/>
          <a:chExt cx="0" cy="0"/>
        </a:xfrm>
      </p:grpSpPr>
      <p:pic>
        <p:nvPicPr>
          <p:cNvPr id="3674" name="Google Shape;3674;g382062e5864_0_2235" descr="未命名設計 (1)"/>
          <p:cNvPicPr preferRelativeResize="0"/>
          <p:nvPr/>
        </p:nvPicPr>
        <p:blipFill rotWithShape="1">
          <a:blip r:embed="rId3">
            <a:alphaModFix/>
          </a:blip>
          <a:srcRect r="55656" b="82022"/>
          <a:stretch/>
        </p:blipFill>
        <p:spPr>
          <a:xfrm rot="5400000">
            <a:off x="8056536" y="716276"/>
            <a:ext cx="3351558" cy="1922175"/>
          </a:xfrm>
          <a:prstGeom prst="rect">
            <a:avLst/>
          </a:prstGeom>
          <a:noFill/>
          <a:ln>
            <a:noFill/>
          </a:ln>
        </p:spPr>
      </p:pic>
      <p:pic>
        <p:nvPicPr>
          <p:cNvPr id="3675" name="Google Shape;3675;g382062e5864_0_2235" descr="未命名設計 (1)"/>
          <p:cNvPicPr preferRelativeResize="0"/>
          <p:nvPr/>
        </p:nvPicPr>
        <p:blipFill rotWithShape="1">
          <a:blip r:embed="rId4">
            <a:alphaModFix/>
          </a:blip>
          <a:srcRect t="21778" r="85905" b="51350"/>
          <a:stretch/>
        </p:blipFill>
        <p:spPr>
          <a:xfrm rot="5400000">
            <a:off x="7313070" y="-902308"/>
            <a:ext cx="1065214" cy="2872999"/>
          </a:xfrm>
          <a:prstGeom prst="rect">
            <a:avLst/>
          </a:prstGeom>
          <a:noFill/>
          <a:ln>
            <a:noFill/>
          </a:ln>
        </p:spPr>
      </p:pic>
      <p:pic>
        <p:nvPicPr>
          <p:cNvPr id="3676" name="Google Shape;3676;g382062e5864_0_2235" descr="未命名設計 (1)"/>
          <p:cNvPicPr preferRelativeResize="0"/>
          <p:nvPr/>
        </p:nvPicPr>
        <p:blipFill rotWithShape="1">
          <a:blip r:embed="rId5">
            <a:alphaModFix/>
          </a:blip>
          <a:srcRect t="65462" r="76096"/>
          <a:stretch/>
        </p:blipFill>
        <p:spPr>
          <a:xfrm rot="5400000">
            <a:off x="938098" y="-934920"/>
            <a:ext cx="1793877" cy="3666893"/>
          </a:xfrm>
          <a:prstGeom prst="rect">
            <a:avLst/>
          </a:prstGeom>
          <a:noFill/>
          <a:ln>
            <a:noFill/>
          </a:ln>
        </p:spPr>
      </p:pic>
      <p:pic>
        <p:nvPicPr>
          <p:cNvPr id="3677" name="Google Shape;3677;g382062e5864_0_2235" descr="未命名設計 (1)"/>
          <p:cNvPicPr preferRelativeResize="0"/>
          <p:nvPr/>
        </p:nvPicPr>
        <p:blipFill rotWithShape="1">
          <a:blip r:embed="rId5">
            <a:alphaModFix/>
          </a:blip>
          <a:srcRect l="56531" b="77862"/>
          <a:stretch/>
        </p:blipFill>
        <p:spPr>
          <a:xfrm rot="5400000">
            <a:off x="7867303" y="4733578"/>
            <a:ext cx="3285352" cy="2366847"/>
          </a:xfrm>
          <a:prstGeom prst="rect">
            <a:avLst/>
          </a:prstGeom>
          <a:noFill/>
          <a:ln>
            <a:noFill/>
          </a:ln>
        </p:spPr>
      </p:pic>
      <p:pic>
        <p:nvPicPr>
          <p:cNvPr id="3678" name="Google Shape;3678;g382062e5864_0_2235" descr="未命名設計 (1)"/>
          <p:cNvPicPr preferRelativeResize="0"/>
          <p:nvPr/>
        </p:nvPicPr>
        <p:blipFill rotWithShape="1">
          <a:blip r:embed="rId5">
            <a:alphaModFix/>
          </a:blip>
          <a:srcRect l="76656" t="24451" b="49074"/>
          <a:stretch/>
        </p:blipFill>
        <p:spPr>
          <a:xfrm rot="5400000">
            <a:off x="3496961" y="5262256"/>
            <a:ext cx="1764284" cy="2830552"/>
          </a:xfrm>
          <a:prstGeom prst="rect">
            <a:avLst/>
          </a:prstGeom>
          <a:noFill/>
          <a:ln>
            <a:noFill/>
          </a:ln>
        </p:spPr>
      </p:pic>
      <p:pic>
        <p:nvPicPr>
          <p:cNvPr id="3679" name="Google Shape;3679;g382062e5864_0_2235" descr="未命名設計 (1)"/>
          <p:cNvPicPr preferRelativeResize="0"/>
          <p:nvPr/>
        </p:nvPicPr>
        <p:blipFill rotWithShape="1">
          <a:blip r:embed="rId5">
            <a:alphaModFix/>
          </a:blip>
          <a:srcRect l="76656" t="74917" b="-169"/>
          <a:stretch/>
        </p:blipFill>
        <p:spPr>
          <a:xfrm rot="5400000">
            <a:off x="447382" y="5342740"/>
            <a:ext cx="1764284" cy="2699792"/>
          </a:xfrm>
          <a:prstGeom prst="rect">
            <a:avLst/>
          </a:prstGeom>
          <a:noFill/>
          <a:ln>
            <a:noFill/>
          </a:ln>
        </p:spPr>
      </p:pic>
      <p:sp>
        <p:nvSpPr>
          <p:cNvPr id="3680" name="Google Shape;3680;g382062e5864_0_2235"/>
          <p:cNvSpPr/>
          <p:nvPr/>
        </p:nvSpPr>
        <p:spPr>
          <a:xfrm>
            <a:off x="772459" y="184093"/>
            <a:ext cx="52821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a:solidFill>
                  <a:srgbClr val="548135"/>
                </a:solidFill>
                <a:latin typeface="Arial"/>
                <a:ea typeface="Arial"/>
                <a:cs typeface="Arial"/>
                <a:sym typeface="Arial"/>
              </a:rPr>
              <a:t>國風國中 11</a:t>
            </a:r>
            <a:r>
              <a:rPr lang="zh-TW" sz="2400">
                <a:solidFill>
                  <a:srgbClr val="548135"/>
                </a:solidFill>
              </a:rPr>
              <a:t>4</a:t>
            </a:r>
            <a:r>
              <a:rPr lang="zh-TW" sz="2400">
                <a:solidFill>
                  <a:srgbClr val="548135"/>
                </a:solidFill>
                <a:latin typeface="Arial"/>
                <a:ea typeface="Arial"/>
                <a:cs typeface="Arial"/>
                <a:sym typeface="Arial"/>
              </a:rPr>
              <a:t>學年度 教師節感恩活動 </a:t>
            </a:r>
            <a:endParaRPr sz="2400">
              <a:solidFill>
                <a:srgbClr val="548135"/>
              </a:solidFill>
              <a:latin typeface="Arial"/>
              <a:ea typeface="Arial"/>
              <a:cs typeface="Arial"/>
              <a:sym typeface="Arial"/>
            </a:endParaRPr>
          </a:p>
        </p:txBody>
      </p:sp>
      <p:pic>
        <p:nvPicPr>
          <p:cNvPr id="3681" name="Google Shape;3681;g382062e5864_0_2235"/>
          <p:cNvPicPr preferRelativeResize="0"/>
          <p:nvPr/>
        </p:nvPicPr>
        <p:blipFill rotWithShape="1">
          <a:blip r:embed="rId6">
            <a:alphaModFix/>
          </a:blip>
          <a:srcRect/>
          <a:stretch/>
        </p:blipFill>
        <p:spPr>
          <a:xfrm>
            <a:off x="138184" y="46804"/>
            <a:ext cx="634275" cy="634275"/>
          </a:xfrm>
          <a:prstGeom prst="rect">
            <a:avLst/>
          </a:prstGeom>
          <a:noFill/>
          <a:ln>
            <a:noFill/>
          </a:ln>
        </p:spPr>
      </p:pic>
      <p:grpSp>
        <p:nvGrpSpPr>
          <p:cNvPr id="3682" name="Google Shape;3682;g382062e5864_0_2235"/>
          <p:cNvGrpSpPr/>
          <p:nvPr/>
        </p:nvGrpSpPr>
        <p:grpSpPr>
          <a:xfrm>
            <a:off x="2699316" y="-113772"/>
            <a:ext cx="7543462" cy="2273808"/>
            <a:chOff x="2699316" y="-113772"/>
            <a:chExt cx="7543462" cy="2273808"/>
          </a:xfrm>
        </p:grpSpPr>
        <p:grpSp>
          <p:nvGrpSpPr>
            <p:cNvPr id="3683" name="Google Shape;3683;g382062e5864_0_2235"/>
            <p:cNvGrpSpPr/>
            <p:nvPr/>
          </p:nvGrpSpPr>
          <p:grpSpPr>
            <a:xfrm>
              <a:off x="6915981" y="-113772"/>
              <a:ext cx="3326797" cy="2273808"/>
              <a:chOff x="6518494" y="19393"/>
              <a:chExt cx="3326797" cy="2273808"/>
            </a:xfrm>
          </p:grpSpPr>
          <p:pic>
            <p:nvPicPr>
              <p:cNvPr id="3684" name="Google Shape;3684;g382062e5864_0_2235"/>
              <p:cNvPicPr preferRelativeResize="0"/>
              <p:nvPr/>
            </p:nvPicPr>
            <p:blipFill rotWithShape="1">
              <a:blip r:embed="rId7">
                <a:alphaModFix/>
              </a:blip>
              <a:srcRect l="21338" t="2950" r="54525" b="67453"/>
              <a:stretch/>
            </p:blipFill>
            <p:spPr>
              <a:xfrm rot="-470706">
                <a:off x="6631473" y="222277"/>
                <a:ext cx="3100840" cy="1868041"/>
              </a:xfrm>
              <a:prstGeom prst="rect">
                <a:avLst/>
              </a:prstGeom>
              <a:noFill/>
              <a:ln>
                <a:noFill/>
              </a:ln>
            </p:spPr>
          </p:pic>
          <p:grpSp>
            <p:nvGrpSpPr>
              <p:cNvPr id="3685" name="Google Shape;3685;g382062e5864_0_2235"/>
              <p:cNvGrpSpPr/>
              <p:nvPr/>
            </p:nvGrpSpPr>
            <p:grpSpPr>
              <a:xfrm>
                <a:off x="7158974" y="592357"/>
                <a:ext cx="2324700" cy="1241888"/>
                <a:chOff x="6822758" y="501521"/>
                <a:chExt cx="2324700" cy="1241888"/>
              </a:xfrm>
            </p:grpSpPr>
            <p:sp>
              <p:nvSpPr>
                <p:cNvPr id="3686" name="Google Shape;3686;g382062e5864_0_2235"/>
                <p:cNvSpPr txBox="1"/>
                <p:nvPr/>
              </p:nvSpPr>
              <p:spPr>
                <a:xfrm>
                  <a:off x="6822758" y="501521"/>
                  <a:ext cx="23247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a:solidFill>
                        <a:srgbClr val="FF6600"/>
                      </a:solidFill>
                      <a:latin typeface="Arial"/>
                      <a:ea typeface="Arial"/>
                      <a:cs typeface="Arial"/>
                      <a:sym typeface="Arial"/>
                    </a:rPr>
                    <a:t>大聲說出</a:t>
                  </a:r>
                  <a:endParaRPr sz="3200" b="1">
                    <a:solidFill>
                      <a:srgbClr val="FF6600"/>
                    </a:solidFill>
                    <a:latin typeface="Arial"/>
                    <a:ea typeface="Arial"/>
                    <a:cs typeface="Arial"/>
                    <a:sym typeface="Arial"/>
                  </a:endParaRPr>
                </a:p>
              </p:txBody>
            </p:sp>
            <p:sp>
              <p:nvSpPr>
                <p:cNvPr id="3687" name="Google Shape;3687;g382062e5864_0_2235"/>
                <p:cNvSpPr/>
                <p:nvPr/>
              </p:nvSpPr>
              <p:spPr>
                <a:xfrm rot="-654668">
                  <a:off x="7094274" y="1102348"/>
                  <a:ext cx="633961" cy="5847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a:solidFill>
                        <a:srgbClr val="FF6600"/>
                      </a:solidFill>
                      <a:latin typeface="Arial"/>
                      <a:ea typeface="Arial"/>
                      <a:cs typeface="Arial"/>
                      <a:sym typeface="Arial"/>
                    </a:rPr>
                    <a:t>我</a:t>
                  </a:r>
                  <a:endParaRPr/>
                </a:p>
              </p:txBody>
            </p:sp>
            <p:sp>
              <p:nvSpPr>
                <p:cNvPr id="3688" name="Google Shape;3688;g382062e5864_0_2235"/>
                <p:cNvSpPr/>
                <p:nvPr/>
              </p:nvSpPr>
              <p:spPr>
                <a:xfrm>
                  <a:off x="7663532" y="1035409"/>
                  <a:ext cx="6354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4000" b="1">
                      <a:solidFill>
                        <a:srgbClr val="FF6600"/>
                      </a:solidFill>
                      <a:latin typeface="Arial"/>
                      <a:ea typeface="Arial"/>
                      <a:cs typeface="Arial"/>
                      <a:sym typeface="Arial"/>
                    </a:rPr>
                    <a:t>愛</a:t>
                  </a:r>
                  <a:endParaRPr/>
                </a:p>
              </p:txBody>
            </p:sp>
            <p:sp>
              <p:nvSpPr>
                <p:cNvPr id="3689" name="Google Shape;3689;g382062e5864_0_2235"/>
                <p:cNvSpPr/>
                <p:nvPr/>
              </p:nvSpPr>
              <p:spPr>
                <a:xfrm rot="483394">
                  <a:off x="8234177" y="1086324"/>
                  <a:ext cx="595073" cy="5847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a:solidFill>
                        <a:srgbClr val="FF6600"/>
                      </a:solidFill>
                      <a:latin typeface="Arial"/>
                      <a:ea typeface="Arial"/>
                      <a:cs typeface="Arial"/>
                      <a:sym typeface="Arial"/>
                    </a:rPr>
                    <a:t>你</a:t>
                  </a:r>
                  <a:endParaRPr/>
                </a:p>
              </p:txBody>
            </p:sp>
          </p:grpSp>
          <p:pic>
            <p:nvPicPr>
              <p:cNvPr id="3690" name="Google Shape;3690;g382062e5864_0_2235"/>
              <p:cNvPicPr preferRelativeResize="0"/>
              <p:nvPr/>
            </p:nvPicPr>
            <p:blipFill rotWithShape="1">
              <a:blip r:embed="rId8">
                <a:alphaModFix/>
              </a:blip>
              <a:srcRect l="53153" t="26281" r="25811" b="52121"/>
              <a:stretch/>
            </p:blipFill>
            <p:spPr>
              <a:xfrm>
                <a:off x="9151383" y="884745"/>
                <a:ext cx="404031" cy="584776"/>
              </a:xfrm>
              <a:prstGeom prst="rect">
                <a:avLst/>
              </a:prstGeom>
              <a:noFill/>
              <a:ln>
                <a:noFill/>
              </a:ln>
            </p:spPr>
          </p:pic>
        </p:grpSp>
        <p:sp>
          <p:nvSpPr>
            <p:cNvPr id="3691" name="Google Shape;3691;g382062e5864_0_2235"/>
            <p:cNvSpPr txBox="1"/>
            <p:nvPr/>
          </p:nvSpPr>
          <p:spPr>
            <a:xfrm>
              <a:off x="2699316" y="746760"/>
              <a:ext cx="4900800" cy="1367700"/>
            </a:xfrm>
            <a:prstGeom prst="rect">
              <a:avLst/>
            </a:prstGeom>
            <a:noFill/>
            <a:ln>
              <a:noFill/>
            </a:ln>
          </p:spPr>
          <p:txBody>
            <a:bodyPr spcFirstLastPara="1" wrap="square" lIns="36575" tIns="36575" rIns="36575" bIns="36575" anchor="t" anchorCtr="0">
              <a:noAutofit/>
            </a:bodyPr>
            <a:lstStyle/>
            <a:p>
              <a:pPr marL="0" marR="0" lvl="0" indent="0" algn="ctr" rtl="0">
                <a:spcBef>
                  <a:spcPts val="0"/>
                </a:spcBef>
                <a:spcAft>
                  <a:spcPts val="0"/>
                </a:spcAft>
                <a:buNone/>
              </a:pPr>
              <a:r>
                <a:rPr lang="zh-TW" sz="8000" b="1" i="0" u="none" strike="noStrike">
                  <a:solidFill>
                    <a:srgbClr val="FFFFFF"/>
                  </a:solidFill>
                  <a:latin typeface="Arial"/>
                  <a:ea typeface="Arial"/>
                  <a:cs typeface="Arial"/>
                  <a:sym typeface="Arial"/>
                </a:rPr>
                <a:t>師情話語</a:t>
              </a:r>
              <a:endParaRPr sz="1800" b="1" i="0" u="none" strike="noStrike">
                <a:solidFill>
                  <a:srgbClr val="FFFFFF"/>
                </a:solidFill>
                <a:latin typeface="Arial"/>
                <a:ea typeface="Arial"/>
                <a:cs typeface="Arial"/>
                <a:sym typeface="Arial"/>
              </a:endParaRPr>
            </a:p>
          </p:txBody>
        </p:sp>
      </p:grpSp>
      <p:sp>
        <p:nvSpPr>
          <p:cNvPr id="3692" name="Google Shape;3692;g382062e5864_0_2235"/>
          <p:cNvSpPr/>
          <p:nvPr/>
        </p:nvSpPr>
        <p:spPr>
          <a:xfrm>
            <a:off x="4110330" y="7011126"/>
            <a:ext cx="3000900" cy="461700"/>
          </a:xfrm>
          <a:prstGeom prst="rect">
            <a:avLst/>
          </a:prstGeom>
          <a:noFill/>
          <a:ln>
            <a:noFill/>
          </a:ln>
          <a:effectLst>
            <a:outerShdw blurRad="50800" sx="1000" sy="1000" algn="ctr" rotWithShape="0">
              <a:schemeClr val="lt1"/>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a:solidFill>
                  <a:srgbClr val="8D5E2F"/>
                </a:solidFill>
                <a:latin typeface="Arial"/>
                <a:ea typeface="Arial"/>
                <a:cs typeface="Arial"/>
                <a:sym typeface="Arial"/>
              </a:rPr>
              <a:t>輔導處邀您共襄盛舉</a:t>
            </a:r>
            <a:endParaRPr sz="2400">
              <a:solidFill>
                <a:srgbClr val="8D5E2F"/>
              </a:solidFill>
              <a:latin typeface="Calibri"/>
              <a:ea typeface="Calibri"/>
              <a:cs typeface="Calibri"/>
              <a:sym typeface="Calibri"/>
            </a:endParaRPr>
          </a:p>
        </p:txBody>
      </p:sp>
      <p:sp>
        <p:nvSpPr>
          <p:cNvPr id="3693" name="Google Shape;3693;g382062e5864_0_2235"/>
          <p:cNvSpPr/>
          <p:nvPr/>
        </p:nvSpPr>
        <p:spPr>
          <a:xfrm>
            <a:off x="591127" y="1904174"/>
            <a:ext cx="9009900" cy="4463400"/>
          </a:xfrm>
          <a:prstGeom prst="rect">
            <a:avLst/>
          </a:prstGeom>
          <a:blipFill rotWithShape="1">
            <a:blip r:embed="rId9">
              <a:alphaModFix amt="20000"/>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94" name="Google Shape;3694;g382062e5864_0_2235"/>
          <p:cNvSpPr txBox="1"/>
          <p:nvPr/>
        </p:nvSpPr>
        <p:spPr>
          <a:xfrm>
            <a:off x="1502084" y="2039058"/>
            <a:ext cx="1259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廖苡芮</a:t>
            </a:r>
            <a:endParaRPr/>
          </a:p>
        </p:txBody>
      </p:sp>
      <p:sp>
        <p:nvSpPr>
          <p:cNvPr id="3695" name="Google Shape;3695;g382062e5864_0_2235"/>
          <p:cNvSpPr txBox="1"/>
          <p:nvPr/>
        </p:nvSpPr>
        <p:spPr>
          <a:xfrm>
            <a:off x="2705664" y="2040269"/>
            <a:ext cx="72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想對</a:t>
            </a:r>
            <a:endParaRPr/>
          </a:p>
        </p:txBody>
      </p:sp>
      <p:sp>
        <p:nvSpPr>
          <p:cNvPr id="3696" name="Google Shape;3696;g382062e5864_0_2235"/>
          <p:cNvSpPr txBox="1"/>
          <p:nvPr/>
        </p:nvSpPr>
        <p:spPr>
          <a:xfrm>
            <a:off x="3521821" y="2043544"/>
            <a:ext cx="13320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徐嫚嬪</a:t>
            </a:r>
            <a:endParaRPr/>
          </a:p>
        </p:txBody>
      </p:sp>
      <p:sp>
        <p:nvSpPr>
          <p:cNvPr id="3697" name="Google Shape;3697;g382062e5864_0_2235"/>
          <p:cNvSpPr txBox="1"/>
          <p:nvPr/>
        </p:nvSpPr>
        <p:spPr>
          <a:xfrm>
            <a:off x="4803275" y="2056193"/>
            <a:ext cx="914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老師說</a:t>
            </a:r>
            <a:endParaRPr/>
          </a:p>
        </p:txBody>
      </p:sp>
      <p:sp>
        <p:nvSpPr>
          <p:cNvPr id="3698" name="Google Shape;3698;g382062e5864_0_2235"/>
          <p:cNvSpPr txBox="1"/>
          <p:nvPr/>
        </p:nvSpPr>
        <p:spPr>
          <a:xfrm>
            <a:off x="862000" y="2881775"/>
            <a:ext cx="6249300" cy="15393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zh-TW" sz="4700">
                <a:solidFill>
                  <a:schemeClr val="dk1"/>
                </a:solidFill>
                <a:latin typeface="DFKai-SB"/>
                <a:ea typeface="DFKai-SB"/>
                <a:cs typeface="DFKai-SB"/>
                <a:sym typeface="DFKai-SB"/>
              </a:rPr>
              <a:t>老師您辛苦了 </a:t>
            </a:r>
            <a:endParaRPr sz="4700">
              <a:solidFill>
                <a:schemeClr val="dk1"/>
              </a:solidFill>
              <a:latin typeface="DFKai-SB"/>
              <a:ea typeface="DFKai-SB"/>
              <a:cs typeface="DFKai-SB"/>
              <a:sym typeface="DFKai-SB"/>
            </a:endParaRPr>
          </a:p>
          <a:p>
            <a:pPr marL="0" lvl="0" indent="0" algn="l" rtl="0">
              <a:spcBef>
                <a:spcPts val="0"/>
              </a:spcBef>
              <a:spcAft>
                <a:spcPts val="0"/>
              </a:spcAft>
              <a:buSzPts val="1100"/>
              <a:buNone/>
            </a:pPr>
            <a:r>
              <a:rPr lang="zh-TW" sz="4700">
                <a:solidFill>
                  <a:schemeClr val="dk1"/>
                </a:solidFill>
                <a:latin typeface="DFKai-SB"/>
                <a:ea typeface="DFKai-SB"/>
                <a:cs typeface="DFKai-SB"/>
                <a:sym typeface="DFKai-SB"/>
              </a:rPr>
              <a:t>教師節快樂🎉</a:t>
            </a:r>
            <a:endParaRPr sz="4700">
              <a:solidFill>
                <a:schemeClr val="dk1"/>
              </a:solidFill>
              <a:latin typeface="DFKai-SB"/>
              <a:ea typeface="DFKai-SB"/>
              <a:cs typeface="DFKai-SB"/>
              <a:sym typeface="DFKai-SB"/>
            </a:endParaRPr>
          </a:p>
        </p:txBody>
      </p:sp>
      <p:sp>
        <p:nvSpPr>
          <p:cNvPr id="3699" name="Google Shape;3699;g382062e5864_0_2235"/>
          <p:cNvSpPr txBox="1"/>
          <p:nvPr/>
        </p:nvSpPr>
        <p:spPr>
          <a:xfrm>
            <a:off x="807369" y="2056193"/>
            <a:ext cx="755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Calibri"/>
                <a:ea typeface="Calibri"/>
                <a:cs typeface="Calibri"/>
                <a:sym typeface="Calibri"/>
              </a:rPr>
              <a:t>910</a:t>
            </a:r>
            <a:endParaRPr/>
          </a:p>
        </p:txBody>
      </p:sp>
      <p:pic>
        <p:nvPicPr>
          <p:cNvPr id="3700" name="Google Shape;3700;g382062e5864_0_2235"/>
          <p:cNvPicPr preferRelativeResize="0"/>
          <p:nvPr/>
        </p:nvPicPr>
        <p:blipFill rotWithShape="1">
          <a:blip r:embed="rId10">
            <a:alphaModFix/>
          </a:blip>
          <a:srcRect/>
          <a:stretch/>
        </p:blipFill>
        <p:spPr>
          <a:xfrm>
            <a:off x="7335248" y="4458750"/>
            <a:ext cx="2586000" cy="25859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3704"/>
        <p:cNvGrpSpPr/>
        <p:nvPr/>
      </p:nvGrpSpPr>
      <p:grpSpPr>
        <a:xfrm>
          <a:off x="0" y="0"/>
          <a:ext cx="0" cy="0"/>
          <a:chOff x="0" y="0"/>
          <a:chExt cx="0" cy="0"/>
        </a:xfrm>
      </p:grpSpPr>
      <p:pic>
        <p:nvPicPr>
          <p:cNvPr id="3705" name="Google Shape;3705;g382062e5864_0_2267" descr="未命名設計 (1)"/>
          <p:cNvPicPr preferRelativeResize="0"/>
          <p:nvPr/>
        </p:nvPicPr>
        <p:blipFill rotWithShape="1">
          <a:blip r:embed="rId3">
            <a:alphaModFix/>
          </a:blip>
          <a:srcRect r="55656" b="82022"/>
          <a:stretch/>
        </p:blipFill>
        <p:spPr>
          <a:xfrm rot="5400000">
            <a:off x="8056536" y="716276"/>
            <a:ext cx="3351558" cy="1922175"/>
          </a:xfrm>
          <a:prstGeom prst="rect">
            <a:avLst/>
          </a:prstGeom>
          <a:noFill/>
          <a:ln>
            <a:noFill/>
          </a:ln>
        </p:spPr>
      </p:pic>
      <p:pic>
        <p:nvPicPr>
          <p:cNvPr id="3706" name="Google Shape;3706;g382062e5864_0_2267" descr="未命名設計 (1)"/>
          <p:cNvPicPr preferRelativeResize="0"/>
          <p:nvPr/>
        </p:nvPicPr>
        <p:blipFill rotWithShape="1">
          <a:blip r:embed="rId4">
            <a:alphaModFix/>
          </a:blip>
          <a:srcRect t="21778" r="85905" b="51350"/>
          <a:stretch/>
        </p:blipFill>
        <p:spPr>
          <a:xfrm rot="5400000">
            <a:off x="7313070" y="-902308"/>
            <a:ext cx="1065214" cy="2872999"/>
          </a:xfrm>
          <a:prstGeom prst="rect">
            <a:avLst/>
          </a:prstGeom>
          <a:noFill/>
          <a:ln>
            <a:noFill/>
          </a:ln>
        </p:spPr>
      </p:pic>
      <p:pic>
        <p:nvPicPr>
          <p:cNvPr id="3707" name="Google Shape;3707;g382062e5864_0_2267" descr="未命名設計 (1)"/>
          <p:cNvPicPr preferRelativeResize="0"/>
          <p:nvPr/>
        </p:nvPicPr>
        <p:blipFill rotWithShape="1">
          <a:blip r:embed="rId5">
            <a:alphaModFix/>
          </a:blip>
          <a:srcRect t="65462" r="76096"/>
          <a:stretch/>
        </p:blipFill>
        <p:spPr>
          <a:xfrm rot="5400000">
            <a:off x="938098" y="-934920"/>
            <a:ext cx="1793877" cy="3666893"/>
          </a:xfrm>
          <a:prstGeom prst="rect">
            <a:avLst/>
          </a:prstGeom>
          <a:noFill/>
          <a:ln>
            <a:noFill/>
          </a:ln>
        </p:spPr>
      </p:pic>
      <p:pic>
        <p:nvPicPr>
          <p:cNvPr id="3708" name="Google Shape;3708;g382062e5864_0_2267" descr="未命名設計 (1)"/>
          <p:cNvPicPr preferRelativeResize="0"/>
          <p:nvPr/>
        </p:nvPicPr>
        <p:blipFill rotWithShape="1">
          <a:blip r:embed="rId5">
            <a:alphaModFix/>
          </a:blip>
          <a:srcRect l="56531" b="77862"/>
          <a:stretch/>
        </p:blipFill>
        <p:spPr>
          <a:xfrm rot="5400000">
            <a:off x="7867303" y="4733578"/>
            <a:ext cx="3285352" cy="2366847"/>
          </a:xfrm>
          <a:prstGeom prst="rect">
            <a:avLst/>
          </a:prstGeom>
          <a:noFill/>
          <a:ln>
            <a:noFill/>
          </a:ln>
        </p:spPr>
      </p:pic>
      <p:pic>
        <p:nvPicPr>
          <p:cNvPr id="3709" name="Google Shape;3709;g382062e5864_0_2267" descr="未命名設計 (1)"/>
          <p:cNvPicPr preferRelativeResize="0"/>
          <p:nvPr/>
        </p:nvPicPr>
        <p:blipFill rotWithShape="1">
          <a:blip r:embed="rId5">
            <a:alphaModFix/>
          </a:blip>
          <a:srcRect l="76656" t="24451" b="49074"/>
          <a:stretch/>
        </p:blipFill>
        <p:spPr>
          <a:xfrm rot="5400000">
            <a:off x="3496961" y="5262256"/>
            <a:ext cx="1764284" cy="2830552"/>
          </a:xfrm>
          <a:prstGeom prst="rect">
            <a:avLst/>
          </a:prstGeom>
          <a:noFill/>
          <a:ln>
            <a:noFill/>
          </a:ln>
        </p:spPr>
      </p:pic>
      <p:pic>
        <p:nvPicPr>
          <p:cNvPr id="3710" name="Google Shape;3710;g382062e5864_0_2267" descr="未命名設計 (1)"/>
          <p:cNvPicPr preferRelativeResize="0"/>
          <p:nvPr/>
        </p:nvPicPr>
        <p:blipFill rotWithShape="1">
          <a:blip r:embed="rId5">
            <a:alphaModFix/>
          </a:blip>
          <a:srcRect l="76656" t="74917" b="-169"/>
          <a:stretch/>
        </p:blipFill>
        <p:spPr>
          <a:xfrm rot="5400000">
            <a:off x="447382" y="5342740"/>
            <a:ext cx="1764284" cy="2699792"/>
          </a:xfrm>
          <a:prstGeom prst="rect">
            <a:avLst/>
          </a:prstGeom>
          <a:noFill/>
          <a:ln>
            <a:noFill/>
          </a:ln>
        </p:spPr>
      </p:pic>
      <p:sp>
        <p:nvSpPr>
          <p:cNvPr id="3711" name="Google Shape;3711;g382062e5864_0_2267"/>
          <p:cNvSpPr/>
          <p:nvPr/>
        </p:nvSpPr>
        <p:spPr>
          <a:xfrm>
            <a:off x="772459" y="184093"/>
            <a:ext cx="52821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a:solidFill>
                  <a:srgbClr val="548135"/>
                </a:solidFill>
                <a:latin typeface="Arial"/>
                <a:ea typeface="Arial"/>
                <a:cs typeface="Arial"/>
                <a:sym typeface="Arial"/>
              </a:rPr>
              <a:t>國風國中 11</a:t>
            </a:r>
            <a:r>
              <a:rPr lang="zh-TW" sz="2400">
                <a:solidFill>
                  <a:srgbClr val="548135"/>
                </a:solidFill>
              </a:rPr>
              <a:t>4</a:t>
            </a:r>
            <a:r>
              <a:rPr lang="zh-TW" sz="2400">
                <a:solidFill>
                  <a:srgbClr val="548135"/>
                </a:solidFill>
                <a:latin typeface="Arial"/>
                <a:ea typeface="Arial"/>
                <a:cs typeface="Arial"/>
                <a:sym typeface="Arial"/>
              </a:rPr>
              <a:t>學年度 教師節感恩活動 </a:t>
            </a:r>
            <a:endParaRPr sz="2400">
              <a:solidFill>
                <a:srgbClr val="548135"/>
              </a:solidFill>
              <a:latin typeface="Arial"/>
              <a:ea typeface="Arial"/>
              <a:cs typeface="Arial"/>
              <a:sym typeface="Arial"/>
            </a:endParaRPr>
          </a:p>
        </p:txBody>
      </p:sp>
      <p:pic>
        <p:nvPicPr>
          <p:cNvPr id="3712" name="Google Shape;3712;g382062e5864_0_2267"/>
          <p:cNvPicPr preferRelativeResize="0"/>
          <p:nvPr/>
        </p:nvPicPr>
        <p:blipFill rotWithShape="1">
          <a:blip r:embed="rId6">
            <a:alphaModFix/>
          </a:blip>
          <a:srcRect/>
          <a:stretch/>
        </p:blipFill>
        <p:spPr>
          <a:xfrm>
            <a:off x="138184" y="46804"/>
            <a:ext cx="634275" cy="634275"/>
          </a:xfrm>
          <a:prstGeom prst="rect">
            <a:avLst/>
          </a:prstGeom>
          <a:noFill/>
          <a:ln>
            <a:noFill/>
          </a:ln>
        </p:spPr>
      </p:pic>
      <p:grpSp>
        <p:nvGrpSpPr>
          <p:cNvPr id="3713" name="Google Shape;3713;g382062e5864_0_2267"/>
          <p:cNvGrpSpPr/>
          <p:nvPr/>
        </p:nvGrpSpPr>
        <p:grpSpPr>
          <a:xfrm>
            <a:off x="2699316" y="-113772"/>
            <a:ext cx="7543462" cy="2273808"/>
            <a:chOff x="2699316" y="-113772"/>
            <a:chExt cx="7543462" cy="2273808"/>
          </a:xfrm>
        </p:grpSpPr>
        <p:grpSp>
          <p:nvGrpSpPr>
            <p:cNvPr id="3714" name="Google Shape;3714;g382062e5864_0_2267"/>
            <p:cNvGrpSpPr/>
            <p:nvPr/>
          </p:nvGrpSpPr>
          <p:grpSpPr>
            <a:xfrm>
              <a:off x="6915981" y="-113772"/>
              <a:ext cx="3326797" cy="2273808"/>
              <a:chOff x="6518494" y="19393"/>
              <a:chExt cx="3326797" cy="2273808"/>
            </a:xfrm>
          </p:grpSpPr>
          <p:pic>
            <p:nvPicPr>
              <p:cNvPr id="3715" name="Google Shape;3715;g382062e5864_0_2267"/>
              <p:cNvPicPr preferRelativeResize="0"/>
              <p:nvPr/>
            </p:nvPicPr>
            <p:blipFill rotWithShape="1">
              <a:blip r:embed="rId7">
                <a:alphaModFix/>
              </a:blip>
              <a:srcRect l="21338" t="2950" r="54525" b="67453"/>
              <a:stretch/>
            </p:blipFill>
            <p:spPr>
              <a:xfrm rot="-470706">
                <a:off x="6631473" y="222277"/>
                <a:ext cx="3100840" cy="1868041"/>
              </a:xfrm>
              <a:prstGeom prst="rect">
                <a:avLst/>
              </a:prstGeom>
              <a:noFill/>
              <a:ln>
                <a:noFill/>
              </a:ln>
            </p:spPr>
          </p:pic>
          <p:grpSp>
            <p:nvGrpSpPr>
              <p:cNvPr id="3716" name="Google Shape;3716;g382062e5864_0_2267"/>
              <p:cNvGrpSpPr/>
              <p:nvPr/>
            </p:nvGrpSpPr>
            <p:grpSpPr>
              <a:xfrm>
                <a:off x="7158974" y="592357"/>
                <a:ext cx="2324700" cy="1241888"/>
                <a:chOff x="6822758" y="501521"/>
                <a:chExt cx="2324700" cy="1241888"/>
              </a:xfrm>
            </p:grpSpPr>
            <p:sp>
              <p:nvSpPr>
                <p:cNvPr id="3717" name="Google Shape;3717;g382062e5864_0_2267"/>
                <p:cNvSpPr txBox="1"/>
                <p:nvPr/>
              </p:nvSpPr>
              <p:spPr>
                <a:xfrm>
                  <a:off x="6822758" y="501521"/>
                  <a:ext cx="23247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a:solidFill>
                        <a:srgbClr val="FF6600"/>
                      </a:solidFill>
                      <a:latin typeface="Arial"/>
                      <a:ea typeface="Arial"/>
                      <a:cs typeface="Arial"/>
                      <a:sym typeface="Arial"/>
                    </a:rPr>
                    <a:t>大聲說出</a:t>
                  </a:r>
                  <a:endParaRPr sz="3200" b="1">
                    <a:solidFill>
                      <a:srgbClr val="FF6600"/>
                    </a:solidFill>
                    <a:latin typeface="Arial"/>
                    <a:ea typeface="Arial"/>
                    <a:cs typeface="Arial"/>
                    <a:sym typeface="Arial"/>
                  </a:endParaRPr>
                </a:p>
              </p:txBody>
            </p:sp>
            <p:sp>
              <p:nvSpPr>
                <p:cNvPr id="3718" name="Google Shape;3718;g382062e5864_0_2267"/>
                <p:cNvSpPr/>
                <p:nvPr/>
              </p:nvSpPr>
              <p:spPr>
                <a:xfrm rot="-654668">
                  <a:off x="7094274" y="1102348"/>
                  <a:ext cx="633961" cy="5847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a:solidFill>
                        <a:srgbClr val="FF6600"/>
                      </a:solidFill>
                      <a:latin typeface="Arial"/>
                      <a:ea typeface="Arial"/>
                      <a:cs typeface="Arial"/>
                      <a:sym typeface="Arial"/>
                    </a:rPr>
                    <a:t>我</a:t>
                  </a:r>
                  <a:endParaRPr/>
                </a:p>
              </p:txBody>
            </p:sp>
            <p:sp>
              <p:nvSpPr>
                <p:cNvPr id="3719" name="Google Shape;3719;g382062e5864_0_2267"/>
                <p:cNvSpPr/>
                <p:nvPr/>
              </p:nvSpPr>
              <p:spPr>
                <a:xfrm>
                  <a:off x="7663532" y="1035409"/>
                  <a:ext cx="6354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4000" b="1">
                      <a:solidFill>
                        <a:srgbClr val="FF6600"/>
                      </a:solidFill>
                      <a:latin typeface="Arial"/>
                      <a:ea typeface="Arial"/>
                      <a:cs typeface="Arial"/>
                      <a:sym typeface="Arial"/>
                    </a:rPr>
                    <a:t>愛</a:t>
                  </a:r>
                  <a:endParaRPr/>
                </a:p>
              </p:txBody>
            </p:sp>
            <p:sp>
              <p:nvSpPr>
                <p:cNvPr id="3720" name="Google Shape;3720;g382062e5864_0_2267"/>
                <p:cNvSpPr/>
                <p:nvPr/>
              </p:nvSpPr>
              <p:spPr>
                <a:xfrm rot="483394">
                  <a:off x="8234177" y="1086324"/>
                  <a:ext cx="595073" cy="5847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a:solidFill>
                        <a:srgbClr val="FF6600"/>
                      </a:solidFill>
                      <a:latin typeface="Arial"/>
                      <a:ea typeface="Arial"/>
                      <a:cs typeface="Arial"/>
                      <a:sym typeface="Arial"/>
                    </a:rPr>
                    <a:t>你</a:t>
                  </a:r>
                  <a:endParaRPr/>
                </a:p>
              </p:txBody>
            </p:sp>
          </p:grpSp>
          <p:pic>
            <p:nvPicPr>
              <p:cNvPr id="3721" name="Google Shape;3721;g382062e5864_0_2267"/>
              <p:cNvPicPr preferRelativeResize="0"/>
              <p:nvPr/>
            </p:nvPicPr>
            <p:blipFill rotWithShape="1">
              <a:blip r:embed="rId8">
                <a:alphaModFix/>
              </a:blip>
              <a:srcRect l="53153" t="26281" r="25811" b="52121"/>
              <a:stretch/>
            </p:blipFill>
            <p:spPr>
              <a:xfrm>
                <a:off x="9151383" y="884745"/>
                <a:ext cx="404031" cy="584776"/>
              </a:xfrm>
              <a:prstGeom prst="rect">
                <a:avLst/>
              </a:prstGeom>
              <a:noFill/>
              <a:ln>
                <a:noFill/>
              </a:ln>
            </p:spPr>
          </p:pic>
        </p:grpSp>
        <p:sp>
          <p:nvSpPr>
            <p:cNvPr id="3722" name="Google Shape;3722;g382062e5864_0_2267"/>
            <p:cNvSpPr txBox="1"/>
            <p:nvPr/>
          </p:nvSpPr>
          <p:spPr>
            <a:xfrm>
              <a:off x="2699316" y="746760"/>
              <a:ext cx="4900800" cy="1367700"/>
            </a:xfrm>
            <a:prstGeom prst="rect">
              <a:avLst/>
            </a:prstGeom>
            <a:noFill/>
            <a:ln>
              <a:noFill/>
            </a:ln>
          </p:spPr>
          <p:txBody>
            <a:bodyPr spcFirstLastPara="1" wrap="square" lIns="36575" tIns="36575" rIns="36575" bIns="36575" anchor="t" anchorCtr="0">
              <a:noAutofit/>
            </a:bodyPr>
            <a:lstStyle/>
            <a:p>
              <a:pPr marL="0" marR="0" lvl="0" indent="0" algn="ctr" rtl="0">
                <a:spcBef>
                  <a:spcPts val="0"/>
                </a:spcBef>
                <a:spcAft>
                  <a:spcPts val="0"/>
                </a:spcAft>
                <a:buNone/>
              </a:pPr>
              <a:r>
                <a:rPr lang="zh-TW" sz="8000" b="1" i="0" u="none" strike="noStrike">
                  <a:solidFill>
                    <a:srgbClr val="FFFFFF"/>
                  </a:solidFill>
                  <a:latin typeface="Arial"/>
                  <a:ea typeface="Arial"/>
                  <a:cs typeface="Arial"/>
                  <a:sym typeface="Arial"/>
                </a:rPr>
                <a:t>師情話語</a:t>
              </a:r>
              <a:endParaRPr sz="1800" b="1" i="0" u="none" strike="noStrike">
                <a:solidFill>
                  <a:srgbClr val="FFFFFF"/>
                </a:solidFill>
                <a:latin typeface="Arial"/>
                <a:ea typeface="Arial"/>
                <a:cs typeface="Arial"/>
                <a:sym typeface="Arial"/>
              </a:endParaRPr>
            </a:p>
          </p:txBody>
        </p:sp>
      </p:grpSp>
      <p:sp>
        <p:nvSpPr>
          <p:cNvPr id="3723" name="Google Shape;3723;g382062e5864_0_2267"/>
          <p:cNvSpPr/>
          <p:nvPr/>
        </p:nvSpPr>
        <p:spPr>
          <a:xfrm>
            <a:off x="4110330" y="7011126"/>
            <a:ext cx="3000900" cy="461700"/>
          </a:xfrm>
          <a:prstGeom prst="rect">
            <a:avLst/>
          </a:prstGeom>
          <a:noFill/>
          <a:ln>
            <a:noFill/>
          </a:ln>
          <a:effectLst>
            <a:outerShdw blurRad="50800" sx="1000" sy="1000" algn="ctr" rotWithShape="0">
              <a:schemeClr val="lt1"/>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a:solidFill>
                  <a:srgbClr val="8D5E2F"/>
                </a:solidFill>
                <a:latin typeface="Arial"/>
                <a:ea typeface="Arial"/>
                <a:cs typeface="Arial"/>
                <a:sym typeface="Arial"/>
              </a:rPr>
              <a:t>輔導處邀您共襄盛舉</a:t>
            </a:r>
            <a:endParaRPr sz="2400">
              <a:solidFill>
                <a:srgbClr val="8D5E2F"/>
              </a:solidFill>
              <a:latin typeface="Calibri"/>
              <a:ea typeface="Calibri"/>
              <a:cs typeface="Calibri"/>
              <a:sym typeface="Calibri"/>
            </a:endParaRPr>
          </a:p>
        </p:txBody>
      </p:sp>
      <p:sp>
        <p:nvSpPr>
          <p:cNvPr id="3724" name="Google Shape;3724;g382062e5864_0_2267"/>
          <p:cNvSpPr/>
          <p:nvPr/>
        </p:nvSpPr>
        <p:spPr>
          <a:xfrm>
            <a:off x="591127" y="1904174"/>
            <a:ext cx="9009900" cy="4463400"/>
          </a:xfrm>
          <a:prstGeom prst="rect">
            <a:avLst/>
          </a:prstGeom>
          <a:blipFill rotWithShape="1">
            <a:blip r:embed="rId9">
              <a:alphaModFix amt="20000"/>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25" name="Google Shape;3725;g382062e5864_0_2267"/>
          <p:cNvSpPr txBox="1"/>
          <p:nvPr/>
        </p:nvSpPr>
        <p:spPr>
          <a:xfrm>
            <a:off x="1502084" y="2039058"/>
            <a:ext cx="1259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林辰擇</a:t>
            </a:r>
            <a:endParaRPr/>
          </a:p>
        </p:txBody>
      </p:sp>
      <p:sp>
        <p:nvSpPr>
          <p:cNvPr id="3726" name="Google Shape;3726;g382062e5864_0_2267"/>
          <p:cNvSpPr txBox="1"/>
          <p:nvPr/>
        </p:nvSpPr>
        <p:spPr>
          <a:xfrm>
            <a:off x="2705664" y="2040269"/>
            <a:ext cx="72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想對</a:t>
            </a:r>
            <a:endParaRPr/>
          </a:p>
        </p:txBody>
      </p:sp>
      <p:sp>
        <p:nvSpPr>
          <p:cNvPr id="3727" name="Google Shape;3727;g382062e5864_0_2267"/>
          <p:cNvSpPr txBox="1"/>
          <p:nvPr/>
        </p:nvSpPr>
        <p:spPr>
          <a:xfrm>
            <a:off x="3521821" y="2043544"/>
            <a:ext cx="13320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徐嫚嬪</a:t>
            </a:r>
            <a:endParaRPr/>
          </a:p>
        </p:txBody>
      </p:sp>
      <p:sp>
        <p:nvSpPr>
          <p:cNvPr id="3728" name="Google Shape;3728;g382062e5864_0_2267"/>
          <p:cNvSpPr txBox="1"/>
          <p:nvPr/>
        </p:nvSpPr>
        <p:spPr>
          <a:xfrm>
            <a:off x="4803275" y="2056193"/>
            <a:ext cx="914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老師說</a:t>
            </a:r>
            <a:endParaRPr/>
          </a:p>
        </p:txBody>
      </p:sp>
      <p:sp>
        <p:nvSpPr>
          <p:cNvPr id="3729" name="Google Shape;3729;g382062e5864_0_2267"/>
          <p:cNvSpPr txBox="1"/>
          <p:nvPr/>
        </p:nvSpPr>
        <p:spPr>
          <a:xfrm>
            <a:off x="862000" y="2881775"/>
            <a:ext cx="7909200" cy="8157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zh-TW" sz="4700">
                <a:solidFill>
                  <a:schemeClr val="dk1"/>
                </a:solidFill>
                <a:latin typeface="DFKai-SB"/>
                <a:ea typeface="DFKai-SB"/>
                <a:cs typeface="DFKai-SB"/>
                <a:sym typeface="DFKai-SB"/>
              </a:rPr>
              <a:t>謝謝老師帶我到9年級</a:t>
            </a:r>
            <a:endParaRPr sz="4700">
              <a:solidFill>
                <a:schemeClr val="dk1"/>
              </a:solidFill>
              <a:latin typeface="DFKai-SB"/>
              <a:ea typeface="DFKai-SB"/>
              <a:cs typeface="DFKai-SB"/>
              <a:sym typeface="DFKai-SB"/>
            </a:endParaRPr>
          </a:p>
        </p:txBody>
      </p:sp>
      <p:sp>
        <p:nvSpPr>
          <p:cNvPr id="3730" name="Google Shape;3730;g382062e5864_0_2267"/>
          <p:cNvSpPr txBox="1"/>
          <p:nvPr/>
        </p:nvSpPr>
        <p:spPr>
          <a:xfrm>
            <a:off x="807369" y="2056193"/>
            <a:ext cx="755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Calibri"/>
                <a:ea typeface="Calibri"/>
                <a:cs typeface="Calibri"/>
                <a:sym typeface="Calibri"/>
              </a:rPr>
              <a:t>910</a:t>
            </a:r>
            <a:endParaRPr/>
          </a:p>
        </p:txBody>
      </p:sp>
      <p:pic>
        <p:nvPicPr>
          <p:cNvPr id="3731" name="Google Shape;3731;g382062e5864_0_2267"/>
          <p:cNvPicPr preferRelativeResize="0"/>
          <p:nvPr/>
        </p:nvPicPr>
        <p:blipFill rotWithShape="1">
          <a:blip r:embed="rId10">
            <a:alphaModFix/>
          </a:blip>
          <a:srcRect/>
          <a:stretch/>
        </p:blipFill>
        <p:spPr>
          <a:xfrm>
            <a:off x="7335248" y="4458750"/>
            <a:ext cx="2586000" cy="25859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3735"/>
        <p:cNvGrpSpPr/>
        <p:nvPr/>
      </p:nvGrpSpPr>
      <p:grpSpPr>
        <a:xfrm>
          <a:off x="0" y="0"/>
          <a:ext cx="0" cy="0"/>
          <a:chOff x="0" y="0"/>
          <a:chExt cx="0" cy="0"/>
        </a:xfrm>
      </p:grpSpPr>
      <p:pic>
        <p:nvPicPr>
          <p:cNvPr id="3736" name="Google Shape;3736;g382062e5864_0_2107" descr="未命名設計 (1)"/>
          <p:cNvPicPr preferRelativeResize="0"/>
          <p:nvPr/>
        </p:nvPicPr>
        <p:blipFill rotWithShape="1">
          <a:blip r:embed="rId3">
            <a:alphaModFix/>
          </a:blip>
          <a:srcRect r="55656" b="82022"/>
          <a:stretch/>
        </p:blipFill>
        <p:spPr>
          <a:xfrm rot="5400000">
            <a:off x="8056536" y="716276"/>
            <a:ext cx="3351558" cy="1922175"/>
          </a:xfrm>
          <a:prstGeom prst="rect">
            <a:avLst/>
          </a:prstGeom>
          <a:noFill/>
          <a:ln>
            <a:noFill/>
          </a:ln>
        </p:spPr>
      </p:pic>
      <p:pic>
        <p:nvPicPr>
          <p:cNvPr id="3737" name="Google Shape;3737;g382062e5864_0_2107" descr="未命名設計 (1)"/>
          <p:cNvPicPr preferRelativeResize="0"/>
          <p:nvPr/>
        </p:nvPicPr>
        <p:blipFill rotWithShape="1">
          <a:blip r:embed="rId4">
            <a:alphaModFix/>
          </a:blip>
          <a:srcRect t="21778" r="85905" b="51350"/>
          <a:stretch/>
        </p:blipFill>
        <p:spPr>
          <a:xfrm rot="5400000">
            <a:off x="7313070" y="-902308"/>
            <a:ext cx="1065214" cy="2872999"/>
          </a:xfrm>
          <a:prstGeom prst="rect">
            <a:avLst/>
          </a:prstGeom>
          <a:noFill/>
          <a:ln>
            <a:noFill/>
          </a:ln>
        </p:spPr>
      </p:pic>
      <p:pic>
        <p:nvPicPr>
          <p:cNvPr id="3738" name="Google Shape;3738;g382062e5864_0_2107" descr="未命名設計 (1)"/>
          <p:cNvPicPr preferRelativeResize="0"/>
          <p:nvPr/>
        </p:nvPicPr>
        <p:blipFill rotWithShape="1">
          <a:blip r:embed="rId5">
            <a:alphaModFix/>
          </a:blip>
          <a:srcRect t="65462" r="76096"/>
          <a:stretch/>
        </p:blipFill>
        <p:spPr>
          <a:xfrm rot="5400000">
            <a:off x="938098" y="-934920"/>
            <a:ext cx="1793877" cy="3666893"/>
          </a:xfrm>
          <a:prstGeom prst="rect">
            <a:avLst/>
          </a:prstGeom>
          <a:noFill/>
          <a:ln>
            <a:noFill/>
          </a:ln>
        </p:spPr>
      </p:pic>
      <p:pic>
        <p:nvPicPr>
          <p:cNvPr id="3739" name="Google Shape;3739;g382062e5864_0_2107" descr="未命名設計 (1)"/>
          <p:cNvPicPr preferRelativeResize="0"/>
          <p:nvPr/>
        </p:nvPicPr>
        <p:blipFill rotWithShape="1">
          <a:blip r:embed="rId5">
            <a:alphaModFix/>
          </a:blip>
          <a:srcRect l="56531" b="77862"/>
          <a:stretch/>
        </p:blipFill>
        <p:spPr>
          <a:xfrm rot="5400000">
            <a:off x="7867303" y="4733578"/>
            <a:ext cx="3285352" cy="2366847"/>
          </a:xfrm>
          <a:prstGeom prst="rect">
            <a:avLst/>
          </a:prstGeom>
          <a:noFill/>
          <a:ln>
            <a:noFill/>
          </a:ln>
        </p:spPr>
      </p:pic>
      <p:pic>
        <p:nvPicPr>
          <p:cNvPr id="3740" name="Google Shape;3740;g382062e5864_0_2107" descr="未命名設計 (1)"/>
          <p:cNvPicPr preferRelativeResize="0"/>
          <p:nvPr/>
        </p:nvPicPr>
        <p:blipFill rotWithShape="1">
          <a:blip r:embed="rId5">
            <a:alphaModFix/>
          </a:blip>
          <a:srcRect l="76656" t="24451" b="49074"/>
          <a:stretch/>
        </p:blipFill>
        <p:spPr>
          <a:xfrm rot="5400000">
            <a:off x="3496961" y="5262256"/>
            <a:ext cx="1764284" cy="2830552"/>
          </a:xfrm>
          <a:prstGeom prst="rect">
            <a:avLst/>
          </a:prstGeom>
          <a:noFill/>
          <a:ln>
            <a:noFill/>
          </a:ln>
        </p:spPr>
      </p:pic>
      <p:pic>
        <p:nvPicPr>
          <p:cNvPr id="3741" name="Google Shape;3741;g382062e5864_0_2107" descr="未命名設計 (1)"/>
          <p:cNvPicPr preferRelativeResize="0"/>
          <p:nvPr/>
        </p:nvPicPr>
        <p:blipFill rotWithShape="1">
          <a:blip r:embed="rId5">
            <a:alphaModFix/>
          </a:blip>
          <a:srcRect l="76656" t="74917" b="-169"/>
          <a:stretch/>
        </p:blipFill>
        <p:spPr>
          <a:xfrm rot="5400000">
            <a:off x="447382" y="5342740"/>
            <a:ext cx="1764284" cy="2699792"/>
          </a:xfrm>
          <a:prstGeom prst="rect">
            <a:avLst/>
          </a:prstGeom>
          <a:noFill/>
          <a:ln>
            <a:noFill/>
          </a:ln>
        </p:spPr>
      </p:pic>
      <p:sp>
        <p:nvSpPr>
          <p:cNvPr id="3742" name="Google Shape;3742;g382062e5864_0_2107"/>
          <p:cNvSpPr/>
          <p:nvPr/>
        </p:nvSpPr>
        <p:spPr>
          <a:xfrm>
            <a:off x="772459" y="184093"/>
            <a:ext cx="52821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a:solidFill>
                  <a:srgbClr val="548135"/>
                </a:solidFill>
                <a:latin typeface="Arial"/>
                <a:ea typeface="Arial"/>
                <a:cs typeface="Arial"/>
                <a:sym typeface="Arial"/>
              </a:rPr>
              <a:t>國風國中 11</a:t>
            </a:r>
            <a:r>
              <a:rPr lang="zh-TW" sz="2400">
                <a:solidFill>
                  <a:srgbClr val="548135"/>
                </a:solidFill>
              </a:rPr>
              <a:t>4</a:t>
            </a:r>
            <a:r>
              <a:rPr lang="zh-TW" sz="2400">
                <a:solidFill>
                  <a:srgbClr val="548135"/>
                </a:solidFill>
                <a:latin typeface="Arial"/>
                <a:ea typeface="Arial"/>
                <a:cs typeface="Arial"/>
                <a:sym typeface="Arial"/>
              </a:rPr>
              <a:t>學年度 教師節感恩活動 </a:t>
            </a:r>
            <a:endParaRPr sz="2400">
              <a:solidFill>
                <a:srgbClr val="548135"/>
              </a:solidFill>
              <a:latin typeface="Arial"/>
              <a:ea typeface="Arial"/>
              <a:cs typeface="Arial"/>
              <a:sym typeface="Arial"/>
            </a:endParaRPr>
          </a:p>
        </p:txBody>
      </p:sp>
      <p:pic>
        <p:nvPicPr>
          <p:cNvPr id="3743" name="Google Shape;3743;g382062e5864_0_2107"/>
          <p:cNvPicPr preferRelativeResize="0"/>
          <p:nvPr/>
        </p:nvPicPr>
        <p:blipFill rotWithShape="1">
          <a:blip r:embed="rId6">
            <a:alphaModFix/>
          </a:blip>
          <a:srcRect/>
          <a:stretch/>
        </p:blipFill>
        <p:spPr>
          <a:xfrm>
            <a:off x="138184" y="46804"/>
            <a:ext cx="634275" cy="634275"/>
          </a:xfrm>
          <a:prstGeom prst="rect">
            <a:avLst/>
          </a:prstGeom>
          <a:noFill/>
          <a:ln>
            <a:noFill/>
          </a:ln>
        </p:spPr>
      </p:pic>
      <p:grpSp>
        <p:nvGrpSpPr>
          <p:cNvPr id="3744" name="Google Shape;3744;g382062e5864_0_2107"/>
          <p:cNvGrpSpPr/>
          <p:nvPr/>
        </p:nvGrpSpPr>
        <p:grpSpPr>
          <a:xfrm>
            <a:off x="2699316" y="-113772"/>
            <a:ext cx="7543462" cy="2273808"/>
            <a:chOff x="2699316" y="-113772"/>
            <a:chExt cx="7543462" cy="2273808"/>
          </a:xfrm>
        </p:grpSpPr>
        <p:grpSp>
          <p:nvGrpSpPr>
            <p:cNvPr id="3745" name="Google Shape;3745;g382062e5864_0_2107"/>
            <p:cNvGrpSpPr/>
            <p:nvPr/>
          </p:nvGrpSpPr>
          <p:grpSpPr>
            <a:xfrm>
              <a:off x="6915981" y="-113772"/>
              <a:ext cx="3326797" cy="2273808"/>
              <a:chOff x="6518494" y="19393"/>
              <a:chExt cx="3326797" cy="2273808"/>
            </a:xfrm>
          </p:grpSpPr>
          <p:pic>
            <p:nvPicPr>
              <p:cNvPr id="3746" name="Google Shape;3746;g382062e5864_0_2107"/>
              <p:cNvPicPr preferRelativeResize="0"/>
              <p:nvPr/>
            </p:nvPicPr>
            <p:blipFill rotWithShape="1">
              <a:blip r:embed="rId7">
                <a:alphaModFix/>
              </a:blip>
              <a:srcRect l="21338" t="2950" r="54525" b="67453"/>
              <a:stretch/>
            </p:blipFill>
            <p:spPr>
              <a:xfrm rot="-470706">
                <a:off x="6631473" y="222277"/>
                <a:ext cx="3100840" cy="1868041"/>
              </a:xfrm>
              <a:prstGeom prst="rect">
                <a:avLst/>
              </a:prstGeom>
              <a:noFill/>
              <a:ln>
                <a:noFill/>
              </a:ln>
            </p:spPr>
          </p:pic>
          <p:grpSp>
            <p:nvGrpSpPr>
              <p:cNvPr id="3747" name="Google Shape;3747;g382062e5864_0_2107"/>
              <p:cNvGrpSpPr/>
              <p:nvPr/>
            </p:nvGrpSpPr>
            <p:grpSpPr>
              <a:xfrm>
                <a:off x="7158974" y="592357"/>
                <a:ext cx="2324700" cy="1241888"/>
                <a:chOff x="6822758" y="501521"/>
                <a:chExt cx="2324700" cy="1241888"/>
              </a:xfrm>
            </p:grpSpPr>
            <p:sp>
              <p:nvSpPr>
                <p:cNvPr id="3748" name="Google Shape;3748;g382062e5864_0_2107"/>
                <p:cNvSpPr txBox="1"/>
                <p:nvPr/>
              </p:nvSpPr>
              <p:spPr>
                <a:xfrm>
                  <a:off x="6822758" y="501521"/>
                  <a:ext cx="23247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a:solidFill>
                        <a:srgbClr val="FF6600"/>
                      </a:solidFill>
                      <a:latin typeface="Arial"/>
                      <a:ea typeface="Arial"/>
                      <a:cs typeface="Arial"/>
                      <a:sym typeface="Arial"/>
                    </a:rPr>
                    <a:t>大聲說出</a:t>
                  </a:r>
                  <a:endParaRPr sz="3200" b="1">
                    <a:solidFill>
                      <a:srgbClr val="FF6600"/>
                    </a:solidFill>
                    <a:latin typeface="Arial"/>
                    <a:ea typeface="Arial"/>
                    <a:cs typeface="Arial"/>
                    <a:sym typeface="Arial"/>
                  </a:endParaRPr>
                </a:p>
              </p:txBody>
            </p:sp>
            <p:sp>
              <p:nvSpPr>
                <p:cNvPr id="3749" name="Google Shape;3749;g382062e5864_0_2107"/>
                <p:cNvSpPr/>
                <p:nvPr/>
              </p:nvSpPr>
              <p:spPr>
                <a:xfrm rot="-654668">
                  <a:off x="7094274" y="1102348"/>
                  <a:ext cx="633961" cy="5847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a:solidFill>
                        <a:srgbClr val="FF6600"/>
                      </a:solidFill>
                      <a:latin typeface="Arial"/>
                      <a:ea typeface="Arial"/>
                      <a:cs typeface="Arial"/>
                      <a:sym typeface="Arial"/>
                    </a:rPr>
                    <a:t>我</a:t>
                  </a:r>
                  <a:endParaRPr/>
                </a:p>
              </p:txBody>
            </p:sp>
            <p:sp>
              <p:nvSpPr>
                <p:cNvPr id="3750" name="Google Shape;3750;g382062e5864_0_2107"/>
                <p:cNvSpPr/>
                <p:nvPr/>
              </p:nvSpPr>
              <p:spPr>
                <a:xfrm>
                  <a:off x="7663532" y="1035409"/>
                  <a:ext cx="6354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4000" b="1">
                      <a:solidFill>
                        <a:srgbClr val="FF6600"/>
                      </a:solidFill>
                      <a:latin typeface="Arial"/>
                      <a:ea typeface="Arial"/>
                      <a:cs typeface="Arial"/>
                      <a:sym typeface="Arial"/>
                    </a:rPr>
                    <a:t>愛</a:t>
                  </a:r>
                  <a:endParaRPr/>
                </a:p>
              </p:txBody>
            </p:sp>
            <p:sp>
              <p:nvSpPr>
                <p:cNvPr id="3751" name="Google Shape;3751;g382062e5864_0_2107"/>
                <p:cNvSpPr/>
                <p:nvPr/>
              </p:nvSpPr>
              <p:spPr>
                <a:xfrm rot="483394">
                  <a:off x="8234177" y="1086324"/>
                  <a:ext cx="595073" cy="5847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a:solidFill>
                        <a:srgbClr val="FF6600"/>
                      </a:solidFill>
                      <a:latin typeface="Arial"/>
                      <a:ea typeface="Arial"/>
                      <a:cs typeface="Arial"/>
                      <a:sym typeface="Arial"/>
                    </a:rPr>
                    <a:t>你</a:t>
                  </a:r>
                  <a:endParaRPr/>
                </a:p>
              </p:txBody>
            </p:sp>
          </p:grpSp>
          <p:pic>
            <p:nvPicPr>
              <p:cNvPr id="3752" name="Google Shape;3752;g382062e5864_0_2107"/>
              <p:cNvPicPr preferRelativeResize="0"/>
              <p:nvPr/>
            </p:nvPicPr>
            <p:blipFill rotWithShape="1">
              <a:blip r:embed="rId8">
                <a:alphaModFix/>
              </a:blip>
              <a:srcRect l="53153" t="26281" r="25811" b="52121"/>
              <a:stretch/>
            </p:blipFill>
            <p:spPr>
              <a:xfrm>
                <a:off x="9151383" y="884745"/>
                <a:ext cx="404031" cy="584776"/>
              </a:xfrm>
              <a:prstGeom prst="rect">
                <a:avLst/>
              </a:prstGeom>
              <a:noFill/>
              <a:ln>
                <a:noFill/>
              </a:ln>
            </p:spPr>
          </p:pic>
        </p:grpSp>
        <p:sp>
          <p:nvSpPr>
            <p:cNvPr id="3753" name="Google Shape;3753;g382062e5864_0_2107"/>
            <p:cNvSpPr txBox="1"/>
            <p:nvPr/>
          </p:nvSpPr>
          <p:spPr>
            <a:xfrm>
              <a:off x="2699316" y="746760"/>
              <a:ext cx="4900800" cy="1367700"/>
            </a:xfrm>
            <a:prstGeom prst="rect">
              <a:avLst/>
            </a:prstGeom>
            <a:noFill/>
            <a:ln>
              <a:noFill/>
            </a:ln>
          </p:spPr>
          <p:txBody>
            <a:bodyPr spcFirstLastPara="1" wrap="square" lIns="36575" tIns="36575" rIns="36575" bIns="36575" anchor="t" anchorCtr="0">
              <a:noAutofit/>
            </a:bodyPr>
            <a:lstStyle/>
            <a:p>
              <a:pPr marL="0" marR="0" lvl="0" indent="0" algn="ctr" rtl="0">
                <a:spcBef>
                  <a:spcPts val="0"/>
                </a:spcBef>
                <a:spcAft>
                  <a:spcPts val="0"/>
                </a:spcAft>
                <a:buNone/>
              </a:pPr>
              <a:r>
                <a:rPr lang="zh-TW" sz="8000" b="1" i="0" u="none" strike="noStrike">
                  <a:solidFill>
                    <a:srgbClr val="FFFFFF"/>
                  </a:solidFill>
                  <a:latin typeface="Arial"/>
                  <a:ea typeface="Arial"/>
                  <a:cs typeface="Arial"/>
                  <a:sym typeface="Arial"/>
                </a:rPr>
                <a:t>師情話語</a:t>
              </a:r>
              <a:endParaRPr sz="1800" b="1" i="0" u="none" strike="noStrike">
                <a:solidFill>
                  <a:srgbClr val="FFFFFF"/>
                </a:solidFill>
                <a:latin typeface="Arial"/>
                <a:ea typeface="Arial"/>
                <a:cs typeface="Arial"/>
                <a:sym typeface="Arial"/>
              </a:endParaRPr>
            </a:p>
          </p:txBody>
        </p:sp>
      </p:grpSp>
      <p:sp>
        <p:nvSpPr>
          <p:cNvPr id="3754" name="Google Shape;3754;g382062e5864_0_2107"/>
          <p:cNvSpPr/>
          <p:nvPr/>
        </p:nvSpPr>
        <p:spPr>
          <a:xfrm>
            <a:off x="4110330" y="7011126"/>
            <a:ext cx="3000900" cy="461700"/>
          </a:xfrm>
          <a:prstGeom prst="rect">
            <a:avLst/>
          </a:prstGeom>
          <a:noFill/>
          <a:ln>
            <a:noFill/>
          </a:ln>
          <a:effectLst>
            <a:outerShdw blurRad="50800" sx="1000" sy="1000" algn="ctr" rotWithShape="0">
              <a:schemeClr val="lt1"/>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a:solidFill>
                  <a:srgbClr val="8D5E2F"/>
                </a:solidFill>
                <a:latin typeface="Arial"/>
                <a:ea typeface="Arial"/>
                <a:cs typeface="Arial"/>
                <a:sym typeface="Arial"/>
              </a:rPr>
              <a:t>輔導處邀您共襄盛舉</a:t>
            </a:r>
            <a:endParaRPr sz="2400">
              <a:solidFill>
                <a:srgbClr val="8D5E2F"/>
              </a:solidFill>
              <a:latin typeface="Calibri"/>
              <a:ea typeface="Calibri"/>
              <a:cs typeface="Calibri"/>
              <a:sym typeface="Calibri"/>
            </a:endParaRPr>
          </a:p>
        </p:txBody>
      </p:sp>
      <p:sp>
        <p:nvSpPr>
          <p:cNvPr id="3755" name="Google Shape;3755;g382062e5864_0_2107"/>
          <p:cNvSpPr/>
          <p:nvPr/>
        </p:nvSpPr>
        <p:spPr>
          <a:xfrm>
            <a:off x="591127" y="1904174"/>
            <a:ext cx="9009900" cy="4463400"/>
          </a:xfrm>
          <a:prstGeom prst="rect">
            <a:avLst/>
          </a:prstGeom>
          <a:blipFill rotWithShape="1">
            <a:blip r:embed="rId9">
              <a:alphaModFix amt="20000"/>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56" name="Google Shape;3756;g382062e5864_0_2107"/>
          <p:cNvSpPr txBox="1"/>
          <p:nvPr/>
        </p:nvSpPr>
        <p:spPr>
          <a:xfrm>
            <a:off x="1502084" y="2039058"/>
            <a:ext cx="1259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吳崧愷</a:t>
            </a:r>
            <a:endParaRPr/>
          </a:p>
        </p:txBody>
      </p:sp>
      <p:sp>
        <p:nvSpPr>
          <p:cNvPr id="3757" name="Google Shape;3757;g382062e5864_0_2107"/>
          <p:cNvSpPr txBox="1"/>
          <p:nvPr/>
        </p:nvSpPr>
        <p:spPr>
          <a:xfrm>
            <a:off x="2705664" y="2040269"/>
            <a:ext cx="72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想對</a:t>
            </a:r>
            <a:endParaRPr/>
          </a:p>
        </p:txBody>
      </p:sp>
      <p:sp>
        <p:nvSpPr>
          <p:cNvPr id="3758" name="Google Shape;3758;g382062e5864_0_2107"/>
          <p:cNvSpPr txBox="1"/>
          <p:nvPr/>
        </p:nvSpPr>
        <p:spPr>
          <a:xfrm>
            <a:off x="3521821" y="2043544"/>
            <a:ext cx="13320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徐嫚嬪</a:t>
            </a:r>
            <a:endParaRPr/>
          </a:p>
        </p:txBody>
      </p:sp>
      <p:sp>
        <p:nvSpPr>
          <p:cNvPr id="3759" name="Google Shape;3759;g382062e5864_0_2107"/>
          <p:cNvSpPr txBox="1"/>
          <p:nvPr/>
        </p:nvSpPr>
        <p:spPr>
          <a:xfrm>
            <a:off x="4803275" y="2056193"/>
            <a:ext cx="914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老師說</a:t>
            </a:r>
            <a:endParaRPr/>
          </a:p>
        </p:txBody>
      </p:sp>
      <p:sp>
        <p:nvSpPr>
          <p:cNvPr id="3760" name="Google Shape;3760;g382062e5864_0_2107"/>
          <p:cNvSpPr txBox="1"/>
          <p:nvPr/>
        </p:nvSpPr>
        <p:spPr>
          <a:xfrm>
            <a:off x="1187600" y="3285000"/>
            <a:ext cx="4986900" cy="8619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zh-TW" sz="5000">
                <a:solidFill>
                  <a:schemeClr val="dk1"/>
                </a:solidFill>
                <a:latin typeface="DFKai-SB"/>
                <a:ea typeface="DFKai-SB"/>
                <a:cs typeface="DFKai-SB"/>
                <a:sym typeface="DFKai-SB"/>
              </a:rPr>
              <a:t>祝老師長命千歲</a:t>
            </a:r>
            <a:endParaRPr sz="5000">
              <a:solidFill>
                <a:schemeClr val="dk1"/>
              </a:solidFill>
              <a:latin typeface="DFKai-SB"/>
              <a:ea typeface="DFKai-SB"/>
              <a:cs typeface="DFKai-SB"/>
              <a:sym typeface="DFKai-SB"/>
            </a:endParaRPr>
          </a:p>
        </p:txBody>
      </p:sp>
      <p:sp>
        <p:nvSpPr>
          <p:cNvPr id="3761" name="Google Shape;3761;g382062e5864_0_2107"/>
          <p:cNvSpPr txBox="1"/>
          <p:nvPr/>
        </p:nvSpPr>
        <p:spPr>
          <a:xfrm>
            <a:off x="807369" y="2056193"/>
            <a:ext cx="755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Calibri"/>
                <a:ea typeface="Calibri"/>
                <a:cs typeface="Calibri"/>
                <a:sym typeface="Calibri"/>
              </a:rPr>
              <a:t>919</a:t>
            </a:r>
            <a:endParaRPr/>
          </a:p>
        </p:txBody>
      </p:sp>
      <p:pic>
        <p:nvPicPr>
          <p:cNvPr id="3762" name="Google Shape;3762;g382062e5864_0_2107"/>
          <p:cNvPicPr preferRelativeResize="0"/>
          <p:nvPr/>
        </p:nvPicPr>
        <p:blipFill rotWithShape="1">
          <a:blip r:embed="rId10">
            <a:alphaModFix/>
          </a:blip>
          <a:srcRect/>
          <a:stretch/>
        </p:blipFill>
        <p:spPr>
          <a:xfrm>
            <a:off x="7335248" y="4458750"/>
            <a:ext cx="2586000" cy="25859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pic>
        <p:nvPicPr>
          <p:cNvPr id="420" name="Google Shape;420;g382062e5864_0_3206" descr="未命名設計 (1)"/>
          <p:cNvPicPr preferRelativeResize="0"/>
          <p:nvPr/>
        </p:nvPicPr>
        <p:blipFill rotWithShape="1">
          <a:blip r:embed="rId3">
            <a:alphaModFix/>
          </a:blip>
          <a:srcRect r="55656" b="82022"/>
          <a:stretch/>
        </p:blipFill>
        <p:spPr>
          <a:xfrm rot="5400000">
            <a:off x="8056536" y="716276"/>
            <a:ext cx="3351558" cy="1922175"/>
          </a:xfrm>
          <a:prstGeom prst="rect">
            <a:avLst/>
          </a:prstGeom>
          <a:noFill/>
          <a:ln>
            <a:noFill/>
          </a:ln>
        </p:spPr>
      </p:pic>
      <p:pic>
        <p:nvPicPr>
          <p:cNvPr id="421" name="Google Shape;421;g382062e5864_0_3206" descr="未命名設計 (1)"/>
          <p:cNvPicPr preferRelativeResize="0"/>
          <p:nvPr/>
        </p:nvPicPr>
        <p:blipFill rotWithShape="1">
          <a:blip r:embed="rId4">
            <a:alphaModFix/>
          </a:blip>
          <a:srcRect t="21778" r="85905" b="51350"/>
          <a:stretch/>
        </p:blipFill>
        <p:spPr>
          <a:xfrm rot="5400000">
            <a:off x="7313070" y="-902308"/>
            <a:ext cx="1065214" cy="2872999"/>
          </a:xfrm>
          <a:prstGeom prst="rect">
            <a:avLst/>
          </a:prstGeom>
          <a:noFill/>
          <a:ln>
            <a:noFill/>
          </a:ln>
        </p:spPr>
      </p:pic>
      <p:pic>
        <p:nvPicPr>
          <p:cNvPr id="422" name="Google Shape;422;g382062e5864_0_3206" descr="未命名設計 (1)"/>
          <p:cNvPicPr preferRelativeResize="0"/>
          <p:nvPr/>
        </p:nvPicPr>
        <p:blipFill rotWithShape="1">
          <a:blip r:embed="rId5">
            <a:alphaModFix/>
          </a:blip>
          <a:srcRect t="65462" r="76096"/>
          <a:stretch/>
        </p:blipFill>
        <p:spPr>
          <a:xfrm rot="5400000">
            <a:off x="938098" y="-934920"/>
            <a:ext cx="1793877" cy="3666893"/>
          </a:xfrm>
          <a:prstGeom prst="rect">
            <a:avLst/>
          </a:prstGeom>
          <a:noFill/>
          <a:ln>
            <a:noFill/>
          </a:ln>
        </p:spPr>
      </p:pic>
      <p:pic>
        <p:nvPicPr>
          <p:cNvPr id="423" name="Google Shape;423;g382062e5864_0_3206" descr="未命名設計 (1)"/>
          <p:cNvPicPr preferRelativeResize="0"/>
          <p:nvPr/>
        </p:nvPicPr>
        <p:blipFill rotWithShape="1">
          <a:blip r:embed="rId5">
            <a:alphaModFix/>
          </a:blip>
          <a:srcRect l="56531" b="77862"/>
          <a:stretch/>
        </p:blipFill>
        <p:spPr>
          <a:xfrm rot="5400000">
            <a:off x="7867303" y="4733578"/>
            <a:ext cx="3285352" cy="2366847"/>
          </a:xfrm>
          <a:prstGeom prst="rect">
            <a:avLst/>
          </a:prstGeom>
          <a:noFill/>
          <a:ln>
            <a:noFill/>
          </a:ln>
        </p:spPr>
      </p:pic>
      <p:pic>
        <p:nvPicPr>
          <p:cNvPr id="424" name="Google Shape;424;g382062e5864_0_3206" descr="未命名設計 (1)"/>
          <p:cNvPicPr preferRelativeResize="0"/>
          <p:nvPr/>
        </p:nvPicPr>
        <p:blipFill rotWithShape="1">
          <a:blip r:embed="rId5">
            <a:alphaModFix/>
          </a:blip>
          <a:srcRect l="76656" t="24451" b="49074"/>
          <a:stretch/>
        </p:blipFill>
        <p:spPr>
          <a:xfrm rot="5400000">
            <a:off x="3496961" y="5262256"/>
            <a:ext cx="1764284" cy="2830552"/>
          </a:xfrm>
          <a:prstGeom prst="rect">
            <a:avLst/>
          </a:prstGeom>
          <a:noFill/>
          <a:ln>
            <a:noFill/>
          </a:ln>
        </p:spPr>
      </p:pic>
      <p:pic>
        <p:nvPicPr>
          <p:cNvPr id="425" name="Google Shape;425;g382062e5864_0_3206" descr="未命名設計 (1)"/>
          <p:cNvPicPr preferRelativeResize="0"/>
          <p:nvPr/>
        </p:nvPicPr>
        <p:blipFill rotWithShape="1">
          <a:blip r:embed="rId5">
            <a:alphaModFix/>
          </a:blip>
          <a:srcRect l="76656" t="74917" b="-169"/>
          <a:stretch/>
        </p:blipFill>
        <p:spPr>
          <a:xfrm rot="5400000">
            <a:off x="447382" y="5342740"/>
            <a:ext cx="1764284" cy="2699792"/>
          </a:xfrm>
          <a:prstGeom prst="rect">
            <a:avLst/>
          </a:prstGeom>
          <a:noFill/>
          <a:ln>
            <a:noFill/>
          </a:ln>
        </p:spPr>
      </p:pic>
      <p:sp>
        <p:nvSpPr>
          <p:cNvPr id="426" name="Google Shape;426;g382062e5864_0_3206"/>
          <p:cNvSpPr/>
          <p:nvPr/>
        </p:nvSpPr>
        <p:spPr>
          <a:xfrm>
            <a:off x="772459" y="184093"/>
            <a:ext cx="52821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548135"/>
                </a:solidFill>
                <a:latin typeface="Arial"/>
                <a:ea typeface="Arial"/>
                <a:cs typeface="Arial"/>
                <a:sym typeface="Arial"/>
              </a:rPr>
              <a:t>國風國中 11</a:t>
            </a:r>
            <a:r>
              <a:rPr lang="zh-TW" sz="2400">
                <a:solidFill>
                  <a:srgbClr val="548135"/>
                </a:solidFill>
              </a:rPr>
              <a:t>4</a:t>
            </a:r>
            <a:r>
              <a:rPr lang="zh-TW" sz="2400" b="0" i="0" u="none" strike="noStrike" cap="none">
                <a:solidFill>
                  <a:srgbClr val="548135"/>
                </a:solidFill>
                <a:latin typeface="Arial"/>
                <a:ea typeface="Arial"/>
                <a:cs typeface="Arial"/>
                <a:sym typeface="Arial"/>
              </a:rPr>
              <a:t>學年度 教師節感恩活動 </a:t>
            </a:r>
            <a:endParaRPr sz="2400" b="0" i="0" u="none" strike="noStrike" cap="none">
              <a:solidFill>
                <a:srgbClr val="548135"/>
              </a:solidFill>
              <a:latin typeface="Arial"/>
              <a:ea typeface="Arial"/>
              <a:cs typeface="Arial"/>
              <a:sym typeface="Arial"/>
            </a:endParaRPr>
          </a:p>
        </p:txBody>
      </p:sp>
      <p:pic>
        <p:nvPicPr>
          <p:cNvPr id="427" name="Google Shape;427;g382062e5864_0_3206"/>
          <p:cNvPicPr preferRelativeResize="0"/>
          <p:nvPr/>
        </p:nvPicPr>
        <p:blipFill rotWithShape="1">
          <a:blip r:embed="rId6">
            <a:alphaModFix/>
          </a:blip>
          <a:srcRect/>
          <a:stretch/>
        </p:blipFill>
        <p:spPr>
          <a:xfrm>
            <a:off x="138184" y="46804"/>
            <a:ext cx="634275" cy="634275"/>
          </a:xfrm>
          <a:prstGeom prst="rect">
            <a:avLst/>
          </a:prstGeom>
          <a:noFill/>
          <a:ln>
            <a:noFill/>
          </a:ln>
        </p:spPr>
      </p:pic>
      <p:grpSp>
        <p:nvGrpSpPr>
          <p:cNvPr id="428" name="Google Shape;428;g382062e5864_0_3206"/>
          <p:cNvGrpSpPr/>
          <p:nvPr/>
        </p:nvGrpSpPr>
        <p:grpSpPr>
          <a:xfrm>
            <a:off x="2699316" y="-113772"/>
            <a:ext cx="7543462" cy="2273808"/>
            <a:chOff x="2699316" y="-113772"/>
            <a:chExt cx="7543462" cy="2273808"/>
          </a:xfrm>
        </p:grpSpPr>
        <p:grpSp>
          <p:nvGrpSpPr>
            <p:cNvPr id="429" name="Google Shape;429;g382062e5864_0_3206"/>
            <p:cNvGrpSpPr/>
            <p:nvPr/>
          </p:nvGrpSpPr>
          <p:grpSpPr>
            <a:xfrm>
              <a:off x="6915981" y="-113772"/>
              <a:ext cx="3326797" cy="2273808"/>
              <a:chOff x="6518494" y="19393"/>
              <a:chExt cx="3326797" cy="2273808"/>
            </a:xfrm>
          </p:grpSpPr>
          <p:pic>
            <p:nvPicPr>
              <p:cNvPr id="430" name="Google Shape;430;g382062e5864_0_3206"/>
              <p:cNvPicPr preferRelativeResize="0"/>
              <p:nvPr/>
            </p:nvPicPr>
            <p:blipFill rotWithShape="1">
              <a:blip r:embed="rId7">
                <a:alphaModFix/>
              </a:blip>
              <a:srcRect l="21338" t="2950" r="54525" b="67453"/>
              <a:stretch/>
            </p:blipFill>
            <p:spPr>
              <a:xfrm rot="-470706">
                <a:off x="6631473" y="222277"/>
                <a:ext cx="3100840" cy="1868041"/>
              </a:xfrm>
              <a:prstGeom prst="rect">
                <a:avLst/>
              </a:prstGeom>
              <a:noFill/>
              <a:ln>
                <a:noFill/>
              </a:ln>
            </p:spPr>
          </p:pic>
          <p:grpSp>
            <p:nvGrpSpPr>
              <p:cNvPr id="431" name="Google Shape;431;g382062e5864_0_3206"/>
              <p:cNvGrpSpPr/>
              <p:nvPr/>
            </p:nvGrpSpPr>
            <p:grpSpPr>
              <a:xfrm>
                <a:off x="7158974" y="592357"/>
                <a:ext cx="2324700" cy="1241888"/>
                <a:chOff x="6822758" y="501521"/>
                <a:chExt cx="2324700" cy="1241888"/>
              </a:xfrm>
            </p:grpSpPr>
            <p:sp>
              <p:nvSpPr>
                <p:cNvPr id="432" name="Google Shape;432;g382062e5864_0_3206"/>
                <p:cNvSpPr txBox="1"/>
                <p:nvPr/>
              </p:nvSpPr>
              <p:spPr>
                <a:xfrm>
                  <a:off x="6822758" y="501521"/>
                  <a:ext cx="23247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大聲說出</a:t>
                  </a:r>
                  <a:endParaRPr sz="3200" b="1" i="0" u="none" strike="noStrike" cap="none">
                    <a:solidFill>
                      <a:srgbClr val="FF6600"/>
                    </a:solidFill>
                    <a:latin typeface="Arial"/>
                    <a:ea typeface="Arial"/>
                    <a:cs typeface="Arial"/>
                    <a:sym typeface="Arial"/>
                  </a:endParaRPr>
                </a:p>
              </p:txBody>
            </p:sp>
            <p:sp>
              <p:nvSpPr>
                <p:cNvPr id="433" name="Google Shape;433;g382062e5864_0_3206"/>
                <p:cNvSpPr/>
                <p:nvPr/>
              </p:nvSpPr>
              <p:spPr>
                <a:xfrm rot="-654668">
                  <a:off x="7094274" y="1102348"/>
                  <a:ext cx="633961" cy="5847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我</a:t>
                  </a:r>
                  <a:endParaRPr/>
                </a:p>
              </p:txBody>
            </p:sp>
            <p:sp>
              <p:nvSpPr>
                <p:cNvPr id="434" name="Google Shape;434;g382062e5864_0_3206"/>
                <p:cNvSpPr/>
                <p:nvPr/>
              </p:nvSpPr>
              <p:spPr>
                <a:xfrm>
                  <a:off x="7663532" y="1035409"/>
                  <a:ext cx="6354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4000" b="1" i="0" u="none" strike="noStrike" cap="none">
                      <a:solidFill>
                        <a:srgbClr val="FF6600"/>
                      </a:solidFill>
                      <a:latin typeface="Arial"/>
                      <a:ea typeface="Arial"/>
                      <a:cs typeface="Arial"/>
                      <a:sym typeface="Arial"/>
                    </a:rPr>
                    <a:t>愛</a:t>
                  </a:r>
                  <a:endParaRPr/>
                </a:p>
              </p:txBody>
            </p:sp>
            <p:sp>
              <p:nvSpPr>
                <p:cNvPr id="435" name="Google Shape;435;g382062e5864_0_3206"/>
                <p:cNvSpPr/>
                <p:nvPr/>
              </p:nvSpPr>
              <p:spPr>
                <a:xfrm rot="483394">
                  <a:off x="8234177" y="1086324"/>
                  <a:ext cx="595073" cy="5847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你</a:t>
                  </a:r>
                  <a:endParaRPr/>
                </a:p>
              </p:txBody>
            </p:sp>
          </p:grpSp>
          <p:pic>
            <p:nvPicPr>
              <p:cNvPr id="436" name="Google Shape;436;g382062e5864_0_3206"/>
              <p:cNvPicPr preferRelativeResize="0"/>
              <p:nvPr/>
            </p:nvPicPr>
            <p:blipFill rotWithShape="1">
              <a:blip r:embed="rId8">
                <a:alphaModFix/>
              </a:blip>
              <a:srcRect l="53153" t="26281" r="25811" b="52121"/>
              <a:stretch/>
            </p:blipFill>
            <p:spPr>
              <a:xfrm>
                <a:off x="9151383" y="884745"/>
                <a:ext cx="404031" cy="584776"/>
              </a:xfrm>
              <a:prstGeom prst="rect">
                <a:avLst/>
              </a:prstGeom>
              <a:noFill/>
              <a:ln>
                <a:noFill/>
              </a:ln>
            </p:spPr>
          </p:pic>
        </p:grpSp>
        <p:sp>
          <p:nvSpPr>
            <p:cNvPr id="437" name="Google Shape;437;g382062e5864_0_3206"/>
            <p:cNvSpPr txBox="1"/>
            <p:nvPr/>
          </p:nvSpPr>
          <p:spPr>
            <a:xfrm>
              <a:off x="2699316" y="746760"/>
              <a:ext cx="4900800" cy="1367700"/>
            </a:xfrm>
            <a:prstGeom prst="rect">
              <a:avLst/>
            </a:prstGeom>
            <a:noFill/>
            <a:ln>
              <a:noFill/>
            </a:ln>
          </p:spPr>
          <p:txBody>
            <a:bodyPr spcFirstLastPara="1" wrap="square" lIns="36575" tIns="36575" rIns="36575" bIns="36575" anchor="t" anchorCtr="0">
              <a:noAutofit/>
            </a:bodyPr>
            <a:lstStyle/>
            <a:p>
              <a:pPr marL="0" marR="0" lvl="0" indent="0" algn="ctr" rtl="0">
                <a:spcBef>
                  <a:spcPts val="0"/>
                </a:spcBef>
                <a:spcAft>
                  <a:spcPts val="0"/>
                </a:spcAft>
                <a:buNone/>
              </a:pPr>
              <a:r>
                <a:rPr lang="zh-TW" sz="8000" b="1" i="0" u="none" strike="noStrike" cap="none">
                  <a:solidFill>
                    <a:srgbClr val="FFFFFF"/>
                  </a:solidFill>
                  <a:latin typeface="Arial"/>
                  <a:ea typeface="Arial"/>
                  <a:cs typeface="Arial"/>
                  <a:sym typeface="Arial"/>
                </a:rPr>
                <a:t>師情話語</a:t>
              </a:r>
              <a:endParaRPr sz="1800" b="1" i="0" u="none" strike="noStrike" cap="none">
                <a:solidFill>
                  <a:srgbClr val="FFFFFF"/>
                </a:solidFill>
                <a:latin typeface="Arial"/>
                <a:ea typeface="Arial"/>
                <a:cs typeface="Arial"/>
                <a:sym typeface="Arial"/>
              </a:endParaRPr>
            </a:p>
          </p:txBody>
        </p:sp>
      </p:grpSp>
      <p:sp>
        <p:nvSpPr>
          <p:cNvPr id="438" name="Google Shape;438;g382062e5864_0_3206"/>
          <p:cNvSpPr/>
          <p:nvPr/>
        </p:nvSpPr>
        <p:spPr>
          <a:xfrm>
            <a:off x="4110330" y="7011126"/>
            <a:ext cx="3000900" cy="461700"/>
          </a:xfrm>
          <a:prstGeom prst="rect">
            <a:avLst/>
          </a:prstGeom>
          <a:noFill/>
          <a:ln>
            <a:noFill/>
          </a:ln>
          <a:effectLst>
            <a:outerShdw blurRad="50800" sx="1000" sy="1000" algn="ctr" rotWithShape="0">
              <a:schemeClr val="lt1"/>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8D5E2F"/>
                </a:solidFill>
                <a:latin typeface="Arial"/>
                <a:ea typeface="Arial"/>
                <a:cs typeface="Arial"/>
                <a:sym typeface="Arial"/>
              </a:rPr>
              <a:t>輔導處邀您共襄盛舉</a:t>
            </a:r>
            <a:endParaRPr sz="2400" b="0" i="0" u="none" strike="noStrike" cap="none">
              <a:solidFill>
                <a:srgbClr val="8D5E2F"/>
              </a:solidFill>
              <a:latin typeface="Calibri"/>
              <a:ea typeface="Calibri"/>
              <a:cs typeface="Calibri"/>
              <a:sym typeface="Calibri"/>
            </a:endParaRPr>
          </a:p>
        </p:txBody>
      </p:sp>
      <p:sp>
        <p:nvSpPr>
          <p:cNvPr id="439" name="Google Shape;439;g382062e5864_0_3206"/>
          <p:cNvSpPr/>
          <p:nvPr/>
        </p:nvSpPr>
        <p:spPr>
          <a:xfrm>
            <a:off x="591127" y="1904174"/>
            <a:ext cx="9009900" cy="4463400"/>
          </a:xfrm>
          <a:prstGeom prst="rect">
            <a:avLst/>
          </a:prstGeom>
          <a:blipFill rotWithShape="1">
            <a:blip r:embed="rId9">
              <a:alphaModFix amt="20000"/>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40" name="Google Shape;440;g382062e5864_0_3206"/>
          <p:cNvSpPr txBox="1"/>
          <p:nvPr/>
        </p:nvSpPr>
        <p:spPr>
          <a:xfrm>
            <a:off x="1502084" y="2039058"/>
            <a:ext cx="1259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altLang="en-US" sz="2400" dirty="0">
                <a:solidFill>
                  <a:schemeClr val="dk1"/>
                </a:solidFill>
                <a:latin typeface="DFKai-SB"/>
                <a:ea typeface="DFKai-SB"/>
                <a:cs typeface="DFKai-SB"/>
                <a:sym typeface="DFKai-SB"/>
              </a:rPr>
              <a:t>朱沛慈</a:t>
            </a:r>
            <a:endParaRPr dirty="0"/>
          </a:p>
        </p:txBody>
      </p:sp>
      <p:sp>
        <p:nvSpPr>
          <p:cNvPr id="441" name="Google Shape;441;g382062e5864_0_3206"/>
          <p:cNvSpPr txBox="1"/>
          <p:nvPr/>
        </p:nvSpPr>
        <p:spPr>
          <a:xfrm>
            <a:off x="2705664" y="2040269"/>
            <a:ext cx="72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想對</a:t>
            </a:r>
            <a:endParaRPr/>
          </a:p>
        </p:txBody>
      </p:sp>
      <p:sp>
        <p:nvSpPr>
          <p:cNvPr id="442" name="Google Shape;442;g382062e5864_0_3206"/>
          <p:cNvSpPr txBox="1"/>
          <p:nvPr/>
        </p:nvSpPr>
        <p:spPr>
          <a:xfrm>
            <a:off x="3521821" y="2043544"/>
            <a:ext cx="13320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dirty="0">
                <a:solidFill>
                  <a:schemeClr val="dk1"/>
                </a:solidFill>
                <a:latin typeface="DFKai-SB"/>
                <a:ea typeface="DFKai-SB"/>
                <a:cs typeface="DFKai-SB"/>
                <a:sym typeface="DFKai-SB"/>
              </a:rPr>
              <a:t>林世瑛</a:t>
            </a:r>
            <a:endParaRPr dirty="0"/>
          </a:p>
        </p:txBody>
      </p:sp>
      <p:sp>
        <p:nvSpPr>
          <p:cNvPr id="443" name="Google Shape;443;g382062e5864_0_3206"/>
          <p:cNvSpPr txBox="1"/>
          <p:nvPr/>
        </p:nvSpPr>
        <p:spPr>
          <a:xfrm>
            <a:off x="4803275" y="2056193"/>
            <a:ext cx="914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老師說</a:t>
            </a:r>
            <a:endParaRPr/>
          </a:p>
        </p:txBody>
      </p:sp>
      <p:sp>
        <p:nvSpPr>
          <p:cNvPr id="444" name="Google Shape;444;g382062e5864_0_3206"/>
          <p:cNvSpPr txBox="1"/>
          <p:nvPr/>
        </p:nvSpPr>
        <p:spPr>
          <a:xfrm>
            <a:off x="807375" y="2674375"/>
            <a:ext cx="7868100" cy="31401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zh-TW" sz="3300" dirty="0">
                <a:solidFill>
                  <a:schemeClr val="dk1"/>
                </a:solidFill>
                <a:latin typeface="DFKai-SB"/>
                <a:ea typeface="DFKai-SB"/>
                <a:cs typeface="DFKai-SB"/>
                <a:sym typeface="DFKai-SB"/>
              </a:rPr>
              <a:t>謝謝世</a:t>
            </a:r>
            <a:r>
              <a:rPr lang="zh-TW" altLang="en-US" sz="3300" dirty="0">
                <a:solidFill>
                  <a:schemeClr val="dk1"/>
                </a:solidFill>
                <a:latin typeface="DFKai-SB"/>
                <a:ea typeface="DFKai-SB"/>
                <a:cs typeface="DFKai-SB"/>
                <a:sym typeface="DFKai-SB"/>
              </a:rPr>
              <a:t>瑛</a:t>
            </a:r>
            <a:r>
              <a:rPr lang="zh-TW" sz="3300" dirty="0">
                <a:solidFill>
                  <a:schemeClr val="dk1"/>
                </a:solidFill>
                <a:latin typeface="DFKai-SB"/>
                <a:ea typeface="DFKai-SB"/>
                <a:cs typeface="DFKai-SB"/>
                <a:sym typeface="DFKai-SB"/>
              </a:rPr>
              <a:t>老師在這一年教會我數學，讓我一位本來對數學沒興趣的人慢慢地想去學。還有中午願意聽我在家和在學校的事情，讓我憋在心裡很久的話發洩出來，心情從我講出來後舒暢了很多。最後謝謝世</a:t>
            </a:r>
            <a:r>
              <a:rPr lang="zh-TW" altLang="en-US" sz="3300" dirty="0">
                <a:solidFill>
                  <a:schemeClr val="dk1"/>
                </a:solidFill>
                <a:latin typeface="DFKai-SB"/>
                <a:ea typeface="DFKai-SB"/>
                <a:cs typeface="DFKai-SB"/>
                <a:sym typeface="DFKai-SB"/>
              </a:rPr>
              <a:t>瑛</a:t>
            </a:r>
            <a:r>
              <a:rPr lang="zh-TW" sz="3300" dirty="0">
                <a:solidFill>
                  <a:schemeClr val="dk1"/>
                </a:solidFill>
                <a:latin typeface="DFKai-SB"/>
                <a:ea typeface="DFKai-SB"/>
                <a:cs typeface="DFKai-SB"/>
                <a:sym typeface="DFKai-SB"/>
              </a:rPr>
              <a:t>老師的教導，您辛苦了。</a:t>
            </a:r>
            <a:endParaRPr sz="4900" dirty="0">
              <a:solidFill>
                <a:schemeClr val="dk1"/>
              </a:solidFill>
              <a:latin typeface="DFKai-SB"/>
              <a:ea typeface="DFKai-SB"/>
              <a:cs typeface="DFKai-SB"/>
              <a:sym typeface="DFKai-SB"/>
            </a:endParaRPr>
          </a:p>
        </p:txBody>
      </p:sp>
      <p:sp>
        <p:nvSpPr>
          <p:cNvPr id="445" name="Google Shape;445;g382062e5864_0_3206"/>
          <p:cNvSpPr txBox="1"/>
          <p:nvPr/>
        </p:nvSpPr>
        <p:spPr>
          <a:xfrm>
            <a:off x="807369" y="2056193"/>
            <a:ext cx="755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dirty="0">
                <a:solidFill>
                  <a:schemeClr val="dk1"/>
                </a:solidFill>
                <a:latin typeface="Calibri"/>
                <a:ea typeface="Calibri"/>
                <a:cs typeface="Calibri"/>
                <a:sym typeface="Calibri"/>
              </a:rPr>
              <a:t>907</a:t>
            </a:r>
            <a:endParaRPr dirty="0"/>
          </a:p>
        </p:txBody>
      </p:sp>
      <p:pic>
        <p:nvPicPr>
          <p:cNvPr id="446" name="Google Shape;446;g382062e5864_0_3206"/>
          <p:cNvPicPr preferRelativeResize="0"/>
          <p:nvPr/>
        </p:nvPicPr>
        <p:blipFill rotWithShape="1">
          <a:blip r:embed="rId10">
            <a:alphaModFix/>
          </a:blip>
          <a:srcRect/>
          <a:stretch/>
        </p:blipFill>
        <p:spPr>
          <a:xfrm>
            <a:off x="8078725" y="4719324"/>
            <a:ext cx="2699800" cy="269977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3766"/>
        <p:cNvGrpSpPr/>
        <p:nvPr/>
      </p:nvGrpSpPr>
      <p:grpSpPr>
        <a:xfrm>
          <a:off x="0" y="0"/>
          <a:ext cx="0" cy="0"/>
          <a:chOff x="0" y="0"/>
          <a:chExt cx="0" cy="0"/>
        </a:xfrm>
      </p:grpSpPr>
      <p:pic>
        <p:nvPicPr>
          <p:cNvPr id="3767" name="Google Shape;3767;g382062e5864_0_2301" descr="未命名設計 (1)"/>
          <p:cNvPicPr preferRelativeResize="0"/>
          <p:nvPr/>
        </p:nvPicPr>
        <p:blipFill rotWithShape="1">
          <a:blip r:embed="rId3">
            <a:alphaModFix/>
          </a:blip>
          <a:srcRect r="55656" b="82022"/>
          <a:stretch/>
        </p:blipFill>
        <p:spPr>
          <a:xfrm rot="5400000">
            <a:off x="8056536" y="716276"/>
            <a:ext cx="3351558" cy="1922175"/>
          </a:xfrm>
          <a:prstGeom prst="rect">
            <a:avLst/>
          </a:prstGeom>
          <a:noFill/>
          <a:ln>
            <a:noFill/>
          </a:ln>
        </p:spPr>
      </p:pic>
      <p:pic>
        <p:nvPicPr>
          <p:cNvPr id="3768" name="Google Shape;3768;g382062e5864_0_2301" descr="未命名設計 (1)"/>
          <p:cNvPicPr preferRelativeResize="0"/>
          <p:nvPr/>
        </p:nvPicPr>
        <p:blipFill rotWithShape="1">
          <a:blip r:embed="rId4">
            <a:alphaModFix/>
          </a:blip>
          <a:srcRect t="21778" r="85905" b="51350"/>
          <a:stretch/>
        </p:blipFill>
        <p:spPr>
          <a:xfrm rot="5400000">
            <a:off x="7313070" y="-902308"/>
            <a:ext cx="1065214" cy="2872999"/>
          </a:xfrm>
          <a:prstGeom prst="rect">
            <a:avLst/>
          </a:prstGeom>
          <a:noFill/>
          <a:ln>
            <a:noFill/>
          </a:ln>
        </p:spPr>
      </p:pic>
      <p:pic>
        <p:nvPicPr>
          <p:cNvPr id="3769" name="Google Shape;3769;g382062e5864_0_2301" descr="未命名設計 (1)"/>
          <p:cNvPicPr preferRelativeResize="0"/>
          <p:nvPr/>
        </p:nvPicPr>
        <p:blipFill rotWithShape="1">
          <a:blip r:embed="rId5">
            <a:alphaModFix/>
          </a:blip>
          <a:srcRect t="65462" r="76096"/>
          <a:stretch/>
        </p:blipFill>
        <p:spPr>
          <a:xfrm rot="5400000">
            <a:off x="938098" y="-934920"/>
            <a:ext cx="1793877" cy="3666893"/>
          </a:xfrm>
          <a:prstGeom prst="rect">
            <a:avLst/>
          </a:prstGeom>
          <a:noFill/>
          <a:ln>
            <a:noFill/>
          </a:ln>
        </p:spPr>
      </p:pic>
      <p:pic>
        <p:nvPicPr>
          <p:cNvPr id="3770" name="Google Shape;3770;g382062e5864_0_2301" descr="未命名設計 (1)"/>
          <p:cNvPicPr preferRelativeResize="0"/>
          <p:nvPr/>
        </p:nvPicPr>
        <p:blipFill rotWithShape="1">
          <a:blip r:embed="rId5">
            <a:alphaModFix/>
          </a:blip>
          <a:srcRect l="56531" b="77862"/>
          <a:stretch/>
        </p:blipFill>
        <p:spPr>
          <a:xfrm rot="5400000">
            <a:off x="7867303" y="4733578"/>
            <a:ext cx="3285352" cy="2366847"/>
          </a:xfrm>
          <a:prstGeom prst="rect">
            <a:avLst/>
          </a:prstGeom>
          <a:noFill/>
          <a:ln>
            <a:noFill/>
          </a:ln>
        </p:spPr>
      </p:pic>
      <p:pic>
        <p:nvPicPr>
          <p:cNvPr id="3771" name="Google Shape;3771;g382062e5864_0_2301" descr="未命名設計 (1)"/>
          <p:cNvPicPr preferRelativeResize="0"/>
          <p:nvPr/>
        </p:nvPicPr>
        <p:blipFill rotWithShape="1">
          <a:blip r:embed="rId5">
            <a:alphaModFix/>
          </a:blip>
          <a:srcRect l="76656" t="24451" b="49074"/>
          <a:stretch/>
        </p:blipFill>
        <p:spPr>
          <a:xfrm rot="5400000">
            <a:off x="3496961" y="5262256"/>
            <a:ext cx="1764284" cy="2830552"/>
          </a:xfrm>
          <a:prstGeom prst="rect">
            <a:avLst/>
          </a:prstGeom>
          <a:noFill/>
          <a:ln>
            <a:noFill/>
          </a:ln>
        </p:spPr>
      </p:pic>
      <p:pic>
        <p:nvPicPr>
          <p:cNvPr id="3772" name="Google Shape;3772;g382062e5864_0_2301" descr="未命名設計 (1)"/>
          <p:cNvPicPr preferRelativeResize="0"/>
          <p:nvPr/>
        </p:nvPicPr>
        <p:blipFill rotWithShape="1">
          <a:blip r:embed="rId5">
            <a:alphaModFix/>
          </a:blip>
          <a:srcRect l="76656" t="74917" b="-169"/>
          <a:stretch/>
        </p:blipFill>
        <p:spPr>
          <a:xfrm rot="5400000">
            <a:off x="447382" y="5342740"/>
            <a:ext cx="1764284" cy="2699792"/>
          </a:xfrm>
          <a:prstGeom prst="rect">
            <a:avLst/>
          </a:prstGeom>
          <a:noFill/>
          <a:ln>
            <a:noFill/>
          </a:ln>
        </p:spPr>
      </p:pic>
      <p:sp>
        <p:nvSpPr>
          <p:cNvPr id="3773" name="Google Shape;3773;g382062e5864_0_2301"/>
          <p:cNvSpPr/>
          <p:nvPr/>
        </p:nvSpPr>
        <p:spPr>
          <a:xfrm>
            <a:off x="772459" y="184093"/>
            <a:ext cx="52821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a:solidFill>
                  <a:srgbClr val="548135"/>
                </a:solidFill>
                <a:latin typeface="Arial"/>
                <a:ea typeface="Arial"/>
                <a:cs typeface="Arial"/>
                <a:sym typeface="Arial"/>
              </a:rPr>
              <a:t>國風國中 11</a:t>
            </a:r>
            <a:r>
              <a:rPr lang="zh-TW" sz="2400">
                <a:solidFill>
                  <a:srgbClr val="548135"/>
                </a:solidFill>
              </a:rPr>
              <a:t>4</a:t>
            </a:r>
            <a:r>
              <a:rPr lang="zh-TW" sz="2400">
                <a:solidFill>
                  <a:srgbClr val="548135"/>
                </a:solidFill>
                <a:latin typeface="Arial"/>
                <a:ea typeface="Arial"/>
                <a:cs typeface="Arial"/>
                <a:sym typeface="Arial"/>
              </a:rPr>
              <a:t>學年度 教師節感恩活動 </a:t>
            </a:r>
            <a:endParaRPr sz="2400">
              <a:solidFill>
                <a:srgbClr val="548135"/>
              </a:solidFill>
              <a:latin typeface="Arial"/>
              <a:ea typeface="Arial"/>
              <a:cs typeface="Arial"/>
              <a:sym typeface="Arial"/>
            </a:endParaRPr>
          </a:p>
        </p:txBody>
      </p:sp>
      <p:pic>
        <p:nvPicPr>
          <p:cNvPr id="3774" name="Google Shape;3774;g382062e5864_0_2301"/>
          <p:cNvPicPr preferRelativeResize="0"/>
          <p:nvPr/>
        </p:nvPicPr>
        <p:blipFill rotWithShape="1">
          <a:blip r:embed="rId6">
            <a:alphaModFix/>
          </a:blip>
          <a:srcRect/>
          <a:stretch/>
        </p:blipFill>
        <p:spPr>
          <a:xfrm>
            <a:off x="138184" y="46804"/>
            <a:ext cx="634275" cy="634275"/>
          </a:xfrm>
          <a:prstGeom prst="rect">
            <a:avLst/>
          </a:prstGeom>
          <a:noFill/>
          <a:ln>
            <a:noFill/>
          </a:ln>
        </p:spPr>
      </p:pic>
      <p:grpSp>
        <p:nvGrpSpPr>
          <p:cNvPr id="3775" name="Google Shape;3775;g382062e5864_0_2301"/>
          <p:cNvGrpSpPr/>
          <p:nvPr/>
        </p:nvGrpSpPr>
        <p:grpSpPr>
          <a:xfrm>
            <a:off x="2699316" y="-113772"/>
            <a:ext cx="7543462" cy="2273808"/>
            <a:chOff x="2699316" y="-113772"/>
            <a:chExt cx="7543462" cy="2273808"/>
          </a:xfrm>
        </p:grpSpPr>
        <p:grpSp>
          <p:nvGrpSpPr>
            <p:cNvPr id="3776" name="Google Shape;3776;g382062e5864_0_2301"/>
            <p:cNvGrpSpPr/>
            <p:nvPr/>
          </p:nvGrpSpPr>
          <p:grpSpPr>
            <a:xfrm>
              <a:off x="6915981" y="-113772"/>
              <a:ext cx="3326797" cy="2273808"/>
              <a:chOff x="6518494" y="19393"/>
              <a:chExt cx="3326797" cy="2273808"/>
            </a:xfrm>
          </p:grpSpPr>
          <p:pic>
            <p:nvPicPr>
              <p:cNvPr id="3777" name="Google Shape;3777;g382062e5864_0_2301"/>
              <p:cNvPicPr preferRelativeResize="0"/>
              <p:nvPr/>
            </p:nvPicPr>
            <p:blipFill rotWithShape="1">
              <a:blip r:embed="rId7">
                <a:alphaModFix/>
              </a:blip>
              <a:srcRect l="21338" t="2950" r="54525" b="67453"/>
              <a:stretch/>
            </p:blipFill>
            <p:spPr>
              <a:xfrm rot="-470706">
                <a:off x="6631473" y="222277"/>
                <a:ext cx="3100840" cy="1868041"/>
              </a:xfrm>
              <a:prstGeom prst="rect">
                <a:avLst/>
              </a:prstGeom>
              <a:noFill/>
              <a:ln>
                <a:noFill/>
              </a:ln>
            </p:spPr>
          </p:pic>
          <p:grpSp>
            <p:nvGrpSpPr>
              <p:cNvPr id="3778" name="Google Shape;3778;g382062e5864_0_2301"/>
              <p:cNvGrpSpPr/>
              <p:nvPr/>
            </p:nvGrpSpPr>
            <p:grpSpPr>
              <a:xfrm>
                <a:off x="7158974" y="592357"/>
                <a:ext cx="2324700" cy="1241888"/>
                <a:chOff x="6822758" y="501521"/>
                <a:chExt cx="2324700" cy="1241888"/>
              </a:xfrm>
            </p:grpSpPr>
            <p:sp>
              <p:nvSpPr>
                <p:cNvPr id="3779" name="Google Shape;3779;g382062e5864_0_2301"/>
                <p:cNvSpPr txBox="1"/>
                <p:nvPr/>
              </p:nvSpPr>
              <p:spPr>
                <a:xfrm>
                  <a:off x="6822758" y="501521"/>
                  <a:ext cx="23247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a:solidFill>
                        <a:srgbClr val="FF6600"/>
                      </a:solidFill>
                      <a:latin typeface="Arial"/>
                      <a:ea typeface="Arial"/>
                      <a:cs typeface="Arial"/>
                      <a:sym typeface="Arial"/>
                    </a:rPr>
                    <a:t>大聲說出</a:t>
                  </a:r>
                  <a:endParaRPr sz="3200" b="1">
                    <a:solidFill>
                      <a:srgbClr val="FF6600"/>
                    </a:solidFill>
                    <a:latin typeface="Arial"/>
                    <a:ea typeface="Arial"/>
                    <a:cs typeface="Arial"/>
                    <a:sym typeface="Arial"/>
                  </a:endParaRPr>
                </a:p>
              </p:txBody>
            </p:sp>
            <p:sp>
              <p:nvSpPr>
                <p:cNvPr id="3780" name="Google Shape;3780;g382062e5864_0_2301"/>
                <p:cNvSpPr/>
                <p:nvPr/>
              </p:nvSpPr>
              <p:spPr>
                <a:xfrm rot="-654668">
                  <a:off x="7094274" y="1102348"/>
                  <a:ext cx="633961" cy="5847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a:solidFill>
                        <a:srgbClr val="FF6600"/>
                      </a:solidFill>
                      <a:latin typeface="Arial"/>
                      <a:ea typeface="Arial"/>
                      <a:cs typeface="Arial"/>
                      <a:sym typeface="Arial"/>
                    </a:rPr>
                    <a:t>我</a:t>
                  </a:r>
                  <a:endParaRPr/>
                </a:p>
              </p:txBody>
            </p:sp>
            <p:sp>
              <p:nvSpPr>
                <p:cNvPr id="3781" name="Google Shape;3781;g382062e5864_0_2301"/>
                <p:cNvSpPr/>
                <p:nvPr/>
              </p:nvSpPr>
              <p:spPr>
                <a:xfrm>
                  <a:off x="7663532" y="1035409"/>
                  <a:ext cx="6354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4000" b="1">
                      <a:solidFill>
                        <a:srgbClr val="FF6600"/>
                      </a:solidFill>
                      <a:latin typeface="Arial"/>
                      <a:ea typeface="Arial"/>
                      <a:cs typeface="Arial"/>
                      <a:sym typeface="Arial"/>
                    </a:rPr>
                    <a:t>愛</a:t>
                  </a:r>
                  <a:endParaRPr/>
                </a:p>
              </p:txBody>
            </p:sp>
            <p:sp>
              <p:nvSpPr>
                <p:cNvPr id="3782" name="Google Shape;3782;g382062e5864_0_2301"/>
                <p:cNvSpPr/>
                <p:nvPr/>
              </p:nvSpPr>
              <p:spPr>
                <a:xfrm rot="483394">
                  <a:off x="8234177" y="1086324"/>
                  <a:ext cx="595073" cy="5847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a:solidFill>
                        <a:srgbClr val="FF6600"/>
                      </a:solidFill>
                      <a:latin typeface="Arial"/>
                      <a:ea typeface="Arial"/>
                      <a:cs typeface="Arial"/>
                      <a:sym typeface="Arial"/>
                    </a:rPr>
                    <a:t>你</a:t>
                  </a:r>
                  <a:endParaRPr/>
                </a:p>
              </p:txBody>
            </p:sp>
          </p:grpSp>
          <p:pic>
            <p:nvPicPr>
              <p:cNvPr id="3783" name="Google Shape;3783;g382062e5864_0_2301"/>
              <p:cNvPicPr preferRelativeResize="0"/>
              <p:nvPr/>
            </p:nvPicPr>
            <p:blipFill rotWithShape="1">
              <a:blip r:embed="rId8">
                <a:alphaModFix/>
              </a:blip>
              <a:srcRect l="53153" t="26281" r="25811" b="52121"/>
              <a:stretch/>
            </p:blipFill>
            <p:spPr>
              <a:xfrm>
                <a:off x="9151383" y="884745"/>
                <a:ext cx="404031" cy="584776"/>
              </a:xfrm>
              <a:prstGeom prst="rect">
                <a:avLst/>
              </a:prstGeom>
              <a:noFill/>
              <a:ln>
                <a:noFill/>
              </a:ln>
            </p:spPr>
          </p:pic>
        </p:grpSp>
        <p:sp>
          <p:nvSpPr>
            <p:cNvPr id="3784" name="Google Shape;3784;g382062e5864_0_2301"/>
            <p:cNvSpPr txBox="1"/>
            <p:nvPr/>
          </p:nvSpPr>
          <p:spPr>
            <a:xfrm>
              <a:off x="2699316" y="746760"/>
              <a:ext cx="4900800" cy="1367700"/>
            </a:xfrm>
            <a:prstGeom prst="rect">
              <a:avLst/>
            </a:prstGeom>
            <a:noFill/>
            <a:ln>
              <a:noFill/>
            </a:ln>
          </p:spPr>
          <p:txBody>
            <a:bodyPr spcFirstLastPara="1" wrap="square" lIns="36575" tIns="36575" rIns="36575" bIns="36575" anchor="t" anchorCtr="0">
              <a:noAutofit/>
            </a:bodyPr>
            <a:lstStyle/>
            <a:p>
              <a:pPr marL="0" marR="0" lvl="0" indent="0" algn="ctr" rtl="0">
                <a:spcBef>
                  <a:spcPts val="0"/>
                </a:spcBef>
                <a:spcAft>
                  <a:spcPts val="0"/>
                </a:spcAft>
                <a:buNone/>
              </a:pPr>
              <a:r>
                <a:rPr lang="zh-TW" sz="8000" b="1" i="0" u="none" strike="noStrike">
                  <a:solidFill>
                    <a:srgbClr val="FFFFFF"/>
                  </a:solidFill>
                  <a:latin typeface="Arial"/>
                  <a:ea typeface="Arial"/>
                  <a:cs typeface="Arial"/>
                  <a:sym typeface="Arial"/>
                </a:rPr>
                <a:t>師情話語</a:t>
              </a:r>
              <a:endParaRPr sz="1800" b="1" i="0" u="none" strike="noStrike">
                <a:solidFill>
                  <a:srgbClr val="FFFFFF"/>
                </a:solidFill>
                <a:latin typeface="Arial"/>
                <a:ea typeface="Arial"/>
                <a:cs typeface="Arial"/>
                <a:sym typeface="Arial"/>
              </a:endParaRPr>
            </a:p>
          </p:txBody>
        </p:sp>
      </p:grpSp>
      <p:sp>
        <p:nvSpPr>
          <p:cNvPr id="3785" name="Google Shape;3785;g382062e5864_0_2301"/>
          <p:cNvSpPr/>
          <p:nvPr/>
        </p:nvSpPr>
        <p:spPr>
          <a:xfrm>
            <a:off x="4110330" y="7011126"/>
            <a:ext cx="3000900" cy="461700"/>
          </a:xfrm>
          <a:prstGeom prst="rect">
            <a:avLst/>
          </a:prstGeom>
          <a:noFill/>
          <a:ln>
            <a:noFill/>
          </a:ln>
          <a:effectLst>
            <a:outerShdw blurRad="50800" sx="1000" sy="1000" algn="ctr" rotWithShape="0">
              <a:schemeClr val="lt1"/>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a:solidFill>
                  <a:srgbClr val="8D5E2F"/>
                </a:solidFill>
                <a:latin typeface="Arial"/>
                <a:ea typeface="Arial"/>
                <a:cs typeface="Arial"/>
                <a:sym typeface="Arial"/>
              </a:rPr>
              <a:t>輔導處邀您共襄盛舉</a:t>
            </a:r>
            <a:endParaRPr sz="2400">
              <a:solidFill>
                <a:srgbClr val="8D5E2F"/>
              </a:solidFill>
              <a:latin typeface="Calibri"/>
              <a:ea typeface="Calibri"/>
              <a:cs typeface="Calibri"/>
              <a:sym typeface="Calibri"/>
            </a:endParaRPr>
          </a:p>
        </p:txBody>
      </p:sp>
      <p:sp>
        <p:nvSpPr>
          <p:cNvPr id="3786" name="Google Shape;3786;g382062e5864_0_2301"/>
          <p:cNvSpPr/>
          <p:nvPr/>
        </p:nvSpPr>
        <p:spPr>
          <a:xfrm>
            <a:off x="591127" y="1904174"/>
            <a:ext cx="9009900" cy="4463400"/>
          </a:xfrm>
          <a:prstGeom prst="rect">
            <a:avLst/>
          </a:prstGeom>
          <a:blipFill rotWithShape="1">
            <a:blip r:embed="rId9">
              <a:alphaModFix amt="20000"/>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87" name="Google Shape;3787;g382062e5864_0_2301"/>
          <p:cNvSpPr txBox="1"/>
          <p:nvPr/>
        </p:nvSpPr>
        <p:spPr>
          <a:xfrm>
            <a:off x="1502084" y="2039058"/>
            <a:ext cx="1259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莊忻諭</a:t>
            </a:r>
            <a:endParaRPr/>
          </a:p>
        </p:txBody>
      </p:sp>
      <p:sp>
        <p:nvSpPr>
          <p:cNvPr id="3788" name="Google Shape;3788;g382062e5864_0_2301"/>
          <p:cNvSpPr txBox="1"/>
          <p:nvPr/>
        </p:nvSpPr>
        <p:spPr>
          <a:xfrm>
            <a:off x="2705664" y="2040269"/>
            <a:ext cx="72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想對</a:t>
            </a:r>
            <a:endParaRPr/>
          </a:p>
        </p:txBody>
      </p:sp>
      <p:sp>
        <p:nvSpPr>
          <p:cNvPr id="3789" name="Google Shape;3789;g382062e5864_0_2301"/>
          <p:cNvSpPr txBox="1"/>
          <p:nvPr/>
        </p:nvSpPr>
        <p:spPr>
          <a:xfrm>
            <a:off x="3521821" y="2043544"/>
            <a:ext cx="13320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徐嫚嬪</a:t>
            </a:r>
            <a:endParaRPr/>
          </a:p>
        </p:txBody>
      </p:sp>
      <p:sp>
        <p:nvSpPr>
          <p:cNvPr id="3790" name="Google Shape;3790;g382062e5864_0_2301"/>
          <p:cNvSpPr txBox="1"/>
          <p:nvPr/>
        </p:nvSpPr>
        <p:spPr>
          <a:xfrm>
            <a:off x="4803275" y="2056193"/>
            <a:ext cx="914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老師說</a:t>
            </a:r>
            <a:endParaRPr/>
          </a:p>
        </p:txBody>
      </p:sp>
      <p:sp>
        <p:nvSpPr>
          <p:cNvPr id="3791" name="Google Shape;3791;g382062e5864_0_2301"/>
          <p:cNvSpPr txBox="1"/>
          <p:nvPr/>
        </p:nvSpPr>
        <p:spPr>
          <a:xfrm>
            <a:off x="1187600" y="3285000"/>
            <a:ext cx="4986900" cy="8619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zh-TW" sz="5000">
                <a:solidFill>
                  <a:schemeClr val="dk1"/>
                </a:solidFill>
                <a:latin typeface="DFKai-SB"/>
                <a:ea typeface="DFKai-SB"/>
                <a:cs typeface="DFKai-SB"/>
                <a:sym typeface="DFKai-SB"/>
              </a:rPr>
              <a:t>老師妳人很好</a:t>
            </a:r>
            <a:endParaRPr sz="5000">
              <a:solidFill>
                <a:schemeClr val="dk1"/>
              </a:solidFill>
              <a:latin typeface="DFKai-SB"/>
              <a:ea typeface="DFKai-SB"/>
              <a:cs typeface="DFKai-SB"/>
              <a:sym typeface="DFKai-SB"/>
            </a:endParaRPr>
          </a:p>
        </p:txBody>
      </p:sp>
      <p:sp>
        <p:nvSpPr>
          <p:cNvPr id="3792" name="Google Shape;3792;g382062e5864_0_2301"/>
          <p:cNvSpPr txBox="1"/>
          <p:nvPr/>
        </p:nvSpPr>
        <p:spPr>
          <a:xfrm>
            <a:off x="807369" y="2056193"/>
            <a:ext cx="755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Calibri"/>
                <a:ea typeface="Calibri"/>
                <a:cs typeface="Calibri"/>
                <a:sym typeface="Calibri"/>
              </a:rPr>
              <a:t>910</a:t>
            </a:r>
            <a:endParaRPr/>
          </a:p>
        </p:txBody>
      </p:sp>
      <p:pic>
        <p:nvPicPr>
          <p:cNvPr id="3793" name="Google Shape;3793;g382062e5864_0_2301"/>
          <p:cNvPicPr preferRelativeResize="0"/>
          <p:nvPr/>
        </p:nvPicPr>
        <p:blipFill rotWithShape="1">
          <a:blip r:embed="rId10">
            <a:alphaModFix/>
          </a:blip>
          <a:srcRect/>
          <a:stretch/>
        </p:blipFill>
        <p:spPr>
          <a:xfrm>
            <a:off x="7335248" y="4458750"/>
            <a:ext cx="2586000" cy="25859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3797"/>
        <p:cNvGrpSpPr/>
        <p:nvPr/>
      </p:nvGrpSpPr>
      <p:grpSpPr>
        <a:xfrm>
          <a:off x="0" y="0"/>
          <a:ext cx="0" cy="0"/>
          <a:chOff x="0" y="0"/>
          <a:chExt cx="0" cy="0"/>
        </a:xfrm>
      </p:grpSpPr>
      <p:pic>
        <p:nvPicPr>
          <p:cNvPr id="3798" name="Google Shape;3798;g382062e5864_0_3633" descr="未命名設計 (1)"/>
          <p:cNvPicPr preferRelativeResize="0"/>
          <p:nvPr/>
        </p:nvPicPr>
        <p:blipFill rotWithShape="1">
          <a:blip r:embed="rId3">
            <a:alphaModFix/>
          </a:blip>
          <a:srcRect r="55656" b="82022"/>
          <a:stretch/>
        </p:blipFill>
        <p:spPr>
          <a:xfrm rot="5400000">
            <a:off x="8056536" y="716276"/>
            <a:ext cx="3351558" cy="1922175"/>
          </a:xfrm>
          <a:prstGeom prst="rect">
            <a:avLst/>
          </a:prstGeom>
          <a:noFill/>
          <a:ln>
            <a:noFill/>
          </a:ln>
        </p:spPr>
      </p:pic>
      <p:pic>
        <p:nvPicPr>
          <p:cNvPr id="3799" name="Google Shape;3799;g382062e5864_0_3633" descr="未命名設計 (1)"/>
          <p:cNvPicPr preferRelativeResize="0"/>
          <p:nvPr/>
        </p:nvPicPr>
        <p:blipFill rotWithShape="1">
          <a:blip r:embed="rId4">
            <a:alphaModFix/>
          </a:blip>
          <a:srcRect t="21778" r="85905" b="51350"/>
          <a:stretch/>
        </p:blipFill>
        <p:spPr>
          <a:xfrm rot="5400000">
            <a:off x="7313070" y="-902308"/>
            <a:ext cx="1065214" cy="2872999"/>
          </a:xfrm>
          <a:prstGeom prst="rect">
            <a:avLst/>
          </a:prstGeom>
          <a:noFill/>
          <a:ln>
            <a:noFill/>
          </a:ln>
        </p:spPr>
      </p:pic>
      <p:pic>
        <p:nvPicPr>
          <p:cNvPr id="3800" name="Google Shape;3800;g382062e5864_0_3633" descr="未命名設計 (1)"/>
          <p:cNvPicPr preferRelativeResize="0"/>
          <p:nvPr/>
        </p:nvPicPr>
        <p:blipFill rotWithShape="1">
          <a:blip r:embed="rId5">
            <a:alphaModFix/>
          </a:blip>
          <a:srcRect t="65462" r="76096"/>
          <a:stretch/>
        </p:blipFill>
        <p:spPr>
          <a:xfrm rot="5400000">
            <a:off x="938098" y="-934920"/>
            <a:ext cx="1793877" cy="3666893"/>
          </a:xfrm>
          <a:prstGeom prst="rect">
            <a:avLst/>
          </a:prstGeom>
          <a:noFill/>
          <a:ln>
            <a:noFill/>
          </a:ln>
        </p:spPr>
      </p:pic>
      <p:pic>
        <p:nvPicPr>
          <p:cNvPr id="3801" name="Google Shape;3801;g382062e5864_0_3633" descr="未命名設計 (1)"/>
          <p:cNvPicPr preferRelativeResize="0"/>
          <p:nvPr/>
        </p:nvPicPr>
        <p:blipFill rotWithShape="1">
          <a:blip r:embed="rId5">
            <a:alphaModFix/>
          </a:blip>
          <a:srcRect l="56531" b="77862"/>
          <a:stretch/>
        </p:blipFill>
        <p:spPr>
          <a:xfrm rot="5400000">
            <a:off x="7867303" y="4733578"/>
            <a:ext cx="3285352" cy="2366847"/>
          </a:xfrm>
          <a:prstGeom prst="rect">
            <a:avLst/>
          </a:prstGeom>
          <a:noFill/>
          <a:ln>
            <a:noFill/>
          </a:ln>
        </p:spPr>
      </p:pic>
      <p:pic>
        <p:nvPicPr>
          <p:cNvPr id="3802" name="Google Shape;3802;g382062e5864_0_3633" descr="未命名設計 (1)"/>
          <p:cNvPicPr preferRelativeResize="0"/>
          <p:nvPr/>
        </p:nvPicPr>
        <p:blipFill rotWithShape="1">
          <a:blip r:embed="rId5">
            <a:alphaModFix/>
          </a:blip>
          <a:srcRect l="76656" t="24451" b="49074"/>
          <a:stretch/>
        </p:blipFill>
        <p:spPr>
          <a:xfrm rot="5400000">
            <a:off x="3496961" y="5262256"/>
            <a:ext cx="1764284" cy="2830552"/>
          </a:xfrm>
          <a:prstGeom prst="rect">
            <a:avLst/>
          </a:prstGeom>
          <a:noFill/>
          <a:ln>
            <a:noFill/>
          </a:ln>
        </p:spPr>
      </p:pic>
      <p:pic>
        <p:nvPicPr>
          <p:cNvPr id="3803" name="Google Shape;3803;g382062e5864_0_3633" descr="未命名設計 (1)"/>
          <p:cNvPicPr preferRelativeResize="0"/>
          <p:nvPr/>
        </p:nvPicPr>
        <p:blipFill rotWithShape="1">
          <a:blip r:embed="rId5">
            <a:alphaModFix/>
          </a:blip>
          <a:srcRect l="76656" t="74917" b="-169"/>
          <a:stretch/>
        </p:blipFill>
        <p:spPr>
          <a:xfrm rot="5400000">
            <a:off x="447382" y="5342740"/>
            <a:ext cx="1764284" cy="2699792"/>
          </a:xfrm>
          <a:prstGeom prst="rect">
            <a:avLst/>
          </a:prstGeom>
          <a:noFill/>
          <a:ln>
            <a:noFill/>
          </a:ln>
        </p:spPr>
      </p:pic>
      <p:sp>
        <p:nvSpPr>
          <p:cNvPr id="3804" name="Google Shape;3804;g382062e5864_0_3633"/>
          <p:cNvSpPr/>
          <p:nvPr/>
        </p:nvSpPr>
        <p:spPr>
          <a:xfrm>
            <a:off x="772459" y="184093"/>
            <a:ext cx="52821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a:solidFill>
                  <a:srgbClr val="548135"/>
                </a:solidFill>
                <a:latin typeface="Arial"/>
                <a:ea typeface="Arial"/>
                <a:cs typeface="Arial"/>
                <a:sym typeface="Arial"/>
              </a:rPr>
              <a:t>國風國中 11</a:t>
            </a:r>
            <a:r>
              <a:rPr lang="zh-TW" sz="2400">
                <a:solidFill>
                  <a:srgbClr val="548135"/>
                </a:solidFill>
              </a:rPr>
              <a:t>4</a:t>
            </a:r>
            <a:r>
              <a:rPr lang="zh-TW" sz="2400">
                <a:solidFill>
                  <a:srgbClr val="548135"/>
                </a:solidFill>
                <a:latin typeface="Arial"/>
                <a:ea typeface="Arial"/>
                <a:cs typeface="Arial"/>
                <a:sym typeface="Arial"/>
              </a:rPr>
              <a:t>學年度 教師節感恩活動 </a:t>
            </a:r>
            <a:endParaRPr sz="2400">
              <a:solidFill>
                <a:srgbClr val="548135"/>
              </a:solidFill>
              <a:latin typeface="Arial"/>
              <a:ea typeface="Arial"/>
              <a:cs typeface="Arial"/>
              <a:sym typeface="Arial"/>
            </a:endParaRPr>
          </a:p>
        </p:txBody>
      </p:sp>
      <p:pic>
        <p:nvPicPr>
          <p:cNvPr id="3805" name="Google Shape;3805;g382062e5864_0_3633"/>
          <p:cNvPicPr preferRelativeResize="0"/>
          <p:nvPr/>
        </p:nvPicPr>
        <p:blipFill rotWithShape="1">
          <a:blip r:embed="rId6">
            <a:alphaModFix/>
          </a:blip>
          <a:srcRect/>
          <a:stretch/>
        </p:blipFill>
        <p:spPr>
          <a:xfrm>
            <a:off x="138184" y="46804"/>
            <a:ext cx="634275" cy="634275"/>
          </a:xfrm>
          <a:prstGeom prst="rect">
            <a:avLst/>
          </a:prstGeom>
          <a:noFill/>
          <a:ln>
            <a:noFill/>
          </a:ln>
        </p:spPr>
      </p:pic>
      <p:grpSp>
        <p:nvGrpSpPr>
          <p:cNvPr id="3806" name="Google Shape;3806;g382062e5864_0_3633"/>
          <p:cNvGrpSpPr/>
          <p:nvPr/>
        </p:nvGrpSpPr>
        <p:grpSpPr>
          <a:xfrm>
            <a:off x="2699316" y="-113772"/>
            <a:ext cx="7543462" cy="2273808"/>
            <a:chOff x="2699316" y="-113772"/>
            <a:chExt cx="7543462" cy="2273808"/>
          </a:xfrm>
        </p:grpSpPr>
        <p:grpSp>
          <p:nvGrpSpPr>
            <p:cNvPr id="3807" name="Google Shape;3807;g382062e5864_0_3633"/>
            <p:cNvGrpSpPr/>
            <p:nvPr/>
          </p:nvGrpSpPr>
          <p:grpSpPr>
            <a:xfrm>
              <a:off x="6915981" y="-113772"/>
              <a:ext cx="3326797" cy="2273808"/>
              <a:chOff x="6518494" y="19393"/>
              <a:chExt cx="3326797" cy="2273808"/>
            </a:xfrm>
          </p:grpSpPr>
          <p:pic>
            <p:nvPicPr>
              <p:cNvPr id="3808" name="Google Shape;3808;g382062e5864_0_3633"/>
              <p:cNvPicPr preferRelativeResize="0"/>
              <p:nvPr/>
            </p:nvPicPr>
            <p:blipFill rotWithShape="1">
              <a:blip r:embed="rId7">
                <a:alphaModFix/>
              </a:blip>
              <a:srcRect l="21338" t="2950" r="54525" b="67453"/>
              <a:stretch/>
            </p:blipFill>
            <p:spPr>
              <a:xfrm rot="-470706">
                <a:off x="6631473" y="222277"/>
                <a:ext cx="3100840" cy="1868041"/>
              </a:xfrm>
              <a:prstGeom prst="rect">
                <a:avLst/>
              </a:prstGeom>
              <a:noFill/>
              <a:ln>
                <a:noFill/>
              </a:ln>
            </p:spPr>
          </p:pic>
          <p:grpSp>
            <p:nvGrpSpPr>
              <p:cNvPr id="3809" name="Google Shape;3809;g382062e5864_0_3633"/>
              <p:cNvGrpSpPr/>
              <p:nvPr/>
            </p:nvGrpSpPr>
            <p:grpSpPr>
              <a:xfrm>
                <a:off x="7158974" y="592357"/>
                <a:ext cx="2324700" cy="1241888"/>
                <a:chOff x="6822758" y="501521"/>
                <a:chExt cx="2324700" cy="1241888"/>
              </a:xfrm>
            </p:grpSpPr>
            <p:sp>
              <p:nvSpPr>
                <p:cNvPr id="3810" name="Google Shape;3810;g382062e5864_0_3633"/>
                <p:cNvSpPr txBox="1"/>
                <p:nvPr/>
              </p:nvSpPr>
              <p:spPr>
                <a:xfrm>
                  <a:off x="6822758" y="501521"/>
                  <a:ext cx="23247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a:solidFill>
                        <a:srgbClr val="FF6600"/>
                      </a:solidFill>
                      <a:latin typeface="Arial"/>
                      <a:ea typeface="Arial"/>
                      <a:cs typeface="Arial"/>
                      <a:sym typeface="Arial"/>
                    </a:rPr>
                    <a:t>大聲說出</a:t>
                  </a:r>
                  <a:endParaRPr sz="3200" b="1">
                    <a:solidFill>
                      <a:srgbClr val="FF6600"/>
                    </a:solidFill>
                    <a:latin typeface="Arial"/>
                    <a:ea typeface="Arial"/>
                    <a:cs typeface="Arial"/>
                    <a:sym typeface="Arial"/>
                  </a:endParaRPr>
                </a:p>
              </p:txBody>
            </p:sp>
            <p:sp>
              <p:nvSpPr>
                <p:cNvPr id="3811" name="Google Shape;3811;g382062e5864_0_3633"/>
                <p:cNvSpPr/>
                <p:nvPr/>
              </p:nvSpPr>
              <p:spPr>
                <a:xfrm rot="-654668">
                  <a:off x="7094274" y="1102348"/>
                  <a:ext cx="633961" cy="5847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a:solidFill>
                        <a:srgbClr val="FF6600"/>
                      </a:solidFill>
                      <a:latin typeface="Arial"/>
                      <a:ea typeface="Arial"/>
                      <a:cs typeface="Arial"/>
                      <a:sym typeface="Arial"/>
                    </a:rPr>
                    <a:t>我</a:t>
                  </a:r>
                  <a:endParaRPr/>
                </a:p>
              </p:txBody>
            </p:sp>
            <p:sp>
              <p:nvSpPr>
                <p:cNvPr id="3812" name="Google Shape;3812;g382062e5864_0_3633"/>
                <p:cNvSpPr/>
                <p:nvPr/>
              </p:nvSpPr>
              <p:spPr>
                <a:xfrm>
                  <a:off x="7663532" y="1035409"/>
                  <a:ext cx="6354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4000" b="1">
                      <a:solidFill>
                        <a:srgbClr val="FF6600"/>
                      </a:solidFill>
                      <a:latin typeface="Arial"/>
                      <a:ea typeface="Arial"/>
                      <a:cs typeface="Arial"/>
                      <a:sym typeface="Arial"/>
                    </a:rPr>
                    <a:t>愛</a:t>
                  </a:r>
                  <a:endParaRPr/>
                </a:p>
              </p:txBody>
            </p:sp>
            <p:sp>
              <p:nvSpPr>
                <p:cNvPr id="3813" name="Google Shape;3813;g382062e5864_0_3633"/>
                <p:cNvSpPr/>
                <p:nvPr/>
              </p:nvSpPr>
              <p:spPr>
                <a:xfrm rot="483394">
                  <a:off x="8234177" y="1086324"/>
                  <a:ext cx="595073" cy="5847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a:solidFill>
                        <a:srgbClr val="FF6600"/>
                      </a:solidFill>
                      <a:latin typeface="Arial"/>
                      <a:ea typeface="Arial"/>
                      <a:cs typeface="Arial"/>
                      <a:sym typeface="Arial"/>
                    </a:rPr>
                    <a:t>你</a:t>
                  </a:r>
                  <a:endParaRPr/>
                </a:p>
              </p:txBody>
            </p:sp>
          </p:grpSp>
          <p:pic>
            <p:nvPicPr>
              <p:cNvPr id="3814" name="Google Shape;3814;g382062e5864_0_3633"/>
              <p:cNvPicPr preferRelativeResize="0"/>
              <p:nvPr/>
            </p:nvPicPr>
            <p:blipFill rotWithShape="1">
              <a:blip r:embed="rId8">
                <a:alphaModFix/>
              </a:blip>
              <a:srcRect l="53153" t="26281" r="25811" b="52121"/>
              <a:stretch/>
            </p:blipFill>
            <p:spPr>
              <a:xfrm>
                <a:off x="9151383" y="884745"/>
                <a:ext cx="404031" cy="584776"/>
              </a:xfrm>
              <a:prstGeom prst="rect">
                <a:avLst/>
              </a:prstGeom>
              <a:noFill/>
              <a:ln>
                <a:noFill/>
              </a:ln>
            </p:spPr>
          </p:pic>
        </p:grpSp>
        <p:sp>
          <p:nvSpPr>
            <p:cNvPr id="3815" name="Google Shape;3815;g382062e5864_0_3633"/>
            <p:cNvSpPr txBox="1"/>
            <p:nvPr/>
          </p:nvSpPr>
          <p:spPr>
            <a:xfrm>
              <a:off x="2699316" y="746760"/>
              <a:ext cx="4900800" cy="1367700"/>
            </a:xfrm>
            <a:prstGeom prst="rect">
              <a:avLst/>
            </a:prstGeom>
            <a:noFill/>
            <a:ln>
              <a:noFill/>
            </a:ln>
          </p:spPr>
          <p:txBody>
            <a:bodyPr spcFirstLastPara="1" wrap="square" lIns="36575" tIns="36575" rIns="36575" bIns="36575" anchor="t" anchorCtr="0">
              <a:noAutofit/>
            </a:bodyPr>
            <a:lstStyle/>
            <a:p>
              <a:pPr marL="0" marR="0" lvl="0" indent="0" algn="ctr" rtl="0">
                <a:spcBef>
                  <a:spcPts val="0"/>
                </a:spcBef>
                <a:spcAft>
                  <a:spcPts val="0"/>
                </a:spcAft>
                <a:buNone/>
              </a:pPr>
              <a:r>
                <a:rPr lang="zh-TW" sz="8000" b="1" i="0" u="none" strike="noStrike">
                  <a:solidFill>
                    <a:srgbClr val="FFFFFF"/>
                  </a:solidFill>
                  <a:latin typeface="Arial"/>
                  <a:ea typeface="Arial"/>
                  <a:cs typeface="Arial"/>
                  <a:sym typeface="Arial"/>
                </a:rPr>
                <a:t>師情話語</a:t>
              </a:r>
              <a:endParaRPr sz="1800" b="1" i="0" u="none" strike="noStrike">
                <a:solidFill>
                  <a:srgbClr val="FFFFFF"/>
                </a:solidFill>
                <a:latin typeface="Arial"/>
                <a:ea typeface="Arial"/>
                <a:cs typeface="Arial"/>
                <a:sym typeface="Arial"/>
              </a:endParaRPr>
            </a:p>
          </p:txBody>
        </p:sp>
      </p:grpSp>
      <p:sp>
        <p:nvSpPr>
          <p:cNvPr id="3816" name="Google Shape;3816;g382062e5864_0_3633"/>
          <p:cNvSpPr/>
          <p:nvPr/>
        </p:nvSpPr>
        <p:spPr>
          <a:xfrm>
            <a:off x="4110330" y="7011126"/>
            <a:ext cx="3000900" cy="461700"/>
          </a:xfrm>
          <a:prstGeom prst="rect">
            <a:avLst/>
          </a:prstGeom>
          <a:noFill/>
          <a:ln>
            <a:noFill/>
          </a:ln>
          <a:effectLst>
            <a:outerShdw blurRad="50800" sx="1000" sy="1000" algn="ctr" rotWithShape="0">
              <a:schemeClr val="lt1"/>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a:solidFill>
                  <a:srgbClr val="8D5E2F"/>
                </a:solidFill>
                <a:latin typeface="Arial"/>
                <a:ea typeface="Arial"/>
                <a:cs typeface="Arial"/>
                <a:sym typeface="Arial"/>
              </a:rPr>
              <a:t>輔導處邀您共襄盛舉</a:t>
            </a:r>
            <a:endParaRPr sz="2400">
              <a:solidFill>
                <a:srgbClr val="8D5E2F"/>
              </a:solidFill>
              <a:latin typeface="Calibri"/>
              <a:ea typeface="Calibri"/>
              <a:cs typeface="Calibri"/>
              <a:sym typeface="Calibri"/>
            </a:endParaRPr>
          </a:p>
        </p:txBody>
      </p:sp>
      <p:sp>
        <p:nvSpPr>
          <p:cNvPr id="3817" name="Google Shape;3817;g382062e5864_0_3633"/>
          <p:cNvSpPr/>
          <p:nvPr/>
        </p:nvSpPr>
        <p:spPr>
          <a:xfrm>
            <a:off x="591127" y="1904174"/>
            <a:ext cx="9009900" cy="4463400"/>
          </a:xfrm>
          <a:prstGeom prst="rect">
            <a:avLst/>
          </a:prstGeom>
          <a:blipFill rotWithShape="1">
            <a:blip r:embed="rId9">
              <a:alphaModFix amt="20000"/>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18" name="Google Shape;3818;g382062e5864_0_3633"/>
          <p:cNvSpPr txBox="1"/>
          <p:nvPr/>
        </p:nvSpPr>
        <p:spPr>
          <a:xfrm>
            <a:off x="1502084" y="2039058"/>
            <a:ext cx="1259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高韻如</a:t>
            </a:r>
            <a:endParaRPr/>
          </a:p>
        </p:txBody>
      </p:sp>
      <p:sp>
        <p:nvSpPr>
          <p:cNvPr id="3819" name="Google Shape;3819;g382062e5864_0_3633"/>
          <p:cNvSpPr txBox="1"/>
          <p:nvPr/>
        </p:nvSpPr>
        <p:spPr>
          <a:xfrm>
            <a:off x="2705664" y="2040269"/>
            <a:ext cx="72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想對</a:t>
            </a:r>
            <a:endParaRPr/>
          </a:p>
        </p:txBody>
      </p:sp>
      <p:sp>
        <p:nvSpPr>
          <p:cNvPr id="3820" name="Google Shape;3820;g382062e5864_0_3633"/>
          <p:cNvSpPr txBox="1"/>
          <p:nvPr/>
        </p:nvSpPr>
        <p:spPr>
          <a:xfrm>
            <a:off x="3521821" y="2043544"/>
            <a:ext cx="13320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徐嫚嬪</a:t>
            </a:r>
            <a:endParaRPr/>
          </a:p>
        </p:txBody>
      </p:sp>
      <p:sp>
        <p:nvSpPr>
          <p:cNvPr id="3821" name="Google Shape;3821;g382062e5864_0_3633"/>
          <p:cNvSpPr txBox="1"/>
          <p:nvPr/>
        </p:nvSpPr>
        <p:spPr>
          <a:xfrm>
            <a:off x="4803275" y="2056193"/>
            <a:ext cx="914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老師說</a:t>
            </a:r>
            <a:endParaRPr/>
          </a:p>
        </p:txBody>
      </p:sp>
      <p:sp>
        <p:nvSpPr>
          <p:cNvPr id="3822" name="Google Shape;3822;g382062e5864_0_3633"/>
          <p:cNvSpPr txBox="1"/>
          <p:nvPr/>
        </p:nvSpPr>
        <p:spPr>
          <a:xfrm>
            <a:off x="807375" y="2602400"/>
            <a:ext cx="8029500" cy="16317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zh-TW" sz="5000">
                <a:solidFill>
                  <a:schemeClr val="dk1"/>
                </a:solidFill>
                <a:latin typeface="DFKai-SB"/>
                <a:ea typeface="DFKai-SB"/>
                <a:cs typeface="DFKai-SB"/>
                <a:sym typeface="DFKai-SB"/>
              </a:rPr>
              <a:t>老師謝謝你教我英文 </a:t>
            </a:r>
            <a:endParaRPr sz="5000">
              <a:solidFill>
                <a:schemeClr val="dk1"/>
              </a:solidFill>
              <a:latin typeface="DFKai-SB"/>
              <a:ea typeface="DFKai-SB"/>
              <a:cs typeface="DFKai-SB"/>
              <a:sym typeface="DFKai-SB"/>
            </a:endParaRPr>
          </a:p>
          <a:p>
            <a:pPr marL="0" lvl="0" indent="0" algn="l" rtl="0">
              <a:spcBef>
                <a:spcPts val="0"/>
              </a:spcBef>
              <a:spcAft>
                <a:spcPts val="0"/>
              </a:spcAft>
              <a:buSzPts val="1100"/>
              <a:buNone/>
            </a:pPr>
            <a:r>
              <a:rPr lang="zh-TW" sz="5000">
                <a:solidFill>
                  <a:schemeClr val="dk1"/>
                </a:solidFill>
                <a:latin typeface="DFKai-SB"/>
                <a:ea typeface="DFKai-SB"/>
                <a:cs typeface="DFKai-SB"/>
                <a:sym typeface="DFKai-SB"/>
              </a:rPr>
              <a:t>我的英文成績有越來越好了</a:t>
            </a:r>
            <a:endParaRPr sz="5000">
              <a:solidFill>
                <a:schemeClr val="dk1"/>
              </a:solidFill>
              <a:latin typeface="DFKai-SB"/>
              <a:ea typeface="DFKai-SB"/>
              <a:cs typeface="DFKai-SB"/>
              <a:sym typeface="DFKai-SB"/>
            </a:endParaRPr>
          </a:p>
        </p:txBody>
      </p:sp>
      <p:sp>
        <p:nvSpPr>
          <p:cNvPr id="3823" name="Google Shape;3823;g382062e5864_0_3633"/>
          <p:cNvSpPr txBox="1"/>
          <p:nvPr/>
        </p:nvSpPr>
        <p:spPr>
          <a:xfrm>
            <a:off x="807369" y="2056193"/>
            <a:ext cx="755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Calibri"/>
                <a:ea typeface="Calibri"/>
                <a:cs typeface="Calibri"/>
                <a:sym typeface="Calibri"/>
              </a:rPr>
              <a:t>910</a:t>
            </a:r>
            <a:endParaRPr/>
          </a:p>
        </p:txBody>
      </p:sp>
      <p:pic>
        <p:nvPicPr>
          <p:cNvPr id="3824" name="Google Shape;3824;g382062e5864_0_3633"/>
          <p:cNvPicPr preferRelativeResize="0"/>
          <p:nvPr/>
        </p:nvPicPr>
        <p:blipFill rotWithShape="1">
          <a:blip r:embed="rId10">
            <a:alphaModFix/>
          </a:blip>
          <a:srcRect/>
          <a:stretch/>
        </p:blipFill>
        <p:spPr>
          <a:xfrm>
            <a:off x="7335248" y="4458750"/>
            <a:ext cx="2586000" cy="25859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3828"/>
        <p:cNvGrpSpPr/>
        <p:nvPr/>
      </p:nvGrpSpPr>
      <p:grpSpPr>
        <a:xfrm>
          <a:off x="0" y="0"/>
          <a:ext cx="0" cy="0"/>
          <a:chOff x="0" y="0"/>
          <a:chExt cx="0" cy="0"/>
        </a:xfrm>
      </p:grpSpPr>
      <p:pic>
        <p:nvPicPr>
          <p:cNvPr id="3829" name="Google Shape;3829;g382062e5864_0_1137" descr="未命名設計 (1)"/>
          <p:cNvPicPr preferRelativeResize="0"/>
          <p:nvPr/>
        </p:nvPicPr>
        <p:blipFill rotWithShape="1">
          <a:blip r:embed="rId3">
            <a:alphaModFix/>
          </a:blip>
          <a:srcRect r="55656" b="82022"/>
          <a:stretch/>
        </p:blipFill>
        <p:spPr>
          <a:xfrm rot="5400000">
            <a:off x="8056536" y="716276"/>
            <a:ext cx="3351558" cy="1922175"/>
          </a:xfrm>
          <a:prstGeom prst="rect">
            <a:avLst/>
          </a:prstGeom>
          <a:noFill/>
          <a:ln>
            <a:noFill/>
          </a:ln>
        </p:spPr>
      </p:pic>
      <p:pic>
        <p:nvPicPr>
          <p:cNvPr id="3830" name="Google Shape;3830;g382062e5864_0_1137" descr="未命名設計 (1)"/>
          <p:cNvPicPr preferRelativeResize="0"/>
          <p:nvPr/>
        </p:nvPicPr>
        <p:blipFill rotWithShape="1">
          <a:blip r:embed="rId4">
            <a:alphaModFix/>
          </a:blip>
          <a:srcRect t="21778" r="85905" b="51350"/>
          <a:stretch/>
        </p:blipFill>
        <p:spPr>
          <a:xfrm rot="5400000">
            <a:off x="7313070" y="-902308"/>
            <a:ext cx="1065214" cy="2872999"/>
          </a:xfrm>
          <a:prstGeom prst="rect">
            <a:avLst/>
          </a:prstGeom>
          <a:noFill/>
          <a:ln>
            <a:noFill/>
          </a:ln>
        </p:spPr>
      </p:pic>
      <p:pic>
        <p:nvPicPr>
          <p:cNvPr id="3831" name="Google Shape;3831;g382062e5864_0_1137" descr="未命名設計 (1)"/>
          <p:cNvPicPr preferRelativeResize="0"/>
          <p:nvPr/>
        </p:nvPicPr>
        <p:blipFill rotWithShape="1">
          <a:blip r:embed="rId5">
            <a:alphaModFix/>
          </a:blip>
          <a:srcRect t="65462" r="76096"/>
          <a:stretch/>
        </p:blipFill>
        <p:spPr>
          <a:xfrm rot="5400000">
            <a:off x="938098" y="-934920"/>
            <a:ext cx="1793877" cy="3666893"/>
          </a:xfrm>
          <a:prstGeom prst="rect">
            <a:avLst/>
          </a:prstGeom>
          <a:noFill/>
          <a:ln>
            <a:noFill/>
          </a:ln>
        </p:spPr>
      </p:pic>
      <p:pic>
        <p:nvPicPr>
          <p:cNvPr id="3832" name="Google Shape;3832;g382062e5864_0_1137" descr="未命名設計 (1)"/>
          <p:cNvPicPr preferRelativeResize="0"/>
          <p:nvPr/>
        </p:nvPicPr>
        <p:blipFill rotWithShape="1">
          <a:blip r:embed="rId5">
            <a:alphaModFix/>
          </a:blip>
          <a:srcRect l="56531" b="77862"/>
          <a:stretch/>
        </p:blipFill>
        <p:spPr>
          <a:xfrm rot="5400000">
            <a:off x="7867303" y="4733578"/>
            <a:ext cx="3285352" cy="2366847"/>
          </a:xfrm>
          <a:prstGeom prst="rect">
            <a:avLst/>
          </a:prstGeom>
          <a:noFill/>
          <a:ln>
            <a:noFill/>
          </a:ln>
        </p:spPr>
      </p:pic>
      <p:pic>
        <p:nvPicPr>
          <p:cNvPr id="3833" name="Google Shape;3833;g382062e5864_0_1137" descr="未命名設計 (1)"/>
          <p:cNvPicPr preferRelativeResize="0"/>
          <p:nvPr/>
        </p:nvPicPr>
        <p:blipFill rotWithShape="1">
          <a:blip r:embed="rId5">
            <a:alphaModFix/>
          </a:blip>
          <a:srcRect l="76656" t="24451" b="49074"/>
          <a:stretch/>
        </p:blipFill>
        <p:spPr>
          <a:xfrm rot="5400000">
            <a:off x="3496961" y="5262256"/>
            <a:ext cx="1764284" cy="2830552"/>
          </a:xfrm>
          <a:prstGeom prst="rect">
            <a:avLst/>
          </a:prstGeom>
          <a:noFill/>
          <a:ln>
            <a:noFill/>
          </a:ln>
        </p:spPr>
      </p:pic>
      <p:pic>
        <p:nvPicPr>
          <p:cNvPr id="3834" name="Google Shape;3834;g382062e5864_0_1137" descr="未命名設計 (1)"/>
          <p:cNvPicPr preferRelativeResize="0"/>
          <p:nvPr/>
        </p:nvPicPr>
        <p:blipFill rotWithShape="1">
          <a:blip r:embed="rId5">
            <a:alphaModFix/>
          </a:blip>
          <a:srcRect l="76656" t="74917" b="-169"/>
          <a:stretch/>
        </p:blipFill>
        <p:spPr>
          <a:xfrm rot="5400000">
            <a:off x="447382" y="5342740"/>
            <a:ext cx="1764284" cy="2699792"/>
          </a:xfrm>
          <a:prstGeom prst="rect">
            <a:avLst/>
          </a:prstGeom>
          <a:noFill/>
          <a:ln>
            <a:noFill/>
          </a:ln>
        </p:spPr>
      </p:pic>
      <p:sp>
        <p:nvSpPr>
          <p:cNvPr id="3835" name="Google Shape;3835;g382062e5864_0_1137"/>
          <p:cNvSpPr/>
          <p:nvPr/>
        </p:nvSpPr>
        <p:spPr>
          <a:xfrm>
            <a:off x="772459" y="184093"/>
            <a:ext cx="52821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a:solidFill>
                  <a:srgbClr val="548135"/>
                </a:solidFill>
                <a:latin typeface="Arial"/>
                <a:ea typeface="Arial"/>
                <a:cs typeface="Arial"/>
                <a:sym typeface="Arial"/>
              </a:rPr>
              <a:t>國風國中 11</a:t>
            </a:r>
            <a:r>
              <a:rPr lang="zh-TW" sz="2400">
                <a:solidFill>
                  <a:srgbClr val="548135"/>
                </a:solidFill>
              </a:rPr>
              <a:t>4</a:t>
            </a:r>
            <a:r>
              <a:rPr lang="zh-TW" sz="2400">
                <a:solidFill>
                  <a:srgbClr val="548135"/>
                </a:solidFill>
                <a:latin typeface="Arial"/>
                <a:ea typeface="Arial"/>
                <a:cs typeface="Arial"/>
                <a:sym typeface="Arial"/>
              </a:rPr>
              <a:t>學年度 教師節感恩活動 </a:t>
            </a:r>
            <a:endParaRPr sz="2400">
              <a:solidFill>
                <a:srgbClr val="548135"/>
              </a:solidFill>
              <a:latin typeface="Arial"/>
              <a:ea typeface="Arial"/>
              <a:cs typeface="Arial"/>
              <a:sym typeface="Arial"/>
            </a:endParaRPr>
          </a:p>
        </p:txBody>
      </p:sp>
      <p:pic>
        <p:nvPicPr>
          <p:cNvPr id="3836" name="Google Shape;3836;g382062e5864_0_1137"/>
          <p:cNvPicPr preferRelativeResize="0"/>
          <p:nvPr/>
        </p:nvPicPr>
        <p:blipFill rotWithShape="1">
          <a:blip r:embed="rId6">
            <a:alphaModFix/>
          </a:blip>
          <a:srcRect/>
          <a:stretch/>
        </p:blipFill>
        <p:spPr>
          <a:xfrm>
            <a:off x="138184" y="46804"/>
            <a:ext cx="634275" cy="634275"/>
          </a:xfrm>
          <a:prstGeom prst="rect">
            <a:avLst/>
          </a:prstGeom>
          <a:noFill/>
          <a:ln>
            <a:noFill/>
          </a:ln>
        </p:spPr>
      </p:pic>
      <p:grpSp>
        <p:nvGrpSpPr>
          <p:cNvPr id="3837" name="Google Shape;3837;g382062e5864_0_1137"/>
          <p:cNvGrpSpPr/>
          <p:nvPr/>
        </p:nvGrpSpPr>
        <p:grpSpPr>
          <a:xfrm>
            <a:off x="2699316" y="-113772"/>
            <a:ext cx="7543462" cy="2273808"/>
            <a:chOff x="2699316" y="-113772"/>
            <a:chExt cx="7543462" cy="2273808"/>
          </a:xfrm>
        </p:grpSpPr>
        <p:grpSp>
          <p:nvGrpSpPr>
            <p:cNvPr id="3838" name="Google Shape;3838;g382062e5864_0_1137"/>
            <p:cNvGrpSpPr/>
            <p:nvPr/>
          </p:nvGrpSpPr>
          <p:grpSpPr>
            <a:xfrm>
              <a:off x="6915981" y="-113772"/>
              <a:ext cx="3326797" cy="2273808"/>
              <a:chOff x="6518494" y="19393"/>
              <a:chExt cx="3326797" cy="2273808"/>
            </a:xfrm>
          </p:grpSpPr>
          <p:pic>
            <p:nvPicPr>
              <p:cNvPr id="3839" name="Google Shape;3839;g382062e5864_0_1137"/>
              <p:cNvPicPr preferRelativeResize="0"/>
              <p:nvPr/>
            </p:nvPicPr>
            <p:blipFill rotWithShape="1">
              <a:blip r:embed="rId7">
                <a:alphaModFix/>
              </a:blip>
              <a:srcRect l="21338" t="2950" r="54525" b="67453"/>
              <a:stretch/>
            </p:blipFill>
            <p:spPr>
              <a:xfrm rot="-470706">
                <a:off x="6631473" y="222277"/>
                <a:ext cx="3100840" cy="1868041"/>
              </a:xfrm>
              <a:prstGeom prst="rect">
                <a:avLst/>
              </a:prstGeom>
              <a:noFill/>
              <a:ln>
                <a:noFill/>
              </a:ln>
            </p:spPr>
          </p:pic>
          <p:grpSp>
            <p:nvGrpSpPr>
              <p:cNvPr id="3840" name="Google Shape;3840;g382062e5864_0_1137"/>
              <p:cNvGrpSpPr/>
              <p:nvPr/>
            </p:nvGrpSpPr>
            <p:grpSpPr>
              <a:xfrm>
                <a:off x="7158974" y="592357"/>
                <a:ext cx="2324700" cy="1241888"/>
                <a:chOff x="6822758" y="501521"/>
                <a:chExt cx="2324700" cy="1241888"/>
              </a:xfrm>
            </p:grpSpPr>
            <p:sp>
              <p:nvSpPr>
                <p:cNvPr id="3841" name="Google Shape;3841;g382062e5864_0_1137"/>
                <p:cNvSpPr txBox="1"/>
                <p:nvPr/>
              </p:nvSpPr>
              <p:spPr>
                <a:xfrm>
                  <a:off x="6822758" y="501521"/>
                  <a:ext cx="23247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a:solidFill>
                        <a:srgbClr val="FF6600"/>
                      </a:solidFill>
                      <a:latin typeface="Arial"/>
                      <a:ea typeface="Arial"/>
                      <a:cs typeface="Arial"/>
                      <a:sym typeface="Arial"/>
                    </a:rPr>
                    <a:t>大聲說出</a:t>
                  </a:r>
                  <a:endParaRPr sz="3200" b="1">
                    <a:solidFill>
                      <a:srgbClr val="FF6600"/>
                    </a:solidFill>
                    <a:latin typeface="Arial"/>
                    <a:ea typeface="Arial"/>
                    <a:cs typeface="Arial"/>
                    <a:sym typeface="Arial"/>
                  </a:endParaRPr>
                </a:p>
              </p:txBody>
            </p:sp>
            <p:sp>
              <p:nvSpPr>
                <p:cNvPr id="3842" name="Google Shape;3842;g382062e5864_0_1137"/>
                <p:cNvSpPr/>
                <p:nvPr/>
              </p:nvSpPr>
              <p:spPr>
                <a:xfrm rot="-654668">
                  <a:off x="7094274" y="1102348"/>
                  <a:ext cx="633961" cy="5847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a:solidFill>
                        <a:srgbClr val="FF6600"/>
                      </a:solidFill>
                      <a:latin typeface="Arial"/>
                      <a:ea typeface="Arial"/>
                      <a:cs typeface="Arial"/>
                      <a:sym typeface="Arial"/>
                    </a:rPr>
                    <a:t>我</a:t>
                  </a:r>
                  <a:endParaRPr/>
                </a:p>
              </p:txBody>
            </p:sp>
            <p:sp>
              <p:nvSpPr>
                <p:cNvPr id="3843" name="Google Shape;3843;g382062e5864_0_1137"/>
                <p:cNvSpPr/>
                <p:nvPr/>
              </p:nvSpPr>
              <p:spPr>
                <a:xfrm>
                  <a:off x="7663532" y="1035409"/>
                  <a:ext cx="6354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4000" b="1">
                      <a:solidFill>
                        <a:srgbClr val="FF6600"/>
                      </a:solidFill>
                      <a:latin typeface="Arial"/>
                      <a:ea typeface="Arial"/>
                      <a:cs typeface="Arial"/>
                      <a:sym typeface="Arial"/>
                    </a:rPr>
                    <a:t>愛</a:t>
                  </a:r>
                  <a:endParaRPr/>
                </a:p>
              </p:txBody>
            </p:sp>
            <p:sp>
              <p:nvSpPr>
                <p:cNvPr id="3844" name="Google Shape;3844;g382062e5864_0_1137"/>
                <p:cNvSpPr/>
                <p:nvPr/>
              </p:nvSpPr>
              <p:spPr>
                <a:xfrm rot="483394">
                  <a:off x="8234177" y="1086324"/>
                  <a:ext cx="595073" cy="5847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a:solidFill>
                        <a:srgbClr val="FF6600"/>
                      </a:solidFill>
                      <a:latin typeface="Arial"/>
                      <a:ea typeface="Arial"/>
                      <a:cs typeface="Arial"/>
                      <a:sym typeface="Arial"/>
                    </a:rPr>
                    <a:t>你</a:t>
                  </a:r>
                  <a:endParaRPr/>
                </a:p>
              </p:txBody>
            </p:sp>
          </p:grpSp>
          <p:pic>
            <p:nvPicPr>
              <p:cNvPr id="3845" name="Google Shape;3845;g382062e5864_0_1137"/>
              <p:cNvPicPr preferRelativeResize="0"/>
              <p:nvPr/>
            </p:nvPicPr>
            <p:blipFill rotWithShape="1">
              <a:blip r:embed="rId8">
                <a:alphaModFix/>
              </a:blip>
              <a:srcRect l="53153" t="26281" r="25811" b="52121"/>
              <a:stretch/>
            </p:blipFill>
            <p:spPr>
              <a:xfrm>
                <a:off x="9151383" y="884745"/>
                <a:ext cx="404031" cy="584776"/>
              </a:xfrm>
              <a:prstGeom prst="rect">
                <a:avLst/>
              </a:prstGeom>
              <a:noFill/>
              <a:ln>
                <a:noFill/>
              </a:ln>
            </p:spPr>
          </p:pic>
        </p:grpSp>
        <p:sp>
          <p:nvSpPr>
            <p:cNvPr id="3846" name="Google Shape;3846;g382062e5864_0_1137"/>
            <p:cNvSpPr txBox="1"/>
            <p:nvPr/>
          </p:nvSpPr>
          <p:spPr>
            <a:xfrm>
              <a:off x="2699316" y="746760"/>
              <a:ext cx="4900800" cy="1367700"/>
            </a:xfrm>
            <a:prstGeom prst="rect">
              <a:avLst/>
            </a:prstGeom>
            <a:noFill/>
            <a:ln>
              <a:noFill/>
            </a:ln>
          </p:spPr>
          <p:txBody>
            <a:bodyPr spcFirstLastPara="1" wrap="square" lIns="36575" tIns="36575" rIns="36575" bIns="36575" anchor="t" anchorCtr="0">
              <a:noAutofit/>
            </a:bodyPr>
            <a:lstStyle/>
            <a:p>
              <a:pPr marL="0" marR="0" lvl="0" indent="0" algn="ctr" rtl="0">
                <a:spcBef>
                  <a:spcPts val="0"/>
                </a:spcBef>
                <a:spcAft>
                  <a:spcPts val="0"/>
                </a:spcAft>
                <a:buNone/>
              </a:pPr>
              <a:r>
                <a:rPr lang="zh-TW" sz="8000" b="1" i="0" u="none" strike="noStrike">
                  <a:solidFill>
                    <a:srgbClr val="FFFFFF"/>
                  </a:solidFill>
                  <a:latin typeface="Arial"/>
                  <a:ea typeface="Arial"/>
                  <a:cs typeface="Arial"/>
                  <a:sym typeface="Arial"/>
                </a:rPr>
                <a:t>師情話語</a:t>
              </a:r>
              <a:endParaRPr sz="1800" b="1" i="0" u="none" strike="noStrike">
                <a:solidFill>
                  <a:srgbClr val="FFFFFF"/>
                </a:solidFill>
                <a:latin typeface="Arial"/>
                <a:ea typeface="Arial"/>
                <a:cs typeface="Arial"/>
                <a:sym typeface="Arial"/>
              </a:endParaRPr>
            </a:p>
          </p:txBody>
        </p:sp>
      </p:grpSp>
      <p:sp>
        <p:nvSpPr>
          <p:cNvPr id="3847" name="Google Shape;3847;g382062e5864_0_1137"/>
          <p:cNvSpPr/>
          <p:nvPr/>
        </p:nvSpPr>
        <p:spPr>
          <a:xfrm>
            <a:off x="4110330" y="7011126"/>
            <a:ext cx="3000900" cy="461700"/>
          </a:xfrm>
          <a:prstGeom prst="rect">
            <a:avLst/>
          </a:prstGeom>
          <a:noFill/>
          <a:ln>
            <a:noFill/>
          </a:ln>
          <a:effectLst>
            <a:outerShdw blurRad="50800" sx="1000" sy="1000" algn="ctr" rotWithShape="0">
              <a:schemeClr val="lt1"/>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a:solidFill>
                  <a:srgbClr val="8D5E2F"/>
                </a:solidFill>
                <a:latin typeface="Arial"/>
                <a:ea typeface="Arial"/>
                <a:cs typeface="Arial"/>
                <a:sym typeface="Arial"/>
              </a:rPr>
              <a:t>輔導處邀您共襄盛舉</a:t>
            </a:r>
            <a:endParaRPr sz="2400">
              <a:solidFill>
                <a:srgbClr val="8D5E2F"/>
              </a:solidFill>
              <a:latin typeface="Calibri"/>
              <a:ea typeface="Calibri"/>
              <a:cs typeface="Calibri"/>
              <a:sym typeface="Calibri"/>
            </a:endParaRPr>
          </a:p>
        </p:txBody>
      </p:sp>
      <p:sp>
        <p:nvSpPr>
          <p:cNvPr id="3848" name="Google Shape;3848;g382062e5864_0_1137"/>
          <p:cNvSpPr/>
          <p:nvPr/>
        </p:nvSpPr>
        <p:spPr>
          <a:xfrm>
            <a:off x="591127" y="1904174"/>
            <a:ext cx="9009900" cy="4463400"/>
          </a:xfrm>
          <a:prstGeom prst="rect">
            <a:avLst/>
          </a:prstGeom>
          <a:blipFill rotWithShape="1">
            <a:blip r:embed="rId9">
              <a:alphaModFix amt="20000"/>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49" name="Google Shape;3849;g382062e5864_0_1137"/>
          <p:cNvSpPr txBox="1"/>
          <p:nvPr/>
        </p:nvSpPr>
        <p:spPr>
          <a:xfrm>
            <a:off x="1502084" y="2039058"/>
            <a:ext cx="1259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蔡杰紘</a:t>
            </a:r>
            <a:endParaRPr/>
          </a:p>
        </p:txBody>
      </p:sp>
      <p:sp>
        <p:nvSpPr>
          <p:cNvPr id="3850" name="Google Shape;3850;g382062e5864_0_1137"/>
          <p:cNvSpPr txBox="1"/>
          <p:nvPr/>
        </p:nvSpPr>
        <p:spPr>
          <a:xfrm>
            <a:off x="2705664" y="2040269"/>
            <a:ext cx="72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想對</a:t>
            </a:r>
            <a:endParaRPr/>
          </a:p>
        </p:txBody>
      </p:sp>
      <p:sp>
        <p:nvSpPr>
          <p:cNvPr id="3851" name="Google Shape;3851;g382062e5864_0_1137"/>
          <p:cNvSpPr txBox="1"/>
          <p:nvPr/>
        </p:nvSpPr>
        <p:spPr>
          <a:xfrm>
            <a:off x="3521821" y="2043544"/>
            <a:ext cx="13320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吳姿嫻</a:t>
            </a:r>
            <a:endParaRPr/>
          </a:p>
        </p:txBody>
      </p:sp>
      <p:sp>
        <p:nvSpPr>
          <p:cNvPr id="3852" name="Google Shape;3852;g382062e5864_0_1137"/>
          <p:cNvSpPr txBox="1"/>
          <p:nvPr/>
        </p:nvSpPr>
        <p:spPr>
          <a:xfrm>
            <a:off x="4803275" y="2056193"/>
            <a:ext cx="914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老師說</a:t>
            </a:r>
            <a:endParaRPr/>
          </a:p>
        </p:txBody>
      </p:sp>
      <p:sp>
        <p:nvSpPr>
          <p:cNvPr id="3853" name="Google Shape;3853;g382062e5864_0_1137"/>
          <p:cNvSpPr txBox="1"/>
          <p:nvPr/>
        </p:nvSpPr>
        <p:spPr>
          <a:xfrm>
            <a:off x="807376" y="2674375"/>
            <a:ext cx="7211400" cy="3109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800">
                <a:solidFill>
                  <a:schemeClr val="dk1"/>
                </a:solidFill>
                <a:latin typeface="DFKai-SB"/>
                <a:ea typeface="DFKai-SB"/>
                <a:cs typeface="DFKai-SB"/>
                <a:sym typeface="DFKai-SB"/>
              </a:rPr>
              <a:t>謝謝老師您在理化課上總是認真細心地教導，不厭其煩地解答我們的疑問和困惑，讓我們在學習中更有信心不僅這樣身為班導，您也時常關心著我們的生活與表現，既嚴謹又充滿耐心，讓我們在班級裡成長得更踏實。能遇到您這樣認真且負責的老師，是我最大的幸運。</a:t>
            </a:r>
            <a:endParaRPr sz="1000"/>
          </a:p>
        </p:txBody>
      </p:sp>
      <p:sp>
        <p:nvSpPr>
          <p:cNvPr id="3854" name="Google Shape;3854;g382062e5864_0_1137"/>
          <p:cNvSpPr txBox="1"/>
          <p:nvPr/>
        </p:nvSpPr>
        <p:spPr>
          <a:xfrm>
            <a:off x="807369" y="2056193"/>
            <a:ext cx="755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Calibri"/>
                <a:ea typeface="Calibri"/>
                <a:cs typeface="Calibri"/>
                <a:sym typeface="Calibri"/>
              </a:rPr>
              <a:t>907</a:t>
            </a:r>
            <a:endParaRPr/>
          </a:p>
        </p:txBody>
      </p:sp>
      <p:pic>
        <p:nvPicPr>
          <p:cNvPr id="3855" name="Google Shape;3855;g382062e5864_0_1137"/>
          <p:cNvPicPr preferRelativeResize="0"/>
          <p:nvPr/>
        </p:nvPicPr>
        <p:blipFill rotWithShape="1">
          <a:blip r:embed="rId10">
            <a:alphaModFix/>
          </a:blip>
          <a:srcRect/>
          <a:stretch/>
        </p:blipFill>
        <p:spPr>
          <a:xfrm>
            <a:off x="7335248" y="4458750"/>
            <a:ext cx="2586000" cy="25859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3859"/>
        <p:cNvGrpSpPr/>
        <p:nvPr/>
      </p:nvGrpSpPr>
      <p:grpSpPr>
        <a:xfrm>
          <a:off x="0" y="0"/>
          <a:ext cx="0" cy="0"/>
          <a:chOff x="0" y="0"/>
          <a:chExt cx="0" cy="0"/>
        </a:xfrm>
      </p:grpSpPr>
      <p:pic>
        <p:nvPicPr>
          <p:cNvPr id="3860" name="Google Shape;3860;g382062e5864_0_1394" descr="未命名設計 (1)"/>
          <p:cNvPicPr preferRelativeResize="0"/>
          <p:nvPr/>
        </p:nvPicPr>
        <p:blipFill rotWithShape="1">
          <a:blip r:embed="rId3">
            <a:alphaModFix/>
          </a:blip>
          <a:srcRect r="55656" b="82022"/>
          <a:stretch/>
        </p:blipFill>
        <p:spPr>
          <a:xfrm rot="5400000">
            <a:off x="8056536" y="716276"/>
            <a:ext cx="3351558" cy="1922175"/>
          </a:xfrm>
          <a:prstGeom prst="rect">
            <a:avLst/>
          </a:prstGeom>
          <a:noFill/>
          <a:ln>
            <a:noFill/>
          </a:ln>
        </p:spPr>
      </p:pic>
      <p:pic>
        <p:nvPicPr>
          <p:cNvPr id="3861" name="Google Shape;3861;g382062e5864_0_1394" descr="未命名設計 (1)"/>
          <p:cNvPicPr preferRelativeResize="0"/>
          <p:nvPr/>
        </p:nvPicPr>
        <p:blipFill rotWithShape="1">
          <a:blip r:embed="rId4">
            <a:alphaModFix/>
          </a:blip>
          <a:srcRect t="21778" r="85905" b="51350"/>
          <a:stretch/>
        </p:blipFill>
        <p:spPr>
          <a:xfrm rot="5400000">
            <a:off x="7313070" y="-902308"/>
            <a:ext cx="1065214" cy="2872999"/>
          </a:xfrm>
          <a:prstGeom prst="rect">
            <a:avLst/>
          </a:prstGeom>
          <a:noFill/>
          <a:ln>
            <a:noFill/>
          </a:ln>
        </p:spPr>
      </p:pic>
      <p:pic>
        <p:nvPicPr>
          <p:cNvPr id="3862" name="Google Shape;3862;g382062e5864_0_1394" descr="未命名設計 (1)"/>
          <p:cNvPicPr preferRelativeResize="0"/>
          <p:nvPr/>
        </p:nvPicPr>
        <p:blipFill rotWithShape="1">
          <a:blip r:embed="rId5">
            <a:alphaModFix/>
          </a:blip>
          <a:srcRect t="65462" r="76096"/>
          <a:stretch/>
        </p:blipFill>
        <p:spPr>
          <a:xfrm rot="5400000">
            <a:off x="938098" y="-934920"/>
            <a:ext cx="1793877" cy="3666893"/>
          </a:xfrm>
          <a:prstGeom prst="rect">
            <a:avLst/>
          </a:prstGeom>
          <a:noFill/>
          <a:ln>
            <a:noFill/>
          </a:ln>
        </p:spPr>
      </p:pic>
      <p:pic>
        <p:nvPicPr>
          <p:cNvPr id="3863" name="Google Shape;3863;g382062e5864_0_1394" descr="未命名設計 (1)"/>
          <p:cNvPicPr preferRelativeResize="0"/>
          <p:nvPr/>
        </p:nvPicPr>
        <p:blipFill rotWithShape="1">
          <a:blip r:embed="rId5">
            <a:alphaModFix/>
          </a:blip>
          <a:srcRect l="56531" b="77862"/>
          <a:stretch/>
        </p:blipFill>
        <p:spPr>
          <a:xfrm rot="5400000">
            <a:off x="7867303" y="4733578"/>
            <a:ext cx="3285352" cy="2366847"/>
          </a:xfrm>
          <a:prstGeom prst="rect">
            <a:avLst/>
          </a:prstGeom>
          <a:noFill/>
          <a:ln>
            <a:noFill/>
          </a:ln>
        </p:spPr>
      </p:pic>
      <p:pic>
        <p:nvPicPr>
          <p:cNvPr id="3864" name="Google Shape;3864;g382062e5864_0_1394" descr="未命名設計 (1)"/>
          <p:cNvPicPr preferRelativeResize="0"/>
          <p:nvPr/>
        </p:nvPicPr>
        <p:blipFill rotWithShape="1">
          <a:blip r:embed="rId5">
            <a:alphaModFix/>
          </a:blip>
          <a:srcRect l="76656" t="24451" b="49074"/>
          <a:stretch/>
        </p:blipFill>
        <p:spPr>
          <a:xfrm rot="5400000">
            <a:off x="3496961" y="5262256"/>
            <a:ext cx="1764284" cy="2830552"/>
          </a:xfrm>
          <a:prstGeom prst="rect">
            <a:avLst/>
          </a:prstGeom>
          <a:noFill/>
          <a:ln>
            <a:noFill/>
          </a:ln>
        </p:spPr>
      </p:pic>
      <p:pic>
        <p:nvPicPr>
          <p:cNvPr id="3865" name="Google Shape;3865;g382062e5864_0_1394" descr="未命名設計 (1)"/>
          <p:cNvPicPr preferRelativeResize="0"/>
          <p:nvPr/>
        </p:nvPicPr>
        <p:blipFill rotWithShape="1">
          <a:blip r:embed="rId5">
            <a:alphaModFix/>
          </a:blip>
          <a:srcRect l="76656" t="74917" b="-169"/>
          <a:stretch/>
        </p:blipFill>
        <p:spPr>
          <a:xfrm rot="5400000">
            <a:off x="447382" y="5342740"/>
            <a:ext cx="1764284" cy="2699792"/>
          </a:xfrm>
          <a:prstGeom prst="rect">
            <a:avLst/>
          </a:prstGeom>
          <a:noFill/>
          <a:ln>
            <a:noFill/>
          </a:ln>
        </p:spPr>
      </p:pic>
      <p:sp>
        <p:nvSpPr>
          <p:cNvPr id="3866" name="Google Shape;3866;g382062e5864_0_1394"/>
          <p:cNvSpPr/>
          <p:nvPr/>
        </p:nvSpPr>
        <p:spPr>
          <a:xfrm>
            <a:off x="772459" y="184093"/>
            <a:ext cx="52821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a:solidFill>
                  <a:srgbClr val="548135"/>
                </a:solidFill>
                <a:latin typeface="Arial"/>
                <a:ea typeface="Arial"/>
                <a:cs typeface="Arial"/>
                <a:sym typeface="Arial"/>
              </a:rPr>
              <a:t>國風國中 11</a:t>
            </a:r>
            <a:r>
              <a:rPr lang="zh-TW" sz="2400">
                <a:solidFill>
                  <a:srgbClr val="548135"/>
                </a:solidFill>
              </a:rPr>
              <a:t>4</a:t>
            </a:r>
            <a:r>
              <a:rPr lang="zh-TW" sz="2400">
                <a:solidFill>
                  <a:srgbClr val="548135"/>
                </a:solidFill>
                <a:latin typeface="Arial"/>
                <a:ea typeface="Arial"/>
                <a:cs typeface="Arial"/>
                <a:sym typeface="Arial"/>
              </a:rPr>
              <a:t>學年度 教師節感恩活動 </a:t>
            </a:r>
            <a:endParaRPr sz="2400">
              <a:solidFill>
                <a:srgbClr val="548135"/>
              </a:solidFill>
              <a:latin typeface="Arial"/>
              <a:ea typeface="Arial"/>
              <a:cs typeface="Arial"/>
              <a:sym typeface="Arial"/>
            </a:endParaRPr>
          </a:p>
        </p:txBody>
      </p:sp>
      <p:pic>
        <p:nvPicPr>
          <p:cNvPr id="3867" name="Google Shape;3867;g382062e5864_0_1394"/>
          <p:cNvPicPr preferRelativeResize="0"/>
          <p:nvPr/>
        </p:nvPicPr>
        <p:blipFill rotWithShape="1">
          <a:blip r:embed="rId6">
            <a:alphaModFix/>
          </a:blip>
          <a:srcRect/>
          <a:stretch/>
        </p:blipFill>
        <p:spPr>
          <a:xfrm>
            <a:off x="138184" y="46804"/>
            <a:ext cx="634275" cy="634275"/>
          </a:xfrm>
          <a:prstGeom prst="rect">
            <a:avLst/>
          </a:prstGeom>
          <a:noFill/>
          <a:ln>
            <a:noFill/>
          </a:ln>
        </p:spPr>
      </p:pic>
      <p:grpSp>
        <p:nvGrpSpPr>
          <p:cNvPr id="3868" name="Google Shape;3868;g382062e5864_0_1394"/>
          <p:cNvGrpSpPr/>
          <p:nvPr/>
        </p:nvGrpSpPr>
        <p:grpSpPr>
          <a:xfrm>
            <a:off x="2699316" y="-113772"/>
            <a:ext cx="7543462" cy="2273808"/>
            <a:chOff x="2699316" y="-113772"/>
            <a:chExt cx="7543462" cy="2273808"/>
          </a:xfrm>
        </p:grpSpPr>
        <p:grpSp>
          <p:nvGrpSpPr>
            <p:cNvPr id="3869" name="Google Shape;3869;g382062e5864_0_1394"/>
            <p:cNvGrpSpPr/>
            <p:nvPr/>
          </p:nvGrpSpPr>
          <p:grpSpPr>
            <a:xfrm>
              <a:off x="6915981" y="-113772"/>
              <a:ext cx="3326797" cy="2273808"/>
              <a:chOff x="6518494" y="19393"/>
              <a:chExt cx="3326797" cy="2273808"/>
            </a:xfrm>
          </p:grpSpPr>
          <p:pic>
            <p:nvPicPr>
              <p:cNvPr id="3870" name="Google Shape;3870;g382062e5864_0_1394"/>
              <p:cNvPicPr preferRelativeResize="0"/>
              <p:nvPr/>
            </p:nvPicPr>
            <p:blipFill rotWithShape="1">
              <a:blip r:embed="rId7">
                <a:alphaModFix/>
              </a:blip>
              <a:srcRect l="21338" t="2950" r="54525" b="67453"/>
              <a:stretch/>
            </p:blipFill>
            <p:spPr>
              <a:xfrm rot="-470706">
                <a:off x="6631473" y="222277"/>
                <a:ext cx="3100840" cy="1868041"/>
              </a:xfrm>
              <a:prstGeom prst="rect">
                <a:avLst/>
              </a:prstGeom>
              <a:noFill/>
              <a:ln>
                <a:noFill/>
              </a:ln>
            </p:spPr>
          </p:pic>
          <p:grpSp>
            <p:nvGrpSpPr>
              <p:cNvPr id="3871" name="Google Shape;3871;g382062e5864_0_1394"/>
              <p:cNvGrpSpPr/>
              <p:nvPr/>
            </p:nvGrpSpPr>
            <p:grpSpPr>
              <a:xfrm>
                <a:off x="7158974" y="592357"/>
                <a:ext cx="2324700" cy="1241888"/>
                <a:chOff x="6822758" y="501521"/>
                <a:chExt cx="2324700" cy="1241888"/>
              </a:xfrm>
            </p:grpSpPr>
            <p:sp>
              <p:nvSpPr>
                <p:cNvPr id="3872" name="Google Shape;3872;g382062e5864_0_1394"/>
                <p:cNvSpPr txBox="1"/>
                <p:nvPr/>
              </p:nvSpPr>
              <p:spPr>
                <a:xfrm>
                  <a:off x="6822758" y="501521"/>
                  <a:ext cx="23247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a:solidFill>
                        <a:srgbClr val="FF6600"/>
                      </a:solidFill>
                      <a:latin typeface="Arial"/>
                      <a:ea typeface="Arial"/>
                      <a:cs typeface="Arial"/>
                      <a:sym typeface="Arial"/>
                    </a:rPr>
                    <a:t>大聲說出</a:t>
                  </a:r>
                  <a:endParaRPr sz="3200" b="1">
                    <a:solidFill>
                      <a:srgbClr val="FF6600"/>
                    </a:solidFill>
                    <a:latin typeface="Arial"/>
                    <a:ea typeface="Arial"/>
                    <a:cs typeface="Arial"/>
                    <a:sym typeface="Arial"/>
                  </a:endParaRPr>
                </a:p>
              </p:txBody>
            </p:sp>
            <p:sp>
              <p:nvSpPr>
                <p:cNvPr id="3873" name="Google Shape;3873;g382062e5864_0_1394"/>
                <p:cNvSpPr/>
                <p:nvPr/>
              </p:nvSpPr>
              <p:spPr>
                <a:xfrm rot="-654668">
                  <a:off x="7094274" y="1102348"/>
                  <a:ext cx="633961" cy="5847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a:solidFill>
                        <a:srgbClr val="FF6600"/>
                      </a:solidFill>
                      <a:latin typeface="Arial"/>
                      <a:ea typeface="Arial"/>
                      <a:cs typeface="Arial"/>
                      <a:sym typeface="Arial"/>
                    </a:rPr>
                    <a:t>我</a:t>
                  </a:r>
                  <a:endParaRPr/>
                </a:p>
              </p:txBody>
            </p:sp>
            <p:sp>
              <p:nvSpPr>
                <p:cNvPr id="3874" name="Google Shape;3874;g382062e5864_0_1394"/>
                <p:cNvSpPr/>
                <p:nvPr/>
              </p:nvSpPr>
              <p:spPr>
                <a:xfrm>
                  <a:off x="7663532" y="1035409"/>
                  <a:ext cx="6354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4000" b="1">
                      <a:solidFill>
                        <a:srgbClr val="FF6600"/>
                      </a:solidFill>
                      <a:latin typeface="Arial"/>
                      <a:ea typeface="Arial"/>
                      <a:cs typeface="Arial"/>
                      <a:sym typeface="Arial"/>
                    </a:rPr>
                    <a:t>愛</a:t>
                  </a:r>
                  <a:endParaRPr/>
                </a:p>
              </p:txBody>
            </p:sp>
            <p:sp>
              <p:nvSpPr>
                <p:cNvPr id="3875" name="Google Shape;3875;g382062e5864_0_1394"/>
                <p:cNvSpPr/>
                <p:nvPr/>
              </p:nvSpPr>
              <p:spPr>
                <a:xfrm rot="483394">
                  <a:off x="8234177" y="1086324"/>
                  <a:ext cx="595073" cy="5847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a:solidFill>
                        <a:srgbClr val="FF6600"/>
                      </a:solidFill>
                      <a:latin typeface="Arial"/>
                      <a:ea typeface="Arial"/>
                      <a:cs typeface="Arial"/>
                      <a:sym typeface="Arial"/>
                    </a:rPr>
                    <a:t>你</a:t>
                  </a:r>
                  <a:endParaRPr/>
                </a:p>
              </p:txBody>
            </p:sp>
          </p:grpSp>
          <p:pic>
            <p:nvPicPr>
              <p:cNvPr id="3876" name="Google Shape;3876;g382062e5864_0_1394"/>
              <p:cNvPicPr preferRelativeResize="0"/>
              <p:nvPr/>
            </p:nvPicPr>
            <p:blipFill rotWithShape="1">
              <a:blip r:embed="rId8">
                <a:alphaModFix/>
              </a:blip>
              <a:srcRect l="53153" t="26281" r="25811" b="52121"/>
              <a:stretch/>
            </p:blipFill>
            <p:spPr>
              <a:xfrm>
                <a:off x="9151383" y="884745"/>
                <a:ext cx="404031" cy="584776"/>
              </a:xfrm>
              <a:prstGeom prst="rect">
                <a:avLst/>
              </a:prstGeom>
              <a:noFill/>
              <a:ln>
                <a:noFill/>
              </a:ln>
            </p:spPr>
          </p:pic>
        </p:grpSp>
        <p:sp>
          <p:nvSpPr>
            <p:cNvPr id="3877" name="Google Shape;3877;g382062e5864_0_1394"/>
            <p:cNvSpPr txBox="1"/>
            <p:nvPr/>
          </p:nvSpPr>
          <p:spPr>
            <a:xfrm>
              <a:off x="2699316" y="746760"/>
              <a:ext cx="4900800" cy="1367700"/>
            </a:xfrm>
            <a:prstGeom prst="rect">
              <a:avLst/>
            </a:prstGeom>
            <a:noFill/>
            <a:ln>
              <a:noFill/>
            </a:ln>
          </p:spPr>
          <p:txBody>
            <a:bodyPr spcFirstLastPara="1" wrap="square" lIns="36575" tIns="36575" rIns="36575" bIns="36575" anchor="t" anchorCtr="0">
              <a:noAutofit/>
            </a:bodyPr>
            <a:lstStyle/>
            <a:p>
              <a:pPr marL="0" marR="0" lvl="0" indent="0" algn="ctr" rtl="0">
                <a:spcBef>
                  <a:spcPts val="0"/>
                </a:spcBef>
                <a:spcAft>
                  <a:spcPts val="0"/>
                </a:spcAft>
                <a:buNone/>
              </a:pPr>
              <a:r>
                <a:rPr lang="zh-TW" sz="8000" b="1" i="0" u="none" strike="noStrike">
                  <a:solidFill>
                    <a:srgbClr val="FFFFFF"/>
                  </a:solidFill>
                  <a:latin typeface="Arial"/>
                  <a:ea typeface="Arial"/>
                  <a:cs typeface="Arial"/>
                  <a:sym typeface="Arial"/>
                </a:rPr>
                <a:t>師情話語</a:t>
              </a:r>
              <a:endParaRPr sz="1800" b="1" i="0" u="none" strike="noStrike">
                <a:solidFill>
                  <a:srgbClr val="FFFFFF"/>
                </a:solidFill>
                <a:latin typeface="Arial"/>
                <a:ea typeface="Arial"/>
                <a:cs typeface="Arial"/>
                <a:sym typeface="Arial"/>
              </a:endParaRPr>
            </a:p>
          </p:txBody>
        </p:sp>
      </p:grpSp>
      <p:sp>
        <p:nvSpPr>
          <p:cNvPr id="3878" name="Google Shape;3878;g382062e5864_0_1394"/>
          <p:cNvSpPr/>
          <p:nvPr/>
        </p:nvSpPr>
        <p:spPr>
          <a:xfrm>
            <a:off x="4110330" y="7011126"/>
            <a:ext cx="3000900" cy="461700"/>
          </a:xfrm>
          <a:prstGeom prst="rect">
            <a:avLst/>
          </a:prstGeom>
          <a:noFill/>
          <a:ln>
            <a:noFill/>
          </a:ln>
          <a:effectLst>
            <a:outerShdw blurRad="50800" sx="1000" sy="1000" algn="ctr" rotWithShape="0">
              <a:schemeClr val="lt1"/>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a:solidFill>
                  <a:srgbClr val="8D5E2F"/>
                </a:solidFill>
                <a:latin typeface="Arial"/>
                <a:ea typeface="Arial"/>
                <a:cs typeface="Arial"/>
                <a:sym typeface="Arial"/>
              </a:rPr>
              <a:t>輔導處邀您共襄盛舉</a:t>
            </a:r>
            <a:endParaRPr sz="2400">
              <a:solidFill>
                <a:srgbClr val="8D5E2F"/>
              </a:solidFill>
              <a:latin typeface="Calibri"/>
              <a:ea typeface="Calibri"/>
              <a:cs typeface="Calibri"/>
              <a:sym typeface="Calibri"/>
            </a:endParaRPr>
          </a:p>
        </p:txBody>
      </p:sp>
      <p:sp>
        <p:nvSpPr>
          <p:cNvPr id="3879" name="Google Shape;3879;g382062e5864_0_1394"/>
          <p:cNvSpPr/>
          <p:nvPr/>
        </p:nvSpPr>
        <p:spPr>
          <a:xfrm>
            <a:off x="591127" y="1904174"/>
            <a:ext cx="9009900" cy="4463400"/>
          </a:xfrm>
          <a:prstGeom prst="rect">
            <a:avLst/>
          </a:prstGeom>
          <a:blipFill rotWithShape="1">
            <a:blip r:embed="rId9">
              <a:alphaModFix amt="20000"/>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80" name="Google Shape;3880;g382062e5864_0_1394"/>
          <p:cNvSpPr txBox="1"/>
          <p:nvPr/>
        </p:nvSpPr>
        <p:spPr>
          <a:xfrm>
            <a:off x="1502084" y="2039058"/>
            <a:ext cx="1259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宋禹禎</a:t>
            </a:r>
            <a:endParaRPr/>
          </a:p>
        </p:txBody>
      </p:sp>
      <p:sp>
        <p:nvSpPr>
          <p:cNvPr id="3881" name="Google Shape;3881;g382062e5864_0_1394"/>
          <p:cNvSpPr txBox="1"/>
          <p:nvPr/>
        </p:nvSpPr>
        <p:spPr>
          <a:xfrm>
            <a:off x="2705664" y="2040269"/>
            <a:ext cx="72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想對</a:t>
            </a:r>
            <a:endParaRPr/>
          </a:p>
        </p:txBody>
      </p:sp>
      <p:sp>
        <p:nvSpPr>
          <p:cNvPr id="3882" name="Google Shape;3882;g382062e5864_0_1394"/>
          <p:cNvSpPr txBox="1"/>
          <p:nvPr/>
        </p:nvSpPr>
        <p:spPr>
          <a:xfrm>
            <a:off x="3521821" y="2043544"/>
            <a:ext cx="13320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吳姿嫻</a:t>
            </a:r>
            <a:endParaRPr/>
          </a:p>
        </p:txBody>
      </p:sp>
      <p:sp>
        <p:nvSpPr>
          <p:cNvPr id="3883" name="Google Shape;3883;g382062e5864_0_1394"/>
          <p:cNvSpPr txBox="1"/>
          <p:nvPr/>
        </p:nvSpPr>
        <p:spPr>
          <a:xfrm>
            <a:off x="4803275" y="2056193"/>
            <a:ext cx="914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老師說</a:t>
            </a:r>
            <a:endParaRPr/>
          </a:p>
        </p:txBody>
      </p:sp>
      <p:sp>
        <p:nvSpPr>
          <p:cNvPr id="3884" name="Google Shape;3884;g382062e5864_0_1394"/>
          <p:cNvSpPr txBox="1"/>
          <p:nvPr/>
        </p:nvSpPr>
        <p:spPr>
          <a:xfrm>
            <a:off x="807376" y="2674375"/>
            <a:ext cx="7211400" cy="35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800">
                <a:solidFill>
                  <a:schemeClr val="dk1"/>
                </a:solidFill>
                <a:latin typeface="DFKai-SB"/>
                <a:ea typeface="DFKai-SB"/>
                <a:cs typeface="DFKai-SB"/>
                <a:sym typeface="DFKai-SB"/>
              </a:rPr>
              <a:t>在這特別的日子裡，想由衷地向您表達感謝。因為有您的耐心指導與無私付出，我才能在學習的道路上不斷成長。您不僅傳授知識，更教會我們做人處事的道理，讓我們懂得責任、堅持與善良的重要。每一句叮嚀都化作成長的力量，每一次鼓勵都讓我更有信心。謝謝您用心的教導與陪伴，願您健康平安，教師節快樂！</a:t>
            </a:r>
            <a:endParaRPr sz="1000"/>
          </a:p>
        </p:txBody>
      </p:sp>
      <p:sp>
        <p:nvSpPr>
          <p:cNvPr id="3885" name="Google Shape;3885;g382062e5864_0_1394"/>
          <p:cNvSpPr txBox="1"/>
          <p:nvPr/>
        </p:nvSpPr>
        <p:spPr>
          <a:xfrm>
            <a:off x="807369" y="2056193"/>
            <a:ext cx="755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Calibri"/>
                <a:ea typeface="Calibri"/>
                <a:cs typeface="Calibri"/>
                <a:sym typeface="Calibri"/>
              </a:rPr>
              <a:t>907</a:t>
            </a:r>
            <a:endParaRPr/>
          </a:p>
        </p:txBody>
      </p:sp>
      <p:pic>
        <p:nvPicPr>
          <p:cNvPr id="3886" name="Google Shape;3886;g382062e5864_0_1394"/>
          <p:cNvPicPr preferRelativeResize="0"/>
          <p:nvPr/>
        </p:nvPicPr>
        <p:blipFill rotWithShape="1">
          <a:blip r:embed="rId10">
            <a:alphaModFix/>
          </a:blip>
          <a:srcRect/>
          <a:stretch/>
        </p:blipFill>
        <p:spPr>
          <a:xfrm>
            <a:off x="7934348" y="4624013"/>
            <a:ext cx="2586000" cy="25859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3890"/>
        <p:cNvGrpSpPr/>
        <p:nvPr/>
      </p:nvGrpSpPr>
      <p:grpSpPr>
        <a:xfrm>
          <a:off x="0" y="0"/>
          <a:ext cx="0" cy="0"/>
          <a:chOff x="0" y="0"/>
          <a:chExt cx="0" cy="0"/>
        </a:xfrm>
      </p:grpSpPr>
      <p:pic>
        <p:nvPicPr>
          <p:cNvPr id="3891" name="Google Shape;3891;g382062e5864_0_1426" descr="未命名設計 (1)"/>
          <p:cNvPicPr preferRelativeResize="0"/>
          <p:nvPr/>
        </p:nvPicPr>
        <p:blipFill rotWithShape="1">
          <a:blip r:embed="rId3">
            <a:alphaModFix/>
          </a:blip>
          <a:srcRect r="55656" b="82022"/>
          <a:stretch/>
        </p:blipFill>
        <p:spPr>
          <a:xfrm rot="5400000">
            <a:off x="8056536" y="716276"/>
            <a:ext cx="3351558" cy="1922175"/>
          </a:xfrm>
          <a:prstGeom prst="rect">
            <a:avLst/>
          </a:prstGeom>
          <a:noFill/>
          <a:ln>
            <a:noFill/>
          </a:ln>
        </p:spPr>
      </p:pic>
      <p:pic>
        <p:nvPicPr>
          <p:cNvPr id="3892" name="Google Shape;3892;g382062e5864_0_1426" descr="未命名設計 (1)"/>
          <p:cNvPicPr preferRelativeResize="0"/>
          <p:nvPr/>
        </p:nvPicPr>
        <p:blipFill rotWithShape="1">
          <a:blip r:embed="rId4">
            <a:alphaModFix/>
          </a:blip>
          <a:srcRect t="21778" r="85905" b="51350"/>
          <a:stretch/>
        </p:blipFill>
        <p:spPr>
          <a:xfrm rot="5400000">
            <a:off x="7313070" y="-902308"/>
            <a:ext cx="1065214" cy="2872999"/>
          </a:xfrm>
          <a:prstGeom prst="rect">
            <a:avLst/>
          </a:prstGeom>
          <a:noFill/>
          <a:ln>
            <a:noFill/>
          </a:ln>
        </p:spPr>
      </p:pic>
      <p:pic>
        <p:nvPicPr>
          <p:cNvPr id="3893" name="Google Shape;3893;g382062e5864_0_1426" descr="未命名設計 (1)"/>
          <p:cNvPicPr preferRelativeResize="0"/>
          <p:nvPr/>
        </p:nvPicPr>
        <p:blipFill rotWithShape="1">
          <a:blip r:embed="rId5">
            <a:alphaModFix/>
          </a:blip>
          <a:srcRect t="65462" r="76096"/>
          <a:stretch/>
        </p:blipFill>
        <p:spPr>
          <a:xfrm rot="5400000">
            <a:off x="938098" y="-934920"/>
            <a:ext cx="1793877" cy="3666893"/>
          </a:xfrm>
          <a:prstGeom prst="rect">
            <a:avLst/>
          </a:prstGeom>
          <a:noFill/>
          <a:ln>
            <a:noFill/>
          </a:ln>
        </p:spPr>
      </p:pic>
      <p:pic>
        <p:nvPicPr>
          <p:cNvPr id="3894" name="Google Shape;3894;g382062e5864_0_1426" descr="未命名設計 (1)"/>
          <p:cNvPicPr preferRelativeResize="0"/>
          <p:nvPr/>
        </p:nvPicPr>
        <p:blipFill rotWithShape="1">
          <a:blip r:embed="rId5">
            <a:alphaModFix/>
          </a:blip>
          <a:srcRect l="56531" b="77862"/>
          <a:stretch/>
        </p:blipFill>
        <p:spPr>
          <a:xfrm rot="5400000">
            <a:off x="7867303" y="4733578"/>
            <a:ext cx="3285352" cy="2366847"/>
          </a:xfrm>
          <a:prstGeom prst="rect">
            <a:avLst/>
          </a:prstGeom>
          <a:noFill/>
          <a:ln>
            <a:noFill/>
          </a:ln>
        </p:spPr>
      </p:pic>
      <p:pic>
        <p:nvPicPr>
          <p:cNvPr id="3895" name="Google Shape;3895;g382062e5864_0_1426" descr="未命名設計 (1)"/>
          <p:cNvPicPr preferRelativeResize="0"/>
          <p:nvPr/>
        </p:nvPicPr>
        <p:blipFill rotWithShape="1">
          <a:blip r:embed="rId5">
            <a:alphaModFix/>
          </a:blip>
          <a:srcRect l="76656" t="24451" b="49074"/>
          <a:stretch/>
        </p:blipFill>
        <p:spPr>
          <a:xfrm rot="5400000">
            <a:off x="3496961" y="5262256"/>
            <a:ext cx="1764284" cy="2830552"/>
          </a:xfrm>
          <a:prstGeom prst="rect">
            <a:avLst/>
          </a:prstGeom>
          <a:noFill/>
          <a:ln>
            <a:noFill/>
          </a:ln>
        </p:spPr>
      </p:pic>
      <p:pic>
        <p:nvPicPr>
          <p:cNvPr id="3896" name="Google Shape;3896;g382062e5864_0_1426" descr="未命名設計 (1)"/>
          <p:cNvPicPr preferRelativeResize="0"/>
          <p:nvPr/>
        </p:nvPicPr>
        <p:blipFill rotWithShape="1">
          <a:blip r:embed="rId5">
            <a:alphaModFix/>
          </a:blip>
          <a:srcRect l="76656" t="74917" b="-169"/>
          <a:stretch/>
        </p:blipFill>
        <p:spPr>
          <a:xfrm rot="5400000">
            <a:off x="447382" y="5342740"/>
            <a:ext cx="1764284" cy="2699792"/>
          </a:xfrm>
          <a:prstGeom prst="rect">
            <a:avLst/>
          </a:prstGeom>
          <a:noFill/>
          <a:ln>
            <a:noFill/>
          </a:ln>
        </p:spPr>
      </p:pic>
      <p:sp>
        <p:nvSpPr>
          <p:cNvPr id="3897" name="Google Shape;3897;g382062e5864_0_1426"/>
          <p:cNvSpPr/>
          <p:nvPr/>
        </p:nvSpPr>
        <p:spPr>
          <a:xfrm>
            <a:off x="772459" y="184093"/>
            <a:ext cx="52821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a:solidFill>
                  <a:srgbClr val="548135"/>
                </a:solidFill>
                <a:latin typeface="Arial"/>
                <a:ea typeface="Arial"/>
                <a:cs typeface="Arial"/>
                <a:sym typeface="Arial"/>
              </a:rPr>
              <a:t>國風國中 11</a:t>
            </a:r>
            <a:r>
              <a:rPr lang="zh-TW" sz="2400">
                <a:solidFill>
                  <a:srgbClr val="548135"/>
                </a:solidFill>
              </a:rPr>
              <a:t>4</a:t>
            </a:r>
            <a:r>
              <a:rPr lang="zh-TW" sz="2400">
                <a:solidFill>
                  <a:srgbClr val="548135"/>
                </a:solidFill>
                <a:latin typeface="Arial"/>
                <a:ea typeface="Arial"/>
                <a:cs typeface="Arial"/>
                <a:sym typeface="Arial"/>
              </a:rPr>
              <a:t>學年度 教師節感恩活動 </a:t>
            </a:r>
            <a:endParaRPr sz="2400">
              <a:solidFill>
                <a:srgbClr val="548135"/>
              </a:solidFill>
              <a:latin typeface="Arial"/>
              <a:ea typeface="Arial"/>
              <a:cs typeface="Arial"/>
              <a:sym typeface="Arial"/>
            </a:endParaRPr>
          </a:p>
        </p:txBody>
      </p:sp>
      <p:pic>
        <p:nvPicPr>
          <p:cNvPr id="3898" name="Google Shape;3898;g382062e5864_0_1426"/>
          <p:cNvPicPr preferRelativeResize="0"/>
          <p:nvPr/>
        </p:nvPicPr>
        <p:blipFill rotWithShape="1">
          <a:blip r:embed="rId6">
            <a:alphaModFix/>
          </a:blip>
          <a:srcRect/>
          <a:stretch/>
        </p:blipFill>
        <p:spPr>
          <a:xfrm>
            <a:off x="138184" y="46804"/>
            <a:ext cx="634275" cy="634275"/>
          </a:xfrm>
          <a:prstGeom prst="rect">
            <a:avLst/>
          </a:prstGeom>
          <a:noFill/>
          <a:ln>
            <a:noFill/>
          </a:ln>
        </p:spPr>
      </p:pic>
      <p:grpSp>
        <p:nvGrpSpPr>
          <p:cNvPr id="3899" name="Google Shape;3899;g382062e5864_0_1426"/>
          <p:cNvGrpSpPr/>
          <p:nvPr/>
        </p:nvGrpSpPr>
        <p:grpSpPr>
          <a:xfrm>
            <a:off x="2699316" y="-113772"/>
            <a:ext cx="7543462" cy="2273808"/>
            <a:chOff x="2699316" y="-113772"/>
            <a:chExt cx="7543462" cy="2273808"/>
          </a:xfrm>
        </p:grpSpPr>
        <p:grpSp>
          <p:nvGrpSpPr>
            <p:cNvPr id="3900" name="Google Shape;3900;g382062e5864_0_1426"/>
            <p:cNvGrpSpPr/>
            <p:nvPr/>
          </p:nvGrpSpPr>
          <p:grpSpPr>
            <a:xfrm>
              <a:off x="6915981" y="-113772"/>
              <a:ext cx="3326797" cy="2273808"/>
              <a:chOff x="6518494" y="19393"/>
              <a:chExt cx="3326797" cy="2273808"/>
            </a:xfrm>
          </p:grpSpPr>
          <p:pic>
            <p:nvPicPr>
              <p:cNvPr id="3901" name="Google Shape;3901;g382062e5864_0_1426"/>
              <p:cNvPicPr preferRelativeResize="0"/>
              <p:nvPr/>
            </p:nvPicPr>
            <p:blipFill rotWithShape="1">
              <a:blip r:embed="rId7">
                <a:alphaModFix/>
              </a:blip>
              <a:srcRect l="21338" t="2950" r="54525" b="67453"/>
              <a:stretch/>
            </p:blipFill>
            <p:spPr>
              <a:xfrm rot="-470706">
                <a:off x="6631473" y="222277"/>
                <a:ext cx="3100840" cy="1868041"/>
              </a:xfrm>
              <a:prstGeom prst="rect">
                <a:avLst/>
              </a:prstGeom>
              <a:noFill/>
              <a:ln>
                <a:noFill/>
              </a:ln>
            </p:spPr>
          </p:pic>
          <p:grpSp>
            <p:nvGrpSpPr>
              <p:cNvPr id="3902" name="Google Shape;3902;g382062e5864_0_1426"/>
              <p:cNvGrpSpPr/>
              <p:nvPr/>
            </p:nvGrpSpPr>
            <p:grpSpPr>
              <a:xfrm>
                <a:off x="7158974" y="592357"/>
                <a:ext cx="2324700" cy="1241888"/>
                <a:chOff x="6822758" y="501521"/>
                <a:chExt cx="2324700" cy="1241888"/>
              </a:xfrm>
            </p:grpSpPr>
            <p:sp>
              <p:nvSpPr>
                <p:cNvPr id="3903" name="Google Shape;3903;g382062e5864_0_1426"/>
                <p:cNvSpPr txBox="1"/>
                <p:nvPr/>
              </p:nvSpPr>
              <p:spPr>
                <a:xfrm>
                  <a:off x="6822758" y="501521"/>
                  <a:ext cx="23247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a:solidFill>
                        <a:srgbClr val="FF6600"/>
                      </a:solidFill>
                      <a:latin typeface="Arial"/>
                      <a:ea typeface="Arial"/>
                      <a:cs typeface="Arial"/>
                      <a:sym typeface="Arial"/>
                    </a:rPr>
                    <a:t>大聲說出</a:t>
                  </a:r>
                  <a:endParaRPr sz="3200" b="1">
                    <a:solidFill>
                      <a:srgbClr val="FF6600"/>
                    </a:solidFill>
                    <a:latin typeface="Arial"/>
                    <a:ea typeface="Arial"/>
                    <a:cs typeface="Arial"/>
                    <a:sym typeface="Arial"/>
                  </a:endParaRPr>
                </a:p>
              </p:txBody>
            </p:sp>
            <p:sp>
              <p:nvSpPr>
                <p:cNvPr id="3904" name="Google Shape;3904;g382062e5864_0_1426"/>
                <p:cNvSpPr/>
                <p:nvPr/>
              </p:nvSpPr>
              <p:spPr>
                <a:xfrm rot="-654668">
                  <a:off x="7094274" y="1102348"/>
                  <a:ext cx="633961" cy="5847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a:solidFill>
                        <a:srgbClr val="FF6600"/>
                      </a:solidFill>
                      <a:latin typeface="Arial"/>
                      <a:ea typeface="Arial"/>
                      <a:cs typeface="Arial"/>
                      <a:sym typeface="Arial"/>
                    </a:rPr>
                    <a:t>我</a:t>
                  </a:r>
                  <a:endParaRPr/>
                </a:p>
              </p:txBody>
            </p:sp>
            <p:sp>
              <p:nvSpPr>
                <p:cNvPr id="3905" name="Google Shape;3905;g382062e5864_0_1426"/>
                <p:cNvSpPr/>
                <p:nvPr/>
              </p:nvSpPr>
              <p:spPr>
                <a:xfrm>
                  <a:off x="7663532" y="1035409"/>
                  <a:ext cx="6354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4000" b="1">
                      <a:solidFill>
                        <a:srgbClr val="FF6600"/>
                      </a:solidFill>
                      <a:latin typeface="Arial"/>
                      <a:ea typeface="Arial"/>
                      <a:cs typeface="Arial"/>
                      <a:sym typeface="Arial"/>
                    </a:rPr>
                    <a:t>愛</a:t>
                  </a:r>
                  <a:endParaRPr/>
                </a:p>
              </p:txBody>
            </p:sp>
            <p:sp>
              <p:nvSpPr>
                <p:cNvPr id="3906" name="Google Shape;3906;g382062e5864_0_1426"/>
                <p:cNvSpPr/>
                <p:nvPr/>
              </p:nvSpPr>
              <p:spPr>
                <a:xfrm rot="483394">
                  <a:off x="8234177" y="1086324"/>
                  <a:ext cx="595073" cy="5847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a:solidFill>
                        <a:srgbClr val="FF6600"/>
                      </a:solidFill>
                      <a:latin typeface="Arial"/>
                      <a:ea typeface="Arial"/>
                      <a:cs typeface="Arial"/>
                      <a:sym typeface="Arial"/>
                    </a:rPr>
                    <a:t>你</a:t>
                  </a:r>
                  <a:endParaRPr/>
                </a:p>
              </p:txBody>
            </p:sp>
          </p:grpSp>
          <p:pic>
            <p:nvPicPr>
              <p:cNvPr id="3907" name="Google Shape;3907;g382062e5864_0_1426"/>
              <p:cNvPicPr preferRelativeResize="0"/>
              <p:nvPr/>
            </p:nvPicPr>
            <p:blipFill rotWithShape="1">
              <a:blip r:embed="rId8">
                <a:alphaModFix/>
              </a:blip>
              <a:srcRect l="53153" t="26281" r="25811" b="52121"/>
              <a:stretch/>
            </p:blipFill>
            <p:spPr>
              <a:xfrm>
                <a:off x="9151383" y="884745"/>
                <a:ext cx="404031" cy="584776"/>
              </a:xfrm>
              <a:prstGeom prst="rect">
                <a:avLst/>
              </a:prstGeom>
              <a:noFill/>
              <a:ln>
                <a:noFill/>
              </a:ln>
            </p:spPr>
          </p:pic>
        </p:grpSp>
        <p:sp>
          <p:nvSpPr>
            <p:cNvPr id="3908" name="Google Shape;3908;g382062e5864_0_1426"/>
            <p:cNvSpPr txBox="1"/>
            <p:nvPr/>
          </p:nvSpPr>
          <p:spPr>
            <a:xfrm>
              <a:off x="2699316" y="746760"/>
              <a:ext cx="4900800" cy="1367700"/>
            </a:xfrm>
            <a:prstGeom prst="rect">
              <a:avLst/>
            </a:prstGeom>
            <a:noFill/>
            <a:ln>
              <a:noFill/>
            </a:ln>
          </p:spPr>
          <p:txBody>
            <a:bodyPr spcFirstLastPara="1" wrap="square" lIns="36575" tIns="36575" rIns="36575" bIns="36575" anchor="t" anchorCtr="0">
              <a:noAutofit/>
            </a:bodyPr>
            <a:lstStyle/>
            <a:p>
              <a:pPr marL="0" marR="0" lvl="0" indent="0" algn="ctr" rtl="0">
                <a:spcBef>
                  <a:spcPts val="0"/>
                </a:spcBef>
                <a:spcAft>
                  <a:spcPts val="0"/>
                </a:spcAft>
                <a:buNone/>
              </a:pPr>
              <a:r>
                <a:rPr lang="zh-TW" sz="8000" b="1" i="0" u="none" strike="noStrike">
                  <a:solidFill>
                    <a:srgbClr val="FFFFFF"/>
                  </a:solidFill>
                  <a:latin typeface="Arial"/>
                  <a:ea typeface="Arial"/>
                  <a:cs typeface="Arial"/>
                  <a:sym typeface="Arial"/>
                </a:rPr>
                <a:t>師情話語</a:t>
              </a:r>
              <a:endParaRPr sz="1800" b="1" i="0" u="none" strike="noStrike">
                <a:solidFill>
                  <a:srgbClr val="FFFFFF"/>
                </a:solidFill>
                <a:latin typeface="Arial"/>
                <a:ea typeface="Arial"/>
                <a:cs typeface="Arial"/>
                <a:sym typeface="Arial"/>
              </a:endParaRPr>
            </a:p>
          </p:txBody>
        </p:sp>
      </p:grpSp>
      <p:sp>
        <p:nvSpPr>
          <p:cNvPr id="3909" name="Google Shape;3909;g382062e5864_0_1426"/>
          <p:cNvSpPr/>
          <p:nvPr/>
        </p:nvSpPr>
        <p:spPr>
          <a:xfrm>
            <a:off x="4110330" y="7011126"/>
            <a:ext cx="3000900" cy="461700"/>
          </a:xfrm>
          <a:prstGeom prst="rect">
            <a:avLst/>
          </a:prstGeom>
          <a:noFill/>
          <a:ln>
            <a:noFill/>
          </a:ln>
          <a:effectLst>
            <a:outerShdw blurRad="50800" sx="1000" sy="1000" algn="ctr" rotWithShape="0">
              <a:schemeClr val="lt1"/>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a:solidFill>
                  <a:srgbClr val="8D5E2F"/>
                </a:solidFill>
                <a:latin typeface="Arial"/>
                <a:ea typeface="Arial"/>
                <a:cs typeface="Arial"/>
                <a:sym typeface="Arial"/>
              </a:rPr>
              <a:t>輔導處邀您共襄盛舉</a:t>
            </a:r>
            <a:endParaRPr sz="2400">
              <a:solidFill>
                <a:srgbClr val="8D5E2F"/>
              </a:solidFill>
              <a:latin typeface="Calibri"/>
              <a:ea typeface="Calibri"/>
              <a:cs typeface="Calibri"/>
              <a:sym typeface="Calibri"/>
            </a:endParaRPr>
          </a:p>
        </p:txBody>
      </p:sp>
      <p:sp>
        <p:nvSpPr>
          <p:cNvPr id="3910" name="Google Shape;3910;g382062e5864_0_1426"/>
          <p:cNvSpPr/>
          <p:nvPr/>
        </p:nvSpPr>
        <p:spPr>
          <a:xfrm>
            <a:off x="591127" y="1904174"/>
            <a:ext cx="9009900" cy="4463400"/>
          </a:xfrm>
          <a:prstGeom prst="rect">
            <a:avLst/>
          </a:prstGeom>
          <a:blipFill rotWithShape="1">
            <a:blip r:embed="rId9">
              <a:alphaModFix amt="20000"/>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11" name="Google Shape;3911;g382062e5864_0_1426"/>
          <p:cNvSpPr txBox="1"/>
          <p:nvPr/>
        </p:nvSpPr>
        <p:spPr>
          <a:xfrm>
            <a:off x="1502084" y="2039058"/>
            <a:ext cx="1259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盧睿哲</a:t>
            </a:r>
            <a:endParaRPr/>
          </a:p>
        </p:txBody>
      </p:sp>
      <p:sp>
        <p:nvSpPr>
          <p:cNvPr id="3912" name="Google Shape;3912;g382062e5864_0_1426"/>
          <p:cNvSpPr txBox="1"/>
          <p:nvPr/>
        </p:nvSpPr>
        <p:spPr>
          <a:xfrm>
            <a:off x="2705664" y="2040269"/>
            <a:ext cx="72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想對</a:t>
            </a:r>
            <a:endParaRPr/>
          </a:p>
        </p:txBody>
      </p:sp>
      <p:sp>
        <p:nvSpPr>
          <p:cNvPr id="3913" name="Google Shape;3913;g382062e5864_0_1426"/>
          <p:cNvSpPr txBox="1"/>
          <p:nvPr/>
        </p:nvSpPr>
        <p:spPr>
          <a:xfrm>
            <a:off x="3521821" y="2043544"/>
            <a:ext cx="13320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吳姿嫻</a:t>
            </a:r>
            <a:endParaRPr/>
          </a:p>
        </p:txBody>
      </p:sp>
      <p:sp>
        <p:nvSpPr>
          <p:cNvPr id="3914" name="Google Shape;3914;g382062e5864_0_1426"/>
          <p:cNvSpPr txBox="1"/>
          <p:nvPr/>
        </p:nvSpPr>
        <p:spPr>
          <a:xfrm>
            <a:off x="4803275" y="2056193"/>
            <a:ext cx="914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老師說</a:t>
            </a:r>
            <a:endParaRPr/>
          </a:p>
        </p:txBody>
      </p:sp>
      <p:sp>
        <p:nvSpPr>
          <p:cNvPr id="3915" name="Google Shape;3915;g382062e5864_0_1426"/>
          <p:cNvSpPr txBox="1"/>
          <p:nvPr/>
        </p:nvSpPr>
        <p:spPr>
          <a:xfrm>
            <a:off x="807376" y="2674375"/>
            <a:ext cx="7211400" cy="2862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3000">
                <a:solidFill>
                  <a:schemeClr val="dk1"/>
                </a:solidFill>
                <a:latin typeface="DFKai-SB"/>
                <a:ea typeface="DFKai-SB"/>
                <a:cs typeface="DFKai-SB"/>
                <a:sym typeface="DFKai-SB"/>
              </a:rPr>
              <a:t>感謝班導這三年來一直陪伴我們，無論是在課業上還是生活中都給予我們很多幫助與指導，雖然某些時間會讓班導頭痛，我也很幸運遇上班導，能夠讓我學到更多不同的事物，也勇於挑戰自己、嘗試不同方向，面對未來。</a:t>
            </a:r>
            <a:endParaRPr sz="1200"/>
          </a:p>
        </p:txBody>
      </p:sp>
      <p:sp>
        <p:nvSpPr>
          <p:cNvPr id="3916" name="Google Shape;3916;g382062e5864_0_1426"/>
          <p:cNvSpPr txBox="1"/>
          <p:nvPr/>
        </p:nvSpPr>
        <p:spPr>
          <a:xfrm>
            <a:off x="807369" y="2056193"/>
            <a:ext cx="755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Calibri"/>
                <a:ea typeface="Calibri"/>
                <a:cs typeface="Calibri"/>
                <a:sym typeface="Calibri"/>
              </a:rPr>
              <a:t>907</a:t>
            </a:r>
            <a:endParaRPr/>
          </a:p>
        </p:txBody>
      </p:sp>
      <p:pic>
        <p:nvPicPr>
          <p:cNvPr id="3917" name="Google Shape;3917;g382062e5864_0_1426"/>
          <p:cNvPicPr preferRelativeResize="0"/>
          <p:nvPr/>
        </p:nvPicPr>
        <p:blipFill rotWithShape="1">
          <a:blip r:embed="rId10">
            <a:alphaModFix/>
          </a:blip>
          <a:srcRect/>
          <a:stretch/>
        </p:blipFill>
        <p:spPr>
          <a:xfrm>
            <a:off x="7934348" y="4624013"/>
            <a:ext cx="2586000" cy="25859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3921"/>
        <p:cNvGrpSpPr/>
        <p:nvPr/>
      </p:nvGrpSpPr>
      <p:grpSpPr>
        <a:xfrm>
          <a:off x="0" y="0"/>
          <a:ext cx="0" cy="0"/>
          <a:chOff x="0" y="0"/>
          <a:chExt cx="0" cy="0"/>
        </a:xfrm>
      </p:grpSpPr>
      <p:pic>
        <p:nvPicPr>
          <p:cNvPr id="3922" name="Google Shape;3922;g382062e5864_0_1170" descr="未命名設計 (1)"/>
          <p:cNvPicPr preferRelativeResize="0"/>
          <p:nvPr/>
        </p:nvPicPr>
        <p:blipFill rotWithShape="1">
          <a:blip r:embed="rId3">
            <a:alphaModFix/>
          </a:blip>
          <a:srcRect r="55656" b="82022"/>
          <a:stretch/>
        </p:blipFill>
        <p:spPr>
          <a:xfrm rot="5400000">
            <a:off x="8056536" y="716276"/>
            <a:ext cx="3351558" cy="1922175"/>
          </a:xfrm>
          <a:prstGeom prst="rect">
            <a:avLst/>
          </a:prstGeom>
          <a:noFill/>
          <a:ln>
            <a:noFill/>
          </a:ln>
        </p:spPr>
      </p:pic>
      <p:pic>
        <p:nvPicPr>
          <p:cNvPr id="3923" name="Google Shape;3923;g382062e5864_0_1170" descr="未命名設計 (1)"/>
          <p:cNvPicPr preferRelativeResize="0"/>
          <p:nvPr/>
        </p:nvPicPr>
        <p:blipFill rotWithShape="1">
          <a:blip r:embed="rId4">
            <a:alphaModFix/>
          </a:blip>
          <a:srcRect t="21778" r="85905" b="51350"/>
          <a:stretch/>
        </p:blipFill>
        <p:spPr>
          <a:xfrm rot="5400000">
            <a:off x="7313070" y="-902308"/>
            <a:ext cx="1065214" cy="2872999"/>
          </a:xfrm>
          <a:prstGeom prst="rect">
            <a:avLst/>
          </a:prstGeom>
          <a:noFill/>
          <a:ln>
            <a:noFill/>
          </a:ln>
        </p:spPr>
      </p:pic>
      <p:pic>
        <p:nvPicPr>
          <p:cNvPr id="3924" name="Google Shape;3924;g382062e5864_0_1170" descr="未命名設計 (1)"/>
          <p:cNvPicPr preferRelativeResize="0"/>
          <p:nvPr/>
        </p:nvPicPr>
        <p:blipFill rotWithShape="1">
          <a:blip r:embed="rId5">
            <a:alphaModFix/>
          </a:blip>
          <a:srcRect t="65462" r="76096"/>
          <a:stretch/>
        </p:blipFill>
        <p:spPr>
          <a:xfrm rot="5400000">
            <a:off x="938098" y="-934920"/>
            <a:ext cx="1793877" cy="3666893"/>
          </a:xfrm>
          <a:prstGeom prst="rect">
            <a:avLst/>
          </a:prstGeom>
          <a:noFill/>
          <a:ln>
            <a:noFill/>
          </a:ln>
        </p:spPr>
      </p:pic>
      <p:pic>
        <p:nvPicPr>
          <p:cNvPr id="3925" name="Google Shape;3925;g382062e5864_0_1170" descr="未命名設計 (1)"/>
          <p:cNvPicPr preferRelativeResize="0"/>
          <p:nvPr/>
        </p:nvPicPr>
        <p:blipFill rotWithShape="1">
          <a:blip r:embed="rId5">
            <a:alphaModFix/>
          </a:blip>
          <a:srcRect l="56531" b="77862"/>
          <a:stretch/>
        </p:blipFill>
        <p:spPr>
          <a:xfrm rot="5400000">
            <a:off x="7867303" y="4733578"/>
            <a:ext cx="3285352" cy="2366847"/>
          </a:xfrm>
          <a:prstGeom prst="rect">
            <a:avLst/>
          </a:prstGeom>
          <a:noFill/>
          <a:ln>
            <a:noFill/>
          </a:ln>
        </p:spPr>
      </p:pic>
      <p:pic>
        <p:nvPicPr>
          <p:cNvPr id="3926" name="Google Shape;3926;g382062e5864_0_1170" descr="未命名設計 (1)"/>
          <p:cNvPicPr preferRelativeResize="0"/>
          <p:nvPr/>
        </p:nvPicPr>
        <p:blipFill rotWithShape="1">
          <a:blip r:embed="rId5">
            <a:alphaModFix/>
          </a:blip>
          <a:srcRect l="76656" t="24451" b="49074"/>
          <a:stretch/>
        </p:blipFill>
        <p:spPr>
          <a:xfrm rot="5400000">
            <a:off x="3496961" y="5262256"/>
            <a:ext cx="1764284" cy="2830552"/>
          </a:xfrm>
          <a:prstGeom prst="rect">
            <a:avLst/>
          </a:prstGeom>
          <a:noFill/>
          <a:ln>
            <a:noFill/>
          </a:ln>
        </p:spPr>
      </p:pic>
      <p:pic>
        <p:nvPicPr>
          <p:cNvPr id="3927" name="Google Shape;3927;g382062e5864_0_1170" descr="未命名設計 (1)"/>
          <p:cNvPicPr preferRelativeResize="0"/>
          <p:nvPr/>
        </p:nvPicPr>
        <p:blipFill rotWithShape="1">
          <a:blip r:embed="rId5">
            <a:alphaModFix/>
          </a:blip>
          <a:srcRect l="76656" t="74917" b="-169"/>
          <a:stretch/>
        </p:blipFill>
        <p:spPr>
          <a:xfrm rot="5400000">
            <a:off x="447382" y="5342740"/>
            <a:ext cx="1764284" cy="2699792"/>
          </a:xfrm>
          <a:prstGeom prst="rect">
            <a:avLst/>
          </a:prstGeom>
          <a:noFill/>
          <a:ln>
            <a:noFill/>
          </a:ln>
        </p:spPr>
      </p:pic>
      <p:sp>
        <p:nvSpPr>
          <p:cNvPr id="3928" name="Google Shape;3928;g382062e5864_0_1170"/>
          <p:cNvSpPr/>
          <p:nvPr/>
        </p:nvSpPr>
        <p:spPr>
          <a:xfrm>
            <a:off x="772459" y="184093"/>
            <a:ext cx="52821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a:solidFill>
                  <a:srgbClr val="548135"/>
                </a:solidFill>
                <a:latin typeface="Arial"/>
                <a:ea typeface="Arial"/>
                <a:cs typeface="Arial"/>
                <a:sym typeface="Arial"/>
              </a:rPr>
              <a:t>國風國中 11</a:t>
            </a:r>
            <a:r>
              <a:rPr lang="zh-TW" sz="2400">
                <a:solidFill>
                  <a:srgbClr val="548135"/>
                </a:solidFill>
              </a:rPr>
              <a:t>4</a:t>
            </a:r>
            <a:r>
              <a:rPr lang="zh-TW" sz="2400">
                <a:solidFill>
                  <a:srgbClr val="548135"/>
                </a:solidFill>
                <a:latin typeface="Arial"/>
                <a:ea typeface="Arial"/>
                <a:cs typeface="Arial"/>
                <a:sym typeface="Arial"/>
              </a:rPr>
              <a:t>學年度 教師節感恩活動 </a:t>
            </a:r>
            <a:endParaRPr sz="2400">
              <a:solidFill>
                <a:srgbClr val="548135"/>
              </a:solidFill>
              <a:latin typeface="Arial"/>
              <a:ea typeface="Arial"/>
              <a:cs typeface="Arial"/>
              <a:sym typeface="Arial"/>
            </a:endParaRPr>
          </a:p>
        </p:txBody>
      </p:sp>
      <p:pic>
        <p:nvPicPr>
          <p:cNvPr id="3929" name="Google Shape;3929;g382062e5864_0_1170"/>
          <p:cNvPicPr preferRelativeResize="0"/>
          <p:nvPr/>
        </p:nvPicPr>
        <p:blipFill rotWithShape="1">
          <a:blip r:embed="rId6">
            <a:alphaModFix/>
          </a:blip>
          <a:srcRect/>
          <a:stretch/>
        </p:blipFill>
        <p:spPr>
          <a:xfrm>
            <a:off x="138184" y="46804"/>
            <a:ext cx="634275" cy="634275"/>
          </a:xfrm>
          <a:prstGeom prst="rect">
            <a:avLst/>
          </a:prstGeom>
          <a:noFill/>
          <a:ln>
            <a:noFill/>
          </a:ln>
        </p:spPr>
      </p:pic>
      <p:grpSp>
        <p:nvGrpSpPr>
          <p:cNvPr id="3930" name="Google Shape;3930;g382062e5864_0_1170"/>
          <p:cNvGrpSpPr/>
          <p:nvPr/>
        </p:nvGrpSpPr>
        <p:grpSpPr>
          <a:xfrm>
            <a:off x="2699316" y="-113772"/>
            <a:ext cx="7543462" cy="2273808"/>
            <a:chOff x="2699316" y="-113772"/>
            <a:chExt cx="7543462" cy="2273808"/>
          </a:xfrm>
        </p:grpSpPr>
        <p:grpSp>
          <p:nvGrpSpPr>
            <p:cNvPr id="3931" name="Google Shape;3931;g382062e5864_0_1170"/>
            <p:cNvGrpSpPr/>
            <p:nvPr/>
          </p:nvGrpSpPr>
          <p:grpSpPr>
            <a:xfrm>
              <a:off x="6915981" y="-113772"/>
              <a:ext cx="3326797" cy="2273808"/>
              <a:chOff x="6518494" y="19393"/>
              <a:chExt cx="3326797" cy="2273808"/>
            </a:xfrm>
          </p:grpSpPr>
          <p:pic>
            <p:nvPicPr>
              <p:cNvPr id="3932" name="Google Shape;3932;g382062e5864_0_1170"/>
              <p:cNvPicPr preferRelativeResize="0"/>
              <p:nvPr/>
            </p:nvPicPr>
            <p:blipFill rotWithShape="1">
              <a:blip r:embed="rId7">
                <a:alphaModFix/>
              </a:blip>
              <a:srcRect l="21338" t="2950" r="54525" b="67453"/>
              <a:stretch/>
            </p:blipFill>
            <p:spPr>
              <a:xfrm rot="-470706">
                <a:off x="6631473" y="222277"/>
                <a:ext cx="3100840" cy="1868041"/>
              </a:xfrm>
              <a:prstGeom prst="rect">
                <a:avLst/>
              </a:prstGeom>
              <a:noFill/>
              <a:ln>
                <a:noFill/>
              </a:ln>
            </p:spPr>
          </p:pic>
          <p:grpSp>
            <p:nvGrpSpPr>
              <p:cNvPr id="3933" name="Google Shape;3933;g382062e5864_0_1170"/>
              <p:cNvGrpSpPr/>
              <p:nvPr/>
            </p:nvGrpSpPr>
            <p:grpSpPr>
              <a:xfrm>
                <a:off x="7158974" y="592357"/>
                <a:ext cx="2324700" cy="1241888"/>
                <a:chOff x="6822758" y="501521"/>
                <a:chExt cx="2324700" cy="1241888"/>
              </a:xfrm>
            </p:grpSpPr>
            <p:sp>
              <p:nvSpPr>
                <p:cNvPr id="3934" name="Google Shape;3934;g382062e5864_0_1170"/>
                <p:cNvSpPr txBox="1"/>
                <p:nvPr/>
              </p:nvSpPr>
              <p:spPr>
                <a:xfrm>
                  <a:off x="6822758" y="501521"/>
                  <a:ext cx="23247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a:solidFill>
                        <a:srgbClr val="FF6600"/>
                      </a:solidFill>
                      <a:latin typeface="Arial"/>
                      <a:ea typeface="Arial"/>
                      <a:cs typeface="Arial"/>
                      <a:sym typeface="Arial"/>
                    </a:rPr>
                    <a:t>大聲說出</a:t>
                  </a:r>
                  <a:endParaRPr sz="3200" b="1">
                    <a:solidFill>
                      <a:srgbClr val="FF6600"/>
                    </a:solidFill>
                    <a:latin typeface="Arial"/>
                    <a:ea typeface="Arial"/>
                    <a:cs typeface="Arial"/>
                    <a:sym typeface="Arial"/>
                  </a:endParaRPr>
                </a:p>
              </p:txBody>
            </p:sp>
            <p:sp>
              <p:nvSpPr>
                <p:cNvPr id="3935" name="Google Shape;3935;g382062e5864_0_1170"/>
                <p:cNvSpPr/>
                <p:nvPr/>
              </p:nvSpPr>
              <p:spPr>
                <a:xfrm rot="-654668">
                  <a:off x="7094274" y="1102348"/>
                  <a:ext cx="633961" cy="5847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a:solidFill>
                        <a:srgbClr val="FF6600"/>
                      </a:solidFill>
                      <a:latin typeface="Arial"/>
                      <a:ea typeface="Arial"/>
                      <a:cs typeface="Arial"/>
                      <a:sym typeface="Arial"/>
                    </a:rPr>
                    <a:t>我</a:t>
                  </a:r>
                  <a:endParaRPr/>
                </a:p>
              </p:txBody>
            </p:sp>
            <p:sp>
              <p:nvSpPr>
                <p:cNvPr id="3936" name="Google Shape;3936;g382062e5864_0_1170"/>
                <p:cNvSpPr/>
                <p:nvPr/>
              </p:nvSpPr>
              <p:spPr>
                <a:xfrm>
                  <a:off x="7663532" y="1035409"/>
                  <a:ext cx="6354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4000" b="1">
                      <a:solidFill>
                        <a:srgbClr val="FF6600"/>
                      </a:solidFill>
                      <a:latin typeface="Arial"/>
                      <a:ea typeface="Arial"/>
                      <a:cs typeface="Arial"/>
                      <a:sym typeface="Arial"/>
                    </a:rPr>
                    <a:t>愛</a:t>
                  </a:r>
                  <a:endParaRPr/>
                </a:p>
              </p:txBody>
            </p:sp>
            <p:sp>
              <p:nvSpPr>
                <p:cNvPr id="3937" name="Google Shape;3937;g382062e5864_0_1170"/>
                <p:cNvSpPr/>
                <p:nvPr/>
              </p:nvSpPr>
              <p:spPr>
                <a:xfrm rot="483394">
                  <a:off x="8234177" y="1086324"/>
                  <a:ext cx="595073" cy="5847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a:solidFill>
                        <a:srgbClr val="FF6600"/>
                      </a:solidFill>
                      <a:latin typeface="Arial"/>
                      <a:ea typeface="Arial"/>
                      <a:cs typeface="Arial"/>
                      <a:sym typeface="Arial"/>
                    </a:rPr>
                    <a:t>你</a:t>
                  </a:r>
                  <a:endParaRPr/>
                </a:p>
              </p:txBody>
            </p:sp>
          </p:grpSp>
          <p:pic>
            <p:nvPicPr>
              <p:cNvPr id="3938" name="Google Shape;3938;g382062e5864_0_1170"/>
              <p:cNvPicPr preferRelativeResize="0"/>
              <p:nvPr/>
            </p:nvPicPr>
            <p:blipFill rotWithShape="1">
              <a:blip r:embed="rId8">
                <a:alphaModFix/>
              </a:blip>
              <a:srcRect l="53153" t="26281" r="25811" b="52121"/>
              <a:stretch/>
            </p:blipFill>
            <p:spPr>
              <a:xfrm>
                <a:off x="9151383" y="884745"/>
                <a:ext cx="404031" cy="584776"/>
              </a:xfrm>
              <a:prstGeom prst="rect">
                <a:avLst/>
              </a:prstGeom>
              <a:noFill/>
              <a:ln>
                <a:noFill/>
              </a:ln>
            </p:spPr>
          </p:pic>
        </p:grpSp>
        <p:sp>
          <p:nvSpPr>
            <p:cNvPr id="3939" name="Google Shape;3939;g382062e5864_0_1170"/>
            <p:cNvSpPr txBox="1"/>
            <p:nvPr/>
          </p:nvSpPr>
          <p:spPr>
            <a:xfrm>
              <a:off x="2699316" y="746760"/>
              <a:ext cx="4900800" cy="1367700"/>
            </a:xfrm>
            <a:prstGeom prst="rect">
              <a:avLst/>
            </a:prstGeom>
            <a:noFill/>
            <a:ln>
              <a:noFill/>
            </a:ln>
          </p:spPr>
          <p:txBody>
            <a:bodyPr spcFirstLastPara="1" wrap="square" lIns="36575" tIns="36575" rIns="36575" bIns="36575" anchor="t" anchorCtr="0">
              <a:noAutofit/>
            </a:bodyPr>
            <a:lstStyle/>
            <a:p>
              <a:pPr marL="0" marR="0" lvl="0" indent="0" algn="ctr" rtl="0">
                <a:spcBef>
                  <a:spcPts val="0"/>
                </a:spcBef>
                <a:spcAft>
                  <a:spcPts val="0"/>
                </a:spcAft>
                <a:buNone/>
              </a:pPr>
              <a:r>
                <a:rPr lang="zh-TW" sz="8000" b="1" i="0" u="none" strike="noStrike">
                  <a:solidFill>
                    <a:srgbClr val="FFFFFF"/>
                  </a:solidFill>
                  <a:latin typeface="Arial"/>
                  <a:ea typeface="Arial"/>
                  <a:cs typeface="Arial"/>
                  <a:sym typeface="Arial"/>
                </a:rPr>
                <a:t>師情話語</a:t>
              </a:r>
              <a:endParaRPr sz="1800" b="1" i="0" u="none" strike="noStrike">
                <a:solidFill>
                  <a:srgbClr val="FFFFFF"/>
                </a:solidFill>
                <a:latin typeface="Arial"/>
                <a:ea typeface="Arial"/>
                <a:cs typeface="Arial"/>
                <a:sym typeface="Arial"/>
              </a:endParaRPr>
            </a:p>
          </p:txBody>
        </p:sp>
      </p:grpSp>
      <p:sp>
        <p:nvSpPr>
          <p:cNvPr id="3940" name="Google Shape;3940;g382062e5864_0_1170"/>
          <p:cNvSpPr/>
          <p:nvPr/>
        </p:nvSpPr>
        <p:spPr>
          <a:xfrm>
            <a:off x="4110330" y="7011126"/>
            <a:ext cx="3000900" cy="461700"/>
          </a:xfrm>
          <a:prstGeom prst="rect">
            <a:avLst/>
          </a:prstGeom>
          <a:noFill/>
          <a:ln>
            <a:noFill/>
          </a:ln>
          <a:effectLst>
            <a:outerShdw blurRad="50800" sx="1000" sy="1000" algn="ctr" rotWithShape="0">
              <a:schemeClr val="lt1"/>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a:solidFill>
                  <a:srgbClr val="8D5E2F"/>
                </a:solidFill>
                <a:latin typeface="Arial"/>
                <a:ea typeface="Arial"/>
                <a:cs typeface="Arial"/>
                <a:sym typeface="Arial"/>
              </a:rPr>
              <a:t>輔導處邀您共襄盛舉</a:t>
            </a:r>
            <a:endParaRPr sz="2400">
              <a:solidFill>
                <a:srgbClr val="8D5E2F"/>
              </a:solidFill>
              <a:latin typeface="Calibri"/>
              <a:ea typeface="Calibri"/>
              <a:cs typeface="Calibri"/>
              <a:sym typeface="Calibri"/>
            </a:endParaRPr>
          </a:p>
        </p:txBody>
      </p:sp>
      <p:sp>
        <p:nvSpPr>
          <p:cNvPr id="3941" name="Google Shape;3941;g382062e5864_0_1170"/>
          <p:cNvSpPr/>
          <p:nvPr/>
        </p:nvSpPr>
        <p:spPr>
          <a:xfrm>
            <a:off x="591127" y="1904174"/>
            <a:ext cx="9009900" cy="4463400"/>
          </a:xfrm>
          <a:prstGeom prst="rect">
            <a:avLst/>
          </a:prstGeom>
          <a:blipFill rotWithShape="1">
            <a:blip r:embed="rId9">
              <a:alphaModFix amt="20000"/>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42" name="Google Shape;3942;g382062e5864_0_1170"/>
          <p:cNvSpPr txBox="1"/>
          <p:nvPr/>
        </p:nvSpPr>
        <p:spPr>
          <a:xfrm>
            <a:off x="1502084" y="2039058"/>
            <a:ext cx="1259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姜焯騰</a:t>
            </a:r>
            <a:endParaRPr/>
          </a:p>
        </p:txBody>
      </p:sp>
      <p:sp>
        <p:nvSpPr>
          <p:cNvPr id="3943" name="Google Shape;3943;g382062e5864_0_1170"/>
          <p:cNvSpPr txBox="1"/>
          <p:nvPr/>
        </p:nvSpPr>
        <p:spPr>
          <a:xfrm>
            <a:off x="2705664" y="2040269"/>
            <a:ext cx="72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想對</a:t>
            </a:r>
            <a:endParaRPr/>
          </a:p>
        </p:txBody>
      </p:sp>
      <p:sp>
        <p:nvSpPr>
          <p:cNvPr id="3944" name="Google Shape;3944;g382062e5864_0_1170"/>
          <p:cNvSpPr txBox="1"/>
          <p:nvPr/>
        </p:nvSpPr>
        <p:spPr>
          <a:xfrm>
            <a:off x="3521821" y="2043544"/>
            <a:ext cx="13320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吳姿嫻</a:t>
            </a:r>
            <a:endParaRPr/>
          </a:p>
        </p:txBody>
      </p:sp>
      <p:sp>
        <p:nvSpPr>
          <p:cNvPr id="3945" name="Google Shape;3945;g382062e5864_0_1170"/>
          <p:cNvSpPr txBox="1"/>
          <p:nvPr/>
        </p:nvSpPr>
        <p:spPr>
          <a:xfrm>
            <a:off x="4803275" y="2056193"/>
            <a:ext cx="914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老師說</a:t>
            </a:r>
            <a:endParaRPr/>
          </a:p>
        </p:txBody>
      </p:sp>
      <p:sp>
        <p:nvSpPr>
          <p:cNvPr id="3946" name="Google Shape;3946;g382062e5864_0_1170"/>
          <p:cNvSpPr txBox="1"/>
          <p:nvPr/>
        </p:nvSpPr>
        <p:spPr>
          <a:xfrm>
            <a:off x="773401" y="2486900"/>
            <a:ext cx="7211400" cy="3832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700">
                <a:solidFill>
                  <a:schemeClr val="dk1"/>
                </a:solidFill>
                <a:latin typeface="DFKai-SB"/>
                <a:ea typeface="DFKai-SB"/>
                <a:cs typeface="DFKai-SB"/>
                <a:sym typeface="DFKai-SB"/>
              </a:rPr>
              <a:t>時光飛逝，歲月如梭。時間真的過得好快，彷彿我還只是那個剛進到國中的的幼稚學生。三年說長不長，說短不短。在這段即將結束的緣分中，我想要謝謝老師一直用心的栽培我，也是因為老師認真的教導，我才漸漸地對學習有了興趣以及動力，一次一次來自老師的肯定讓我越來越有自信。對老師的感謝絕對道不完，謝謝老師非常用心、不厭其煩的教導九年七班!</a:t>
            </a:r>
            <a:endParaRPr sz="900"/>
          </a:p>
        </p:txBody>
      </p:sp>
      <p:sp>
        <p:nvSpPr>
          <p:cNvPr id="3947" name="Google Shape;3947;g382062e5864_0_1170"/>
          <p:cNvSpPr txBox="1"/>
          <p:nvPr/>
        </p:nvSpPr>
        <p:spPr>
          <a:xfrm>
            <a:off x="807369" y="2056193"/>
            <a:ext cx="755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Calibri"/>
                <a:ea typeface="Calibri"/>
                <a:cs typeface="Calibri"/>
                <a:sym typeface="Calibri"/>
              </a:rPr>
              <a:t>907</a:t>
            </a:r>
            <a:endParaRPr/>
          </a:p>
        </p:txBody>
      </p:sp>
      <p:pic>
        <p:nvPicPr>
          <p:cNvPr id="3948" name="Google Shape;3948;g382062e5864_0_1170"/>
          <p:cNvPicPr preferRelativeResize="0"/>
          <p:nvPr/>
        </p:nvPicPr>
        <p:blipFill rotWithShape="1">
          <a:blip r:embed="rId10">
            <a:alphaModFix/>
          </a:blip>
          <a:srcRect/>
          <a:stretch/>
        </p:blipFill>
        <p:spPr>
          <a:xfrm>
            <a:off x="7335248" y="4458750"/>
            <a:ext cx="2586000" cy="25859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3952"/>
        <p:cNvGrpSpPr/>
        <p:nvPr/>
      </p:nvGrpSpPr>
      <p:grpSpPr>
        <a:xfrm>
          <a:off x="0" y="0"/>
          <a:ext cx="0" cy="0"/>
          <a:chOff x="0" y="0"/>
          <a:chExt cx="0" cy="0"/>
        </a:xfrm>
      </p:grpSpPr>
      <p:pic>
        <p:nvPicPr>
          <p:cNvPr id="3953" name="Google Shape;3953;g382062e5864_0_1202" descr="未命名設計 (1)"/>
          <p:cNvPicPr preferRelativeResize="0"/>
          <p:nvPr/>
        </p:nvPicPr>
        <p:blipFill rotWithShape="1">
          <a:blip r:embed="rId3">
            <a:alphaModFix/>
          </a:blip>
          <a:srcRect r="55656" b="82022"/>
          <a:stretch/>
        </p:blipFill>
        <p:spPr>
          <a:xfrm rot="5400000">
            <a:off x="8056536" y="716276"/>
            <a:ext cx="3351558" cy="1922175"/>
          </a:xfrm>
          <a:prstGeom prst="rect">
            <a:avLst/>
          </a:prstGeom>
          <a:noFill/>
          <a:ln>
            <a:noFill/>
          </a:ln>
        </p:spPr>
      </p:pic>
      <p:pic>
        <p:nvPicPr>
          <p:cNvPr id="3954" name="Google Shape;3954;g382062e5864_0_1202" descr="未命名設計 (1)"/>
          <p:cNvPicPr preferRelativeResize="0"/>
          <p:nvPr/>
        </p:nvPicPr>
        <p:blipFill rotWithShape="1">
          <a:blip r:embed="rId4">
            <a:alphaModFix/>
          </a:blip>
          <a:srcRect t="21778" r="85905" b="51350"/>
          <a:stretch/>
        </p:blipFill>
        <p:spPr>
          <a:xfrm rot="5400000">
            <a:off x="7313070" y="-902308"/>
            <a:ext cx="1065214" cy="2872999"/>
          </a:xfrm>
          <a:prstGeom prst="rect">
            <a:avLst/>
          </a:prstGeom>
          <a:noFill/>
          <a:ln>
            <a:noFill/>
          </a:ln>
        </p:spPr>
      </p:pic>
      <p:pic>
        <p:nvPicPr>
          <p:cNvPr id="3955" name="Google Shape;3955;g382062e5864_0_1202" descr="未命名設計 (1)"/>
          <p:cNvPicPr preferRelativeResize="0"/>
          <p:nvPr/>
        </p:nvPicPr>
        <p:blipFill rotWithShape="1">
          <a:blip r:embed="rId5">
            <a:alphaModFix/>
          </a:blip>
          <a:srcRect t="65462" r="76096"/>
          <a:stretch/>
        </p:blipFill>
        <p:spPr>
          <a:xfrm rot="5400000">
            <a:off x="938098" y="-934920"/>
            <a:ext cx="1793877" cy="3666893"/>
          </a:xfrm>
          <a:prstGeom prst="rect">
            <a:avLst/>
          </a:prstGeom>
          <a:noFill/>
          <a:ln>
            <a:noFill/>
          </a:ln>
        </p:spPr>
      </p:pic>
      <p:pic>
        <p:nvPicPr>
          <p:cNvPr id="3956" name="Google Shape;3956;g382062e5864_0_1202" descr="未命名設計 (1)"/>
          <p:cNvPicPr preferRelativeResize="0"/>
          <p:nvPr/>
        </p:nvPicPr>
        <p:blipFill rotWithShape="1">
          <a:blip r:embed="rId5">
            <a:alphaModFix/>
          </a:blip>
          <a:srcRect l="56531" b="77862"/>
          <a:stretch/>
        </p:blipFill>
        <p:spPr>
          <a:xfrm rot="5400000">
            <a:off x="7867303" y="4733578"/>
            <a:ext cx="3285352" cy="2366847"/>
          </a:xfrm>
          <a:prstGeom prst="rect">
            <a:avLst/>
          </a:prstGeom>
          <a:noFill/>
          <a:ln>
            <a:noFill/>
          </a:ln>
        </p:spPr>
      </p:pic>
      <p:pic>
        <p:nvPicPr>
          <p:cNvPr id="3957" name="Google Shape;3957;g382062e5864_0_1202" descr="未命名設計 (1)"/>
          <p:cNvPicPr preferRelativeResize="0"/>
          <p:nvPr/>
        </p:nvPicPr>
        <p:blipFill rotWithShape="1">
          <a:blip r:embed="rId5">
            <a:alphaModFix/>
          </a:blip>
          <a:srcRect l="76656" t="24451" b="49074"/>
          <a:stretch/>
        </p:blipFill>
        <p:spPr>
          <a:xfrm rot="5400000">
            <a:off x="3496961" y="5262256"/>
            <a:ext cx="1764284" cy="2830552"/>
          </a:xfrm>
          <a:prstGeom prst="rect">
            <a:avLst/>
          </a:prstGeom>
          <a:noFill/>
          <a:ln>
            <a:noFill/>
          </a:ln>
        </p:spPr>
      </p:pic>
      <p:pic>
        <p:nvPicPr>
          <p:cNvPr id="3958" name="Google Shape;3958;g382062e5864_0_1202" descr="未命名設計 (1)"/>
          <p:cNvPicPr preferRelativeResize="0"/>
          <p:nvPr/>
        </p:nvPicPr>
        <p:blipFill rotWithShape="1">
          <a:blip r:embed="rId5">
            <a:alphaModFix/>
          </a:blip>
          <a:srcRect l="76656" t="74917" b="-169"/>
          <a:stretch/>
        </p:blipFill>
        <p:spPr>
          <a:xfrm rot="5400000">
            <a:off x="447382" y="5342740"/>
            <a:ext cx="1764284" cy="2699792"/>
          </a:xfrm>
          <a:prstGeom prst="rect">
            <a:avLst/>
          </a:prstGeom>
          <a:noFill/>
          <a:ln>
            <a:noFill/>
          </a:ln>
        </p:spPr>
      </p:pic>
      <p:sp>
        <p:nvSpPr>
          <p:cNvPr id="3959" name="Google Shape;3959;g382062e5864_0_1202"/>
          <p:cNvSpPr/>
          <p:nvPr/>
        </p:nvSpPr>
        <p:spPr>
          <a:xfrm>
            <a:off x="772459" y="184093"/>
            <a:ext cx="52821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a:solidFill>
                  <a:srgbClr val="548135"/>
                </a:solidFill>
                <a:latin typeface="Arial"/>
                <a:ea typeface="Arial"/>
                <a:cs typeface="Arial"/>
                <a:sym typeface="Arial"/>
              </a:rPr>
              <a:t>國風國中 11</a:t>
            </a:r>
            <a:r>
              <a:rPr lang="zh-TW" sz="2400">
                <a:solidFill>
                  <a:srgbClr val="548135"/>
                </a:solidFill>
              </a:rPr>
              <a:t>4</a:t>
            </a:r>
            <a:r>
              <a:rPr lang="zh-TW" sz="2400">
                <a:solidFill>
                  <a:srgbClr val="548135"/>
                </a:solidFill>
                <a:latin typeface="Arial"/>
                <a:ea typeface="Arial"/>
                <a:cs typeface="Arial"/>
                <a:sym typeface="Arial"/>
              </a:rPr>
              <a:t>學年度 教師節感恩活動 </a:t>
            </a:r>
            <a:endParaRPr sz="2400">
              <a:solidFill>
                <a:srgbClr val="548135"/>
              </a:solidFill>
              <a:latin typeface="Arial"/>
              <a:ea typeface="Arial"/>
              <a:cs typeface="Arial"/>
              <a:sym typeface="Arial"/>
            </a:endParaRPr>
          </a:p>
        </p:txBody>
      </p:sp>
      <p:pic>
        <p:nvPicPr>
          <p:cNvPr id="3960" name="Google Shape;3960;g382062e5864_0_1202"/>
          <p:cNvPicPr preferRelativeResize="0"/>
          <p:nvPr/>
        </p:nvPicPr>
        <p:blipFill rotWithShape="1">
          <a:blip r:embed="rId6">
            <a:alphaModFix/>
          </a:blip>
          <a:srcRect/>
          <a:stretch/>
        </p:blipFill>
        <p:spPr>
          <a:xfrm>
            <a:off x="138184" y="46804"/>
            <a:ext cx="634275" cy="634275"/>
          </a:xfrm>
          <a:prstGeom prst="rect">
            <a:avLst/>
          </a:prstGeom>
          <a:noFill/>
          <a:ln>
            <a:noFill/>
          </a:ln>
        </p:spPr>
      </p:pic>
      <p:grpSp>
        <p:nvGrpSpPr>
          <p:cNvPr id="3961" name="Google Shape;3961;g382062e5864_0_1202"/>
          <p:cNvGrpSpPr/>
          <p:nvPr/>
        </p:nvGrpSpPr>
        <p:grpSpPr>
          <a:xfrm>
            <a:off x="2699316" y="-113772"/>
            <a:ext cx="7543462" cy="2273808"/>
            <a:chOff x="2699316" y="-113772"/>
            <a:chExt cx="7543462" cy="2273808"/>
          </a:xfrm>
        </p:grpSpPr>
        <p:grpSp>
          <p:nvGrpSpPr>
            <p:cNvPr id="3962" name="Google Shape;3962;g382062e5864_0_1202"/>
            <p:cNvGrpSpPr/>
            <p:nvPr/>
          </p:nvGrpSpPr>
          <p:grpSpPr>
            <a:xfrm>
              <a:off x="6915981" y="-113772"/>
              <a:ext cx="3326797" cy="2273808"/>
              <a:chOff x="6518494" y="19393"/>
              <a:chExt cx="3326797" cy="2273808"/>
            </a:xfrm>
          </p:grpSpPr>
          <p:pic>
            <p:nvPicPr>
              <p:cNvPr id="3963" name="Google Shape;3963;g382062e5864_0_1202"/>
              <p:cNvPicPr preferRelativeResize="0"/>
              <p:nvPr/>
            </p:nvPicPr>
            <p:blipFill rotWithShape="1">
              <a:blip r:embed="rId7">
                <a:alphaModFix/>
              </a:blip>
              <a:srcRect l="21338" t="2950" r="54525" b="67453"/>
              <a:stretch/>
            </p:blipFill>
            <p:spPr>
              <a:xfrm rot="-470706">
                <a:off x="6631473" y="222277"/>
                <a:ext cx="3100840" cy="1868041"/>
              </a:xfrm>
              <a:prstGeom prst="rect">
                <a:avLst/>
              </a:prstGeom>
              <a:noFill/>
              <a:ln>
                <a:noFill/>
              </a:ln>
            </p:spPr>
          </p:pic>
          <p:grpSp>
            <p:nvGrpSpPr>
              <p:cNvPr id="3964" name="Google Shape;3964;g382062e5864_0_1202"/>
              <p:cNvGrpSpPr/>
              <p:nvPr/>
            </p:nvGrpSpPr>
            <p:grpSpPr>
              <a:xfrm>
                <a:off x="7158974" y="592357"/>
                <a:ext cx="2324700" cy="1241888"/>
                <a:chOff x="6822758" y="501521"/>
                <a:chExt cx="2324700" cy="1241888"/>
              </a:xfrm>
            </p:grpSpPr>
            <p:sp>
              <p:nvSpPr>
                <p:cNvPr id="3965" name="Google Shape;3965;g382062e5864_0_1202"/>
                <p:cNvSpPr txBox="1"/>
                <p:nvPr/>
              </p:nvSpPr>
              <p:spPr>
                <a:xfrm>
                  <a:off x="6822758" y="501521"/>
                  <a:ext cx="23247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a:solidFill>
                        <a:srgbClr val="FF6600"/>
                      </a:solidFill>
                      <a:latin typeface="Arial"/>
                      <a:ea typeface="Arial"/>
                      <a:cs typeface="Arial"/>
                      <a:sym typeface="Arial"/>
                    </a:rPr>
                    <a:t>大聲說出</a:t>
                  </a:r>
                  <a:endParaRPr sz="3200" b="1">
                    <a:solidFill>
                      <a:srgbClr val="FF6600"/>
                    </a:solidFill>
                    <a:latin typeface="Arial"/>
                    <a:ea typeface="Arial"/>
                    <a:cs typeface="Arial"/>
                    <a:sym typeface="Arial"/>
                  </a:endParaRPr>
                </a:p>
              </p:txBody>
            </p:sp>
            <p:sp>
              <p:nvSpPr>
                <p:cNvPr id="3966" name="Google Shape;3966;g382062e5864_0_1202"/>
                <p:cNvSpPr/>
                <p:nvPr/>
              </p:nvSpPr>
              <p:spPr>
                <a:xfrm rot="-654668">
                  <a:off x="7094274" y="1102348"/>
                  <a:ext cx="633961" cy="5847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a:solidFill>
                        <a:srgbClr val="FF6600"/>
                      </a:solidFill>
                      <a:latin typeface="Arial"/>
                      <a:ea typeface="Arial"/>
                      <a:cs typeface="Arial"/>
                      <a:sym typeface="Arial"/>
                    </a:rPr>
                    <a:t>我</a:t>
                  </a:r>
                  <a:endParaRPr/>
                </a:p>
              </p:txBody>
            </p:sp>
            <p:sp>
              <p:nvSpPr>
                <p:cNvPr id="3967" name="Google Shape;3967;g382062e5864_0_1202"/>
                <p:cNvSpPr/>
                <p:nvPr/>
              </p:nvSpPr>
              <p:spPr>
                <a:xfrm>
                  <a:off x="7663532" y="1035409"/>
                  <a:ext cx="6354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4000" b="1">
                      <a:solidFill>
                        <a:srgbClr val="FF6600"/>
                      </a:solidFill>
                      <a:latin typeface="Arial"/>
                      <a:ea typeface="Arial"/>
                      <a:cs typeface="Arial"/>
                      <a:sym typeface="Arial"/>
                    </a:rPr>
                    <a:t>愛</a:t>
                  </a:r>
                  <a:endParaRPr/>
                </a:p>
              </p:txBody>
            </p:sp>
            <p:sp>
              <p:nvSpPr>
                <p:cNvPr id="3968" name="Google Shape;3968;g382062e5864_0_1202"/>
                <p:cNvSpPr/>
                <p:nvPr/>
              </p:nvSpPr>
              <p:spPr>
                <a:xfrm rot="483394">
                  <a:off x="8234177" y="1086324"/>
                  <a:ext cx="595073" cy="5847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a:solidFill>
                        <a:srgbClr val="FF6600"/>
                      </a:solidFill>
                      <a:latin typeface="Arial"/>
                      <a:ea typeface="Arial"/>
                      <a:cs typeface="Arial"/>
                      <a:sym typeface="Arial"/>
                    </a:rPr>
                    <a:t>你</a:t>
                  </a:r>
                  <a:endParaRPr/>
                </a:p>
              </p:txBody>
            </p:sp>
          </p:grpSp>
          <p:pic>
            <p:nvPicPr>
              <p:cNvPr id="3969" name="Google Shape;3969;g382062e5864_0_1202"/>
              <p:cNvPicPr preferRelativeResize="0"/>
              <p:nvPr/>
            </p:nvPicPr>
            <p:blipFill rotWithShape="1">
              <a:blip r:embed="rId8">
                <a:alphaModFix/>
              </a:blip>
              <a:srcRect l="53153" t="26281" r="25811" b="52121"/>
              <a:stretch/>
            </p:blipFill>
            <p:spPr>
              <a:xfrm>
                <a:off x="9151383" y="884745"/>
                <a:ext cx="404031" cy="584776"/>
              </a:xfrm>
              <a:prstGeom prst="rect">
                <a:avLst/>
              </a:prstGeom>
              <a:noFill/>
              <a:ln>
                <a:noFill/>
              </a:ln>
            </p:spPr>
          </p:pic>
        </p:grpSp>
        <p:sp>
          <p:nvSpPr>
            <p:cNvPr id="3970" name="Google Shape;3970;g382062e5864_0_1202"/>
            <p:cNvSpPr txBox="1"/>
            <p:nvPr/>
          </p:nvSpPr>
          <p:spPr>
            <a:xfrm>
              <a:off x="2699316" y="746760"/>
              <a:ext cx="4900800" cy="1367700"/>
            </a:xfrm>
            <a:prstGeom prst="rect">
              <a:avLst/>
            </a:prstGeom>
            <a:noFill/>
            <a:ln>
              <a:noFill/>
            </a:ln>
          </p:spPr>
          <p:txBody>
            <a:bodyPr spcFirstLastPara="1" wrap="square" lIns="36575" tIns="36575" rIns="36575" bIns="36575" anchor="t" anchorCtr="0">
              <a:noAutofit/>
            </a:bodyPr>
            <a:lstStyle/>
            <a:p>
              <a:pPr marL="0" marR="0" lvl="0" indent="0" algn="ctr" rtl="0">
                <a:spcBef>
                  <a:spcPts val="0"/>
                </a:spcBef>
                <a:spcAft>
                  <a:spcPts val="0"/>
                </a:spcAft>
                <a:buNone/>
              </a:pPr>
              <a:r>
                <a:rPr lang="zh-TW" sz="8000" b="1" i="0" u="none" strike="noStrike">
                  <a:solidFill>
                    <a:srgbClr val="FFFFFF"/>
                  </a:solidFill>
                  <a:latin typeface="Arial"/>
                  <a:ea typeface="Arial"/>
                  <a:cs typeface="Arial"/>
                  <a:sym typeface="Arial"/>
                </a:rPr>
                <a:t>師情話語</a:t>
              </a:r>
              <a:endParaRPr sz="1800" b="1" i="0" u="none" strike="noStrike">
                <a:solidFill>
                  <a:srgbClr val="FFFFFF"/>
                </a:solidFill>
                <a:latin typeface="Arial"/>
                <a:ea typeface="Arial"/>
                <a:cs typeface="Arial"/>
                <a:sym typeface="Arial"/>
              </a:endParaRPr>
            </a:p>
          </p:txBody>
        </p:sp>
      </p:grpSp>
      <p:sp>
        <p:nvSpPr>
          <p:cNvPr id="3971" name="Google Shape;3971;g382062e5864_0_1202"/>
          <p:cNvSpPr/>
          <p:nvPr/>
        </p:nvSpPr>
        <p:spPr>
          <a:xfrm>
            <a:off x="4110330" y="7011126"/>
            <a:ext cx="3000900" cy="461700"/>
          </a:xfrm>
          <a:prstGeom prst="rect">
            <a:avLst/>
          </a:prstGeom>
          <a:noFill/>
          <a:ln>
            <a:noFill/>
          </a:ln>
          <a:effectLst>
            <a:outerShdw blurRad="50800" sx="1000" sy="1000" algn="ctr" rotWithShape="0">
              <a:schemeClr val="lt1"/>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a:solidFill>
                  <a:srgbClr val="8D5E2F"/>
                </a:solidFill>
                <a:latin typeface="Arial"/>
                <a:ea typeface="Arial"/>
                <a:cs typeface="Arial"/>
                <a:sym typeface="Arial"/>
              </a:rPr>
              <a:t>輔導處邀您共襄盛舉</a:t>
            </a:r>
            <a:endParaRPr sz="2400">
              <a:solidFill>
                <a:srgbClr val="8D5E2F"/>
              </a:solidFill>
              <a:latin typeface="Calibri"/>
              <a:ea typeface="Calibri"/>
              <a:cs typeface="Calibri"/>
              <a:sym typeface="Calibri"/>
            </a:endParaRPr>
          </a:p>
        </p:txBody>
      </p:sp>
      <p:sp>
        <p:nvSpPr>
          <p:cNvPr id="3972" name="Google Shape;3972;g382062e5864_0_1202"/>
          <p:cNvSpPr/>
          <p:nvPr/>
        </p:nvSpPr>
        <p:spPr>
          <a:xfrm>
            <a:off x="591127" y="1904174"/>
            <a:ext cx="9009900" cy="4463400"/>
          </a:xfrm>
          <a:prstGeom prst="rect">
            <a:avLst/>
          </a:prstGeom>
          <a:blipFill rotWithShape="1">
            <a:blip r:embed="rId9">
              <a:alphaModFix amt="20000"/>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73" name="Google Shape;3973;g382062e5864_0_1202"/>
          <p:cNvSpPr txBox="1"/>
          <p:nvPr/>
        </p:nvSpPr>
        <p:spPr>
          <a:xfrm>
            <a:off x="1502084" y="2039058"/>
            <a:ext cx="1259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黃敏綺</a:t>
            </a:r>
            <a:endParaRPr/>
          </a:p>
        </p:txBody>
      </p:sp>
      <p:sp>
        <p:nvSpPr>
          <p:cNvPr id="3974" name="Google Shape;3974;g382062e5864_0_1202"/>
          <p:cNvSpPr txBox="1"/>
          <p:nvPr/>
        </p:nvSpPr>
        <p:spPr>
          <a:xfrm>
            <a:off x="2705664" y="2040269"/>
            <a:ext cx="72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想對</a:t>
            </a:r>
            <a:endParaRPr/>
          </a:p>
        </p:txBody>
      </p:sp>
      <p:sp>
        <p:nvSpPr>
          <p:cNvPr id="3975" name="Google Shape;3975;g382062e5864_0_1202"/>
          <p:cNvSpPr txBox="1"/>
          <p:nvPr/>
        </p:nvSpPr>
        <p:spPr>
          <a:xfrm>
            <a:off x="3521821" y="2043544"/>
            <a:ext cx="13320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吳姿嫻</a:t>
            </a:r>
            <a:endParaRPr/>
          </a:p>
        </p:txBody>
      </p:sp>
      <p:sp>
        <p:nvSpPr>
          <p:cNvPr id="3976" name="Google Shape;3976;g382062e5864_0_1202"/>
          <p:cNvSpPr txBox="1"/>
          <p:nvPr/>
        </p:nvSpPr>
        <p:spPr>
          <a:xfrm>
            <a:off x="4803275" y="2056193"/>
            <a:ext cx="914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老師說</a:t>
            </a:r>
            <a:endParaRPr/>
          </a:p>
        </p:txBody>
      </p:sp>
      <p:sp>
        <p:nvSpPr>
          <p:cNvPr id="3977" name="Google Shape;3977;g382062e5864_0_1202"/>
          <p:cNvSpPr txBox="1"/>
          <p:nvPr/>
        </p:nvSpPr>
        <p:spPr>
          <a:xfrm>
            <a:off x="773400" y="2486900"/>
            <a:ext cx="7856100" cy="43098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zh-TW" sz="1900">
                <a:solidFill>
                  <a:schemeClr val="dk1"/>
                </a:solidFill>
                <a:latin typeface="DFKai-SB"/>
                <a:ea typeface="DFKai-SB"/>
                <a:cs typeface="DFKai-SB"/>
                <a:sym typeface="DFKai-SB"/>
              </a:rPr>
              <a:t>親愛的姿嫻老師💗</a:t>
            </a:r>
            <a:endParaRPr sz="1900">
              <a:solidFill>
                <a:schemeClr val="dk1"/>
              </a:solidFill>
              <a:latin typeface="DFKai-SB"/>
              <a:ea typeface="DFKai-SB"/>
              <a:cs typeface="DFKai-SB"/>
              <a:sym typeface="DFKai-SB"/>
            </a:endParaRPr>
          </a:p>
          <a:p>
            <a:pPr marL="0" lvl="0" indent="0" algn="l" rtl="0">
              <a:spcBef>
                <a:spcPts val="0"/>
              </a:spcBef>
              <a:spcAft>
                <a:spcPts val="0"/>
              </a:spcAft>
              <a:buClr>
                <a:schemeClr val="dk1"/>
              </a:buClr>
              <a:buSzPts val="1100"/>
              <a:buFont typeface="Arial"/>
              <a:buNone/>
            </a:pPr>
            <a:r>
              <a:rPr lang="zh-TW" sz="1900">
                <a:solidFill>
                  <a:schemeClr val="dk1"/>
                </a:solidFill>
                <a:latin typeface="DFKai-SB"/>
                <a:ea typeface="DFKai-SB"/>
                <a:cs typeface="DFKai-SB"/>
                <a:sym typeface="DFKai-SB"/>
              </a:rPr>
              <a:t>謝謝您一直以來的辛勤付出與耐心教導，讓我們學到很多知識，老師雖然有時候很兇，讓我們都不敢偷懶，但現在想想，真的很謝謝您的嚴格和用心。也是因為您的要求高，我們才能進步這麼多，也讓我們懂得做人做事的道理，在我情緒低落、心情不好的時候，謝謝老師的關心與鼓勵，讓我感受到溫暖與力量。您的一句話、一個關懷的眼神，都讓我不再那麼孤單。謝謝您不只是教書的老師，更是在我需要幫助的時候來幫助我，雖然我成績不是很好，但您也會告訴我，我做事很細心，您說的每一句話我都有記在心裡，謝謝您在我們做錯事情的時候，沒有責罵我們，而是用溫柔的方式來告訴我們做錯的地方。您的耐心和包容，讓我們學會反省，也學會成長。我們真的很感謝您用心良苦的教導，真的很謝謝老師，在我國中的生涯裡充滿著關懷以及愛，教師節也快到了。</a:t>
            </a:r>
            <a:endParaRPr sz="1900">
              <a:solidFill>
                <a:schemeClr val="dk1"/>
              </a:solidFill>
              <a:latin typeface="DFKai-SB"/>
              <a:ea typeface="DFKai-SB"/>
              <a:cs typeface="DFKai-SB"/>
              <a:sym typeface="DFKai-SB"/>
            </a:endParaRPr>
          </a:p>
          <a:p>
            <a:pPr marL="0" lvl="0" indent="0" algn="l" rtl="0">
              <a:spcBef>
                <a:spcPts val="0"/>
              </a:spcBef>
              <a:spcAft>
                <a:spcPts val="0"/>
              </a:spcAft>
              <a:buClr>
                <a:schemeClr val="dk1"/>
              </a:buClr>
              <a:buSzPts val="1100"/>
              <a:buFont typeface="Arial"/>
              <a:buNone/>
            </a:pPr>
            <a:r>
              <a:rPr lang="zh-TW" sz="1900">
                <a:solidFill>
                  <a:schemeClr val="dk1"/>
                </a:solidFill>
                <a:latin typeface="DFKai-SB"/>
                <a:ea typeface="DFKai-SB"/>
                <a:cs typeface="DFKai-SB"/>
                <a:sym typeface="DFKai-SB"/>
              </a:rPr>
              <a:t>祝全天下的老師們教師節快樂愛你們呦🫶🏻。 </a:t>
            </a:r>
            <a:endParaRPr sz="1900">
              <a:solidFill>
                <a:schemeClr val="dk1"/>
              </a:solidFill>
              <a:latin typeface="DFKai-SB"/>
              <a:ea typeface="DFKai-SB"/>
              <a:cs typeface="DFKai-SB"/>
              <a:sym typeface="DFKai-SB"/>
            </a:endParaRPr>
          </a:p>
          <a:p>
            <a:pPr marL="0" marR="0" lvl="0" indent="0" algn="l" rtl="0">
              <a:spcBef>
                <a:spcPts val="0"/>
              </a:spcBef>
              <a:spcAft>
                <a:spcPts val="0"/>
              </a:spcAft>
              <a:buNone/>
            </a:pPr>
            <a:endParaRPr sz="2700">
              <a:solidFill>
                <a:schemeClr val="dk1"/>
              </a:solidFill>
              <a:latin typeface="DFKai-SB"/>
              <a:ea typeface="DFKai-SB"/>
              <a:cs typeface="DFKai-SB"/>
              <a:sym typeface="DFKai-SB"/>
            </a:endParaRPr>
          </a:p>
        </p:txBody>
      </p:sp>
      <p:sp>
        <p:nvSpPr>
          <p:cNvPr id="3978" name="Google Shape;3978;g382062e5864_0_1202"/>
          <p:cNvSpPr txBox="1"/>
          <p:nvPr/>
        </p:nvSpPr>
        <p:spPr>
          <a:xfrm>
            <a:off x="807369" y="2056193"/>
            <a:ext cx="755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Calibri"/>
                <a:ea typeface="Calibri"/>
                <a:cs typeface="Calibri"/>
                <a:sym typeface="Calibri"/>
              </a:rPr>
              <a:t>907</a:t>
            </a:r>
            <a:endParaRPr/>
          </a:p>
        </p:txBody>
      </p:sp>
      <p:pic>
        <p:nvPicPr>
          <p:cNvPr id="3979" name="Google Shape;3979;g382062e5864_0_1202"/>
          <p:cNvPicPr preferRelativeResize="0"/>
          <p:nvPr/>
        </p:nvPicPr>
        <p:blipFill rotWithShape="1">
          <a:blip r:embed="rId10">
            <a:alphaModFix/>
          </a:blip>
          <a:srcRect/>
          <a:stretch/>
        </p:blipFill>
        <p:spPr>
          <a:xfrm>
            <a:off x="8107398" y="5057875"/>
            <a:ext cx="2586000" cy="25859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3983"/>
        <p:cNvGrpSpPr/>
        <p:nvPr/>
      </p:nvGrpSpPr>
      <p:grpSpPr>
        <a:xfrm>
          <a:off x="0" y="0"/>
          <a:ext cx="0" cy="0"/>
          <a:chOff x="0" y="0"/>
          <a:chExt cx="0" cy="0"/>
        </a:xfrm>
      </p:grpSpPr>
      <p:pic>
        <p:nvPicPr>
          <p:cNvPr id="3984" name="Google Shape;3984;g382062e5864_0_1234" descr="未命名設計 (1)"/>
          <p:cNvPicPr preferRelativeResize="0"/>
          <p:nvPr/>
        </p:nvPicPr>
        <p:blipFill rotWithShape="1">
          <a:blip r:embed="rId3">
            <a:alphaModFix/>
          </a:blip>
          <a:srcRect r="55656" b="82022"/>
          <a:stretch/>
        </p:blipFill>
        <p:spPr>
          <a:xfrm rot="5400000">
            <a:off x="8056536" y="716276"/>
            <a:ext cx="3351558" cy="1922175"/>
          </a:xfrm>
          <a:prstGeom prst="rect">
            <a:avLst/>
          </a:prstGeom>
          <a:noFill/>
          <a:ln>
            <a:noFill/>
          </a:ln>
        </p:spPr>
      </p:pic>
      <p:pic>
        <p:nvPicPr>
          <p:cNvPr id="3985" name="Google Shape;3985;g382062e5864_0_1234" descr="未命名設計 (1)"/>
          <p:cNvPicPr preferRelativeResize="0"/>
          <p:nvPr/>
        </p:nvPicPr>
        <p:blipFill rotWithShape="1">
          <a:blip r:embed="rId4">
            <a:alphaModFix/>
          </a:blip>
          <a:srcRect t="21778" r="85905" b="51350"/>
          <a:stretch/>
        </p:blipFill>
        <p:spPr>
          <a:xfrm rot="5400000">
            <a:off x="7313070" y="-902308"/>
            <a:ext cx="1065214" cy="2872999"/>
          </a:xfrm>
          <a:prstGeom prst="rect">
            <a:avLst/>
          </a:prstGeom>
          <a:noFill/>
          <a:ln>
            <a:noFill/>
          </a:ln>
        </p:spPr>
      </p:pic>
      <p:pic>
        <p:nvPicPr>
          <p:cNvPr id="3986" name="Google Shape;3986;g382062e5864_0_1234" descr="未命名設計 (1)"/>
          <p:cNvPicPr preferRelativeResize="0"/>
          <p:nvPr/>
        </p:nvPicPr>
        <p:blipFill rotWithShape="1">
          <a:blip r:embed="rId5">
            <a:alphaModFix/>
          </a:blip>
          <a:srcRect t="65462" r="76096"/>
          <a:stretch/>
        </p:blipFill>
        <p:spPr>
          <a:xfrm rot="5400000">
            <a:off x="938098" y="-934920"/>
            <a:ext cx="1793877" cy="3666893"/>
          </a:xfrm>
          <a:prstGeom prst="rect">
            <a:avLst/>
          </a:prstGeom>
          <a:noFill/>
          <a:ln>
            <a:noFill/>
          </a:ln>
        </p:spPr>
      </p:pic>
      <p:pic>
        <p:nvPicPr>
          <p:cNvPr id="3987" name="Google Shape;3987;g382062e5864_0_1234" descr="未命名設計 (1)"/>
          <p:cNvPicPr preferRelativeResize="0"/>
          <p:nvPr/>
        </p:nvPicPr>
        <p:blipFill rotWithShape="1">
          <a:blip r:embed="rId5">
            <a:alphaModFix/>
          </a:blip>
          <a:srcRect l="56531" b="77862"/>
          <a:stretch/>
        </p:blipFill>
        <p:spPr>
          <a:xfrm rot="5400000">
            <a:off x="7867303" y="4733578"/>
            <a:ext cx="3285352" cy="2366847"/>
          </a:xfrm>
          <a:prstGeom prst="rect">
            <a:avLst/>
          </a:prstGeom>
          <a:noFill/>
          <a:ln>
            <a:noFill/>
          </a:ln>
        </p:spPr>
      </p:pic>
      <p:pic>
        <p:nvPicPr>
          <p:cNvPr id="3988" name="Google Shape;3988;g382062e5864_0_1234" descr="未命名設計 (1)"/>
          <p:cNvPicPr preferRelativeResize="0"/>
          <p:nvPr/>
        </p:nvPicPr>
        <p:blipFill rotWithShape="1">
          <a:blip r:embed="rId5">
            <a:alphaModFix/>
          </a:blip>
          <a:srcRect l="76656" t="24451" b="49074"/>
          <a:stretch/>
        </p:blipFill>
        <p:spPr>
          <a:xfrm rot="5400000">
            <a:off x="3496961" y="5262256"/>
            <a:ext cx="1764284" cy="2830552"/>
          </a:xfrm>
          <a:prstGeom prst="rect">
            <a:avLst/>
          </a:prstGeom>
          <a:noFill/>
          <a:ln>
            <a:noFill/>
          </a:ln>
        </p:spPr>
      </p:pic>
      <p:pic>
        <p:nvPicPr>
          <p:cNvPr id="3989" name="Google Shape;3989;g382062e5864_0_1234" descr="未命名設計 (1)"/>
          <p:cNvPicPr preferRelativeResize="0"/>
          <p:nvPr/>
        </p:nvPicPr>
        <p:blipFill rotWithShape="1">
          <a:blip r:embed="rId5">
            <a:alphaModFix/>
          </a:blip>
          <a:srcRect l="76656" t="74917" b="-169"/>
          <a:stretch/>
        </p:blipFill>
        <p:spPr>
          <a:xfrm rot="5400000">
            <a:off x="447382" y="5342740"/>
            <a:ext cx="1764284" cy="2699792"/>
          </a:xfrm>
          <a:prstGeom prst="rect">
            <a:avLst/>
          </a:prstGeom>
          <a:noFill/>
          <a:ln>
            <a:noFill/>
          </a:ln>
        </p:spPr>
      </p:pic>
      <p:sp>
        <p:nvSpPr>
          <p:cNvPr id="3990" name="Google Shape;3990;g382062e5864_0_1234"/>
          <p:cNvSpPr/>
          <p:nvPr/>
        </p:nvSpPr>
        <p:spPr>
          <a:xfrm>
            <a:off x="772459" y="184093"/>
            <a:ext cx="52821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a:solidFill>
                  <a:srgbClr val="548135"/>
                </a:solidFill>
                <a:latin typeface="Arial"/>
                <a:ea typeface="Arial"/>
                <a:cs typeface="Arial"/>
                <a:sym typeface="Arial"/>
              </a:rPr>
              <a:t>國風國中 11</a:t>
            </a:r>
            <a:r>
              <a:rPr lang="zh-TW" sz="2400">
                <a:solidFill>
                  <a:srgbClr val="548135"/>
                </a:solidFill>
              </a:rPr>
              <a:t>4</a:t>
            </a:r>
            <a:r>
              <a:rPr lang="zh-TW" sz="2400">
                <a:solidFill>
                  <a:srgbClr val="548135"/>
                </a:solidFill>
                <a:latin typeface="Arial"/>
                <a:ea typeface="Arial"/>
                <a:cs typeface="Arial"/>
                <a:sym typeface="Arial"/>
              </a:rPr>
              <a:t>學年度 教師節感恩活動 </a:t>
            </a:r>
            <a:endParaRPr sz="2400">
              <a:solidFill>
                <a:srgbClr val="548135"/>
              </a:solidFill>
              <a:latin typeface="Arial"/>
              <a:ea typeface="Arial"/>
              <a:cs typeface="Arial"/>
              <a:sym typeface="Arial"/>
            </a:endParaRPr>
          </a:p>
        </p:txBody>
      </p:sp>
      <p:pic>
        <p:nvPicPr>
          <p:cNvPr id="3991" name="Google Shape;3991;g382062e5864_0_1234"/>
          <p:cNvPicPr preferRelativeResize="0"/>
          <p:nvPr/>
        </p:nvPicPr>
        <p:blipFill rotWithShape="1">
          <a:blip r:embed="rId6">
            <a:alphaModFix/>
          </a:blip>
          <a:srcRect/>
          <a:stretch/>
        </p:blipFill>
        <p:spPr>
          <a:xfrm>
            <a:off x="138184" y="46804"/>
            <a:ext cx="634275" cy="634275"/>
          </a:xfrm>
          <a:prstGeom prst="rect">
            <a:avLst/>
          </a:prstGeom>
          <a:noFill/>
          <a:ln>
            <a:noFill/>
          </a:ln>
        </p:spPr>
      </p:pic>
      <p:grpSp>
        <p:nvGrpSpPr>
          <p:cNvPr id="3992" name="Google Shape;3992;g382062e5864_0_1234"/>
          <p:cNvGrpSpPr/>
          <p:nvPr/>
        </p:nvGrpSpPr>
        <p:grpSpPr>
          <a:xfrm>
            <a:off x="2699316" y="-113772"/>
            <a:ext cx="7543462" cy="2273808"/>
            <a:chOff x="2699316" y="-113772"/>
            <a:chExt cx="7543462" cy="2273808"/>
          </a:xfrm>
        </p:grpSpPr>
        <p:grpSp>
          <p:nvGrpSpPr>
            <p:cNvPr id="3993" name="Google Shape;3993;g382062e5864_0_1234"/>
            <p:cNvGrpSpPr/>
            <p:nvPr/>
          </p:nvGrpSpPr>
          <p:grpSpPr>
            <a:xfrm>
              <a:off x="6915981" y="-113772"/>
              <a:ext cx="3326797" cy="2273808"/>
              <a:chOff x="6518494" y="19393"/>
              <a:chExt cx="3326797" cy="2273808"/>
            </a:xfrm>
          </p:grpSpPr>
          <p:pic>
            <p:nvPicPr>
              <p:cNvPr id="3994" name="Google Shape;3994;g382062e5864_0_1234"/>
              <p:cNvPicPr preferRelativeResize="0"/>
              <p:nvPr/>
            </p:nvPicPr>
            <p:blipFill rotWithShape="1">
              <a:blip r:embed="rId7">
                <a:alphaModFix/>
              </a:blip>
              <a:srcRect l="21338" t="2950" r="54525" b="67453"/>
              <a:stretch/>
            </p:blipFill>
            <p:spPr>
              <a:xfrm rot="-470706">
                <a:off x="6631473" y="222277"/>
                <a:ext cx="3100840" cy="1868041"/>
              </a:xfrm>
              <a:prstGeom prst="rect">
                <a:avLst/>
              </a:prstGeom>
              <a:noFill/>
              <a:ln>
                <a:noFill/>
              </a:ln>
            </p:spPr>
          </p:pic>
          <p:grpSp>
            <p:nvGrpSpPr>
              <p:cNvPr id="3995" name="Google Shape;3995;g382062e5864_0_1234"/>
              <p:cNvGrpSpPr/>
              <p:nvPr/>
            </p:nvGrpSpPr>
            <p:grpSpPr>
              <a:xfrm>
                <a:off x="7158974" y="592357"/>
                <a:ext cx="2324700" cy="1241888"/>
                <a:chOff x="6822758" y="501521"/>
                <a:chExt cx="2324700" cy="1241888"/>
              </a:xfrm>
            </p:grpSpPr>
            <p:sp>
              <p:nvSpPr>
                <p:cNvPr id="3996" name="Google Shape;3996;g382062e5864_0_1234"/>
                <p:cNvSpPr txBox="1"/>
                <p:nvPr/>
              </p:nvSpPr>
              <p:spPr>
                <a:xfrm>
                  <a:off x="6822758" y="501521"/>
                  <a:ext cx="23247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a:solidFill>
                        <a:srgbClr val="FF6600"/>
                      </a:solidFill>
                      <a:latin typeface="Arial"/>
                      <a:ea typeface="Arial"/>
                      <a:cs typeface="Arial"/>
                      <a:sym typeface="Arial"/>
                    </a:rPr>
                    <a:t>大聲說出</a:t>
                  </a:r>
                  <a:endParaRPr sz="3200" b="1">
                    <a:solidFill>
                      <a:srgbClr val="FF6600"/>
                    </a:solidFill>
                    <a:latin typeface="Arial"/>
                    <a:ea typeface="Arial"/>
                    <a:cs typeface="Arial"/>
                    <a:sym typeface="Arial"/>
                  </a:endParaRPr>
                </a:p>
              </p:txBody>
            </p:sp>
            <p:sp>
              <p:nvSpPr>
                <p:cNvPr id="3997" name="Google Shape;3997;g382062e5864_0_1234"/>
                <p:cNvSpPr/>
                <p:nvPr/>
              </p:nvSpPr>
              <p:spPr>
                <a:xfrm rot="-654668">
                  <a:off x="7094274" y="1102348"/>
                  <a:ext cx="633961" cy="5847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a:solidFill>
                        <a:srgbClr val="FF6600"/>
                      </a:solidFill>
                      <a:latin typeface="Arial"/>
                      <a:ea typeface="Arial"/>
                      <a:cs typeface="Arial"/>
                      <a:sym typeface="Arial"/>
                    </a:rPr>
                    <a:t>我</a:t>
                  </a:r>
                  <a:endParaRPr/>
                </a:p>
              </p:txBody>
            </p:sp>
            <p:sp>
              <p:nvSpPr>
                <p:cNvPr id="3998" name="Google Shape;3998;g382062e5864_0_1234"/>
                <p:cNvSpPr/>
                <p:nvPr/>
              </p:nvSpPr>
              <p:spPr>
                <a:xfrm>
                  <a:off x="7663532" y="1035409"/>
                  <a:ext cx="6354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4000" b="1">
                      <a:solidFill>
                        <a:srgbClr val="FF6600"/>
                      </a:solidFill>
                      <a:latin typeface="Arial"/>
                      <a:ea typeface="Arial"/>
                      <a:cs typeface="Arial"/>
                      <a:sym typeface="Arial"/>
                    </a:rPr>
                    <a:t>愛</a:t>
                  </a:r>
                  <a:endParaRPr/>
                </a:p>
              </p:txBody>
            </p:sp>
            <p:sp>
              <p:nvSpPr>
                <p:cNvPr id="3999" name="Google Shape;3999;g382062e5864_0_1234"/>
                <p:cNvSpPr/>
                <p:nvPr/>
              </p:nvSpPr>
              <p:spPr>
                <a:xfrm rot="483394">
                  <a:off x="8234177" y="1086324"/>
                  <a:ext cx="595073" cy="5847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a:solidFill>
                        <a:srgbClr val="FF6600"/>
                      </a:solidFill>
                      <a:latin typeface="Arial"/>
                      <a:ea typeface="Arial"/>
                      <a:cs typeface="Arial"/>
                      <a:sym typeface="Arial"/>
                    </a:rPr>
                    <a:t>你</a:t>
                  </a:r>
                  <a:endParaRPr/>
                </a:p>
              </p:txBody>
            </p:sp>
          </p:grpSp>
          <p:pic>
            <p:nvPicPr>
              <p:cNvPr id="4000" name="Google Shape;4000;g382062e5864_0_1234"/>
              <p:cNvPicPr preferRelativeResize="0"/>
              <p:nvPr/>
            </p:nvPicPr>
            <p:blipFill rotWithShape="1">
              <a:blip r:embed="rId8">
                <a:alphaModFix/>
              </a:blip>
              <a:srcRect l="53153" t="26281" r="25811" b="52121"/>
              <a:stretch/>
            </p:blipFill>
            <p:spPr>
              <a:xfrm>
                <a:off x="9151383" y="884745"/>
                <a:ext cx="404031" cy="584776"/>
              </a:xfrm>
              <a:prstGeom prst="rect">
                <a:avLst/>
              </a:prstGeom>
              <a:noFill/>
              <a:ln>
                <a:noFill/>
              </a:ln>
            </p:spPr>
          </p:pic>
        </p:grpSp>
        <p:sp>
          <p:nvSpPr>
            <p:cNvPr id="4001" name="Google Shape;4001;g382062e5864_0_1234"/>
            <p:cNvSpPr txBox="1"/>
            <p:nvPr/>
          </p:nvSpPr>
          <p:spPr>
            <a:xfrm>
              <a:off x="2699316" y="746760"/>
              <a:ext cx="4900800" cy="1367700"/>
            </a:xfrm>
            <a:prstGeom prst="rect">
              <a:avLst/>
            </a:prstGeom>
            <a:noFill/>
            <a:ln>
              <a:noFill/>
            </a:ln>
          </p:spPr>
          <p:txBody>
            <a:bodyPr spcFirstLastPara="1" wrap="square" lIns="36575" tIns="36575" rIns="36575" bIns="36575" anchor="t" anchorCtr="0">
              <a:noAutofit/>
            </a:bodyPr>
            <a:lstStyle/>
            <a:p>
              <a:pPr marL="0" marR="0" lvl="0" indent="0" algn="ctr" rtl="0">
                <a:spcBef>
                  <a:spcPts val="0"/>
                </a:spcBef>
                <a:spcAft>
                  <a:spcPts val="0"/>
                </a:spcAft>
                <a:buNone/>
              </a:pPr>
              <a:r>
                <a:rPr lang="zh-TW" sz="8000" b="1" i="0" u="none" strike="noStrike">
                  <a:solidFill>
                    <a:srgbClr val="FFFFFF"/>
                  </a:solidFill>
                  <a:latin typeface="Arial"/>
                  <a:ea typeface="Arial"/>
                  <a:cs typeface="Arial"/>
                  <a:sym typeface="Arial"/>
                </a:rPr>
                <a:t>師情話語</a:t>
              </a:r>
              <a:endParaRPr sz="1800" b="1" i="0" u="none" strike="noStrike">
                <a:solidFill>
                  <a:srgbClr val="FFFFFF"/>
                </a:solidFill>
                <a:latin typeface="Arial"/>
                <a:ea typeface="Arial"/>
                <a:cs typeface="Arial"/>
                <a:sym typeface="Arial"/>
              </a:endParaRPr>
            </a:p>
          </p:txBody>
        </p:sp>
      </p:grpSp>
      <p:sp>
        <p:nvSpPr>
          <p:cNvPr id="4002" name="Google Shape;4002;g382062e5864_0_1234"/>
          <p:cNvSpPr/>
          <p:nvPr/>
        </p:nvSpPr>
        <p:spPr>
          <a:xfrm>
            <a:off x="4110330" y="7011126"/>
            <a:ext cx="3000900" cy="461700"/>
          </a:xfrm>
          <a:prstGeom prst="rect">
            <a:avLst/>
          </a:prstGeom>
          <a:noFill/>
          <a:ln>
            <a:noFill/>
          </a:ln>
          <a:effectLst>
            <a:outerShdw blurRad="50800" sx="1000" sy="1000" algn="ctr" rotWithShape="0">
              <a:schemeClr val="lt1"/>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a:solidFill>
                  <a:srgbClr val="8D5E2F"/>
                </a:solidFill>
                <a:latin typeface="Arial"/>
                <a:ea typeface="Arial"/>
                <a:cs typeface="Arial"/>
                <a:sym typeface="Arial"/>
              </a:rPr>
              <a:t>輔導處邀您共襄盛舉</a:t>
            </a:r>
            <a:endParaRPr sz="2400">
              <a:solidFill>
                <a:srgbClr val="8D5E2F"/>
              </a:solidFill>
              <a:latin typeface="Calibri"/>
              <a:ea typeface="Calibri"/>
              <a:cs typeface="Calibri"/>
              <a:sym typeface="Calibri"/>
            </a:endParaRPr>
          </a:p>
        </p:txBody>
      </p:sp>
      <p:sp>
        <p:nvSpPr>
          <p:cNvPr id="4003" name="Google Shape;4003;g382062e5864_0_1234"/>
          <p:cNvSpPr/>
          <p:nvPr/>
        </p:nvSpPr>
        <p:spPr>
          <a:xfrm>
            <a:off x="591127" y="1904174"/>
            <a:ext cx="9009900" cy="4463400"/>
          </a:xfrm>
          <a:prstGeom prst="rect">
            <a:avLst/>
          </a:prstGeom>
          <a:blipFill rotWithShape="1">
            <a:blip r:embed="rId9">
              <a:alphaModFix amt="20000"/>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04" name="Google Shape;4004;g382062e5864_0_1234"/>
          <p:cNvSpPr txBox="1"/>
          <p:nvPr/>
        </p:nvSpPr>
        <p:spPr>
          <a:xfrm>
            <a:off x="1502084" y="2039058"/>
            <a:ext cx="1259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翁健棋</a:t>
            </a:r>
            <a:endParaRPr/>
          </a:p>
        </p:txBody>
      </p:sp>
      <p:sp>
        <p:nvSpPr>
          <p:cNvPr id="4005" name="Google Shape;4005;g382062e5864_0_1234"/>
          <p:cNvSpPr txBox="1"/>
          <p:nvPr/>
        </p:nvSpPr>
        <p:spPr>
          <a:xfrm>
            <a:off x="2705664" y="2040269"/>
            <a:ext cx="72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想對</a:t>
            </a:r>
            <a:endParaRPr/>
          </a:p>
        </p:txBody>
      </p:sp>
      <p:sp>
        <p:nvSpPr>
          <p:cNvPr id="4006" name="Google Shape;4006;g382062e5864_0_1234"/>
          <p:cNvSpPr txBox="1"/>
          <p:nvPr/>
        </p:nvSpPr>
        <p:spPr>
          <a:xfrm>
            <a:off x="3521821" y="2043544"/>
            <a:ext cx="13320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吳姿嫻</a:t>
            </a:r>
            <a:endParaRPr/>
          </a:p>
        </p:txBody>
      </p:sp>
      <p:sp>
        <p:nvSpPr>
          <p:cNvPr id="4007" name="Google Shape;4007;g382062e5864_0_1234"/>
          <p:cNvSpPr txBox="1"/>
          <p:nvPr/>
        </p:nvSpPr>
        <p:spPr>
          <a:xfrm>
            <a:off x="4803275" y="2056193"/>
            <a:ext cx="914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老師說</a:t>
            </a:r>
            <a:endParaRPr/>
          </a:p>
        </p:txBody>
      </p:sp>
      <p:sp>
        <p:nvSpPr>
          <p:cNvPr id="4008" name="Google Shape;4008;g382062e5864_0_1234"/>
          <p:cNvSpPr txBox="1"/>
          <p:nvPr/>
        </p:nvSpPr>
        <p:spPr>
          <a:xfrm>
            <a:off x="703700" y="2586513"/>
            <a:ext cx="7856100" cy="43560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zh-TW" sz="2500">
                <a:solidFill>
                  <a:schemeClr val="dk1"/>
                </a:solidFill>
                <a:latin typeface="DFKai-SB"/>
                <a:ea typeface="DFKai-SB"/>
                <a:cs typeface="DFKai-SB"/>
                <a:sym typeface="DFKai-SB"/>
              </a:rPr>
              <a:t>我覺得我的班導做事很積極，所以一件事情很快就可以完成了，雖然班導是教自然的，但如果有不會的數學題目也可以請教她，所以我的自然跟數學成績都還不錯，也在老師的管理下我們班的教室大家也打掃的非常乾淨，也會每天都檢查功課，幫其他的老師省了一些時間，免得上課還要花一些時間檢查，如果沒有老師的話我們班可能會很亂而且秩序很差，這樣子我們才有好的環境可以唸書，有些上課的內容很困難老師會重複很多遍, 或著是講得很慢，讓我們好理解讓成績可以有效的提升。</a:t>
            </a:r>
            <a:endParaRPr sz="2500">
              <a:solidFill>
                <a:schemeClr val="dk1"/>
              </a:solidFill>
              <a:latin typeface="DFKai-SB"/>
              <a:ea typeface="DFKai-SB"/>
              <a:cs typeface="DFKai-SB"/>
              <a:sym typeface="DFKai-SB"/>
            </a:endParaRPr>
          </a:p>
          <a:p>
            <a:pPr marL="0" marR="0" lvl="0" indent="0" algn="l" rtl="0">
              <a:spcBef>
                <a:spcPts val="0"/>
              </a:spcBef>
              <a:spcAft>
                <a:spcPts val="0"/>
              </a:spcAft>
              <a:buNone/>
            </a:pPr>
            <a:endParaRPr sz="2700">
              <a:solidFill>
                <a:schemeClr val="dk1"/>
              </a:solidFill>
              <a:latin typeface="DFKai-SB"/>
              <a:ea typeface="DFKai-SB"/>
              <a:cs typeface="DFKai-SB"/>
              <a:sym typeface="DFKai-SB"/>
            </a:endParaRPr>
          </a:p>
        </p:txBody>
      </p:sp>
      <p:sp>
        <p:nvSpPr>
          <p:cNvPr id="4009" name="Google Shape;4009;g382062e5864_0_1234"/>
          <p:cNvSpPr txBox="1"/>
          <p:nvPr/>
        </p:nvSpPr>
        <p:spPr>
          <a:xfrm>
            <a:off x="807369" y="2056193"/>
            <a:ext cx="755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Calibri"/>
                <a:ea typeface="Calibri"/>
                <a:cs typeface="Calibri"/>
                <a:sym typeface="Calibri"/>
              </a:rPr>
              <a:t>907</a:t>
            </a:r>
            <a:endParaRPr/>
          </a:p>
        </p:txBody>
      </p:sp>
      <p:pic>
        <p:nvPicPr>
          <p:cNvPr id="4010" name="Google Shape;4010;g382062e5864_0_1234"/>
          <p:cNvPicPr preferRelativeResize="0"/>
          <p:nvPr/>
        </p:nvPicPr>
        <p:blipFill rotWithShape="1">
          <a:blip r:embed="rId10">
            <a:alphaModFix/>
          </a:blip>
          <a:srcRect/>
          <a:stretch/>
        </p:blipFill>
        <p:spPr>
          <a:xfrm>
            <a:off x="8107398" y="5057875"/>
            <a:ext cx="2586000" cy="25859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4014"/>
        <p:cNvGrpSpPr/>
        <p:nvPr/>
      </p:nvGrpSpPr>
      <p:grpSpPr>
        <a:xfrm>
          <a:off x="0" y="0"/>
          <a:ext cx="0" cy="0"/>
          <a:chOff x="0" y="0"/>
          <a:chExt cx="0" cy="0"/>
        </a:xfrm>
      </p:grpSpPr>
      <p:pic>
        <p:nvPicPr>
          <p:cNvPr id="4015" name="Google Shape;4015;g382062e5864_0_1266" descr="未命名設計 (1)"/>
          <p:cNvPicPr preferRelativeResize="0"/>
          <p:nvPr/>
        </p:nvPicPr>
        <p:blipFill rotWithShape="1">
          <a:blip r:embed="rId3">
            <a:alphaModFix/>
          </a:blip>
          <a:srcRect r="55656" b="82022"/>
          <a:stretch/>
        </p:blipFill>
        <p:spPr>
          <a:xfrm rot="5400000">
            <a:off x="8056536" y="716276"/>
            <a:ext cx="3351558" cy="1922175"/>
          </a:xfrm>
          <a:prstGeom prst="rect">
            <a:avLst/>
          </a:prstGeom>
          <a:noFill/>
          <a:ln>
            <a:noFill/>
          </a:ln>
        </p:spPr>
      </p:pic>
      <p:pic>
        <p:nvPicPr>
          <p:cNvPr id="4016" name="Google Shape;4016;g382062e5864_0_1266" descr="未命名設計 (1)"/>
          <p:cNvPicPr preferRelativeResize="0"/>
          <p:nvPr/>
        </p:nvPicPr>
        <p:blipFill rotWithShape="1">
          <a:blip r:embed="rId4">
            <a:alphaModFix/>
          </a:blip>
          <a:srcRect t="21778" r="85905" b="51350"/>
          <a:stretch/>
        </p:blipFill>
        <p:spPr>
          <a:xfrm rot="5400000">
            <a:off x="7313070" y="-902308"/>
            <a:ext cx="1065214" cy="2872999"/>
          </a:xfrm>
          <a:prstGeom prst="rect">
            <a:avLst/>
          </a:prstGeom>
          <a:noFill/>
          <a:ln>
            <a:noFill/>
          </a:ln>
        </p:spPr>
      </p:pic>
      <p:pic>
        <p:nvPicPr>
          <p:cNvPr id="4017" name="Google Shape;4017;g382062e5864_0_1266" descr="未命名設計 (1)"/>
          <p:cNvPicPr preferRelativeResize="0"/>
          <p:nvPr/>
        </p:nvPicPr>
        <p:blipFill rotWithShape="1">
          <a:blip r:embed="rId5">
            <a:alphaModFix/>
          </a:blip>
          <a:srcRect t="65462" r="76096"/>
          <a:stretch/>
        </p:blipFill>
        <p:spPr>
          <a:xfrm rot="5400000">
            <a:off x="938098" y="-934920"/>
            <a:ext cx="1793877" cy="3666893"/>
          </a:xfrm>
          <a:prstGeom prst="rect">
            <a:avLst/>
          </a:prstGeom>
          <a:noFill/>
          <a:ln>
            <a:noFill/>
          </a:ln>
        </p:spPr>
      </p:pic>
      <p:pic>
        <p:nvPicPr>
          <p:cNvPr id="4018" name="Google Shape;4018;g382062e5864_0_1266" descr="未命名設計 (1)"/>
          <p:cNvPicPr preferRelativeResize="0"/>
          <p:nvPr/>
        </p:nvPicPr>
        <p:blipFill rotWithShape="1">
          <a:blip r:embed="rId5">
            <a:alphaModFix/>
          </a:blip>
          <a:srcRect l="56531" b="77862"/>
          <a:stretch/>
        </p:blipFill>
        <p:spPr>
          <a:xfrm rot="5400000">
            <a:off x="7867303" y="4733578"/>
            <a:ext cx="3285352" cy="2366847"/>
          </a:xfrm>
          <a:prstGeom prst="rect">
            <a:avLst/>
          </a:prstGeom>
          <a:noFill/>
          <a:ln>
            <a:noFill/>
          </a:ln>
        </p:spPr>
      </p:pic>
      <p:pic>
        <p:nvPicPr>
          <p:cNvPr id="4019" name="Google Shape;4019;g382062e5864_0_1266" descr="未命名設計 (1)"/>
          <p:cNvPicPr preferRelativeResize="0"/>
          <p:nvPr/>
        </p:nvPicPr>
        <p:blipFill rotWithShape="1">
          <a:blip r:embed="rId5">
            <a:alphaModFix/>
          </a:blip>
          <a:srcRect l="76656" t="24451" b="49074"/>
          <a:stretch/>
        </p:blipFill>
        <p:spPr>
          <a:xfrm rot="5400000">
            <a:off x="3496961" y="5262256"/>
            <a:ext cx="1764284" cy="2830552"/>
          </a:xfrm>
          <a:prstGeom prst="rect">
            <a:avLst/>
          </a:prstGeom>
          <a:noFill/>
          <a:ln>
            <a:noFill/>
          </a:ln>
        </p:spPr>
      </p:pic>
      <p:pic>
        <p:nvPicPr>
          <p:cNvPr id="4020" name="Google Shape;4020;g382062e5864_0_1266" descr="未命名設計 (1)"/>
          <p:cNvPicPr preferRelativeResize="0"/>
          <p:nvPr/>
        </p:nvPicPr>
        <p:blipFill rotWithShape="1">
          <a:blip r:embed="rId5">
            <a:alphaModFix/>
          </a:blip>
          <a:srcRect l="76656" t="74917" b="-169"/>
          <a:stretch/>
        </p:blipFill>
        <p:spPr>
          <a:xfrm rot="5400000">
            <a:off x="447382" y="5342740"/>
            <a:ext cx="1764284" cy="2699792"/>
          </a:xfrm>
          <a:prstGeom prst="rect">
            <a:avLst/>
          </a:prstGeom>
          <a:noFill/>
          <a:ln>
            <a:noFill/>
          </a:ln>
        </p:spPr>
      </p:pic>
      <p:sp>
        <p:nvSpPr>
          <p:cNvPr id="4021" name="Google Shape;4021;g382062e5864_0_1266"/>
          <p:cNvSpPr/>
          <p:nvPr/>
        </p:nvSpPr>
        <p:spPr>
          <a:xfrm>
            <a:off x="772459" y="184093"/>
            <a:ext cx="52821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a:solidFill>
                  <a:srgbClr val="548135"/>
                </a:solidFill>
                <a:latin typeface="Arial"/>
                <a:ea typeface="Arial"/>
                <a:cs typeface="Arial"/>
                <a:sym typeface="Arial"/>
              </a:rPr>
              <a:t>國風國中 11</a:t>
            </a:r>
            <a:r>
              <a:rPr lang="zh-TW" sz="2400">
                <a:solidFill>
                  <a:srgbClr val="548135"/>
                </a:solidFill>
              </a:rPr>
              <a:t>4</a:t>
            </a:r>
            <a:r>
              <a:rPr lang="zh-TW" sz="2400">
                <a:solidFill>
                  <a:srgbClr val="548135"/>
                </a:solidFill>
                <a:latin typeface="Arial"/>
                <a:ea typeface="Arial"/>
                <a:cs typeface="Arial"/>
                <a:sym typeface="Arial"/>
              </a:rPr>
              <a:t>學年度 教師節感恩活動 </a:t>
            </a:r>
            <a:endParaRPr sz="2400">
              <a:solidFill>
                <a:srgbClr val="548135"/>
              </a:solidFill>
              <a:latin typeface="Arial"/>
              <a:ea typeface="Arial"/>
              <a:cs typeface="Arial"/>
              <a:sym typeface="Arial"/>
            </a:endParaRPr>
          </a:p>
        </p:txBody>
      </p:sp>
      <p:pic>
        <p:nvPicPr>
          <p:cNvPr id="4022" name="Google Shape;4022;g382062e5864_0_1266"/>
          <p:cNvPicPr preferRelativeResize="0"/>
          <p:nvPr/>
        </p:nvPicPr>
        <p:blipFill rotWithShape="1">
          <a:blip r:embed="rId6">
            <a:alphaModFix/>
          </a:blip>
          <a:srcRect/>
          <a:stretch/>
        </p:blipFill>
        <p:spPr>
          <a:xfrm>
            <a:off x="138184" y="46804"/>
            <a:ext cx="634275" cy="634275"/>
          </a:xfrm>
          <a:prstGeom prst="rect">
            <a:avLst/>
          </a:prstGeom>
          <a:noFill/>
          <a:ln>
            <a:noFill/>
          </a:ln>
        </p:spPr>
      </p:pic>
      <p:grpSp>
        <p:nvGrpSpPr>
          <p:cNvPr id="4023" name="Google Shape;4023;g382062e5864_0_1266"/>
          <p:cNvGrpSpPr/>
          <p:nvPr/>
        </p:nvGrpSpPr>
        <p:grpSpPr>
          <a:xfrm>
            <a:off x="2699316" y="-113772"/>
            <a:ext cx="7543462" cy="2273808"/>
            <a:chOff x="2699316" y="-113772"/>
            <a:chExt cx="7543462" cy="2273808"/>
          </a:xfrm>
        </p:grpSpPr>
        <p:grpSp>
          <p:nvGrpSpPr>
            <p:cNvPr id="4024" name="Google Shape;4024;g382062e5864_0_1266"/>
            <p:cNvGrpSpPr/>
            <p:nvPr/>
          </p:nvGrpSpPr>
          <p:grpSpPr>
            <a:xfrm>
              <a:off x="6915981" y="-113772"/>
              <a:ext cx="3326797" cy="2273808"/>
              <a:chOff x="6518494" y="19393"/>
              <a:chExt cx="3326797" cy="2273808"/>
            </a:xfrm>
          </p:grpSpPr>
          <p:pic>
            <p:nvPicPr>
              <p:cNvPr id="4025" name="Google Shape;4025;g382062e5864_0_1266"/>
              <p:cNvPicPr preferRelativeResize="0"/>
              <p:nvPr/>
            </p:nvPicPr>
            <p:blipFill rotWithShape="1">
              <a:blip r:embed="rId7">
                <a:alphaModFix/>
              </a:blip>
              <a:srcRect l="21338" t="2950" r="54525" b="67453"/>
              <a:stretch/>
            </p:blipFill>
            <p:spPr>
              <a:xfrm rot="-470706">
                <a:off x="6631473" y="222277"/>
                <a:ext cx="3100840" cy="1868041"/>
              </a:xfrm>
              <a:prstGeom prst="rect">
                <a:avLst/>
              </a:prstGeom>
              <a:noFill/>
              <a:ln>
                <a:noFill/>
              </a:ln>
            </p:spPr>
          </p:pic>
          <p:grpSp>
            <p:nvGrpSpPr>
              <p:cNvPr id="4026" name="Google Shape;4026;g382062e5864_0_1266"/>
              <p:cNvGrpSpPr/>
              <p:nvPr/>
            </p:nvGrpSpPr>
            <p:grpSpPr>
              <a:xfrm>
                <a:off x="7158974" y="592357"/>
                <a:ext cx="2324700" cy="1241888"/>
                <a:chOff x="6822758" y="501521"/>
                <a:chExt cx="2324700" cy="1241888"/>
              </a:xfrm>
            </p:grpSpPr>
            <p:sp>
              <p:nvSpPr>
                <p:cNvPr id="4027" name="Google Shape;4027;g382062e5864_0_1266"/>
                <p:cNvSpPr txBox="1"/>
                <p:nvPr/>
              </p:nvSpPr>
              <p:spPr>
                <a:xfrm>
                  <a:off x="6822758" y="501521"/>
                  <a:ext cx="23247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a:solidFill>
                        <a:srgbClr val="FF6600"/>
                      </a:solidFill>
                      <a:latin typeface="Arial"/>
                      <a:ea typeface="Arial"/>
                      <a:cs typeface="Arial"/>
                      <a:sym typeface="Arial"/>
                    </a:rPr>
                    <a:t>大聲說出</a:t>
                  </a:r>
                  <a:endParaRPr sz="3200" b="1">
                    <a:solidFill>
                      <a:srgbClr val="FF6600"/>
                    </a:solidFill>
                    <a:latin typeface="Arial"/>
                    <a:ea typeface="Arial"/>
                    <a:cs typeface="Arial"/>
                    <a:sym typeface="Arial"/>
                  </a:endParaRPr>
                </a:p>
              </p:txBody>
            </p:sp>
            <p:sp>
              <p:nvSpPr>
                <p:cNvPr id="4028" name="Google Shape;4028;g382062e5864_0_1266"/>
                <p:cNvSpPr/>
                <p:nvPr/>
              </p:nvSpPr>
              <p:spPr>
                <a:xfrm rot="-654668">
                  <a:off x="7094274" y="1102348"/>
                  <a:ext cx="633961" cy="5847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a:solidFill>
                        <a:srgbClr val="FF6600"/>
                      </a:solidFill>
                      <a:latin typeface="Arial"/>
                      <a:ea typeface="Arial"/>
                      <a:cs typeface="Arial"/>
                      <a:sym typeface="Arial"/>
                    </a:rPr>
                    <a:t>我</a:t>
                  </a:r>
                  <a:endParaRPr/>
                </a:p>
              </p:txBody>
            </p:sp>
            <p:sp>
              <p:nvSpPr>
                <p:cNvPr id="4029" name="Google Shape;4029;g382062e5864_0_1266"/>
                <p:cNvSpPr/>
                <p:nvPr/>
              </p:nvSpPr>
              <p:spPr>
                <a:xfrm>
                  <a:off x="7663532" y="1035409"/>
                  <a:ext cx="6354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4000" b="1">
                      <a:solidFill>
                        <a:srgbClr val="FF6600"/>
                      </a:solidFill>
                      <a:latin typeface="Arial"/>
                      <a:ea typeface="Arial"/>
                      <a:cs typeface="Arial"/>
                      <a:sym typeface="Arial"/>
                    </a:rPr>
                    <a:t>愛</a:t>
                  </a:r>
                  <a:endParaRPr/>
                </a:p>
              </p:txBody>
            </p:sp>
            <p:sp>
              <p:nvSpPr>
                <p:cNvPr id="4030" name="Google Shape;4030;g382062e5864_0_1266"/>
                <p:cNvSpPr/>
                <p:nvPr/>
              </p:nvSpPr>
              <p:spPr>
                <a:xfrm rot="483394">
                  <a:off x="8234177" y="1086324"/>
                  <a:ext cx="595073" cy="5847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a:solidFill>
                        <a:srgbClr val="FF6600"/>
                      </a:solidFill>
                      <a:latin typeface="Arial"/>
                      <a:ea typeface="Arial"/>
                      <a:cs typeface="Arial"/>
                      <a:sym typeface="Arial"/>
                    </a:rPr>
                    <a:t>你</a:t>
                  </a:r>
                  <a:endParaRPr/>
                </a:p>
              </p:txBody>
            </p:sp>
          </p:grpSp>
          <p:pic>
            <p:nvPicPr>
              <p:cNvPr id="4031" name="Google Shape;4031;g382062e5864_0_1266"/>
              <p:cNvPicPr preferRelativeResize="0"/>
              <p:nvPr/>
            </p:nvPicPr>
            <p:blipFill rotWithShape="1">
              <a:blip r:embed="rId8">
                <a:alphaModFix/>
              </a:blip>
              <a:srcRect l="53153" t="26281" r="25811" b="52121"/>
              <a:stretch/>
            </p:blipFill>
            <p:spPr>
              <a:xfrm>
                <a:off x="9151383" y="884745"/>
                <a:ext cx="404031" cy="584776"/>
              </a:xfrm>
              <a:prstGeom prst="rect">
                <a:avLst/>
              </a:prstGeom>
              <a:noFill/>
              <a:ln>
                <a:noFill/>
              </a:ln>
            </p:spPr>
          </p:pic>
        </p:grpSp>
        <p:sp>
          <p:nvSpPr>
            <p:cNvPr id="4032" name="Google Shape;4032;g382062e5864_0_1266"/>
            <p:cNvSpPr txBox="1"/>
            <p:nvPr/>
          </p:nvSpPr>
          <p:spPr>
            <a:xfrm>
              <a:off x="2699316" y="746760"/>
              <a:ext cx="4900800" cy="1367700"/>
            </a:xfrm>
            <a:prstGeom prst="rect">
              <a:avLst/>
            </a:prstGeom>
            <a:noFill/>
            <a:ln>
              <a:noFill/>
            </a:ln>
          </p:spPr>
          <p:txBody>
            <a:bodyPr spcFirstLastPara="1" wrap="square" lIns="36575" tIns="36575" rIns="36575" bIns="36575" anchor="t" anchorCtr="0">
              <a:noAutofit/>
            </a:bodyPr>
            <a:lstStyle/>
            <a:p>
              <a:pPr marL="0" marR="0" lvl="0" indent="0" algn="ctr" rtl="0">
                <a:spcBef>
                  <a:spcPts val="0"/>
                </a:spcBef>
                <a:spcAft>
                  <a:spcPts val="0"/>
                </a:spcAft>
                <a:buNone/>
              </a:pPr>
              <a:r>
                <a:rPr lang="zh-TW" sz="8000" b="1" i="0" u="none" strike="noStrike">
                  <a:solidFill>
                    <a:srgbClr val="FFFFFF"/>
                  </a:solidFill>
                  <a:latin typeface="Arial"/>
                  <a:ea typeface="Arial"/>
                  <a:cs typeface="Arial"/>
                  <a:sym typeface="Arial"/>
                </a:rPr>
                <a:t>師情話語</a:t>
              </a:r>
              <a:endParaRPr sz="1800" b="1" i="0" u="none" strike="noStrike">
                <a:solidFill>
                  <a:srgbClr val="FFFFFF"/>
                </a:solidFill>
                <a:latin typeface="Arial"/>
                <a:ea typeface="Arial"/>
                <a:cs typeface="Arial"/>
                <a:sym typeface="Arial"/>
              </a:endParaRPr>
            </a:p>
          </p:txBody>
        </p:sp>
      </p:grpSp>
      <p:sp>
        <p:nvSpPr>
          <p:cNvPr id="4033" name="Google Shape;4033;g382062e5864_0_1266"/>
          <p:cNvSpPr/>
          <p:nvPr/>
        </p:nvSpPr>
        <p:spPr>
          <a:xfrm>
            <a:off x="4110330" y="7011126"/>
            <a:ext cx="3000900" cy="461700"/>
          </a:xfrm>
          <a:prstGeom prst="rect">
            <a:avLst/>
          </a:prstGeom>
          <a:noFill/>
          <a:ln>
            <a:noFill/>
          </a:ln>
          <a:effectLst>
            <a:outerShdw blurRad="50800" sx="1000" sy="1000" algn="ctr" rotWithShape="0">
              <a:schemeClr val="lt1"/>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a:solidFill>
                  <a:srgbClr val="8D5E2F"/>
                </a:solidFill>
                <a:latin typeface="Arial"/>
                <a:ea typeface="Arial"/>
                <a:cs typeface="Arial"/>
                <a:sym typeface="Arial"/>
              </a:rPr>
              <a:t>輔導處邀您共襄盛舉</a:t>
            </a:r>
            <a:endParaRPr sz="2400">
              <a:solidFill>
                <a:srgbClr val="8D5E2F"/>
              </a:solidFill>
              <a:latin typeface="Calibri"/>
              <a:ea typeface="Calibri"/>
              <a:cs typeface="Calibri"/>
              <a:sym typeface="Calibri"/>
            </a:endParaRPr>
          </a:p>
        </p:txBody>
      </p:sp>
      <p:sp>
        <p:nvSpPr>
          <p:cNvPr id="4034" name="Google Shape;4034;g382062e5864_0_1266"/>
          <p:cNvSpPr/>
          <p:nvPr/>
        </p:nvSpPr>
        <p:spPr>
          <a:xfrm>
            <a:off x="591127" y="1904174"/>
            <a:ext cx="9009900" cy="4463400"/>
          </a:xfrm>
          <a:prstGeom prst="rect">
            <a:avLst/>
          </a:prstGeom>
          <a:blipFill rotWithShape="1">
            <a:blip r:embed="rId9">
              <a:alphaModFix amt="20000"/>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35" name="Google Shape;4035;g382062e5864_0_1266"/>
          <p:cNvSpPr txBox="1"/>
          <p:nvPr/>
        </p:nvSpPr>
        <p:spPr>
          <a:xfrm>
            <a:off x="1502084" y="2039058"/>
            <a:ext cx="1259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曾沛恩</a:t>
            </a:r>
            <a:endParaRPr/>
          </a:p>
        </p:txBody>
      </p:sp>
      <p:sp>
        <p:nvSpPr>
          <p:cNvPr id="4036" name="Google Shape;4036;g382062e5864_0_1266"/>
          <p:cNvSpPr txBox="1"/>
          <p:nvPr/>
        </p:nvSpPr>
        <p:spPr>
          <a:xfrm>
            <a:off x="2705664" y="2040269"/>
            <a:ext cx="72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想對</a:t>
            </a:r>
            <a:endParaRPr/>
          </a:p>
        </p:txBody>
      </p:sp>
      <p:sp>
        <p:nvSpPr>
          <p:cNvPr id="4037" name="Google Shape;4037;g382062e5864_0_1266"/>
          <p:cNvSpPr txBox="1"/>
          <p:nvPr/>
        </p:nvSpPr>
        <p:spPr>
          <a:xfrm>
            <a:off x="3521821" y="2043544"/>
            <a:ext cx="13320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吳姿嫻</a:t>
            </a:r>
            <a:endParaRPr/>
          </a:p>
        </p:txBody>
      </p:sp>
      <p:sp>
        <p:nvSpPr>
          <p:cNvPr id="4038" name="Google Shape;4038;g382062e5864_0_1266"/>
          <p:cNvSpPr txBox="1"/>
          <p:nvPr/>
        </p:nvSpPr>
        <p:spPr>
          <a:xfrm>
            <a:off x="4803275" y="2056193"/>
            <a:ext cx="914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老師說</a:t>
            </a:r>
            <a:endParaRPr/>
          </a:p>
        </p:txBody>
      </p:sp>
      <p:sp>
        <p:nvSpPr>
          <p:cNvPr id="4039" name="Google Shape;4039;g382062e5864_0_1266"/>
          <p:cNvSpPr txBox="1"/>
          <p:nvPr/>
        </p:nvSpPr>
        <p:spPr>
          <a:xfrm>
            <a:off x="807375" y="2844075"/>
            <a:ext cx="7856100" cy="31863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zh-TW" sz="2900">
                <a:solidFill>
                  <a:schemeClr val="dk1"/>
                </a:solidFill>
                <a:latin typeface="DFKai-SB"/>
                <a:ea typeface="DFKai-SB"/>
                <a:cs typeface="DFKai-SB"/>
                <a:sym typeface="DFKai-SB"/>
              </a:rPr>
              <a:t>謝謝姿嫻老師給予我相當多的協助，在我不敢進學校的時候，還能在家跟著上課，也一直提醒叮嚀我要按時繳交作業。</a:t>
            </a:r>
            <a:endParaRPr sz="2900">
              <a:solidFill>
                <a:schemeClr val="dk1"/>
              </a:solidFill>
              <a:latin typeface="DFKai-SB"/>
              <a:ea typeface="DFKai-SB"/>
              <a:cs typeface="DFKai-SB"/>
              <a:sym typeface="DFKai-SB"/>
            </a:endParaRPr>
          </a:p>
          <a:p>
            <a:pPr marL="0" lvl="0" indent="0" algn="l" rtl="0">
              <a:spcBef>
                <a:spcPts val="0"/>
              </a:spcBef>
              <a:spcAft>
                <a:spcPts val="0"/>
              </a:spcAft>
              <a:buSzPts val="1100"/>
              <a:buNone/>
            </a:pPr>
            <a:r>
              <a:rPr lang="zh-TW" sz="2900">
                <a:solidFill>
                  <a:schemeClr val="dk1"/>
                </a:solidFill>
                <a:latin typeface="DFKai-SB"/>
                <a:ea typeface="DFKai-SB"/>
                <a:cs typeface="DFKai-SB"/>
                <a:sym typeface="DFKai-SB"/>
              </a:rPr>
              <a:t>也謝謝姿嫻老師教我們自然，教得很仔細又認真。</a:t>
            </a:r>
            <a:endParaRPr sz="29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2900">
              <a:solidFill>
                <a:schemeClr val="dk1"/>
              </a:solidFill>
              <a:latin typeface="DFKai-SB"/>
              <a:ea typeface="DFKai-SB"/>
              <a:cs typeface="DFKai-SB"/>
              <a:sym typeface="DFKai-SB"/>
            </a:endParaRPr>
          </a:p>
          <a:p>
            <a:pPr marL="0" marR="0" lvl="0" indent="0" algn="l" rtl="0">
              <a:spcBef>
                <a:spcPts val="0"/>
              </a:spcBef>
              <a:spcAft>
                <a:spcPts val="0"/>
              </a:spcAft>
              <a:buNone/>
            </a:pPr>
            <a:endParaRPr sz="2700">
              <a:solidFill>
                <a:schemeClr val="dk1"/>
              </a:solidFill>
              <a:latin typeface="DFKai-SB"/>
              <a:ea typeface="DFKai-SB"/>
              <a:cs typeface="DFKai-SB"/>
              <a:sym typeface="DFKai-SB"/>
            </a:endParaRPr>
          </a:p>
        </p:txBody>
      </p:sp>
      <p:sp>
        <p:nvSpPr>
          <p:cNvPr id="4040" name="Google Shape;4040;g382062e5864_0_1266"/>
          <p:cNvSpPr txBox="1"/>
          <p:nvPr/>
        </p:nvSpPr>
        <p:spPr>
          <a:xfrm>
            <a:off x="807369" y="2056193"/>
            <a:ext cx="755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Calibri"/>
                <a:ea typeface="Calibri"/>
                <a:cs typeface="Calibri"/>
                <a:sym typeface="Calibri"/>
              </a:rPr>
              <a:t>907</a:t>
            </a:r>
            <a:endParaRPr/>
          </a:p>
        </p:txBody>
      </p:sp>
      <p:pic>
        <p:nvPicPr>
          <p:cNvPr id="4041" name="Google Shape;4041;g382062e5864_0_1266"/>
          <p:cNvPicPr preferRelativeResize="0"/>
          <p:nvPr/>
        </p:nvPicPr>
        <p:blipFill rotWithShape="1">
          <a:blip r:embed="rId10">
            <a:alphaModFix/>
          </a:blip>
          <a:srcRect/>
          <a:stretch/>
        </p:blipFill>
        <p:spPr>
          <a:xfrm>
            <a:off x="8107398" y="5057875"/>
            <a:ext cx="2586000" cy="25859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4045"/>
        <p:cNvGrpSpPr/>
        <p:nvPr/>
      </p:nvGrpSpPr>
      <p:grpSpPr>
        <a:xfrm>
          <a:off x="0" y="0"/>
          <a:ext cx="0" cy="0"/>
          <a:chOff x="0" y="0"/>
          <a:chExt cx="0" cy="0"/>
        </a:xfrm>
      </p:grpSpPr>
      <p:pic>
        <p:nvPicPr>
          <p:cNvPr id="4046" name="Google Shape;4046;g382062e5864_0_1298" descr="未命名設計 (1)"/>
          <p:cNvPicPr preferRelativeResize="0"/>
          <p:nvPr/>
        </p:nvPicPr>
        <p:blipFill rotWithShape="1">
          <a:blip r:embed="rId3">
            <a:alphaModFix/>
          </a:blip>
          <a:srcRect r="55656" b="82022"/>
          <a:stretch/>
        </p:blipFill>
        <p:spPr>
          <a:xfrm rot="5400000">
            <a:off x="8056536" y="716276"/>
            <a:ext cx="3351558" cy="1922175"/>
          </a:xfrm>
          <a:prstGeom prst="rect">
            <a:avLst/>
          </a:prstGeom>
          <a:noFill/>
          <a:ln>
            <a:noFill/>
          </a:ln>
        </p:spPr>
      </p:pic>
      <p:pic>
        <p:nvPicPr>
          <p:cNvPr id="4047" name="Google Shape;4047;g382062e5864_0_1298" descr="未命名設計 (1)"/>
          <p:cNvPicPr preferRelativeResize="0"/>
          <p:nvPr/>
        </p:nvPicPr>
        <p:blipFill rotWithShape="1">
          <a:blip r:embed="rId4">
            <a:alphaModFix/>
          </a:blip>
          <a:srcRect t="21778" r="85905" b="51350"/>
          <a:stretch/>
        </p:blipFill>
        <p:spPr>
          <a:xfrm rot="5400000">
            <a:off x="7313070" y="-902308"/>
            <a:ext cx="1065214" cy="2872999"/>
          </a:xfrm>
          <a:prstGeom prst="rect">
            <a:avLst/>
          </a:prstGeom>
          <a:noFill/>
          <a:ln>
            <a:noFill/>
          </a:ln>
        </p:spPr>
      </p:pic>
      <p:pic>
        <p:nvPicPr>
          <p:cNvPr id="4048" name="Google Shape;4048;g382062e5864_0_1298" descr="未命名設計 (1)"/>
          <p:cNvPicPr preferRelativeResize="0"/>
          <p:nvPr/>
        </p:nvPicPr>
        <p:blipFill rotWithShape="1">
          <a:blip r:embed="rId5">
            <a:alphaModFix/>
          </a:blip>
          <a:srcRect t="65462" r="76096"/>
          <a:stretch/>
        </p:blipFill>
        <p:spPr>
          <a:xfrm rot="5400000">
            <a:off x="938098" y="-934920"/>
            <a:ext cx="1793877" cy="3666893"/>
          </a:xfrm>
          <a:prstGeom prst="rect">
            <a:avLst/>
          </a:prstGeom>
          <a:noFill/>
          <a:ln>
            <a:noFill/>
          </a:ln>
        </p:spPr>
      </p:pic>
      <p:pic>
        <p:nvPicPr>
          <p:cNvPr id="4049" name="Google Shape;4049;g382062e5864_0_1298" descr="未命名設計 (1)"/>
          <p:cNvPicPr preferRelativeResize="0"/>
          <p:nvPr/>
        </p:nvPicPr>
        <p:blipFill rotWithShape="1">
          <a:blip r:embed="rId5">
            <a:alphaModFix/>
          </a:blip>
          <a:srcRect l="56531" b="77862"/>
          <a:stretch/>
        </p:blipFill>
        <p:spPr>
          <a:xfrm rot="5400000">
            <a:off x="7867303" y="4733578"/>
            <a:ext cx="3285352" cy="2366847"/>
          </a:xfrm>
          <a:prstGeom prst="rect">
            <a:avLst/>
          </a:prstGeom>
          <a:noFill/>
          <a:ln>
            <a:noFill/>
          </a:ln>
        </p:spPr>
      </p:pic>
      <p:pic>
        <p:nvPicPr>
          <p:cNvPr id="4050" name="Google Shape;4050;g382062e5864_0_1298" descr="未命名設計 (1)"/>
          <p:cNvPicPr preferRelativeResize="0"/>
          <p:nvPr/>
        </p:nvPicPr>
        <p:blipFill rotWithShape="1">
          <a:blip r:embed="rId5">
            <a:alphaModFix/>
          </a:blip>
          <a:srcRect l="76656" t="24451" b="49074"/>
          <a:stretch/>
        </p:blipFill>
        <p:spPr>
          <a:xfrm rot="5400000">
            <a:off x="3496961" y="5262256"/>
            <a:ext cx="1764284" cy="2830552"/>
          </a:xfrm>
          <a:prstGeom prst="rect">
            <a:avLst/>
          </a:prstGeom>
          <a:noFill/>
          <a:ln>
            <a:noFill/>
          </a:ln>
        </p:spPr>
      </p:pic>
      <p:pic>
        <p:nvPicPr>
          <p:cNvPr id="4051" name="Google Shape;4051;g382062e5864_0_1298" descr="未命名設計 (1)"/>
          <p:cNvPicPr preferRelativeResize="0"/>
          <p:nvPr/>
        </p:nvPicPr>
        <p:blipFill rotWithShape="1">
          <a:blip r:embed="rId5">
            <a:alphaModFix/>
          </a:blip>
          <a:srcRect l="76656" t="74917" b="-169"/>
          <a:stretch/>
        </p:blipFill>
        <p:spPr>
          <a:xfrm rot="5400000">
            <a:off x="447382" y="5342740"/>
            <a:ext cx="1764284" cy="2699792"/>
          </a:xfrm>
          <a:prstGeom prst="rect">
            <a:avLst/>
          </a:prstGeom>
          <a:noFill/>
          <a:ln>
            <a:noFill/>
          </a:ln>
        </p:spPr>
      </p:pic>
      <p:sp>
        <p:nvSpPr>
          <p:cNvPr id="4052" name="Google Shape;4052;g382062e5864_0_1298"/>
          <p:cNvSpPr/>
          <p:nvPr/>
        </p:nvSpPr>
        <p:spPr>
          <a:xfrm>
            <a:off x="772459" y="184093"/>
            <a:ext cx="52821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a:solidFill>
                  <a:srgbClr val="548135"/>
                </a:solidFill>
                <a:latin typeface="Arial"/>
                <a:ea typeface="Arial"/>
                <a:cs typeface="Arial"/>
                <a:sym typeface="Arial"/>
              </a:rPr>
              <a:t>國風國中 11</a:t>
            </a:r>
            <a:r>
              <a:rPr lang="zh-TW" sz="2400">
                <a:solidFill>
                  <a:srgbClr val="548135"/>
                </a:solidFill>
              </a:rPr>
              <a:t>4</a:t>
            </a:r>
            <a:r>
              <a:rPr lang="zh-TW" sz="2400">
                <a:solidFill>
                  <a:srgbClr val="548135"/>
                </a:solidFill>
                <a:latin typeface="Arial"/>
                <a:ea typeface="Arial"/>
                <a:cs typeface="Arial"/>
                <a:sym typeface="Arial"/>
              </a:rPr>
              <a:t>學年度 教師節感恩活動 </a:t>
            </a:r>
            <a:endParaRPr sz="2400">
              <a:solidFill>
                <a:srgbClr val="548135"/>
              </a:solidFill>
              <a:latin typeface="Arial"/>
              <a:ea typeface="Arial"/>
              <a:cs typeface="Arial"/>
              <a:sym typeface="Arial"/>
            </a:endParaRPr>
          </a:p>
        </p:txBody>
      </p:sp>
      <p:pic>
        <p:nvPicPr>
          <p:cNvPr id="4053" name="Google Shape;4053;g382062e5864_0_1298"/>
          <p:cNvPicPr preferRelativeResize="0"/>
          <p:nvPr/>
        </p:nvPicPr>
        <p:blipFill rotWithShape="1">
          <a:blip r:embed="rId6">
            <a:alphaModFix/>
          </a:blip>
          <a:srcRect/>
          <a:stretch/>
        </p:blipFill>
        <p:spPr>
          <a:xfrm>
            <a:off x="138184" y="46804"/>
            <a:ext cx="634275" cy="634275"/>
          </a:xfrm>
          <a:prstGeom prst="rect">
            <a:avLst/>
          </a:prstGeom>
          <a:noFill/>
          <a:ln>
            <a:noFill/>
          </a:ln>
        </p:spPr>
      </p:pic>
      <p:grpSp>
        <p:nvGrpSpPr>
          <p:cNvPr id="4054" name="Google Shape;4054;g382062e5864_0_1298"/>
          <p:cNvGrpSpPr/>
          <p:nvPr/>
        </p:nvGrpSpPr>
        <p:grpSpPr>
          <a:xfrm>
            <a:off x="2699316" y="-113772"/>
            <a:ext cx="7543462" cy="2273808"/>
            <a:chOff x="2699316" y="-113772"/>
            <a:chExt cx="7543462" cy="2273808"/>
          </a:xfrm>
        </p:grpSpPr>
        <p:grpSp>
          <p:nvGrpSpPr>
            <p:cNvPr id="4055" name="Google Shape;4055;g382062e5864_0_1298"/>
            <p:cNvGrpSpPr/>
            <p:nvPr/>
          </p:nvGrpSpPr>
          <p:grpSpPr>
            <a:xfrm>
              <a:off x="6915981" y="-113772"/>
              <a:ext cx="3326797" cy="2273808"/>
              <a:chOff x="6518494" y="19393"/>
              <a:chExt cx="3326797" cy="2273808"/>
            </a:xfrm>
          </p:grpSpPr>
          <p:pic>
            <p:nvPicPr>
              <p:cNvPr id="4056" name="Google Shape;4056;g382062e5864_0_1298"/>
              <p:cNvPicPr preferRelativeResize="0"/>
              <p:nvPr/>
            </p:nvPicPr>
            <p:blipFill rotWithShape="1">
              <a:blip r:embed="rId7">
                <a:alphaModFix/>
              </a:blip>
              <a:srcRect l="21338" t="2950" r="54525" b="67453"/>
              <a:stretch/>
            </p:blipFill>
            <p:spPr>
              <a:xfrm rot="-470706">
                <a:off x="6631473" y="222277"/>
                <a:ext cx="3100840" cy="1868041"/>
              </a:xfrm>
              <a:prstGeom prst="rect">
                <a:avLst/>
              </a:prstGeom>
              <a:noFill/>
              <a:ln>
                <a:noFill/>
              </a:ln>
            </p:spPr>
          </p:pic>
          <p:grpSp>
            <p:nvGrpSpPr>
              <p:cNvPr id="4057" name="Google Shape;4057;g382062e5864_0_1298"/>
              <p:cNvGrpSpPr/>
              <p:nvPr/>
            </p:nvGrpSpPr>
            <p:grpSpPr>
              <a:xfrm>
                <a:off x="7158974" y="592357"/>
                <a:ext cx="2324700" cy="1241888"/>
                <a:chOff x="6822758" y="501521"/>
                <a:chExt cx="2324700" cy="1241888"/>
              </a:xfrm>
            </p:grpSpPr>
            <p:sp>
              <p:nvSpPr>
                <p:cNvPr id="4058" name="Google Shape;4058;g382062e5864_0_1298"/>
                <p:cNvSpPr txBox="1"/>
                <p:nvPr/>
              </p:nvSpPr>
              <p:spPr>
                <a:xfrm>
                  <a:off x="6822758" y="501521"/>
                  <a:ext cx="23247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a:solidFill>
                        <a:srgbClr val="FF6600"/>
                      </a:solidFill>
                      <a:latin typeface="Arial"/>
                      <a:ea typeface="Arial"/>
                      <a:cs typeface="Arial"/>
                      <a:sym typeface="Arial"/>
                    </a:rPr>
                    <a:t>大聲說出</a:t>
                  </a:r>
                  <a:endParaRPr sz="3200" b="1">
                    <a:solidFill>
                      <a:srgbClr val="FF6600"/>
                    </a:solidFill>
                    <a:latin typeface="Arial"/>
                    <a:ea typeface="Arial"/>
                    <a:cs typeface="Arial"/>
                    <a:sym typeface="Arial"/>
                  </a:endParaRPr>
                </a:p>
              </p:txBody>
            </p:sp>
            <p:sp>
              <p:nvSpPr>
                <p:cNvPr id="4059" name="Google Shape;4059;g382062e5864_0_1298"/>
                <p:cNvSpPr/>
                <p:nvPr/>
              </p:nvSpPr>
              <p:spPr>
                <a:xfrm rot="-654668">
                  <a:off x="7094274" y="1102348"/>
                  <a:ext cx="633961" cy="5847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a:solidFill>
                        <a:srgbClr val="FF6600"/>
                      </a:solidFill>
                      <a:latin typeface="Arial"/>
                      <a:ea typeface="Arial"/>
                      <a:cs typeface="Arial"/>
                      <a:sym typeface="Arial"/>
                    </a:rPr>
                    <a:t>我</a:t>
                  </a:r>
                  <a:endParaRPr/>
                </a:p>
              </p:txBody>
            </p:sp>
            <p:sp>
              <p:nvSpPr>
                <p:cNvPr id="4060" name="Google Shape;4060;g382062e5864_0_1298"/>
                <p:cNvSpPr/>
                <p:nvPr/>
              </p:nvSpPr>
              <p:spPr>
                <a:xfrm>
                  <a:off x="7663532" y="1035409"/>
                  <a:ext cx="6354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4000" b="1">
                      <a:solidFill>
                        <a:srgbClr val="FF6600"/>
                      </a:solidFill>
                      <a:latin typeface="Arial"/>
                      <a:ea typeface="Arial"/>
                      <a:cs typeface="Arial"/>
                      <a:sym typeface="Arial"/>
                    </a:rPr>
                    <a:t>愛</a:t>
                  </a:r>
                  <a:endParaRPr/>
                </a:p>
              </p:txBody>
            </p:sp>
            <p:sp>
              <p:nvSpPr>
                <p:cNvPr id="4061" name="Google Shape;4061;g382062e5864_0_1298"/>
                <p:cNvSpPr/>
                <p:nvPr/>
              </p:nvSpPr>
              <p:spPr>
                <a:xfrm rot="483394">
                  <a:off x="8234177" y="1086324"/>
                  <a:ext cx="595073" cy="5847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a:solidFill>
                        <a:srgbClr val="FF6600"/>
                      </a:solidFill>
                      <a:latin typeface="Arial"/>
                      <a:ea typeface="Arial"/>
                      <a:cs typeface="Arial"/>
                      <a:sym typeface="Arial"/>
                    </a:rPr>
                    <a:t>你</a:t>
                  </a:r>
                  <a:endParaRPr/>
                </a:p>
              </p:txBody>
            </p:sp>
          </p:grpSp>
          <p:pic>
            <p:nvPicPr>
              <p:cNvPr id="4062" name="Google Shape;4062;g382062e5864_0_1298"/>
              <p:cNvPicPr preferRelativeResize="0"/>
              <p:nvPr/>
            </p:nvPicPr>
            <p:blipFill rotWithShape="1">
              <a:blip r:embed="rId8">
                <a:alphaModFix/>
              </a:blip>
              <a:srcRect l="53153" t="26281" r="25811" b="52121"/>
              <a:stretch/>
            </p:blipFill>
            <p:spPr>
              <a:xfrm>
                <a:off x="9151383" y="884745"/>
                <a:ext cx="404031" cy="584776"/>
              </a:xfrm>
              <a:prstGeom prst="rect">
                <a:avLst/>
              </a:prstGeom>
              <a:noFill/>
              <a:ln>
                <a:noFill/>
              </a:ln>
            </p:spPr>
          </p:pic>
        </p:grpSp>
        <p:sp>
          <p:nvSpPr>
            <p:cNvPr id="4063" name="Google Shape;4063;g382062e5864_0_1298"/>
            <p:cNvSpPr txBox="1"/>
            <p:nvPr/>
          </p:nvSpPr>
          <p:spPr>
            <a:xfrm>
              <a:off x="2699316" y="746760"/>
              <a:ext cx="4900800" cy="1367700"/>
            </a:xfrm>
            <a:prstGeom prst="rect">
              <a:avLst/>
            </a:prstGeom>
            <a:noFill/>
            <a:ln>
              <a:noFill/>
            </a:ln>
          </p:spPr>
          <p:txBody>
            <a:bodyPr spcFirstLastPara="1" wrap="square" lIns="36575" tIns="36575" rIns="36575" bIns="36575" anchor="t" anchorCtr="0">
              <a:noAutofit/>
            </a:bodyPr>
            <a:lstStyle/>
            <a:p>
              <a:pPr marL="0" marR="0" lvl="0" indent="0" algn="ctr" rtl="0">
                <a:spcBef>
                  <a:spcPts val="0"/>
                </a:spcBef>
                <a:spcAft>
                  <a:spcPts val="0"/>
                </a:spcAft>
                <a:buNone/>
              </a:pPr>
              <a:r>
                <a:rPr lang="zh-TW" sz="8000" b="1" i="0" u="none" strike="noStrike">
                  <a:solidFill>
                    <a:srgbClr val="FFFFFF"/>
                  </a:solidFill>
                  <a:latin typeface="Arial"/>
                  <a:ea typeface="Arial"/>
                  <a:cs typeface="Arial"/>
                  <a:sym typeface="Arial"/>
                </a:rPr>
                <a:t>師情話語</a:t>
              </a:r>
              <a:endParaRPr sz="1800" b="1" i="0" u="none" strike="noStrike">
                <a:solidFill>
                  <a:srgbClr val="FFFFFF"/>
                </a:solidFill>
                <a:latin typeface="Arial"/>
                <a:ea typeface="Arial"/>
                <a:cs typeface="Arial"/>
                <a:sym typeface="Arial"/>
              </a:endParaRPr>
            </a:p>
          </p:txBody>
        </p:sp>
      </p:grpSp>
      <p:sp>
        <p:nvSpPr>
          <p:cNvPr id="4064" name="Google Shape;4064;g382062e5864_0_1298"/>
          <p:cNvSpPr/>
          <p:nvPr/>
        </p:nvSpPr>
        <p:spPr>
          <a:xfrm>
            <a:off x="4110330" y="7011126"/>
            <a:ext cx="3000900" cy="461700"/>
          </a:xfrm>
          <a:prstGeom prst="rect">
            <a:avLst/>
          </a:prstGeom>
          <a:noFill/>
          <a:ln>
            <a:noFill/>
          </a:ln>
          <a:effectLst>
            <a:outerShdw blurRad="50800" sx="1000" sy="1000" algn="ctr" rotWithShape="0">
              <a:schemeClr val="lt1"/>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a:solidFill>
                  <a:srgbClr val="8D5E2F"/>
                </a:solidFill>
                <a:latin typeface="Arial"/>
                <a:ea typeface="Arial"/>
                <a:cs typeface="Arial"/>
                <a:sym typeface="Arial"/>
              </a:rPr>
              <a:t>輔導處邀您共襄盛舉</a:t>
            </a:r>
            <a:endParaRPr sz="2400">
              <a:solidFill>
                <a:srgbClr val="8D5E2F"/>
              </a:solidFill>
              <a:latin typeface="Calibri"/>
              <a:ea typeface="Calibri"/>
              <a:cs typeface="Calibri"/>
              <a:sym typeface="Calibri"/>
            </a:endParaRPr>
          </a:p>
        </p:txBody>
      </p:sp>
      <p:sp>
        <p:nvSpPr>
          <p:cNvPr id="4065" name="Google Shape;4065;g382062e5864_0_1298"/>
          <p:cNvSpPr/>
          <p:nvPr/>
        </p:nvSpPr>
        <p:spPr>
          <a:xfrm>
            <a:off x="591127" y="1904174"/>
            <a:ext cx="9009900" cy="4463400"/>
          </a:xfrm>
          <a:prstGeom prst="rect">
            <a:avLst/>
          </a:prstGeom>
          <a:blipFill rotWithShape="1">
            <a:blip r:embed="rId9">
              <a:alphaModFix amt="20000"/>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66" name="Google Shape;4066;g382062e5864_0_1298"/>
          <p:cNvSpPr txBox="1"/>
          <p:nvPr/>
        </p:nvSpPr>
        <p:spPr>
          <a:xfrm>
            <a:off x="1502084" y="2039058"/>
            <a:ext cx="1259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曾沛恩</a:t>
            </a:r>
            <a:endParaRPr/>
          </a:p>
        </p:txBody>
      </p:sp>
      <p:sp>
        <p:nvSpPr>
          <p:cNvPr id="4067" name="Google Shape;4067;g382062e5864_0_1298"/>
          <p:cNvSpPr txBox="1"/>
          <p:nvPr/>
        </p:nvSpPr>
        <p:spPr>
          <a:xfrm>
            <a:off x="2705664" y="2040269"/>
            <a:ext cx="72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想對</a:t>
            </a:r>
            <a:endParaRPr/>
          </a:p>
        </p:txBody>
      </p:sp>
      <p:sp>
        <p:nvSpPr>
          <p:cNvPr id="4068" name="Google Shape;4068;g382062e5864_0_1298"/>
          <p:cNvSpPr txBox="1"/>
          <p:nvPr/>
        </p:nvSpPr>
        <p:spPr>
          <a:xfrm>
            <a:off x="3521821" y="2043544"/>
            <a:ext cx="13320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黃惠琳</a:t>
            </a:r>
            <a:endParaRPr/>
          </a:p>
        </p:txBody>
      </p:sp>
      <p:sp>
        <p:nvSpPr>
          <p:cNvPr id="4069" name="Google Shape;4069;g382062e5864_0_1298"/>
          <p:cNvSpPr txBox="1"/>
          <p:nvPr/>
        </p:nvSpPr>
        <p:spPr>
          <a:xfrm>
            <a:off x="4803275" y="2056193"/>
            <a:ext cx="914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老師說</a:t>
            </a:r>
            <a:endParaRPr/>
          </a:p>
        </p:txBody>
      </p:sp>
      <p:sp>
        <p:nvSpPr>
          <p:cNvPr id="4070" name="Google Shape;4070;g382062e5864_0_1298"/>
          <p:cNvSpPr txBox="1"/>
          <p:nvPr/>
        </p:nvSpPr>
        <p:spPr>
          <a:xfrm>
            <a:off x="807375" y="2844075"/>
            <a:ext cx="7856100" cy="27399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zh-TW" sz="2900">
                <a:solidFill>
                  <a:schemeClr val="dk1"/>
                </a:solidFill>
                <a:latin typeface="DFKai-SB"/>
                <a:ea typeface="DFKai-SB"/>
                <a:cs typeface="DFKai-SB"/>
                <a:sym typeface="DFKai-SB"/>
              </a:rPr>
              <a:t>謝謝惠琳老師總是很溫柔的鼓勵我進學校，也幫助我很多很多，每次考試都因為有惠琳老師才能完成。也因為惠琳老師讓我進學校可以比較安心。</a:t>
            </a:r>
            <a:endParaRPr sz="29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2900">
              <a:solidFill>
                <a:schemeClr val="dk1"/>
              </a:solidFill>
              <a:latin typeface="DFKai-SB"/>
              <a:ea typeface="DFKai-SB"/>
              <a:cs typeface="DFKai-SB"/>
              <a:sym typeface="DFKai-SB"/>
            </a:endParaRPr>
          </a:p>
          <a:p>
            <a:pPr marL="0" marR="0" lvl="0" indent="0" algn="l" rtl="0">
              <a:spcBef>
                <a:spcPts val="0"/>
              </a:spcBef>
              <a:spcAft>
                <a:spcPts val="0"/>
              </a:spcAft>
              <a:buNone/>
            </a:pPr>
            <a:endParaRPr sz="2700">
              <a:solidFill>
                <a:schemeClr val="dk1"/>
              </a:solidFill>
              <a:latin typeface="DFKai-SB"/>
              <a:ea typeface="DFKai-SB"/>
              <a:cs typeface="DFKai-SB"/>
              <a:sym typeface="DFKai-SB"/>
            </a:endParaRPr>
          </a:p>
        </p:txBody>
      </p:sp>
      <p:sp>
        <p:nvSpPr>
          <p:cNvPr id="4071" name="Google Shape;4071;g382062e5864_0_1298"/>
          <p:cNvSpPr txBox="1"/>
          <p:nvPr/>
        </p:nvSpPr>
        <p:spPr>
          <a:xfrm>
            <a:off x="807369" y="2056193"/>
            <a:ext cx="755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Calibri"/>
                <a:ea typeface="Calibri"/>
                <a:cs typeface="Calibri"/>
                <a:sym typeface="Calibri"/>
              </a:rPr>
              <a:t>907</a:t>
            </a:r>
            <a:endParaRPr/>
          </a:p>
        </p:txBody>
      </p:sp>
      <p:pic>
        <p:nvPicPr>
          <p:cNvPr id="4072" name="Google Shape;4072;g382062e5864_0_1298"/>
          <p:cNvPicPr preferRelativeResize="0"/>
          <p:nvPr/>
        </p:nvPicPr>
        <p:blipFill rotWithShape="1">
          <a:blip r:embed="rId10">
            <a:alphaModFix/>
          </a:blip>
          <a:srcRect/>
          <a:stretch/>
        </p:blipFill>
        <p:spPr>
          <a:xfrm>
            <a:off x="8107398" y="5057875"/>
            <a:ext cx="2586000" cy="25859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pic>
        <p:nvPicPr>
          <p:cNvPr id="451" name="Google Shape;451;g3826fad3a9a_0_0" descr="未命名設計 (1)"/>
          <p:cNvPicPr preferRelativeResize="0"/>
          <p:nvPr/>
        </p:nvPicPr>
        <p:blipFill rotWithShape="1">
          <a:blip r:embed="rId3">
            <a:alphaModFix/>
          </a:blip>
          <a:srcRect r="55656" b="82022"/>
          <a:stretch/>
        </p:blipFill>
        <p:spPr>
          <a:xfrm rot="5400000">
            <a:off x="8056536" y="716276"/>
            <a:ext cx="3351558" cy="1922175"/>
          </a:xfrm>
          <a:prstGeom prst="rect">
            <a:avLst/>
          </a:prstGeom>
          <a:noFill/>
          <a:ln>
            <a:noFill/>
          </a:ln>
        </p:spPr>
      </p:pic>
      <p:pic>
        <p:nvPicPr>
          <p:cNvPr id="452" name="Google Shape;452;g3826fad3a9a_0_0" descr="未命名設計 (1)"/>
          <p:cNvPicPr preferRelativeResize="0"/>
          <p:nvPr/>
        </p:nvPicPr>
        <p:blipFill rotWithShape="1">
          <a:blip r:embed="rId4">
            <a:alphaModFix/>
          </a:blip>
          <a:srcRect t="21778" r="85905" b="51350"/>
          <a:stretch/>
        </p:blipFill>
        <p:spPr>
          <a:xfrm rot="5400000">
            <a:off x="7313070" y="-902308"/>
            <a:ext cx="1065214" cy="2872999"/>
          </a:xfrm>
          <a:prstGeom prst="rect">
            <a:avLst/>
          </a:prstGeom>
          <a:noFill/>
          <a:ln>
            <a:noFill/>
          </a:ln>
        </p:spPr>
      </p:pic>
      <p:pic>
        <p:nvPicPr>
          <p:cNvPr id="453" name="Google Shape;453;g3826fad3a9a_0_0" descr="未命名設計 (1)"/>
          <p:cNvPicPr preferRelativeResize="0"/>
          <p:nvPr/>
        </p:nvPicPr>
        <p:blipFill rotWithShape="1">
          <a:blip r:embed="rId5">
            <a:alphaModFix/>
          </a:blip>
          <a:srcRect t="65462" r="76096"/>
          <a:stretch/>
        </p:blipFill>
        <p:spPr>
          <a:xfrm rot="5400000">
            <a:off x="938098" y="-934920"/>
            <a:ext cx="1793877" cy="3666893"/>
          </a:xfrm>
          <a:prstGeom prst="rect">
            <a:avLst/>
          </a:prstGeom>
          <a:noFill/>
          <a:ln>
            <a:noFill/>
          </a:ln>
        </p:spPr>
      </p:pic>
      <p:pic>
        <p:nvPicPr>
          <p:cNvPr id="454" name="Google Shape;454;g3826fad3a9a_0_0" descr="未命名設計 (1)"/>
          <p:cNvPicPr preferRelativeResize="0"/>
          <p:nvPr/>
        </p:nvPicPr>
        <p:blipFill rotWithShape="1">
          <a:blip r:embed="rId5">
            <a:alphaModFix/>
          </a:blip>
          <a:srcRect l="56531" b="77862"/>
          <a:stretch/>
        </p:blipFill>
        <p:spPr>
          <a:xfrm rot="5400000">
            <a:off x="7867303" y="4733578"/>
            <a:ext cx="3285352" cy="2366847"/>
          </a:xfrm>
          <a:prstGeom prst="rect">
            <a:avLst/>
          </a:prstGeom>
          <a:noFill/>
          <a:ln>
            <a:noFill/>
          </a:ln>
        </p:spPr>
      </p:pic>
      <p:pic>
        <p:nvPicPr>
          <p:cNvPr id="455" name="Google Shape;455;g3826fad3a9a_0_0" descr="未命名設計 (1)"/>
          <p:cNvPicPr preferRelativeResize="0"/>
          <p:nvPr/>
        </p:nvPicPr>
        <p:blipFill rotWithShape="1">
          <a:blip r:embed="rId5">
            <a:alphaModFix/>
          </a:blip>
          <a:srcRect l="76656" t="24451" b="49074"/>
          <a:stretch/>
        </p:blipFill>
        <p:spPr>
          <a:xfrm rot="5400000">
            <a:off x="3496961" y="5262256"/>
            <a:ext cx="1764284" cy="2830552"/>
          </a:xfrm>
          <a:prstGeom prst="rect">
            <a:avLst/>
          </a:prstGeom>
          <a:noFill/>
          <a:ln>
            <a:noFill/>
          </a:ln>
        </p:spPr>
      </p:pic>
      <p:pic>
        <p:nvPicPr>
          <p:cNvPr id="456" name="Google Shape;456;g3826fad3a9a_0_0" descr="未命名設計 (1)"/>
          <p:cNvPicPr preferRelativeResize="0"/>
          <p:nvPr/>
        </p:nvPicPr>
        <p:blipFill rotWithShape="1">
          <a:blip r:embed="rId5">
            <a:alphaModFix/>
          </a:blip>
          <a:srcRect l="76656" t="74917" b="-169"/>
          <a:stretch/>
        </p:blipFill>
        <p:spPr>
          <a:xfrm rot="5400000">
            <a:off x="447382" y="5342740"/>
            <a:ext cx="1764284" cy="2699792"/>
          </a:xfrm>
          <a:prstGeom prst="rect">
            <a:avLst/>
          </a:prstGeom>
          <a:noFill/>
          <a:ln>
            <a:noFill/>
          </a:ln>
        </p:spPr>
      </p:pic>
      <p:sp>
        <p:nvSpPr>
          <p:cNvPr id="457" name="Google Shape;457;g3826fad3a9a_0_0"/>
          <p:cNvSpPr/>
          <p:nvPr/>
        </p:nvSpPr>
        <p:spPr>
          <a:xfrm>
            <a:off x="772459" y="184093"/>
            <a:ext cx="52821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548135"/>
                </a:solidFill>
                <a:latin typeface="Arial"/>
                <a:ea typeface="Arial"/>
                <a:cs typeface="Arial"/>
                <a:sym typeface="Arial"/>
              </a:rPr>
              <a:t>國風國中 11</a:t>
            </a:r>
            <a:r>
              <a:rPr lang="zh-TW" sz="2400">
                <a:solidFill>
                  <a:srgbClr val="548135"/>
                </a:solidFill>
              </a:rPr>
              <a:t>4</a:t>
            </a:r>
            <a:r>
              <a:rPr lang="zh-TW" sz="2400" b="0" i="0" u="none" strike="noStrike" cap="none">
                <a:solidFill>
                  <a:srgbClr val="548135"/>
                </a:solidFill>
                <a:latin typeface="Arial"/>
                <a:ea typeface="Arial"/>
                <a:cs typeface="Arial"/>
                <a:sym typeface="Arial"/>
              </a:rPr>
              <a:t>學年度 教師節感恩活動 </a:t>
            </a:r>
            <a:endParaRPr sz="2400" b="0" i="0" u="none" strike="noStrike" cap="none">
              <a:solidFill>
                <a:srgbClr val="548135"/>
              </a:solidFill>
              <a:latin typeface="Arial"/>
              <a:ea typeface="Arial"/>
              <a:cs typeface="Arial"/>
              <a:sym typeface="Arial"/>
            </a:endParaRPr>
          </a:p>
        </p:txBody>
      </p:sp>
      <p:pic>
        <p:nvPicPr>
          <p:cNvPr id="458" name="Google Shape;458;g3826fad3a9a_0_0"/>
          <p:cNvPicPr preferRelativeResize="0"/>
          <p:nvPr/>
        </p:nvPicPr>
        <p:blipFill rotWithShape="1">
          <a:blip r:embed="rId6">
            <a:alphaModFix/>
          </a:blip>
          <a:srcRect/>
          <a:stretch/>
        </p:blipFill>
        <p:spPr>
          <a:xfrm>
            <a:off x="138184" y="46804"/>
            <a:ext cx="634275" cy="634275"/>
          </a:xfrm>
          <a:prstGeom prst="rect">
            <a:avLst/>
          </a:prstGeom>
          <a:noFill/>
          <a:ln>
            <a:noFill/>
          </a:ln>
        </p:spPr>
      </p:pic>
      <p:grpSp>
        <p:nvGrpSpPr>
          <p:cNvPr id="459" name="Google Shape;459;g3826fad3a9a_0_0"/>
          <p:cNvGrpSpPr/>
          <p:nvPr/>
        </p:nvGrpSpPr>
        <p:grpSpPr>
          <a:xfrm>
            <a:off x="2699316" y="-113772"/>
            <a:ext cx="7543462" cy="2273808"/>
            <a:chOff x="2699316" y="-113772"/>
            <a:chExt cx="7543462" cy="2273808"/>
          </a:xfrm>
        </p:grpSpPr>
        <p:grpSp>
          <p:nvGrpSpPr>
            <p:cNvPr id="460" name="Google Shape;460;g3826fad3a9a_0_0"/>
            <p:cNvGrpSpPr/>
            <p:nvPr/>
          </p:nvGrpSpPr>
          <p:grpSpPr>
            <a:xfrm>
              <a:off x="6915981" y="-113772"/>
              <a:ext cx="3326797" cy="2273808"/>
              <a:chOff x="6518494" y="19393"/>
              <a:chExt cx="3326797" cy="2273808"/>
            </a:xfrm>
          </p:grpSpPr>
          <p:pic>
            <p:nvPicPr>
              <p:cNvPr id="461" name="Google Shape;461;g3826fad3a9a_0_0"/>
              <p:cNvPicPr preferRelativeResize="0"/>
              <p:nvPr/>
            </p:nvPicPr>
            <p:blipFill rotWithShape="1">
              <a:blip r:embed="rId7">
                <a:alphaModFix/>
              </a:blip>
              <a:srcRect l="21338" t="2950" r="54525" b="67453"/>
              <a:stretch/>
            </p:blipFill>
            <p:spPr>
              <a:xfrm rot="-470706">
                <a:off x="6631473" y="222277"/>
                <a:ext cx="3100840" cy="1868041"/>
              </a:xfrm>
              <a:prstGeom prst="rect">
                <a:avLst/>
              </a:prstGeom>
              <a:noFill/>
              <a:ln>
                <a:noFill/>
              </a:ln>
            </p:spPr>
          </p:pic>
          <p:grpSp>
            <p:nvGrpSpPr>
              <p:cNvPr id="462" name="Google Shape;462;g3826fad3a9a_0_0"/>
              <p:cNvGrpSpPr/>
              <p:nvPr/>
            </p:nvGrpSpPr>
            <p:grpSpPr>
              <a:xfrm>
                <a:off x="7158974" y="592357"/>
                <a:ext cx="2324700" cy="1241888"/>
                <a:chOff x="6822758" y="501521"/>
                <a:chExt cx="2324700" cy="1241888"/>
              </a:xfrm>
            </p:grpSpPr>
            <p:sp>
              <p:nvSpPr>
                <p:cNvPr id="463" name="Google Shape;463;g3826fad3a9a_0_0"/>
                <p:cNvSpPr txBox="1"/>
                <p:nvPr/>
              </p:nvSpPr>
              <p:spPr>
                <a:xfrm>
                  <a:off x="6822758" y="501521"/>
                  <a:ext cx="23247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大聲說出</a:t>
                  </a:r>
                  <a:endParaRPr sz="3200" b="1" i="0" u="none" strike="noStrike" cap="none">
                    <a:solidFill>
                      <a:srgbClr val="FF6600"/>
                    </a:solidFill>
                    <a:latin typeface="Arial"/>
                    <a:ea typeface="Arial"/>
                    <a:cs typeface="Arial"/>
                    <a:sym typeface="Arial"/>
                  </a:endParaRPr>
                </a:p>
              </p:txBody>
            </p:sp>
            <p:sp>
              <p:nvSpPr>
                <p:cNvPr id="464" name="Google Shape;464;g3826fad3a9a_0_0"/>
                <p:cNvSpPr/>
                <p:nvPr/>
              </p:nvSpPr>
              <p:spPr>
                <a:xfrm rot="-654668">
                  <a:off x="7094274" y="1102348"/>
                  <a:ext cx="633961" cy="5847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我</a:t>
                  </a:r>
                  <a:endParaRPr/>
                </a:p>
              </p:txBody>
            </p:sp>
            <p:sp>
              <p:nvSpPr>
                <p:cNvPr id="465" name="Google Shape;465;g3826fad3a9a_0_0"/>
                <p:cNvSpPr/>
                <p:nvPr/>
              </p:nvSpPr>
              <p:spPr>
                <a:xfrm>
                  <a:off x="7663532" y="1035409"/>
                  <a:ext cx="6354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4000" b="1" i="0" u="none" strike="noStrike" cap="none">
                      <a:solidFill>
                        <a:srgbClr val="FF6600"/>
                      </a:solidFill>
                      <a:latin typeface="Arial"/>
                      <a:ea typeface="Arial"/>
                      <a:cs typeface="Arial"/>
                      <a:sym typeface="Arial"/>
                    </a:rPr>
                    <a:t>愛</a:t>
                  </a:r>
                  <a:endParaRPr/>
                </a:p>
              </p:txBody>
            </p:sp>
            <p:sp>
              <p:nvSpPr>
                <p:cNvPr id="466" name="Google Shape;466;g3826fad3a9a_0_0"/>
                <p:cNvSpPr/>
                <p:nvPr/>
              </p:nvSpPr>
              <p:spPr>
                <a:xfrm rot="483394">
                  <a:off x="8234177" y="1086324"/>
                  <a:ext cx="595073" cy="5847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你</a:t>
                  </a:r>
                  <a:endParaRPr/>
                </a:p>
              </p:txBody>
            </p:sp>
          </p:grpSp>
          <p:pic>
            <p:nvPicPr>
              <p:cNvPr id="467" name="Google Shape;467;g3826fad3a9a_0_0"/>
              <p:cNvPicPr preferRelativeResize="0"/>
              <p:nvPr/>
            </p:nvPicPr>
            <p:blipFill rotWithShape="1">
              <a:blip r:embed="rId8">
                <a:alphaModFix/>
              </a:blip>
              <a:srcRect l="53153" t="26281" r="25811" b="52121"/>
              <a:stretch/>
            </p:blipFill>
            <p:spPr>
              <a:xfrm>
                <a:off x="9151383" y="884745"/>
                <a:ext cx="404031" cy="584776"/>
              </a:xfrm>
              <a:prstGeom prst="rect">
                <a:avLst/>
              </a:prstGeom>
              <a:noFill/>
              <a:ln>
                <a:noFill/>
              </a:ln>
            </p:spPr>
          </p:pic>
        </p:grpSp>
        <p:sp>
          <p:nvSpPr>
            <p:cNvPr id="468" name="Google Shape;468;g3826fad3a9a_0_0"/>
            <p:cNvSpPr txBox="1"/>
            <p:nvPr/>
          </p:nvSpPr>
          <p:spPr>
            <a:xfrm>
              <a:off x="2699316" y="746760"/>
              <a:ext cx="4900800" cy="1367700"/>
            </a:xfrm>
            <a:prstGeom prst="rect">
              <a:avLst/>
            </a:prstGeom>
            <a:noFill/>
            <a:ln>
              <a:noFill/>
            </a:ln>
          </p:spPr>
          <p:txBody>
            <a:bodyPr spcFirstLastPara="1" wrap="square" lIns="36575" tIns="36575" rIns="36575" bIns="36575" anchor="t" anchorCtr="0">
              <a:noAutofit/>
            </a:bodyPr>
            <a:lstStyle/>
            <a:p>
              <a:pPr marL="0" marR="0" lvl="0" indent="0" algn="ctr" rtl="0">
                <a:spcBef>
                  <a:spcPts val="0"/>
                </a:spcBef>
                <a:spcAft>
                  <a:spcPts val="0"/>
                </a:spcAft>
                <a:buNone/>
              </a:pPr>
              <a:r>
                <a:rPr lang="zh-TW" sz="8000" b="1" i="0" u="none" strike="noStrike" cap="none">
                  <a:solidFill>
                    <a:srgbClr val="FFFFFF"/>
                  </a:solidFill>
                  <a:latin typeface="Arial"/>
                  <a:ea typeface="Arial"/>
                  <a:cs typeface="Arial"/>
                  <a:sym typeface="Arial"/>
                </a:rPr>
                <a:t>師情話語</a:t>
              </a:r>
              <a:endParaRPr sz="1800" b="1" i="0" u="none" strike="noStrike" cap="none">
                <a:solidFill>
                  <a:srgbClr val="FFFFFF"/>
                </a:solidFill>
                <a:latin typeface="Arial"/>
                <a:ea typeface="Arial"/>
                <a:cs typeface="Arial"/>
                <a:sym typeface="Arial"/>
              </a:endParaRPr>
            </a:p>
          </p:txBody>
        </p:sp>
      </p:grpSp>
      <p:sp>
        <p:nvSpPr>
          <p:cNvPr id="469" name="Google Shape;469;g3826fad3a9a_0_0"/>
          <p:cNvSpPr/>
          <p:nvPr/>
        </p:nvSpPr>
        <p:spPr>
          <a:xfrm>
            <a:off x="4110330" y="7011126"/>
            <a:ext cx="3000900" cy="461700"/>
          </a:xfrm>
          <a:prstGeom prst="rect">
            <a:avLst/>
          </a:prstGeom>
          <a:noFill/>
          <a:ln>
            <a:noFill/>
          </a:ln>
          <a:effectLst>
            <a:outerShdw blurRad="50800" sx="1000" sy="1000" algn="ctr" rotWithShape="0">
              <a:schemeClr val="lt1"/>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8D5E2F"/>
                </a:solidFill>
                <a:latin typeface="Arial"/>
                <a:ea typeface="Arial"/>
                <a:cs typeface="Arial"/>
                <a:sym typeface="Arial"/>
              </a:rPr>
              <a:t>輔導處邀您共襄盛舉</a:t>
            </a:r>
            <a:endParaRPr sz="2400" b="0" i="0" u="none" strike="noStrike" cap="none">
              <a:solidFill>
                <a:srgbClr val="8D5E2F"/>
              </a:solidFill>
              <a:latin typeface="Calibri"/>
              <a:ea typeface="Calibri"/>
              <a:cs typeface="Calibri"/>
              <a:sym typeface="Calibri"/>
            </a:endParaRPr>
          </a:p>
        </p:txBody>
      </p:sp>
      <p:sp>
        <p:nvSpPr>
          <p:cNvPr id="470" name="Google Shape;470;g3826fad3a9a_0_0"/>
          <p:cNvSpPr/>
          <p:nvPr/>
        </p:nvSpPr>
        <p:spPr>
          <a:xfrm>
            <a:off x="591127" y="1904174"/>
            <a:ext cx="9009900" cy="4463400"/>
          </a:xfrm>
          <a:prstGeom prst="rect">
            <a:avLst/>
          </a:prstGeom>
          <a:blipFill rotWithShape="1">
            <a:blip r:embed="rId9">
              <a:alphaModFix amt="20000"/>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71" name="Google Shape;471;g3826fad3a9a_0_0"/>
          <p:cNvSpPr txBox="1"/>
          <p:nvPr/>
        </p:nvSpPr>
        <p:spPr>
          <a:xfrm>
            <a:off x="1502084" y="2039058"/>
            <a:ext cx="1259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江承祐</a:t>
            </a:r>
            <a:endParaRPr/>
          </a:p>
        </p:txBody>
      </p:sp>
      <p:sp>
        <p:nvSpPr>
          <p:cNvPr id="472" name="Google Shape;472;g3826fad3a9a_0_0"/>
          <p:cNvSpPr txBox="1"/>
          <p:nvPr/>
        </p:nvSpPr>
        <p:spPr>
          <a:xfrm>
            <a:off x="2705664" y="2040269"/>
            <a:ext cx="72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想對</a:t>
            </a:r>
            <a:endParaRPr/>
          </a:p>
        </p:txBody>
      </p:sp>
      <p:sp>
        <p:nvSpPr>
          <p:cNvPr id="473" name="Google Shape;473;g3826fad3a9a_0_0"/>
          <p:cNvSpPr txBox="1"/>
          <p:nvPr/>
        </p:nvSpPr>
        <p:spPr>
          <a:xfrm>
            <a:off x="3521821" y="2043544"/>
            <a:ext cx="13320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林千翔</a:t>
            </a:r>
            <a:endParaRPr/>
          </a:p>
        </p:txBody>
      </p:sp>
      <p:sp>
        <p:nvSpPr>
          <p:cNvPr id="474" name="Google Shape;474;g3826fad3a9a_0_0"/>
          <p:cNvSpPr txBox="1"/>
          <p:nvPr/>
        </p:nvSpPr>
        <p:spPr>
          <a:xfrm>
            <a:off x="4803275" y="2056193"/>
            <a:ext cx="914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老師說</a:t>
            </a:r>
            <a:endParaRPr/>
          </a:p>
        </p:txBody>
      </p:sp>
      <p:sp>
        <p:nvSpPr>
          <p:cNvPr id="475" name="Google Shape;475;g3826fad3a9a_0_0"/>
          <p:cNvSpPr txBox="1"/>
          <p:nvPr/>
        </p:nvSpPr>
        <p:spPr>
          <a:xfrm>
            <a:off x="807375" y="2674375"/>
            <a:ext cx="7868100" cy="20319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zh-TW" sz="4200">
                <a:solidFill>
                  <a:schemeClr val="dk1"/>
                </a:solidFill>
                <a:latin typeface="DFKai-SB"/>
                <a:ea typeface="DFKai-SB"/>
                <a:cs typeface="DFKai-SB"/>
                <a:sym typeface="DFKai-SB"/>
              </a:rPr>
              <a:t>感謝林千翔老師每一次上課都那麼用心的教導我們，讓我學到很多，祝您教師節快樂。</a:t>
            </a:r>
            <a:endParaRPr sz="5800">
              <a:solidFill>
                <a:schemeClr val="dk1"/>
              </a:solidFill>
              <a:latin typeface="DFKai-SB"/>
              <a:ea typeface="DFKai-SB"/>
              <a:cs typeface="DFKai-SB"/>
              <a:sym typeface="DFKai-SB"/>
            </a:endParaRPr>
          </a:p>
        </p:txBody>
      </p:sp>
      <p:sp>
        <p:nvSpPr>
          <p:cNvPr id="476" name="Google Shape;476;g3826fad3a9a_0_0"/>
          <p:cNvSpPr txBox="1"/>
          <p:nvPr/>
        </p:nvSpPr>
        <p:spPr>
          <a:xfrm>
            <a:off x="807369" y="2056193"/>
            <a:ext cx="755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Calibri"/>
                <a:ea typeface="Calibri"/>
                <a:cs typeface="Calibri"/>
                <a:sym typeface="Calibri"/>
              </a:rPr>
              <a:t>909</a:t>
            </a:r>
            <a:endParaRPr/>
          </a:p>
        </p:txBody>
      </p:sp>
      <p:pic>
        <p:nvPicPr>
          <p:cNvPr id="477" name="Google Shape;477;g3826fad3a9a_0_0"/>
          <p:cNvPicPr preferRelativeResize="0"/>
          <p:nvPr/>
        </p:nvPicPr>
        <p:blipFill rotWithShape="1">
          <a:blip r:embed="rId10">
            <a:alphaModFix/>
          </a:blip>
          <a:srcRect/>
          <a:stretch/>
        </p:blipFill>
        <p:spPr>
          <a:xfrm>
            <a:off x="7150825" y="4274325"/>
            <a:ext cx="2770425" cy="277039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4076"/>
        <p:cNvGrpSpPr/>
        <p:nvPr/>
      </p:nvGrpSpPr>
      <p:grpSpPr>
        <a:xfrm>
          <a:off x="0" y="0"/>
          <a:ext cx="0" cy="0"/>
          <a:chOff x="0" y="0"/>
          <a:chExt cx="0" cy="0"/>
        </a:xfrm>
      </p:grpSpPr>
      <p:pic>
        <p:nvPicPr>
          <p:cNvPr id="4077" name="Google Shape;4077;g382062e5864_0_1069" descr="未命名設計 (1)"/>
          <p:cNvPicPr preferRelativeResize="0"/>
          <p:nvPr/>
        </p:nvPicPr>
        <p:blipFill rotWithShape="1">
          <a:blip r:embed="rId3">
            <a:alphaModFix/>
          </a:blip>
          <a:srcRect r="55656" b="82022"/>
          <a:stretch/>
        </p:blipFill>
        <p:spPr>
          <a:xfrm rot="5400000">
            <a:off x="8056536" y="716276"/>
            <a:ext cx="3351558" cy="1922175"/>
          </a:xfrm>
          <a:prstGeom prst="rect">
            <a:avLst/>
          </a:prstGeom>
          <a:noFill/>
          <a:ln>
            <a:noFill/>
          </a:ln>
        </p:spPr>
      </p:pic>
      <p:pic>
        <p:nvPicPr>
          <p:cNvPr id="4078" name="Google Shape;4078;g382062e5864_0_1069" descr="未命名設計 (1)"/>
          <p:cNvPicPr preferRelativeResize="0"/>
          <p:nvPr/>
        </p:nvPicPr>
        <p:blipFill rotWithShape="1">
          <a:blip r:embed="rId4">
            <a:alphaModFix/>
          </a:blip>
          <a:srcRect t="21778" r="85905" b="51350"/>
          <a:stretch/>
        </p:blipFill>
        <p:spPr>
          <a:xfrm rot="5400000">
            <a:off x="7313070" y="-902308"/>
            <a:ext cx="1065214" cy="2872999"/>
          </a:xfrm>
          <a:prstGeom prst="rect">
            <a:avLst/>
          </a:prstGeom>
          <a:noFill/>
          <a:ln>
            <a:noFill/>
          </a:ln>
        </p:spPr>
      </p:pic>
      <p:pic>
        <p:nvPicPr>
          <p:cNvPr id="4079" name="Google Shape;4079;g382062e5864_0_1069" descr="未命名設計 (1)"/>
          <p:cNvPicPr preferRelativeResize="0"/>
          <p:nvPr/>
        </p:nvPicPr>
        <p:blipFill rotWithShape="1">
          <a:blip r:embed="rId5">
            <a:alphaModFix/>
          </a:blip>
          <a:srcRect t="65462" r="76096"/>
          <a:stretch/>
        </p:blipFill>
        <p:spPr>
          <a:xfrm rot="5400000">
            <a:off x="938098" y="-934920"/>
            <a:ext cx="1793877" cy="3666893"/>
          </a:xfrm>
          <a:prstGeom prst="rect">
            <a:avLst/>
          </a:prstGeom>
          <a:noFill/>
          <a:ln>
            <a:noFill/>
          </a:ln>
        </p:spPr>
      </p:pic>
      <p:pic>
        <p:nvPicPr>
          <p:cNvPr id="4080" name="Google Shape;4080;g382062e5864_0_1069" descr="未命名設計 (1)"/>
          <p:cNvPicPr preferRelativeResize="0"/>
          <p:nvPr/>
        </p:nvPicPr>
        <p:blipFill rotWithShape="1">
          <a:blip r:embed="rId5">
            <a:alphaModFix/>
          </a:blip>
          <a:srcRect l="56531" b="77862"/>
          <a:stretch/>
        </p:blipFill>
        <p:spPr>
          <a:xfrm rot="5400000">
            <a:off x="7867303" y="4733578"/>
            <a:ext cx="3285352" cy="2366847"/>
          </a:xfrm>
          <a:prstGeom prst="rect">
            <a:avLst/>
          </a:prstGeom>
          <a:noFill/>
          <a:ln>
            <a:noFill/>
          </a:ln>
        </p:spPr>
      </p:pic>
      <p:pic>
        <p:nvPicPr>
          <p:cNvPr id="4081" name="Google Shape;4081;g382062e5864_0_1069" descr="未命名設計 (1)"/>
          <p:cNvPicPr preferRelativeResize="0"/>
          <p:nvPr/>
        </p:nvPicPr>
        <p:blipFill rotWithShape="1">
          <a:blip r:embed="rId5">
            <a:alphaModFix/>
          </a:blip>
          <a:srcRect l="76656" t="24451" b="49074"/>
          <a:stretch/>
        </p:blipFill>
        <p:spPr>
          <a:xfrm rot="5400000">
            <a:off x="3496961" y="5262256"/>
            <a:ext cx="1764284" cy="2830552"/>
          </a:xfrm>
          <a:prstGeom prst="rect">
            <a:avLst/>
          </a:prstGeom>
          <a:noFill/>
          <a:ln>
            <a:noFill/>
          </a:ln>
        </p:spPr>
      </p:pic>
      <p:pic>
        <p:nvPicPr>
          <p:cNvPr id="4082" name="Google Shape;4082;g382062e5864_0_1069" descr="未命名設計 (1)"/>
          <p:cNvPicPr preferRelativeResize="0"/>
          <p:nvPr/>
        </p:nvPicPr>
        <p:blipFill rotWithShape="1">
          <a:blip r:embed="rId5">
            <a:alphaModFix/>
          </a:blip>
          <a:srcRect l="76656" t="74917" b="-169"/>
          <a:stretch/>
        </p:blipFill>
        <p:spPr>
          <a:xfrm rot="5400000">
            <a:off x="447382" y="5342740"/>
            <a:ext cx="1764284" cy="2699792"/>
          </a:xfrm>
          <a:prstGeom prst="rect">
            <a:avLst/>
          </a:prstGeom>
          <a:noFill/>
          <a:ln>
            <a:noFill/>
          </a:ln>
        </p:spPr>
      </p:pic>
      <p:sp>
        <p:nvSpPr>
          <p:cNvPr id="4083" name="Google Shape;4083;g382062e5864_0_1069"/>
          <p:cNvSpPr/>
          <p:nvPr/>
        </p:nvSpPr>
        <p:spPr>
          <a:xfrm>
            <a:off x="772459" y="184093"/>
            <a:ext cx="52821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548135"/>
                </a:solidFill>
                <a:latin typeface="Arial"/>
                <a:ea typeface="Arial"/>
                <a:cs typeface="Arial"/>
                <a:sym typeface="Arial"/>
              </a:rPr>
              <a:t>國風國中 11</a:t>
            </a:r>
            <a:r>
              <a:rPr lang="zh-TW" sz="2400">
                <a:solidFill>
                  <a:srgbClr val="548135"/>
                </a:solidFill>
              </a:rPr>
              <a:t>4</a:t>
            </a:r>
            <a:r>
              <a:rPr lang="zh-TW" sz="2400" b="0" i="0" u="none" strike="noStrike" cap="none">
                <a:solidFill>
                  <a:srgbClr val="548135"/>
                </a:solidFill>
                <a:latin typeface="Arial"/>
                <a:ea typeface="Arial"/>
                <a:cs typeface="Arial"/>
                <a:sym typeface="Arial"/>
              </a:rPr>
              <a:t>學年度 教師節感恩活動 </a:t>
            </a:r>
            <a:endParaRPr sz="2400" b="0" i="0" u="none" strike="noStrike" cap="none">
              <a:solidFill>
                <a:srgbClr val="548135"/>
              </a:solidFill>
              <a:latin typeface="Arial"/>
              <a:ea typeface="Arial"/>
              <a:cs typeface="Arial"/>
              <a:sym typeface="Arial"/>
            </a:endParaRPr>
          </a:p>
        </p:txBody>
      </p:sp>
      <p:pic>
        <p:nvPicPr>
          <p:cNvPr id="4084" name="Google Shape;4084;g382062e5864_0_1069"/>
          <p:cNvPicPr preferRelativeResize="0"/>
          <p:nvPr/>
        </p:nvPicPr>
        <p:blipFill rotWithShape="1">
          <a:blip r:embed="rId6">
            <a:alphaModFix/>
          </a:blip>
          <a:srcRect/>
          <a:stretch/>
        </p:blipFill>
        <p:spPr>
          <a:xfrm>
            <a:off x="138184" y="46804"/>
            <a:ext cx="634275" cy="634275"/>
          </a:xfrm>
          <a:prstGeom prst="rect">
            <a:avLst/>
          </a:prstGeom>
          <a:noFill/>
          <a:ln>
            <a:noFill/>
          </a:ln>
        </p:spPr>
      </p:pic>
      <p:grpSp>
        <p:nvGrpSpPr>
          <p:cNvPr id="4085" name="Google Shape;4085;g382062e5864_0_1069"/>
          <p:cNvGrpSpPr/>
          <p:nvPr/>
        </p:nvGrpSpPr>
        <p:grpSpPr>
          <a:xfrm>
            <a:off x="2699316" y="-113772"/>
            <a:ext cx="7543462" cy="2273808"/>
            <a:chOff x="2699316" y="-113772"/>
            <a:chExt cx="7543462" cy="2273808"/>
          </a:xfrm>
        </p:grpSpPr>
        <p:grpSp>
          <p:nvGrpSpPr>
            <p:cNvPr id="4086" name="Google Shape;4086;g382062e5864_0_1069"/>
            <p:cNvGrpSpPr/>
            <p:nvPr/>
          </p:nvGrpSpPr>
          <p:grpSpPr>
            <a:xfrm>
              <a:off x="6915981" y="-113772"/>
              <a:ext cx="3326797" cy="2273808"/>
              <a:chOff x="6518494" y="19393"/>
              <a:chExt cx="3326797" cy="2273808"/>
            </a:xfrm>
          </p:grpSpPr>
          <p:pic>
            <p:nvPicPr>
              <p:cNvPr id="4087" name="Google Shape;4087;g382062e5864_0_1069"/>
              <p:cNvPicPr preferRelativeResize="0"/>
              <p:nvPr/>
            </p:nvPicPr>
            <p:blipFill rotWithShape="1">
              <a:blip r:embed="rId7">
                <a:alphaModFix/>
              </a:blip>
              <a:srcRect l="21338" t="2950" r="54525" b="67453"/>
              <a:stretch/>
            </p:blipFill>
            <p:spPr>
              <a:xfrm rot="-470706">
                <a:off x="6631473" y="222277"/>
                <a:ext cx="3100840" cy="1868041"/>
              </a:xfrm>
              <a:prstGeom prst="rect">
                <a:avLst/>
              </a:prstGeom>
              <a:noFill/>
              <a:ln>
                <a:noFill/>
              </a:ln>
            </p:spPr>
          </p:pic>
          <p:grpSp>
            <p:nvGrpSpPr>
              <p:cNvPr id="4088" name="Google Shape;4088;g382062e5864_0_1069"/>
              <p:cNvGrpSpPr/>
              <p:nvPr/>
            </p:nvGrpSpPr>
            <p:grpSpPr>
              <a:xfrm>
                <a:off x="7158974" y="592357"/>
                <a:ext cx="2324700" cy="1241888"/>
                <a:chOff x="6822758" y="501521"/>
                <a:chExt cx="2324700" cy="1241888"/>
              </a:xfrm>
            </p:grpSpPr>
            <p:sp>
              <p:nvSpPr>
                <p:cNvPr id="4089" name="Google Shape;4089;g382062e5864_0_1069"/>
                <p:cNvSpPr txBox="1"/>
                <p:nvPr/>
              </p:nvSpPr>
              <p:spPr>
                <a:xfrm>
                  <a:off x="6822758" y="501521"/>
                  <a:ext cx="23247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大聲說出</a:t>
                  </a:r>
                  <a:endParaRPr sz="3200" b="1" i="0" u="none" strike="noStrike" cap="none">
                    <a:solidFill>
                      <a:srgbClr val="FF6600"/>
                    </a:solidFill>
                    <a:latin typeface="Arial"/>
                    <a:ea typeface="Arial"/>
                    <a:cs typeface="Arial"/>
                    <a:sym typeface="Arial"/>
                  </a:endParaRPr>
                </a:p>
              </p:txBody>
            </p:sp>
            <p:sp>
              <p:nvSpPr>
                <p:cNvPr id="4090" name="Google Shape;4090;g382062e5864_0_1069"/>
                <p:cNvSpPr/>
                <p:nvPr/>
              </p:nvSpPr>
              <p:spPr>
                <a:xfrm rot="-654668">
                  <a:off x="7094274" y="1102348"/>
                  <a:ext cx="633961" cy="5847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我</a:t>
                  </a:r>
                  <a:endParaRPr/>
                </a:p>
              </p:txBody>
            </p:sp>
            <p:sp>
              <p:nvSpPr>
                <p:cNvPr id="4091" name="Google Shape;4091;g382062e5864_0_1069"/>
                <p:cNvSpPr/>
                <p:nvPr/>
              </p:nvSpPr>
              <p:spPr>
                <a:xfrm>
                  <a:off x="7663532" y="1035409"/>
                  <a:ext cx="6354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4000" b="1" i="0" u="none" strike="noStrike" cap="none">
                      <a:solidFill>
                        <a:srgbClr val="FF6600"/>
                      </a:solidFill>
                      <a:latin typeface="Arial"/>
                      <a:ea typeface="Arial"/>
                      <a:cs typeface="Arial"/>
                      <a:sym typeface="Arial"/>
                    </a:rPr>
                    <a:t>愛</a:t>
                  </a:r>
                  <a:endParaRPr/>
                </a:p>
              </p:txBody>
            </p:sp>
            <p:sp>
              <p:nvSpPr>
                <p:cNvPr id="4092" name="Google Shape;4092;g382062e5864_0_1069"/>
                <p:cNvSpPr/>
                <p:nvPr/>
              </p:nvSpPr>
              <p:spPr>
                <a:xfrm rot="483394">
                  <a:off x="8234177" y="1086324"/>
                  <a:ext cx="595073" cy="5847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你</a:t>
                  </a:r>
                  <a:endParaRPr/>
                </a:p>
              </p:txBody>
            </p:sp>
          </p:grpSp>
          <p:pic>
            <p:nvPicPr>
              <p:cNvPr id="4093" name="Google Shape;4093;g382062e5864_0_1069"/>
              <p:cNvPicPr preferRelativeResize="0"/>
              <p:nvPr/>
            </p:nvPicPr>
            <p:blipFill rotWithShape="1">
              <a:blip r:embed="rId8">
                <a:alphaModFix/>
              </a:blip>
              <a:srcRect l="53153" t="26281" r="25811" b="52121"/>
              <a:stretch/>
            </p:blipFill>
            <p:spPr>
              <a:xfrm>
                <a:off x="9151383" y="884745"/>
                <a:ext cx="404031" cy="584776"/>
              </a:xfrm>
              <a:prstGeom prst="rect">
                <a:avLst/>
              </a:prstGeom>
              <a:noFill/>
              <a:ln>
                <a:noFill/>
              </a:ln>
            </p:spPr>
          </p:pic>
        </p:grpSp>
        <p:sp>
          <p:nvSpPr>
            <p:cNvPr id="4094" name="Google Shape;4094;g382062e5864_0_1069"/>
            <p:cNvSpPr txBox="1"/>
            <p:nvPr/>
          </p:nvSpPr>
          <p:spPr>
            <a:xfrm>
              <a:off x="2699316" y="746760"/>
              <a:ext cx="4900800" cy="1367700"/>
            </a:xfrm>
            <a:prstGeom prst="rect">
              <a:avLst/>
            </a:prstGeom>
            <a:noFill/>
            <a:ln>
              <a:noFill/>
            </a:ln>
          </p:spPr>
          <p:txBody>
            <a:bodyPr spcFirstLastPara="1" wrap="square" lIns="36575" tIns="36575" rIns="36575" bIns="36575" anchor="t" anchorCtr="0">
              <a:noAutofit/>
            </a:bodyPr>
            <a:lstStyle/>
            <a:p>
              <a:pPr marL="0" marR="0" lvl="0" indent="0" algn="ctr" rtl="0">
                <a:spcBef>
                  <a:spcPts val="0"/>
                </a:spcBef>
                <a:spcAft>
                  <a:spcPts val="0"/>
                </a:spcAft>
                <a:buNone/>
              </a:pPr>
              <a:r>
                <a:rPr lang="zh-TW" sz="8000" b="1" i="0" u="none" strike="noStrike" cap="none">
                  <a:solidFill>
                    <a:srgbClr val="FFFFFF"/>
                  </a:solidFill>
                  <a:latin typeface="Arial"/>
                  <a:ea typeface="Arial"/>
                  <a:cs typeface="Arial"/>
                  <a:sym typeface="Arial"/>
                </a:rPr>
                <a:t>師情話語</a:t>
              </a:r>
              <a:endParaRPr sz="1800" b="1" i="0" u="none" strike="noStrike" cap="none">
                <a:solidFill>
                  <a:srgbClr val="FFFFFF"/>
                </a:solidFill>
                <a:latin typeface="Arial"/>
                <a:ea typeface="Arial"/>
                <a:cs typeface="Arial"/>
                <a:sym typeface="Arial"/>
              </a:endParaRPr>
            </a:p>
          </p:txBody>
        </p:sp>
      </p:grpSp>
      <p:sp>
        <p:nvSpPr>
          <p:cNvPr id="4095" name="Google Shape;4095;g382062e5864_0_1069"/>
          <p:cNvSpPr/>
          <p:nvPr/>
        </p:nvSpPr>
        <p:spPr>
          <a:xfrm>
            <a:off x="4110330" y="7011126"/>
            <a:ext cx="3000900" cy="461700"/>
          </a:xfrm>
          <a:prstGeom prst="rect">
            <a:avLst/>
          </a:prstGeom>
          <a:noFill/>
          <a:ln>
            <a:noFill/>
          </a:ln>
          <a:effectLst>
            <a:outerShdw blurRad="50800" sx="1000" sy="1000" algn="ctr" rotWithShape="0">
              <a:schemeClr val="lt1"/>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8D5E2F"/>
                </a:solidFill>
                <a:latin typeface="Arial"/>
                <a:ea typeface="Arial"/>
                <a:cs typeface="Arial"/>
                <a:sym typeface="Arial"/>
              </a:rPr>
              <a:t>輔導處邀您共襄盛舉</a:t>
            </a:r>
            <a:endParaRPr sz="2400" b="0" i="0" u="none" strike="noStrike" cap="none">
              <a:solidFill>
                <a:srgbClr val="8D5E2F"/>
              </a:solidFill>
              <a:latin typeface="Calibri"/>
              <a:ea typeface="Calibri"/>
              <a:cs typeface="Calibri"/>
              <a:sym typeface="Calibri"/>
            </a:endParaRPr>
          </a:p>
        </p:txBody>
      </p:sp>
      <p:sp>
        <p:nvSpPr>
          <p:cNvPr id="4096" name="Google Shape;4096;g382062e5864_0_1069"/>
          <p:cNvSpPr/>
          <p:nvPr/>
        </p:nvSpPr>
        <p:spPr>
          <a:xfrm>
            <a:off x="591127" y="1904174"/>
            <a:ext cx="9009900" cy="4463400"/>
          </a:xfrm>
          <a:prstGeom prst="rect">
            <a:avLst/>
          </a:prstGeom>
          <a:blipFill rotWithShape="1">
            <a:blip r:embed="rId9">
              <a:alphaModFix amt="20000"/>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097" name="Google Shape;4097;g382062e5864_0_1069"/>
          <p:cNvSpPr txBox="1"/>
          <p:nvPr/>
        </p:nvSpPr>
        <p:spPr>
          <a:xfrm>
            <a:off x="1324949" y="2039050"/>
            <a:ext cx="1436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李陳宗釩</a:t>
            </a:r>
            <a:endParaRPr/>
          </a:p>
        </p:txBody>
      </p:sp>
      <p:sp>
        <p:nvSpPr>
          <p:cNvPr id="4098" name="Google Shape;4098;g382062e5864_0_1069"/>
          <p:cNvSpPr txBox="1"/>
          <p:nvPr/>
        </p:nvSpPr>
        <p:spPr>
          <a:xfrm>
            <a:off x="2705664" y="2040269"/>
            <a:ext cx="72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想對</a:t>
            </a:r>
            <a:endParaRPr/>
          </a:p>
        </p:txBody>
      </p:sp>
      <p:sp>
        <p:nvSpPr>
          <p:cNvPr id="4099" name="Google Shape;4099;g382062e5864_0_1069"/>
          <p:cNvSpPr txBox="1"/>
          <p:nvPr/>
        </p:nvSpPr>
        <p:spPr>
          <a:xfrm>
            <a:off x="3426875" y="2010000"/>
            <a:ext cx="1739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劉以諾</a:t>
            </a:r>
            <a:endParaRPr/>
          </a:p>
        </p:txBody>
      </p:sp>
      <p:sp>
        <p:nvSpPr>
          <p:cNvPr id="4100" name="Google Shape;4100;g382062e5864_0_1069"/>
          <p:cNvSpPr txBox="1"/>
          <p:nvPr/>
        </p:nvSpPr>
        <p:spPr>
          <a:xfrm>
            <a:off x="4803275" y="2056193"/>
            <a:ext cx="914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老師說</a:t>
            </a:r>
            <a:endParaRPr/>
          </a:p>
        </p:txBody>
      </p:sp>
      <p:sp>
        <p:nvSpPr>
          <p:cNvPr id="4101" name="Google Shape;4101;g382062e5864_0_1069"/>
          <p:cNvSpPr txBox="1"/>
          <p:nvPr/>
        </p:nvSpPr>
        <p:spPr>
          <a:xfrm>
            <a:off x="914375" y="2580500"/>
            <a:ext cx="7262400" cy="62955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zh-TW" sz="2700">
                <a:solidFill>
                  <a:schemeClr val="dk1"/>
                </a:solidFill>
                <a:latin typeface="DFKai-SB"/>
                <a:ea typeface="DFKai-SB"/>
                <a:cs typeface="DFKai-SB"/>
                <a:sym typeface="DFKai-SB"/>
              </a:rPr>
              <a:t>謝謝您教我英文，讓我能理解文法和背起單字，也謝謝您教導我們班三年了，祝您能健健康康、平平安安，都很有耐心的教，不會的題目您也會私底下教到會，上課時也會考單字讓自己的印象會比較好，謝謝老師您的教導，讓我功課和段考有些題目可以理解。</a:t>
            </a:r>
            <a:endParaRPr sz="27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27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22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32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33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33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22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2800">
              <a:solidFill>
                <a:schemeClr val="dk1"/>
              </a:solidFill>
              <a:latin typeface="DFKai-SB"/>
              <a:ea typeface="DFKai-SB"/>
              <a:cs typeface="DFKai-SB"/>
              <a:sym typeface="DFKai-SB"/>
            </a:endParaRPr>
          </a:p>
          <a:p>
            <a:pPr marL="0" marR="0" lvl="0" indent="0" algn="l" rtl="0">
              <a:spcBef>
                <a:spcPts val="0"/>
              </a:spcBef>
              <a:spcAft>
                <a:spcPts val="0"/>
              </a:spcAft>
              <a:buNone/>
            </a:pPr>
            <a:endParaRPr sz="4400">
              <a:solidFill>
                <a:schemeClr val="dk1"/>
              </a:solidFill>
              <a:latin typeface="DFKai-SB"/>
              <a:ea typeface="DFKai-SB"/>
              <a:cs typeface="DFKai-SB"/>
              <a:sym typeface="DFKai-SB"/>
            </a:endParaRPr>
          </a:p>
        </p:txBody>
      </p:sp>
      <p:sp>
        <p:nvSpPr>
          <p:cNvPr id="4102" name="Google Shape;4102;g382062e5864_0_1069"/>
          <p:cNvSpPr txBox="1"/>
          <p:nvPr/>
        </p:nvSpPr>
        <p:spPr>
          <a:xfrm>
            <a:off x="807369" y="2056193"/>
            <a:ext cx="755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Calibri"/>
                <a:ea typeface="Calibri"/>
                <a:cs typeface="Calibri"/>
                <a:sym typeface="Calibri"/>
              </a:rPr>
              <a:t>907</a:t>
            </a:r>
            <a:endParaRPr/>
          </a:p>
        </p:txBody>
      </p:sp>
      <p:pic>
        <p:nvPicPr>
          <p:cNvPr id="4103" name="Google Shape;4103;g382062e5864_0_1069"/>
          <p:cNvPicPr preferRelativeResize="0"/>
          <p:nvPr/>
        </p:nvPicPr>
        <p:blipFill rotWithShape="1">
          <a:blip r:embed="rId10">
            <a:alphaModFix/>
          </a:blip>
          <a:srcRect/>
          <a:stretch/>
        </p:blipFill>
        <p:spPr>
          <a:xfrm>
            <a:off x="7669875" y="4418712"/>
            <a:ext cx="2572900" cy="257287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4107"/>
        <p:cNvGrpSpPr/>
        <p:nvPr/>
      </p:nvGrpSpPr>
      <p:grpSpPr>
        <a:xfrm>
          <a:off x="0" y="0"/>
          <a:ext cx="0" cy="0"/>
          <a:chOff x="0" y="0"/>
          <a:chExt cx="0" cy="0"/>
        </a:xfrm>
      </p:grpSpPr>
      <p:pic>
        <p:nvPicPr>
          <p:cNvPr id="4108" name="Google Shape;4108;g382062e5864_0_1330" descr="未命名設計 (1)"/>
          <p:cNvPicPr preferRelativeResize="0"/>
          <p:nvPr/>
        </p:nvPicPr>
        <p:blipFill rotWithShape="1">
          <a:blip r:embed="rId3">
            <a:alphaModFix/>
          </a:blip>
          <a:srcRect r="55656" b="82022"/>
          <a:stretch/>
        </p:blipFill>
        <p:spPr>
          <a:xfrm rot="5400000">
            <a:off x="8056536" y="716276"/>
            <a:ext cx="3351558" cy="1922175"/>
          </a:xfrm>
          <a:prstGeom prst="rect">
            <a:avLst/>
          </a:prstGeom>
          <a:noFill/>
          <a:ln>
            <a:noFill/>
          </a:ln>
        </p:spPr>
      </p:pic>
      <p:pic>
        <p:nvPicPr>
          <p:cNvPr id="4109" name="Google Shape;4109;g382062e5864_0_1330" descr="未命名設計 (1)"/>
          <p:cNvPicPr preferRelativeResize="0"/>
          <p:nvPr/>
        </p:nvPicPr>
        <p:blipFill rotWithShape="1">
          <a:blip r:embed="rId4">
            <a:alphaModFix/>
          </a:blip>
          <a:srcRect t="21778" r="85905" b="51350"/>
          <a:stretch/>
        </p:blipFill>
        <p:spPr>
          <a:xfrm rot="5400000">
            <a:off x="7313070" y="-902308"/>
            <a:ext cx="1065214" cy="2872999"/>
          </a:xfrm>
          <a:prstGeom prst="rect">
            <a:avLst/>
          </a:prstGeom>
          <a:noFill/>
          <a:ln>
            <a:noFill/>
          </a:ln>
        </p:spPr>
      </p:pic>
      <p:pic>
        <p:nvPicPr>
          <p:cNvPr id="4110" name="Google Shape;4110;g382062e5864_0_1330" descr="未命名設計 (1)"/>
          <p:cNvPicPr preferRelativeResize="0"/>
          <p:nvPr/>
        </p:nvPicPr>
        <p:blipFill rotWithShape="1">
          <a:blip r:embed="rId5">
            <a:alphaModFix/>
          </a:blip>
          <a:srcRect t="65462" r="76096"/>
          <a:stretch/>
        </p:blipFill>
        <p:spPr>
          <a:xfrm rot="5400000">
            <a:off x="938098" y="-934920"/>
            <a:ext cx="1793877" cy="3666893"/>
          </a:xfrm>
          <a:prstGeom prst="rect">
            <a:avLst/>
          </a:prstGeom>
          <a:noFill/>
          <a:ln>
            <a:noFill/>
          </a:ln>
        </p:spPr>
      </p:pic>
      <p:pic>
        <p:nvPicPr>
          <p:cNvPr id="4111" name="Google Shape;4111;g382062e5864_0_1330" descr="未命名設計 (1)"/>
          <p:cNvPicPr preferRelativeResize="0"/>
          <p:nvPr/>
        </p:nvPicPr>
        <p:blipFill rotWithShape="1">
          <a:blip r:embed="rId5">
            <a:alphaModFix/>
          </a:blip>
          <a:srcRect l="56531" b="77862"/>
          <a:stretch/>
        </p:blipFill>
        <p:spPr>
          <a:xfrm rot="5400000">
            <a:off x="7867303" y="4733578"/>
            <a:ext cx="3285352" cy="2366847"/>
          </a:xfrm>
          <a:prstGeom prst="rect">
            <a:avLst/>
          </a:prstGeom>
          <a:noFill/>
          <a:ln>
            <a:noFill/>
          </a:ln>
        </p:spPr>
      </p:pic>
      <p:pic>
        <p:nvPicPr>
          <p:cNvPr id="4112" name="Google Shape;4112;g382062e5864_0_1330" descr="未命名設計 (1)"/>
          <p:cNvPicPr preferRelativeResize="0"/>
          <p:nvPr/>
        </p:nvPicPr>
        <p:blipFill rotWithShape="1">
          <a:blip r:embed="rId5">
            <a:alphaModFix/>
          </a:blip>
          <a:srcRect l="76656" t="24451" b="49074"/>
          <a:stretch/>
        </p:blipFill>
        <p:spPr>
          <a:xfrm rot="5400000">
            <a:off x="3496961" y="5262256"/>
            <a:ext cx="1764284" cy="2830552"/>
          </a:xfrm>
          <a:prstGeom prst="rect">
            <a:avLst/>
          </a:prstGeom>
          <a:noFill/>
          <a:ln>
            <a:noFill/>
          </a:ln>
        </p:spPr>
      </p:pic>
      <p:pic>
        <p:nvPicPr>
          <p:cNvPr id="4113" name="Google Shape;4113;g382062e5864_0_1330" descr="未命名設計 (1)"/>
          <p:cNvPicPr preferRelativeResize="0"/>
          <p:nvPr/>
        </p:nvPicPr>
        <p:blipFill rotWithShape="1">
          <a:blip r:embed="rId5">
            <a:alphaModFix/>
          </a:blip>
          <a:srcRect l="76656" t="74917" b="-169"/>
          <a:stretch/>
        </p:blipFill>
        <p:spPr>
          <a:xfrm rot="5400000">
            <a:off x="447382" y="5342740"/>
            <a:ext cx="1764284" cy="2699792"/>
          </a:xfrm>
          <a:prstGeom prst="rect">
            <a:avLst/>
          </a:prstGeom>
          <a:noFill/>
          <a:ln>
            <a:noFill/>
          </a:ln>
        </p:spPr>
      </p:pic>
      <p:sp>
        <p:nvSpPr>
          <p:cNvPr id="4114" name="Google Shape;4114;g382062e5864_0_1330"/>
          <p:cNvSpPr/>
          <p:nvPr/>
        </p:nvSpPr>
        <p:spPr>
          <a:xfrm>
            <a:off x="772459" y="184093"/>
            <a:ext cx="52821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548135"/>
                </a:solidFill>
                <a:latin typeface="Arial"/>
                <a:ea typeface="Arial"/>
                <a:cs typeface="Arial"/>
                <a:sym typeface="Arial"/>
              </a:rPr>
              <a:t>國風國中 11</a:t>
            </a:r>
            <a:r>
              <a:rPr lang="zh-TW" sz="2400">
                <a:solidFill>
                  <a:srgbClr val="548135"/>
                </a:solidFill>
              </a:rPr>
              <a:t>4</a:t>
            </a:r>
            <a:r>
              <a:rPr lang="zh-TW" sz="2400" b="0" i="0" u="none" strike="noStrike" cap="none">
                <a:solidFill>
                  <a:srgbClr val="548135"/>
                </a:solidFill>
                <a:latin typeface="Arial"/>
                <a:ea typeface="Arial"/>
                <a:cs typeface="Arial"/>
                <a:sym typeface="Arial"/>
              </a:rPr>
              <a:t>學年度 教師節感恩活動 </a:t>
            </a:r>
            <a:endParaRPr sz="2400" b="0" i="0" u="none" strike="noStrike" cap="none">
              <a:solidFill>
                <a:srgbClr val="548135"/>
              </a:solidFill>
              <a:latin typeface="Arial"/>
              <a:ea typeface="Arial"/>
              <a:cs typeface="Arial"/>
              <a:sym typeface="Arial"/>
            </a:endParaRPr>
          </a:p>
        </p:txBody>
      </p:sp>
      <p:pic>
        <p:nvPicPr>
          <p:cNvPr id="4115" name="Google Shape;4115;g382062e5864_0_1330"/>
          <p:cNvPicPr preferRelativeResize="0"/>
          <p:nvPr/>
        </p:nvPicPr>
        <p:blipFill rotWithShape="1">
          <a:blip r:embed="rId6">
            <a:alphaModFix/>
          </a:blip>
          <a:srcRect/>
          <a:stretch/>
        </p:blipFill>
        <p:spPr>
          <a:xfrm>
            <a:off x="138184" y="46804"/>
            <a:ext cx="634275" cy="634275"/>
          </a:xfrm>
          <a:prstGeom prst="rect">
            <a:avLst/>
          </a:prstGeom>
          <a:noFill/>
          <a:ln>
            <a:noFill/>
          </a:ln>
        </p:spPr>
      </p:pic>
      <p:grpSp>
        <p:nvGrpSpPr>
          <p:cNvPr id="4116" name="Google Shape;4116;g382062e5864_0_1330"/>
          <p:cNvGrpSpPr/>
          <p:nvPr/>
        </p:nvGrpSpPr>
        <p:grpSpPr>
          <a:xfrm>
            <a:off x="2699316" y="-113772"/>
            <a:ext cx="7543462" cy="2273808"/>
            <a:chOff x="2699316" y="-113772"/>
            <a:chExt cx="7543462" cy="2273808"/>
          </a:xfrm>
        </p:grpSpPr>
        <p:grpSp>
          <p:nvGrpSpPr>
            <p:cNvPr id="4117" name="Google Shape;4117;g382062e5864_0_1330"/>
            <p:cNvGrpSpPr/>
            <p:nvPr/>
          </p:nvGrpSpPr>
          <p:grpSpPr>
            <a:xfrm>
              <a:off x="6915981" y="-113772"/>
              <a:ext cx="3326797" cy="2273808"/>
              <a:chOff x="6518494" y="19393"/>
              <a:chExt cx="3326797" cy="2273808"/>
            </a:xfrm>
          </p:grpSpPr>
          <p:pic>
            <p:nvPicPr>
              <p:cNvPr id="4118" name="Google Shape;4118;g382062e5864_0_1330"/>
              <p:cNvPicPr preferRelativeResize="0"/>
              <p:nvPr/>
            </p:nvPicPr>
            <p:blipFill rotWithShape="1">
              <a:blip r:embed="rId7">
                <a:alphaModFix/>
              </a:blip>
              <a:srcRect l="21338" t="2950" r="54525" b="67453"/>
              <a:stretch/>
            </p:blipFill>
            <p:spPr>
              <a:xfrm rot="-470706">
                <a:off x="6631473" y="222277"/>
                <a:ext cx="3100840" cy="1868041"/>
              </a:xfrm>
              <a:prstGeom prst="rect">
                <a:avLst/>
              </a:prstGeom>
              <a:noFill/>
              <a:ln>
                <a:noFill/>
              </a:ln>
            </p:spPr>
          </p:pic>
          <p:grpSp>
            <p:nvGrpSpPr>
              <p:cNvPr id="4119" name="Google Shape;4119;g382062e5864_0_1330"/>
              <p:cNvGrpSpPr/>
              <p:nvPr/>
            </p:nvGrpSpPr>
            <p:grpSpPr>
              <a:xfrm>
                <a:off x="7158974" y="592357"/>
                <a:ext cx="2324700" cy="1241888"/>
                <a:chOff x="6822758" y="501521"/>
                <a:chExt cx="2324700" cy="1241888"/>
              </a:xfrm>
            </p:grpSpPr>
            <p:sp>
              <p:nvSpPr>
                <p:cNvPr id="4120" name="Google Shape;4120;g382062e5864_0_1330"/>
                <p:cNvSpPr txBox="1"/>
                <p:nvPr/>
              </p:nvSpPr>
              <p:spPr>
                <a:xfrm>
                  <a:off x="6822758" y="501521"/>
                  <a:ext cx="23247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大聲說出</a:t>
                  </a:r>
                  <a:endParaRPr sz="3200" b="1" i="0" u="none" strike="noStrike" cap="none">
                    <a:solidFill>
                      <a:srgbClr val="FF6600"/>
                    </a:solidFill>
                    <a:latin typeface="Arial"/>
                    <a:ea typeface="Arial"/>
                    <a:cs typeface="Arial"/>
                    <a:sym typeface="Arial"/>
                  </a:endParaRPr>
                </a:p>
              </p:txBody>
            </p:sp>
            <p:sp>
              <p:nvSpPr>
                <p:cNvPr id="4121" name="Google Shape;4121;g382062e5864_0_1330"/>
                <p:cNvSpPr/>
                <p:nvPr/>
              </p:nvSpPr>
              <p:spPr>
                <a:xfrm rot="-654668">
                  <a:off x="7094274" y="1102348"/>
                  <a:ext cx="633961" cy="5847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我</a:t>
                  </a:r>
                  <a:endParaRPr/>
                </a:p>
              </p:txBody>
            </p:sp>
            <p:sp>
              <p:nvSpPr>
                <p:cNvPr id="4122" name="Google Shape;4122;g382062e5864_0_1330"/>
                <p:cNvSpPr/>
                <p:nvPr/>
              </p:nvSpPr>
              <p:spPr>
                <a:xfrm>
                  <a:off x="7663532" y="1035409"/>
                  <a:ext cx="6354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4000" b="1" i="0" u="none" strike="noStrike" cap="none">
                      <a:solidFill>
                        <a:srgbClr val="FF6600"/>
                      </a:solidFill>
                      <a:latin typeface="Arial"/>
                      <a:ea typeface="Arial"/>
                      <a:cs typeface="Arial"/>
                      <a:sym typeface="Arial"/>
                    </a:rPr>
                    <a:t>愛</a:t>
                  </a:r>
                  <a:endParaRPr/>
                </a:p>
              </p:txBody>
            </p:sp>
            <p:sp>
              <p:nvSpPr>
                <p:cNvPr id="4123" name="Google Shape;4123;g382062e5864_0_1330"/>
                <p:cNvSpPr/>
                <p:nvPr/>
              </p:nvSpPr>
              <p:spPr>
                <a:xfrm rot="483394">
                  <a:off x="8234177" y="1086324"/>
                  <a:ext cx="595073" cy="5847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你</a:t>
                  </a:r>
                  <a:endParaRPr/>
                </a:p>
              </p:txBody>
            </p:sp>
          </p:grpSp>
          <p:pic>
            <p:nvPicPr>
              <p:cNvPr id="4124" name="Google Shape;4124;g382062e5864_0_1330"/>
              <p:cNvPicPr preferRelativeResize="0"/>
              <p:nvPr/>
            </p:nvPicPr>
            <p:blipFill rotWithShape="1">
              <a:blip r:embed="rId8">
                <a:alphaModFix/>
              </a:blip>
              <a:srcRect l="53153" t="26281" r="25811" b="52121"/>
              <a:stretch/>
            </p:blipFill>
            <p:spPr>
              <a:xfrm>
                <a:off x="9151383" y="884745"/>
                <a:ext cx="404031" cy="584776"/>
              </a:xfrm>
              <a:prstGeom prst="rect">
                <a:avLst/>
              </a:prstGeom>
              <a:noFill/>
              <a:ln>
                <a:noFill/>
              </a:ln>
            </p:spPr>
          </p:pic>
        </p:grpSp>
        <p:sp>
          <p:nvSpPr>
            <p:cNvPr id="4125" name="Google Shape;4125;g382062e5864_0_1330"/>
            <p:cNvSpPr txBox="1"/>
            <p:nvPr/>
          </p:nvSpPr>
          <p:spPr>
            <a:xfrm>
              <a:off x="2699316" y="746760"/>
              <a:ext cx="4900800" cy="1367700"/>
            </a:xfrm>
            <a:prstGeom prst="rect">
              <a:avLst/>
            </a:prstGeom>
            <a:noFill/>
            <a:ln>
              <a:noFill/>
            </a:ln>
          </p:spPr>
          <p:txBody>
            <a:bodyPr spcFirstLastPara="1" wrap="square" lIns="36575" tIns="36575" rIns="36575" bIns="36575" anchor="t" anchorCtr="0">
              <a:noAutofit/>
            </a:bodyPr>
            <a:lstStyle/>
            <a:p>
              <a:pPr marL="0" marR="0" lvl="0" indent="0" algn="ctr" rtl="0">
                <a:spcBef>
                  <a:spcPts val="0"/>
                </a:spcBef>
                <a:spcAft>
                  <a:spcPts val="0"/>
                </a:spcAft>
                <a:buNone/>
              </a:pPr>
              <a:r>
                <a:rPr lang="zh-TW" sz="8000" b="1" i="0" u="none" strike="noStrike" cap="none">
                  <a:solidFill>
                    <a:srgbClr val="FFFFFF"/>
                  </a:solidFill>
                  <a:latin typeface="Arial"/>
                  <a:ea typeface="Arial"/>
                  <a:cs typeface="Arial"/>
                  <a:sym typeface="Arial"/>
                </a:rPr>
                <a:t>師情話語</a:t>
              </a:r>
              <a:endParaRPr sz="1800" b="1" i="0" u="none" strike="noStrike" cap="none">
                <a:solidFill>
                  <a:srgbClr val="FFFFFF"/>
                </a:solidFill>
                <a:latin typeface="Arial"/>
                <a:ea typeface="Arial"/>
                <a:cs typeface="Arial"/>
                <a:sym typeface="Arial"/>
              </a:endParaRPr>
            </a:p>
          </p:txBody>
        </p:sp>
      </p:grpSp>
      <p:sp>
        <p:nvSpPr>
          <p:cNvPr id="4126" name="Google Shape;4126;g382062e5864_0_1330"/>
          <p:cNvSpPr/>
          <p:nvPr/>
        </p:nvSpPr>
        <p:spPr>
          <a:xfrm>
            <a:off x="4110330" y="7011126"/>
            <a:ext cx="3000900" cy="461700"/>
          </a:xfrm>
          <a:prstGeom prst="rect">
            <a:avLst/>
          </a:prstGeom>
          <a:noFill/>
          <a:ln>
            <a:noFill/>
          </a:ln>
          <a:effectLst>
            <a:outerShdw blurRad="50800" sx="1000" sy="1000" algn="ctr" rotWithShape="0">
              <a:schemeClr val="lt1"/>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8D5E2F"/>
                </a:solidFill>
                <a:latin typeface="Arial"/>
                <a:ea typeface="Arial"/>
                <a:cs typeface="Arial"/>
                <a:sym typeface="Arial"/>
              </a:rPr>
              <a:t>輔導處邀您共襄盛舉</a:t>
            </a:r>
            <a:endParaRPr sz="2400" b="0" i="0" u="none" strike="noStrike" cap="none">
              <a:solidFill>
                <a:srgbClr val="8D5E2F"/>
              </a:solidFill>
              <a:latin typeface="Calibri"/>
              <a:ea typeface="Calibri"/>
              <a:cs typeface="Calibri"/>
              <a:sym typeface="Calibri"/>
            </a:endParaRPr>
          </a:p>
        </p:txBody>
      </p:sp>
      <p:sp>
        <p:nvSpPr>
          <p:cNvPr id="4127" name="Google Shape;4127;g382062e5864_0_1330"/>
          <p:cNvSpPr/>
          <p:nvPr/>
        </p:nvSpPr>
        <p:spPr>
          <a:xfrm>
            <a:off x="591127" y="1904174"/>
            <a:ext cx="9009900" cy="4463400"/>
          </a:xfrm>
          <a:prstGeom prst="rect">
            <a:avLst/>
          </a:prstGeom>
          <a:blipFill rotWithShape="1">
            <a:blip r:embed="rId9">
              <a:alphaModFix amt="20000"/>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128" name="Google Shape;4128;g382062e5864_0_1330"/>
          <p:cNvSpPr txBox="1"/>
          <p:nvPr/>
        </p:nvSpPr>
        <p:spPr>
          <a:xfrm>
            <a:off x="1324949" y="2039050"/>
            <a:ext cx="1436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李陳宗釩</a:t>
            </a:r>
            <a:endParaRPr/>
          </a:p>
        </p:txBody>
      </p:sp>
      <p:sp>
        <p:nvSpPr>
          <p:cNvPr id="4129" name="Google Shape;4129;g382062e5864_0_1330"/>
          <p:cNvSpPr txBox="1"/>
          <p:nvPr/>
        </p:nvSpPr>
        <p:spPr>
          <a:xfrm>
            <a:off x="2705664" y="2040269"/>
            <a:ext cx="72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想對</a:t>
            </a:r>
            <a:endParaRPr/>
          </a:p>
        </p:txBody>
      </p:sp>
      <p:sp>
        <p:nvSpPr>
          <p:cNvPr id="4130" name="Google Shape;4130;g382062e5864_0_1330"/>
          <p:cNvSpPr txBox="1"/>
          <p:nvPr/>
        </p:nvSpPr>
        <p:spPr>
          <a:xfrm>
            <a:off x="3426875" y="2010000"/>
            <a:ext cx="1739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吳姿嫻</a:t>
            </a:r>
            <a:endParaRPr/>
          </a:p>
        </p:txBody>
      </p:sp>
      <p:sp>
        <p:nvSpPr>
          <p:cNvPr id="4131" name="Google Shape;4131;g382062e5864_0_1330"/>
          <p:cNvSpPr txBox="1"/>
          <p:nvPr/>
        </p:nvSpPr>
        <p:spPr>
          <a:xfrm>
            <a:off x="4803275" y="2056193"/>
            <a:ext cx="914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老師說</a:t>
            </a:r>
            <a:endParaRPr/>
          </a:p>
        </p:txBody>
      </p:sp>
      <p:sp>
        <p:nvSpPr>
          <p:cNvPr id="4132" name="Google Shape;4132;g382062e5864_0_1330"/>
          <p:cNvSpPr txBox="1"/>
          <p:nvPr/>
        </p:nvSpPr>
        <p:spPr>
          <a:xfrm>
            <a:off x="914375" y="2580500"/>
            <a:ext cx="7262400" cy="61878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zh-TW" sz="3100">
                <a:solidFill>
                  <a:schemeClr val="dk1"/>
                </a:solidFill>
                <a:latin typeface="DFKai-SB"/>
                <a:ea typeface="DFKai-SB"/>
                <a:cs typeface="DFKai-SB"/>
                <a:sym typeface="DFKai-SB"/>
              </a:rPr>
              <a:t>謝謝您一直以來的教導和耐心，讓我在學習中成長很多。您的課讓我更有興趣，也學到了許多新知識。感謝您辛苦的付出，我會繼續努力，不辜負您的期望。祝您身體健康，天天開心！</a:t>
            </a:r>
            <a:endParaRPr sz="31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27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22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32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33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33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22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2800">
              <a:solidFill>
                <a:schemeClr val="dk1"/>
              </a:solidFill>
              <a:latin typeface="DFKai-SB"/>
              <a:ea typeface="DFKai-SB"/>
              <a:cs typeface="DFKai-SB"/>
              <a:sym typeface="DFKai-SB"/>
            </a:endParaRPr>
          </a:p>
          <a:p>
            <a:pPr marL="0" marR="0" lvl="0" indent="0" algn="l" rtl="0">
              <a:spcBef>
                <a:spcPts val="0"/>
              </a:spcBef>
              <a:spcAft>
                <a:spcPts val="0"/>
              </a:spcAft>
              <a:buNone/>
            </a:pPr>
            <a:endParaRPr sz="4400">
              <a:solidFill>
                <a:schemeClr val="dk1"/>
              </a:solidFill>
              <a:latin typeface="DFKai-SB"/>
              <a:ea typeface="DFKai-SB"/>
              <a:cs typeface="DFKai-SB"/>
              <a:sym typeface="DFKai-SB"/>
            </a:endParaRPr>
          </a:p>
        </p:txBody>
      </p:sp>
      <p:sp>
        <p:nvSpPr>
          <p:cNvPr id="4133" name="Google Shape;4133;g382062e5864_0_1330"/>
          <p:cNvSpPr txBox="1"/>
          <p:nvPr/>
        </p:nvSpPr>
        <p:spPr>
          <a:xfrm>
            <a:off x="807369" y="2056193"/>
            <a:ext cx="755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Calibri"/>
                <a:ea typeface="Calibri"/>
                <a:cs typeface="Calibri"/>
                <a:sym typeface="Calibri"/>
              </a:rPr>
              <a:t>907</a:t>
            </a:r>
            <a:endParaRPr/>
          </a:p>
        </p:txBody>
      </p:sp>
      <p:pic>
        <p:nvPicPr>
          <p:cNvPr id="4134" name="Google Shape;4134;g382062e5864_0_1330"/>
          <p:cNvPicPr preferRelativeResize="0"/>
          <p:nvPr/>
        </p:nvPicPr>
        <p:blipFill rotWithShape="1">
          <a:blip r:embed="rId10">
            <a:alphaModFix/>
          </a:blip>
          <a:srcRect/>
          <a:stretch/>
        </p:blipFill>
        <p:spPr>
          <a:xfrm>
            <a:off x="7669875" y="4418712"/>
            <a:ext cx="2572900" cy="257287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Shape 4138"/>
        <p:cNvGrpSpPr/>
        <p:nvPr/>
      </p:nvGrpSpPr>
      <p:grpSpPr>
        <a:xfrm>
          <a:off x="0" y="0"/>
          <a:ext cx="0" cy="0"/>
          <a:chOff x="0" y="0"/>
          <a:chExt cx="0" cy="0"/>
        </a:xfrm>
      </p:grpSpPr>
      <p:pic>
        <p:nvPicPr>
          <p:cNvPr id="4139" name="Google Shape;4139;g382062e5864_0_3503" descr="未命名設計 (1)"/>
          <p:cNvPicPr preferRelativeResize="0"/>
          <p:nvPr/>
        </p:nvPicPr>
        <p:blipFill rotWithShape="1">
          <a:blip r:embed="rId3">
            <a:alphaModFix/>
          </a:blip>
          <a:srcRect r="55656" b="82022"/>
          <a:stretch/>
        </p:blipFill>
        <p:spPr>
          <a:xfrm rot="5400000">
            <a:off x="8056536" y="716276"/>
            <a:ext cx="3351558" cy="1922175"/>
          </a:xfrm>
          <a:prstGeom prst="rect">
            <a:avLst/>
          </a:prstGeom>
          <a:noFill/>
          <a:ln>
            <a:noFill/>
          </a:ln>
        </p:spPr>
      </p:pic>
      <p:pic>
        <p:nvPicPr>
          <p:cNvPr id="4140" name="Google Shape;4140;g382062e5864_0_3503" descr="未命名設計 (1)"/>
          <p:cNvPicPr preferRelativeResize="0"/>
          <p:nvPr/>
        </p:nvPicPr>
        <p:blipFill rotWithShape="1">
          <a:blip r:embed="rId4">
            <a:alphaModFix/>
          </a:blip>
          <a:srcRect t="21778" r="85905" b="51350"/>
          <a:stretch/>
        </p:blipFill>
        <p:spPr>
          <a:xfrm rot="5400000">
            <a:off x="7313070" y="-902308"/>
            <a:ext cx="1065214" cy="2872999"/>
          </a:xfrm>
          <a:prstGeom prst="rect">
            <a:avLst/>
          </a:prstGeom>
          <a:noFill/>
          <a:ln>
            <a:noFill/>
          </a:ln>
        </p:spPr>
      </p:pic>
      <p:pic>
        <p:nvPicPr>
          <p:cNvPr id="4141" name="Google Shape;4141;g382062e5864_0_3503" descr="未命名設計 (1)"/>
          <p:cNvPicPr preferRelativeResize="0"/>
          <p:nvPr/>
        </p:nvPicPr>
        <p:blipFill rotWithShape="1">
          <a:blip r:embed="rId5">
            <a:alphaModFix/>
          </a:blip>
          <a:srcRect t="65462" r="76096"/>
          <a:stretch/>
        </p:blipFill>
        <p:spPr>
          <a:xfrm rot="5400000">
            <a:off x="938098" y="-934920"/>
            <a:ext cx="1793877" cy="3666893"/>
          </a:xfrm>
          <a:prstGeom prst="rect">
            <a:avLst/>
          </a:prstGeom>
          <a:noFill/>
          <a:ln>
            <a:noFill/>
          </a:ln>
        </p:spPr>
      </p:pic>
      <p:pic>
        <p:nvPicPr>
          <p:cNvPr id="4142" name="Google Shape;4142;g382062e5864_0_3503" descr="未命名設計 (1)"/>
          <p:cNvPicPr preferRelativeResize="0"/>
          <p:nvPr/>
        </p:nvPicPr>
        <p:blipFill rotWithShape="1">
          <a:blip r:embed="rId5">
            <a:alphaModFix/>
          </a:blip>
          <a:srcRect l="56531" b="77862"/>
          <a:stretch/>
        </p:blipFill>
        <p:spPr>
          <a:xfrm rot="5400000">
            <a:off x="7867303" y="4733578"/>
            <a:ext cx="3285352" cy="2366847"/>
          </a:xfrm>
          <a:prstGeom prst="rect">
            <a:avLst/>
          </a:prstGeom>
          <a:noFill/>
          <a:ln>
            <a:noFill/>
          </a:ln>
        </p:spPr>
      </p:pic>
      <p:pic>
        <p:nvPicPr>
          <p:cNvPr id="4143" name="Google Shape;4143;g382062e5864_0_3503" descr="未命名設計 (1)"/>
          <p:cNvPicPr preferRelativeResize="0"/>
          <p:nvPr/>
        </p:nvPicPr>
        <p:blipFill rotWithShape="1">
          <a:blip r:embed="rId5">
            <a:alphaModFix/>
          </a:blip>
          <a:srcRect l="76656" t="24451" b="49074"/>
          <a:stretch/>
        </p:blipFill>
        <p:spPr>
          <a:xfrm rot="5400000">
            <a:off x="3496961" y="5262256"/>
            <a:ext cx="1764284" cy="2830552"/>
          </a:xfrm>
          <a:prstGeom prst="rect">
            <a:avLst/>
          </a:prstGeom>
          <a:noFill/>
          <a:ln>
            <a:noFill/>
          </a:ln>
        </p:spPr>
      </p:pic>
      <p:pic>
        <p:nvPicPr>
          <p:cNvPr id="4144" name="Google Shape;4144;g382062e5864_0_3503" descr="未命名設計 (1)"/>
          <p:cNvPicPr preferRelativeResize="0"/>
          <p:nvPr/>
        </p:nvPicPr>
        <p:blipFill rotWithShape="1">
          <a:blip r:embed="rId5">
            <a:alphaModFix/>
          </a:blip>
          <a:srcRect l="76656" t="74917" b="-169"/>
          <a:stretch/>
        </p:blipFill>
        <p:spPr>
          <a:xfrm rot="5400000">
            <a:off x="447382" y="5342740"/>
            <a:ext cx="1764284" cy="2699792"/>
          </a:xfrm>
          <a:prstGeom prst="rect">
            <a:avLst/>
          </a:prstGeom>
          <a:noFill/>
          <a:ln>
            <a:noFill/>
          </a:ln>
        </p:spPr>
      </p:pic>
      <p:sp>
        <p:nvSpPr>
          <p:cNvPr id="4145" name="Google Shape;4145;g382062e5864_0_3503"/>
          <p:cNvSpPr/>
          <p:nvPr/>
        </p:nvSpPr>
        <p:spPr>
          <a:xfrm>
            <a:off x="772459" y="184093"/>
            <a:ext cx="52821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548135"/>
                </a:solidFill>
                <a:latin typeface="Arial"/>
                <a:ea typeface="Arial"/>
                <a:cs typeface="Arial"/>
                <a:sym typeface="Arial"/>
              </a:rPr>
              <a:t>國風國中 11</a:t>
            </a:r>
            <a:r>
              <a:rPr lang="zh-TW" sz="2400">
                <a:solidFill>
                  <a:srgbClr val="548135"/>
                </a:solidFill>
              </a:rPr>
              <a:t>4</a:t>
            </a:r>
            <a:r>
              <a:rPr lang="zh-TW" sz="2400" b="0" i="0" u="none" strike="noStrike" cap="none">
                <a:solidFill>
                  <a:srgbClr val="548135"/>
                </a:solidFill>
                <a:latin typeface="Arial"/>
                <a:ea typeface="Arial"/>
                <a:cs typeface="Arial"/>
                <a:sym typeface="Arial"/>
              </a:rPr>
              <a:t>學年度 教師節感恩活動 </a:t>
            </a:r>
            <a:endParaRPr sz="2400" b="0" i="0" u="none" strike="noStrike" cap="none">
              <a:solidFill>
                <a:srgbClr val="548135"/>
              </a:solidFill>
              <a:latin typeface="Arial"/>
              <a:ea typeface="Arial"/>
              <a:cs typeface="Arial"/>
              <a:sym typeface="Arial"/>
            </a:endParaRPr>
          </a:p>
        </p:txBody>
      </p:sp>
      <p:pic>
        <p:nvPicPr>
          <p:cNvPr id="4146" name="Google Shape;4146;g382062e5864_0_3503"/>
          <p:cNvPicPr preferRelativeResize="0"/>
          <p:nvPr/>
        </p:nvPicPr>
        <p:blipFill rotWithShape="1">
          <a:blip r:embed="rId6">
            <a:alphaModFix/>
          </a:blip>
          <a:srcRect/>
          <a:stretch/>
        </p:blipFill>
        <p:spPr>
          <a:xfrm>
            <a:off x="138184" y="46804"/>
            <a:ext cx="634275" cy="634275"/>
          </a:xfrm>
          <a:prstGeom prst="rect">
            <a:avLst/>
          </a:prstGeom>
          <a:noFill/>
          <a:ln>
            <a:noFill/>
          </a:ln>
        </p:spPr>
      </p:pic>
      <p:grpSp>
        <p:nvGrpSpPr>
          <p:cNvPr id="4147" name="Google Shape;4147;g382062e5864_0_3503"/>
          <p:cNvGrpSpPr/>
          <p:nvPr/>
        </p:nvGrpSpPr>
        <p:grpSpPr>
          <a:xfrm>
            <a:off x="2699316" y="-113772"/>
            <a:ext cx="7543462" cy="2273808"/>
            <a:chOff x="2699316" y="-113772"/>
            <a:chExt cx="7543462" cy="2273808"/>
          </a:xfrm>
        </p:grpSpPr>
        <p:grpSp>
          <p:nvGrpSpPr>
            <p:cNvPr id="4148" name="Google Shape;4148;g382062e5864_0_3503"/>
            <p:cNvGrpSpPr/>
            <p:nvPr/>
          </p:nvGrpSpPr>
          <p:grpSpPr>
            <a:xfrm>
              <a:off x="6915981" y="-113772"/>
              <a:ext cx="3326797" cy="2273808"/>
              <a:chOff x="6518494" y="19393"/>
              <a:chExt cx="3326797" cy="2273808"/>
            </a:xfrm>
          </p:grpSpPr>
          <p:pic>
            <p:nvPicPr>
              <p:cNvPr id="4149" name="Google Shape;4149;g382062e5864_0_3503"/>
              <p:cNvPicPr preferRelativeResize="0"/>
              <p:nvPr/>
            </p:nvPicPr>
            <p:blipFill rotWithShape="1">
              <a:blip r:embed="rId7">
                <a:alphaModFix/>
              </a:blip>
              <a:srcRect l="21338" t="2950" r="54525" b="67453"/>
              <a:stretch/>
            </p:blipFill>
            <p:spPr>
              <a:xfrm rot="-470706">
                <a:off x="6631473" y="222277"/>
                <a:ext cx="3100840" cy="1868041"/>
              </a:xfrm>
              <a:prstGeom prst="rect">
                <a:avLst/>
              </a:prstGeom>
              <a:noFill/>
              <a:ln>
                <a:noFill/>
              </a:ln>
            </p:spPr>
          </p:pic>
          <p:grpSp>
            <p:nvGrpSpPr>
              <p:cNvPr id="4150" name="Google Shape;4150;g382062e5864_0_3503"/>
              <p:cNvGrpSpPr/>
              <p:nvPr/>
            </p:nvGrpSpPr>
            <p:grpSpPr>
              <a:xfrm>
                <a:off x="7158974" y="592357"/>
                <a:ext cx="2324700" cy="1241888"/>
                <a:chOff x="6822758" y="501521"/>
                <a:chExt cx="2324700" cy="1241888"/>
              </a:xfrm>
            </p:grpSpPr>
            <p:sp>
              <p:nvSpPr>
                <p:cNvPr id="4151" name="Google Shape;4151;g382062e5864_0_3503"/>
                <p:cNvSpPr txBox="1"/>
                <p:nvPr/>
              </p:nvSpPr>
              <p:spPr>
                <a:xfrm>
                  <a:off x="6822758" y="501521"/>
                  <a:ext cx="23247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大聲說出</a:t>
                  </a:r>
                  <a:endParaRPr sz="3200" b="1" i="0" u="none" strike="noStrike" cap="none">
                    <a:solidFill>
                      <a:srgbClr val="FF6600"/>
                    </a:solidFill>
                    <a:latin typeface="Arial"/>
                    <a:ea typeface="Arial"/>
                    <a:cs typeface="Arial"/>
                    <a:sym typeface="Arial"/>
                  </a:endParaRPr>
                </a:p>
              </p:txBody>
            </p:sp>
            <p:sp>
              <p:nvSpPr>
                <p:cNvPr id="4152" name="Google Shape;4152;g382062e5864_0_3503"/>
                <p:cNvSpPr/>
                <p:nvPr/>
              </p:nvSpPr>
              <p:spPr>
                <a:xfrm rot="-654668">
                  <a:off x="7094274" y="1102348"/>
                  <a:ext cx="633961" cy="5847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我</a:t>
                  </a:r>
                  <a:endParaRPr/>
                </a:p>
              </p:txBody>
            </p:sp>
            <p:sp>
              <p:nvSpPr>
                <p:cNvPr id="4153" name="Google Shape;4153;g382062e5864_0_3503"/>
                <p:cNvSpPr/>
                <p:nvPr/>
              </p:nvSpPr>
              <p:spPr>
                <a:xfrm>
                  <a:off x="7663532" y="1035409"/>
                  <a:ext cx="6354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4000" b="1" i="0" u="none" strike="noStrike" cap="none">
                      <a:solidFill>
                        <a:srgbClr val="FF6600"/>
                      </a:solidFill>
                      <a:latin typeface="Arial"/>
                      <a:ea typeface="Arial"/>
                      <a:cs typeface="Arial"/>
                      <a:sym typeface="Arial"/>
                    </a:rPr>
                    <a:t>愛</a:t>
                  </a:r>
                  <a:endParaRPr/>
                </a:p>
              </p:txBody>
            </p:sp>
            <p:sp>
              <p:nvSpPr>
                <p:cNvPr id="4154" name="Google Shape;4154;g382062e5864_0_3503"/>
                <p:cNvSpPr/>
                <p:nvPr/>
              </p:nvSpPr>
              <p:spPr>
                <a:xfrm rot="483394">
                  <a:off x="8234177" y="1086324"/>
                  <a:ext cx="595073" cy="5847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你</a:t>
                  </a:r>
                  <a:endParaRPr/>
                </a:p>
              </p:txBody>
            </p:sp>
          </p:grpSp>
          <p:pic>
            <p:nvPicPr>
              <p:cNvPr id="4155" name="Google Shape;4155;g382062e5864_0_3503"/>
              <p:cNvPicPr preferRelativeResize="0"/>
              <p:nvPr/>
            </p:nvPicPr>
            <p:blipFill rotWithShape="1">
              <a:blip r:embed="rId8">
                <a:alphaModFix/>
              </a:blip>
              <a:srcRect l="53153" t="26281" r="25811" b="52121"/>
              <a:stretch/>
            </p:blipFill>
            <p:spPr>
              <a:xfrm>
                <a:off x="9151383" y="884745"/>
                <a:ext cx="404031" cy="584776"/>
              </a:xfrm>
              <a:prstGeom prst="rect">
                <a:avLst/>
              </a:prstGeom>
              <a:noFill/>
              <a:ln>
                <a:noFill/>
              </a:ln>
            </p:spPr>
          </p:pic>
        </p:grpSp>
        <p:sp>
          <p:nvSpPr>
            <p:cNvPr id="4156" name="Google Shape;4156;g382062e5864_0_3503"/>
            <p:cNvSpPr txBox="1"/>
            <p:nvPr/>
          </p:nvSpPr>
          <p:spPr>
            <a:xfrm>
              <a:off x="2699316" y="746760"/>
              <a:ext cx="4900800" cy="1367700"/>
            </a:xfrm>
            <a:prstGeom prst="rect">
              <a:avLst/>
            </a:prstGeom>
            <a:noFill/>
            <a:ln>
              <a:noFill/>
            </a:ln>
          </p:spPr>
          <p:txBody>
            <a:bodyPr spcFirstLastPara="1" wrap="square" lIns="36575" tIns="36575" rIns="36575" bIns="36575" anchor="t" anchorCtr="0">
              <a:noAutofit/>
            </a:bodyPr>
            <a:lstStyle/>
            <a:p>
              <a:pPr marL="0" marR="0" lvl="0" indent="0" algn="ctr" rtl="0">
                <a:spcBef>
                  <a:spcPts val="0"/>
                </a:spcBef>
                <a:spcAft>
                  <a:spcPts val="0"/>
                </a:spcAft>
                <a:buNone/>
              </a:pPr>
              <a:r>
                <a:rPr lang="zh-TW" sz="8000" b="1" i="0" u="none" strike="noStrike" cap="none">
                  <a:solidFill>
                    <a:srgbClr val="FFFFFF"/>
                  </a:solidFill>
                  <a:latin typeface="Arial"/>
                  <a:ea typeface="Arial"/>
                  <a:cs typeface="Arial"/>
                  <a:sym typeface="Arial"/>
                </a:rPr>
                <a:t>師情話語</a:t>
              </a:r>
              <a:endParaRPr sz="1800" b="1" i="0" u="none" strike="noStrike" cap="none">
                <a:solidFill>
                  <a:srgbClr val="FFFFFF"/>
                </a:solidFill>
                <a:latin typeface="Arial"/>
                <a:ea typeface="Arial"/>
                <a:cs typeface="Arial"/>
                <a:sym typeface="Arial"/>
              </a:endParaRPr>
            </a:p>
          </p:txBody>
        </p:sp>
      </p:grpSp>
      <p:sp>
        <p:nvSpPr>
          <p:cNvPr id="4157" name="Google Shape;4157;g382062e5864_0_3503"/>
          <p:cNvSpPr/>
          <p:nvPr/>
        </p:nvSpPr>
        <p:spPr>
          <a:xfrm>
            <a:off x="4110330" y="7011126"/>
            <a:ext cx="3000900" cy="461700"/>
          </a:xfrm>
          <a:prstGeom prst="rect">
            <a:avLst/>
          </a:prstGeom>
          <a:noFill/>
          <a:ln>
            <a:noFill/>
          </a:ln>
          <a:effectLst>
            <a:outerShdw blurRad="50800" sx="1000" sy="1000" algn="ctr" rotWithShape="0">
              <a:schemeClr val="lt1"/>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8D5E2F"/>
                </a:solidFill>
                <a:latin typeface="Arial"/>
                <a:ea typeface="Arial"/>
                <a:cs typeface="Arial"/>
                <a:sym typeface="Arial"/>
              </a:rPr>
              <a:t>輔導處邀您共襄盛舉</a:t>
            </a:r>
            <a:endParaRPr sz="2400" b="0" i="0" u="none" strike="noStrike" cap="none">
              <a:solidFill>
                <a:srgbClr val="8D5E2F"/>
              </a:solidFill>
              <a:latin typeface="Calibri"/>
              <a:ea typeface="Calibri"/>
              <a:cs typeface="Calibri"/>
              <a:sym typeface="Calibri"/>
            </a:endParaRPr>
          </a:p>
        </p:txBody>
      </p:sp>
      <p:sp>
        <p:nvSpPr>
          <p:cNvPr id="4158" name="Google Shape;4158;g382062e5864_0_3503"/>
          <p:cNvSpPr/>
          <p:nvPr/>
        </p:nvSpPr>
        <p:spPr>
          <a:xfrm>
            <a:off x="591127" y="1904174"/>
            <a:ext cx="9009900" cy="4463400"/>
          </a:xfrm>
          <a:prstGeom prst="rect">
            <a:avLst/>
          </a:prstGeom>
          <a:blipFill rotWithShape="1">
            <a:blip r:embed="rId9">
              <a:alphaModFix amt="20000"/>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159" name="Google Shape;4159;g382062e5864_0_3503"/>
          <p:cNvSpPr txBox="1"/>
          <p:nvPr/>
        </p:nvSpPr>
        <p:spPr>
          <a:xfrm>
            <a:off x="1324949" y="2039050"/>
            <a:ext cx="1436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班長</a:t>
            </a:r>
            <a:endParaRPr/>
          </a:p>
        </p:txBody>
      </p:sp>
      <p:sp>
        <p:nvSpPr>
          <p:cNvPr id="4160" name="Google Shape;4160;g382062e5864_0_3503"/>
          <p:cNvSpPr txBox="1"/>
          <p:nvPr/>
        </p:nvSpPr>
        <p:spPr>
          <a:xfrm>
            <a:off x="2705664" y="2040269"/>
            <a:ext cx="72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想對</a:t>
            </a:r>
            <a:endParaRPr/>
          </a:p>
        </p:txBody>
      </p:sp>
      <p:sp>
        <p:nvSpPr>
          <p:cNvPr id="4161" name="Google Shape;4161;g382062e5864_0_3503"/>
          <p:cNvSpPr txBox="1"/>
          <p:nvPr/>
        </p:nvSpPr>
        <p:spPr>
          <a:xfrm>
            <a:off x="3426875" y="2010000"/>
            <a:ext cx="37971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國風大家庭裡的老師們說</a:t>
            </a:r>
            <a:endParaRPr/>
          </a:p>
        </p:txBody>
      </p:sp>
      <p:sp>
        <p:nvSpPr>
          <p:cNvPr id="4162" name="Google Shape;4162;g382062e5864_0_3503"/>
          <p:cNvSpPr txBox="1"/>
          <p:nvPr/>
        </p:nvSpPr>
        <p:spPr>
          <a:xfrm>
            <a:off x="914375" y="2580500"/>
            <a:ext cx="7262400" cy="18471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zh-TW" sz="3800" dirty="0">
                <a:solidFill>
                  <a:schemeClr val="dk1"/>
                </a:solidFill>
                <a:latin typeface="DFKai-SB"/>
                <a:ea typeface="DFKai-SB"/>
                <a:cs typeface="DFKai-SB"/>
                <a:sym typeface="DFKai-SB"/>
              </a:rPr>
              <a:t>感謝老師們辛勤的栽培與教導，諄諄教誨與辛勞付出，祝您佳節愉快，平安喜樂，桃李芬芬！</a:t>
            </a:r>
            <a:endParaRPr sz="5100" dirty="0">
              <a:solidFill>
                <a:schemeClr val="dk1"/>
              </a:solidFill>
              <a:latin typeface="DFKai-SB"/>
              <a:ea typeface="DFKai-SB"/>
              <a:cs typeface="DFKai-SB"/>
              <a:sym typeface="DFKai-SB"/>
            </a:endParaRPr>
          </a:p>
        </p:txBody>
      </p:sp>
      <p:sp>
        <p:nvSpPr>
          <p:cNvPr id="4163" name="Google Shape;4163;g382062e5864_0_3503"/>
          <p:cNvSpPr txBox="1"/>
          <p:nvPr/>
        </p:nvSpPr>
        <p:spPr>
          <a:xfrm>
            <a:off x="807369" y="2056193"/>
            <a:ext cx="755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Calibri"/>
                <a:ea typeface="Calibri"/>
                <a:cs typeface="Calibri"/>
                <a:sym typeface="Calibri"/>
              </a:rPr>
              <a:t>702</a:t>
            </a:r>
            <a:endParaRPr/>
          </a:p>
        </p:txBody>
      </p:sp>
      <p:pic>
        <p:nvPicPr>
          <p:cNvPr id="4164" name="Google Shape;4164;g382062e5864_0_3503"/>
          <p:cNvPicPr preferRelativeResize="0"/>
          <p:nvPr/>
        </p:nvPicPr>
        <p:blipFill rotWithShape="1">
          <a:blip r:embed="rId10">
            <a:alphaModFix/>
          </a:blip>
          <a:srcRect/>
          <a:stretch/>
        </p:blipFill>
        <p:spPr>
          <a:xfrm>
            <a:off x="7669875" y="4418712"/>
            <a:ext cx="2572900" cy="257287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pic>
        <p:nvPicPr>
          <p:cNvPr id="482" name="Google Shape;482;g3826fad3a9a_0_31" descr="未命名設計 (1)"/>
          <p:cNvPicPr preferRelativeResize="0"/>
          <p:nvPr/>
        </p:nvPicPr>
        <p:blipFill rotWithShape="1">
          <a:blip r:embed="rId3">
            <a:alphaModFix/>
          </a:blip>
          <a:srcRect r="55656" b="82022"/>
          <a:stretch/>
        </p:blipFill>
        <p:spPr>
          <a:xfrm rot="5400000">
            <a:off x="8056536" y="716276"/>
            <a:ext cx="3351558" cy="1922175"/>
          </a:xfrm>
          <a:prstGeom prst="rect">
            <a:avLst/>
          </a:prstGeom>
          <a:noFill/>
          <a:ln>
            <a:noFill/>
          </a:ln>
        </p:spPr>
      </p:pic>
      <p:pic>
        <p:nvPicPr>
          <p:cNvPr id="483" name="Google Shape;483;g3826fad3a9a_0_31" descr="未命名設計 (1)"/>
          <p:cNvPicPr preferRelativeResize="0"/>
          <p:nvPr/>
        </p:nvPicPr>
        <p:blipFill rotWithShape="1">
          <a:blip r:embed="rId4">
            <a:alphaModFix/>
          </a:blip>
          <a:srcRect t="21778" r="85905" b="51350"/>
          <a:stretch/>
        </p:blipFill>
        <p:spPr>
          <a:xfrm rot="5400000">
            <a:off x="7313070" y="-902308"/>
            <a:ext cx="1065214" cy="2872999"/>
          </a:xfrm>
          <a:prstGeom prst="rect">
            <a:avLst/>
          </a:prstGeom>
          <a:noFill/>
          <a:ln>
            <a:noFill/>
          </a:ln>
        </p:spPr>
      </p:pic>
      <p:pic>
        <p:nvPicPr>
          <p:cNvPr id="484" name="Google Shape;484;g3826fad3a9a_0_31" descr="未命名設計 (1)"/>
          <p:cNvPicPr preferRelativeResize="0"/>
          <p:nvPr/>
        </p:nvPicPr>
        <p:blipFill rotWithShape="1">
          <a:blip r:embed="rId5">
            <a:alphaModFix/>
          </a:blip>
          <a:srcRect t="65462" r="76096"/>
          <a:stretch/>
        </p:blipFill>
        <p:spPr>
          <a:xfrm rot="5400000">
            <a:off x="938098" y="-934920"/>
            <a:ext cx="1793877" cy="3666893"/>
          </a:xfrm>
          <a:prstGeom prst="rect">
            <a:avLst/>
          </a:prstGeom>
          <a:noFill/>
          <a:ln>
            <a:noFill/>
          </a:ln>
        </p:spPr>
      </p:pic>
      <p:pic>
        <p:nvPicPr>
          <p:cNvPr id="485" name="Google Shape;485;g3826fad3a9a_0_31" descr="未命名設計 (1)"/>
          <p:cNvPicPr preferRelativeResize="0"/>
          <p:nvPr/>
        </p:nvPicPr>
        <p:blipFill rotWithShape="1">
          <a:blip r:embed="rId5">
            <a:alphaModFix/>
          </a:blip>
          <a:srcRect l="56531" b="77862"/>
          <a:stretch/>
        </p:blipFill>
        <p:spPr>
          <a:xfrm rot="5400000">
            <a:off x="7867303" y="4733578"/>
            <a:ext cx="3285352" cy="2366847"/>
          </a:xfrm>
          <a:prstGeom prst="rect">
            <a:avLst/>
          </a:prstGeom>
          <a:noFill/>
          <a:ln>
            <a:noFill/>
          </a:ln>
        </p:spPr>
      </p:pic>
      <p:pic>
        <p:nvPicPr>
          <p:cNvPr id="486" name="Google Shape;486;g3826fad3a9a_0_31" descr="未命名設計 (1)"/>
          <p:cNvPicPr preferRelativeResize="0"/>
          <p:nvPr/>
        </p:nvPicPr>
        <p:blipFill rotWithShape="1">
          <a:blip r:embed="rId5">
            <a:alphaModFix/>
          </a:blip>
          <a:srcRect l="76656" t="24451" b="49074"/>
          <a:stretch/>
        </p:blipFill>
        <p:spPr>
          <a:xfrm rot="5400000">
            <a:off x="3496961" y="5262256"/>
            <a:ext cx="1764284" cy="2830552"/>
          </a:xfrm>
          <a:prstGeom prst="rect">
            <a:avLst/>
          </a:prstGeom>
          <a:noFill/>
          <a:ln>
            <a:noFill/>
          </a:ln>
        </p:spPr>
      </p:pic>
      <p:pic>
        <p:nvPicPr>
          <p:cNvPr id="487" name="Google Shape;487;g3826fad3a9a_0_31" descr="未命名設計 (1)"/>
          <p:cNvPicPr preferRelativeResize="0"/>
          <p:nvPr/>
        </p:nvPicPr>
        <p:blipFill rotWithShape="1">
          <a:blip r:embed="rId5">
            <a:alphaModFix/>
          </a:blip>
          <a:srcRect l="76656" t="74917" b="-169"/>
          <a:stretch/>
        </p:blipFill>
        <p:spPr>
          <a:xfrm rot="5400000">
            <a:off x="447382" y="5342740"/>
            <a:ext cx="1764284" cy="2699792"/>
          </a:xfrm>
          <a:prstGeom prst="rect">
            <a:avLst/>
          </a:prstGeom>
          <a:noFill/>
          <a:ln>
            <a:noFill/>
          </a:ln>
        </p:spPr>
      </p:pic>
      <p:sp>
        <p:nvSpPr>
          <p:cNvPr id="488" name="Google Shape;488;g3826fad3a9a_0_31"/>
          <p:cNvSpPr/>
          <p:nvPr/>
        </p:nvSpPr>
        <p:spPr>
          <a:xfrm>
            <a:off x="772459" y="184093"/>
            <a:ext cx="52821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548135"/>
                </a:solidFill>
                <a:latin typeface="Arial"/>
                <a:ea typeface="Arial"/>
                <a:cs typeface="Arial"/>
                <a:sym typeface="Arial"/>
              </a:rPr>
              <a:t>國風國中 11</a:t>
            </a:r>
            <a:r>
              <a:rPr lang="zh-TW" sz="2400">
                <a:solidFill>
                  <a:srgbClr val="548135"/>
                </a:solidFill>
              </a:rPr>
              <a:t>4</a:t>
            </a:r>
            <a:r>
              <a:rPr lang="zh-TW" sz="2400" b="0" i="0" u="none" strike="noStrike" cap="none">
                <a:solidFill>
                  <a:srgbClr val="548135"/>
                </a:solidFill>
                <a:latin typeface="Arial"/>
                <a:ea typeface="Arial"/>
                <a:cs typeface="Arial"/>
                <a:sym typeface="Arial"/>
              </a:rPr>
              <a:t>學年度 教師節感恩活動 </a:t>
            </a:r>
            <a:endParaRPr sz="2400" b="0" i="0" u="none" strike="noStrike" cap="none">
              <a:solidFill>
                <a:srgbClr val="548135"/>
              </a:solidFill>
              <a:latin typeface="Arial"/>
              <a:ea typeface="Arial"/>
              <a:cs typeface="Arial"/>
              <a:sym typeface="Arial"/>
            </a:endParaRPr>
          </a:p>
        </p:txBody>
      </p:sp>
      <p:pic>
        <p:nvPicPr>
          <p:cNvPr id="489" name="Google Shape;489;g3826fad3a9a_0_31"/>
          <p:cNvPicPr preferRelativeResize="0"/>
          <p:nvPr/>
        </p:nvPicPr>
        <p:blipFill rotWithShape="1">
          <a:blip r:embed="rId6">
            <a:alphaModFix/>
          </a:blip>
          <a:srcRect/>
          <a:stretch/>
        </p:blipFill>
        <p:spPr>
          <a:xfrm>
            <a:off x="138184" y="46804"/>
            <a:ext cx="634275" cy="634275"/>
          </a:xfrm>
          <a:prstGeom prst="rect">
            <a:avLst/>
          </a:prstGeom>
          <a:noFill/>
          <a:ln>
            <a:noFill/>
          </a:ln>
        </p:spPr>
      </p:pic>
      <p:grpSp>
        <p:nvGrpSpPr>
          <p:cNvPr id="490" name="Google Shape;490;g3826fad3a9a_0_31"/>
          <p:cNvGrpSpPr/>
          <p:nvPr/>
        </p:nvGrpSpPr>
        <p:grpSpPr>
          <a:xfrm>
            <a:off x="2699316" y="-113772"/>
            <a:ext cx="7543462" cy="2273808"/>
            <a:chOff x="2699316" y="-113772"/>
            <a:chExt cx="7543462" cy="2273808"/>
          </a:xfrm>
        </p:grpSpPr>
        <p:grpSp>
          <p:nvGrpSpPr>
            <p:cNvPr id="491" name="Google Shape;491;g3826fad3a9a_0_31"/>
            <p:cNvGrpSpPr/>
            <p:nvPr/>
          </p:nvGrpSpPr>
          <p:grpSpPr>
            <a:xfrm>
              <a:off x="6915981" y="-113772"/>
              <a:ext cx="3326797" cy="2273808"/>
              <a:chOff x="6518494" y="19393"/>
              <a:chExt cx="3326797" cy="2273808"/>
            </a:xfrm>
          </p:grpSpPr>
          <p:pic>
            <p:nvPicPr>
              <p:cNvPr id="492" name="Google Shape;492;g3826fad3a9a_0_31"/>
              <p:cNvPicPr preferRelativeResize="0"/>
              <p:nvPr/>
            </p:nvPicPr>
            <p:blipFill rotWithShape="1">
              <a:blip r:embed="rId7">
                <a:alphaModFix/>
              </a:blip>
              <a:srcRect l="21338" t="2950" r="54525" b="67453"/>
              <a:stretch/>
            </p:blipFill>
            <p:spPr>
              <a:xfrm rot="-470706">
                <a:off x="6631473" y="222277"/>
                <a:ext cx="3100840" cy="1868041"/>
              </a:xfrm>
              <a:prstGeom prst="rect">
                <a:avLst/>
              </a:prstGeom>
              <a:noFill/>
              <a:ln>
                <a:noFill/>
              </a:ln>
            </p:spPr>
          </p:pic>
          <p:grpSp>
            <p:nvGrpSpPr>
              <p:cNvPr id="493" name="Google Shape;493;g3826fad3a9a_0_31"/>
              <p:cNvGrpSpPr/>
              <p:nvPr/>
            </p:nvGrpSpPr>
            <p:grpSpPr>
              <a:xfrm>
                <a:off x="7158974" y="592357"/>
                <a:ext cx="2324700" cy="1241888"/>
                <a:chOff x="6822758" y="501521"/>
                <a:chExt cx="2324700" cy="1241888"/>
              </a:xfrm>
            </p:grpSpPr>
            <p:sp>
              <p:nvSpPr>
                <p:cNvPr id="494" name="Google Shape;494;g3826fad3a9a_0_31"/>
                <p:cNvSpPr txBox="1"/>
                <p:nvPr/>
              </p:nvSpPr>
              <p:spPr>
                <a:xfrm>
                  <a:off x="6822758" y="501521"/>
                  <a:ext cx="23247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大聲說出</a:t>
                  </a:r>
                  <a:endParaRPr sz="3200" b="1" i="0" u="none" strike="noStrike" cap="none">
                    <a:solidFill>
                      <a:srgbClr val="FF6600"/>
                    </a:solidFill>
                    <a:latin typeface="Arial"/>
                    <a:ea typeface="Arial"/>
                    <a:cs typeface="Arial"/>
                    <a:sym typeface="Arial"/>
                  </a:endParaRPr>
                </a:p>
              </p:txBody>
            </p:sp>
            <p:sp>
              <p:nvSpPr>
                <p:cNvPr id="495" name="Google Shape;495;g3826fad3a9a_0_31"/>
                <p:cNvSpPr/>
                <p:nvPr/>
              </p:nvSpPr>
              <p:spPr>
                <a:xfrm rot="-654668">
                  <a:off x="7094274" y="1102348"/>
                  <a:ext cx="633961" cy="5847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我</a:t>
                  </a:r>
                  <a:endParaRPr/>
                </a:p>
              </p:txBody>
            </p:sp>
            <p:sp>
              <p:nvSpPr>
                <p:cNvPr id="496" name="Google Shape;496;g3826fad3a9a_0_31"/>
                <p:cNvSpPr/>
                <p:nvPr/>
              </p:nvSpPr>
              <p:spPr>
                <a:xfrm>
                  <a:off x="7663532" y="1035409"/>
                  <a:ext cx="6354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4000" b="1" i="0" u="none" strike="noStrike" cap="none">
                      <a:solidFill>
                        <a:srgbClr val="FF6600"/>
                      </a:solidFill>
                      <a:latin typeface="Arial"/>
                      <a:ea typeface="Arial"/>
                      <a:cs typeface="Arial"/>
                      <a:sym typeface="Arial"/>
                    </a:rPr>
                    <a:t>愛</a:t>
                  </a:r>
                  <a:endParaRPr/>
                </a:p>
              </p:txBody>
            </p:sp>
            <p:sp>
              <p:nvSpPr>
                <p:cNvPr id="497" name="Google Shape;497;g3826fad3a9a_0_31"/>
                <p:cNvSpPr/>
                <p:nvPr/>
              </p:nvSpPr>
              <p:spPr>
                <a:xfrm rot="483394">
                  <a:off x="8234177" y="1086324"/>
                  <a:ext cx="595073" cy="5847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你</a:t>
                  </a:r>
                  <a:endParaRPr/>
                </a:p>
              </p:txBody>
            </p:sp>
          </p:grpSp>
          <p:pic>
            <p:nvPicPr>
              <p:cNvPr id="498" name="Google Shape;498;g3826fad3a9a_0_31"/>
              <p:cNvPicPr preferRelativeResize="0"/>
              <p:nvPr/>
            </p:nvPicPr>
            <p:blipFill rotWithShape="1">
              <a:blip r:embed="rId8">
                <a:alphaModFix/>
              </a:blip>
              <a:srcRect l="53153" t="26281" r="25811" b="52121"/>
              <a:stretch/>
            </p:blipFill>
            <p:spPr>
              <a:xfrm>
                <a:off x="9151383" y="884745"/>
                <a:ext cx="404031" cy="584776"/>
              </a:xfrm>
              <a:prstGeom prst="rect">
                <a:avLst/>
              </a:prstGeom>
              <a:noFill/>
              <a:ln>
                <a:noFill/>
              </a:ln>
            </p:spPr>
          </p:pic>
        </p:grpSp>
        <p:sp>
          <p:nvSpPr>
            <p:cNvPr id="499" name="Google Shape;499;g3826fad3a9a_0_31"/>
            <p:cNvSpPr txBox="1"/>
            <p:nvPr/>
          </p:nvSpPr>
          <p:spPr>
            <a:xfrm>
              <a:off x="2699316" y="746760"/>
              <a:ext cx="4900800" cy="1367700"/>
            </a:xfrm>
            <a:prstGeom prst="rect">
              <a:avLst/>
            </a:prstGeom>
            <a:noFill/>
            <a:ln>
              <a:noFill/>
            </a:ln>
          </p:spPr>
          <p:txBody>
            <a:bodyPr spcFirstLastPara="1" wrap="square" lIns="36575" tIns="36575" rIns="36575" bIns="36575" anchor="t" anchorCtr="0">
              <a:noAutofit/>
            </a:bodyPr>
            <a:lstStyle/>
            <a:p>
              <a:pPr marL="0" marR="0" lvl="0" indent="0" algn="ctr" rtl="0">
                <a:spcBef>
                  <a:spcPts val="0"/>
                </a:spcBef>
                <a:spcAft>
                  <a:spcPts val="0"/>
                </a:spcAft>
                <a:buNone/>
              </a:pPr>
              <a:r>
                <a:rPr lang="zh-TW" sz="8000" b="1" i="0" u="none" strike="noStrike" cap="none">
                  <a:solidFill>
                    <a:srgbClr val="FFFFFF"/>
                  </a:solidFill>
                  <a:latin typeface="Arial"/>
                  <a:ea typeface="Arial"/>
                  <a:cs typeface="Arial"/>
                  <a:sym typeface="Arial"/>
                </a:rPr>
                <a:t>師情話語</a:t>
              </a:r>
              <a:endParaRPr sz="1800" b="1" i="0" u="none" strike="noStrike" cap="none">
                <a:solidFill>
                  <a:srgbClr val="FFFFFF"/>
                </a:solidFill>
                <a:latin typeface="Arial"/>
                <a:ea typeface="Arial"/>
                <a:cs typeface="Arial"/>
                <a:sym typeface="Arial"/>
              </a:endParaRPr>
            </a:p>
          </p:txBody>
        </p:sp>
      </p:grpSp>
      <p:sp>
        <p:nvSpPr>
          <p:cNvPr id="500" name="Google Shape;500;g3826fad3a9a_0_31"/>
          <p:cNvSpPr/>
          <p:nvPr/>
        </p:nvSpPr>
        <p:spPr>
          <a:xfrm>
            <a:off x="4110330" y="7011126"/>
            <a:ext cx="3000900" cy="461700"/>
          </a:xfrm>
          <a:prstGeom prst="rect">
            <a:avLst/>
          </a:prstGeom>
          <a:noFill/>
          <a:ln>
            <a:noFill/>
          </a:ln>
          <a:effectLst>
            <a:outerShdw blurRad="50800" sx="1000" sy="1000" algn="ctr" rotWithShape="0">
              <a:schemeClr val="lt1"/>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8D5E2F"/>
                </a:solidFill>
                <a:latin typeface="Arial"/>
                <a:ea typeface="Arial"/>
                <a:cs typeface="Arial"/>
                <a:sym typeface="Arial"/>
              </a:rPr>
              <a:t>輔導處邀您共襄盛舉</a:t>
            </a:r>
            <a:endParaRPr sz="2400" b="0" i="0" u="none" strike="noStrike" cap="none">
              <a:solidFill>
                <a:srgbClr val="8D5E2F"/>
              </a:solidFill>
              <a:latin typeface="Calibri"/>
              <a:ea typeface="Calibri"/>
              <a:cs typeface="Calibri"/>
              <a:sym typeface="Calibri"/>
            </a:endParaRPr>
          </a:p>
        </p:txBody>
      </p:sp>
      <p:sp>
        <p:nvSpPr>
          <p:cNvPr id="501" name="Google Shape;501;g3826fad3a9a_0_31"/>
          <p:cNvSpPr/>
          <p:nvPr/>
        </p:nvSpPr>
        <p:spPr>
          <a:xfrm>
            <a:off x="591127" y="1904174"/>
            <a:ext cx="9009900" cy="4463400"/>
          </a:xfrm>
          <a:prstGeom prst="rect">
            <a:avLst/>
          </a:prstGeom>
          <a:blipFill rotWithShape="1">
            <a:blip r:embed="rId9">
              <a:alphaModFix amt="20000"/>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02" name="Google Shape;502;g3826fad3a9a_0_31"/>
          <p:cNvSpPr txBox="1"/>
          <p:nvPr/>
        </p:nvSpPr>
        <p:spPr>
          <a:xfrm>
            <a:off x="1502084" y="2039058"/>
            <a:ext cx="1259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江芸</a:t>
            </a:r>
            <a:endParaRPr/>
          </a:p>
        </p:txBody>
      </p:sp>
      <p:sp>
        <p:nvSpPr>
          <p:cNvPr id="503" name="Google Shape;503;g3826fad3a9a_0_31"/>
          <p:cNvSpPr txBox="1"/>
          <p:nvPr/>
        </p:nvSpPr>
        <p:spPr>
          <a:xfrm>
            <a:off x="2705664" y="2040269"/>
            <a:ext cx="72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想對</a:t>
            </a:r>
            <a:endParaRPr/>
          </a:p>
        </p:txBody>
      </p:sp>
      <p:sp>
        <p:nvSpPr>
          <p:cNvPr id="504" name="Google Shape;504;g3826fad3a9a_0_31"/>
          <p:cNvSpPr txBox="1"/>
          <p:nvPr/>
        </p:nvSpPr>
        <p:spPr>
          <a:xfrm>
            <a:off x="3521821" y="2043544"/>
            <a:ext cx="13320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蔡霽昭</a:t>
            </a:r>
            <a:endParaRPr/>
          </a:p>
        </p:txBody>
      </p:sp>
      <p:sp>
        <p:nvSpPr>
          <p:cNvPr id="505" name="Google Shape;505;g3826fad3a9a_0_31"/>
          <p:cNvSpPr txBox="1"/>
          <p:nvPr/>
        </p:nvSpPr>
        <p:spPr>
          <a:xfrm>
            <a:off x="4803275" y="2056193"/>
            <a:ext cx="914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老師說</a:t>
            </a:r>
            <a:endParaRPr/>
          </a:p>
        </p:txBody>
      </p:sp>
      <p:sp>
        <p:nvSpPr>
          <p:cNvPr id="506" name="Google Shape;506;g3826fad3a9a_0_31"/>
          <p:cNvSpPr txBox="1"/>
          <p:nvPr/>
        </p:nvSpPr>
        <p:spPr>
          <a:xfrm>
            <a:off x="807375" y="2674375"/>
            <a:ext cx="7868100" cy="7389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zh-TW" sz="4200">
                <a:solidFill>
                  <a:schemeClr val="dk1"/>
                </a:solidFill>
                <a:latin typeface="DFKai-SB"/>
                <a:ea typeface="DFKai-SB"/>
                <a:cs typeface="DFKai-SB"/>
                <a:sym typeface="DFKai-SB"/>
              </a:rPr>
              <a:t>老師你人真好</a:t>
            </a:r>
            <a:endParaRPr sz="5800">
              <a:solidFill>
                <a:schemeClr val="dk1"/>
              </a:solidFill>
              <a:latin typeface="DFKai-SB"/>
              <a:ea typeface="DFKai-SB"/>
              <a:cs typeface="DFKai-SB"/>
              <a:sym typeface="DFKai-SB"/>
            </a:endParaRPr>
          </a:p>
        </p:txBody>
      </p:sp>
      <p:sp>
        <p:nvSpPr>
          <p:cNvPr id="507" name="Google Shape;507;g3826fad3a9a_0_31"/>
          <p:cNvSpPr txBox="1"/>
          <p:nvPr/>
        </p:nvSpPr>
        <p:spPr>
          <a:xfrm>
            <a:off x="807369" y="2056193"/>
            <a:ext cx="755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Calibri"/>
                <a:ea typeface="Calibri"/>
                <a:cs typeface="Calibri"/>
                <a:sym typeface="Calibri"/>
              </a:rPr>
              <a:t>910</a:t>
            </a:r>
            <a:endParaRPr/>
          </a:p>
        </p:txBody>
      </p:sp>
      <p:pic>
        <p:nvPicPr>
          <p:cNvPr id="508" name="Google Shape;508;g3826fad3a9a_0_31"/>
          <p:cNvPicPr preferRelativeResize="0"/>
          <p:nvPr/>
        </p:nvPicPr>
        <p:blipFill rotWithShape="1">
          <a:blip r:embed="rId10">
            <a:alphaModFix/>
          </a:blip>
          <a:srcRect/>
          <a:stretch/>
        </p:blipFill>
        <p:spPr>
          <a:xfrm>
            <a:off x="7150825" y="4274325"/>
            <a:ext cx="2770425" cy="277039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pic>
        <p:nvPicPr>
          <p:cNvPr id="513" name="Google Shape;513;g382062e5864_0_1652" descr="未命名設計 (1)"/>
          <p:cNvPicPr preferRelativeResize="0"/>
          <p:nvPr/>
        </p:nvPicPr>
        <p:blipFill rotWithShape="1">
          <a:blip r:embed="rId3">
            <a:alphaModFix/>
          </a:blip>
          <a:srcRect r="55656" b="82022"/>
          <a:stretch/>
        </p:blipFill>
        <p:spPr>
          <a:xfrm rot="5400000">
            <a:off x="8056536" y="716276"/>
            <a:ext cx="3351558" cy="1922175"/>
          </a:xfrm>
          <a:prstGeom prst="rect">
            <a:avLst/>
          </a:prstGeom>
          <a:noFill/>
          <a:ln>
            <a:noFill/>
          </a:ln>
        </p:spPr>
      </p:pic>
      <p:pic>
        <p:nvPicPr>
          <p:cNvPr id="514" name="Google Shape;514;g382062e5864_0_1652" descr="未命名設計 (1)"/>
          <p:cNvPicPr preferRelativeResize="0"/>
          <p:nvPr/>
        </p:nvPicPr>
        <p:blipFill rotWithShape="1">
          <a:blip r:embed="rId4">
            <a:alphaModFix/>
          </a:blip>
          <a:srcRect t="21778" r="85905" b="51350"/>
          <a:stretch/>
        </p:blipFill>
        <p:spPr>
          <a:xfrm rot="5400000">
            <a:off x="7313070" y="-902308"/>
            <a:ext cx="1065214" cy="2872999"/>
          </a:xfrm>
          <a:prstGeom prst="rect">
            <a:avLst/>
          </a:prstGeom>
          <a:noFill/>
          <a:ln>
            <a:noFill/>
          </a:ln>
        </p:spPr>
      </p:pic>
      <p:pic>
        <p:nvPicPr>
          <p:cNvPr id="515" name="Google Shape;515;g382062e5864_0_1652" descr="未命名設計 (1)"/>
          <p:cNvPicPr preferRelativeResize="0"/>
          <p:nvPr/>
        </p:nvPicPr>
        <p:blipFill rotWithShape="1">
          <a:blip r:embed="rId5">
            <a:alphaModFix/>
          </a:blip>
          <a:srcRect t="65462" r="76096"/>
          <a:stretch/>
        </p:blipFill>
        <p:spPr>
          <a:xfrm rot="5400000">
            <a:off x="938098" y="-934920"/>
            <a:ext cx="1793877" cy="3666893"/>
          </a:xfrm>
          <a:prstGeom prst="rect">
            <a:avLst/>
          </a:prstGeom>
          <a:noFill/>
          <a:ln>
            <a:noFill/>
          </a:ln>
        </p:spPr>
      </p:pic>
      <p:pic>
        <p:nvPicPr>
          <p:cNvPr id="516" name="Google Shape;516;g382062e5864_0_1652" descr="未命名設計 (1)"/>
          <p:cNvPicPr preferRelativeResize="0"/>
          <p:nvPr/>
        </p:nvPicPr>
        <p:blipFill rotWithShape="1">
          <a:blip r:embed="rId5">
            <a:alphaModFix/>
          </a:blip>
          <a:srcRect l="56531" b="77862"/>
          <a:stretch/>
        </p:blipFill>
        <p:spPr>
          <a:xfrm rot="5400000">
            <a:off x="7867303" y="4733578"/>
            <a:ext cx="3285352" cy="2366847"/>
          </a:xfrm>
          <a:prstGeom prst="rect">
            <a:avLst/>
          </a:prstGeom>
          <a:noFill/>
          <a:ln>
            <a:noFill/>
          </a:ln>
        </p:spPr>
      </p:pic>
      <p:pic>
        <p:nvPicPr>
          <p:cNvPr id="517" name="Google Shape;517;g382062e5864_0_1652" descr="未命名設計 (1)"/>
          <p:cNvPicPr preferRelativeResize="0"/>
          <p:nvPr/>
        </p:nvPicPr>
        <p:blipFill rotWithShape="1">
          <a:blip r:embed="rId5">
            <a:alphaModFix/>
          </a:blip>
          <a:srcRect l="76656" t="24451" b="49074"/>
          <a:stretch/>
        </p:blipFill>
        <p:spPr>
          <a:xfrm rot="5400000">
            <a:off x="3496961" y="5262256"/>
            <a:ext cx="1764284" cy="2830552"/>
          </a:xfrm>
          <a:prstGeom prst="rect">
            <a:avLst/>
          </a:prstGeom>
          <a:noFill/>
          <a:ln>
            <a:noFill/>
          </a:ln>
        </p:spPr>
      </p:pic>
      <p:pic>
        <p:nvPicPr>
          <p:cNvPr id="518" name="Google Shape;518;g382062e5864_0_1652" descr="未命名設計 (1)"/>
          <p:cNvPicPr preferRelativeResize="0"/>
          <p:nvPr/>
        </p:nvPicPr>
        <p:blipFill rotWithShape="1">
          <a:blip r:embed="rId5">
            <a:alphaModFix/>
          </a:blip>
          <a:srcRect l="76656" t="74917" b="-169"/>
          <a:stretch/>
        </p:blipFill>
        <p:spPr>
          <a:xfrm rot="5400000">
            <a:off x="447382" y="5342740"/>
            <a:ext cx="1764284" cy="2699792"/>
          </a:xfrm>
          <a:prstGeom prst="rect">
            <a:avLst/>
          </a:prstGeom>
          <a:noFill/>
          <a:ln>
            <a:noFill/>
          </a:ln>
        </p:spPr>
      </p:pic>
      <p:sp>
        <p:nvSpPr>
          <p:cNvPr id="519" name="Google Shape;519;g382062e5864_0_1652"/>
          <p:cNvSpPr/>
          <p:nvPr/>
        </p:nvSpPr>
        <p:spPr>
          <a:xfrm>
            <a:off x="772459" y="184093"/>
            <a:ext cx="52821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548135"/>
                </a:solidFill>
                <a:latin typeface="Arial"/>
                <a:ea typeface="Arial"/>
                <a:cs typeface="Arial"/>
                <a:sym typeface="Arial"/>
              </a:rPr>
              <a:t>國風國中 11</a:t>
            </a:r>
            <a:r>
              <a:rPr lang="zh-TW" sz="2400">
                <a:solidFill>
                  <a:srgbClr val="548135"/>
                </a:solidFill>
              </a:rPr>
              <a:t>4</a:t>
            </a:r>
            <a:r>
              <a:rPr lang="zh-TW" sz="2400" b="0" i="0" u="none" strike="noStrike" cap="none">
                <a:solidFill>
                  <a:srgbClr val="548135"/>
                </a:solidFill>
                <a:latin typeface="Arial"/>
                <a:ea typeface="Arial"/>
                <a:cs typeface="Arial"/>
                <a:sym typeface="Arial"/>
              </a:rPr>
              <a:t>學年度 教師節感恩活動 </a:t>
            </a:r>
            <a:endParaRPr sz="2400" b="0" i="0" u="none" strike="noStrike" cap="none">
              <a:solidFill>
                <a:srgbClr val="548135"/>
              </a:solidFill>
              <a:latin typeface="Arial"/>
              <a:ea typeface="Arial"/>
              <a:cs typeface="Arial"/>
              <a:sym typeface="Arial"/>
            </a:endParaRPr>
          </a:p>
        </p:txBody>
      </p:sp>
      <p:pic>
        <p:nvPicPr>
          <p:cNvPr id="520" name="Google Shape;520;g382062e5864_0_1652"/>
          <p:cNvPicPr preferRelativeResize="0"/>
          <p:nvPr/>
        </p:nvPicPr>
        <p:blipFill rotWithShape="1">
          <a:blip r:embed="rId6">
            <a:alphaModFix/>
          </a:blip>
          <a:srcRect/>
          <a:stretch/>
        </p:blipFill>
        <p:spPr>
          <a:xfrm>
            <a:off x="138184" y="46804"/>
            <a:ext cx="634275" cy="634275"/>
          </a:xfrm>
          <a:prstGeom prst="rect">
            <a:avLst/>
          </a:prstGeom>
          <a:noFill/>
          <a:ln>
            <a:noFill/>
          </a:ln>
        </p:spPr>
      </p:pic>
      <p:grpSp>
        <p:nvGrpSpPr>
          <p:cNvPr id="521" name="Google Shape;521;g382062e5864_0_1652"/>
          <p:cNvGrpSpPr/>
          <p:nvPr/>
        </p:nvGrpSpPr>
        <p:grpSpPr>
          <a:xfrm>
            <a:off x="2699316" y="-113772"/>
            <a:ext cx="7543462" cy="2273808"/>
            <a:chOff x="2699316" y="-113772"/>
            <a:chExt cx="7543462" cy="2273808"/>
          </a:xfrm>
        </p:grpSpPr>
        <p:grpSp>
          <p:nvGrpSpPr>
            <p:cNvPr id="522" name="Google Shape;522;g382062e5864_0_1652"/>
            <p:cNvGrpSpPr/>
            <p:nvPr/>
          </p:nvGrpSpPr>
          <p:grpSpPr>
            <a:xfrm>
              <a:off x="6915981" y="-113772"/>
              <a:ext cx="3326797" cy="2273808"/>
              <a:chOff x="6518494" y="19393"/>
              <a:chExt cx="3326797" cy="2273808"/>
            </a:xfrm>
          </p:grpSpPr>
          <p:pic>
            <p:nvPicPr>
              <p:cNvPr id="523" name="Google Shape;523;g382062e5864_0_1652"/>
              <p:cNvPicPr preferRelativeResize="0"/>
              <p:nvPr/>
            </p:nvPicPr>
            <p:blipFill rotWithShape="1">
              <a:blip r:embed="rId7">
                <a:alphaModFix/>
              </a:blip>
              <a:srcRect l="21338" t="2950" r="54525" b="67453"/>
              <a:stretch/>
            </p:blipFill>
            <p:spPr>
              <a:xfrm rot="-470706">
                <a:off x="6631473" y="222277"/>
                <a:ext cx="3100840" cy="1868041"/>
              </a:xfrm>
              <a:prstGeom prst="rect">
                <a:avLst/>
              </a:prstGeom>
              <a:noFill/>
              <a:ln>
                <a:noFill/>
              </a:ln>
            </p:spPr>
          </p:pic>
          <p:grpSp>
            <p:nvGrpSpPr>
              <p:cNvPr id="524" name="Google Shape;524;g382062e5864_0_1652"/>
              <p:cNvGrpSpPr/>
              <p:nvPr/>
            </p:nvGrpSpPr>
            <p:grpSpPr>
              <a:xfrm>
                <a:off x="7158974" y="592357"/>
                <a:ext cx="2324700" cy="1241888"/>
                <a:chOff x="6822758" y="501521"/>
                <a:chExt cx="2324700" cy="1241888"/>
              </a:xfrm>
            </p:grpSpPr>
            <p:sp>
              <p:nvSpPr>
                <p:cNvPr id="525" name="Google Shape;525;g382062e5864_0_1652"/>
                <p:cNvSpPr txBox="1"/>
                <p:nvPr/>
              </p:nvSpPr>
              <p:spPr>
                <a:xfrm>
                  <a:off x="6822758" y="501521"/>
                  <a:ext cx="23247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大聲說出</a:t>
                  </a:r>
                  <a:endParaRPr sz="3200" b="1" i="0" u="none" strike="noStrike" cap="none">
                    <a:solidFill>
                      <a:srgbClr val="FF6600"/>
                    </a:solidFill>
                    <a:latin typeface="Arial"/>
                    <a:ea typeface="Arial"/>
                    <a:cs typeface="Arial"/>
                    <a:sym typeface="Arial"/>
                  </a:endParaRPr>
                </a:p>
              </p:txBody>
            </p:sp>
            <p:sp>
              <p:nvSpPr>
                <p:cNvPr id="526" name="Google Shape;526;g382062e5864_0_1652"/>
                <p:cNvSpPr/>
                <p:nvPr/>
              </p:nvSpPr>
              <p:spPr>
                <a:xfrm rot="-654668">
                  <a:off x="7094274" y="1102348"/>
                  <a:ext cx="633961" cy="5847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我</a:t>
                  </a:r>
                  <a:endParaRPr/>
                </a:p>
              </p:txBody>
            </p:sp>
            <p:sp>
              <p:nvSpPr>
                <p:cNvPr id="527" name="Google Shape;527;g382062e5864_0_1652"/>
                <p:cNvSpPr/>
                <p:nvPr/>
              </p:nvSpPr>
              <p:spPr>
                <a:xfrm>
                  <a:off x="7663532" y="1035409"/>
                  <a:ext cx="6354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4000" b="1" i="0" u="none" strike="noStrike" cap="none">
                      <a:solidFill>
                        <a:srgbClr val="FF6600"/>
                      </a:solidFill>
                      <a:latin typeface="Arial"/>
                      <a:ea typeface="Arial"/>
                      <a:cs typeface="Arial"/>
                      <a:sym typeface="Arial"/>
                    </a:rPr>
                    <a:t>愛</a:t>
                  </a:r>
                  <a:endParaRPr/>
                </a:p>
              </p:txBody>
            </p:sp>
            <p:sp>
              <p:nvSpPr>
                <p:cNvPr id="528" name="Google Shape;528;g382062e5864_0_1652"/>
                <p:cNvSpPr/>
                <p:nvPr/>
              </p:nvSpPr>
              <p:spPr>
                <a:xfrm rot="483394">
                  <a:off x="8234177" y="1086324"/>
                  <a:ext cx="595073" cy="5847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你</a:t>
                  </a:r>
                  <a:endParaRPr/>
                </a:p>
              </p:txBody>
            </p:sp>
          </p:grpSp>
          <p:pic>
            <p:nvPicPr>
              <p:cNvPr id="529" name="Google Shape;529;g382062e5864_0_1652"/>
              <p:cNvPicPr preferRelativeResize="0"/>
              <p:nvPr/>
            </p:nvPicPr>
            <p:blipFill rotWithShape="1">
              <a:blip r:embed="rId8">
                <a:alphaModFix/>
              </a:blip>
              <a:srcRect l="53153" t="26281" r="25811" b="52121"/>
              <a:stretch/>
            </p:blipFill>
            <p:spPr>
              <a:xfrm>
                <a:off x="9151383" y="884745"/>
                <a:ext cx="404031" cy="584776"/>
              </a:xfrm>
              <a:prstGeom prst="rect">
                <a:avLst/>
              </a:prstGeom>
              <a:noFill/>
              <a:ln>
                <a:noFill/>
              </a:ln>
            </p:spPr>
          </p:pic>
        </p:grpSp>
        <p:sp>
          <p:nvSpPr>
            <p:cNvPr id="530" name="Google Shape;530;g382062e5864_0_1652"/>
            <p:cNvSpPr txBox="1"/>
            <p:nvPr/>
          </p:nvSpPr>
          <p:spPr>
            <a:xfrm>
              <a:off x="2699316" y="746760"/>
              <a:ext cx="4900800" cy="1367700"/>
            </a:xfrm>
            <a:prstGeom prst="rect">
              <a:avLst/>
            </a:prstGeom>
            <a:noFill/>
            <a:ln>
              <a:noFill/>
            </a:ln>
          </p:spPr>
          <p:txBody>
            <a:bodyPr spcFirstLastPara="1" wrap="square" lIns="36575" tIns="36575" rIns="36575" bIns="36575" anchor="t" anchorCtr="0">
              <a:noAutofit/>
            </a:bodyPr>
            <a:lstStyle/>
            <a:p>
              <a:pPr marL="0" marR="0" lvl="0" indent="0" algn="ctr" rtl="0">
                <a:spcBef>
                  <a:spcPts val="0"/>
                </a:spcBef>
                <a:spcAft>
                  <a:spcPts val="0"/>
                </a:spcAft>
                <a:buNone/>
              </a:pPr>
              <a:r>
                <a:rPr lang="zh-TW" sz="8000" b="1" i="0" u="none" strike="noStrike" cap="none">
                  <a:solidFill>
                    <a:srgbClr val="FFFFFF"/>
                  </a:solidFill>
                  <a:latin typeface="Arial"/>
                  <a:ea typeface="Arial"/>
                  <a:cs typeface="Arial"/>
                  <a:sym typeface="Arial"/>
                </a:rPr>
                <a:t>師情話語</a:t>
              </a:r>
              <a:endParaRPr sz="1800" b="1" i="0" u="none" strike="noStrike" cap="none">
                <a:solidFill>
                  <a:srgbClr val="FFFFFF"/>
                </a:solidFill>
                <a:latin typeface="Arial"/>
                <a:ea typeface="Arial"/>
                <a:cs typeface="Arial"/>
                <a:sym typeface="Arial"/>
              </a:endParaRPr>
            </a:p>
          </p:txBody>
        </p:sp>
      </p:grpSp>
      <p:sp>
        <p:nvSpPr>
          <p:cNvPr id="531" name="Google Shape;531;g382062e5864_0_1652"/>
          <p:cNvSpPr/>
          <p:nvPr/>
        </p:nvSpPr>
        <p:spPr>
          <a:xfrm>
            <a:off x="4110330" y="7011126"/>
            <a:ext cx="3000900" cy="461700"/>
          </a:xfrm>
          <a:prstGeom prst="rect">
            <a:avLst/>
          </a:prstGeom>
          <a:noFill/>
          <a:ln>
            <a:noFill/>
          </a:ln>
          <a:effectLst>
            <a:outerShdw blurRad="50800" sx="1000" sy="1000" algn="ctr" rotWithShape="0">
              <a:schemeClr val="lt1"/>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8D5E2F"/>
                </a:solidFill>
                <a:latin typeface="Arial"/>
                <a:ea typeface="Arial"/>
                <a:cs typeface="Arial"/>
                <a:sym typeface="Arial"/>
              </a:rPr>
              <a:t>輔導處邀您共襄盛舉</a:t>
            </a:r>
            <a:endParaRPr sz="2400" b="0" i="0" u="none" strike="noStrike" cap="none">
              <a:solidFill>
                <a:srgbClr val="8D5E2F"/>
              </a:solidFill>
              <a:latin typeface="Calibri"/>
              <a:ea typeface="Calibri"/>
              <a:cs typeface="Calibri"/>
              <a:sym typeface="Calibri"/>
            </a:endParaRPr>
          </a:p>
        </p:txBody>
      </p:sp>
      <p:sp>
        <p:nvSpPr>
          <p:cNvPr id="532" name="Google Shape;532;g382062e5864_0_1652"/>
          <p:cNvSpPr/>
          <p:nvPr/>
        </p:nvSpPr>
        <p:spPr>
          <a:xfrm>
            <a:off x="591127" y="1904174"/>
            <a:ext cx="9009900" cy="4463400"/>
          </a:xfrm>
          <a:prstGeom prst="rect">
            <a:avLst/>
          </a:prstGeom>
          <a:blipFill rotWithShape="1">
            <a:blip r:embed="rId9">
              <a:alphaModFix amt="20000"/>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33" name="Google Shape;533;g382062e5864_0_1652"/>
          <p:cNvSpPr txBox="1"/>
          <p:nvPr/>
        </p:nvSpPr>
        <p:spPr>
          <a:xfrm>
            <a:off x="1502084" y="2039058"/>
            <a:ext cx="1259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曹博承 </a:t>
            </a:r>
            <a:endParaRPr/>
          </a:p>
        </p:txBody>
      </p:sp>
      <p:sp>
        <p:nvSpPr>
          <p:cNvPr id="534" name="Google Shape;534;g382062e5864_0_1652"/>
          <p:cNvSpPr txBox="1"/>
          <p:nvPr/>
        </p:nvSpPr>
        <p:spPr>
          <a:xfrm>
            <a:off x="2705664" y="2040269"/>
            <a:ext cx="72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想對</a:t>
            </a:r>
            <a:endParaRPr/>
          </a:p>
        </p:txBody>
      </p:sp>
      <p:sp>
        <p:nvSpPr>
          <p:cNvPr id="535" name="Google Shape;535;g382062e5864_0_1652"/>
          <p:cNvSpPr txBox="1"/>
          <p:nvPr/>
        </p:nvSpPr>
        <p:spPr>
          <a:xfrm>
            <a:off x="3521821" y="2043544"/>
            <a:ext cx="13320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林千翔</a:t>
            </a:r>
            <a:endParaRPr/>
          </a:p>
        </p:txBody>
      </p:sp>
      <p:sp>
        <p:nvSpPr>
          <p:cNvPr id="536" name="Google Shape;536;g382062e5864_0_1652"/>
          <p:cNvSpPr txBox="1"/>
          <p:nvPr/>
        </p:nvSpPr>
        <p:spPr>
          <a:xfrm>
            <a:off x="4803275" y="2056193"/>
            <a:ext cx="914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老師說</a:t>
            </a:r>
            <a:endParaRPr/>
          </a:p>
        </p:txBody>
      </p:sp>
      <p:sp>
        <p:nvSpPr>
          <p:cNvPr id="537" name="Google Shape;537;g382062e5864_0_1652"/>
          <p:cNvSpPr txBox="1"/>
          <p:nvPr/>
        </p:nvSpPr>
        <p:spPr>
          <a:xfrm>
            <a:off x="807375" y="2674375"/>
            <a:ext cx="7262400" cy="24321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zh-TW" sz="3800">
                <a:solidFill>
                  <a:schemeClr val="dk1"/>
                </a:solidFill>
                <a:latin typeface="DFKai-SB"/>
                <a:ea typeface="DFKai-SB"/>
                <a:cs typeface="DFKai-SB"/>
                <a:sym typeface="DFKai-SB"/>
              </a:rPr>
              <a:t>我想謝謝資訊老師在這3年來用心的指導, 讓我們學會更多的程式，您上課也非常有趣，祝您教師節快樂。</a:t>
            </a:r>
            <a:endParaRPr sz="5400">
              <a:solidFill>
                <a:schemeClr val="dk1"/>
              </a:solidFill>
              <a:latin typeface="DFKai-SB"/>
              <a:ea typeface="DFKai-SB"/>
              <a:cs typeface="DFKai-SB"/>
              <a:sym typeface="DFKai-SB"/>
            </a:endParaRPr>
          </a:p>
        </p:txBody>
      </p:sp>
      <p:sp>
        <p:nvSpPr>
          <p:cNvPr id="538" name="Google Shape;538;g382062e5864_0_1652"/>
          <p:cNvSpPr txBox="1"/>
          <p:nvPr/>
        </p:nvSpPr>
        <p:spPr>
          <a:xfrm>
            <a:off x="807369" y="2056193"/>
            <a:ext cx="755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Calibri"/>
                <a:ea typeface="Calibri"/>
                <a:cs typeface="Calibri"/>
                <a:sym typeface="Calibri"/>
              </a:rPr>
              <a:t>909</a:t>
            </a:r>
            <a:endParaRPr/>
          </a:p>
        </p:txBody>
      </p:sp>
      <p:pic>
        <p:nvPicPr>
          <p:cNvPr id="539" name="Google Shape;539;g382062e5864_0_1652"/>
          <p:cNvPicPr preferRelativeResize="0"/>
          <p:nvPr/>
        </p:nvPicPr>
        <p:blipFill rotWithShape="1">
          <a:blip r:embed="rId10">
            <a:alphaModFix/>
          </a:blip>
          <a:srcRect/>
          <a:stretch/>
        </p:blipFill>
        <p:spPr>
          <a:xfrm>
            <a:off x="7150825" y="4274325"/>
            <a:ext cx="2770425" cy="277039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pic>
        <p:nvPicPr>
          <p:cNvPr id="544" name="Google Shape;544;g382062e5864_0_1620" descr="未命名設計 (1)"/>
          <p:cNvPicPr preferRelativeResize="0"/>
          <p:nvPr/>
        </p:nvPicPr>
        <p:blipFill rotWithShape="1">
          <a:blip r:embed="rId3">
            <a:alphaModFix/>
          </a:blip>
          <a:srcRect r="55656" b="82022"/>
          <a:stretch/>
        </p:blipFill>
        <p:spPr>
          <a:xfrm rot="5400000">
            <a:off x="8056536" y="716276"/>
            <a:ext cx="3351558" cy="1922175"/>
          </a:xfrm>
          <a:prstGeom prst="rect">
            <a:avLst/>
          </a:prstGeom>
          <a:noFill/>
          <a:ln>
            <a:noFill/>
          </a:ln>
        </p:spPr>
      </p:pic>
      <p:pic>
        <p:nvPicPr>
          <p:cNvPr id="545" name="Google Shape;545;g382062e5864_0_1620" descr="未命名設計 (1)"/>
          <p:cNvPicPr preferRelativeResize="0"/>
          <p:nvPr/>
        </p:nvPicPr>
        <p:blipFill rotWithShape="1">
          <a:blip r:embed="rId4">
            <a:alphaModFix/>
          </a:blip>
          <a:srcRect t="21778" r="85905" b="51350"/>
          <a:stretch/>
        </p:blipFill>
        <p:spPr>
          <a:xfrm rot="5400000">
            <a:off x="7313070" y="-902308"/>
            <a:ext cx="1065214" cy="2872999"/>
          </a:xfrm>
          <a:prstGeom prst="rect">
            <a:avLst/>
          </a:prstGeom>
          <a:noFill/>
          <a:ln>
            <a:noFill/>
          </a:ln>
        </p:spPr>
      </p:pic>
      <p:pic>
        <p:nvPicPr>
          <p:cNvPr id="546" name="Google Shape;546;g382062e5864_0_1620" descr="未命名設計 (1)"/>
          <p:cNvPicPr preferRelativeResize="0"/>
          <p:nvPr/>
        </p:nvPicPr>
        <p:blipFill rotWithShape="1">
          <a:blip r:embed="rId5">
            <a:alphaModFix/>
          </a:blip>
          <a:srcRect t="65462" r="76096"/>
          <a:stretch/>
        </p:blipFill>
        <p:spPr>
          <a:xfrm rot="5400000">
            <a:off x="938098" y="-934920"/>
            <a:ext cx="1793877" cy="3666893"/>
          </a:xfrm>
          <a:prstGeom prst="rect">
            <a:avLst/>
          </a:prstGeom>
          <a:noFill/>
          <a:ln>
            <a:noFill/>
          </a:ln>
        </p:spPr>
      </p:pic>
      <p:pic>
        <p:nvPicPr>
          <p:cNvPr id="547" name="Google Shape;547;g382062e5864_0_1620" descr="未命名設計 (1)"/>
          <p:cNvPicPr preferRelativeResize="0"/>
          <p:nvPr/>
        </p:nvPicPr>
        <p:blipFill rotWithShape="1">
          <a:blip r:embed="rId5">
            <a:alphaModFix/>
          </a:blip>
          <a:srcRect l="56531" b="77862"/>
          <a:stretch/>
        </p:blipFill>
        <p:spPr>
          <a:xfrm rot="5400000">
            <a:off x="7867303" y="4733578"/>
            <a:ext cx="3285352" cy="2366847"/>
          </a:xfrm>
          <a:prstGeom prst="rect">
            <a:avLst/>
          </a:prstGeom>
          <a:noFill/>
          <a:ln>
            <a:noFill/>
          </a:ln>
        </p:spPr>
      </p:pic>
      <p:pic>
        <p:nvPicPr>
          <p:cNvPr id="548" name="Google Shape;548;g382062e5864_0_1620" descr="未命名設計 (1)"/>
          <p:cNvPicPr preferRelativeResize="0"/>
          <p:nvPr/>
        </p:nvPicPr>
        <p:blipFill rotWithShape="1">
          <a:blip r:embed="rId5">
            <a:alphaModFix/>
          </a:blip>
          <a:srcRect l="76656" t="24451" b="49074"/>
          <a:stretch/>
        </p:blipFill>
        <p:spPr>
          <a:xfrm rot="5400000">
            <a:off x="3496961" y="5262256"/>
            <a:ext cx="1764284" cy="2830552"/>
          </a:xfrm>
          <a:prstGeom prst="rect">
            <a:avLst/>
          </a:prstGeom>
          <a:noFill/>
          <a:ln>
            <a:noFill/>
          </a:ln>
        </p:spPr>
      </p:pic>
      <p:pic>
        <p:nvPicPr>
          <p:cNvPr id="549" name="Google Shape;549;g382062e5864_0_1620" descr="未命名設計 (1)"/>
          <p:cNvPicPr preferRelativeResize="0"/>
          <p:nvPr/>
        </p:nvPicPr>
        <p:blipFill rotWithShape="1">
          <a:blip r:embed="rId5">
            <a:alphaModFix/>
          </a:blip>
          <a:srcRect l="76656" t="74917" b="-169"/>
          <a:stretch/>
        </p:blipFill>
        <p:spPr>
          <a:xfrm rot="5400000">
            <a:off x="447382" y="5342740"/>
            <a:ext cx="1764284" cy="2699792"/>
          </a:xfrm>
          <a:prstGeom prst="rect">
            <a:avLst/>
          </a:prstGeom>
          <a:noFill/>
          <a:ln>
            <a:noFill/>
          </a:ln>
        </p:spPr>
      </p:pic>
      <p:sp>
        <p:nvSpPr>
          <p:cNvPr id="550" name="Google Shape;550;g382062e5864_0_1620"/>
          <p:cNvSpPr/>
          <p:nvPr/>
        </p:nvSpPr>
        <p:spPr>
          <a:xfrm>
            <a:off x="772459" y="184093"/>
            <a:ext cx="52821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548135"/>
                </a:solidFill>
                <a:latin typeface="Arial"/>
                <a:ea typeface="Arial"/>
                <a:cs typeface="Arial"/>
                <a:sym typeface="Arial"/>
              </a:rPr>
              <a:t>國風國中 11</a:t>
            </a:r>
            <a:r>
              <a:rPr lang="zh-TW" sz="2400">
                <a:solidFill>
                  <a:srgbClr val="548135"/>
                </a:solidFill>
              </a:rPr>
              <a:t>4</a:t>
            </a:r>
            <a:r>
              <a:rPr lang="zh-TW" sz="2400" b="0" i="0" u="none" strike="noStrike" cap="none">
                <a:solidFill>
                  <a:srgbClr val="548135"/>
                </a:solidFill>
                <a:latin typeface="Arial"/>
                <a:ea typeface="Arial"/>
                <a:cs typeface="Arial"/>
                <a:sym typeface="Arial"/>
              </a:rPr>
              <a:t>學年度 教師節感恩活動 </a:t>
            </a:r>
            <a:endParaRPr sz="2400" b="0" i="0" u="none" strike="noStrike" cap="none">
              <a:solidFill>
                <a:srgbClr val="548135"/>
              </a:solidFill>
              <a:latin typeface="Arial"/>
              <a:ea typeface="Arial"/>
              <a:cs typeface="Arial"/>
              <a:sym typeface="Arial"/>
            </a:endParaRPr>
          </a:p>
        </p:txBody>
      </p:sp>
      <p:pic>
        <p:nvPicPr>
          <p:cNvPr id="551" name="Google Shape;551;g382062e5864_0_1620"/>
          <p:cNvPicPr preferRelativeResize="0"/>
          <p:nvPr/>
        </p:nvPicPr>
        <p:blipFill rotWithShape="1">
          <a:blip r:embed="rId6">
            <a:alphaModFix/>
          </a:blip>
          <a:srcRect/>
          <a:stretch/>
        </p:blipFill>
        <p:spPr>
          <a:xfrm>
            <a:off x="138184" y="46804"/>
            <a:ext cx="634275" cy="634275"/>
          </a:xfrm>
          <a:prstGeom prst="rect">
            <a:avLst/>
          </a:prstGeom>
          <a:noFill/>
          <a:ln>
            <a:noFill/>
          </a:ln>
        </p:spPr>
      </p:pic>
      <p:grpSp>
        <p:nvGrpSpPr>
          <p:cNvPr id="552" name="Google Shape;552;g382062e5864_0_1620"/>
          <p:cNvGrpSpPr/>
          <p:nvPr/>
        </p:nvGrpSpPr>
        <p:grpSpPr>
          <a:xfrm>
            <a:off x="2699316" y="-113772"/>
            <a:ext cx="7543462" cy="2273808"/>
            <a:chOff x="2699316" y="-113772"/>
            <a:chExt cx="7543462" cy="2273808"/>
          </a:xfrm>
        </p:grpSpPr>
        <p:grpSp>
          <p:nvGrpSpPr>
            <p:cNvPr id="553" name="Google Shape;553;g382062e5864_0_1620"/>
            <p:cNvGrpSpPr/>
            <p:nvPr/>
          </p:nvGrpSpPr>
          <p:grpSpPr>
            <a:xfrm>
              <a:off x="6915981" y="-113772"/>
              <a:ext cx="3326797" cy="2273808"/>
              <a:chOff x="6518494" y="19393"/>
              <a:chExt cx="3326797" cy="2273808"/>
            </a:xfrm>
          </p:grpSpPr>
          <p:pic>
            <p:nvPicPr>
              <p:cNvPr id="554" name="Google Shape;554;g382062e5864_0_1620"/>
              <p:cNvPicPr preferRelativeResize="0"/>
              <p:nvPr/>
            </p:nvPicPr>
            <p:blipFill rotWithShape="1">
              <a:blip r:embed="rId7">
                <a:alphaModFix/>
              </a:blip>
              <a:srcRect l="21338" t="2950" r="54525" b="67453"/>
              <a:stretch/>
            </p:blipFill>
            <p:spPr>
              <a:xfrm rot="-470706">
                <a:off x="6631473" y="222277"/>
                <a:ext cx="3100840" cy="1868041"/>
              </a:xfrm>
              <a:prstGeom prst="rect">
                <a:avLst/>
              </a:prstGeom>
              <a:noFill/>
              <a:ln>
                <a:noFill/>
              </a:ln>
            </p:spPr>
          </p:pic>
          <p:grpSp>
            <p:nvGrpSpPr>
              <p:cNvPr id="555" name="Google Shape;555;g382062e5864_0_1620"/>
              <p:cNvGrpSpPr/>
              <p:nvPr/>
            </p:nvGrpSpPr>
            <p:grpSpPr>
              <a:xfrm>
                <a:off x="7158974" y="592357"/>
                <a:ext cx="2324700" cy="1241888"/>
                <a:chOff x="6822758" y="501521"/>
                <a:chExt cx="2324700" cy="1241888"/>
              </a:xfrm>
            </p:grpSpPr>
            <p:sp>
              <p:nvSpPr>
                <p:cNvPr id="556" name="Google Shape;556;g382062e5864_0_1620"/>
                <p:cNvSpPr txBox="1"/>
                <p:nvPr/>
              </p:nvSpPr>
              <p:spPr>
                <a:xfrm>
                  <a:off x="6822758" y="501521"/>
                  <a:ext cx="23247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大聲說出</a:t>
                  </a:r>
                  <a:endParaRPr sz="3200" b="1" i="0" u="none" strike="noStrike" cap="none">
                    <a:solidFill>
                      <a:srgbClr val="FF6600"/>
                    </a:solidFill>
                    <a:latin typeface="Arial"/>
                    <a:ea typeface="Arial"/>
                    <a:cs typeface="Arial"/>
                    <a:sym typeface="Arial"/>
                  </a:endParaRPr>
                </a:p>
              </p:txBody>
            </p:sp>
            <p:sp>
              <p:nvSpPr>
                <p:cNvPr id="557" name="Google Shape;557;g382062e5864_0_1620"/>
                <p:cNvSpPr/>
                <p:nvPr/>
              </p:nvSpPr>
              <p:spPr>
                <a:xfrm rot="-654668">
                  <a:off x="7094274" y="1102348"/>
                  <a:ext cx="633961" cy="5847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我</a:t>
                  </a:r>
                  <a:endParaRPr/>
                </a:p>
              </p:txBody>
            </p:sp>
            <p:sp>
              <p:nvSpPr>
                <p:cNvPr id="558" name="Google Shape;558;g382062e5864_0_1620"/>
                <p:cNvSpPr/>
                <p:nvPr/>
              </p:nvSpPr>
              <p:spPr>
                <a:xfrm>
                  <a:off x="7663532" y="1035409"/>
                  <a:ext cx="6354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4000" b="1" i="0" u="none" strike="noStrike" cap="none">
                      <a:solidFill>
                        <a:srgbClr val="FF6600"/>
                      </a:solidFill>
                      <a:latin typeface="Arial"/>
                      <a:ea typeface="Arial"/>
                      <a:cs typeface="Arial"/>
                      <a:sym typeface="Arial"/>
                    </a:rPr>
                    <a:t>愛</a:t>
                  </a:r>
                  <a:endParaRPr/>
                </a:p>
              </p:txBody>
            </p:sp>
            <p:sp>
              <p:nvSpPr>
                <p:cNvPr id="559" name="Google Shape;559;g382062e5864_0_1620"/>
                <p:cNvSpPr/>
                <p:nvPr/>
              </p:nvSpPr>
              <p:spPr>
                <a:xfrm rot="483394">
                  <a:off x="8234177" y="1086324"/>
                  <a:ext cx="595073" cy="5847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你</a:t>
                  </a:r>
                  <a:endParaRPr/>
                </a:p>
              </p:txBody>
            </p:sp>
          </p:grpSp>
          <p:pic>
            <p:nvPicPr>
              <p:cNvPr id="560" name="Google Shape;560;g382062e5864_0_1620"/>
              <p:cNvPicPr preferRelativeResize="0"/>
              <p:nvPr/>
            </p:nvPicPr>
            <p:blipFill rotWithShape="1">
              <a:blip r:embed="rId8">
                <a:alphaModFix/>
              </a:blip>
              <a:srcRect l="53153" t="26281" r="25811" b="52121"/>
              <a:stretch/>
            </p:blipFill>
            <p:spPr>
              <a:xfrm>
                <a:off x="9151383" y="884745"/>
                <a:ext cx="404031" cy="584776"/>
              </a:xfrm>
              <a:prstGeom prst="rect">
                <a:avLst/>
              </a:prstGeom>
              <a:noFill/>
              <a:ln>
                <a:noFill/>
              </a:ln>
            </p:spPr>
          </p:pic>
        </p:grpSp>
        <p:sp>
          <p:nvSpPr>
            <p:cNvPr id="561" name="Google Shape;561;g382062e5864_0_1620"/>
            <p:cNvSpPr txBox="1"/>
            <p:nvPr/>
          </p:nvSpPr>
          <p:spPr>
            <a:xfrm>
              <a:off x="2699316" y="746760"/>
              <a:ext cx="4900800" cy="1367700"/>
            </a:xfrm>
            <a:prstGeom prst="rect">
              <a:avLst/>
            </a:prstGeom>
            <a:noFill/>
            <a:ln>
              <a:noFill/>
            </a:ln>
          </p:spPr>
          <p:txBody>
            <a:bodyPr spcFirstLastPara="1" wrap="square" lIns="36575" tIns="36575" rIns="36575" bIns="36575" anchor="t" anchorCtr="0">
              <a:noAutofit/>
            </a:bodyPr>
            <a:lstStyle/>
            <a:p>
              <a:pPr marL="0" marR="0" lvl="0" indent="0" algn="ctr" rtl="0">
                <a:spcBef>
                  <a:spcPts val="0"/>
                </a:spcBef>
                <a:spcAft>
                  <a:spcPts val="0"/>
                </a:spcAft>
                <a:buNone/>
              </a:pPr>
              <a:r>
                <a:rPr lang="zh-TW" sz="8000" b="1" i="0" u="none" strike="noStrike" cap="none">
                  <a:solidFill>
                    <a:srgbClr val="FFFFFF"/>
                  </a:solidFill>
                  <a:latin typeface="Arial"/>
                  <a:ea typeface="Arial"/>
                  <a:cs typeface="Arial"/>
                  <a:sym typeface="Arial"/>
                </a:rPr>
                <a:t>師情話語</a:t>
              </a:r>
              <a:endParaRPr sz="1800" b="1" i="0" u="none" strike="noStrike" cap="none">
                <a:solidFill>
                  <a:srgbClr val="FFFFFF"/>
                </a:solidFill>
                <a:latin typeface="Arial"/>
                <a:ea typeface="Arial"/>
                <a:cs typeface="Arial"/>
                <a:sym typeface="Arial"/>
              </a:endParaRPr>
            </a:p>
          </p:txBody>
        </p:sp>
      </p:grpSp>
      <p:sp>
        <p:nvSpPr>
          <p:cNvPr id="562" name="Google Shape;562;g382062e5864_0_1620"/>
          <p:cNvSpPr/>
          <p:nvPr/>
        </p:nvSpPr>
        <p:spPr>
          <a:xfrm>
            <a:off x="4110330" y="7011126"/>
            <a:ext cx="3000900" cy="461700"/>
          </a:xfrm>
          <a:prstGeom prst="rect">
            <a:avLst/>
          </a:prstGeom>
          <a:noFill/>
          <a:ln>
            <a:noFill/>
          </a:ln>
          <a:effectLst>
            <a:outerShdw blurRad="50800" sx="1000" sy="1000" algn="ctr" rotWithShape="0">
              <a:schemeClr val="lt1"/>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8D5E2F"/>
                </a:solidFill>
                <a:latin typeface="Arial"/>
                <a:ea typeface="Arial"/>
                <a:cs typeface="Arial"/>
                <a:sym typeface="Arial"/>
              </a:rPr>
              <a:t>輔導處邀您共襄盛舉</a:t>
            </a:r>
            <a:endParaRPr sz="2400" b="0" i="0" u="none" strike="noStrike" cap="none">
              <a:solidFill>
                <a:srgbClr val="8D5E2F"/>
              </a:solidFill>
              <a:latin typeface="Calibri"/>
              <a:ea typeface="Calibri"/>
              <a:cs typeface="Calibri"/>
              <a:sym typeface="Calibri"/>
            </a:endParaRPr>
          </a:p>
        </p:txBody>
      </p:sp>
      <p:sp>
        <p:nvSpPr>
          <p:cNvPr id="563" name="Google Shape;563;g382062e5864_0_1620"/>
          <p:cNvSpPr/>
          <p:nvPr/>
        </p:nvSpPr>
        <p:spPr>
          <a:xfrm>
            <a:off x="591127" y="1904174"/>
            <a:ext cx="9009900" cy="4463400"/>
          </a:xfrm>
          <a:prstGeom prst="rect">
            <a:avLst/>
          </a:prstGeom>
          <a:blipFill rotWithShape="1">
            <a:blip r:embed="rId9">
              <a:alphaModFix amt="20000"/>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64" name="Google Shape;564;g382062e5864_0_1620"/>
          <p:cNvSpPr txBox="1"/>
          <p:nvPr/>
        </p:nvSpPr>
        <p:spPr>
          <a:xfrm>
            <a:off x="1502084" y="2039058"/>
            <a:ext cx="1259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潘佳妘</a:t>
            </a:r>
            <a:endParaRPr/>
          </a:p>
        </p:txBody>
      </p:sp>
      <p:sp>
        <p:nvSpPr>
          <p:cNvPr id="565" name="Google Shape;565;g382062e5864_0_1620"/>
          <p:cNvSpPr txBox="1"/>
          <p:nvPr/>
        </p:nvSpPr>
        <p:spPr>
          <a:xfrm>
            <a:off x="2705664" y="2040269"/>
            <a:ext cx="72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想對</a:t>
            </a:r>
            <a:endParaRPr/>
          </a:p>
        </p:txBody>
      </p:sp>
      <p:sp>
        <p:nvSpPr>
          <p:cNvPr id="566" name="Google Shape;566;g382062e5864_0_1620"/>
          <p:cNvSpPr txBox="1"/>
          <p:nvPr/>
        </p:nvSpPr>
        <p:spPr>
          <a:xfrm>
            <a:off x="3521821" y="2043544"/>
            <a:ext cx="13320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林千翔</a:t>
            </a:r>
            <a:endParaRPr/>
          </a:p>
        </p:txBody>
      </p:sp>
      <p:sp>
        <p:nvSpPr>
          <p:cNvPr id="567" name="Google Shape;567;g382062e5864_0_1620"/>
          <p:cNvSpPr txBox="1"/>
          <p:nvPr/>
        </p:nvSpPr>
        <p:spPr>
          <a:xfrm>
            <a:off x="4803275" y="2056193"/>
            <a:ext cx="914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老師說</a:t>
            </a:r>
            <a:endParaRPr/>
          </a:p>
        </p:txBody>
      </p:sp>
      <p:sp>
        <p:nvSpPr>
          <p:cNvPr id="568" name="Google Shape;568;g382062e5864_0_1620"/>
          <p:cNvSpPr txBox="1"/>
          <p:nvPr/>
        </p:nvSpPr>
        <p:spPr>
          <a:xfrm>
            <a:off x="807375" y="2674375"/>
            <a:ext cx="7262400" cy="33555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zh-TW" sz="2800" dirty="0">
                <a:solidFill>
                  <a:schemeClr val="dk1"/>
                </a:solidFill>
                <a:latin typeface="DFKai-SB"/>
                <a:ea typeface="DFKai-SB"/>
                <a:cs typeface="DFKai-SB"/>
                <a:sym typeface="DFKai-SB"/>
              </a:rPr>
              <a:t>林千翔老師 :</a:t>
            </a:r>
            <a:endParaRPr sz="2800" dirty="0">
              <a:solidFill>
                <a:schemeClr val="dk1"/>
              </a:solidFill>
              <a:latin typeface="DFKai-SB"/>
              <a:ea typeface="DFKai-SB"/>
              <a:cs typeface="DFKai-SB"/>
              <a:sym typeface="DFKai-SB"/>
            </a:endParaRPr>
          </a:p>
          <a:p>
            <a:pPr marL="0" lvl="0" indent="0" algn="l" rtl="0">
              <a:spcBef>
                <a:spcPts val="0"/>
              </a:spcBef>
              <a:spcAft>
                <a:spcPts val="0"/>
              </a:spcAft>
              <a:buClr>
                <a:schemeClr val="dk1"/>
              </a:buClr>
              <a:buSzPts val="1100"/>
              <a:buFont typeface="Arial"/>
              <a:buNone/>
            </a:pPr>
            <a:endParaRPr sz="2800" dirty="0">
              <a:solidFill>
                <a:schemeClr val="dk1"/>
              </a:solidFill>
              <a:latin typeface="DFKai-SB"/>
              <a:ea typeface="DFKai-SB"/>
              <a:cs typeface="DFKai-SB"/>
              <a:sym typeface="DFKai-SB"/>
            </a:endParaRPr>
          </a:p>
          <a:p>
            <a:pPr marL="0" lvl="0" indent="0" algn="l" rtl="0">
              <a:spcBef>
                <a:spcPts val="0"/>
              </a:spcBef>
              <a:spcAft>
                <a:spcPts val="0"/>
              </a:spcAft>
              <a:buClr>
                <a:schemeClr val="dk1"/>
              </a:buClr>
              <a:buSzPts val="1100"/>
              <a:buFont typeface="Arial"/>
              <a:buNone/>
            </a:pPr>
            <a:r>
              <a:rPr lang="zh-TW" sz="2800" dirty="0">
                <a:solidFill>
                  <a:schemeClr val="dk1"/>
                </a:solidFill>
                <a:latin typeface="DFKai-SB"/>
                <a:ea typeface="DFKai-SB"/>
                <a:cs typeface="DFKai-SB"/>
                <a:sym typeface="DFKai-SB"/>
              </a:rPr>
              <a:t>謝謝您教我們班,不知不覺您已經</a:t>
            </a:r>
            <a:r>
              <a:rPr lang="zh-TW" altLang="en-US" sz="2800" dirty="0">
                <a:solidFill>
                  <a:schemeClr val="dk1"/>
                </a:solidFill>
                <a:latin typeface="DFKai-SB"/>
                <a:ea typeface="DFKai-SB"/>
                <a:cs typeface="DFKai-SB"/>
                <a:sym typeface="DFKai-SB"/>
              </a:rPr>
              <a:t>教</a:t>
            </a:r>
            <a:r>
              <a:rPr lang="zh-TW" sz="2800" dirty="0">
                <a:solidFill>
                  <a:schemeClr val="dk1"/>
                </a:solidFill>
                <a:latin typeface="DFKai-SB"/>
                <a:ea typeface="DFKai-SB"/>
                <a:cs typeface="DFKai-SB"/>
                <a:sym typeface="DFKai-SB"/>
              </a:rPr>
              <a:t>三年了 雖然我們很吵很皮,謝謝您,祝您身體健康 萬事如意。</a:t>
            </a:r>
            <a:endParaRPr sz="2800" dirty="0">
              <a:solidFill>
                <a:schemeClr val="dk1"/>
              </a:solidFill>
              <a:latin typeface="DFKai-SB"/>
              <a:ea typeface="DFKai-SB"/>
              <a:cs typeface="DFKai-SB"/>
              <a:sym typeface="DFKai-SB"/>
            </a:endParaRPr>
          </a:p>
          <a:p>
            <a:pPr marL="0" lvl="0" indent="0" algn="l" rtl="0">
              <a:spcBef>
                <a:spcPts val="0"/>
              </a:spcBef>
              <a:spcAft>
                <a:spcPts val="0"/>
              </a:spcAft>
              <a:buClr>
                <a:schemeClr val="dk1"/>
              </a:buClr>
              <a:buSzPts val="1100"/>
              <a:buFont typeface="Arial"/>
              <a:buNone/>
            </a:pPr>
            <a:endParaRPr sz="2800" dirty="0">
              <a:solidFill>
                <a:schemeClr val="dk1"/>
              </a:solidFill>
              <a:latin typeface="DFKai-SB"/>
              <a:ea typeface="DFKai-SB"/>
              <a:cs typeface="DFKai-SB"/>
              <a:sym typeface="DFKai-SB"/>
            </a:endParaRPr>
          </a:p>
          <a:p>
            <a:pPr marL="0" marR="0" lvl="0" indent="0" algn="l" rtl="0">
              <a:spcBef>
                <a:spcPts val="0"/>
              </a:spcBef>
              <a:spcAft>
                <a:spcPts val="0"/>
              </a:spcAft>
              <a:buNone/>
            </a:pPr>
            <a:endParaRPr sz="4400" dirty="0">
              <a:solidFill>
                <a:schemeClr val="dk1"/>
              </a:solidFill>
              <a:latin typeface="DFKai-SB"/>
              <a:ea typeface="DFKai-SB"/>
              <a:cs typeface="DFKai-SB"/>
              <a:sym typeface="DFKai-SB"/>
            </a:endParaRPr>
          </a:p>
        </p:txBody>
      </p:sp>
      <p:sp>
        <p:nvSpPr>
          <p:cNvPr id="569" name="Google Shape;569;g382062e5864_0_1620"/>
          <p:cNvSpPr txBox="1"/>
          <p:nvPr/>
        </p:nvSpPr>
        <p:spPr>
          <a:xfrm>
            <a:off x="807369" y="2056193"/>
            <a:ext cx="755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Calibri"/>
                <a:ea typeface="Calibri"/>
                <a:cs typeface="Calibri"/>
                <a:sym typeface="Calibri"/>
              </a:rPr>
              <a:t>909</a:t>
            </a:r>
            <a:endParaRPr/>
          </a:p>
        </p:txBody>
      </p:sp>
      <p:pic>
        <p:nvPicPr>
          <p:cNvPr id="570" name="Google Shape;570;g382062e5864_0_1620"/>
          <p:cNvPicPr preferRelativeResize="0"/>
          <p:nvPr/>
        </p:nvPicPr>
        <p:blipFill rotWithShape="1">
          <a:blip r:embed="rId10">
            <a:alphaModFix/>
          </a:blip>
          <a:srcRect/>
          <a:stretch/>
        </p:blipFill>
        <p:spPr>
          <a:xfrm>
            <a:off x="7150825" y="4274325"/>
            <a:ext cx="2770425" cy="277039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pic>
        <p:nvPicPr>
          <p:cNvPr id="575" name="Google Shape;575;g38cb17cdb96_0_4" descr="未命名設計 (1)"/>
          <p:cNvPicPr preferRelativeResize="0"/>
          <p:nvPr/>
        </p:nvPicPr>
        <p:blipFill rotWithShape="1">
          <a:blip r:embed="rId3">
            <a:alphaModFix/>
          </a:blip>
          <a:srcRect r="55656" b="82022"/>
          <a:stretch/>
        </p:blipFill>
        <p:spPr>
          <a:xfrm rot="5400000">
            <a:off x="8056536" y="716276"/>
            <a:ext cx="3351558" cy="1922175"/>
          </a:xfrm>
          <a:prstGeom prst="rect">
            <a:avLst/>
          </a:prstGeom>
          <a:noFill/>
          <a:ln>
            <a:noFill/>
          </a:ln>
        </p:spPr>
      </p:pic>
      <p:pic>
        <p:nvPicPr>
          <p:cNvPr id="576" name="Google Shape;576;g38cb17cdb96_0_4" descr="未命名設計 (1)"/>
          <p:cNvPicPr preferRelativeResize="0"/>
          <p:nvPr/>
        </p:nvPicPr>
        <p:blipFill rotWithShape="1">
          <a:blip r:embed="rId4">
            <a:alphaModFix/>
          </a:blip>
          <a:srcRect t="21778" r="85905" b="51350"/>
          <a:stretch/>
        </p:blipFill>
        <p:spPr>
          <a:xfrm rot="5400000">
            <a:off x="7313070" y="-902308"/>
            <a:ext cx="1065214" cy="2872999"/>
          </a:xfrm>
          <a:prstGeom prst="rect">
            <a:avLst/>
          </a:prstGeom>
          <a:noFill/>
          <a:ln>
            <a:noFill/>
          </a:ln>
        </p:spPr>
      </p:pic>
      <p:pic>
        <p:nvPicPr>
          <p:cNvPr id="577" name="Google Shape;577;g38cb17cdb96_0_4" descr="未命名設計 (1)"/>
          <p:cNvPicPr preferRelativeResize="0"/>
          <p:nvPr/>
        </p:nvPicPr>
        <p:blipFill rotWithShape="1">
          <a:blip r:embed="rId5">
            <a:alphaModFix/>
          </a:blip>
          <a:srcRect t="65462" r="76096"/>
          <a:stretch/>
        </p:blipFill>
        <p:spPr>
          <a:xfrm rot="5400000">
            <a:off x="938098" y="-934920"/>
            <a:ext cx="1793877" cy="3666893"/>
          </a:xfrm>
          <a:prstGeom prst="rect">
            <a:avLst/>
          </a:prstGeom>
          <a:noFill/>
          <a:ln>
            <a:noFill/>
          </a:ln>
        </p:spPr>
      </p:pic>
      <p:pic>
        <p:nvPicPr>
          <p:cNvPr id="578" name="Google Shape;578;g38cb17cdb96_0_4" descr="未命名設計 (1)"/>
          <p:cNvPicPr preferRelativeResize="0"/>
          <p:nvPr/>
        </p:nvPicPr>
        <p:blipFill rotWithShape="1">
          <a:blip r:embed="rId5">
            <a:alphaModFix/>
          </a:blip>
          <a:srcRect l="56531" b="77862"/>
          <a:stretch/>
        </p:blipFill>
        <p:spPr>
          <a:xfrm rot="5400000">
            <a:off x="7867303" y="4733578"/>
            <a:ext cx="3285352" cy="2366847"/>
          </a:xfrm>
          <a:prstGeom prst="rect">
            <a:avLst/>
          </a:prstGeom>
          <a:noFill/>
          <a:ln>
            <a:noFill/>
          </a:ln>
        </p:spPr>
      </p:pic>
      <p:pic>
        <p:nvPicPr>
          <p:cNvPr id="579" name="Google Shape;579;g38cb17cdb96_0_4" descr="未命名設計 (1)"/>
          <p:cNvPicPr preferRelativeResize="0"/>
          <p:nvPr/>
        </p:nvPicPr>
        <p:blipFill rotWithShape="1">
          <a:blip r:embed="rId5">
            <a:alphaModFix/>
          </a:blip>
          <a:srcRect l="76656" t="24451" b="49074"/>
          <a:stretch/>
        </p:blipFill>
        <p:spPr>
          <a:xfrm rot="5400000">
            <a:off x="3496961" y="5262256"/>
            <a:ext cx="1764284" cy="2830552"/>
          </a:xfrm>
          <a:prstGeom prst="rect">
            <a:avLst/>
          </a:prstGeom>
          <a:noFill/>
          <a:ln>
            <a:noFill/>
          </a:ln>
        </p:spPr>
      </p:pic>
      <p:pic>
        <p:nvPicPr>
          <p:cNvPr id="580" name="Google Shape;580;g38cb17cdb96_0_4" descr="未命名設計 (1)"/>
          <p:cNvPicPr preferRelativeResize="0"/>
          <p:nvPr/>
        </p:nvPicPr>
        <p:blipFill rotWithShape="1">
          <a:blip r:embed="rId5">
            <a:alphaModFix/>
          </a:blip>
          <a:srcRect l="76656" t="74917" b="-169"/>
          <a:stretch/>
        </p:blipFill>
        <p:spPr>
          <a:xfrm rot="5400000">
            <a:off x="447382" y="5342740"/>
            <a:ext cx="1764284" cy="2699792"/>
          </a:xfrm>
          <a:prstGeom prst="rect">
            <a:avLst/>
          </a:prstGeom>
          <a:noFill/>
          <a:ln>
            <a:noFill/>
          </a:ln>
        </p:spPr>
      </p:pic>
      <p:sp>
        <p:nvSpPr>
          <p:cNvPr id="581" name="Google Shape;581;g38cb17cdb96_0_4"/>
          <p:cNvSpPr/>
          <p:nvPr/>
        </p:nvSpPr>
        <p:spPr>
          <a:xfrm>
            <a:off x="772459" y="184093"/>
            <a:ext cx="52821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548135"/>
                </a:solidFill>
                <a:latin typeface="Arial"/>
                <a:ea typeface="Arial"/>
                <a:cs typeface="Arial"/>
                <a:sym typeface="Arial"/>
              </a:rPr>
              <a:t>國風國中 11</a:t>
            </a:r>
            <a:r>
              <a:rPr lang="zh-TW" sz="2400">
                <a:solidFill>
                  <a:srgbClr val="548135"/>
                </a:solidFill>
              </a:rPr>
              <a:t>4</a:t>
            </a:r>
            <a:r>
              <a:rPr lang="zh-TW" sz="2400" b="0" i="0" u="none" strike="noStrike" cap="none">
                <a:solidFill>
                  <a:srgbClr val="548135"/>
                </a:solidFill>
                <a:latin typeface="Arial"/>
                <a:ea typeface="Arial"/>
                <a:cs typeface="Arial"/>
                <a:sym typeface="Arial"/>
              </a:rPr>
              <a:t>學年度 教師節感恩活動 </a:t>
            </a:r>
            <a:endParaRPr sz="2400" b="0" i="0" u="none" strike="noStrike" cap="none">
              <a:solidFill>
                <a:srgbClr val="548135"/>
              </a:solidFill>
              <a:latin typeface="Arial"/>
              <a:ea typeface="Arial"/>
              <a:cs typeface="Arial"/>
              <a:sym typeface="Arial"/>
            </a:endParaRPr>
          </a:p>
        </p:txBody>
      </p:sp>
      <p:pic>
        <p:nvPicPr>
          <p:cNvPr id="582" name="Google Shape;582;g38cb17cdb96_0_4"/>
          <p:cNvPicPr preferRelativeResize="0"/>
          <p:nvPr/>
        </p:nvPicPr>
        <p:blipFill rotWithShape="1">
          <a:blip r:embed="rId6">
            <a:alphaModFix/>
          </a:blip>
          <a:srcRect/>
          <a:stretch/>
        </p:blipFill>
        <p:spPr>
          <a:xfrm>
            <a:off x="138184" y="46804"/>
            <a:ext cx="634275" cy="634275"/>
          </a:xfrm>
          <a:prstGeom prst="rect">
            <a:avLst/>
          </a:prstGeom>
          <a:noFill/>
          <a:ln>
            <a:noFill/>
          </a:ln>
        </p:spPr>
      </p:pic>
      <p:grpSp>
        <p:nvGrpSpPr>
          <p:cNvPr id="583" name="Google Shape;583;g38cb17cdb96_0_4"/>
          <p:cNvGrpSpPr/>
          <p:nvPr/>
        </p:nvGrpSpPr>
        <p:grpSpPr>
          <a:xfrm>
            <a:off x="2699316" y="-113772"/>
            <a:ext cx="7543462" cy="2273808"/>
            <a:chOff x="2699316" y="-113772"/>
            <a:chExt cx="7543462" cy="2273808"/>
          </a:xfrm>
        </p:grpSpPr>
        <p:grpSp>
          <p:nvGrpSpPr>
            <p:cNvPr id="584" name="Google Shape;584;g38cb17cdb96_0_4"/>
            <p:cNvGrpSpPr/>
            <p:nvPr/>
          </p:nvGrpSpPr>
          <p:grpSpPr>
            <a:xfrm>
              <a:off x="6915981" y="-113772"/>
              <a:ext cx="3326797" cy="2273808"/>
              <a:chOff x="6518494" y="19393"/>
              <a:chExt cx="3326797" cy="2273808"/>
            </a:xfrm>
          </p:grpSpPr>
          <p:pic>
            <p:nvPicPr>
              <p:cNvPr id="585" name="Google Shape;585;g38cb17cdb96_0_4"/>
              <p:cNvPicPr preferRelativeResize="0"/>
              <p:nvPr/>
            </p:nvPicPr>
            <p:blipFill rotWithShape="1">
              <a:blip r:embed="rId7">
                <a:alphaModFix/>
              </a:blip>
              <a:srcRect l="21338" t="2950" r="54525" b="67453"/>
              <a:stretch/>
            </p:blipFill>
            <p:spPr>
              <a:xfrm rot="-470706">
                <a:off x="6631473" y="222277"/>
                <a:ext cx="3100840" cy="1868041"/>
              </a:xfrm>
              <a:prstGeom prst="rect">
                <a:avLst/>
              </a:prstGeom>
              <a:noFill/>
              <a:ln>
                <a:noFill/>
              </a:ln>
            </p:spPr>
          </p:pic>
          <p:grpSp>
            <p:nvGrpSpPr>
              <p:cNvPr id="586" name="Google Shape;586;g38cb17cdb96_0_4"/>
              <p:cNvGrpSpPr/>
              <p:nvPr/>
            </p:nvGrpSpPr>
            <p:grpSpPr>
              <a:xfrm>
                <a:off x="7158974" y="592357"/>
                <a:ext cx="2324700" cy="1241888"/>
                <a:chOff x="6822758" y="501521"/>
                <a:chExt cx="2324700" cy="1241888"/>
              </a:xfrm>
            </p:grpSpPr>
            <p:sp>
              <p:nvSpPr>
                <p:cNvPr id="587" name="Google Shape;587;g38cb17cdb96_0_4"/>
                <p:cNvSpPr txBox="1"/>
                <p:nvPr/>
              </p:nvSpPr>
              <p:spPr>
                <a:xfrm>
                  <a:off x="6822758" y="501521"/>
                  <a:ext cx="23247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大聲說出</a:t>
                  </a:r>
                  <a:endParaRPr sz="3200" b="1" i="0" u="none" strike="noStrike" cap="none">
                    <a:solidFill>
                      <a:srgbClr val="FF6600"/>
                    </a:solidFill>
                    <a:latin typeface="Arial"/>
                    <a:ea typeface="Arial"/>
                    <a:cs typeface="Arial"/>
                    <a:sym typeface="Arial"/>
                  </a:endParaRPr>
                </a:p>
              </p:txBody>
            </p:sp>
            <p:sp>
              <p:nvSpPr>
                <p:cNvPr id="588" name="Google Shape;588;g38cb17cdb96_0_4"/>
                <p:cNvSpPr/>
                <p:nvPr/>
              </p:nvSpPr>
              <p:spPr>
                <a:xfrm rot="-654668">
                  <a:off x="7094274" y="1102348"/>
                  <a:ext cx="633961" cy="5847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我</a:t>
                  </a:r>
                  <a:endParaRPr/>
                </a:p>
              </p:txBody>
            </p:sp>
            <p:sp>
              <p:nvSpPr>
                <p:cNvPr id="589" name="Google Shape;589;g38cb17cdb96_0_4"/>
                <p:cNvSpPr/>
                <p:nvPr/>
              </p:nvSpPr>
              <p:spPr>
                <a:xfrm>
                  <a:off x="7663532" y="1035409"/>
                  <a:ext cx="6354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4000" b="1" i="0" u="none" strike="noStrike" cap="none">
                      <a:solidFill>
                        <a:srgbClr val="FF6600"/>
                      </a:solidFill>
                      <a:latin typeface="Arial"/>
                      <a:ea typeface="Arial"/>
                      <a:cs typeface="Arial"/>
                      <a:sym typeface="Arial"/>
                    </a:rPr>
                    <a:t>愛</a:t>
                  </a:r>
                  <a:endParaRPr/>
                </a:p>
              </p:txBody>
            </p:sp>
            <p:sp>
              <p:nvSpPr>
                <p:cNvPr id="590" name="Google Shape;590;g38cb17cdb96_0_4"/>
                <p:cNvSpPr/>
                <p:nvPr/>
              </p:nvSpPr>
              <p:spPr>
                <a:xfrm rot="483394">
                  <a:off x="8234177" y="1086324"/>
                  <a:ext cx="595073" cy="5847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你</a:t>
                  </a:r>
                  <a:endParaRPr/>
                </a:p>
              </p:txBody>
            </p:sp>
          </p:grpSp>
          <p:pic>
            <p:nvPicPr>
              <p:cNvPr id="591" name="Google Shape;591;g38cb17cdb96_0_4"/>
              <p:cNvPicPr preferRelativeResize="0"/>
              <p:nvPr/>
            </p:nvPicPr>
            <p:blipFill rotWithShape="1">
              <a:blip r:embed="rId8">
                <a:alphaModFix/>
              </a:blip>
              <a:srcRect l="53153" t="26281" r="25811" b="52121"/>
              <a:stretch/>
            </p:blipFill>
            <p:spPr>
              <a:xfrm>
                <a:off x="9151383" y="884745"/>
                <a:ext cx="404031" cy="584776"/>
              </a:xfrm>
              <a:prstGeom prst="rect">
                <a:avLst/>
              </a:prstGeom>
              <a:noFill/>
              <a:ln>
                <a:noFill/>
              </a:ln>
            </p:spPr>
          </p:pic>
        </p:grpSp>
        <p:sp>
          <p:nvSpPr>
            <p:cNvPr id="592" name="Google Shape;592;g38cb17cdb96_0_4"/>
            <p:cNvSpPr txBox="1"/>
            <p:nvPr/>
          </p:nvSpPr>
          <p:spPr>
            <a:xfrm>
              <a:off x="2699316" y="746760"/>
              <a:ext cx="4900800" cy="1367700"/>
            </a:xfrm>
            <a:prstGeom prst="rect">
              <a:avLst/>
            </a:prstGeom>
            <a:noFill/>
            <a:ln>
              <a:noFill/>
            </a:ln>
          </p:spPr>
          <p:txBody>
            <a:bodyPr spcFirstLastPara="1" wrap="square" lIns="36575" tIns="36575" rIns="36575" bIns="36575" anchor="t" anchorCtr="0">
              <a:noAutofit/>
            </a:bodyPr>
            <a:lstStyle/>
            <a:p>
              <a:pPr marL="0" marR="0" lvl="0" indent="0" algn="ctr" rtl="0">
                <a:spcBef>
                  <a:spcPts val="0"/>
                </a:spcBef>
                <a:spcAft>
                  <a:spcPts val="0"/>
                </a:spcAft>
                <a:buNone/>
              </a:pPr>
              <a:r>
                <a:rPr lang="zh-TW" sz="8000" b="1" i="0" u="none" strike="noStrike" cap="none">
                  <a:solidFill>
                    <a:srgbClr val="FFFFFF"/>
                  </a:solidFill>
                  <a:latin typeface="Arial"/>
                  <a:ea typeface="Arial"/>
                  <a:cs typeface="Arial"/>
                  <a:sym typeface="Arial"/>
                </a:rPr>
                <a:t>師情話語</a:t>
              </a:r>
              <a:endParaRPr sz="1800" b="1" i="0" u="none" strike="noStrike" cap="none">
                <a:solidFill>
                  <a:srgbClr val="FFFFFF"/>
                </a:solidFill>
                <a:latin typeface="Arial"/>
                <a:ea typeface="Arial"/>
                <a:cs typeface="Arial"/>
                <a:sym typeface="Arial"/>
              </a:endParaRPr>
            </a:p>
          </p:txBody>
        </p:sp>
      </p:grpSp>
      <p:sp>
        <p:nvSpPr>
          <p:cNvPr id="593" name="Google Shape;593;g38cb17cdb96_0_4"/>
          <p:cNvSpPr/>
          <p:nvPr/>
        </p:nvSpPr>
        <p:spPr>
          <a:xfrm>
            <a:off x="4110330" y="7011126"/>
            <a:ext cx="3000900" cy="461700"/>
          </a:xfrm>
          <a:prstGeom prst="rect">
            <a:avLst/>
          </a:prstGeom>
          <a:noFill/>
          <a:ln>
            <a:noFill/>
          </a:ln>
          <a:effectLst>
            <a:outerShdw blurRad="50800" sx="1000" sy="1000" algn="ctr" rotWithShape="0">
              <a:schemeClr val="lt1"/>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8D5E2F"/>
                </a:solidFill>
                <a:latin typeface="Arial"/>
                <a:ea typeface="Arial"/>
                <a:cs typeface="Arial"/>
                <a:sym typeface="Arial"/>
              </a:rPr>
              <a:t>輔導處邀您共襄盛舉</a:t>
            </a:r>
            <a:endParaRPr sz="2400" b="0" i="0" u="none" strike="noStrike" cap="none">
              <a:solidFill>
                <a:srgbClr val="8D5E2F"/>
              </a:solidFill>
              <a:latin typeface="Calibri"/>
              <a:ea typeface="Calibri"/>
              <a:cs typeface="Calibri"/>
              <a:sym typeface="Calibri"/>
            </a:endParaRPr>
          </a:p>
        </p:txBody>
      </p:sp>
      <p:sp>
        <p:nvSpPr>
          <p:cNvPr id="594" name="Google Shape;594;g38cb17cdb96_0_4"/>
          <p:cNvSpPr/>
          <p:nvPr/>
        </p:nvSpPr>
        <p:spPr>
          <a:xfrm>
            <a:off x="591127" y="1904174"/>
            <a:ext cx="9009900" cy="4463400"/>
          </a:xfrm>
          <a:prstGeom prst="rect">
            <a:avLst/>
          </a:prstGeom>
          <a:blipFill rotWithShape="1">
            <a:blip r:embed="rId9">
              <a:alphaModFix amt="20000"/>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95" name="Google Shape;595;g38cb17cdb96_0_4"/>
          <p:cNvSpPr txBox="1"/>
          <p:nvPr/>
        </p:nvSpPr>
        <p:spPr>
          <a:xfrm>
            <a:off x="1502084" y="2039058"/>
            <a:ext cx="1259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李偉宏</a:t>
            </a:r>
            <a:endParaRPr/>
          </a:p>
        </p:txBody>
      </p:sp>
      <p:sp>
        <p:nvSpPr>
          <p:cNvPr id="596" name="Google Shape;596;g38cb17cdb96_0_4"/>
          <p:cNvSpPr txBox="1"/>
          <p:nvPr/>
        </p:nvSpPr>
        <p:spPr>
          <a:xfrm>
            <a:off x="2705664" y="2040269"/>
            <a:ext cx="72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想對</a:t>
            </a:r>
            <a:endParaRPr/>
          </a:p>
        </p:txBody>
      </p:sp>
      <p:sp>
        <p:nvSpPr>
          <p:cNvPr id="597" name="Google Shape;597;g38cb17cdb96_0_4"/>
          <p:cNvSpPr txBox="1"/>
          <p:nvPr/>
        </p:nvSpPr>
        <p:spPr>
          <a:xfrm>
            <a:off x="3521821" y="2043544"/>
            <a:ext cx="13320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黃耀輝</a:t>
            </a:r>
            <a:endParaRPr/>
          </a:p>
        </p:txBody>
      </p:sp>
      <p:sp>
        <p:nvSpPr>
          <p:cNvPr id="598" name="Google Shape;598;g38cb17cdb96_0_4"/>
          <p:cNvSpPr txBox="1"/>
          <p:nvPr/>
        </p:nvSpPr>
        <p:spPr>
          <a:xfrm>
            <a:off x="4803275" y="2056193"/>
            <a:ext cx="914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老師說</a:t>
            </a:r>
            <a:endParaRPr/>
          </a:p>
        </p:txBody>
      </p:sp>
      <p:sp>
        <p:nvSpPr>
          <p:cNvPr id="599" name="Google Shape;599;g38cb17cdb96_0_4"/>
          <p:cNvSpPr txBox="1"/>
          <p:nvPr/>
        </p:nvSpPr>
        <p:spPr>
          <a:xfrm>
            <a:off x="807375" y="2674375"/>
            <a:ext cx="7262400" cy="16317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zh-TW" sz="2800">
                <a:solidFill>
                  <a:schemeClr val="dk1"/>
                </a:solidFill>
                <a:latin typeface="DFKai-SB"/>
                <a:ea typeface="DFKai-SB"/>
                <a:cs typeface="DFKai-SB"/>
                <a:sym typeface="DFKai-SB"/>
              </a:rPr>
              <a:t>黃耀輝老師，謝謝您教了我很多東西，我也學到很多，祝您教師節快樂</a:t>
            </a:r>
            <a:endParaRPr sz="2800">
              <a:solidFill>
                <a:schemeClr val="dk1"/>
              </a:solidFill>
              <a:latin typeface="DFKai-SB"/>
              <a:ea typeface="DFKai-SB"/>
              <a:cs typeface="DFKai-SB"/>
              <a:sym typeface="DFKai-SB"/>
            </a:endParaRPr>
          </a:p>
          <a:p>
            <a:pPr marL="0" marR="0" lvl="0" indent="0" algn="l" rtl="0">
              <a:spcBef>
                <a:spcPts val="0"/>
              </a:spcBef>
              <a:spcAft>
                <a:spcPts val="0"/>
              </a:spcAft>
              <a:buNone/>
            </a:pPr>
            <a:endParaRPr sz="4400">
              <a:solidFill>
                <a:schemeClr val="dk1"/>
              </a:solidFill>
              <a:latin typeface="DFKai-SB"/>
              <a:ea typeface="DFKai-SB"/>
              <a:cs typeface="DFKai-SB"/>
              <a:sym typeface="DFKai-SB"/>
            </a:endParaRPr>
          </a:p>
        </p:txBody>
      </p:sp>
      <p:sp>
        <p:nvSpPr>
          <p:cNvPr id="600" name="Google Shape;600;g38cb17cdb96_0_4"/>
          <p:cNvSpPr txBox="1"/>
          <p:nvPr/>
        </p:nvSpPr>
        <p:spPr>
          <a:xfrm>
            <a:off x="807369" y="2056193"/>
            <a:ext cx="755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Calibri"/>
                <a:ea typeface="Calibri"/>
                <a:cs typeface="Calibri"/>
                <a:sym typeface="Calibri"/>
              </a:rPr>
              <a:t>901</a:t>
            </a:r>
            <a:endParaRPr/>
          </a:p>
        </p:txBody>
      </p:sp>
      <p:pic>
        <p:nvPicPr>
          <p:cNvPr id="601" name="Google Shape;601;g38cb17cdb96_0_4"/>
          <p:cNvPicPr preferRelativeResize="0"/>
          <p:nvPr/>
        </p:nvPicPr>
        <p:blipFill rotWithShape="1">
          <a:blip r:embed="rId10">
            <a:alphaModFix/>
          </a:blip>
          <a:srcRect/>
          <a:stretch/>
        </p:blipFill>
        <p:spPr>
          <a:xfrm>
            <a:off x="7150825" y="4274325"/>
            <a:ext cx="2770425" cy="277039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pic>
        <p:nvPicPr>
          <p:cNvPr id="606" name="Google Shape;606;g38cb17cdb96_0_97" descr="未命名設計 (1)"/>
          <p:cNvPicPr preferRelativeResize="0"/>
          <p:nvPr/>
        </p:nvPicPr>
        <p:blipFill rotWithShape="1">
          <a:blip r:embed="rId3">
            <a:alphaModFix/>
          </a:blip>
          <a:srcRect r="55656" b="82022"/>
          <a:stretch/>
        </p:blipFill>
        <p:spPr>
          <a:xfrm rot="5400000">
            <a:off x="8056536" y="716276"/>
            <a:ext cx="3351558" cy="1922175"/>
          </a:xfrm>
          <a:prstGeom prst="rect">
            <a:avLst/>
          </a:prstGeom>
          <a:noFill/>
          <a:ln>
            <a:noFill/>
          </a:ln>
        </p:spPr>
      </p:pic>
      <p:pic>
        <p:nvPicPr>
          <p:cNvPr id="607" name="Google Shape;607;g38cb17cdb96_0_97" descr="未命名設計 (1)"/>
          <p:cNvPicPr preferRelativeResize="0"/>
          <p:nvPr/>
        </p:nvPicPr>
        <p:blipFill rotWithShape="1">
          <a:blip r:embed="rId4">
            <a:alphaModFix/>
          </a:blip>
          <a:srcRect t="21778" r="85905" b="51350"/>
          <a:stretch/>
        </p:blipFill>
        <p:spPr>
          <a:xfrm rot="5400000">
            <a:off x="7313070" y="-902308"/>
            <a:ext cx="1065214" cy="2872999"/>
          </a:xfrm>
          <a:prstGeom prst="rect">
            <a:avLst/>
          </a:prstGeom>
          <a:noFill/>
          <a:ln>
            <a:noFill/>
          </a:ln>
        </p:spPr>
      </p:pic>
      <p:pic>
        <p:nvPicPr>
          <p:cNvPr id="608" name="Google Shape;608;g38cb17cdb96_0_97" descr="未命名設計 (1)"/>
          <p:cNvPicPr preferRelativeResize="0"/>
          <p:nvPr/>
        </p:nvPicPr>
        <p:blipFill rotWithShape="1">
          <a:blip r:embed="rId5">
            <a:alphaModFix/>
          </a:blip>
          <a:srcRect t="65462" r="76096"/>
          <a:stretch/>
        </p:blipFill>
        <p:spPr>
          <a:xfrm rot="5400000">
            <a:off x="938098" y="-934920"/>
            <a:ext cx="1793877" cy="3666893"/>
          </a:xfrm>
          <a:prstGeom prst="rect">
            <a:avLst/>
          </a:prstGeom>
          <a:noFill/>
          <a:ln>
            <a:noFill/>
          </a:ln>
        </p:spPr>
      </p:pic>
      <p:pic>
        <p:nvPicPr>
          <p:cNvPr id="609" name="Google Shape;609;g38cb17cdb96_0_97" descr="未命名設計 (1)"/>
          <p:cNvPicPr preferRelativeResize="0"/>
          <p:nvPr/>
        </p:nvPicPr>
        <p:blipFill rotWithShape="1">
          <a:blip r:embed="rId5">
            <a:alphaModFix/>
          </a:blip>
          <a:srcRect l="56531" b="77862"/>
          <a:stretch/>
        </p:blipFill>
        <p:spPr>
          <a:xfrm rot="5400000">
            <a:off x="7867303" y="4733578"/>
            <a:ext cx="3285352" cy="2366847"/>
          </a:xfrm>
          <a:prstGeom prst="rect">
            <a:avLst/>
          </a:prstGeom>
          <a:noFill/>
          <a:ln>
            <a:noFill/>
          </a:ln>
        </p:spPr>
      </p:pic>
      <p:pic>
        <p:nvPicPr>
          <p:cNvPr id="610" name="Google Shape;610;g38cb17cdb96_0_97" descr="未命名設計 (1)"/>
          <p:cNvPicPr preferRelativeResize="0"/>
          <p:nvPr/>
        </p:nvPicPr>
        <p:blipFill rotWithShape="1">
          <a:blip r:embed="rId5">
            <a:alphaModFix/>
          </a:blip>
          <a:srcRect l="76656" t="24451" b="49074"/>
          <a:stretch/>
        </p:blipFill>
        <p:spPr>
          <a:xfrm rot="5400000">
            <a:off x="3496961" y="5262256"/>
            <a:ext cx="1764284" cy="2830552"/>
          </a:xfrm>
          <a:prstGeom prst="rect">
            <a:avLst/>
          </a:prstGeom>
          <a:noFill/>
          <a:ln>
            <a:noFill/>
          </a:ln>
        </p:spPr>
      </p:pic>
      <p:pic>
        <p:nvPicPr>
          <p:cNvPr id="611" name="Google Shape;611;g38cb17cdb96_0_97" descr="未命名設計 (1)"/>
          <p:cNvPicPr preferRelativeResize="0"/>
          <p:nvPr/>
        </p:nvPicPr>
        <p:blipFill rotWithShape="1">
          <a:blip r:embed="rId5">
            <a:alphaModFix/>
          </a:blip>
          <a:srcRect l="76656" t="74917" b="-169"/>
          <a:stretch/>
        </p:blipFill>
        <p:spPr>
          <a:xfrm rot="5400000">
            <a:off x="447382" y="5342740"/>
            <a:ext cx="1764284" cy="2699792"/>
          </a:xfrm>
          <a:prstGeom prst="rect">
            <a:avLst/>
          </a:prstGeom>
          <a:noFill/>
          <a:ln>
            <a:noFill/>
          </a:ln>
        </p:spPr>
      </p:pic>
      <p:sp>
        <p:nvSpPr>
          <p:cNvPr id="612" name="Google Shape;612;g38cb17cdb96_0_97"/>
          <p:cNvSpPr/>
          <p:nvPr/>
        </p:nvSpPr>
        <p:spPr>
          <a:xfrm>
            <a:off x="772459" y="184093"/>
            <a:ext cx="52821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548135"/>
                </a:solidFill>
                <a:latin typeface="Arial"/>
                <a:ea typeface="Arial"/>
                <a:cs typeface="Arial"/>
                <a:sym typeface="Arial"/>
              </a:rPr>
              <a:t>國風國中 11</a:t>
            </a:r>
            <a:r>
              <a:rPr lang="zh-TW" sz="2400">
                <a:solidFill>
                  <a:srgbClr val="548135"/>
                </a:solidFill>
              </a:rPr>
              <a:t>4</a:t>
            </a:r>
            <a:r>
              <a:rPr lang="zh-TW" sz="2400" b="0" i="0" u="none" strike="noStrike" cap="none">
                <a:solidFill>
                  <a:srgbClr val="548135"/>
                </a:solidFill>
                <a:latin typeface="Arial"/>
                <a:ea typeface="Arial"/>
                <a:cs typeface="Arial"/>
                <a:sym typeface="Arial"/>
              </a:rPr>
              <a:t>學年度 教師節感恩活動 </a:t>
            </a:r>
            <a:endParaRPr sz="2400" b="0" i="0" u="none" strike="noStrike" cap="none">
              <a:solidFill>
                <a:srgbClr val="548135"/>
              </a:solidFill>
              <a:latin typeface="Arial"/>
              <a:ea typeface="Arial"/>
              <a:cs typeface="Arial"/>
              <a:sym typeface="Arial"/>
            </a:endParaRPr>
          </a:p>
        </p:txBody>
      </p:sp>
      <p:pic>
        <p:nvPicPr>
          <p:cNvPr id="613" name="Google Shape;613;g38cb17cdb96_0_97"/>
          <p:cNvPicPr preferRelativeResize="0"/>
          <p:nvPr/>
        </p:nvPicPr>
        <p:blipFill rotWithShape="1">
          <a:blip r:embed="rId6">
            <a:alphaModFix/>
          </a:blip>
          <a:srcRect/>
          <a:stretch/>
        </p:blipFill>
        <p:spPr>
          <a:xfrm>
            <a:off x="138184" y="46804"/>
            <a:ext cx="634275" cy="634275"/>
          </a:xfrm>
          <a:prstGeom prst="rect">
            <a:avLst/>
          </a:prstGeom>
          <a:noFill/>
          <a:ln>
            <a:noFill/>
          </a:ln>
        </p:spPr>
      </p:pic>
      <p:grpSp>
        <p:nvGrpSpPr>
          <p:cNvPr id="614" name="Google Shape;614;g38cb17cdb96_0_97"/>
          <p:cNvGrpSpPr/>
          <p:nvPr/>
        </p:nvGrpSpPr>
        <p:grpSpPr>
          <a:xfrm>
            <a:off x="2699316" y="-113772"/>
            <a:ext cx="7543462" cy="2273808"/>
            <a:chOff x="2699316" y="-113772"/>
            <a:chExt cx="7543462" cy="2273808"/>
          </a:xfrm>
        </p:grpSpPr>
        <p:grpSp>
          <p:nvGrpSpPr>
            <p:cNvPr id="615" name="Google Shape;615;g38cb17cdb96_0_97"/>
            <p:cNvGrpSpPr/>
            <p:nvPr/>
          </p:nvGrpSpPr>
          <p:grpSpPr>
            <a:xfrm>
              <a:off x="6915981" y="-113772"/>
              <a:ext cx="3326797" cy="2273808"/>
              <a:chOff x="6518494" y="19393"/>
              <a:chExt cx="3326797" cy="2273808"/>
            </a:xfrm>
          </p:grpSpPr>
          <p:pic>
            <p:nvPicPr>
              <p:cNvPr id="616" name="Google Shape;616;g38cb17cdb96_0_97"/>
              <p:cNvPicPr preferRelativeResize="0"/>
              <p:nvPr/>
            </p:nvPicPr>
            <p:blipFill rotWithShape="1">
              <a:blip r:embed="rId7">
                <a:alphaModFix/>
              </a:blip>
              <a:srcRect l="21338" t="2950" r="54525" b="67453"/>
              <a:stretch/>
            </p:blipFill>
            <p:spPr>
              <a:xfrm rot="-470706">
                <a:off x="6631473" y="222277"/>
                <a:ext cx="3100840" cy="1868041"/>
              </a:xfrm>
              <a:prstGeom prst="rect">
                <a:avLst/>
              </a:prstGeom>
              <a:noFill/>
              <a:ln>
                <a:noFill/>
              </a:ln>
            </p:spPr>
          </p:pic>
          <p:grpSp>
            <p:nvGrpSpPr>
              <p:cNvPr id="617" name="Google Shape;617;g38cb17cdb96_0_97"/>
              <p:cNvGrpSpPr/>
              <p:nvPr/>
            </p:nvGrpSpPr>
            <p:grpSpPr>
              <a:xfrm>
                <a:off x="7158974" y="592357"/>
                <a:ext cx="2324700" cy="1241888"/>
                <a:chOff x="6822758" y="501521"/>
                <a:chExt cx="2324700" cy="1241888"/>
              </a:xfrm>
            </p:grpSpPr>
            <p:sp>
              <p:nvSpPr>
                <p:cNvPr id="618" name="Google Shape;618;g38cb17cdb96_0_97"/>
                <p:cNvSpPr txBox="1"/>
                <p:nvPr/>
              </p:nvSpPr>
              <p:spPr>
                <a:xfrm>
                  <a:off x="6822758" y="501521"/>
                  <a:ext cx="23247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大聲說出</a:t>
                  </a:r>
                  <a:endParaRPr sz="3200" b="1" i="0" u="none" strike="noStrike" cap="none">
                    <a:solidFill>
                      <a:srgbClr val="FF6600"/>
                    </a:solidFill>
                    <a:latin typeface="Arial"/>
                    <a:ea typeface="Arial"/>
                    <a:cs typeface="Arial"/>
                    <a:sym typeface="Arial"/>
                  </a:endParaRPr>
                </a:p>
              </p:txBody>
            </p:sp>
            <p:sp>
              <p:nvSpPr>
                <p:cNvPr id="619" name="Google Shape;619;g38cb17cdb96_0_97"/>
                <p:cNvSpPr/>
                <p:nvPr/>
              </p:nvSpPr>
              <p:spPr>
                <a:xfrm rot="-654668">
                  <a:off x="7094274" y="1102348"/>
                  <a:ext cx="633961" cy="5847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我</a:t>
                  </a:r>
                  <a:endParaRPr/>
                </a:p>
              </p:txBody>
            </p:sp>
            <p:sp>
              <p:nvSpPr>
                <p:cNvPr id="620" name="Google Shape;620;g38cb17cdb96_0_97"/>
                <p:cNvSpPr/>
                <p:nvPr/>
              </p:nvSpPr>
              <p:spPr>
                <a:xfrm>
                  <a:off x="7663532" y="1035409"/>
                  <a:ext cx="6354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4000" b="1" i="0" u="none" strike="noStrike" cap="none">
                      <a:solidFill>
                        <a:srgbClr val="FF6600"/>
                      </a:solidFill>
                      <a:latin typeface="Arial"/>
                      <a:ea typeface="Arial"/>
                      <a:cs typeface="Arial"/>
                      <a:sym typeface="Arial"/>
                    </a:rPr>
                    <a:t>愛</a:t>
                  </a:r>
                  <a:endParaRPr/>
                </a:p>
              </p:txBody>
            </p:sp>
            <p:sp>
              <p:nvSpPr>
                <p:cNvPr id="621" name="Google Shape;621;g38cb17cdb96_0_97"/>
                <p:cNvSpPr/>
                <p:nvPr/>
              </p:nvSpPr>
              <p:spPr>
                <a:xfrm rot="483394">
                  <a:off x="8234177" y="1086324"/>
                  <a:ext cx="595073" cy="5847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你</a:t>
                  </a:r>
                  <a:endParaRPr/>
                </a:p>
              </p:txBody>
            </p:sp>
          </p:grpSp>
          <p:pic>
            <p:nvPicPr>
              <p:cNvPr id="622" name="Google Shape;622;g38cb17cdb96_0_97"/>
              <p:cNvPicPr preferRelativeResize="0"/>
              <p:nvPr/>
            </p:nvPicPr>
            <p:blipFill rotWithShape="1">
              <a:blip r:embed="rId8">
                <a:alphaModFix/>
              </a:blip>
              <a:srcRect l="53153" t="26281" r="25811" b="52121"/>
              <a:stretch/>
            </p:blipFill>
            <p:spPr>
              <a:xfrm>
                <a:off x="9151383" y="884745"/>
                <a:ext cx="404031" cy="584776"/>
              </a:xfrm>
              <a:prstGeom prst="rect">
                <a:avLst/>
              </a:prstGeom>
              <a:noFill/>
              <a:ln>
                <a:noFill/>
              </a:ln>
            </p:spPr>
          </p:pic>
        </p:grpSp>
        <p:sp>
          <p:nvSpPr>
            <p:cNvPr id="623" name="Google Shape;623;g38cb17cdb96_0_97"/>
            <p:cNvSpPr txBox="1"/>
            <p:nvPr/>
          </p:nvSpPr>
          <p:spPr>
            <a:xfrm>
              <a:off x="2699316" y="746760"/>
              <a:ext cx="4900800" cy="1367700"/>
            </a:xfrm>
            <a:prstGeom prst="rect">
              <a:avLst/>
            </a:prstGeom>
            <a:noFill/>
            <a:ln>
              <a:noFill/>
            </a:ln>
          </p:spPr>
          <p:txBody>
            <a:bodyPr spcFirstLastPara="1" wrap="square" lIns="36575" tIns="36575" rIns="36575" bIns="36575" anchor="t" anchorCtr="0">
              <a:noAutofit/>
            </a:bodyPr>
            <a:lstStyle/>
            <a:p>
              <a:pPr marL="0" marR="0" lvl="0" indent="0" algn="ctr" rtl="0">
                <a:spcBef>
                  <a:spcPts val="0"/>
                </a:spcBef>
                <a:spcAft>
                  <a:spcPts val="0"/>
                </a:spcAft>
                <a:buNone/>
              </a:pPr>
              <a:r>
                <a:rPr lang="zh-TW" sz="8000" b="1" i="0" u="none" strike="noStrike" cap="none">
                  <a:solidFill>
                    <a:srgbClr val="FFFFFF"/>
                  </a:solidFill>
                  <a:latin typeface="Arial"/>
                  <a:ea typeface="Arial"/>
                  <a:cs typeface="Arial"/>
                  <a:sym typeface="Arial"/>
                </a:rPr>
                <a:t>師情話語</a:t>
              </a:r>
              <a:endParaRPr sz="1800" b="1" i="0" u="none" strike="noStrike" cap="none">
                <a:solidFill>
                  <a:srgbClr val="FFFFFF"/>
                </a:solidFill>
                <a:latin typeface="Arial"/>
                <a:ea typeface="Arial"/>
                <a:cs typeface="Arial"/>
                <a:sym typeface="Arial"/>
              </a:endParaRPr>
            </a:p>
          </p:txBody>
        </p:sp>
      </p:grpSp>
      <p:sp>
        <p:nvSpPr>
          <p:cNvPr id="624" name="Google Shape;624;g38cb17cdb96_0_97"/>
          <p:cNvSpPr/>
          <p:nvPr/>
        </p:nvSpPr>
        <p:spPr>
          <a:xfrm>
            <a:off x="4110330" y="7011126"/>
            <a:ext cx="3000900" cy="461700"/>
          </a:xfrm>
          <a:prstGeom prst="rect">
            <a:avLst/>
          </a:prstGeom>
          <a:noFill/>
          <a:ln>
            <a:noFill/>
          </a:ln>
          <a:effectLst>
            <a:outerShdw blurRad="50800" sx="1000" sy="1000" algn="ctr" rotWithShape="0">
              <a:schemeClr val="lt1"/>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8D5E2F"/>
                </a:solidFill>
                <a:latin typeface="Arial"/>
                <a:ea typeface="Arial"/>
                <a:cs typeface="Arial"/>
                <a:sym typeface="Arial"/>
              </a:rPr>
              <a:t>輔導處邀您共襄盛舉</a:t>
            </a:r>
            <a:endParaRPr sz="2400" b="0" i="0" u="none" strike="noStrike" cap="none">
              <a:solidFill>
                <a:srgbClr val="8D5E2F"/>
              </a:solidFill>
              <a:latin typeface="Calibri"/>
              <a:ea typeface="Calibri"/>
              <a:cs typeface="Calibri"/>
              <a:sym typeface="Calibri"/>
            </a:endParaRPr>
          </a:p>
        </p:txBody>
      </p:sp>
      <p:sp>
        <p:nvSpPr>
          <p:cNvPr id="625" name="Google Shape;625;g38cb17cdb96_0_97"/>
          <p:cNvSpPr/>
          <p:nvPr/>
        </p:nvSpPr>
        <p:spPr>
          <a:xfrm>
            <a:off x="591127" y="1904174"/>
            <a:ext cx="9009900" cy="4463400"/>
          </a:xfrm>
          <a:prstGeom prst="rect">
            <a:avLst/>
          </a:prstGeom>
          <a:blipFill rotWithShape="1">
            <a:blip r:embed="rId9">
              <a:alphaModFix amt="20000"/>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26" name="Google Shape;626;g38cb17cdb96_0_97"/>
          <p:cNvSpPr txBox="1"/>
          <p:nvPr/>
        </p:nvSpPr>
        <p:spPr>
          <a:xfrm>
            <a:off x="1502084" y="2039058"/>
            <a:ext cx="1259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施品程</a:t>
            </a:r>
            <a:endParaRPr/>
          </a:p>
        </p:txBody>
      </p:sp>
      <p:sp>
        <p:nvSpPr>
          <p:cNvPr id="627" name="Google Shape;627;g38cb17cdb96_0_97"/>
          <p:cNvSpPr txBox="1"/>
          <p:nvPr/>
        </p:nvSpPr>
        <p:spPr>
          <a:xfrm>
            <a:off x="2705664" y="2040269"/>
            <a:ext cx="72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想對</a:t>
            </a:r>
            <a:endParaRPr/>
          </a:p>
        </p:txBody>
      </p:sp>
      <p:sp>
        <p:nvSpPr>
          <p:cNvPr id="628" name="Google Shape;628;g38cb17cdb96_0_97"/>
          <p:cNvSpPr txBox="1"/>
          <p:nvPr/>
        </p:nvSpPr>
        <p:spPr>
          <a:xfrm>
            <a:off x="3521821" y="2043544"/>
            <a:ext cx="13320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林慧汝</a:t>
            </a:r>
            <a:endParaRPr/>
          </a:p>
        </p:txBody>
      </p:sp>
      <p:sp>
        <p:nvSpPr>
          <p:cNvPr id="629" name="Google Shape;629;g38cb17cdb96_0_97"/>
          <p:cNvSpPr txBox="1"/>
          <p:nvPr/>
        </p:nvSpPr>
        <p:spPr>
          <a:xfrm>
            <a:off x="4803275" y="2056193"/>
            <a:ext cx="914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老師說</a:t>
            </a:r>
            <a:endParaRPr/>
          </a:p>
        </p:txBody>
      </p:sp>
      <p:sp>
        <p:nvSpPr>
          <p:cNvPr id="630" name="Google Shape;630;g38cb17cdb96_0_97"/>
          <p:cNvSpPr txBox="1"/>
          <p:nvPr/>
        </p:nvSpPr>
        <p:spPr>
          <a:xfrm>
            <a:off x="807375" y="2674375"/>
            <a:ext cx="7262400" cy="33555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zh-TW" sz="2800">
                <a:solidFill>
                  <a:schemeClr val="dk1"/>
                </a:solidFill>
                <a:latin typeface="DFKai-SB"/>
                <a:ea typeface="DFKai-SB"/>
                <a:cs typeface="DFKai-SB"/>
                <a:sym typeface="DFKai-SB"/>
              </a:rPr>
              <a:t>親愛的林慧汝老師：</a:t>
            </a:r>
            <a:endParaRPr sz="28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2800">
              <a:solidFill>
                <a:schemeClr val="dk1"/>
              </a:solidFill>
              <a:latin typeface="DFKai-SB"/>
              <a:ea typeface="DFKai-SB"/>
              <a:cs typeface="DFKai-SB"/>
              <a:sym typeface="DFKai-SB"/>
            </a:endParaRPr>
          </a:p>
          <a:p>
            <a:pPr marL="0" lvl="0" indent="0" algn="l" rtl="0">
              <a:spcBef>
                <a:spcPts val="0"/>
              </a:spcBef>
              <a:spcAft>
                <a:spcPts val="0"/>
              </a:spcAft>
              <a:buSzPts val="1100"/>
              <a:buNone/>
            </a:pPr>
            <a:r>
              <a:rPr lang="zh-TW" sz="2800">
                <a:solidFill>
                  <a:schemeClr val="dk1"/>
                </a:solidFill>
                <a:latin typeface="DFKai-SB"/>
                <a:ea typeface="DFKai-SB"/>
                <a:cs typeface="DFKai-SB"/>
                <a:sym typeface="DFKai-SB"/>
              </a:rPr>
              <a:t>感謝您一直以來悉心教導我們國文的各種知識，連中午都花費時間、犧牲時間幫助我們學習，使我獲益良多。</a:t>
            </a:r>
            <a:endParaRPr sz="28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2800">
              <a:solidFill>
                <a:schemeClr val="dk1"/>
              </a:solidFill>
              <a:latin typeface="DFKai-SB"/>
              <a:ea typeface="DFKai-SB"/>
              <a:cs typeface="DFKai-SB"/>
              <a:sym typeface="DFKai-SB"/>
            </a:endParaRPr>
          </a:p>
          <a:p>
            <a:pPr marL="0" marR="0" lvl="0" indent="0" algn="l" rtl="0">
              <a:spcBef>
                <a:spcPts val="0"/>
              </a:spcBef>
              <a:spcAft>
                <a:spcPts val="0"/>
              </a:spcAft>
              <a:buNone/>
            </a:pPr>
            <a:endParaRPr sz="4400">
              <a:solidFill>
                <a:schemeClr val="dk1"/>
              </a:solidFill>
              <a:latin typeface="DFKai-SB"/>
              <a:ea typeface="DFKai-SB"/>
              <a:cs typeface="DFKai-SB"/>
              <a:sym typeface="DFKai-SB"/>
            </a:endParaRPr>
          </a:p>
        </p:txBody>
      </p:sp>
      <p:sp>
        <p:nvSpPr>
          <p:cNvPr id="631" name="Google Shape;631;g38cb17cdb96_0_97"/>
          <p:cNvSpPr txBox="1"/>
          <p:nvPr/>
        </p:nvSpPr>
        <p:spPr>
          <a:xfrm>
            <a:off x="807369" y="2056193"/>
            <a:ext cx="755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Calibri"/>
                <a:ea typeface="Calibri"/>
                <a:cs typeface="Calibri"/>
                <a:sym typeface="Calibri"/>
              </a:rPr>
              <a:t>901</a:t>
            </a:r>
            <a:endParaRPr/>
          </a:p>
        </p:txBody>
      </p:sp>
      <p:pic>
        <p:nvPicPr>
          <p:cNvPr id="632" name="Google Shape;632;g38cb17cdb96_0_97"/>
          <p:cNvPicPr preferRelativeResize="0"/>
          <p:nvPr/>
        </p:nvPicPr>
        <p:blipFill rotWithShape="1">
          <a:blip r:embed="rId10">
            <a:alphaModFix/>
          </a:blip>
          <a:srcRect/>
          <a:stretch/>
        </p:blipFill>
        <p:spPr>
          <a:xfrm>
            <a:off x="7150825" y="4274325"/>
            <a:ext cx="2770425" cy="277039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pic>
        <p:nvPicPr>
          <p:cNvPr id="637" name="Google Shape;637;g38cb17cdb96_0_35" descr="未命名設計 (1)"/>
          <p:cNvPicPr preferRelativeResize="0"/>
          <p:nvPr/>
        </p:nvPicPr>
        <p:blipFill rotWithShape="1">
          <a:blip r:embed="rId3">
            <a:alphaModFix/>
          </a:blip>
          <a:srcRect r="55656" b="82022"/>
          <a:stretch/>
        </p:blipFill>
        <p:spPr>
          <a:xfrm rot="5400000">
            <a:off x="8056536" y="716276"/>
            <a:ext cx="3351558" cy="1922175"/>
          </a:xfrm>
          <a:prstGeom prst="rect">
            <a:avLst/>
          </a:prstGeom>
          <a:noFill/>
          <a:ln>
            <a:noFill/>
          </a:ln>
        </p:spPr>
      </p:pic>
      <p:pic>
        <p:nvPicPr>
          <p:cNvPr id="638" name="Google Shape;638;g38cb17cdb96_0_35" descr="未命名設計 (1)"/>
          <p:cNvPicPr preferRelativeResize="0"/>
          <p:nvPr/>
        </p:nvPicPr>
        <p:blipFill rotWithShape="1">
          <a:blip r:embed="rId4">
            <a:alphaModFix/>
          </a:blip>
          <a:srcRect t="21778" r="85905" b="51350"/>
          <a:stretch/>
        </p:blipFill>
        <p:spPr>
          <a:xfrm rot="5400000">
            <a:off x="7313070" y="-902308"/>
            <a:ext cx="1065214" cy="2872999"/>
          </a:xfrm>
          <a:prstGeom prst="rect">
            <a:avLst/>
          </a:prstGeom>
          <a:noFill/>
          <a:ln>
            <a:noFill/>
          </a:ln>
        </p:spPr>
      </p:pic>
      <p:pic>
        <p:nvPicPr>
          <p:cNvPr id="639" name="Google Shape;639;g38cb17cdb96_0_35" descr="未命名設計 (1)"/>
          <p:cNvPicPr preferRelativeResize="0"/>
          <p:nvPr/>
        </p:nvPicPr>
        <p:blipFill rotWithShape="1">
          <a:blip r:embed="rId5">
            <a:alphaModFix/>
          </a:blip>
          <a:srcRect t="65462" r="76096"/>
          <a:stretch/>
        </p:blipFill>
        <p:spPr>
          <a:xfrm rot="5400000">
            <a:off x="938098" y="-934920"/>
            <a:ext cx="1793877" cy="3666893"/>
          </a:xfrm>
          <a:prstGeom prst="rect">
            <a:avLst/>
          </a:prstGeom>
          <a:noFill/>
          <a:ln>
            <a:noFill/>
          </a:ln>
        </p:spPr>
      </p:pic>
      <p:pic>
        <p:nvPicPr>
          <p:cNvPr id="640" name="Google Shape;640;g38cb17cdb96_0_35" descr="未命名設計 (1)"/>
          <p:cNvPicPr preferRelativeResize="0"/>
          <p:nvPr/>
        </p:nvPicPr>
        <p:blipFill rotWithShape="1">
          <a:blip r:embed="rId5">
            <a:alphaModFix/>
          </a:blip>
          <a:srcRect l="56531" b="77862"/>
          <a:stretch/>
        </p:blipFill>
        <p:spPr>
          <a:xfrm rot="5400000">
            <a:off x="7867303" y="4733578"/>
            <a:ext cx="3285352" cy="2366847"/>
          </a:xfrm>
          <a:prstGeom prst="rect">
            <a:avLst/>
          </a:prstGeom>
          <a:noFill/>
          <a:ln>
            <a:noFill/>
          </a:ln>
        </p:spPr>
      </p:pic>
      <p:pic>
        <p:nvPicPr>
          <p:cNvPr id="641" name="Google Shape;641;g38cb17cdb96_0_35" descr="未命名設計 (1)"/>
          <p:cNvPicPr preferRelativeResize="0"/>
          <p:nvPr/>
        </p:nvPicPr>
        <p:blipFill rotWithShape="1">
          <a:blip r:embed="rId5">
            <a:alphaModFix/>
          </a:blip>
          <a:srcRect l="76656" t="24451" b="49074"/>
          <a:stretch/>
        </p:blipFill>
        <p:spPr>
          <a:xfrm rot="5400000">
            <a:off x="3496961" y="5262256"/>
            <a:ext cx="1764284" cy="2830552"/>
          </a:xfrm>
          <a:prstGeom prst="rect">
            <a:avLst/>
          </a:prstGeom>
          <a:noFill/>
          <a:ln>
            <a:noFill/>
          </a:ln>
        </p:spPr>
      </p:pic>
      <p:pic>
        <p:nvPicPr>
          <p:cNvPr id="642" name="Google Shape;642;g38cb17cdb96_0_35" descr="未命名設計 (1)"/>
          <p:cNvPicPr preferRelativeResize="0"/>
          <p:nvPr/>
        </p:nvPicPr>
        <p:blipFill rotWithShape="1">
          <a:blip r:embed="rId5">
            <a:alphaModFix/>
          </a:blip>
          <a:srcRect l="76656" t="74917" b="-169"/>
          <a:stretch/>
        </p:blipFill>
        <p:spPr>
          <a:xfrm rot="5400000">
            <a:off x="447382" y="5342740"/>
            <a:ext cx="1764284" cy="2699792"/>
          </a:xfrm>
          <a:prstGeom prst="rect">
            <a:avLst/>
          </a:prstGeom>
          <a:noFill/>
          <a:ln>
            <a:noFill/>
          </a:ln>
        </p:spPr>
      </p:pic>
      <p:sp>
        <p:nvSpPr>
          <p:cNvPr id="643" name="Google Shape;643;g38cb17cdb96_0_35"/>
          <p:cNvSpPr/>
          <p:nvPr/>
        </p:nvSpPr>
        <p:spPr>
          <a:xfrm>
            <a:off x="772459" y="184093"/>
            <a:ext cx="52821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548135"/>
                </a:solidFill>
                <a:latin typeface="Arial"/>
                <a:ea typeface="Arial"/>
                <a:cs typeface="Arial"/>
                <a:sym typeface="Arial"/>
              </a:rPr>
              <a:t>國風國中 11</a:t>
            </a:r>
            <a:r>
              <a:rPr lang="zh-TW" sz="2400">
                <a:solidFill>
                  <a:srgbClr val="548135"/>
                </a:solidFill>
              </a:rPr>
              <a:t>4</a:t>
            </a:r>
            <a:r>
              <a:rPr lang="zh-TW" sz="2400" b="0" i="0" u="none" strike="noStrike" cap="none">
                <a:solidFill>
                  <a:srgbClr val="548135"/>
                </a:solidFill>
                <a:latin typeface="Arial"/>
                <a:ea typeface="Arial"/>
                <a:cs typeface="Arial"/>
                <a:sym typeface="Arial"/>
              </a:rPr>
              <a:t>學年度 教師節感恩活動 </a:t>
            </a:r>
            <a:endParaRPr sz="2400" b="0" i="0" u="none" strike="noStrike" cap="none">
              <a:solidFill>
                <a:srgbClr val="548135"/>
              </a:solidFill>
              <a:latin typeface="Arial"/>
              <a:ea typeface="Arial"/>
              <a:cs typeface="Arial"/>
              <a:sym typeface="Arial"/>
            </a:endParaRPr>
          </a:p>
        </p:txBody>
      </p:sp>
      <p:pic>
        <p:nvPicPr>
          <p:cNvPr id="644" name="Google Shape;644;g38cb17cdb96_0_35"/>
          <p:cNvPicPr preferRelativeResize="0"/>
          <p:nvPr/>
        </p:nvPicPr>
        <p:blipFill rotWithShape="1">
          <a:blip r:embed="rId6">
            <a:alphaModFix/>
          </a:blip>
          <a:srcRect/>
          <a:stretch/>
        </p:blipFill>
        <p:spPr>
          <a:xfrm>
            <a:off x="138184" y="46804"/>
            <a:ext cx="634275" cy="634275"/>
          </a:xfrm>
          <a:prstGeom prst="rect">
            <a:avLst/>
          </a:prstGeom>
          <a:noFill/>
          <a:ln>
            <a:noFill/>
          </a:ln>
        </p:spPr>
      </p:pic>
      <p:grpSp>
        <p:nvGrpSpPr>
          <p:cNvPr id="645" name="Google Shape;645;g38cb17cdb96_0_35"/>
          <p:cNvGrpSpPr/>
          <p:nvPr/>
        </p:nvGrpSpPr>
        <p:grpSpPr>
          <a:xfrm>
            <a:off x="2699316" y="-113772"/>
            <a:ext cx="7543462" cy="2273808"/>
            <a:chOff x="2699316" y="-113772"/>
            <a:chExt cx="7543462" cy="2273808"/>
          </a:xfrm>
        </p:grpSpPr>
        <p:grpSp>
          <p:nvGrpSpPr>
            <p:cNvPr id="646" name="Google Shape;646;g38cb17cdb96_0_35"/>
            <p:cNvGrpSpPr/>
            <p:nvPr/>
          </p:nvGrpSpPr>
          <p:grpSpPr>
            <a:xfrm>
              <a:off x="6915981" y="-113772"/>
              <a:ext cx="3326797" cy="2273808"/>
              <a:chOff x="6518494" y="19393"/>
              <a:chExt cx="3326797" cy="2273808"/>
            </a:xfrm>
          </p:grpSpPr>
          <p:pic>
            <p:nvPicPr>
              <p:cNvPr id="647" name="Google Shape;647;g38cb17cdb96_0_35"/>
              <p:cNvPicPr preferRelativeResize="0"/>
              <p:nvPr/>
            </p:nvPicPr>
            <p:blipFill rotWithShape="1">
              <a:blip r:embed="rId7">
                <a:alphaModFix/>
              </a:blip>
              <a:srcRect l="21338" t="2950" r="54525" b="67453"/>
              <a:stretch/>
            </p:blipFill>
            <p:spPr>
              <a:xfrm rot="-470706">
                <a:off x="6631473" y="222277"/>
                <a:ext cx="3100840" cy="1868041"/>
              </a:xfrm>
              <a:prstGeom prst="rect">
                <a:avLst/>
              </a:prstGeom>
              <a:noFill/>
              <a:ln>
                <a:noFill/>
              </a:ln>
            </p:spPr>
          </p:pic>
          <p:grpSp>
            <p:nvGrpSpPr>
              <p:cNvPr id="648" name="Google Shape;648;g38cb17cdb96_0_35"/>
              <p:cNvGrpSpPr/>
              <p:nvPr/>
            </p:nvGrpSpPr>
            <p:grpSpPr>
              <a:xfrm>
                <a:off x="7158974" y="592357"/>
                <a:ext cx="2324700" cy="1241888"/>
                <a:chOff x="6822758" y="501521"/>
                <a:chExt cx="2324700" cy="1241888"/>
              </a:xfrm>
            </p:grpSpPr>
            <p:sp>
              <p:nvSpPr>
                <p:cNvPr id="649" name="Google Shape;649;g38cb17cdb96_0_35"/>
                <p:cNvSpPr txBox="1"/>
                <p:nvPr/>
              </p:nvSpPr>
              <p:spPr>
                <a:xfrm>
                  <a:off x="6822758" y="501521"/>
                  <a:ext cx="23247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大聲說出</a:t>
                  </a:r>
                  <a:endParaRPr sz="3200" b="1" i="0" u="none" strike="noStrike" cap="none">
                    <a:solidFill>
                      <a:srgbClr val="FF6600"/>
                    </a:solidFill>
                    <a:latin typeface="Arial"/>
                    <a:ea typeface="Arial"/>
                    <a:cs typeface="Arial"/>
                    <a:sym typeface="Arial"/>
                  </a:endParaRPr>
                </a:p>
              </p:txBody>
            </p:sp>
            <p:sp>
              <p:nvSpPr>
                <p:cNvPr id="650" name="Google Shape;650;g38cb17cdb96_0_35"/>
                <p:cNvSpPr/>
                <p:nvPr/>
              </p:nvSpPr>
              <p:spPr>
                <a:xfrm rot="-654668">
                  <a:off x="7094274" y="1102348"/>
                  <a:ext cx="633961" cy="5847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我</a:t>
                  </a:r>
                  <a:endParaRPr/>
                </a:p>
              </p:txBody>
            </p:sp>
            <p:sp>
              <p:nvSpPr>
                <p:cNvPr id="651" name="Google Shape;651;g38cb17cdb96_0_35"/>
                <p:cNvSpPr/>
                <p:nvPr/>
              </p:nvSpPr>
              <p:spPr>
                <a:xfrm>
                  <a:off x="7663532" y="1035409"/>
                  <a:ext cx="6354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4000" b="1" i="0" u="none" strike="noStrike" cap="none">
                      <a:solidFill>
                        <a:srgbClr val="FF6600"/>
                      </a:solidFill>
                      <a:latin typeface="Arial"/>
                      <a:ea typeface="Arial"/>
                      <a:cs typeface="Arial"/>
                      <a:sym typeface="Arial"/>
                    </a:rPr>
                    <a:t>愛</a:t>
                  </a:r>
                  <a:endParaRPr/>
                </a:p>
              </p:txBody>
            </p:sp>
            <p:sp>
              <p:nvSpPr>
                <p:cNvPr id="652" name="Google Shape;652;g38cb17cdb96_0_35"/>
                <p:cNvSpPr/>
                <p:nvPr/>
              </p:nvSpPr>
              <p:spPr>
                <a:xfrm rot="483394">
                  <a:off x="8234177" y="1086324"/>
                  <a:ext cx="595073" cy="5847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你</a:t>
                  </a:r>
                  <a:endParaRPr/>
                </a:p>
              </p:txBody>
            </p:sp>
          </p:grpSp>
          <p:pic>
            <p:nvPicPr>
              <p:cNvPr id="653" name="Google Shape;653;g38cb17cdb96_0_35"/>
              <p:cNvPicPr preferRelativeResize="0"/>
              <p:nvPr/>
            </p:nvPicPr>
            <p:blipFill rotWithShape="1">
              <a:blip r:embed="rId8">
                <a:alphaModFix/>
              </a:blip>
              <a:srcRect l="53153" t="26281" r="25811" b="52121"/>
              <a:stretch/>
            </p:blipFill>
            <p:spPr>
              <a:xfrm>
                <a:off x="9151383" y="884745"/>
                <a:ext cx="404031" cy="584776"/>
              </a:xfrm>
              <a:prstGeom prst="rect">
                <a:avLst/>
              </a:prstGeom>
              <a:noFill/>
              <a:ln>
                <a:noFill/>
              </a:ln>
            </p:spPr>
          </p:pic>
        </p:grpSp>
        <p:sp>
          <p:nvSpPr>
            <p:cNvPr id="654" name="Google Shape;654;g38cb17cdb96_0_35"/>
            <p:cNvSpPr txBox="1"/>
            <p:nvPr/>
          </p:nvSpPr>
          <p:spPr>
            <a:xfrm>
              <a:off x="2699316" y="746760"/>
              <a:ext cx="4900800" cy="1367700"/>
            </a:xfrm>
            <a:prstGeom prst="rect">
              <a:avLst/>
            </a:prstGeom>
            <a:noFill/>
            <a:ln>
              <a:noFill/>
            </a:ln>
          </p:spPr>
          <p:txBody>
            <a:bodyPr spcFirstLastPara="1" wrap="square" lIns="36575" tIns="36575" rIns="36575" bIns="36575" anchor="t" anchorCtr="0">
              <a:noAutofit/>
            </a:bodyPr>
            <a:lstStyle/>
            <a:p>
              <a:pPr marL="0" marR="0" lvl="0" indent="0" algn="ctr" rtl="0">
                <a:spcBef>
                  <a:spcPts val="0"/>
                </a:spcBef>
                <a:spcAft>
                  <a:spcPts val="0"/>
                </a:spcAft>
                <a:buNone/>
              </a:pPr>
              <a:r>
                <a:rPr lang="zh-TW" sz="8000" b="1" i="0" u="none" strike="noStrike" cap="none">
                  <a:solidFill>
                    <a:srgbClr val="FFFFFF"/>
                  </a:solidFill>
                  <a:latin typeface="Arial"/>
                  <a:ea typeface="Arial"/>
                  <a:cs typeface="Arial"/>
                  <a:sym typeface="Arial"/>
                </a:rPr>
                <a:t>師情話語</a:t>
              </a:r>
              <a:endParaRPr sz="1800" b="1" i="0" u="none" strike="noStrike" cap="none">
                <a:solidFill>
                  <a:srgbClr val="FFFFFF"/>
                </a:solidFill>
                <a:latin typeface="Arial"/>
                <a:ea typeface="Arial"/>
                <a:cs typeface="Arial"/>
                <a:sym typeface="Arial"/>
              </a:endParaRPr>
            </a:p>
          </p:txBody>
        </p:sp>
      </p:grpSp>
      <p:sp>
        <p:nvSpPr>
          <p:cNvPr id="655" name="Google Shape;655;g38cb17cdb96_0_35"/>
          <p:cNvSpPr/>
          <p:nvPr/>
        </p:nvSpPr>
        <p:spPr>
          <a:xfrm>
            <a:off x="4110330" y="7011126"/>
            <a:ext cx="3000900" cy="461700"/>
          </a:xfrm>
          <a:prstGeom prst="rect">
            <a:avLst/>
          </a:prstGeom>
          <a:noFill/>
          <a:ln>
            <a:noFill/>
          </a:ln>
          <a:effectLst>
            <a:outerShdw blurRad="50800" sx="1000" sy="1000" algn="ctr" rotWithShape="0">
              <a:schemeClr val="lt1"/>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8D5E2F"/>
                </a:solidFill>
                <a:latin typeface="Arial"/>
                <a:ea typeface="Arial"/>
                <a:cs typeface="Arial"/>
                <a:sym typeface="Arial"/>
              </a:rPr>
              <a:t>輔導處邀您共襄盛舉</a:t>
            </a:r>
            <a:endParaRPr sz="2400" b="0" i="0" u="none" strike="noStrike" cap="none">
              <a:solidFill>
                <a:srgbClr val="8D5E2F"/>
              </a:solidFill>
              <a:latin typeface="Calibri"/>
              <a:ea typeface="Calibri"/>
              <a:cs typeface="Calibri"/>
              <a:sym typeface="Calibri"/>
            </a:endParaRPr>
          </a:p>
        </p:txBody>
      </p:sp>
      <p:sp>
        <p:nvSpPr>
          <p:cNvPr id="656" name="Google Shape;656;g38cb17cdb96_0_35"/>
          <p:cNvSpPr/>
          <p:nvPr/>
        </p:nvSpPr>
        <p:spPr>
          <a:xfrm>
            <a:off x="591127" y="1904174"/>
            <a:ext cx="9009900" cy="4463400"/>
          </a:xfrm>
          <a:prstGeom prst="rect">
            <a:avLst/>
          </a:prstGeom>
          <a:blipFill rotWithShape="1">
            <a:blip r:embed="rId9">
              <a:alphaModFix amt="20000"/>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57" name="Google Shape;657;g38cb17cdb96_0_35"/>
          <p:cNvSpPr txBox="1"/>
          <p:nvPr/>
        </p:nvSpPr>
        <p:spPr>
          <a:xfrm>
            <a:off x="1502084" y="2039058"/>
            <a:ext cx="1259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林尚澤</a:t>
            </a:r>
            <a:endParaRPr/>
          </a:p>
        </p:txBody>
      </p:sp>
      <p:sp>
        <p:nvSpPr>
          <p:cNvPr id="658" name="Google Shape;658;g38cb17cdb96_0_35"/>
          <p:cNvSpPr txBox="1"/>
          <p:nvPr/>
        </p:nvSpPr>
        <p:spPr>
          <a:xfrm>
            <a:off x="2705664" y="2040269"/>
            <a:ext cx="72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想對</a:t>
            </a:r>
            <a:endParaRPr/>
          </a:p>
        </p:txBody>
      </p:sp>
      <p:sp>
        <p:nvSpPr>
          <p:cNvPr id="659" name="Google Shape;659;g38cb17cdb96_0_35"/>
          <p:cNvSpPr txBox="1"/>
          <p:nvPr/>
        </p:nvSpPr>
        <p:spPr>
          <a:xfrm>
            <a:off x="3521821" y="2043544"/>
            <a:ext cx="13320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林慧汝</a:t>
            </a:r>
            <a:endParaRPr/>
          </a:p>
        </p:txBody>
      </p:sp>
      <p:sp>
        <p:nvSpPr>
          <p:cNvPr id="660" name="Google Shape;660;g38cb17cdb96_0_35"/>
          <p:cNvSpPr txBox="1"/>
          <p:nvPr/>
        </p:nvSpPr>
        <p:spPr>
          <a:xfrm>
            <a:off x="4803275" y="2056193"/>
            <a:ext cx="914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老師說</a:t>
            </a:r>
            <a:endParaRPr/>
          </a:p>
        </p:txBody>
      </p:sp>
      <p:sp>
        <p:nvSpPr>
          <p:cNvPr id="661" name="Google Shape;661;g38cb17cdb96_0_35"/>
          <p:cNvSpPr txBox="1"/>
          <p:nvPr/>
        </p:nvSpPr>
        <p:spPr>
          <a:xfrm>
            <a:off x="807375" y="2674375"/>
            <a:ext cx="7262400" cy="24936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zh-TW" sz="2800">
                <a:solidFill>
                  <a:schemeClr val="dk1"/>
                </a:solidFill>
                <a:latin typeface="DFKai-SB"/>
                <a:ea typeface="DFKai-SB"/>
                <a:cs typeface="DFKai-SB"/>
                <a:sym typeface="DFKai-SB"/>
              </a:rPr>
              <a:t>老師平時用心教導我們，不僅中午幫我們額外輔導，也常常鼓勵我們努力向前。謝謝您這一年多來的陪伴與指導，讓我在學習國文的過程中收穫許多，也更加喜歡這門課。</a:t>
            </a:r>
            <a:endParaRPr sz="2800">
              <a:solidFill>
                <a:schemeClr val="dk1"/>
              </a:solidFill>
              <a:latin typeface="DFKai-SB"/>
              <a:ea typeface="DFKai-SB"/>
              <a:cs typeface="DFKai-SB"/>
              <a:sym typeface="DFKai-SB"/>
            </a:endParaRPr>
          </a:p>
          <a:p>
            <a:pPr marL="0" marR="0" lvl="0" indent="0" algn="l" rtl="0">
              <a:spcBef>
                <a:spcPts val="0"/>
              </a:spcBef>
              <a:spcAft>
                <a:spcPts val="0"/>
              </a:spcAft>
              <a:buNone/>
            </a:pPr>
            <a:endParaRPr sz="4400">
              <a:solidFill>
                <a:schemeClr val="dk1"/>
              </a:solidFill>
              <a:latin typeface="DFKai-SB"/>
              <a:ea typeface="DFKai-SB"/>
              <a:cs typeface="DFKai-SB"/>
              <a:sym typeface="DFKai-SB"/>
            </a:endParaRPr>
          </a:p>
        </p:txBody>
      </p:sp>
      <p:sp>
        <p:nvSpPr>
          <p:cNvPr id="662" name="Google Shape;662;g38cb17cdb96_0_35"/>
          <p:cNvSpPr txBox="1"/>
          <p:nvPr/>
        </p:nvSpPr>
        <p:spPr>
          <a:xfrm>
            <a:off x="807369" y="2056193"/>
            <a:ext cx="755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Calibri"/>
                <a:ea typeface="Calibri"/>
                <a:cs typeface="Calibri"/>
                <a:sym typeface="Calibri"/>
              </a:rPr>
              <a:t>901</a:t>
            </a:r>
            <a:endParaRPr/>
          </a:p>
        </p:txBody>
      </p:sp>
      <p:pic>
        <p:nvPicPr>
          <p:cNvPr id="663" name="Google Shape;663;g38cb17cdb96_0_35"/>
          <p:cNvPicPr preferRelativeResize="0"/>
          <p:nvPr/>
        </p:nvPicPr>
        <p:blipFill rotWithShape="1">
          <a:blip r:embed="rId10">
            <a:alphaModFix/>
          </a:blip>
          <a:srcRect/>
          <a:stretch/>
        </p:blipFill>
        <p:spPr>
          <a:xfrm>
            <a:off x="7150825" y="4274325"/>
            <a:ext cx="2770425" cy="277039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2" name="Google Shape;122;p2" descr="未命名設計 (1)"/>
          <p:cNvPicPr preferRelativeResize="0"/>
          <p:nvPr/>
        </p:nvPicPr>
        <p:blipFill rotWithShape="1">
          <a:blip r:embed="rId3">
            <a:alphaModFix/>
          </a:blip>
          <a:srcRect r="55656" b="82022"/>
          <a:stretch/>
        </p:blipFill>
        <p:spPr>
          <a:xfrm rot="5400000">
            <a:off x="8056536" y="716277"/>
            <a:ext cx="3351559" cy="1922174"/>
          </a:xfrm>
          <a:prstGeom prst="rect">
            <a:avLst/>
          </a:prstGeom>
          <a:noFill/>
          <a:ln>
            <a:noFill/>
          </a:ln>
        </p:spPr>
      </p:pic>
      <p:pic>
        <p:nvPicPr>
          <p:cNvPr id="123" name="Google Shape;123;p2" descr="未命名設計 (1)"/>
          <p:cNvPicPr preferRelativeResize="0"/>
          <p:nvPr/>
        </p:nvPicPr>
        <p:blipFill rotWithShape="1">
          <a:blip r:embed="rId4">
            <a:alphaModFix/>
          </a:blip>
          <a:srcRect t="21779" r="85906" b="51348"/>
          <a:stretch/>
        </p:blipFill>
        <p:spPr>
          <a:xfrm rot="5400000">
            <a:off x="7313070" y="-902306"/>
            <a:ext cx="1065216" cy="2872997"/>
          </a:xfrm>
          <a:prstGeom prst="rect">
            <a:avLst/>
          </a:prstGeom>
          <a:noFill/>
          <a:ln>
            <a:noFill/>
          </a:ln>
        </p:spPr>
      </p:pic>
      <p:pic>
        <p:nvPicPr>
          <p:cNvPr id="124" name="Google Shape;124;p2" descr="未命名設計 (1)"/>
          <p:cNvPicPr preferRelativeResize="0"/>
          <p:nvPr/>
        </p:nvPicPr>
        <p:blipFill rotWithShape="1">
          <a:blip r:embed="rId5">
            <a:alphaModFix/>
          </a:blip>
          <a:srcRect t="65461" r="76096"/>
          <a:stretch/>
        </p:blipFill>
        <p:spPr>
          <a:xfrm rot="5400000">
            <a:off x="938097" y="-934922"/>
            <a:ext cx="1793877" cy="3666896"/>
          </a:xfrm>
          <a:prstGeom prst="rect">
            <a:avLst/>
          </a:prstGeom>
          <a:noFill/>
          <a:ln>
            <a:noFill/>
          </a:ln>
        </p:spPr>
      </p:pic>
      <p:pic>
        <p:nvPicPr>
          <p:cNvPr id="125" name="Google Shape;125;p2" descr="未命名設計 (1)"/>
          <p:cNvPicPr preferRelativeResize="0"/>
          <p:nvPr/>
        </p:nvPicPr>
        <p:blipFill rotWithShape="1">
          <a:blip r:embed="rId5">
            <a:alphaModFix/>
          </a:blip>
          <a:srcRect l="56531" b="77863"/>
          <a:stretch/>
        </p:blipFill>
        <p:spPr>
          <a:xfrm rot="5400000">
            <a:off x="7867304" y="4733577"/>
            <a:ext cx="3285350" cy="2366847"/>
          </a:xfrm>
          <a:prstGeom prst="rect">
            <a:avLst/>
          </a:prstGeom>
          <a:noFill/>
          <a:ln>
            <a:noFill/>
          </a:ln>
        </p:spPr>
      </p:pic>
      <p:pic>
        <p:nvPicPr>
          <p:cNvPr id="126" name="Google Shape;126;p2" descr="未命名設計 (1)"/>
          <p:cNvPicPr preferRelativeResize="0"/>
          <p:nvPr/>
        </p:nvPicPr>
        <p:blipFill rotWithShape="1">
          <a:blip r:embed="rId5">
            <a:alphaModFix/>
          </a:blip>
          <a:srcRect l="76657" t="24452" b="49073"/>
          <a:stretch/>
        </p:blipFill>
        <p:spPr>
          <a:xfrm rot="5400000">
            <a:off x="3496961" y="5262257"/>
            <a:ext cx="1764285" cy="2830551"/>
          </a:xfrm>
          <a:prstGeom prst="rect">
            <a:avLst/>
          </a:prstGeom>
          <a:noFill/>
          <a:ln>
            <a:noFill/>
          </a:ln>
        </p:spPr>
      </p:pic>
      <p:pic>
        <p:nvPicPr>
          <p:cNvPr id="127" name="Google Shape;127;p2" descr="未命名設計 (1)"/>
          <p:cNvPicPr preferRelativeResize="0"/>
          <p:nvPr/>
        </p:nvPicPr>
        <p:blipFill rotWithShape="1">
          <a:blip r:embed="rId5">
            <a:alphaModFix/>
          </a:blip>
          <a:srcRect l="76657" t="74918" b="-169"/>
          <a:stretch/>
        </p:blipFill>
        <p:spPr>
          <a:xfrm rot="5400000">
            <a:off x="447382" y="5342742"/>
            <a:ext cx="1764285" cy="2699790"/>
          </a:xfrm>
          <a:prstGeom prst="rect">
            <a:avLst/>
          </a:prstGeom>
          <a:noFill/>
          <a:ln>
            <a:noFill/>
          </a:ln>
        </p:spPr>
      </p:pic>
      <p:grpSp>
        <p:nvGrpSpPr>
          <p:cNvPr id="128" name="Google Shape;128;p2"/>
          <p:cNvGrpSpPr/>
          <p:nvPr/>
        </p:nvGrpSpPr>
        <p:grpSpPr>
          <a:xfrm>
            <a:off x="626124" y="149002"/>
            <a:ext cx="9439564" cy="2357242"/>
            <a:chOff x="403084" y="-484356"/>
            <a:chExt cx="9439564" cy="2357242"/>
          </a:xfrm>
        </p:grpSpPr>
        <p:sp>
          <p:nvSpPr>
            <p:cNvPr id="129" name="Google Shape;129;p2"/>
            <p:cNvSpPr/>
            <p:nvPr/>
          </p:nvSpPr>
          <p:spPr>
            <a:xfrm>
              <a:off x="403084" y="1103445"/>
              <a:ext cx="9439564"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4400" b="0" i="0" u="none" strike="noStrike" cap="none">
                  <a:solidFill>
                    <a:srgbClr val="548135"/>
                  </a:solidFill>
                  <a:latin typeface="Arial"/>
                  <a:ea typeface="Arial"/>
                  <a:cs typeface="Arial"/>
                  <a:sym typeface="Arial"/>
                </a:rPr>
                <a:t>國風國中 11</a:t>
              </a:r>
              <a:r>
                <a:rPr lang="zh-TW" sz="4400">
                  <a:solidFill>
                    <a:srgbClr val="548135"/>
                  </a:solidFill>
                </a:rPr>
                <a:t>4</a:t>
              </a:r>
              <a:r>
                <a:rPr lang="zh-TW" sz="4400" b="0" i="0" u="none" strike="noStrike" cap="none">
                  <a:solidFill>
                    <a:srgbClr val="548135"/>
                  </a:solidFill>
                  <a:latin typeface="Arial"/>
                  <a:ea typeface="Arial"/>
                  <a:cs typeface="Arial"/>
                  <a:sym typeface="Arial"/>
                </a:rPr>
                <a:t>學年度 教師節感恩活動 </a:t>
              </a:r>
              <a:endParaRPr sz="4400" b="0" i="0" u="none" strike="noStrike" cap="none">
                <a:solidFill>
                  <a:srgbClr val="548135"/>
                </a:solidFill>
                <a:latin typeface="Arial"/>
                <a:ea typeface="Arial"/>
                <a:cs typeface="Arial"/>
                <a:sym typeface="Arial"/>
              </a:endParaRPr>
            </a:p>
          </p:txBody>
        </p:sp>
        <p:pic>
          <p:nvPicPr>
            <p:cNvPr id="130" name="Google Shape;130;p2"/>
            <p:cNvPicPr preferRelativeResize="0"/>
            <p:nvPr/>
          </p:nvPicPr>
          <p:blipFill rotWithShape="1">
            <a:blip r:embed="rId6">
              <a:alphaModFix/>
            </a:blip>
            <a:srcRect/>
            <a:stretch/>
          </p:blipFill>
          <p:spPr>
            <a:xfrm>
              <a:off x="4414656" y="-484356"/>
              <a:ext cx="1450108" cy="1450108"/>
            </a:xfrm>
            <a:prstGeom prst="rect">
              <a:avLst/>
            </a:prstGeom>
            <a:noFill/>
            <a:ln>
              <a:noFill/>
            </a:ln>
          </p:spPr>
        </p:pic>
      </p:grpSp>
      <p:grpSp>
        <p:nvGrpSpPr>
          <p:cNvPr id="131" name="Google Shape;131;p2"/>
          <p:cNvGrpSpPr/>
          <p:nvPr/>
        </p:nvGrpSpPr>
        <p:grpSpPr>
          <a:xfrm>
            <a:off x="1613092" y="2585295"/>
            <a:ext cx="7818662" cy="2775363"/>
            <a:chOff x="1000218" y="2911918"/>
            <a:chExt cx="7818662" cy="2775363"/>
          </a:xfrm>
        </p:grpSpPr>
        <p:sp>
          <p:nvSpPr>
            <p:cNvPr id="132" name="Google Shape;132;p2"/>
            <p:cNvSpPr txBox="1"/>
            <p:nvPr/>
          </p:nvSpPr>
          <p:spPr>
            <a:xfrm>
              <a:off x="1000218" y="3924395"/>
              <a:ext cx="6090050" cy="1762886"/>
            </a:xfrm>
            <a:prstGeom prst="rect">
              <a:avLst/>
            </a:prstGeom>
            <a:noFill/>
            <a:ln>
              <a:noFill/>
            </a:ln>
          </p:spPr>
          <p:txBody>
            <a:bodyPr spcFirstLastPara="1" wrap="square" lIns="36575" tIns="36575" rIns="36575" bIns="36575" anchor="t" anchorCtr="0">
              <a:noAutofit/>
            </a:bodyPr>
            <a:lstStyle/>
            <a:p>
              <a:pPr marL="0" marR="0" lvl="0" indent="0" algn="ctr" rtl="0">
                <a:spcBef>
                  <a:spcPts val="0"/>
                </a:spcBef>
                <a:spcAft>
                  <a:spcPts val="0"/>
                </a:spcAft>
                <a:buNone/>
              </a:pPr>
              <a:r>
                <a:rPr lang="zh-TW" sz="11500" b="1" i="0" u="none" strike="noStrike" cap="none">
                  <a:solidFill>
                    <a:srgbClr val="FFFFFF"/>
                  </a:solidFill>
                  <a:latin typeface="Arial"/>
                  <a:ea typeface="Arial"/>
                  <a:cs typeface="Arial"/>
                  <a:sym typeface="Arial"/>
                </a:rPr>
                <a:t>師情話語</a:t>
              </a:r>
              <a:endParaRPr sz="2800" b="1" i="0" u="none" strike="noStrike" cap="none">
                <a:solidFill>
                  <a:srgbClr val="FFFFFF"/>
                </a:solidFill>
                <a:latin typeface="Arial"/>
                <a:ea typeface="Arial"/>
                <a:cs typeface="Arial"/>
                <a:sym typeface="Arial"/>
              </a:endParaRPr>
            </a:p>
          </p:txBody>
        </p:sp>
        <p:grpSp>
          <p:nvGrpSpPr>
            <p:cNvPr id="133" name="Google Shape;133;p2"/>
            <p:cNvGrpSpPr/>
            <p:nvPr/>
          </p:nvGrpSpPr>
          <p:grpSpPr>
            <a:xfrm>
              <a:off x="6659833" y="2911918"/>
              <a:ext cx="2159047" cy="2095493"/>
              <a:chOff x="6712752" y="-263097"/>
              <a:chExt cx="1566749" cy="1520631"/>
            </a:xfrm>
          </p:grpSpPr>
          <p:pic>
            <p:nvPicPr>
              <p:cNvPr id="134" name="Google Shape;134;p2"/>
              <p:cNvPicPr preferRelativeResize="0"/>
              <p:nvPr/>
            </p:nvPicPr>
            <p:blipFill rotWithShape="1">
              <a:blip r:embed="rId7">
                <a:alphaModFix/>
              </a:blip>
              <a:srcRect l="21338" t="2950" r="54526" b="67454"/>
              <a:stretch/>
            </p:blipFill>
            <p:spPr>
              <a:xfrm rot="-1521596">
                <a:off x="6892381" y="-58016"/>
                <a:ext cx="1207492" cy="1110468"/>
              </a:xfrm>
              <a:prstGeom prst="rect">
                <a:avLst/>
              </a:prstGeom>
              <a:noFill/>
              <a:ln>
                <a:noFill/>
              </a:ln>
            </p:spPr>
          </p:pic>
          <p:pic>
            <p:nvPicPr>
              <p:cNvPr id="135" name="Google Shape;135;p2"/>
              <p:cNvPicPr preferRelativeResize="0"/>
              <p:nvPr/>
            </p:nvPicPr>
            <p:blipFill rotWithShape="1">
              <a:blip r:embed="rId8">
                <a:alphaModFix/>
              </a:blip>
              <a:srcRect l="22414" t="25991" r="22342" b="43245"/>
              <a:stretch/>
            </p:blipFill>
            <p:spPr>
              <a:xfrm rot="1342654">
                <a:off x="7170230" y="351932"/>
                <a:ext cx="759612" cy="417727"/>
              </a:xfrm>
              <a:prstGeom prst="rect">
                <a:avLst/>
              </a:prstGeom>
              <a:noFill/>
              <a:ln>
                <a:noFill/>
              </a:ln>
            </p:spPr>
          </p:pic>
        </p:grpSp>
      </p:grpSp>
      <p:sp>
        <p:nvSpPr>
          <p:cNvPr id="136" name="Google Shape;136;p2"/>
          <p:cNvSpPr/>
          <p:nvPr/>
        </p:nvSpPr>
        <p:spPr>
          <a:xfrm>
            <a:off x="4110330" y="7011126"/>
            <a:ext cx="3000752" cy="461665"/>
          </a:xfrm>
          <a:prstGeom prst="rect">
            <a:avLst/>
          </a:prstGeom>
          <a:noFill/>
          <a:ln>
            <a:noFill/>
          </a:ln>
          <a:effectLst>
            <a:outerShdw blurRad="50800" sx="1000" sy="1000" algn="ctr" rotWithShape="0">
              <a:schemeClr val="lt1"/>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zh-TW" sz="2400" b="0" i="0" u="none" strike="noStrike" cap="none">
                <a:solidFill>
                  <a:srgbClr val="8D5E2F"/>
                </a:solidFill>
                <a:latin typeface="Arial"/>
                <a:ea typeface="Arial"/>
                <a:cs typeface="Arial"/>
                <a:sym typeface="Arial"/>
              </a:rPr>
              <a:t>輔導處邀您共襄盛舉</a:t>
            </a:r>
            <a:endParaRPr sz="2400" b="0" i="0" u="none" strike="noStrike" cap="none">
              <a:solidFill>
                <a:srgbClr val="8D5E2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pic>
        <p:nvPicPr>
          <p:cNvPr id="668" name="Google Shape;668;g38cb17cdb96_0_160" descr="未命名設計 (1)"/>
          <p:cNvPicPr preferRelativeResize="0"/>
          <p:nvPr/>
        </p:nvPicPr>
        <p:blipFill rotWithShape="1">
          <a:blip r:embed="rId3">
            <a:alphaModFix/>
          </a:blip>
          <a:srcRect r="55656" b="82022"/>
          <a:stretch/>
        </p:blipFill>
        <p:spPr>
          <a:xfrm rot="5400000">
            <a:off x="8056536" y="716276"/>
            <a:ext cx="3351558" cy="1922175"/>
          </a:xfrm>
          <a:prstGeom prst="rect">
            <a:avLst/>
          </a:prstGeom>
          <a:noFill/>
          <a:ln>
            <a:noFill/>
          </a:ln>
        </p:spPr>
      </p:pic>
      <p:pic>
        <p:nvPicPr>
          <p:cNvPr id="669" name="Google Shape;669;g38cb17cdb96_0_160" descr="未命名設計 (1)"/>
          <p:cNvPicPr preferRelativeResize="0"/>
          <p:nvPr/>
        </p:nvPicPr>
        <p:blipFill rotWithShape="1">
          <a:blip r:embed="rId4">
            <a:alphaModFix/>
          </a:blip>
          <a:srcRect t="21778" r="85905" b="51350"/>
          <a:stretch/>
        </p:blipFill>
        <p:spPr>
          <a:xfrm rot="5400000">
            <a:off x="7313070" y="-902308"/>
            <a:ext cx="1065214" cy="2872999"/>
          </a:xfrm>
          <a:prstGeom prst="rect">
            <a:avLst/>
          </a:prstGeom>
          <a:noFill/>
          <a:ln>
            <a:noFill/>
          </a:ln>
        </p:spPr>
      </p:pic>
      <p:pic>
        <p:nvPicPr>
          <p:cNvPr id="670" name="Google Shape;670;g38cb17cdb96_0_160" descr="未命名設計 (1)"/>
          <p:cNvPicPr preferRelativeResize="0"/>
          <p:nvPr/>
        </p:nvPicPr>
        <p:blipFill rotWithShape="1">
          <a:blip r:embed="rId5">
            <a:alphaModFix/>
          </a:blip>
          <a:srcRect t="65462" r="76096"/>
          <a:stretch/>
        </p:blipFill>
        <p:spPr>
          <a:xfrm rot="5400000">
            <a:off x="938098" y="-934920"/>
            <a:ext cx="1793877" cy="3666893"/>
          </a:xfrm>
          <a:prstGeom prst="rect">
            <a:avLst/>
          </a:prstGeom>
          <a:noFill/>
          <a:ln>
            <a:noFill/>
          </a:ln>
        </p:spPr>
      </p:pic>
      <p:pic>
        <p:nvPicPr>
          <p:cNvPr id="671" name="Google Shape;671;g38cb17cdb96_0_160" descr="未命名設計 (1)"/>
          <p:cNvPicPr preferRelativeResize="0"/>
          <p:nvPr/>
        </p:nvPicPr>
        <p:blipFill rotWithShape="1">
          <a:blip r:embed="rId5">
            <a:alphaModFix/>
          </a:blip>
          <a:srcRect l="56531" b="77862"/>
          <a:stretch/>
        </p:blipFill>
        <p:spPr>
          <a:xfrm rot="5400000">
            <a:off x="7867303" y="4733578"/>
            <a:ext cx="3285352" cy="2366847"/>
          </a:xfrm>
          <a:prstGeom prst="rect">
            <a:avLst/>
          </a:prstGeom>
          <a:noFill/>
          <a:ln>
            <a:noFill/>
          </a:ln>
        </p:spPr>
      </p:pic>
      <p:pic>
        <p:nvPicPr>
          <p:cNvPr id="672" name="Google Shape;672;g38cb17cdb96_0_160" descr="未命名設計 (1)"/>
          <p:cNvPicPr preferRelativeResize="0"/>
          <p:nvPr/>
        </p:nvPicPr>
        <p:blipFill rotWithShape="1">
          <a:blip r:embed="rId5">
            <a:alphaModFix/>
          </a:blip>
          <a:srcRect l="76656" t="24451" b="49074"/>
          <a:stretch/>
        </p:blipFill>
        <p:spPr>
          <a:xfrm rot="5400000">
            <a:off x="3496961" y="5262256"/>
            <a:ext cx="1764284" cy="2830552"/>
          </a:xfrm>
          <a:prstGeom prst="rect">
            <a:avLst/>
          </a:prstGeom>
          <a:noFill/>
          <a:ln>
            <a:noFill/>
          </a:ln>
        </p:spPr>
      </p:pic>
      <p:pic>
        <p:nvPicPr>
          <p:cNvPr id="673" name="Google Shape;673;g38cb17cdb96_0_160" descr="未命名設計 (1)"/>
          <p:cNvPicPr preferRelativeResize="0"/>
          <p:nvPr/>
        </p:nvPicPr>
        <p:blipFill rotWithShape="1">
          <a:blip r:embed="rId5">
            <a:alphaModFix/>
          </a:blip>
          <a:srcRect l="76656" t="74917" b="-169"/>
          <a:stretch/>
        </p:blipFill>
        <p:spPr>
          <a:xfrm rot="5400000">
            <a:off x="447382" y="5342740"/>
            <a:ext cx="1764284" cy="2699792"/>
          </a:xfrm>
          <a:prstGeom prst="rect">
            <a:avLst/>
          </a:prstGeom>
          <a:noFill/>
          <a:ln>
            <a:noFill/>
          </a:ln>
        </p:spPr>
      </p:pic>
      <p:sp>
        <p:nvSpPr>
          <p:cNvPr id="674" name="Google Shape;674;g38cb17cdb96_0_160"/>
          <p:cNvSpPr/>
          <p:nvPr/>
        </p:nvSpPr>
        <p:spPr>
          <a:xfrm>
            <a:off x="772459" y="184093"/>
            <a:ext cx="52821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548135"/>
                </a:solidFill>
                <a:latin typeface="Arial"/>
                <a:ea typeface="Arial"/>
                <a:cs typeface="Arial"/>
                <a:sym typeface="Arial"/>
              </a:rPr>
              <a:t>國風國中 11</a:t>
            </a:r>
            <a:r>
              <a:rPr lang="zh-TW" sz="2400">
                <a:solidFill>
                  <a:srgbClr val="548135"/>
                </a:solidFill>
              </a:rPr>
              <a:t>4</a:t>
            </a:r>
            <a:r>
              <a:rPr lang="zh-TW" sz="2400" b="0" i="0" u="none" strike="noStrike" cap="none">
                <a:solidFill>
                  <a:srgbClr val="548135"/>
                </a:solidFill>
                <a:latin typeface="Arial"/>
                <a:ea typeface="Arial"/>
                <a:cs typeface="Arial"/>
                <a:sym typeface="Arial"/>
              </a:rPr>
              <a:t>學年度 教師節感恩活動 </a:t>
            </a:r>
            <a:endParaRPr sz="2400" b="0" i="0" u="none" strike="noStrike" cap="none">
              <a:solidFill>
                <a:srgbClr val="548135"/>
              </a:solidFill>
              <a:latin typeface="Arial"/>
              <a:ea typeface="Arial"/>
              <a:cs typeface="Arial"/>
              <a:sym typeface="Arial"/>
            </a:endParaRPr>
          </a:p>
        </p:txBody>
      </p:sp>
      <p:pic>
        <p:nvPicPr>
          <p:cNvPr id="675" name="Google Shape;675;g38cb17cdb96_0_160"/>
          <p:cNvPicPr preferRelativeResize="0"/>
          <p:nvPr/>
        </p:nvPicPr>
        <p:blipFill rotWithShape="1">
          <a:blip r:embed="rId6">
            <a:alphaModFix/>
          </a:blip>
          <a:srcRect/>
          <a:stretch/>
        </p:blipFill>
        <p:spPr>
          <a:xfrm>
            <a:off x="138184" y="46804"/>
            <a:ext cx="634275" cy="634275"/>
          </a:xfrm>
          <a:prstGeom prst="rect">
            <a:avLst/>
          </a:prstGeom>
          <a:noFill/>
          <a:ln>
            <a:noFill/>
          </a:ln>
        </p:spPr>
      </p:pic>
      <p:grpSp>
        <p:nvGrpSpPr>
          <p:cNvPr id="676" name="Google Shape;676;g38cb17cdb96_0_160"/>
          <p:cNvGrpSpPr/>
          <p:nvPr/>
        </p:nvGrpSpPr>
        <p:grpSpPr>
          <a:xfrm>
            <a:off x="2699316" y="-113772"/>
            <a:ext cx="7543462" cy="2273808"/>
            <a:chOff x="2699316" y="-113772"/>
            <a:chExt cx="7543462" cy="2273808"/>
          </a:xfrm>
        </p:grpSpPr>
        <p:grpSp>
          <p:nvGrpSpPr>
            <p:cNvPr id="677" name="Google Shape;677;g38cb17cdb96_0_160"/>
            <p:cNvGrpSpPr/>
            <p:nvPr/>
          </p:nvGrpSpPr>
          <p:grpSpPr>
            <a:xfrm>
              <a:off x="6915981" y="-113772"/>
              <a:ext cx="3326797" cy="2273808"/>
              <a:chOff x="6518494" y="19393"/>
              <a:chExt cx="3326797" cy="2273808"/>
            </a:xfrm>
          </p:grpSpPr>
          <p:pic>
            <p:nvPicPr>
              <p:cNvPr id="678" name="Google Shape;678;g38cb17cdb96_0_160"/>
              <p:cNvPicPr preferRelativeResize="0"/>
              <p:nvPr/>
            </p:nvPicPr>
            <p:blipFill rotWithShape="1">
              <a:blip r:embed="rId7">
                <a:alphaModFix/>
              </a:blip>
              <a:srcRect l="21338" t="2950" r="54525" b="67453"/>
              <a:stretch/>
            </p:blipFill>
            <p:spPr>
              <a:xfrm rot="-470706">
                <a:off x="6631473" y="222277"/>
                <a:ext cx="3100840" cy="1868041"/>
              </a:xfrm>
              <a:prstGeom prst="rect">
                <a:avLst/>
              </a:prstGeom>
              <a:noFill/>
              <a:ln>
                <a:noFill/>
              </a:ln>
            </p:spPr>
          </p:pic>
          <p:grpSp>
            <p:nvGrpSpPr>
              <p:cNvPr id="679" name="Google Shape;679;g38cb17cdb96_0_160"/>
              <p:cNvGrpSpPr/>
              <p:nvPr/>
            </p:nvGrpSpPr>
            <p:grpSpPr>
              <a:xfrm>
                <a:off x="7158974" y="592357"/>
                <a:ext cx="2324700" cy="1241888"/>
                <a:chOff x="6822758" y="501521"/>
                <a:chExt cx="2324700" cy="1241888"/>
              </a:xfrm>
            </p:grpSpPr>
            <p:sp>
              <p:nvSpPr>
                <p:cNvPr id="680" name="Google Shape;680;g38cb17cdb96_0_160"/>
                <p:cNvSpPr txBox="1"/>
                <p:nvPr/>
              </p:nvSpPr>
              <p:spPr>
                <a:xfrm>
                  <a:off x="6822758" y="501521"/>
                  <a:ext cx="23247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大聲說出</a:t>
                  </a:r>
                  <a:endParaRPr sz="3200" b="1" i="0" u="none" strike="noStrike" cap="none">
                    <a:solidFill>
                      <a:srgbClr val="FF6600"/>
                    </a:solidFill>
                    <a:latin typeface="Arial"/>
                    <a:ea typeface="Arial"/>
                    <a:cs typeface="Arial"/>
                    <a:sym typeface="Arial"/>
                  </a:endParaRPr>
                </a:p>
              </p:txBody>
            </p:sp>
            <p:sp>
              <p:nvSpPr>
                <p:cNvPr id="681" name="Google Shape;681;g38cb17cdb96_0_160"/>
                <p:cNvSpPr/>
                <p:nvPr/>
              </p:nvSpPr>
              <p:spPr>
                <a:xfrm rot="-654668">
                  <a:off x="7094274" y="1102348"/>
                  <a:ext cx="633961" cy="5847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我</a:t>
                  </a:r>
                  <a:endParaRPr/>
                </a:p>
              </p:txBody>
            </p:sp>
            <p:sp>
              <p:nvSpPr>
                <p:cNvPr id="682" name="Google Shape;682;g38cb17cdb96_0_160"/>
                <p:cNvSpPr/>
                <p:nvPr/>
              </p:nvSpPr>
              <p:spPr>
                <a:xfrm>
                  <a:off x="7663532" y="1035409"/>
                  <a:ext cx="6354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4000" b="1" i="0" u="none" strike="noStrike" cap="none">
                      <a:solidFill>
                        <a:srgbClr val="FF6600"/>
                      </a:solidFill>
                      <a:latin typeface="Arial"/>
                      <a:ea typeface="Arial"/>
                      <a:cs typeface="Arial"/>
                      <a:sym typeface="Arial"/>
                    </a:rPr>
                    <a:t>愛</a:t>
                  </a:r>
                  <a:endParaRPr/>
                </a:p>
              </p:txBody>
            </p:sp>
            <p:sp>
              <p:nvSpPr>
                <p:cNvPr id="683" name="Google Shape;683;g38cb17cdb96_0_160"/>
                <p:cNvSpPr/>
                <p:nvPr/>
              </p:nvSpPr>
              <p:spPr>
                <a:xfrm rot="483394">
                  <a:off x="8234177" y="1086324"/>
                  <a:ext cx="595073" cy="5847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你</a:t>
                  </a:r>
                  <a:endParaRPr/>
                </a:p>
              </p:txBody>
            </p:sp>
          </p:grpSp>
          <p:pic>
            <p:nvPicPr>
              <p:cNvPr id="684" name="Google Shape;684;g38cb17cdb96_0_160"/>
              <p:cNvPicPr preferRelativeResize="0"/>
              <p:nvPr/>
            </p:nvPicPr>
            <p:blipFill rotWithShape="1">
              <a:blip r:embed="rId8">
                <a:alphaModFix/>
              </a:blip>
              <a:srcRect l="53153" t="26281" r="25811" b="52121"/>
              <a:stretch/>
            </p:blipFill>
            <p:spPr>
              <a:xfrm>
                <a:off x="9151383" y="884745"/>
                <a:ext cx="404031" cy="584776"/>
              </a:xfrm>
              <a:prstGeom prst="rect">
                <a:avLst/>
              </a:prstGeom>
              <a:noFill/>
              <a:ln>
                <a:noFill/>
              </a:ln>
            </p:spPr>
          </p:pic>
        </p:grpSp>
        <p:sp>
          <p:nvSpPr>
            <p:cNvPr id="685" name="Google Shape;685;g38cb17cdb96_0_160"/>
            <p:cNvSpPr txBox="1"/>
            <p:nvPr/>
          </p:nvSpPr>
          <p:spPr>
            <a:xfrm>
              <a:off x="2699316" y="746760"/>
              <a:ext cx="4900800" cy="1367700"/>
            </a:xfrm>
            <a:prstGeom prst="rect">
              <a:avLst/>
            </a:prstGeom>
            <a:noFill/>
            <a:ln>
              <a:noFill/>
            </a:ln>
          </p:spPr>
          <p:txBody>
            <a:bodyPr spcFirstLastPara="1" wrap="square" lIns="36575" tIns="36575" rIns="36575" bIns="36575" anchor="t" anchorCtr="0">
              <a:noAutofit/>
            </a:bodyPr>
            <a:lstStyle/>
            <a:p>
              <a:pPr marL="0" marR="0" lvl="0" indent="0" algn="ctr" rtl="0">
                <a:spcBef>
                  <a:spcPts val="0"/>
                </a:spcBef>
                <a:spcAft>
                  <a:spcPts val="0"/>
                </a:spcAft>
                <a:buNone/>
              </a:pPr>
              <a:r>
                <a:rPr lang="zh-TW" sz="8000" b="1" i="0" u="none" strike="noStrike" cap="none">
                  <a:solidFill>
                    <a:srgbClr val="FFFFFF"/>
                  </a:solidFill>
                  <a:latin typeface="Arial"/>
                  <a:ea typeface="Arial"/>
                  <a:cs typeface="Arial"/>
                  <a:sym typeface="Arial"/>
                </a:rPr>
                <a:t>師情話語</a:t>
              </a:r>
              <a:endParaRPr sz="1800" b="1" i="0" u="none" strike="noStrike" cap="none">
                <a:solidFill>
                  <a:srgbClr val="FFFFFF"/>
                </a:solidFill>
                <a:latin typeface="Arial"/>
                <a:ea typeface="Arial"/>
                <a:cs typeface="Arial"/>
                <a:sym typeface="Arial"/>
              </a:endParaRPr>
            </a:p>
          </p:txBody>
        </p:sp>
      </p:grpSp>
      <p:sp>
        <p:nvSpPr>
          <p:cNvPr id="686" name="Google Shape;686;g38cb17cdb96_0_160"/>
          <p:cNvSpPr/>
          <p:nvPr/>
        </p:nvSpPr>
        <p:spPr>
          <a:xfrm>
            <a:off x="4110330" y="7011126"/>
            <a:ext cx="3000900" cy="461700"/>
          </a:xfrm>
          <a:prstGeom prst="rect">
            <a:avLst/>
          </a:prstGeom>
          <a:noFill/>
          <a:ln>
            <a:noFill/>
          </a:ln>
          <a:effectLst>
            <a:outerShdw blurRad="50800" sx="1000" sy="1000" algn="ctr" rotWithShape="0">
              <a:schemeClr val="lt1"/>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8D5E2F"/>
                </a:solidFill>
                <a:latin typeface="Arial"/>
                <a:ea typeface="Arial"/>
                <a:cs typeface="Arial"/>
                <a:sym typeface="Arial"/>
              </a:rPr>
              <a:t>輔導處邀您共襄盛舉</a:t>
            </a:r>
            <a:endParaRPr sz="2400" b="0" i="0" u="none" strike="noStrike" cap="none">
              <a:solidFill>
                <a:srgbClr val="8D5E2F"/>
              </a:solidFill>
              <a:latin typeface="Calibri"/>
              <a:ea typeface="Calibri"/>
              <a:cs typeface="Calibri"/>
              <a:sym typeface="Calibri"/>
            </a:endParaRPr>
          </a:p>
        </p:txBody>
      </p:sp>
      <p:sp>
        <p:nvSpPr>
          <p:cNvPr id="687" name="Google Shape;687;g38cb17cdb96_0_160"/>
          <p:cNvSpPr/>
          <p:nvPr/>
        </p:nvSpPr>
        <p:spPr>
          <a:xfrm>
            <a:off x="591127" y="1904174"/>
            <a:ext cx="9009900" cy="4463400"/>
          </a:xfrm>
          <a:prstGeom prst="rect">
            <a:avLst/>
          </a:prstGeom>
          <a:blipFill rotWithShape="1">
            <a:blip r:embed="rId9">
              <a:alphaModFix amt="20000"/>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88" name="Google Shape;688;g38cb17cdb96_0_160"/>
          <p:cNvSpPr txBox="1"/>
          <p:nvPr/>
        </p:nvSpPr>
        <p:spPr>
          <a:xfrm>
            <a:off x="1502084" y="2039058"/>
            <a:ext cx="1259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鍾子敬</a:t>
            </a:r>
            <a:endParaRPr/>
          </a:p>
        </p:txBody>
      </p:sp>
      <p:sp>
        <p:nvSpPr>
          <p:cNvPr id="689" name="Google Shape;689;g38cb17cdb96_0_160"/>
          <p:cNvSpPr txBox="1"/>
          <p:nvPr/>
        </p:nvSpPr>
        <p:spPr>
          <a:xfrm>
            <a:off x="2705664" y="2040269"/>
            <a:ext cx="72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想對</a:t>
            </a:r>
            <a:endParaRPr/>
          </a:p>
        </p:txBody>
      </p:sp>
      <p:sp>
        <p:nvSpPr>
          <p:cNvPr id="690" name="Google Shape;690;g38cb17cdb96_0_160"/>
          <p:cNvSpPr txBox="1"/>
          <p:nvPr/>
        </p:nvSpPr>
        <p:spPr>
          <a:xfrm>
            <a:off x="3521821" y="2043544"/>
            <a:ext cx="13320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林慧汝</a:t>
            </a:r>
            <a:endParaRPr/>
          </a:p>
        </p:txBody>
      </p:sp>
      <p:sp>
        <p:nvSpPr>
          <p:cNvPr id="691" name="Google Shape;691;g38cb17cdb96_0_160"/>
          <p:cNvSpPr txBox="1"/>
          <p:nvPr/>
        </p:nvSpPr>
        <p:spPr>
          <a:xfrm>
            <a:off x="4803275" y="2056193"/>
            <a:ext cx="914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老師說</a:t>
            </a:r>
            <a:endParaRPr/>
          </a:p>
        </p:txBody>
      </p:sp>
      <p:sp>
        <p:nvSpPr>
          <p:cNvPr id="692" name="Google Shape;692;g38cb17cdb96_0_160"/>
          <p:cNvSpPr txBox="1"/>
          <p:nvPr/>
        </p:nvSpPr>
        <p:spPr>
          <a:xfrm>
            <a:off x="807375" y="2674375"/>
            <a:ext cx="7262400" cy="16317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zh-TW" sz="2800">
                <a:solidFill>
                  <a:schemeClr val="dk1"/>
                </a:solidFill>
                <a:latin typeface="DFKai-SB"/>
                <a:ea typeface="DFKai-SB"/>
                <a:cs typeface="DFKai-SB"/>
                <a:sym typeface="DFKai-SB"/>
              </a:rPr>
              <a:t>自從老師教我們班的國文後，全班同學的成績都有所進步，謝謝老師，教師節快樂。</a:t>
            </a:r>
            <a:endParaRPr sz="2800">
              <a:solidFill>
                <a:schemeClr val="dk1"/>
              </a:solidFill>
              <a:latin typeface="DFKai-SB"/>
              <a:ea typeface="DFKai-SB"/>
              <a:cs typeface="DFKai-SB"/>
              <a:sym typeface="DFKai-SB"/>
            </a:endParaRPr>
          </a:p>
          <a:p>
            <a:pPr marL="0" marR="0" lvl="0" indent="0" algn="l" rtl="0">
              <a:spcBef>
                <a:spcPts val="0"/>
              </a:spcBef>
              <a:spcAft>
                <a:spcPts val="0"/>
              </a:spcAft>
              <a:buNone/>
            </a:pPr>
            <a:endParaRPr sz="4400">
              <a:solidFill>
                <a:schemeClr val="dk1"/>
              </a:solidFill>
              <a:latin typeface="DFKai-SB"/>
              <a:ea typeface="DFKai-SB"/>
              <a:cs typeface="DFKai-SB"/>
              <a:sym typeface="DFKai-SB"/>
            </a:endParaRPr>
          </a:p>
        </p:txBody>
      </p:sp>
      <p:sp>
        <p:nvSpPr>
          <p:cNvPr id="693" name="Google Shape;693;g38cb17cdb96_0_160"/>
          <p:cNvSpPr txBox="1"/>
          <p:nvPr/>
        </p:nvSpPr>
        <p:spPr>
          <a:xfrm>
            <a:off x="807369" y="2056193"/>
            <a:ext cx="755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Calibri"/>
                <a:ea typeface="Calibri"/>
                <a:cs typeface="Calibri"/>
                <a:sym typeface="Calibri"/>
              </a:rPr>
              <a:t>901</a:t>
            </a:r>
            <a:endParaRPr/>
          </a:p>
        </p:txBody>
      </p:sp>
      <p:pic>
        <p:nvPicPr>
          <p:cNvPr id="694" name="Google Shape;694;g38cb17cdb96_0_160"/>
          <p:cNvPicPr preferRelativeResize="0"/>
          <p:nvPr/>
        </p:nvPicPr>
        <p:blipFill rotWithShape="1">
          <a:blip r:embed="rId10">
            <a:alphaModFix/>
          </a:blip>
          <a:srcRect/>
          <a:stretch/>
        </p:blipFill>
        <p:spPr>
          <a:xfrm>
            <a:off x="7150825" y="4274325"/>
            <a:ext cx="2770425" cy="277039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pic>
        <p:nvPicPr>
          <p:cNvPr id="699" name="Google Shape;699;g38cb17cdb96_0_191" descr="未命名設計 (1)"/>
          <p:cNvPicPr preferRelativeResize="0"/>
          <p:nvPr/>
        </p:nvPicPr>
        <p:blipFill rotWithShape="1">
          <a:blip r:embed="rId3">
            <a:alphaModFix/>
          </a:blip>
          <a:srcRect r="55656" b="82022"/>
          <a:stretch/>
        </p:blipFill>
        <p:spPr>
          <a:xfrm rot="5400000">
            <a:off x="8056536" y="716276"/>
            <a:ext cx="3351558" cy="1922175"/>
          </a:xfrm>
          <a:prstGeom prst="rect">
            <a:avLst/>
          </a:prstGeom>
          <a:noFill/>
          <a:ln>
            <a:noFill/>
          </a:ln>
        </p:spPr>
      </p:pic>
      <p:pic>
        <p:nvPicPr>
          <p:cNvPr id="700" name="Google Shape;700;g38cb17cdb96_0_191" descr="未命名設計 (1)"/>
          <p:cNvPicPr preferRelativeResize="0"/>
          <p:nvPr/>
        </p:nvPicPr>
        <p:blipFill rotWithShape="1">
          <a:blip r:embed="rId4">
            <a:alphaModFix/>
          </a:blip>
          <a:srcRect t="21778" r="85905" b="51350"/>
          <a:stretch/>
        </p:blipFill>
        <p:spPr>
          <a:xfrm rot="5400000">
            <a:off x="7313070" y="-902308"/>
            <a:ext cx="1065214" cy="2872999"/>
          </a:xfrm>
          <a:prstGeom prst="rect">
            <a:avLst/>
          </a:prstGeom>
          <a:noFill/>
          <a:ln>
            <a:noFill/>
          </a:ln>
        </p:spPr>
      </p:pic>
      <p:pic>
        <p:nvPicPr>
          <p:cNvPr id="701" name="Google Shape;701;g38cb17cdb96_0_191" descr="未命名設計 (1)"/>
          <p:cNvPicPr preferRelativeResize="0"/>
          <p:nvPr/>
        </p:nvPicPr>
        <p:blipFill rotWithShape="1">
          <a:blip r:embed="rId5">
            <a:alphaModFix/>
          </a:blip>
          <a:srcRect t="65462" r="76096"/>
          <a:stretch/>
        </p:blipFill>
        <p:spPr>
          <a:xfrm rot="5400000">
            <a:off x="938098" y="-934920"/>
            <a:ext cx="1793877" cy="3666893"/>
          </a:xfrm>
          <a:prstGeom prst="rect">
            <a:avLst/>
          </a:prstGeom>
          <a:noFill/>
          <a:ln>
            <a:noFill/>
          </a:ln>
        </p:spPr>
      </p:pic>
      <p:pic>
        <p:nvPicPr>
          <p:cNvPr id="702" name="Google Shape;702;g38cb17cdb96_0_191" descr="未命名設計 (1)"/>
          <p:cNvPicPr preferRelativeResize="0"/>
          <p:nvPr/>
        </p:nvPicPr>
        <p:blipFill rotWithShape="1">
          <a:blip r:embed="rId5">
            <a:alphaModFix/>
          </a:blip>
          <a:srcRect l="56531" b="77862"/>
          <a:stretch/>
        </p:blipFill>
        <p:spPr>
          <a:xfrm rot="5400000">
            <a:off x="7867303" y="4733578"/>
            <a:ext cx="3285352" cy="2366847"/>
          </a:xfrm>
          <a:prstGeom prst="rect">
            <a:avLst/>
          </a:prstGeom>
          <a:noFill/>
          <a:ln>
            <a:noFill/>
          </a:ln>
        </p:spPr>
      </p:pic>
      <p:pic>
        <p:nvPicPr>
          <p:cNvPr id="703" name="Google Shape;703;g38cb17cdb96_0_191" descr="未命名設計 (1)"/>
          <p:cNvPicPr preferRelativeResize="0"/>
          <p:nvPr/>
        </p:nvPicPr>
        <p:blipFill rotWithShape="1">
          <a:blip r:embed="rId5">
            <a:alphaModFix/>
          </a:blip>
          <a:srcRect l="76656" t="24451" b="49074"/>
          <a:stretch/>
        </p:blipFill>
        <p:spPr>
          <a:xfrm rot="5400000">
            <a:off x="3496961" y="5262256"/>
            <a:ext cx="1764284" cy="2830552"/>
          </a:xfrm>
          <a:prstGeom prst="rect">
            <a:avLst/>
          </a:prstGeom>
          <a:noFill/>
          <a:ln>
            <a:noFill/>
          </a:ln>
        </p:spPr>
      </p:pic>
      <p:pic>
        <p:nvPicPr>
          <p:cNvPr id="704" name="Google Shape;704;g38cb17cdb96_0_191" descr="未命名設計 (1)"/>
          <p:cNvPicPr preferRelativeResize="0"/>
          <p:nvPr/>
        </p:nvPicPr>
        <p:blipFill rotWithShape="1">
          <a:blip r:embed="rId5">
            <a:alphaModFix/>
          </a:blip>
          <a:srcRect l="76656" t="74917" b="-169"/>
          <a:stretch/>
        </p:blipFill>
        <p:spPr>
          <a:xfrm rot="5400000">
            <a:off x="447382" y="5342740"/>
            <a:ext cx="1764284" cy="2699792"/>
          </a:xfrm>
          <a:prstGeom prst="rect">
            <a:avLst/>
          </a:prstGeom>
          <a:noFill/>
          <a:ln>
            <a:noFill/>
          </a:ln>
        </p:spPr>
      </p:pic>
      <p:sp>
        <p:nvSpPr>
          <p:cNvPr id="705" name="Google Shape;705;g38cb17cdb96_0_191"/>
          <p:cNvSpPr/>
          <p:nvPr/>
        </p:nvSpPr>
        <p:spPr>
          <a:xfrm>
            <a:off x="772459" y="184093"/>
            <a:ext cx="52821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548135"/>
                </a:solidFill>
                <a:latin typeface="Arial"/>
                <a:ea typeface="Arial"/>
                <a:cs typeface="Arial"/>
                <a:sym typeface="Arial"/>
              </a:rPr>
              <a:t>國風國中 11</a:t>
            </a:r>
            <a:r>
              <a:rPr lang="zh-TW" sz="2400">
                <a:solidFill>
                  <a:srgbClr val="548135"/>
                </a:solidFill>
              </a:rPr>
              <a:t>4</a:t>
            </a:r>
            <a:r>
              <a:rPr lang="zh-TW" sz="2400" b="0" i="0" u="none" strike="noStrike" cap="none">
                <a:solidFill>
                  <a:srgbClr val="548135"/>
                </a:solidFill>
                <a:latin typeface="Arial"/>
                <a:ea typeface="Arial"/>
                <a:cs typeface="Arial"/>
                <a:sym typeface="Arial"/>
              </a:rPr>
              <a:t>學年度 教師節感恩活動 </a:t>
            </a:r>
            <a:endParaRPr sz="2400" b="0" i="0" u="none" strike="noStrike" cap="none">
              <a:solidFill>
                <a:srgbClr val="548135"/>
              </a:solidFill>
              <a:latin typeface="Arial"/>
              <a:ea typeface="Arial"/>
              <a:cs typeface="Arial"/>
              <a:sym typeface="Arial"/>
            </a:endParaRPr>
          </a:p>
        </p:txBody>
      </p:sp>
      <p:pic>
        <p:nvPicPr>
          <p:cNvPr id="706" name="Google Shape;706;g38cb17cdb96_0_191"/>
          <p:cNvPicPr preferRelativeResize="0"/>
          <p:nvPr/>
        </p:nvPicPr>
        <p:blipFill rotWithShape="1">
          <a:blip r:embed="rId6">
            <a:alphaModFix/>
          </a:blip>
          <a:srcRect/>
          <a:stretch/>
        </p:blipFill>
        <p:spPr>
          <a:xfrm>
            <a:off x="138184" y="46804"/>
            <a:ext cx="634275" cy="634275"/>
          </a:xfrm>
          <a:prstGeom prst="rect">
            <a:avLst/>
          </a:prstGeom>
          <a:noFill/>
          <a:ln>
            <a:noFill/>
          </a:ln>
        </p:spPr>
      </p:pic>
      <p:grpSp>
        <p:nvGrpSpPr>
          <p:cNvPr id="707" name="Google Shape;707;g38cb17cdb96_0_191"/>
          <p:cNvGrpSpPr/>
          <p:nvPr/>
        </p:nvGrpSpPr>
        <p:grpSpPr>
          <a:xfrm>
            <a:off x="2699316" y="-113772"/>
            <a:ext cx="7543462" cy="2273808"/>
            <a:chOff x="2699316" y="-113772"/>
            <a:chExt cx="7543462" cy="2273808"/>
          </a:xfrm>
        </p:grpSpPr>
        <p:grpSp>
          <p:nvGrpSpPr>
            <p:cNvPr id="708" name="Google Shape;708;g38cb17cdb96_0_191"/>
            <p:cNvGrpSpPr/>
            <p:nvPr/>
          </p:nvGrpSpPr>
          <p:grpSpPr>
            <a:xfrm>
              <a:off x="6915981" y="-113772"/>
              <a:ext cx="3326797" cy="2273808"/>
              <a:chOff x="6518494" y="19393"/>
              <a:chExt cx="3326797" cy="2273808"/>
            </a:xfrm>
          </p:grpSpPr>
          <p:pic>
            <p:nvPicPr>
              <p:cNvPr id="709" name="Google Shape;709;g38cb17cdb96_0_191"/>
              <p:cNvPicPr preferRelativeResize="0"/>
              <p:nvPr/>
            </p:nvPicPr>
            <p:blipFill rotWithShape="1">
              <a:blip r:embed="rId7">
                <a:alphaModFix/>
              </a:blip>
              <a:srcRect l="21338" t="2950" r="54525" b="67453"/>
              <a:stretch/>
            </p:blipFill>
            <p:spPr>
              <a:xfrm rot="-470706">
                <a:off x="6631473" y="222277"/>
                <a:ext cx="3100840" cy="1868041"/>
              </a:xfrm>
              <a:prstGeom prst="rect">
                <a:avLst/>
              </a:prstGeom>
              <a:noFill/>
              <a:ln>
                <a:noFill/>
              </a:ln>
            </p:spPr>
          </p:pic>
          <p:grpSp>
            <p:nvGrpSpPr>
              <p:cNvPr id="710" name="Google Shape;710;g38cb17cdb96_0_191"/>
              <p:cNvGrpSpPr/>
              <p:nvPr/>
            </p:nvGrpSpPr>
            <p:grpSpPr>
              <a:xfrm>
                <a:off x="7158974" y="592357"/>
                <a:ext cx="2324700" cy="1241888"/>
                <a:chOff x="6822758" y="501521"/>
                <a:chExt cx="2324700" cy="1241888"/>
              </a:xfrm>
            </p:grpSpPr>
            <p:sp>
              <p:nvSpPr>
                <p:cNvPr id="711" name="Google Shape;711;g38cb17cdb96_0_191"/>
                <p:cNvSpPr txBox="1"/>
                <p:nvPr/>
              </p:nvSpPr>
              <p:spPr>
                <a:xfrm>
                  <a:off x="6822758" y="501521"/>
                  <a:ext cx="23247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大聲說出</a:t>
                  </a:r>
                  <a:endParaRPr sz="3200" b="1" i="0" u="none" strike="noStrike" cap="none">
                    <a:solidFill>
                      <a:srgbClr val="FF6600"/>
                    </a:solidFill>
                    <a:latin typeface="Arial"/>
                    <a:ea typeface="Arial"/>
                    <a:cs typeface="Arial"/>
                    <a:sym typeface="Arial"/>
                  </a:endParaRPr>
                </a:p>
              </p:txBody>
            </p:sp>
            <p:sp>
              <p:nvSpPr>
                <p:cNvPr id="712" name="Google Shape;712;g38cb17cdb96_0_191"/>
                <p:cNvSpPr/>
                <p:nvPr/>
              </p:nvSpPr>
              <p:spPr>
                <a:xfrm rot="-654668">
                  <a:off x="7094274" y="1102348"/>
                  <a:ext cx="633961" cy="5847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我</a:t>
                  </a:r>
                  <a:endParaRPr/>
                </a:p>
              </p:txBody>
            </p:sp>
            <p:sp>
              <p:nvSpPr>
                <p:cNvPr id="713" name="Google Shape;713;g38cb17cdb96_0_191"/>
                <p:cNvSpPr/>
                <p:nvPr/>
              </p:nvSpPr>
              <p:spPr>
                <a:xfrm>
                  <a:off x="7663532" y="1035409"/>
                  <a:ext cx="6354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4000" b="1" i="0" u="none" strike="noStrike" cap="none">
                      <a:solidFill>
                        <a:srgbClr val="FF6600"/>
                      </a:solidFill>
                      <a:latin typeface="Arial"/>
                      <a:ea typeface="Arial"/>
                      <a:cs typeface="Arial"/>
                      <a:sym typeface="Arial"/>
                    </a:rPr>
                    <a:t>愛</a:t>
                  </a:r>
                  <a:endParaRPr/>
                </a:p>
              </p:txBody>
            </p:sp>
            <p:sp>
              <p:nvSpPr>
                <p:cNvPr id="714" name="Google Shape;714;g38cb17cdb96_0_191"/>
                <p:cNvSpPr/>
                <p:nvPr/>
              </p:nvSpPr>
              <p:spPr>
                <a:xfrm rot="483394">
                  <a:off x="8234177" y="1086324"/>
                  <a:ext cx="595073" cy="5847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你</a:t>
                  </a:r>
                  <a:endParaRPr/>
                </a:p>
              </p:txBody>
            </p:sp>
          </p:grpSp>
          <p:pic>
            <p:nvPicPr>
              <p:cNvPr id="715" name="Google Shape;715;g38cb17cdb96_0_191"/>
              <p:cNvPicPr preferRelativeResize="0"/>
              <p:nvPr/>
            </p:nvPicPr>
            <p:blipFill rotWithShape="1">
              <a:blip r:embed="rId8">
                <a:alphaModFix/>
              </a:blip>
              <a:srcRect l="53153" t="26281" r="25811" b="52121"/>
              <a:stretch/>
            </p:blipFill>
            <p:spPr>
              <a:xfrm>
                <a:off x="9151383" y="884745"/>
                <a:ext cx="404031" cy="584776"/>
              </a:xfrm>
              <a:prstGeom prst="rect">
                <a:avLst/>
              </a:prstGeom>
              <a:noFill/>
              <a:ln>
                <a:noFill/>
              </a:ln>
            </p:spPr>
          </p:pic>
        </p:grpSp>
        <p:sp>
          <p:nvSpPr>
            <p:cNvPr id="716" name="Google Shape;716;g38cb17cdb96_0_191"/>
            <p:cNvSpPr txBox="1"/>
            <p:nvPr/>
          </p:nvSpPr>
          <p:spPr>
            <a:xfrm>
              <a:off x="2699316" y="746760"/>
              <a:ext cx="4900800" cy="1367700"/>
            </a:xfrm>
            <a:prstGeom prst="rect">
              <a:avLst/>
            </a:prstGeom>
            <a:noFill/>
            <a:ln>
              <a:noFill/>
            </a:ln>
          </p:spPr>
          <p:txBody>
            <a:bodyPr spcFirstLastPara="1" wrap="square" lIns="36575" tIns="36575" rIns="36575" bIns="36575" anchor="t" anchorCtr="0">
              <a:noAutofit/>
            </a:bodyPr>
            <a:lstStyle/>
            <a:p>
              <a:pPr marL="0" marR="0" lvl="0" indent="0" algn="ctr" rtl="0">
                <a:spcBef>
                  <a:spcPts val="0"/>
                </a:spcBef>
                <a:spcAft>
                  <a:spcPts val="0"/>
                </a:spcAft>
                <a:buNone/>
              </a:pPr>
              <a:r>
                <a:rPr lang="zh-TW" sz="8000" b="1" i="0" u="none" strike="noStrike" cap="none">
                  <a:solidFill>
                    <a:srgbClr val="FFFFFF"/>
                  </a:solidFill>
                  <a:latin typeface="Arial"/>
                  <a:ea typeface="Arial"/>
                  <a:cs typeface="Arial"/>
                  <a:sym typeface="Arial"/>
                </a:rPr>
                <a:t>師情話語</a:t>
              </a:r>
              <a:endParaRPr sz="1800" b="1" i="0" u="none" strike="noStrike" cap="none">
                <a:solidFill>
                  <a:srgbClr val="FFFFFF"/>
                </a:solidFill>
                <a:latin typeface="Arial"/>
                <a:ea typeface="Arial"/>
                <a:cs typeface="Arial"/>
                <a:sym typeface="Arial"/>
              </a:endParaRPr>
            </a:p>
          </p:txBody>
        </p:sp>
      </p:grpSp>
      <p:sp>
        <p:nvSpPr>
          <p:cNvPr id="717" name="Google Shape;717;g38cb17cdb96_0_191"/>
          <p:cNvSpPr/>
          <p:nvPr/>
        </p:nvSpPr>
        <p:spPr>
          <a:xfrm>
            <a:off x="4110330" y="7011126"/>
            <a:ext cx="3000900" cy="461700"/>
          </a:xfrm>
          <a:prstGeom prst="rect">
            <a:avLst/>
          </a:prstGeom>
          <a:noFill/>
          <a:ln>
            <a:noFill/>
          </a:ln>
          <a:effectLst>
            <a:outerShdw blurRad="50800" sx="1000" sy="1000" algn="ctr" rotWithShape="0">
              <a:schemeClr val="lt1"/>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8D5E2F"/>
                </a:solidFill>
                <a:latin typeface="Arial"/>
                <a:ea typeface="Arial"/>
                <a:cs typeface="Arial"/>
                <a:sym typeface="Arial"/>
              </a:rPr>
              <a:t>輔導處邀您共襄盛舉</a:t>
            </a:r>
            <a:endParaRPr sz="2400" b="0" i="0" u="none" strike="noStrike" cap="none">
              <a:solidFill>
                <a:srgbClr val="8D5E2F"/>
              </a:solidFill>
              <a:latin typeface="Calibri"/>
              <a:ea typeface="Calibri"/>
              <a:cs typeface="Calibri"/>
              <a:sym typeface="Calibri"/>
            </a:endParaRPr>
          </a:p>
        </p:txBody>
      </p:sp>
      <p:sp>
        <p:nvSpPr>
          <p:cNvPr id="718" name="Google Shape;718;g38cb17cdb96_0_191"/>
          <p:cNvSpPr/>
          <p:nvPr/>
        </p:nvSpPr>
        <p:spPr>
          <a:xfrm>
            <a:off x="591127" y="1904174"/>
            <a:ext cx="9009900" cy="4463400"/>
          </a:xfrm>
          <a:prstGeom prst="rect">
            <a:avLst/>
          </a:prstGeom>
          <a:blipFill rotWithShape="1">
            <a:blip r:embed="rId9">
              <a:alphaModFix amt="20000"/>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19" name="Google Shape;719;g38cb17cdb96_0_191"/>
          <p:cNvSpPr txBox="1"/>
          <p:nvPr/>
        </p:nvSpPr>
        <p:spPr>
          <a:xfrm>
            <a:off x="1502084" y="2039058"/>
            <a:ext cx="1259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彭駿曄</a:t>
            </a:r>
            <a:endParaRPr/>
          </a:p>
        </p:txBody>
      </p:sp>
      <p:sp>
        <p:nvSpPr>
          <p:cNvPr id="720" name="Google Shape;720;g38cb17cdb96_0_191"/>
          <p:cNvSpPr txBox="1"/>
          <p:nvPr/>
        </p:nvSpPr>
        <p:spPr>
          <a:xfrm>
            <a:off x="2705664" y="2040269"/>
            <a:ext cx="72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想對</a:t>
            </a:r>
            <a:endParaRPr/>
          </a:p>
        </p:txBody>
      </p:sp>
      <p:sp>
        <p:nvSpPr>
          <p:cNvPr id="721" name="Google Shape;721;g38cb17cdb96_0_191"/>
          <p:cNvSpPr txBox="1"/>
          <p:nvPr/>
        </p:nvSpPr>
        <p:spPr>
          <a:xfrm>
            <a:off x="3521821" y="2043544"/>
            <a:ext cx="13320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林慧汝</a:t>
            </a:r>
            <a:endParaRPr/>
          </a:p>
        </p:txBody>
      </p:sp>
      <p:sp>
        <p:nvSpPr>
          <p:cNvPr id="722" name="Google Shape;722;g38cb17cdb96_0_191"/>
          <p:cNvSpPr txBox="1"/>
          <p:nvPr/>
        </p:nvSpPr>
        <p:spPr>
          <a:xfrm>
            <a:off x="4803275" y="2056193"/>
            <a:ext cx="914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老師說</a:t>
            </a:r>
            <a:endParaRPr/>
          </a:p>
        </p:txBody>
      </p:sp>
      <p:sp>
        <p:nvSpPr>
          <p:cNvPr id="723" name="Google Shape;723;g38cb17cdb96_0_191"/>
          <p:cNvSpPr txBox="1"/>
          <p:nvPr/>
        </p:nvSpPr>
        <p:spPr>
          <a:xfrm>
            <a:off x="807375" y="2674375"/>
            <a:ext cx="7262400" cy="20625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zh-TW" sz="2800">
                <a:solidFill>
                  <a:schemeClr val="dk1"/>
                </a:solidFill>
                <a:latin typeface="DFKai-SB"/>
                <a:ea typeface="DFKai-SB"/>
                <a:cs typeface="DFKai-SB"/>
                <a:sym typeface="DFKai-SB"/>
              </a:rPr>
              <a:t>謝謝國文老師在每天的中午叫我去訂正國文的考卷和習作，這讓我在每次的段考是非題可以得滿分。</a:t>
            </a:r>
            <a:endParaRPr sz="2800">
              <a:solidFill>
                <a:schemeClr val="dk1"/>
              </a:solidFill>
              <a:latin typeface="DFKai-SB"/>
              <a:ea typeface="DFKai-SB"/>
              <a:cs typeface="DFKai-SB"/>
              <a:sym typeface="DFKai-SB"/>
            </a:endParaRPr>
          </a:p>
          <a:p>
            <a:pPr marL="0" marR="0" lvl="0" indent="0" algn="l" rtl="0">
              <a:spcBef>
                <a:spcPts val="0"/>
              </a:spcBef>
              <a:spcAft>
                <a:spcPts val="0"/>
              </a:spcAft>
              <a:buNone/>
            </a:pPr>
            <a:endParaRPr sz="4400">
              <a:solidFill>
                <a:schemeClr val="dk1"/>
              </a:solidFill>
              <a:latin typeface="DFKai-SB"/>
              <a:ea typeface="DFKai-SB"/>
              <a:cs typeface="DFKai-SB"/>
              <a:sym typeface="DFKai-SB"/>
            </a:endParaRPr>
          </a:p>
        </p:txBody>
      </p:sp>
      <p:sp>
        <p:nvSpPr>
          <p:cNvPr id="724" name="Google Shape;724;g38cb17cdb96_0_191"/>
          <p:cNvSpPr txBox="1"/>
          <p:nvPr/>
        </p:nvSpPr>
        <p:spPr>
          <a:xfrm>
            <a:off x="807369" y="2056193"/>
            <a:ext cx="755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Calibri"/>
                <a:ea typeface="Calibri"/>
                <a:cs typeface="Calibri"/>
                <a:sym typeface="Calibri"/>
              </a:rPr>
              <a:t>901</a:t>
            </a:r>
            <a:endParaRPr/>
          </a:p>
        </p:txBody>
      </p:sp>
      <p:pic>
        <p:nvPicPr>
          <p:cNvPr id="725" name="Google Shape;725;g38cb17cdb96_0_191"/>
          <p:cNvPicPr preferRelativeResize="0"/>
          <p:nvPr/>
        </p:nvPicPr>
        <p:blipFill rotWithShape="1">
          <a:blip r:embed="rId10">
            <a:alphaModFix/>
          </a:blip>
          <a:srcRect/>
          <a:stretch/>
        </p:blipFill>
        <p:spPr>
          <a:xfrm>
            <a:off x="7150825" y="4274325"/>
            <a:ext cx="2770425" cy="277039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pic>
        <p:nvPicPr>
          <p:cNvPr id="730" name="Google Shape;730;g38cb17cdb96_0_66" descr="未命名設計 (1)"/>
          <p:cNvPicPr preferRelativeResize="0"/>
          <p:nvPr/>
        </p:nvPicPr>
        <p:blipFill rotWithShape="1">
          <a:blip r:embed="rId3">
            <a:alphaModFix/>
          </a:blip>
          <a:srcRect r="55656" b="82022"/>
          <a:stretch/>
        </p:blipFill>
        <p:spPr>
          <a:xfrm rot="5400000">
            <a:off x="8056536" y="716276"/>
            <a:ext cx="3351558" cy="1922175"/>
          </a:xfrm>
          <a:prstGeom prst="rect">
            <a:avLst/>
          </a:prstGeom>
          <a:noFill/>
          <a:ln>
            <a:noFill/>
          </a:ln>
        </p:spPr>
      </p:pic>
      <p:pic>
        <p:nvPicPr>
          <p:cNvPr id="731" name="Google Shape;731;g38cb17cdb96_0_66" descr="未命名設計 (1)"/>
          <p:cNvPicPr preferRelativeResize="0"/>
          <p:nvPr/>
        </p:nvPicPr>
        <p:blipFill rotWithShape="1">
          <a:blip r:embed="rId4">
            <a:alphaModFix/>
          </a:blip>
          <a:srcRect t="21778" r="85905" b="51350"/>
          <a:stretch/>
        </p:blipFill>
        <p:spPr>
          <a:xfrm rot="5400000">
            <a:off x="7313070" y="-902308"/>
            <a:ext cx="1065214" cy="2872999"/>
          </a:xfrm>
          <a:prstGeom prst="rect">
            <a:avLst/>
          </a:prstGeom>
          <a:noFill/>
          <a:ln>
            <a:noFill/>
          </a:ln>
        </p:spPr>
      </p:pic>
      <p:pic>
        <p:nvPicPr>
          <p:cNvPr id="732" name="Google Shape;732;g38cb17cdb96_0_66" descr="未命名設計 (1)"/>
          <p:cNvPicPr preferRelativeResize="0"/>
          <p:nvPr/>
        </p:nvPicPr>
        <p:blipFill rotWithShape="1">
          <a:blip r:embed="rId5">
            <a:alphaModFix/>
          </a:blip>
          <a:srcRect t="65462" r="76096"/>
          <a:stretch/>
        </p:blipFill>
        <p:spPr>
          <a:xfrm rot="5400000">
            <a:off x="938098" y="-934920"/>
            <a:ext cx="1793877" cy="3666893"/>
          </a:xfrm>
          <a:prstGeom prst="rect">
            <a:avLst/>
          </a:prstGeom>
          <a:noFill/>
          <a:ln>
            <a:noFill/>
          </a:ln>
        </p:spPr>
      </p:pic>
      <p:pic>
        <p:nvPicPr>
          <p:cNvPr id="733" name="Google Shape;733;g38cb17cdb96_0_66" descr="未命名設計 (1)"/>
          <p:cNvPicPr preferRelativeResize="0"/>
          <p:nvPr/>
        </p:nvPicPr>
        <p:blipFill rotWithShape="1">
          <a:blip r:embed="rId5">
            <a:alphaModFix/>
          </a:blip>
          <a:srcRect l="56531" b="77862"/>
          <a:stretch/>
        </p:blipFill>
        <p:spPr>
          <a:xfrm rot="5400000">
            <a:off x="7867303" y="4733578"/>
            <a:ext cx="3285352" cy="2366847"/>
          </a:xfrm>
          <a:prstGeom prst="rect">
            <a:avLst/>
          </a:prstGeom>
          <a:noFill/>
          <a:ln>
            <a:noFill/>
          </a:ln>
        </p:spPr>
      </p:pic>
      <p:pic>
        <p:nvPicPr>
          <p:cNvPr id="734" name="Google Shape;734;g38cb17cdb96_0_66" descr="未命名設計 (1)"/>
          <p:cNvPicPr preferRelativeResize="0"/>
          <p:nvPr/>
        </p:nvPicPr>
        <p:blipFill rotWithShape="1">
          <a:blip r:embed="rId5">
            <a:alphaModFix/>
          </a:blip>
          <a:srcRect l="76656" t="24451" b="49074"/>
          <a:stretch/>
        </p:blipFill>
        <p:spPr>
          <a:xfrm rot="5400000">
            <a:off x="3496961" y="5262256"/>
            <a:ext cx="1764284" cy="2830552"/>
          </a:xfrm>
          <a:prstGeom prst="rect">
            <a:avLst/>
          </a:prstGeom>
          <a:noFill/>
          <a:ln>
            <a:noFill/>
          </a:ln>
        </p:spPr>
      </p:pic>
      <p:pic>
        <p:nvPicPr>
          <p:cNvPr id="735" name="Google Shape;735;g38cb17cdb96_0_66" descr="未命名設計 (1)"/>
          <p:cNvPicPr preferRelativeResize="0"/>
          <p:nvPr/>
        </p:nvPicPr>
        <p:blipFill rotWithShape="1">
          <a:blip r:embed="rId5">
            <a:alphaModFix/>
          </a:blip>
          <a:srcRect l="76656" t="74917" b="-169"/>
          <a:stretch/>
        </p:blipFill>
        <p:spPr>
          <a:xfrm rot="5400000">
            <a:off x="447382" y="5342740"/>
            <a:ext cx="1764284" cy="2699792"/>
          </a:xfrm>
          <a:prstGeom prst="rect">
            <a:avLst/>
          </a:prstGeom>
          <a:noFill/>
          <a:ln>
            <a:noFill/>
          </a:ln>
        </p:spPr>
      </p:pic>
      <p:sp>
        <p:nvSpPr>
          <p:cNvPr id="736" name="Google Shape;736;g38cb17cdb96_0_66"/>
          <p:cNvSpPr/>
          <p:nvPr/>
        </p:nvSpPr>
        <p:spPr>
          <a:xfrm>
            <a:off x="772459" y="184093"/>
            <a:ext cx="52821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548135"/>
                </a:solidFill>
                <a:latin typeface="Arial"/>
                <a:ea typeface="Arial"/>
                <a:cs typeface="Arial"/>
                <a:sym typeface="Arial"/>
              </a:rPr>
              <a:t>國風國中 11</a:t>
            </a:r>
            <a:r>
              <a:rPr lang="zh-TW" sz="2400">
                <a:solidFill>
                  <a:srgbClr val="548135"/>
                </a:solidFill>
              </a:rPr>
              <a:t>4</a:t>
            </a:r>
            <a:r>
              <a:rPr lang="zh-TW" sz="2400" b="0" i="0" u="none" strike="noStrike" cap="none">
                <a:solidFill>
                  <a:srgbClr val="548135"/>
                </a:solidFill>
                <a:latin typeface="Arial"/>
                <a:ea typeface="Arial"/>
                <a:cs typeface="Arial"/>
                <a:sym typeface="Arial"/>
              </a:rPr>
              <a:t>學年度 教師節感恩活動 </a:t>
            </a:r>
            <a:endParaRPr sz="2400" b="0" i="0" u="none" strike="noStrike" cap="none">
              <a:solidFill>
                <a:srgbClr val="548135"/>
              </a:solidFill>
              <a:latin typeface="Arial"/>
              <a:ea typeface="Arial"/>
              <a:cs typeface="Arial"/>
              <a:sym typeface="Arial"/>
            </a:endParaRPr>
          </a:p>
        </p:txBody>
      </p:sp>
      <p:pic>
        <p:nvPicPr>
          <p:cNvPr id="737" name="Google Shape;737;g38cb17cdb96_0_66"/>
          <p:cNvPicPr preferRelativeResize="0"/>
          <p:nvPr/>
        </p:nvPicPr>
        <p:blipFill rotWithShape="1">
          <a:blip r:embed="rId6">
            <a:alphaModFix/>
          </a:blip>
          <a:srcRect/>
          <a:stretch/>
        </p:blipFill>
        <p:spPr>
          <a:xfrm>
            <a:off x="138184" y="46804"/>
            <a:ext cx="634275" cy="634275"/>
          </a:xfrm>
          <a:prstGeom prst="rect">
            <a:avLst/>
          </a:prstGeom>
          <a:noFill/>
          <a:ln>
            <a:noFill/>
          </a:ln>
        </p:spPr>
      </p:pic>
      <p:grpSp>
        <p:nvGrpSpPr>
          <p:cNvPr id="738" name="Google Shape;738;g38cb17cdb96_0_66"/>
          <p:cNvGrpSpPr/>
          <p:nvPr/>
        </p:nvGrpSpPr>
        <p:grpSpPr>
          <a:xfrm>
            <a:off x="2699316" y="-113772"/>
            <a:ext cx="7543462" cy="2273808"/>
            <a:chOff x="2699316" y="-113772"/>
            <a:chExt cx="7543462" cy="2273808"/>
          </a:xfrm>
        </p:grpSpPr>
        <p:grpSp>
          <p:nvGrpSpPr>
            <p:cNvPr id="739" name="Google Shape;739;g38cb17cdb96_0_66"/>
            <p:cNvGrpSpPr/>
            <p:nvPr/>
          </p:nvGrpSpPr>
          <p:grpSpPr>
            <a:xfrm>
              <a:off x="6915981" y="-113772"/>
              <a:ext cx="3326797" cy="2273808"/>
              <a:chOff x="6518494" y="19393"/>
              <a:chExt cx="3326797" cy="2273808"/>
            </a:xfrm>
          </p:grpSpPr>
          <p:pic>
            <p:nvPicPr>
              <p:cNvPr id="740" name="Google Shape;740;g38cb17cdb96_0_66"/>
              <p:cNvPicPr preferRelativeResize="0"/>
              <p:nvPr/>
            </p:nvPicPr>
            <p:blipFill rotWithShape="1">
              <a:blip r:embed="rId7">
                <a:alphaModFix/>
              </a:blip>
              <a:srcRect l="21338" t="2950" r="54525" b="67453"/>
              <a:stretch/>
            </p:blipFill>
            <p:spPr>
              <a:xfrm rot="-470706">
                <a:off x="6631473" y="222277"/>
                <a:ext cx="3100840" cy="1868041"/>
              </a:xfrm>
              <a:prstGeom prst="rect">
                <a:avLst/>
              </a:prstGeom>
              <a:noFill/>
              <a:ln>
                <a:noFill/>
              </a:ln>
            </p:spPr>
          </p:pic>
          <p:grpSp>
            <p:nvGrpSpPr>
              <p:cNvPr id="741" name="Google Shape;741;g38cb17cdb96_0_66"/>
              <p:cNvGrpSpPr/>
              <p:nvPr/>
            </p:nvGrpSpPr>
            <p:grpSpPr>
              <a:xfrm>
                <a:off x="7158974" y="592357"/>
                <a:ext cx="2324700" cy="1241888"/>
                <a:chOff x="6822758" y="501521"/>
                <a:chExt cx="2324700" cy="1241888"/>
              </a:xfrm>
            </p:grpSpPr>
            <p:sp>
              <p:nvSpPr>
                <p:cNvPr id="742" name="Google Shape;742;g38cb17cdb96_0_66"/>
                <p:cNvSpPr txBox="1"/>
                <p:nvPr/>
              </p:nvSpPr>
              <p:spPr>
                <a:xfrm>
                  <a:off x="6822758" y="501521"/>
                  <a:ext cx="23247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大聲說出</a:t>
                  </a:r>
                  <a:endParaRPr sz="3200" b="1" i="0" u="none" strike="noStrike" cap="none">
                    <a:solidFill>
                      <a:srgbClr val="FF6600"/>
                    </a:solidFill>
                    <a:latin typeface="Arial"/>
                    <a:ea typeface="Arial"/>
                    <a:cs typeface="Arial"/>
                    <a:sym typeface="Arial"/>
                  </a:endParaRPr>
                </a:p>
              </p:txBody>
            </p:sp>
            <p:sp>
              <p:nvSpPr>
                <p:cNvPr id="743" name="Google Shape;743;g38cb17cdb96_0_66"/>
                <p:cNvSpPr/>
                <p:nvPr/>
              </p:nvSpPr>
              <p:spPr>
                <a:xfrm rot="-654668">
                  <a:off x="7094274" y="1102348"/>
                  <a:ext cx="633961" cy="5847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我</a:t>
                  </a:r>
                  <a:endParaRPr/>
                </a:p>
              </p:txBody>
            </p:sp>
            <p:sp>
              <p:nvSpPr>
                <p:cNvPr id="744" name="Google Shape;744;g38cb17cdb96_0_66"/>
                <p:cNvSpPr/>
                <p:nvPr/>
              </p:nvSpPr>
              <p:spPr>
                <a:xfrm>
                  <a:off x="7663532" y="1035409"/>
                  <a:ext cx="6354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4000" b="1" i="0" u="none" strike="noStrike" cap="none">
                      <a:solidFill>
                        <a:srgbClr val="FF6600"/>
                      </a:solidFill>
                      <a:latin typeface="Arial"/>
                      <a:ea typeface="Arial"/>
                      <a:cs typeface="Arial"/>
                      <a:sym typeface="Arial"/>
                    </a:rPr>
                    <a:t>愛</a:t>
                  </a:r>
                  <a:endParaRPr/>
                </a:p>
              </p:txBody>
            </p:sp>
            <p:sp>
              <p:nvSpPr>
                <p:cNvPr id="745" name="Google Shape;745;g38cb17cdb96_0_66"/>
                <p:cNvSpPr/>
                <p:nvPr/>
              </p:nvSpPr>
              <p:spPr>
                <a:xfrm rot="483394">
                  <a:off x="8234177" y="1086324"/>
                  <a:ext cx="595073" cy="5847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你</a:t>
                  </a:r>
                  <a:endParaRPr/>
                </a:p>
              </p:txBody>
            </p:sp>
          </p:grpSp>
          <p:pic>
            <p:nvPicPr>
              <p:cNvPr id="746" name="Google Shape;746;g38cb17cdb96_0_66"/>
              <p:cNvPicPr preferRelativeResize="0"/>
              <p:nvPr/>
            </p:nvPicPr>
            <p:blipFill rotWithShape="1">
              <a:blip r:embed="rId8">
                <a:alphaModFix/>
              </a:blip>
              <a:srcRect l="53153" t="26281" r="25811" b="52121"/>
              <a:stretch/>
            </p:blipFill>
            <p:spPr>
              <a:xfrm>
                <a:off x="9151383" y="884745"/>
                <a:ext cx="404031" cy="584776"/>
              </a:xfrm>
              <a:prstGeom prst="rect">
                <a:avLst/>
              </a:prstGeom>
              <a:noFill/>
              <a:ln>
                <a:noFill/>
              </a:ln>
            </p:spPr>
          </p:pic>
        </p:grpSp>
        <p:sp>
          <p:nvSpPr>
            <p:cNvPr id="747" name="Google Shape;747;g38cb17cdb96_0_66"/>
            <p:cNvSpPr txBox="1"/>
            <p:nvPr/>
          </p:nvSpPr>
          <p:spPr>
            <a:xfrm>
              <a:off x="2699316" y="746760"/>
              <a:ext cx="4900800" cy="1367700"/>
            </a:xfrm>
            <a:prstGeom prst="rect">
              <a:avLst/>
            </a:prstGeom>
            <a:noFill/>
            <a:ln>
              <a:noFill/>
            </a:ln>
          </p:spPr>
          <p:txBody>
            <a:bodyPr spcFirstLastPara="1" wrap="square" lIns="36575" tIns="36575" rIns="36575" bIns="36575" anchor="t" anchorCtr="0">
              <a:noAutofit/>
            </a:bodyPr>
            <a:lstStyle/>
            <a:p>
              <a:pPr marL="0" marR="0" lvl="0" indent="0" algn="ctr" rtl="0">
                <a:spcBef>
                  <a:spcPts val="0"/>
                </a:spcBef>
                <a:spcAft>
                  <a:spcPts val="0"/>
                </a:spcAft>
                <a:buNone/>
              </a:pPr>
              <a:r>
                <a:rPr lang="zh-TW" sz="8000" b="1" i="0" u="none" strike="noStrike" cap="none">
                  <a:solidFill>
                    <a:srgbClr val="FFFFFF"/>
                  </a:solidFill>
                  <a:latin typeface="Arial"/>
                  <a:ea typeface="Arial"/>
                  <a:cs typeface="Arial"/>
                  <a:sym typeface="Arial"/>
                </a:rPr>
                <a:t>師情話語</a:t>
              </a:r>
              <a:endParaRPr sz="1800" b="1" i="0" u="none" strike="noStrike" cap="none">
                <a:solidFill>
                  <a:srgbClr val="FFFFFF"/>
                </a:solidFill>
                <a:latin typeface="Arial"/>
                <a:ea typeface="Arial"/>
                <a:cs typeface="Arial"/>
                <a:sym typeface="Arial"/>
              </a:endParaRPr>
            </a:p>
          </p:txBody>
        </p:sp>
      </p:grpSp>
      <p:sp>
        <p:nvSpPr>
          <p:cNvPr id="748" name="Google Shape;748;g38cb17cdb96_0_66"/>
          <p:cNvSpPr/>
          <p:nvPr/>
        </p:nvSpPr>
        <p:spPr>
          <a:xfrm>
            <a:off x="4110330" y="7011126"/>
            <a:ext cx="3000900" cy="461700"/>
          </a:xfrm>
          <a:prstGeom prst="rect">
            <a:avLst/>
          </a:prstGeom>
          <a:noFill/>
          <a:ln>
            <a:noFill/>
          </a:ln>
          <a:effectLst>
            <a:outerShdw blurRad="50800" sx="1000" sy="1000" algn="ctr" rotWithShape="0">
              <a:schemeClr val="lt1"/>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8D5E2F"/>
                </a:solidFill>
                <a:latin typeface="Arial"/>
                <a:ea typeface="Arial"/>
                <a:cs typeface="Arial"/>
                <a:sym typeface="Arial"/>
              </a:rPr>
              <a:t>輔導處邀您共襄盛舉</a:t>
            </a:r>
            <a:endParaRPr sz="2400" b="0" i="0" u="none" strike="noStrike" cap="none">
              <a:solidFill>
                <a:srgbClr val="8D5E2F"/>
              </a:solidFill>
              <a:latin typeface="Calibri"/>
              <a:ea typeface="Calibri"/>
              <a:cs typeface="Calibri"/>
              <a:sym typeface="Calibri"/>
            </a:endParaRPr>
          </a:p>
        </p:txBody>
      </p:sp>
      <p:sp>
        <p:nvSpPr>
          <p:cNvPr id="749" name="Google Shape;749;g38cb17cdb96_0_66"/>
          <p:cNvSpPr/>
          <p:nvPr/>
        </p:nvSpPr>
        <p:spPr>
          <a:xfrm>
            <a:off x="591127" y="1904174"/>
            <a:ext cx="9009900" cy="4463400"/>
          </a:xfrm>
          <a:prstGeom prst="rect">
            <a:avLst/>
          </a:prstGeom>
          <a:blipFill rotWithShape="1">
            <a:blip r:embed="rId9">
              <a:alphaModFix amt="20000"/>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50" name="Google Shape;750;g38cb17cdb96_0_66"/>
          <p:cNvSpPr txBox="1"/>
          <p:nvPr/>
        </p:nvSpPr>
        <p:spPr>
          <a:xfrm>
            <a:off x="1502084" y="2039058"/>
            <a:ext cx="1259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陳迦得</a:t>
            </a:r>
            <a:endParaRPr/>
          </a:p>
        </p:txBody>
      </p:sp>
      <p:sp>
        <p:nvSpPr>
          <p:cNvPr id="751" name="Google Shape;751;g38cb17cdb96_0_66"/>
          <p:cNvSpPr txBox="1"/>
          <p:nvPr/>
        </p:nvSpPr>
        <p:spPr>
          <a:xfrm>
            <a:off x="2705664" y="2040269"/>
            <a:ext cx="72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想對</a:t>
            </a:r>
            <a:endParaRPr/>
          </a:p>
        </p:txBody>
      </p:sp>
      <p:sp>
        <p:nvSpPr>
          <p:cNvPr id="752" name="Google Shape;752;g38cb17cdb96_0_66"/>
          <p:cNvSpPr txBox="1"/>
          <p:nvPr/>
        </p:nvSpPr>
        <p:spPr>
          <a:xfrm>
            <a:off x="3521821" y="2043544"/>
            <a:ext cx="13320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林慧汝</a:t>
            </a:r>
            <a:endParaRPr/>
          </a:p>
        </p:txBody>
      </p:sp>
      <p:sp>
        <p:nvSpPr>
          <p:cNvPr id="753" name="Google Shape;753;g38cb17cdb96_0_66"/>
          <p:cNvSpPr txBox="1"/>
          <p:nvPr/>
        </p:nvSpPr>
        <p:spPr>
          <a:xfrm>
            <a:off x="4803275" y="2056193"/>
            <a:ext cx="914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老師說</a:t>
            </a:r>
            <a:endParaRPr/>
          </a:p>
        </p:txBody>
      </p:sp>
      <p:sp>
        <p:nvSpPr>
          <p:cNvPr id="754" name="Google Shape;754;g38cb17cdb96_0_66"/>
          <p:cNvSpPr txBox="1"/>
          <p:nvPr/>
        </p:nvSpPr>
        <p:spPr>
          <a:xfrm>
            <a:off x="807375" y="2674375"/>
            <a:ext cx="7262400" cy="33555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zh-TW" sz="2800">
                <a:solidFill>
                  <a:schemeClr val="dk1"/>
                </a:solidFill>
                <a:latin typeface="DFKai-SB"/>
                <a:ea typeface="DFKai-SB"/>
                <a:cs typeface="DFKai-SB"/>
                <a:sym typeface="DFKai-SB"/>
              </a:rPr>
              <a:t>感謝老師的教導 我在您教學的這幾年學到了許多，這幾年您雖然嚴厲，且派發很多功課 對細節很講究，但就是這份用心，我每次段考中都獲得了好成績，甚至這次複習考拿到A++。我想在這次難得的機會，用老師教我的用詞與修辭說一聲謝謝老師！</a:t>
            </a:r>
            <a:endParaRPr sz="2800">
              <a:solidFill>
                <a:schemeClr val="dk1"/>
              </a:solidFill>
              <a:latin typeface="DFKai-SB"/>
              <a:ea typeface="DFKai-SB"/>
              <a:cs typeface="DFKai-SB"/>
              <a:sym typeface="DFKai-SB"/>
            </a:endParaRPr>
          </a:p>
          <a:p>
            <a:pPr marL="0" marR="0" lvl="0" indent="0" algn="l" rtl="0">
              <a:spcBef>
                <a:spcPts val="0"/>
              </a:spcBef>
              <a:spcAft>
                <a:spcPts val="0"/>
              </a:spcAft>
              <a:buNone/>
            </a:pPr>
            <a:endParaRPr sz="4400">
              <a:solidFill>
                <a:schemeClr val="dk1"/>
              </a:solidFill>
              <a:latin typeface="DFKai-SB"/>
              <a:ea typeface="DFKai-SB"/>
              <a:cs typeface="DFKai-SB"/>
              <a:sym typeface="DFKai-SB"/>
            </a:endParaRPr>
          </a:p>
        </p:txBody>
      </p:sp>
      <p:sp>
        <p:nvSpPr>
          <p:cNvPr id="755" name="Google Shape;755;g38cb17cdb96_0_66"/>
          <p:cNvSpPr txBox="1"/>
          <p:nvPr/>
        </p:nvSpPr>
        <p:spPr>
          <a:xfrm>
            <a:off x="807369" y="2056193"/>
            <a:ext cx="755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Calibri"/>
                <a:ea typeface="Calibri"/>
                <a:cs typeface="Calibri"/>
                <a:sym typeface="Calibri"/>
              </a:rPr>
              <a:t>901</a:t>
            </a:r>
            <a:endParaRPr/>
          </a:p>
        </p:txBody>
      </p:sp>
      <p:pic>
        <p:nvPicPr>
          <p:cNvPr id="756" name="Google Shape;756;g38cb17cdb96_0_66"/>
          <p:cNvPicPr preferRelativeResize="0"/>
          <p:nvPr/>
        </p:nvPicPr>
        <p:blipFill rotWithShape="1">
          <a:blip r:embed="rId10">
            <a:alphaModFix/>
          </a:blip>
          <a:srcRect/>
          <a:stretch/>
        </p:blipFill>
        <p:spPr>
          <a:xfrm>
            <a:off x="7221450" y="4344949"/>
            <a:ext cx="2699800" cy="269977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60"/>
        <p:cNvGrpSpPr/>
        <p:nvPr/>
      </p:nvGrpSpPr>
      <p:grpSpPr>
        <a:xfrm>
          <a:off x="0" y="0"/>
          <a:ext cx="0" cy="0"/>
          <a:chOff x="0" y="0"/>
          <a:chExt cx="0" cy="0"/>
        </a:xfrm>
      </p:grpSpPr>
      <p:pic>
        <p:nvPicPr>
          <p:cNvPr id="761" name="Google Shape;761;g38cb17cdb96_0_222" descr="未命名設計 (1)"/>
          <p:cNvPicPr preferRelativeResize="0"/>
          <p:nvPr/>
        </p:nvPicPr>
        <p:blipFill rotWithShape="1">
          <a:blip r:embed="rId3">
            <a:alphaModFix/>
          </a:blip>
          <a:srcRect r="55656" b="82022"/>
          <a:stretch/>
        </p:blipFill>
        <p:spPr>
          <a:xfrm rot="5400000">
            <a:off x="8056536" y="716276"/>
            <a:ext cx="3351558" cy="1922175"/>
          </a:xfrm>
          <a:prstGeom prst="rect">
            <a:avLst/>
          </a:prstGeom>
          <a:noFill/>
          <a:ln>
            <a:noFill/>
          </a:ln>
        </p:spPr>
      </p:pic>
      <p:pic>
        <p:nvPicPr>
          <p:cNvPr id="762" name="Google Shape;762;g38cb17cdb96_0_222" descr="未命名設計 (1)"/>
          <p:cNvPicPr preferRelativeResize="0"/>
          <p:nvPr/>
        </p:nvPicPr>
        <p:blipFill rotWithShape="1">
          <a:blip r:embed="rId4">
            <a:alphaModFix/>
          </a:blip>
          <a:srcRect t="21778" r="85905" b="51350"/>
          <a:stretch/>
        </p:blipFill>
        <p:spPr>
          <a:xfrm rot="5400000">
            <a:off x="7313070" y="-902308"/>
            <a:ext cx="1065214" cy="2872999"/>
          </a:xfrm>
          <a:prstGeom prst="rect">
            <a:avLst/>
          </a:prstGeom>
          <a:noFill/>
          <a:ln>
            <a:noFill/>
          </a:ln>
        </p:spPr>
      </p:pic>
      <p:pic>
        <p:nvPicPr>
          <p:cNvPr id="763" name="Google Shape;763;g38cb17cdb96_0_222" descr="未命名設計 (1)"/>
          <p:cNvPicPr preferRelativeResize="0"/>
          <p:nvPr/>
        </p:nvPicPr>
        <p:blipFill rotWithShape="1">
          <a:blip r:embed="rId5">
            <a:alphaModFix/>
          </a:blip>
          <a:srcRect t="65462" r="76096"/>
          <a:stretch/>
        </p:blipFill>
        <p:spPr>
          <a:xfrm rot="5400000">
            <a:off x="938098" y="-934920"/>
            <a:ext cx="1793877" cy="3666893"/>
          </a:xfrm>
          <a:prstGeom prst="rect">
            <a:avLst/>
          </a:prstGeom>
          <a:noFill/>
          <a:ln>
            <a:noFill/>
          </a:ln>
        </p:spPr>
      </p:pic>
      <p:pic>
        <p:nvPicPr>
          <p:cNvPr id="764" name="Google Shape;764;g38cb17cdb96_0_222" descr="未命名設計 (1)"/>
          <p:cNvPicPr preferRelativeResize="0"/>
          <p:nvPr/>
        </p:nvPicPr>
        <p:blipFill rotWithShape="1">
          <a:blip r:embed="rId5">
            <a:alphaModFix/>
          </a:blip>
          <a:srcRect l="56531" b="77862"/>
          <a:stretch/>
        </p:blipFill>
        <p:spPr>
          <a:xfrm rot="5400000">
            <a:off x="7867303" y="4733578"/>
            <a:ext cx="3285352" cy="2366847"/>
          </a:xfrm>
          <a:prstGeom prst="rect">
            <a:avLst/>
          </a:prstGeom>
          <a:noFill/>
          <a:ln>
            <a:noFill/>
          </a:ln>
        </p:spPr>
      </p:pic>
      <p:pic>
        <p:nvPicPr>
          <p:cNvPr id="765" name="Google Shape;765;g38cb17cdb96_0_222" descr="未命名設計 (1)"/>
          <p:cNvPicPr preferRelativeResize="0"/>
          <p:nvPr/>
        </p:nvPicPr>
        <p:blipFill rotWithShape="1">
          <a:blip r:embed="rId5">
            <a:alphaModFix/>
          </a:blip>
          <a:srcRect l="76656" t="24451" b="49074"/>
          <a:stretch/>
        </p:blipFill>
        <p:spPr>
          <a:xfrm rot="5400000">
            <a:off x="3496961" y="5262256"/>
            <a:ext cx="1764284" cy="2830552"/>
          </a:xfrm>
          <a:prstGeom prst="rect">
            <a:avLst/>
          </a:prstGeom>
          <a:noFill/>
          <a:ln>
            <a:noFill/>
          </a:ln>
        </p:spPr>
      </p:pic>
      <p:pic>
        <p:nvPicPr>
          <p:cNvPr id="766" name="Google Shape;766;g38cb17cdb96_0_222" descr="未命名設計 (1)"/>
          <p:cNvPicPr preferRelativeResize="0"/>
          <p:nvPr/>
        </p:nvPicPr>
        <p:blipFill rotWithShape="1">
          <a:blip r:embed="rId5">
            <a:alphaModFix/>
          </a:blip>
          <a:srcRect l="76656" t="74917" b="-169"/>
          <a:stretch/>
        </p:blipFill>
        <p:spPr>
          <a:xfrm rot="5400000">
            <a:off x="447382" y="5342740"/>
            <a:ext cx="1764284" cy="2699792"/>
          </a:xfrm>
          <a:prstGeom prst="rect">
            <a:avLst/>
          </a:prstGeom>
          <a:noFill/>
          <a:ln>
            <a:noFill/>
          </a:ln>
        </p:spPr>
      </p:pic>
      <p:sp>
        <p:nvSpPr>
          <p:cNvPr id="767" name="Google Shape;767;g38cb17cdb96_0_222"/>
          <p:cNvSpPr/>
          <p:nvPr/>
        </p:nvSpPr>
        <p:spPr>
          <a:xfrm>
            <a:off x="772459" y="184093"/>
            <a:ext cx="52821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548135"/>
                </a:solidFill>
                <a:latin typeface="Arial"/>
                <a:ea typeface="Arial"/>
                <a:cs typeface="Arial"/>
                <a:sym typeface="Arial"/>
              </a:rPr>
              <a:t>國風國中 11</a:t>
            </a:r>
            <a:r>
              <a:rPr lang="zh-TW" sz="2400">
                <a:solidFill>
                  <a:srgbClr val="548135"/>
                </a:solidFill>
              </a:rPr>
              <a:t>4</a:t>
            </a:r>
            <a:r>
              <a:rPr lang="zh-TW" sz="2400" b="0" i="0" u="none" strike="noStrike" cap="none">
                <a:solidFill>
                  <a:srgbClr val="548135"/>
                </a:solidFill>
                <a:latin typeface="Arial"/>
                <a:ea typeface="Arial"/>
                <a:cs typeface="Arial"/>
                <a:sym typeface="Arial"/>
              </a:rPr>
              <a:t>學年度 教師節感恩活動 </a:t>
            </a:r>
            <a:endParaRPr sz="2400" b="0" i="0" u="none" strike="noStrike" cap="none">
              <a:solidFill>
                <a:srgbClr val="548135"/>
              </a:solidFill>
              <a:latin typeface="Arial"/>
              <a:ea typeface="Arial"/>
              <a:cs typeface="Arial"/>
              <a:sym typeface="Arial"/>
            </a:endParaRPr>
          </a:p>
        </p:txBody>
      </p:sp>
      <p:pic>
        <p:nvPicPr>
          <p:cNvPr id="768" name="Google Shape;768;g38cb17cdb96_0_222"/>
          <p:cNvPicPr preferRelativeResize="0"/>
          <p:nvPr/>
        </p:nvPicPr>
        <p:blipFill rotWithShape="1">
          <a:blip r:embed="rId6">
            <a:alphaModFix/>
          </a:blip>
          <a:srcRect/>
          <a:stretch/>
        </p:blipFill>
        <p:spPr>
          <a:xfrm>
            <a:off x="138184" y="46804"/>
            <a:ext cx="634275" cy="634275"/>
          </a:xfrm>
          <a:prstGeom prst="rect">
            <a:avLst/>
          </a:prstGeom>
          <a:noFill/>
          <a:ln>
            <a:noFill/>
          </a:ln>
        </p:spPr>
      </p:pic>
      <p:grpSp>
        <p:nvGrpSpPr>
          <p:cNvPr id="769" name="Google Shape;769;g38cb17cdb96_0_222"/>
          <p:cNvGrpSpPr/>
          <p:nvPr/>
        </p:nvGrpSpPr>
        <p:grpSpPr>
          <a:xfrm>
            <a:off x="2699316" y="-113772"/>
            <a:ext cx="7543462" cy="2273808"/>
            <a:chOff x="2699316" y="-113772"/>
            <a:chExt cx="7543462" cy="2273808"/>
          </a:xfrm>
        </p:grpSpPr>
        <p:grpSp>
          <p:nvGrpSpPr>
            <p:cNvPr id="770" name="Google Shape;770;g38cb17cdb96_0_222"/>
            <p:cNvGrpSpPr/>
            <p:nvPr/>
          </p:nvGrpSpPr>
          <p:grpSpPr>
            <a:xfrm>
              <a:off x="6915981" y="-113772"/>
              <a:ext cx="3326797" cy="2273808"/>
              <a:chOff x="6518494" y="19393"/>
              <a:chExt cx="3326797" cy="2273808"/>
            </a:xfrm>
          </p:grpSpPr>
          <p:pic>
            <p:nvPicPr>
              <p:cNvPr id="771" name="Google Shape;771;g38cb17cdb96_0_222"/>
              <p:cNvPicPr preferRelativeResize="0"/>
              <p:nvPr/>
            </p:nvPicPr>
            <p:blipFill rotWithShape="1">
              <a:blip r:embed="rId7">
                <a:alphaModFix/>
              </a:blip>
              <a:srcRect l="21338" t="2950" r="54525" b="67453"/>
              <a:stretch/>
            </p:blipFill>
            <p:spPr>
              <a:xfrm rot="-470706">
                <a:off x="6631473" y="222277"/>
                <a:ext cx="3100840" cy="1868041"/>
              </a:xfrm>
              <a:prstGeom prst="rect">
                <a:avLst/>
              </a:prstGeom>
              <a:noFill/>
              <a:ln>
                <a:noFill/>
              </a:ln>
            </p:spPr>
          </p:pic>
          <p:grpSp>
            <p:nvGrpSpPr>
              <p:cNvPr id="772" name="Google Shape;772;g38cb17cdb96_0_222"/>
              <p:cNvGrpSpPr/>
              <p:nvPr/>
            </p:nvGrpSpPr>
            <p:grpSpPr>
              <a:xfrm>
                <a:off x="7158974" y="592357"/>
                <a:ext cx="2324700" cy="1241888"/>
                <a:chOff x="6822758" y="501521"/>
                <a:chExt cx="2324700" cy="1241888"/>
              </a:xfrm>
            </p:grpSpPr>
            <p:sp>
              <p:nvSpPr>
                <p:cNvPr id="773" name="Google Shape;773;g38cb17cdb96_0_222"/>
                <p:cNvSpPr txBox="1"/>
                <p:nvPr/>
              </p:nvSpPr>
              <p:spPr>
                <a:xfrm>
                  <a:off x="6822758" y="501521"/>
                  <a:ext cx="23247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大聲說出</a:t>
                  </a:r>
                  <a:endParaRPr sz="3200" b="1" i="0" u="none" strike="noStrike" cap="none">
                    <a:solidFill>
                      <a:srgbClr val="FF6600"/>
                    </a:solidFill>
                    <a:latin typeface="Arial"/>
                    <a:ea typeface="Arial"/>
                    <a:cs typeface="Arial"/>
                    <a:sym typeface="Arial"/>
                  </a:endParaRPr>
                </a:p>
              </p:txBody>
            </p:sp>
            <p:sp>
              <p:nvSpPr>
                <p:cNvPr id="774" name="Google Shape;774;g38cb17cdb96_0_222"/>
                <p:cNvSpPr/>
                <p:nvPr/>
              </p:nvSpPr>
              <p:spPr>
                <a:xfrm rot="-654668">
                  <a:off x="7094274" y="1102348"/>
                  <a:ext cx="633961" cy="5847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我</a:t>
                  </a:r>
                  <a:endParaRPr/>
                </a:p>
              </p:txBody>
            </p:sp>
            <p:sp>
              <p:nvSpPr>
                <p:cNvPr id="775" name="Google Shape;775;g38cb17cdb96_0_222"/>
                <p:cNvSpPr/>
                <p:nvPr/>
              </p:nvSpPr>
              <p:spPr>
                <a:xfrm>
                  <a:off x="7663532" y="1035409"/>
                  <a:ext cx="6354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4000" b="1" i="0" u="none" strike="noStrike" cap="none">
                      <a:solidFill>
                        <a:srgbClr val="FF6600"/>
                      </a:solidFill>
                      <a:latin typeface="Arial"/>
                      <a:ea typeface="Arial"/>
                      <a:cs typeface="Arial"/>
                      <a:sym typeface="Arial"/>
                    </a:rPr>
                    <a:t>愛</a:t>
                  </a:r>
                  <a:endParaRPr/>
                </a:p>
              </p:txBody>
            </p:sp>
            <p:sp>
              <p:nvSpPr>
                <p:cNvPr id="776" name="Google Shape;776;g38cb17cdb96_0_222"/>
                <p:cNvSpPr/>
                <p:nvPr/>
              </p:nvSpPr>
              <p:spPr>
                <a:xfrm rot="483394">
                  <a:off x="8234177" y="1086324"/>
                  <a:ext cx="595073" cy="5847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你</a:t>
                  </a:r>
                  <a:endParaRPr/>
                </a:p>
              </p:txBody>
            </p:sp>
          </p:grpSp>
          <p:pic>
            <p:nvPicPr>
              <p:cNvPr id="777" name="Google Shape;777;g38cb17cdb96_0_222"/>
              <p:cNvPicPr preferRelativeResize="0"/>
              <p:nvPr/>
            </p:nvPicPr>
            <p:blipFill rotWithShape="1">
              <a:blip r:embed="rId8">
                <a:alphaModFix/>
              </a:blip>
              <a:srcRect l="53153" t="26281" r="25811" b="52121"/>
              <a:stretch/>
            </p:blipFill>
            <p:spPr>
              <a:xfrm>
                <a:off x="9151383" y="884745"/>
                <a:ext cx="404031" cy="584776"/>
              </a:xfrm>
              <a:prstGeom prst="rect">
                <a:avLst/>
              </a:prstGeom>
              <a:noFill/>
              <a:ln>
                <a:noFill/>
              </a:ln>
            </p:spPr>
          </p:pic>
        </p:grpSp>
        <p:sp>
          <p:nvSpPr>
            <p:cNvPr id="778" name="Google Shape;778;g38cb17cdb96_0_222"/>
            <p:cNvSpPr txBox="1"/>
            <p:nvPr/>
          </p:nvSpPr>
          <p:spPr>
            <a:xfrm>
              <a:off x="2699316" y="746760"/>
              <a:ext cx="4900800" cy="1367700"/>
            </a:xfrm>
            <a:prstGeom prst="rect">
              <a:avLst/>
            </a:prstGeom>
            <a:noFill/>
            <a:ln>
              <a:noFill/>
            </a:ln>
          </p:spPr>
          <p:txBody>
            <a:bodyPr spcFirstLastPara="1" wrap="square" lIns="36575" tIns="36575" rIns="36575" bIns="36575" anchor="t" anchorCtr="0">
              <a:noAutofit/>
            </a:bodyPr>
            <a:lstStyle/>
            <a:p>
              <a:pPr marL="0" marR="0" lvl="0" indent="0" algn="ctr" rtl="0">
                <a:spcBef>
                  <a:spcPts val="0"/>
                </a:spcBef>
                <a:spcAft>
                  <a:spcPts val="0"/>
                </a:spcAft>
                <a:buNone/>
              </a:pPr>
              <a:r>
                <a:rPr lang="zh-TW" sz="8000" b="1" i="0" u="none" strike="noStrike" cap="none">
                  <a:solidFill>
                    <a:srgbClr val="FFFFFF"/>
                  </a:solidFill>
                  <a:latin typeface="Arial"/>
                  <a:ea typeface="Arial"/>
                  <a:cs typeface="Arial"/>
                  <a:sym typeface="Arial"/>
                </a:rPr>
                <a:t>師情話語</a:t>
              </a:r>
              <a:endParaRPr sz="1800" b="1" i="0" u="none" strike="noStrike" cap="none">
                <a:solidFill>
                  <a:srgbClr val="FFFFFF"/>
                </a:solidFill>
                <a:latin typeface="Arial"/>
                <a:ea typeface="Arial"/>
                <a:cs typeface="Arial"/>
                <a:sym typeface="Arial"/>
              </a:endParaRPr>
            </a:p>
          </p:txBody>
        </p:sp>
      </p:grpSp>
      <p:sp>
        <p:nvSpPr>
          <p:cNvPr id="779" name="Google Shape;779;g38cb17cdb96_0_222"/>
          <p:cNvSpPr/>
          <p:nvPr/>
        </p:nvSpPr>
        <p:spPr>
          <a:xfrm>
            <a:off x="4110330" y="7011126"/>
            <a:ext cx="3000900" cy="461700"/>
          </a:xfrm>
          <a:prstGeom prst="rect">
            <a:avLst/>
          </a:prstGeom>
          <a:noFill/>
          <a:ln>
            <a:noFill/>
          </a:ln>
          <a:effectLst>
            <a:outerShdw blurRad="50800" sx="1000" sy="1000" algn="ctr" rotWithShape="0">
              <a:schemeClr val="lt1"/>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8D5E2F"/>
                </a:solidFill>
                <a:latin typeface="Arial"/>
                <a:ea typeface="Arial"/>
                <a:cs typeface="Arial"/>
                <a:sym typeface="Arial"/>
              </a:rPr>
              <a:t>輔導處邀您共襄盛舉</a:t>
            </a:r>
            <a:endParaRPr sz="2400" b="0" i="0" u="none" strike="noStrike" cap="none">
              <a:solidFill>
                <a:srgbClr val="8D5E2F"/>
              </a:solidFill>
              <a:latin typeface="Calibri"/>
              <a:ea typeface="Calibri"/>
              <a:cs typeface="Calibri"/>
              <a:sym typeface="Calibri"/>
            </a:endParaRPr>
          </a:p>
        </p:txBody>
      </p:sp>
      <p:sp>
        <p:nvSpPr>
          <p:cNvPr id="780" name="Google Shape;780;g38cb17cdb96_0_222"/>
          <p:cNvSpPr/>
          <p:nvPr/>
        </p:nvSpPr>
        <p:spPr>
          <a:xfrm>
            <a:off x="591127" y="1904174"/>
            <a:ext cx="9009900" cy="4463400"/>
          </a:xfrm>
          <a:prstGeom prst="rect">
            <a:avLst/>
          </a:prstGeom>
          <a:blipFill rotWithShape="1">
            <a:blip r:embed="rId9">
              <a:alphaModFix amt="20000"/>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81" name="Google Shape;781;g38cb17cdb96_0_222"/>
          <p:cNvSpPr txBox="1"/>
          <p:nvPr/>
        </p:nvSpPr>
        <p:spPr>
          <a:xfrm>
            <a:off x="1502084" y="2039058"/>
            <a:ext cx="1259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盧勁邑</a:t>
            </a:r>
            <a:endParaRPr/>
          </a:p>
        </p:txBody>
      </p:sp>
      <p:sp>
        <p:nvSpPr>
          <p:cNvPr id="782" name="Google Shape;782;g38cb17cdb96_0_222"/>
          <p:cNvSpPr txBox="1"/>
          <p:nvPr/>
        </p:nvSpPr>
        <p:spPr>
          <a:xfrm>
            <a:off x="2705664" y="2040269"/>
            <a:ext cx="72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想對</a:t>
            </a:r>
            <a:endParaRPr/>
          </a:p>
        </p:txBody>
      </p:sp>
      <p:sp>
        <p:nvSpPr>
          <p:cNvPr id="783" name="Google Shape;783;g38cb17cdb96_0_222"/>
          <p:cNvSpPr txBox="1"/>
          <p:nvPr/>
        </p:nvSpPr>
        <p:spPr>
          <a:xfrm>
            <a:off x="3521821" y="2043544"/>
            <a:ext cx="13320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陳嘉偉</a:t>
            </a:r>
            <a:endParaRPr/>
          </a:p>
        </p:txBody>
      </p:sp>
      <p:sp>
        <p:nvSpPr>
          <p:cNvPr id="784" name="Google Shape;784;g38cb17cdb96_0_222"/>
          <p:cNvSpPr txBox="1"/>
          <p:nvPr/>
        </p:nvSpPr>
        <p:spPr>
          <a:xfrm>
            <a:off x="4803275" y="2056193"/>
            <a:ext cx="914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老師說</a:t>
            </a:r>
            <a:endParaRPr/>
          </a:p>
        </p:txBody>
      </p:sp>
      <p:sp>
        <p:nvSpPr>
          <p:cNvPr id="785" name="Google Shape;785;g38cb17cdb96_0_222"/>
          <p:cNvSpPr txBox="1"/>
          <p:nvPr/>
        </p:nvSpPr>
        <p:spPr>
          <a:xfrm>
            <a:off x="807375" y="2674375"/>
            <a:ext cx="7262400" cy="29244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zh-TW" sz="2800" dirty="0">
                <a:solidFill>
                  <a:schemeClr val="dk1"/>
                </a:solidFill>
                <a:latin typeface="DFKai-SB"/>
                <a:ea typeface="DFKai-SB"/>
                <a:cs typeface="DFKai-SB"/>
                <a:sym typeface="DFKai-SB"/>
              </a:rPr>
              <a:t>感謝老師平常的關心，不管是在生理還是心理。在我們成績不理想的都時候，還會給予適當的關心和幫助，幫助我們找到學習的問題，並且增加練習，協助我達成目標。</a:t>
            </a:r>
            <a:endParaRPr sz="2800" dirty="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2800" dirty="0">
              <a:solidFill>
                <a:schemeClr val="dk1"/>
              </a:solidFill>
              <a:latin typeface="DFKai-SB"/>
              <a:ea typeface="DFKai-SB"/>
              <a:cs typeface="DFKai-SB"/>
              <a:sym typeface="DFKai-SB"/>
            </a:endParaRPr>
          </a:p>
          <a:p>
            <a:pPr marL="0" marR="0" lvl="0" indent="0" algn="l" rtl="0">
              <a:spcBef>
                <a:spcPts val="0"/>
              </a:spcBef>
              <a:spcAft>
                <a:spcPts val="0"/>
              </a:spcAft>
              <a:buNone/>
            </a:pPr>
            <a:endParaRPr sz="4400" dirty="0">
              <a:solidFill>
                <a:schemeClr val="dk1"/>
              </a:solidFill>
              <a:latin typeface="DFKai-SB"/>
              <a:ea typeface="DFKai-SB"/>
              <a:cs typeface="DFKai-SB"/>
              <a:sym typeface="DFKai-SB"/>
            </a:endParaRPr>
          </a:p>
        </p:txBody>
      </p:sp>
      <p:sp>
        <p:nvSpPr>
          <p:cNvPr id="786" name="Google Shape;786;g38cb17cdb96_0_222"/>
          <p:cNvSpPr txBox="1"/>
          <p:nvPr/>
        </p:nvSpPr>
        <p:spPr>
          <a:xfrm>
            <a:off x="807369" y="2056193"/>
            <a:ext cx="755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Calibri"/>
                <a:ea typeface="Calibri"/>
                <a:cs typeface="Calibri"/>
                <a:sym typeface="Calibri"/>
              </a:rPr>
              <a:t>901</a:t>
            </a:r>
            <a:endParaRPr/>
          </a:p>
        </p:txBody>
      </p:sp>
      <p:pic>
        <p:nvPicPr>
          <p:cNvPr id="787" name="Google Shape;787;g38cb17cdb96_0_222"/>
          <p:cNvPicPr preferRelativeResize="0"/>
          <p:nvPr/>
        </p:nvPicPr>
        <p:blipFill rotWithShape="1">
          <a:blip r:embed="rId10">
            <a:alphaModFix/>
          </a:blip>
          <a:srcRect/>
          <a:stretch/>
        </p:blipFill>
        <p:spPr>
          <a:xfrm>
            <a:off x="7150825" y="4274325"/>
            <a:ext cx="2770425" cy="277039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91"/>
        <p:cNvGrpSpPr/>
        <p:nvPr/>
      </p:nvGrpSpPr>
      <p:grpSpPr>
        <a:xfrm>
          <a:off x="0" y="0"/>
          <a:ext cx="0" cy="0"/>
          <a:chOff x="0" y="0"/>
          <a:chExt cx="0" cy="0"/>
        </a:xfrm>
      </p:grpSpPr>
      <p:pic>
        <p:nvPicPr>
          <p:cNvPr id="792" name="Google Shape;792;p4" descr="未命名設計 (1)"/>
          <p:cNvPicPr preferRelativeResize="0"/>
          <p:nvPr/>
        </p:nvPicPr>
        <p:blipFill rotWithShape="1">
          <a:blip r:embed="rId3">
            <a:alphaModFix/>
          </a:blip>
          <a:srcRect r="55656" b="82022"/>
          <a:stretch/>
        </p:blipFill>
        <p:spPr>
          <a:xfrm rot="5400000">
            <a:off x="8056536" y="716277"/>
            <a:ext cx="3351559" cy="1922174"/>
          </a:xfrm>
          <a:prstGeom prst="rect">
            <a:avLst/>
          </a:prstGeom>
          <a:noFill/>
          <a:ln>
            <a:noFill/>
          </a:ln>
        </p:spPr>
      </p:pic>
      <p:pic>
        <p:nvPicPr>
          <p:cNvPr id="793" name="Google Shape;793;p4" descr="未命名設計 (1)"/>
          <p:cNvPicPr preferRelativeResize="0"/>
          <p:nvPr/>
        </p:nvPicPr>
        <p:blipFill rotWithShape="1">
          <a:blip r:embed="rId4">
            <a:alphaModFix/>
          </a:blip>
          <a:srcRect t="21779" r="85906" b="51348"/>
          <a:stretch/>
        </p:blipFill>
        <p:spPr>
          <a:xfrm rot="5400000">
            <a:off x="7313070" y="-902306"/>
            <a:ext cx="1065216" cy="2872997"/>
          </a:xfrm>
          <a:prstGeom prst="rect">
            <a:avLst/>
          </a:prstGeom>
          <a:noFill/>
          <a:ln>
            <a:noFill/>
          </a:ln>
        </p:spPr>
      </p:pic>
      <p:pic>
        <p:nvPicPr>
          <p:cNvPr id="794" name="Google Shape;794;p4" descr="未命名設計 (1)"/>
          <p:cNvPicPr preferRelativeResize="0"/>
          <p:nvPr/>
        </p:nvPicPr>
        <p:blipFill rotWithShape="1">
          <a:blip r:embed="rId5">
            <a:alphaModFix/>
          </a:blip>
          <a:srcRect t="65461" r="76096"/>
          <a:stretch/>
        </p:blipFill>
        <p:spPr>
          <a:xfrm rot="5400000">
            <a:off x="938097" y="-934922"/>
            <a:ext cx="1793877" cy="3666896"/>
          </a:xfrm>
          <a:prstGeom prst="rect">
            <a:avLst/>
          </a:prstGeom>
          <a:noFill/>
          <a:ln>
            <a:noFill/>
          </a:ln>
        </p:spPr>
      </p:pic>
      <p:pic>
        <p:nvPicPr>
          <p:cNvPr id="795" name="Google Shape;795;p4" descr="未命名設計 (1)"/>
          <p:cNvPicPr preferRelativeResize="0"/>
          <p:nvPr/>
        </p:nvPicPr>
        <p:blipFill rotWithShape="1">
          <a:blip r:embed="rId5">
            <a:alphaModFix/>
          </a:blip>
          <a:srcRect l="56531" b="77863"/>
          <a:stretch/>
        </p:blipFill>
        <p:spPr>
          <a:xfrm rot="5400000">
            <a:off x="7867304" y="4733577"/>
            <a:ext cx="3285350" cy="2366847"/>
          </a:xfrm>
          <a:prstGeom prst="rect">
            <a:avLst/>
          </a:prstGeom>
          <a:noFill/>
          <a:ln>
            <a:noFill/>
          </a:ln>
        </p:spPr>
      </p:pic>
      <p:pic>
        <p:nvPicPr>
          <p:cNvPr id="796" name="Google Shape;796;p4" descr="未命名設計 (1)"/>
          <p:cNvPicPr preferRelativeResize="0"/>
          <p:nvPr/>
        </p:nvPicPr>
        <p:blipFill rotWithShape="1">
          <a:blip r:embed="rId5">
            <a:alphaModFix/>
          </a:blip>
          <a:srcRect l="76657" t="24452" b="49073"/>
          <a:stretch/>
        </p:blipFill>
        <p:spPr>
          <a:xfrm rot="5400000">
            <a:off x="3496961" y="5262257"/>
            <a:ext cx="1764285" cy="2830551"/>
          </a:xfrm>
          <a:prstGeom prst="rect">
            <a:avLst/>
          </a:prstGeom>
          <a:noFill/>
          <a:ln>
            <a:noFill/>
          </a:ln>
        </p:spPr>
      </p:pic>
      <p:pic>
        <p:nvPicPr>
          <p:cNvPr id="797" name="Google Shape;797;p4" descr="未命名設計 (1)"/>
          <p:cNvPicPr preferRelativeResize="0"/>
          <p:nvPr/>
        </p:nvPicPr>
        <p:blipFill rotWithShape="1">
          <a:blip r:embed="rId5">
            <a:alphaModFix/>
          </a:blip>
          <a:srcRect l="76657" t="74918" b="-169"/>
          <a:stretch/>
        </p:blipFill>
        <p:spPr>
          <a:xfrm rot="5400000">
            <a:off x="447382" y="5342742"/>
            <a:ext cx="1764285" cy="2699790"/>
          </a:xfrm>
          <a:prstGeom prst="rect">
            <a:avLst/>
          </a:prstGeom>
          <a:noFill/>
          <a:ln>
            <a:noFill/>
          </a:ln>
        </p:spPr>
      </p:pic>
      <p:sp>
        <p:nvSpPr>
          <p:cNvPr id="798" name="Google Shape;798;p4"/>
          <p:cNvSpPr/>
          <p:nvPr/>
        </p:nvSpPr>
        <p:spPr>
          <a:xfrm>
            <a:off x="772459" y="184093"/>
            <a:ext cx="5282036"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2400">
                <a:solidFill>
                  <a:srgbClr val="548135"/>
                </a:solidFill>
                <a:latin typeface="Arial"/>
                <a:ea typeface="Arial"/>
                <a:cs typeface="Arial"/>
                <a:sym typeface="Arial"/>
              </a:rPr>
              <a:t>國風國中 11</a:t>
            </a:r>
            <a:r>
              <a:rPr lang="zh-TW" sz="2400">
                <a:solidFill>
                  <a:srgbClr val="548135"/>
                </a:solidFill>
              </a:rPr>
              <a:t>4</a:t>
            </a:r>
            <a:r>
              <a:rPr lang="zh-TW" sz="2400">
                <a:solidFill>
                  <a:srgbClr val="548135"/>
                </a:solidFill>
                <a:latin typeface="Arial"/>
                <a:ea typeface="Arial"/>
                <a:cs typeface="Arial"/>
                <a:sym typeface="Arial"/>
              </a:rPr>
              <a:t>學年度 教師節感恩活動 </a:t>
            </a:r>
            <a:endParaRPr sz="2400">
              <a:solidFill>
                <a:srgbClr val="548135"/>
              </a:solidFill>
              <a:latin typeface="Arial"/>
              <a:ea typeface="Arial"/>
              <a:cs typeface="Arial"/>
              <a:sym typeface="Arial"/>
            </a:endParaRPr>
          </a:p>
        </p:txBody>
      </p:sp>
      <p:pic>
        <p:nvPicPr>
          <p:cNvPr id="799" name="Google Shape;799;p4"/>
          <p:cNvPicPr preferRelativeResize="0"/>
          <p:nvPr/>
        </p:nvPicPr>
        <p:blipFill rotWithShape="1">
          <a:blip r:embed="rId6">
            <a:alphaModFix/>
          </a:blip>
          <a:srcRect/>
          <a:stretch/>
        </p:blipFill>
        <p:spPr>
          <a:xfrm>
            <a:off x="138184" y="46804"/>
            <a:ext cx="634275" cy="634275"/>
          </a:xfrm>
          <a:prstGeom prst="rect">
            <a:avLst/>
          </a:prstGeom>
          <a:noFill/>
          <a:ln>
            <a:noFill/>
          </a:ln>
        </p:spPr>
      </p:pic>
      <p:grpSp>
        <p:nvGrpSpPr>
          <p:cNvPr id="800" name="Google Shape;800;p4"/>
          <p:cNvGrpSpPr/>
          <p:nvPr/>
        </p:nvGrpSpPr>
        <p:grpSpPr>
          <a:xfrm>
            <a:off x="2699316" y="-113773"/>
            <a:ext cx="7543465" cy="2273809"/>
            <a:chOff x="2699316" y="-113773"/>
            <a:chExt cx="7543465" cy="2273809"/>
          </a:xfrm>
        </p:grpSpPr>
        <p:grpSp>
          <p:nvGrpSpPr>
            <p:cNvPr id="801" name="Google Shape;801;p4"/>
            <p:cNvGrpSpPr/>
            <p:nvPr/>
          </p:nvGrpSpPr>
          <p:grpSpPr>
            <a:xfrm>
              <a:off x="6915981" y="-113773"/>
              <a:ext cx="3326800" cy="2273809"/>
              <a:chOff x="6518494" y="19392"/>
              <a:chExt cx="3326800" cy="2273809"/>
            </a:xfrm>
          </p:grpSpPr>
          <p:pic>
            <p:nvPicPr>
              <p:cNvPr id="802" name="Google Shape;802;p4"/>
              <p:cNvPicPr preferRelativeResize="0"/>
              <p:nvPr/>
            </p:nvPicPr>
            <p:blipFill rotWithShape="1">
              <a:blip r:embed="rId7">
                <a:alphaModFix/>
              </a:blip>
              <a:srcRect l="21338" t="2950" r="54526" b="67454"/>
              <a:stretch/>
            </p:blipFill>
            <p:spPr>
              <a:xfrm rot="-470707">
                <a:off x="6631473" y="222276"/>
                <a:ext cx="3100842" cy="1868041"/>
              </a:xfrm>
              <a:prstGeom prst="rect">
                <a:avLst/>
              </a:prstGeom>
              <a:noFill/>
              <a:ln>
                <a:noFill/>
              </a:ln>
            </p:spPr>
          </p:pic>
          <p:grpSp>
            <p:nvGrpSpPr>
              <p:cNvPr id="803" name="Google Shape;803;p4"/>
              <p:cNvGrpSpPr/>
              <p:nvPr/>
            </p:nvGrpSpPr>
            <p:grpSpPr>
              <a:xfrm>
                <a:off x="7158974" y="592357"/>
                <a:ext cx="2324672" cy="1241774"/>
                <a:chOff x="6822758" y="501521"/>
                <a:chExt cx="2324672" cy="1241774"/>
              </a:xfrm>
            </p:grpSpPr>
            <p:sp>
              <p:nvSpPr>
                <p:cNvPr id="804" name="Google Shape;804;p4"/>
                <p:cNvSpPr txBox="1"/>
                <p:nvPr/>
              </p:nvSpPr>
              <p:spPr>
                <a:xfrm>
                  <a:off x="6822758" y="501521"/>
                  <a:ext cx="2324672"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a:solidFill>
                        <a:srgbClr val="FF6600"/>
                      </a:solidFill>
                      <a:latin typeface="Arial"/>
                      <a:ea typeface="Arial"/>
                      <a:cs typeface="Arial"/>
                      <a:sym typeface="Arial"/>
                    </a:rPr>
                    <a:t>大聲說出</a:t>
                  </a:r>
                  <a:endParaRPr sz="3200" b="1">
                    <a:solidFill>
                      <a:srgbClr val="FF6600"/>
                    </a:solidFill>
                    <a:latin typeface="Arial"/>
                    <a:ea typeface="Arial"/>
                    <a:cs typeface="Arial"/>
                    <a:sym typeface="Arial"/>
                  </a:endParaRPr>
                </a:p>
              </p:txBody>
            </p:sp>
            <p:sp>
              <p:nvSpPr>
                <p:cNvPr id="805" name="Google Shape;805;p4"/>
                <p:cNvSpPr/>
                <p:nvPr/>
              </p:nvSpPr>
              <p:spPr>
                <a:xfrm rot="-655382">
                  <a:off x="7094316" y="1102273"/>
                  <a:ext cx="633958"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a:solidFill>
                        <a:srgbClr val="FF6600"/>
                      </a:solidFill>
                      <a:latin typeface="Arial"/>
                      <a:ea typeface="Arial"/>
                      <a:cs typeface="Arial"/>
                      <a:sym typeface="Arial"/>
                    </a:rPr>
                    <a:t>我</a:t>
                  </a:r>
                  <a:endParaRPr/>
                </a:p>
              </p:txBody>
            </p:sp>
            <p:sp>
              <p:nvSpPr>
                <p:cNvPr id="806" name="Google Shape;806;p4"/>
                <p:cNvSpPr/>
                <p:nvPr/>
              </p:nvSpPr>
              <p:spPr>
                <a:xfrm>
                  <a:off x="7663532" y="1035409"/>
                  <a:ext cx="635527"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4000" b="1">
                      <a:solidFill>
                        <a:srgbClr val="FF6600"/>
                      </a:solidFill>
                      <a:latin typeface="Arial"/>
                      <a:ea typeface="Arial"/>
                      <a:cs typeface="Arial"/>
                      <a:sym typeface="Arial"/>
                    </a:rPr>
                    <a:t>愛</a:t>
                  </a:r>
                  <a:endParaRPr/>
                </a:p>
              </p:txBody>
            </p:sp>
            <p:sp>
              <p:nvSpPr>
                <p:cNvPr id="807" name="Google Shape;807;p4"/>
                <p:cNvSpPr/>
                <p:nvPr/>
              </p:nvSpPr>
              <p:spPr>
                <a:xfrm rot="483116">
                  <a:off x="8234176" y="1086297"/>
                  <a:ext cx="595036"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a:solidFill>
                        <a:srgbClr val="FF6600"/>
                      </a:solidFill>
                      <a:latin typeface="Arial"/>
                      <a:ea typeface="Arial"/>
                      <a:cs typeface="Arial"/>
                      <a:sym typeface="Arial"/>
                    </a:rPr>
                    <a:t>你</a:t>
                  </a:r>
                  <a:endParaRPr/>
                </a:p>
              </p:txBody>
            </p:sp>
          </p:grpSp>
          <p:pic>
            <p:nvPicPr>
              <p:cNvPr id="808" name="Google Shape;808;p4"/>
              <p:cNvPicPr preferRelativeResize="0"/>
              <p:nvPr/>
            </p:nvPicPr>
            <p:blipFill rotWithShape="1">
              <a:blip r:embed="rId8">
                <a:alphaModFix/>
              </a:blip>
              <a:srcRect l="53153" t="26282" r="25812" b="52120"/>
              <a:stretch/>
            </p:blipFill>
            <p:spPr>
              <a:xfrm>
                <a:off x="9151383" y="884745"/>
                <a:ext cx="404030" cy="584775"/>
              </a:xfrm>
              <a:prstGeom prst="rect">
                <a:avLst/>
              </a:prstGeom>
              <a:noFill/>
              <a:ln>
                <a:noFill/>
              </a:ln>
            </p:spPr>
          </p:pic>
        </p:grpSp>
        <p:sp>
          <p:nvSpPr>
            <p:cNvPr id="809" name="Google Shape;809;p4"/>
            <p:cNvSpPr txBox="1"/>
            <p:nvPr/>
          </p:nvSpPr>
          <p:spPr>
            <a:xfrm>
              <a:off x="2699316" y="746760"/>
              <a:ext cx="4900843" cy="1367758"/>
            </a:xfrm>
            <a:prstGeom prst="rect">
              <a:avLst/>
            </a:prstGeom>
            <a:noFill/>
            <a:ln>
              <a:noFill/>
            </a:ln>
          </p:spPr>
          <p:txBody>
            <a:bodyPr spcFirstLastPara="1" wrap="square" lIns="36575" tIns="36575" rIns="36575" bIns="36575" anchor="t" anchorCtr="0">
              <a:noAutofit/>
            </a:bodyPr>
            <a:lstStyle/>
            <a:p>
              <a:pPr marL="0" marR="0" lvl="0" indent="0" algn="ctr" rtl="0">
                <a:spcBef>
                  <a:spcPts val="0"/>
                </a:spcBef>
                <a:spcAft>
                  <a:spcPts val="0"/>
                </a:spcAft>
                <a:buNone/>
              </a:pPr>
              <a:r>
                <a:rPr lang="zh-TW" sz="8000" b="1" i="0" u="none" strike="noStrike">
                  <a:solidFill>
                    <a:srgbClr val="FFFFFF"/>
                  </a:solidFill>
                  <a:latin typeface="Arial"/>
                  <a:ea typeface="Arial"/>
                  <a:cs typeface="Arial"/>
                  <a:sym typeface="Arial"/>
                </a:rPr>
                <a:t>師情話語</a:t>
              </a:r>
              <a:endParaRPr sz="1800" b="1" i="0" u="none" strike="noStrike">
                <a:solidFill>
                  <a:srgbClr val="FFFFFF"/>
                </a:solidFill>
                <a:latin typeface="Arial"/>
                <a:ea typeface="Arial"/>
                <a:cs typeface="Arial"/>
                <a:sym typeface="Arial"/>
              </a:endParaRPr>
            </a:p>
          </p:txBody>
        </p:sp>
      </p:grpSp>
      <p:sp>
        <p:nvSpPr>
          <p:cNvPr id="810" name="Google Shape;810;p4"/>
          <p:cNvSpPr/>
          <p:nvPr/>
        </p:nvSpPr>
        <p:spPr>
          <a:xfrm>
            <a:off x="4110330" y="7011126"/>
            <a:ext cx="3000752" cy="461665"/>
          </a:xfrm>
          <a:prstGeom prst="rect">
            <a:avLst/>
          </a:prstGeom>
          <a:noFill/>
          <a:ln>
            <a:noFill/>
          </a:ln>
          <a:effectLst>
            <a:outerShdw blurRad="50800" sx="1000" sy="1000" algn="ctr" rotWithShape="0">
              <a:schemeClr val="lt1"/>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zh-TW" sz="2400">
                <a:solidFill>
                  <a:srgbClr val="8D5E2F"/>
                </a:solidFill>
                <a:latin typeface="Arial"/>
                <a:ea typeface="Arial"/>
                <a:cs typeface="Arial"/>
                <a:sym typeface="Arial"/>
              </a:rPr>
              <a:t>輔導處邀您共襄盛舉</a:t>
            </a:r>
            <a:endParaRPr sz="2400">
              <a:solidFill>
                <a:srgbClr val="8D5E2F"/>
              </a:solidFill>
              <a:latin typeface="Calibri"/>
              <a:ea typeface="Calibri"/>
              <a:cs typeface="Calibri"/>
              <a:sym typeface="Calibri"/>
            </a:endParaRPr>
          </a:p>
        </p:txBody>
      </p:sp>
      <p:sp>
        <p:nvSpPr>
          <p:cNvPr id="811" name="Google Shape;811;p4"/>
          <p:cNvSpPr/>
          <p:nvPr/>
        </p:nvSpPr>
        <p:spPr>
          <a:xfrm>
            <a:off x="591127" y="1904174"/>
            <a:ext cx="9009810" cy="4463376"/>
          </a:xfrm>
          <a:prstGeom prst="rect">
            <a:avLst/>
          </a:prstGeom>
          <a:blipFill rotWithShape="1">
            <a:blip r:embed="rId9">
              <a:alphaModFix amt="20000"/>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12" name="Google Shape;812;p4"/>
          <p:cNvSpPr txBox="1"/>
          <p:nvPr/>
        </p:nvSpPr>
        <p:spPr>
          <a:xfrm>
            <a:off x="1563151" y="1951225"/>
            <a:ext cx="1116300" cy="831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林湘芸 李羽晴</a:t>
            </a:r>
            <a:endParaRPr/>
          </a:p>
        </p:txBody>
      </p:sp>
      <p:sp>
        <p:nvSpPr>
          <p:cNvPr id="813" name="Google Shape;813;p4"/>
          <p:cNvSpPr txBox="1"/>
          <p:nvPr/>
        </p:nvSpPr>
        <p:spPr>
          <a:xfrm>
            <a:off x="2705664" y="2040269"/>
            <a:ext cx="72131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想對</a:t>
            </a:r>
            <a:endParaRPr/>
          </a:p>
        </p:txBody>
      </p:sp>
      <p:sp>
        <p:nvSpPr>
          <p:cNvPr id="814" name="Google Shape;814;p4"/>
          <p:cNvSpPr txBox="1"/>
          <p:nvPr/>
        </p:nvSpPr>
        <p:spPr>
          <a:xfrm>
            <a:off x="3521825" y="2043550"/>
            <a:ext cx="1051800" cy="430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200">
                <a:solidFill>
                  <a:schemeClr val="dk1"/>
                </a:solidFill>
                <a:latin typeface="DFKai-SB"/>
                <a:ea typeface="DFKai-SB"/>
                <a:cs typeface="DFKai-SB"/>
                <a:sym typeface="DFKai-SB"/>
              </a:rPr>
              <a:t>盧亞珍</a:t>
            </a:r>
            <a:endParaRPr sz="1800"/>
          </a:p>
        </p:txBody>
      </p:sp>
      <p:sp>
        <p:nvSpPr>
          <p:cNvPr id="815" name="Google Shape;815;p4"/>
          <p:cNvSpPr txBox="1"/>
          <p:nvPr/>
        </p:nvSpPr>
        <p:spPr>
          <a:xfrm>
            <a:off x="4803275" y="2056193"/>
            <a:ext cx="9144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老師說</a:t>
            </a:r>
            <a:endParaRPr/>
          </a:p>
        </p:txBody>
      </p:sp>
      <p:sp>
        <p:nvSpPr>
          <p:cNvPr id="816" name="Google Shape;816;p4"/>
          <p:cNvSpPr txBox="1"/>
          <p:nvPr/>
        </p:nvSpPr>
        <p:spPr>
          <a:xfrm>
            <a:off x="929319" y="2912314"/>
            <a:ext cx="6066000" cy="954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800">
                <a:solidFill>
                  <a:schemeClr val="dk1"/>
                </a:solidFill>
                <a:latin typeface="DFKai-SB"/>
                <a:ea typeface="DFKai-SB"/>
                <a:cs typeface="DFKai-SB"/>
                <a:sym typeface="DFKai-SB"/>
              </a:rPr>
              <a:t>希望您在未來的每一天都能健健康康的來幫大家上課 祝您天天開心😘</a:t>
            </a:r>
            <a:endParaRPr/>
          </a:p>
        </p:txBody>
      </p:sp>
      <p:sp>
        <p:nvSpPr>
          <p:cNvPr id="817" name="Google Shape;817;p4"/>
          <p:cNvSpPr txBox="1"/>
          <p:nvPr/>
        </p:nvSpPr>
        <p:spPr>
          <a:xfrm>
            <a:off x="807369" y="2056193"/>
            <a:ext cx="75578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Calibri"/>
                <a:ea typeface="Calibri"/>
                <a:cs typeface="Calibri"/>
                <a:sym typeface="Calibri"/>
              </a:rPr>
              <a:t>813</a:t>
            </a:r>
            <a:endParaRPr/>
          </a:p>
        </p:txBody>
      </p:sp>
      <p:pic>
        <p:nvPicPr>
          <p:cNvPr id="818" name="Google Shape;818;p4"/>
          <p:cNvPicPr preferRelativeResize="0"/>
          <p:nvPr/>
        </p:nvPicPr>
        <p:blipFill rotWithShape="1">
          <a:blip r:embed="rId10">
            <a:alphaModFix/>
          </a:blip>
          <a:srcRect/>
          <a:stretch/>
        </p:blipFill>
        <p:spPr>
          <a:xfrm>
            <a:off x="6873232" y="3996720"/>
            <a:ext cx="3048006" cy="304800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22"/>
        <p:cNvGrpSpPr/>
        <p:nvPr/>
      </p:nvGrpSpPr>
      <p:grpSpPr>
        <a:xfrm>
          <a:off x="0" y="0"/>
          <a:ext cx="0" cy="0"/>
          <a:chOff x="0" y="0"/>
          <a:chExt cx="0" cy="0"/>
        </a:xfrm>
      </p:grpSpPr>
      <p:pic>
        <p:nvPicPr>
          <p:cNvPr id="823" name="Google Shape;823;g38cb17cdb96_0_412" descr="未命名設計 (1)"/>
          <p:cNvPicPr preferRelativeResize="0"/>
          <p:nvPr/>
        </p:nvPicPr>
        <p:blipFill rotWithShape="1">
          <a:blip r:embed="rId3">
            <a:alphaModFix/>
          </a:blip>
          <a:srcRect r="55656" b="82022"/>
          <a:stretch/>
        </p:blipFill>
        <p:spPr>
          <a:xfrm rot="5400000">
            <a:off x="8056536" y="716276"/>
            <a:ext cx="3351558" cy="1922175"/>
          </a:xfrm>
          <a:prstGeom prst="rect">
            <a:avLst/>
          </a:prstGeom>
          <a:noFill/>
          <a:ln>
            <a:noFill/>
          </a:ln>
        </p:spPr>
      </p:pic>
      <p:pic>
        <p:nvPicPr>
          <p:cNvPr id="824" name="Google Shape;824;g38cb17cdb96_0_412" descr="未命名設計 (1)"/>
          <p:cNvPicPr preferRelativeResize="0"/>
          <p:nvPr/>
        </p:nvPicPr>
        <p:blipFill rotWithShape="1">
          <a:blip r:embed="rId4">
            <a:alphaModFix/>
          </a:blip>
          <a:srcRect t="21778" r="85905" b="51350"/>
          <a:stretch/>
        </p:blipFill>
        <p:spPr>
          <a:xfrm rot="5400000">
            <a:off x="7313070" y="-902308"/>
            <a:ext cx="1065214" cy="2872999"/>
          </a:xfrm>
          <a:prstGeom prst="rect">
            <a:avLst/>
          </a:prstGeom>
          <a:noFill/>
          <a:ln>
            <a:noFill/>
          </a:ln>
        </p:spPr>
      </p:pic>
      <p:pic>
        <p:nvPicPr>
          <p:cNvPr id="825" name="Google Shape;825;g38cb17cdb96_0_412" descr="未命名設計 (1)"/>
          <p:cNvPicPr preferRelativeResize="0"/>
          <p:nvPr/>
        </p:nvPicPr>
        <p:blipFill rotWithShape="1">
          <a:blip r:embed="rId5">
            <a:alphaModFix/>
          </a:blip>
          <a:srcRect t="65462" r="76096"/>
          <a:stretch/>
        </p:blipFill>
        <p:spPr>
          <a:xfrm rot="5400000">
            <a:off x="938098" y="-934920"/>
            <a:ext cx="1793877" cy="3666893"/>
          </a:xfrm>
          <a:prstGeom prst="rect">
            <a:avLst/>
          </a:prstGeom>
          <a:noFill/>
          <a:ln>
            <a:noFill/>
          </a:ln>
        </p:spPr>
      </p:pic>
      <p:pic>
        <p:nvPicPr>
          <p:cNvPr id="826" name="Google Shape;826;g38cb17cdb96_0_412" descr="未命名設計 (1)"/>
          <p:cNvPicPr preferRelativeResize="0"/>
          <p:nvPr/>
        </p:nvPicPr>
        <p:blipFill rotWithShape="1">
          <a:blip r:embed="rId5">
            <a:alphaModFix/>
          </a:blip>
          <a:srcRect l="56531" b="77862"/>
          <a:stretch/>
        </p:blipFill>
        <p:spPr>
          <a:xfrm rot="5400000">
            <a:off x="7867303" y="4733578"/>
            <a:ext cx="3285352" cy="2366847"/>
          </a:xfrm>
          <a:prstGeom prst="rect">
            <a:avLst/>
          </a:prstGeom>
          <a:noFill/>
          <a:ln>
            <a:noFill/>
          </a:ln>
        </p:spPr>
      </p:pic>
      <p:pic>
        <p:nvPicPr>
          <p:cNvPr id="827" name="Google Shape;827;g38cb17cdb96_0_412" descr="未命名設計 (1)"/>
          <p:cNvPicPr preferRelativeResize="0"/>
          <p:nvPr/>
        </p:nvPicPr>
        <p:blipFill rotWithShape="1">
          <a:blip r:embed="rId5">
            <a:alphaModFix/>
          </a:blip>
          <a:srcRect l="76656" t="24451" b="49074"/>
          <a:stretch/>
        </p:blipFill>
        <p:spPr>
          <a:xfrm rot="5400000">
            <a:off x="3496961" y="5262256"/>
            <a:ext cx="1764284" cy="2830552"/>
          </a:xfrm>
          <a:prstGeom prst="rect">
            <a:avLst/>
          </a:prstGeom>
          <a:noFill/>
          <a:ln>
            <a:noFill/>
          </a:ln>
        </p:spPr>
      </p:pic>
      <p:pic>
        <p:nvPicPr>
          <p:cNvPr id="828" name="Google Shape;828;g38cb17cdb96_0_412" descr="未命名設計 (1)"/>
          <p:cNvPicPr preferRelativeResize="0"/>
          <p:nvPr/>
        </p:nvPicPr>
        <p:blipFill rotWithShape="1">
          <a:blip r:embed="rId5">
            <a:alphaModFix/>
          </a:blip>
          <a:srcRect l="76656" t="74917" b="-169"/>
          <a:stretch/>
        </p:blipFill>
        <p:spPr>
          <a:xfrm rot="5400000">
            <a:off x="447382" y="5342740"/>
            <a:ext cx="1764284" cy="2699792"/>
          </a:xfrm>
          <a:prstGeom prst="rect">
            <a:avLst/>
          </a:prstGeom>
          <a:noFill/>
          <a:ln>
            <a:noFill/>
          </a:ln>
        </p:spPr>
      </p:pic>
      <p:sp>
        <p:nvSpPr>
          <p:cNvPr id="829" name="Google Shape;829;g38cb17cdb96_0_412"/>
          <p:cNvSpPr/>
          <p:nvPr/>
        </p:nvSpPr>
        <p:spPr>
          <a:xfrm>
            <a:off x="772459" y="184093"/>
            <a:ext cx="52821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548135"/>
                </a:solidFill>
                <a:latin typeface="Arial"/>
                <a:ea typeface="Arial"/>
                <a:cs typeface="Arial"/>
                <a:sym typeface="Arial"/>
              </a:rPr>
              <a:t>國風國中 11</a:t>
            </a:r>
            <a:r>
              <a:rPr lang="zh-TW" sz="2400">
                <a:solidFill>
                  <a:srgbClr val="548135"/>
                </a:solidFill>
              </a:rPr>
              <a:t>4</a:t>
            </a:r>
            <a:r>
              <a:rPr lang="zh-TW" sz="2400" b="0" i="0" u="none" strike="noStrike" cap="none">
                <a:solidFill>
                  <a:srgbClr val="548135"/>
                </a:solidFill>
                <a:latin typeface="Arial"/>
                <a:ea typeface="Arial"/>
                <a:cs typeface="Arial"/>
                <a:sym typeface="Arial"/>
              </a:rPr>
              <a:t>學年度 教師節感恩活動 </a:t>
            </a:r>
            <a:endParaRPr sz="2400" b="0" i="0" u="none" strike="noStrike" cap="none">
              <a:solidFill>
                <a:srgbClr val="548135"/>
              </a:solidFill>
              <a:latin typeface="Arial"/>
              <a:ea typeface="Arial"/>
              <a:cs typeface="Arial"/>
              <a:sym typeface="Arial"/>
            </a:endParaRPr>
          </a:p>
        </p:txBody>
      </p:sp>
      <p:pic>
        <p:nvPicPr>
          <p:cNvPr id="830" name="Google Shape;830;g38cb17cdb96_0_412"/>
          <p:cNvPicPr preferRelativeResize="0"/>
          <p:nvPr/>
        </p:nvPicPr>
        <p:blipFill rotWithShape="1">
          <a:blip r:embed="rId6">
            <a:alphaModFix/>
          </a:blip>
          <a:srcRect/>
          <a:stretch/>
        </p:blipFill>
        <p:spPr>
          <a:xfrm>
            <a:off x="138184" y="46804"/>
            <a:ext cx="634275" cy="634275"/>
          </a:xfrm>
          <a:prstGeom prst="rect">
            <a:avLst/>
          </a:prstGeom>
          <a:noFill/>
          <a:ln>
            <a:noFill/>
          </a:ln>
        </p:spPr>
      </p:pic>
      <p:grpSp>
        <p:nvGrpSpPr>
          <p:cNvPr id="831" name="Google Shape;831;g38cb17cdb96_0_412"/>
          <p:cNvGrpSpPr/>
          <p:nvPr/>
        </p:nvGrpSpPr>
        <p:grpSpPr>
          <a:xfrm>
            <a:off x="2699316" y="-113772"/>
            <a:ext cx="7543462" cy="2273808"/>
            <a:chOff x="2699316" y="-113772"/>
            <a:chExt cx="7543462" cy="2273808"/>
          </a:xfrm>
        </p:grpSpPr>
        <p:grpSp>
          <p:nvGrpSpPr>
            <p:cNvPr id="832" name="Google Shape;832;g38cb17cdb96_0_412"/>
            <p:cNvGrpSpPr/>
            <p:nvPr/>
          </p:nvGrpSpPr>
          <p:grpSpPr>
            <a:xfrm>
              <a:off x="6915981" y="-113772"/>
              <a:ext cx="3326797" cy="2273808"/>
              <a:chOff x="6518494" y="19393"/>
              <a:chExt cx="3326797" cy="2273808"/>
            </a:xfrm>
          </p:grpSpPr>
          <p:pic>
            <p:nvPicPr>
              <p:cNvPr id="833" name="Google Shape;833;g38cb17cdb96_0_412"/>
              <p:cNvPicPr preferRelativeResize="0"/>
              <p:nvPr/>
            </p:nvPicPr>
            <p:blipFill rotWithShape="1">
              <a:blip r:embed="rId7">
                <a:alphaModFix/>
              </a:blip>
              <a:srcRect l="21338" t="2950" r="54525" b="67453"/>
              <a:stretch/>
            </p:blipFill>
            <p:spPr>
              <a:xfrm rot="-470706">
                <a:off x="6631473" y="222277"/>
                <a:ext cx="3100840" cy="1868041"/>
              </a:xfrm>
              <a:prstGeom prst="rect">
                <a:avLst/>
              </a:prstGeom>
              <a:noFill/>
              <a:ln>
                <a:noFill/>
              </a:ln>
            </p:spPr>
          </p:pic>
          <p:grpSp>
            <p:nvGrpSpPr>
              <p:cNvPr id="834" name="Google Shape;834;g38cb17cdb96_0_412"/>
              <p:cNvGrpSpPr/>
              <p:nvPr/>
            </p:nvGrpSpPr>
            <p:grpSpPr>
              <a:xfrm>
                <a:off x="7158974" y="592357"/>
                <a:ext cx="2324700" cy="1241888"/>
                <a:chOff x="6822758" y="501521"/>
                <a:chExt cx="2324700" cy="1241888"/>
              </a:xfrm>
            </p:grpSpPr>
            <p:sp>
              <p:nvSpPr>
                <p:cNvPr id="835" name="Google Shape;835;g38cb17cdb96_0_412"/>
                <p:cNvSpPr txBox="1"/>
                <p:nvPr/>
              </p:nvSpPr>
              <p:spPr>
                <a:xfrm>
                  <a:off x="6822758" y="501521"/>
                  <a:ext cx="23247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大聲說出</a:t>
                  </a:r>
                  <a:endParaRPr sz="3200" b="1" i="0" u="none" strike="noStrike" cap="none">
                    <a:solidFill>
                      <a:srgbClr val="FF6600"/>
                    </a:solidFill>
                    <a:latin typeface="Arial"/>
                    <a:ea typeface="Arial"/>
                    <a:cs typeface="Arial"/>
                    <a:sym typeface="Arial"/>
                  </a:endParaRPr>
                </a:p>
              </p:txBody>
            </p:sp>
            <p:sp>
              <p:nvSpPr>
                <p:cNvPr id="836" name="Google Shape;836;g38cb17cdb96_0_412"/>
                <p:cNvSpPr/>
                <p:nvPr/>
              </p:nvSpPr>
              <p:spPr>
                <a:xfrm rot="-654668">
                  <a:off x="7094274" y="1102348"/>
                  <a:ext cx="633961" cy="5847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我</a:t>
                  </a:r>
                  <a:endParaRPr/>
                </a:p>
              </p:txBody>
            </p:sp>
            <p:sp>
              <p:nvSpPr>
                <p:cNvPr id="837" name="Google Shape;837;g38cb17cdb96_0_412"/>
                <p:cNvSpPr/>
                <p:nvPr/>
              </p:nvSpPr>
              <p:spPr>
                <a:xfrm>
                  <a:off x="7663532" y="1035409"/>
                  <a:ext cx="6354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4000" b="1" i="0" u="none" strike="noStrike" cap="none">
                      <a:solidFill>
                        <a:srgbClr val="FF6600"/>
                      </a:solidFill>
                      <a:latin typeface="Arial"/>
                      <a:ea typeface="Arial"/>
                      <a:cs typeface="Arial"/>
                      <a:sym typeface="Arial"/>
                    </a:rPr>
                    <a:t>愛</a:t>
                  </a:r>
                  <a:endParaRPr/>
                </a:p>
              </p:txBody>
            </p:sp>
            <p:sp>
              <p:nvSpPr>
                <p:cNvPr id="838" name="Google Shape;838;g38cb17cdb96_0_412"/>
                <p:cNvSpPr/>
                <p:nvPr/>
              </p:nvSpPr>
              <p:spPr>
                <a:xfrm rot="483394">
                  <a:off x="8234177" y="1086324"/>
                  <a:ext cx="595073" cy="5847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你</a:t>
                  </a:r>
                  <a:endParaRPr/>
                </a:p>
              </p:txBody>
            </p:sp>
          </p:grpSp>
          <p:pic>
            <p:nvPicPr>
              <p:cNvPr id="839" name="Google Shape;839;g38cb17cdb96_0_412"/>
              <p:cNvPicPr preferRelativeResize="0"/>
              <p:nvPr/>
            </p:nvPicPr>
            <p:blipFill rotWithShape="1">
              <a:blip r:embed="rId8">
                <a:alphaModFix/>
              </a:blip>
              <a:srcRect l="53153" t="26281" r="25811" b="52121"/>
              <a:stretch/>
            </p:blipFill>
            <p:spPr>
              <a:xfrm>
                <a:off x="9151383" y="884745"/>
                <a:ext cx="404031" cy="584776"/>
              </a:xfrm>
              <a:prstGeom prst="rect">
                <a:avLst/>
              </a:prstGeom>
              <a:noFill/>
              <a:ln>
                <a:noFill/>
              </a:ln>
            </p:spPr>
          </p:pic>
        </p:grpSp>
        <p:sp>
          <p:nvSpPr>
            <p:cNvPr id="840" name="Google Shape;840;g38cb17cdb96_0_412"/>
            <p:cNvSpPr txBox="1"/>
            <p:nvPr/>
          </p:nvSpPr>
          <p:spPr>
            <a:xfrm>
              <a:off x="2699316" y="746760"/>
              <a:ext cx="4900800" cy="1367700"/>
            </a:xfrm>
            <a:prstGeom prst="rect">
              <a:avLst/>
            </a:prstGeom>
            <a:noFill/>
            <a:ln>
              <a:noFill/>
            </a:ln>
          </p:spPr>
          <p:txBody>
            <a:bodyPr spcFirstLastPara="1" wrap="square" lIns="36575" tIns="36575" rIns="36575" bIns="36575" anchor="t" anchorCtr="0">
              <a:noAutofit/>
            </a:bodyPr>
            <a:lstStyle/>
            <a:p>
              <a:pPr marL="0" marR="0" lvl="0" indent="0" algn="ctr" rtl="0">
                <a:spcBef>
                  <a:spcPts val="0"/>
                </a:spcBef>
                <a:spcAft>
                  <a:spcPts val="0"/>
                </a:spcAft>
                <a:buNone/>
              </a:pPr>
              <a:r>
                <a:rPr lang="zh-TW" sz="8000" b="1" i="0" u="none" strike="noStrike" cap="none">
                  <a:solidFill>
                    <a:srgbClr val="FFFFFF"/>
                  </a:solidFill>
                  <a:latin typeface="Arial"/>
                  <a:ea typeface="Arial"/>
                  <a:cs typeface="Arial"/>
                  <a:sym typeface="Arial"/>
                </a:rPr>
                <a:t>師情話語</a:t>
              </a:r>
              <a:endParaRPr sz="1800" b="1" i="0" u="none" strike="noStrike" cap="none">
                <a:solidFill>
                  <a:srgbClr val="FFFFFF"/>
                </a:solidFill>
                <a:latin typeface="Arial"/>
                <a:ea typeface="Arial"/>
                <a:cs typeface="Arial"/>
                <a:sym typeface="Arial"/>
              </a:endParaRPr>
            </a:p>
          </p:txBody>
        </p:sp>
      </p:grpSp>
      <p:sp>
        <p:nvSpPr>
          <p:cNvPr id="841" name="Google Shape;841;g38cb17cdb96_0_412"/>
          <p:cNvSpPr/>
          <p:nvPr/>
        </p:nvSpPr>
        <p:spPr>
          <a:xfrm>
            <a:off x="4110330" y="7011126"/>
            <a:ext cx="3000900" cy="461700"/>
          </a:xfrm>
          <a:prstGeom prst="rect">
            <a:avLst/>
          </a:prstGeom>
          <a:noFill/>
          <a:ln>
            <a:noFill/>
          </a:ln>
          <a:effectLst>
            <a:outerShdw blurRad="50800" sx="1000" sy="1000" algn="ctr" rotWithShape="0">
              <a:schemeClr val="lt1"/>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8D5E2F"/>
                </a:solidFill>
                <a:latin typeface="Arial"/>
                <a:ea typeface="Arial"/>
                <a:cs typeface="Arial"/>
                <a:sym typeface="Arial"/>
              </a:rPr>
              <a:t>輔導處邀您共襄盛舉</a:t>
            </a:r>
            <a:endParaRPr sz="2400" b="0" i="0" u="none" strike="noStrike" cap="none">
              <a:solidFill>
                <a:srgbClr val="8D5E2F"/>
              </a:solidFill>
              <a:latin typeface="Calibri"/>
              <a:ea typeface="Calibri"/>
              <a:cs typeface="Calibri"/>
              <a:sym typeface="Calibri"/>
            </a:endParaRPr>
          </a:p>
        </p:txBody>
      </p:sp>
      <p:sp>
        <p:nvSpPr>
          <p:cNvPr id="842" name="Google Shape;842;g38cb17cdb96_0_412"/>
          <p:cNvSpPr/>
          <p:nvPr/>
        </p:nvSpPr>
        <p:spPr>
          <a:xfrm>
            <a:off x="591127" y="1904174"/>
            <a:ext cx="9009900" cy="4463400"/>
          </a:xfrm>
          <a:prstGeom prst="rect">
            <a:avLst/>
          </a:prstGeom>
          <a:blipFill rotWithShape="1">
            <a:blip r:embed="rId9">
              <a:alphaModFix amt="20000"/>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43" name="Google Shape;843;g38cb17cdb96_0_412"/>
          <p:cNvSpPr txBox="1"/>
          <p:nvPr/>
        </p:nvSpPr>
        <p:spPr>
          <a:xfrm>
            <a:off x="1502084" y="2039058"/>
            <a:ext cx="1259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黃羽彤</a:t>
            </a:r>
            <a:endParaRPr/>
          </a:p>
        </p:txBody>
      </p:sp>
      <p:sp>
        <p:nvSpPr>
          <p:cNvPr id="844" name="Google Shape;844;g38cb17cdb96_0_412"/>
          <p:cNvSpPr txBox="1"/>
          <p:nvPr/>
        </p:nvSpPr>
        <p:spPr>
          <a:xfrm>
            <a:off x="2705664" y="2040269"/>
            <a:ext cx="72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想對</a:t>
            </a:r>
            <a:endParaRPr/>
          </a:p>
        </p:txBody>
      </p:sp>
      <p:sp>
        <p:nvSpPr>
          <p:cNvPr id="845" name="Google Shape;845;g38cb17cdb96_0_412"/>
          <p:cNvSpPr txBox="1"/>
          <p:nvPr/>
        </p:nvSpPr>
        <p:spPr>
          <a:xfrm>
            <a:off x="3521821" y="2043544"/>
            <a:ext cx="13320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陳淑玲</a:t>
            </a:r>
            <a:endParaRPr/>
          </a:p>
        </p:txBody>
      </p:sp>
      <p:sp>
        <p:nvSpPr>
          <p:cNvPr id="846" name="Google Shape;846;g38cb17cdb96_0_412"/>
          <p:cNvSpPr txBox="1"/>
          <p:nvPr/>
        </p:nvSpPr>
        <p:spPr>
          <a:xfrm>
            <a:off x="4803275" y="2056193"/>
            <a:ext cx="914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老師說</a:t>
            </a:r>
            <a:endParaRPr/>
          </a:p>
        </p:txBody>
      </p:sp>
      <p:sp>
        <p:nvSpPr>
          <p:cNvPr id="847" name="Google Shape;847;g38cb17cdb96_0_412"/>
          <p:cNvSpPr txBox="1"/>
          <p:nvPr/>
        </p:nvSpPr>
        <p:spPr>
          <a:xfrm>
            <a:off x="747900" y="2530725"/>
            <a:ext cx="7262400" cy="42483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zh-TW" sz="2200">
                <a:solidFill>
                  <a:schemeClr val="dk1"/>
                </a:solidFill>
                <a:latin typeface="DFKai-SB"/>
                <a:ea typeface="DFKai-SB"/>
                <a:cs typeface="DFKai-SB"/>
                <a:sym typeface="DFKai-SB"/>
              </a:rPr>
              <a:t>老師，您總是處處為我們班著想，佈告欄上的藏頭詩、座位表，還有對大家的包容等等，都是您對我們705班的用心。您也很有耐心，總是溫柔的叮囑大家按時繳交作業，把班級事務都處理的井井有條。而您信任我，把一些比賽的項目交給我，這是我的光榮，很感謝您。也很感激您對我的關心和幫助，就算我沒有上到您的國文課，您還是會給予我許多協助，每天日記的評語都給我很大的支持和肯定，非常感謝您！未來在校園裡的三年光陰，請多多指教。預祝您『教師節快樂』！！</a:t>
            </a:r>
            <a:endParaRPr sz="17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2800">
              <a:solidFill>
                <a:schemeClr val="dk1"/>
              </a:solidFill>
              <a:latin typeface="DFKai-SB"/>
              <a:ea typeface="DFKai-SB"/>
              <a:cs typeface="DFKai-SB"/>
              <a:sym typeface="DFKai-SB"/>
            </a:endParaRPr>
          </a:p>
          <a:p>
            <a:pPr marL="0" marR="0" lvl="0" indent="0" algn="l" rtl="0">
              <a:spcBef>
                <a:spcPts val="0"/>
              </a:spcBef>
              <a:spcAft>
                <a:spcPts val="0"/>
              </a:spcAft>
              <a:buNone/>
            </a:pPr>
            <a:endParaRPr sz="4400">
              <a:solidFill>
                <a:schemeClr val="dk1"/>
              </a:solidFill>
              <a:latin typeface="DFKai-SB"/>
              <a:ea typeface="DFKai-SB"/>
              <a:cs typeface="DFKai-SB"/>
              <a:sym typeface="DFKai-SB"/>
            </a:endParaRPr>
          </a:p>
        </p:txBody>
      </p:sp>
      <p:sp>
        <p:nvSpPr>
          <p:cNvPr id="848" name="Google Shape;848;g38cb17cdb96_0_412"/>
          <p:cNvSpPr txBox="1"/>
          <p:nvPr/>
        </p:nvSpPr>
        <p:spPr>
          <a:xfrm>
            <a:off x="807369" y="2056193"/>
            <a:ext cx="755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Calibri"/>
                <a:ea typeface="Calibri"/>
                <a:cs typeface="Calibri"/>
                <a:sym typeface="Calibri"/>
              </a:rPr>
              <a:t>705</a:t>
            </a:r>
            <a:endParaRPr/>
          </a:p>
        </p:txBody>
      </p:sp>
      <p:pic>
        <p:nvPicPr>
          <p:cNvPr id="849" name="Google Shape;849;g38cb17cdb96_0_412"/>
          <p:cNvPicPr preferRelativeResize="0"/>
          <p:nvPr/>
        </p:nvPicPr>
        <p:blipFill rotWithShape="1">
          <a:blip r:embed="rId10">
            <a:alphaModFix/>
          </a:blip>
          <a:srcRect/>
          <a:stretch/>
        </p:blipFill>
        <p:spPr>
          <a:xfrm>
            <a:off x="7348350" y="4471850"/>
            <a:ext cx="2572900" cy="257287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pic>
        <p:nvPicPr>
          <p:cNvPr id="854" name="Google Shape;854;g38cb17cdb96_0_284" descr="未命名設計 (1)"/>
          <p:cNvPicPr preferRelativeResize="0"/>
          <p:nvPr/>
        </p:nvPicPr>
        <p:blipFill rotWithShape="1">
          <a:blip r:embed="rId3">
            <a:alphaModFix/>
          </a:blip>
          <a:srcRect r="55656" b="82022"/>
          <a:stretch/>
        </p:blipFill>
        <p:spPr>
          <a:xfrm rot="5400000">
            <a:off x="8056536" y="716276"/>
            <a:ext cx="3351558" cy="1922175"/>
          </a:xfrm>
          <a:prstGeom prst="rect">
            <a:avLst/>
          </a:prstGeom>
          <a:noFill/>
          <a:ln>
            <a:noFill/>
          </a:ln>
        </p:spPr>
      </p:pic>
      <p:pic>
        <p:nvPicPr>
          <p:cNvPr id="855" name="Google Shape;855;g38cb17cdb96_0_284" descr="未命名設計 (1)"/>
          <p:cNvPicPr preferRelativeResize="0"/>
          <p:nvPr/>
        </p:nvPicPr>
        <p:blipFill rotWithShape="1">
          <a:blip r:embed="rId4">
            <a:alphaModFix/>
          </a:blip>
          <a:srcRect t="21778" r="85905" b="51350"/>
          <a:stretch/>
        </p:blipFill>
        <p:spPr>
          <a:xfrm rot="5400000">
            <a:off x="7313070" y="-902308"/>
            <a:ext cx="1065214" cy="2872999"/>
          </a:xfrm>
          <a:prstGeom prst="rect">
            <a:avLst/>
          </a:prstGeom>
          <a:noFill/>
          <a:ln>
            <a:noFill/>
          </a:ln>
        </p:spPr>
      </p:pic>
      <p:pic>
        <p:nvPicPr>
          <p:cNvPr id="856" name="Google Shape;856;g38cb17cdb96_0_284" descr="未命名設計 (1)"/>
          <p:cNvPicPr preferRelativeResize="0"/>
          <p:nvPr/>
        </p:nvPicPr>
        <p:blipFill rotWithShape="1">
          <a:blip r:embed="rId5">
            <a:alphaModFix/>
          </a:blip>
          <a:srcRect t="65462" r="76096"/>
          <a:stretch/>
        </p:blipFill>
        <p:spPr>
          <a:xfrm rot="5400000">
            <a:off x="938098" y="-934920"/>
            <a:ext cx="1793877" cy="3666893"/>
          </a:xfrm>
          <a:prstGeom prst="rect">
            <a:avLst/>
          </a:prstGeom>
          <a:noFill/>
          <a:ln>
            <a:noFill/>
          </a:ln>
        </p:spPr>
      </p:pic>
      <p:pic>
        <p:nvPicPr>
          <p:cNvPr id="857" name="Google Shape;857;g38cb17cdb96_0_284" descr="未命名設計 (1)"/>
          <p:cNvPicPr preferRelativeResize="0"/>
          <p:nvPr/>
        </p:nvPicPr>
        <p:blipFill rotWithShape="1">
          <a:blip r:embed="rId5">
            <a:alphaModFix/>
          </a:blip>
          <a:srcRect l="56531" b="77862"/>
          <a:stretch/>
        </p:blipFill>
        <p:spPr>
          <a:xfrm rot="5400000">
            <a:off x="7867303" y="4733578"/>
            <a:ext cx="3285352" cy="2366847"/>
          </a:xfrm>
          <a:prstGeom prst="rect">
            <a:avLst/>
          </a:prstGeom>
          <a:noFill/>
          <a:ln>
            <a:noFill/>
          </a:ln>
        </p:spPr>
      </p:pic>
      <p:pic>
        <p:nvPicPr>
          <p:cNvPr id="858" name="Google Shape;858;g38cb17cdb96_0_284" descr="未命名設計 (1)"/>
          <p:cNvPicPr preferRelativeResize="0"/>
          <p:nvPr/>
        </p:nvPicPr>
        <p:blipFill rotWithShape="1">
          <a:blip r:embed="rId5">
            <a:alphaModFix/>
          </a:blip>
          <a:srcRect l="76656" t="24451" b="49074"/>
          <a:stretch/>
        </p:blipFill>
        <p:spPr>
          <a:xfrm rot="5400000">
            <a:off x="3496961" y="5262256"/>
            <a:ext cx="1764284" cy="2830552"/>
          </a:xfrm>
          <a:prstGeom prst="rect">
            <a:avLst/>
          </a:prstGeom>
          <a:noFill/>
          <a:ln>
            <a:noFill/>
          </a:ln>
        </p:spPr>
      </p:pic>
      <p:pic>
        <p:nvPicPr>
          <p:cNvPr id="859" name="Google Shape;859;g38cb17cdb96_0_284" descr="未命名設計 (1)"/>
          <p:cNvPicPr preferRelativeResize="0"/>
          <p:nvPr/>
        </p:nvPicPr>
        <p:blipFill rotWithShape="1">
          <a:blip r:embed="rId5">
            <a:alphaModFix/>
          </a:blip>
          <a:srcRect l="76656" t="74917" b="-169"/>
          <a:stretch/>
        </p:blipFill>
        <p:spPr>
          <a:xfrm rot="5400000">
            <a:off x="447382" y="5342740"/>
            <a:ext cx="1764284" cy="2699792"/>
          </a:xfrm>
          <a:prstGeom prst="rect">
            <a:avLst/>
          </a:prstGeom>
          <a:noFill/>
          <a:ln>
            <a:noFill/>
          </a:ln>
        </p:spPr>
      </p:pic>
      <p:sp>
        <p:nvSpPr>
          <p:cNvPr id="860" name="Google Shape;860;g38cb17cdb96_0_284"/>
          <p:cNvSpPr/>
          <p:nvPr/>
        </p:nvSpPr>
        <p:spPr>
          <a:xfrm>
            <a:off x="772459" y="184093"/>
            <a:ext cx="52821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548135"/>
                </a:solidFill>
                <a:latin typeface="Arial"/>
                <a:ea typeface="Arial"/>
                <a:cs typeface="Arial"/>
                <a:sym typeface="Arial"/>
              </a:rPr>
              <a:t>國風國中 11</a:t>
            </a:r>
            <a:r>
              <a:rPr lang="zh-TW" sz="2400">
                <a:solidFill>
                  <a:srgbClr val="548135"/>
                </a:solidFill>
              </a:rPr>
              <a:t>4</a:t>
            </a:r>
            <a:r>
              <a:rPr lang="zh-TW" sz="2400" b="0" i="0" u="none" strike="noStrike" cap="none">
                <a:solidFill>
                  <a:srgbClr val="548135"/>
                </a:solidFill>
                <a:latin typeface="Arial"/>
                <a:ea typeface="Arial"/>
                <a:cs typeface="Arial"/>
                <a:sym typeface="Arial"/>
              </a:rPr>
              <a:t>學年度 教師節感恩活動 </a:t>
            </a:r>
            <a:endParaRPr sz="2400" b="0" i="0" u="none" strike="noStrike" cap="none">
              <a:solidFill>
                <a:srgbClr val="548135"/>
              </a:solidFill>
              <a:latin typeface="Arial"/>
              <a:ea typeface="Arial"/>
              <a:cs typeface="Arial"/>
              <a:sym typeface="Arial"/>
            </a:endParaRPr>
          </a:p>
        </p:txBody>
      </p:sp>
      <p:pic>
        <p:nvPicPr>
          <p:cNvPr id="861" name="Google Shape;861;g38cb17cdb96_0_284"/>
          <p:cNvPicPr preferRelativeResize="0"/>
          <p:nvPr/>
        </p:nvPicPr>
        <p:blipFill rotWithShape="1">
          <a:blip r:embed="rId6">
            <a:alphaModFix/>
          </a:blip>
          <a:srcRect/>
          <a:stretch/>
        </p:blipFill>
        <p:spPr>
          <a:xfrm>
            <a:off x="138184" y="46804"/>
            <a:ext cx="634275" cy="634275"/>
          </a:xfrm>
          <a:prstGeom prst="rect">
            <a:avLst/>
          </a:prstGeom>
          <a:noFill/>
          <a:ln>
            <a:noFill/>
          </a:ln>
        </p:spPr>
      </p:pic>
      <p:grpSp>
        <p:nvGrpSpPr>
          <p:cNvPr id="862" name="Google Shape;862;g38cb17cdb96_0_284"/>
          <p:cNvGrpSpPr/>
          <p:nvPr/>
        </p:nvGrpSpPr>
        <p:grpSpPr>
          <a:xfrm>
            <a:off x="2699316" y="-113772"/>
            <a:ext cx="7543462" cy="2273808"/>
            <a:chOff x="2699316" y="-113772"/>
            <a:chExt cx="7543462" cy="2273808"/>
          </a:xfrm>
        </p:grpSpPr>
        <p:grpSp>
          <p:nvGrpSpPr>
            <p:cNvPr id="863" name="Google Shape;863;g38cb17cdb96_0_284"/>
            <p:cNvGrpSpPr/>
            <p:nvPr/>
          </p:nvGrpSpPr>
          <p:grpSpPr>
            <a:xfrm>
              <a:off x="6915981" y="-113772"/>
              <a:ext cx="3326797" cy="2273808"/>
              <a:chOff x="6518494" y="19393"/>
              <a:chExt cx="3326797" cy="2273808"/>
            </a:xfrm>
          </p:grpSpPr>
          <p:pic>
            <p:nvPicPr>
              <p:cNvPr id="864" name="Google Shape;864;g38cb17cdb96_0_284"/>
              <p:cNvPicPr preferRelativeResize="0"/>
              <p:nvPr/>
            </p:nvPicPr>
            <p:blipFill rotWithShape="1">
              <a:blip r:embed="rId7">
                <a:alphaModFix/>
              </a:blip>
              <a:srcRect l="21338" t="2950" r="54525" b="67453"/>
              <a:stretch/>
            </p:blipFill>
            <p:spPr>
              <a:xfrm rot="-470706">
                <a:off x="6631473" y="222277"/>
                <a:ext cx="3100840" cy="1868041"/>
              </a:xfrm>
              <a:prstGeom prst="rect">
                <a:avLst/>
              </a:prstGeom>
              <a:noFill/>
              <a:ln>
                <a:noFill/>
              </a:ln>
            </p:spPr>
          </p:pic>
          <p:grpSp>
            <p:nvGrpSpPr>
              <p:cNvPr id="865" name="Google Shape;865;g38cb17cdb96_0_284"/>
              <p:cNvGrpSpPr/>
              <p:nvPr/>
            </p:nvGrpSpPr>
            <p:grpSpPr>
              <a:xfrm>
                <a:off x="7158974" y="592357"/>
                <a:ext cx="2324700" cy="1241888"/>
                <a:chOff x="6822758" y="501521"/>
                <a:chExt cx="2324700" cy="1241888"/>
              </a:xfrm>
            </p:grpSpPr>
            <p:sp>
              <p:nvSpPr>
                <p:cNvPr id="866" name="Google Shape;866;g38cb17cdb96_0_284"/>
                <p:cNvSpPr txBox="1"/>
                <p:nvPr/>
              </p:nvSpPr>
              <p:spPr>
                <a:xfrm>
                  <a:off x="6822758" y="501521"/>
                  <a:ext cx="23247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大聲說出</a:t>
                  </a:r>
                  <a:endParaRPr sz="3200" b="1" i="0" u="none" strike="noStrike" cap="none">
                    <a:solidFill>
                      <a:srgbClr val="FF6600"/>
                    </a:solidFill>
                    <a:latin typeface="Arial"/>
                    <a:ea typeface="Arial"/>
                    <a:cs typeface="Arial"/>
                    <a:sym typeface="Arial"/>
                  </a:endParaRPr>
                </a:p>
              </p:txBody>
            </p:sp>
            <p:sp>
              <p:nvSpPr>
                <p:cNvPr id="867" name="Google Shape;867;g38cb17cdb96_0_284"/>
                <p:cNvSpPr/>
                <p:nvPr/>
              </p:nvSpPr>
              <p:spPr>
                <a:xfrm rot="-654668">
                  <a:off x="7094274" y="1102348"/>
                  <a:ext cx="633961" cy="5847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我</a:t>
                  </a:r>
                  <a:endParaRPr/>
                </a:p>
              </p:txBody>
            </p:sp>
            <p:sp>
              <p:nvSpPr>
                <p:cNvPr id="868" name="Google Shape;868;g38cb17cdb96_0_284"/>
                <p:cNvSpPr/>
                <p:nvPr/>
              </p:nvSpPr>
              <p:spPr>
                <a:xfrm>
                  <a:off x="7663532" y="1035409"/>
                  <a:ext cx="6354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4000" b="1" i="0" u="none" strike="noStrike" cap="none">
                      <a:solidFill>
                        <a:srgbClr val="FF6600"/>
                      </a:solidFill>
                      <a:latin typeface="Arial"/>
                      <a:ea typeface="Arial"/>
                      <a:cs typeface="Arial"/>
                      <a:sym typeface="Arial"/>
                    </a:rPr>
                    <a:t>愛</a:t>
                  </a:r>
                  <a:endParaRPr/>
                </a:p>
              </p:txBody>
            </p:sp>
            <p:sp>
              <p:nvSpPr>
                <p:cNvPr id="869" name="Google Shape;869;g38cb17cdb96_0_284"/>
                <p:cNvSpPr/>
                <p:nvPr/>
              </p:nvSpPr>
              <p:spPr>
                <a:xfrm rot="483394">
                  <a:off x="8234177" y="1086324"/>
                  <a:ext cx="595073" cy="5847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你</a:t>
                  </a:r>
                  <a:endParaRPr/>
                </a:p>
              </p:txBody>
            </p:sp>
          </p:grpSp>
          <p:pic>
            <p:nvPicPr>
              <p:cNvPr id="870" name="Google Shape;870;g38cb17cdb96_0_284"/>
              <p:cNvPicPr preferRelativeResize="0"/>
              <p:nvPr/>
            </p:nvPicPr>
            <p:blipFill rotWithShape="1">
              <a:blip r:embed="rId8">
                <a:alphaModFix/>
              </a:blip>
              <a:srcRect l="53153" t="26281" r="25811" b="52121"/>
              <a:stretch/>
            </p:blipFill>
            <p:spPr>
              <a:xfrm>
                <a:off x="9151383" y="884745"/>
                <a:ext cx="404031" cy="584776"/>
              </a:xfrm>
              <a:prstGeom prst="rect">
                <a:avLst/>
              </a:prstGeom>
              <a:noFill/>
              <a:ln>
                <a:noFill/>
              </a:ln>
            </p:spPr>
          </p:pic>
        </p:grpSp>
        <p:sp>
          <p:nvSpPr>
            <p:cNvPr id="871" name="Google Shape;871;g38cb17cdb96_0_284"/>
            <p:cNvSpPr txBox="1"/>
            <p:nvPr/>
          </p:nvSpPr>
          <p:spPr>
            <a:xfrm>
              <a:off x="2699316" y="746760"/>
              <a:ext cx="4900800" cy="1367700"/>
            </a:xfrm>
            <a:prstGeom prst="rect">
              <a:avLst/>
            </a:prstGeom>
            <a:noFill/>
            <a:ln>
              <a:noFill/>
            </a:ln>
          </p:spPr>
          <p:txBody>
            <a:bodyPr spcFirstLastPara="1" wrap="square" lIns="36575" tIns="36575" rIns="36575" bIns="36575" anchor="t" anchorCtr="0">
              <a:noAutofit/>
            </a:bodyPr>
            <a:lstStyle/>
            <a:p>
              <a:pPr marL="0" marR="0" lvl="0" indent="0" algn="ctr" rtl="0">
                <a:spcBef>
                  <a:spcPts val="0"/>
                </a:spcBef>
                <a:spcAft>
                  <a:spcPts val="0"/>
                </a:spcAft>
                <a:buNone/>
              </a:pPr>
              <a:r>
                <a:rPr lang="zh-TW" sz="8000" b="1" i="0" u="none" strike="noStrike" cap="none">
                  <a:solidFill>
                    <a:srgbClr val="FFFFFF"/>
                  </a:solidFill>
                  <a:latin typeface="Arial"/>
                  <a:ea typeface="Arial"/>
                  <a:cs typeface="Arial"/>
                  <a:sym typeface="Arial"/>
                </a:rPr>
                <a:t>師情話語</a:t>
              </a:r>
              <a:endParaRPr sz="1800" b="1" i="0" u="none" strike="noStrike" cap="none">
                <a:solidFill>
                  <a:srgbClr val="FFFFFF"/>
                </a:solidFill>
                <a:latin typeface="Arial"/>
                <a:ea typeface="Arial"/>
                <a:cs typeface="Arial"/>
                <a:sym typeface="Arial"/>
              </a:endParaRPr>
            </a:p>
          </p:txBody>
        </p:sp>
      </p:grpSp>
      <p:sp>
        <p:nvSpPr>
          <p:cNvPr id="872" name="Google Shape;872;g38cb17cdb96_0_284"/>
          <p:cNvSpPr/>
          <p:nvPr/>
        </p:nvSpPr>
        <p:spPr>
          <a:xfrm>
            <a:off x="4110330" y="7011126"/>
            <a:ext cx="3000900" cy="461700"/>
          </a:xfrm>
          <a:prstGeom prst="rect">
            <a:avLst/>
          </a:prstGeom>
          <a:noFill/>
          <a:ln>
            <a:noFill/>
          </a:ln>
          <a:effectLst>
            <a:outerShdw blurRad="50800" sx="1000" sy="1000" algn="ctr" rotWithShape="0">
              <a:schemeClr val="lt1"/>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8D5E2F"/>
                </a:solidFill>
                <a:latin typeface="Arial"/>
                <a:ea typeface="Arial"/>
                <a:cs typeface="Arial"/>
                <a:sym typeface="Arial"/>
              </a:rPr>
              <a:t>輔導處邀您共襄盛舉</a:t>
            </a:r>
            <a:endParaRPr sz="2400" b="0" i="0" u="none" strike="noStrike" cap="none">
              <a:solidFill>
                <a:srgbClr val="8D5E2F"/>
              </a:solidFill>
              <a:latin typeface="Calibri"/>
              <a:ea typeface="Calibri"/>
              <a:cs typeface="Calibri"/>
              <a:sym typeface="Calibri"/>
            </a:endParaRPr>
          </a:p>
        </p:txBody>
      </p:sp>
      <p:sp>
        <p:nvSpPr>
          <p:cNvPr id="873" name="Google Shape;873;g38cb17cdb96_0_284"/>
          <p:cNvSpPr/>
          <p:nvPr/>
        </p:nvSpPr>
        <p:spPr>
          <a:xfrm>
            <a:off x="591127" y="1904174"/>
            <a:ext cx="9009900" cy="4463400"/>
          </a:xfrm>
          <a:prstGeom prst="rect">
            <a:avLst/>
          </a:prstGeom>
          <a:blipFill rotWithShape="1">
            <a:blip r:embed="rId9">
              <a:alphaModFix amt="20000"/>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74" name="Google Shape;874;g38cb17cdb96_0_284"/>
          <p:cNvSpPr txBox="1"/>
          <p:nvPr/>
        </p:nvSpPr>
        <p:spPr>
          <a:xfrm>
            <a:off x="1765028" y="1871550"/>
            <a:ext cx="914400" cy="969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900">
                <a:solidFill>
                  <a:schemeClr val="dk1"/>
                </a:solidFill>
                <a:latin typeface="DFKai-SB"/>
                <a:ea typeface="DFKai-SB"/>
                <a:cs typeface="DFKai-SB"/>
                <a:sym typeface="DFKai-SB"/>
              </a:rPr>
              <a:t>江品錡</a:t>
            </a:r>
            <a:endParaRPr sz="1900">
              <a:solidFill>
                <a:schemeClr val="dk1"/>
              </a:solidFill>
              <a:latin typeface="DFKai-SB"/>
              <a:ea typeface="DFKai-SB"/>
              <a:cs typeface="DFKai-SB"/>
              <a:sym typeface="DFKai-SB"/>
            </a:endParaRPr>
          </a:p>
          <a:p>
            <a:pPr marL="0" marR="0" lvl="0" indent="0" algn="l" rtl="0">
              <a:spcBef>
                <a:spcPts val="0"/>
              </a:spcBef>
              <a:spcAft>
                <a:spcPts val="0"/>
              </a:spcAft>
              <a:buNone/>
            </a:pPr>
            <a:r>
              <a:rPr lang="zh-TW" sz="1900">
                <a:solidFill>
                  <a:schemeClr val="dk1"/>
                </a:solidFill>
                <a:latin typeface="DFKai-SB"/>
                <a:ea typeface="DFKai-SB"/>
                <a:cs typeface="DFKai-SB"/>
                <a:sym typeface="DFKai-SB"/>
              </a:rPr>
              <a:t>陳彥安</a:t>
            </a:r>
            <a:endParaRPr sz="1900">
              <a:solidFill>
                <a:schemeClr val="dk1"/>
              </a:solidFill>
              <a:latin typeface="DFKai-SB"/>
              <a:ea typeface="DFKai-SB"/>
              <a:cs typeface="DFKai-SB"/>
              <a:sym typeface="DFKai-SB"/>
            </a:endParaRPr>
          </a:p>
          <a:p>
            <a:pPr marL="0" marR="0" lvl="0" indent="0" algn="l" rtl="0">
              <a:spcBef>
                <a:spcPts val="0"/>
              </a:spcBef>
              <a:spcAft>
                <a:spcPts val="0"/>
              </a:spcAft>
              <a:buNone/>
            </a:pPr>
            <a:r>
              <a:rPr lang="zh-TW" sz="1900">
                <a:solidFill>
                  <a:schemeClr val="dk1"/>
                </a:solidFill>
                <a:latin typeface="DFKai-SB"/>
                <a:ea typeface="DFKai-SB"/>
                <a:cs typeface="DFKai-SB"/>
                <a:sym typeface="DFKai-SB"/>
              </a:rPr>
              <a:t>梁益丰</a:t>
            </a:r>
            <a:endParaRPr sz="900"/>
          </a:p>
        </p:txBody>
      </p:sp>
      <p:sp>
        <p:nvSpPr>
          <p:cNvPr id="875" name="Google Shape;875;g38cb17cdb96_0_284"/>
          <p:cNvSpPr txBox="1"/>
          <p:nvPr/>
        </p:nvSpPr>
        <p:spPr>
          <a:xfrm>
            <a:off x="2705664" y="2040269"/>
            <a:ext cx="72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想對</a:t>
            </a:r>
            <a:endParaRPr/>
          </a:p>
        </p:txBody>
      </p:sp>
      <p:sp>
        <p:nvSpPr>
          <p:cNvPr id="876" name="Google Shape;876;g38cb17cdb96_0_284"/>
          <p:cNvSpPr txBox="1"/>
          <p:nvPr/>
        </p:nvSpPr>
        <p:spPr>
          <a:xfrm>
            <a:off x="3521821" y="2043544"/>
            <a:ext cx="13320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何依蓮</a:t>
            </a:r>
            <a:endParaRPr/>
          </a:p>
        </p:txBody>
      </p:sp>
      <p:sp>
        <p:nvSpPr>
          <p:cNvPr id="877" name="Google Shape;877;g38cb17cdb96_0_284"/>
          <p:cNvSpPr txBox="1"/>
          <p:nvPr/>
        </p:nvSpPr>
        <p:spPr>
          <a:xfrm>
            <a:off x="4803275" y="2056193"/>
            <a:ext cx="914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老師說</a:t>
            </a:r>
            <a:endParaRPr/>
          </a:p>
        </p:txBody>
      </p:sp>
      <p:sp>
        <p:nvSpPr>
          <p:cNvPr id="878" name="Google Shape;878;g38cb17cdb96_0_284"/>
          <p:cNvSpPr txBox="1"/>
          <p:nvPr/>
        </p:nvSpPr>
        <p:spPr>
          <a:xfrm>
            <a:off x="747900" y="2796425"/>
            <a:ext cx="7262400" cy="39711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zh-TW" sz="3000">
                <a:solidFill>
                  <a:schemeClr val="dk1"/>
                </a:solidFill>
                <a:latin typeface="DFKai-SB"/>
                <a:ea typeface="DFKai-SB"/>
                <a:cs typeface="DFKai-SB"/>
                <a:sym typeface="DFKai-SB"/>
              </a:rPr>
              <a:t>感謝您這兩年來的教導，您帶我們學習了許多深奧的國學常識，賞析從古至今的文墨詩篇，且您的每堂課都讓我們樂在其中的學習，我們上課總有聊不完的話題。在我們心中你是最棒的國文老師！Love you~~~</a:t>
            </a:r>
            <a:endParaRPr sz="32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2800">
              <a:solidFill>
                <a:schemeClr val="dk1"/>
              </a:solidFill>
              <a:latin typeface="DFKai-SB"/>
              <a:ea typeface="DFKai-SB"/>
              <a:cs typeface="DFKai-SB"/>
              <a:sym typeface="DFKai-SB"/>
            </a:endParaRPr>
          </a:p>
          <a:p>
            <a:pPr marL="0" marR="0" lvl="0" indent="0" algn="l" rtl="0">
              <a:spcBef>
                <a:spcPts val="0"/>
              </a:spcBef>
              <a:spcAft>
                <a:spcPts val="0"/>
              </a:spcAft>
              <a:buNone/>
            </a:pPr>
            <a:endParaRPr sz="4400">
              <a:solidFill>
                <a:schemeClr val="dk1"/>
              </a:solidFill>
              <a:latin typeface="DFKai-SB"/>
              <a:ea typeface="DFKai-SB"/>
              <a:cs typeface="DFKai-SB"/>
              <a:sym typeface="DFKai-SB"/>
            </a:endParaRPr>
          </a:p>
        </p:txBody>
      </p:sp>
      <p:sp>
        <p:nvSpPr>
          <p:cNvPr id="879" name="Google Shape;879;g38cb17cdb96_0_284"/>
          <p:cNvSpPr txBox="1"/>
          <p:nvPr/>
        </p:nvSpPr>
        <p:spPr>
          <a:xfrm>
            <a:off x="807369" y="2056193"/>
            <a:ext cx="755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Calibri"/>
                <a:ea typeface="Calibri"/>
                <a:cs typeface="Calibri"/>
                <a:sym typeface="Calibri"/>
              </a:rPr>
              <a:t>904</a:t>
            </a:r>
            <a:endParaRPr/>
          </a:p>
        </p:txBody>
      </p:sp>
      <p:pic>
        <p:nvPicPr>
          <p:cNvPr id="880" name="Google Shape;880;g38cb17cdb96_0_284"/>
          <p:cNvPicPr preferRelativeResize="0"/>
          <p:nvPr/>
        </p:nvPicPr>
        <p:blipFill rotWithShape="1">
          <a:blip r:embed="rId10">
            <a:alphaModFix/>
          </a:blip>
          <a:srcRect/>
          <a:stretch/>
        </p:blipFill>
        <p:spPr>
          <a:xfrm>
            <a:off x="7348350" y="4471850"/>
            <a:ext cx="2572900" cy="257287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84"/>
        <p:cNvGrpSpPr/>
        <p:nvPr/>
      </p:nvGrpSpPr>
      <p:grpSpPr>
        <a:xfrm>
          <a:off x="0" y="0"/>
          <a:ext cx="0" cy="0"/>
          <a:chOff x="0" y="0"/>
          <a:chExt cx="0" cy="0"/>
        </a:xfrm>
      </p:grpSpPr>
      <p:pic>
        <p:nvPicPr>
          <p:cNvPr id="885" name="Google Shape;885;g38cb17cdb96_0_316" descr="未命名設計 (1)"/>
          <p:cNvPicPr preferRelativeResize="0"/>
          <p:nvPr/>
        </p:nvPicPr>
        <p:blipFill rotWithShape="1">
          <a:blip r:embed="rId3">
            <a:alphaModFix/>
          </a:blip>
          <a:srcRect r="55656" b="82022"/>
          <a:stretch/>
        </p:blipFill>
        <p:spPr>
          <a:xfrm rot="5400000">
            <a:off x="8056536" y="716276"/>
            <a:ext cx="3351558" cy="1922175"/>
          </a:xfrm>
          <a:prstGeom prst="rect">
            <a:avLst/>
          </a:prstGeom>
          <a:noFill/>
          <a:ln>
            <a:noFill/>
          </a:ln>
        </p:spPr>
      </p:pic>
      <p:pic>
        <p:nvPicPr>
          <p:cNvPr id="886" name="Google Shape;886;g38cb17cdb96_0_316" descr="未命名設計 (1)"/>
          <p:cNvPicPr preferRelativeResize="0"/>
          <p:nvPr/>
        </p:nvPicPr>
        <p:blipFill rotWithShape="1">
          <a:blip r:embed="rId4">
            <a:alphaModFix/>
          </a:blip>
          <a:srcRect t="21778" r="85905" b="51350"/>
          <a:stretch/>
        </p:blipFill>
        <p:spPr>
          <a:xfrm rot="5400000">
            <a:off x="7313070" y="-902308"/>
            <a:ext cx="1065214" cy="2872999"/>
          </a:xfrm>
          <a:prstGeom prst="rect">
            <a:avLst/>
          </a:prstGeom>
          <a:noFill/>
          <a:ln>
            <a:noFill/>
          </a:ln>
        </p:spPr>
      </p:pic>
      <p:pic>
        <p:nvPicPr>
          <p:cNvPr id="887" name="Google Shape;887;g38cb17cdb96_0_316" descr="未命名設計 (1)"/>
          <p:cNvPicPr preferRelativeResize="0"/>
          <p:nvPr/>
        </p:nvPicPr>
        <p:blipFill rotWithShape="1">
          <a:blip r:embed="rId5">
            <a:alphaModFix/>
          </a:blip>
          <a:srcRect t="65462" r="76096"/>
          <a:stretch/>
        </p:blipFill>
        <p:spPr>
          <a:xfrm rot="5400000">
            <a:off x="938098" y="-934920"/>
            <a:ext cx="1793877" cy="3666893"/>
          </a:xfrm>
          <a:prstGeom prst="rect">
            <a:avLst/>
          </a:prstGeom>
          <a:noFill/>
          <a:ln>
            <a:noFill/>
          </a:ln>
        </p:spPr>
      </p:pic>
      <p:pic>
        <p:nvPicPr>
          <p:cNvPr id="888" name="Google Shape;888;g38cb17cdb96_0_316" descr="未命名設計 (1)"/>
          <p:cNvPicPr preferRelativeResize="0"/>
          <p:nvPr/>
        </p:nvPicPr>
        <p:blipFill rotWithShape="1">
          <a:blip r:embed="rId5">
            <a:alphaModFix/>
          </a:blip>
          <a:srcRect l="56531" b="77862"/>
          <a:stretch/>
        </p:blipFill>
        <p:spPr>
          <a:xfrm rot="5400000">
            <a:off x="7867303" y="4733578"/>
            <a:ext cx="3285352" cy="2366847"/>
          </a:xfrm>
          <a:prstGeom prst="rect">
            <a:avLst/>
          </a:prstGeom>
          <a:noFill/>
          <a:ln>
            <a:noFill/>
          </a:ln>
        </p:spPr>
      </p:pic>
      <p:pic>
        <p:nvPicPr>
          <p:cNvPr id="889" name="Google Shape;889;g38cb17cdb96_0_316" descr="未命名設計 (1)"/>
          <p:cNvPicPr preferRelativeResize="0"/>
          <p:nvPr/>
        </p:nvPicPr>
        <p:blipFill rotWithShape="1">
          <a:blip r:embed="rId5">
            <a:alphaModFix/>
          </a:blip>
          <a:srcRect l="76656" t="24451" b="49074"/>
          <a:stretch/>
        </p:blipFill>
        <p:spPr>
          <a:xfrm rot="5400000">
            <a:off x="3496961" y="5262256"/>
            <a:ext cx="1764284" cy="2830552"/>
          </a:xfrm>
          <a:prstGeom prst="rect">
            <a:avLst/>
          </a:prstGeom>
          <a:noFill/>
          <a:ln>
            <a:noFill/>
          </a:ln>
        </p:spPr>
      </p:pic>
      <p:pic>
        <p:nvPicPr>
          <p:cNvPr id="890" name="Google Shape;890;g38cb17cdb96_0_316" descr="未命名設計 (1)"/>
          <p:cNvPicPr preferRelativeResize="0"/>
          <p:nvPr/>
        </p:nvPicPr>
        <p:blipFill rotWithShape="1">
          <a:blip r:embed="rId5">
            <a:alphaModFix/>
          </a:blip>
          <a:srcRect l="76656" t="74917" b="-169"/>
          <a:stretch/>
        </p:blipFill>
        <p:spPr>
          <a:xfrm rot="5400000">
            <a:off x="447382" y="5342740"/>
            <a:ext cx="1764284" cy="2699792"/>
          </a:xfrm>
          <a:prstGeom prst="rect">
            <a:avLst/>
          </a:prstGeom>
          <a:noFill/>
          <a:ln>
            <a:noFill/>
          </a:ln>
        </p:spPr>
      </p:pic>
      <p:sp>
        <p:nvSpPr>
          <p:cNvPr id="891" name="Google Shape;891;g38cb17cdb96_0_316"/>
          <p:cNvSpPr/>
          <p:nvPr/>
        </p:nvSpPr>
        <p:spPr>
          <a:xfrm>
            <a:off x="772459" y="184093"/>
            <a:ext cx="52821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548135"/>
                </a:solidFill>
                <a:latin typeface="Arial"/>
                <a:ea typeface="Arial"/>
                <a:cs typeface="Arial"/>
                <a:sym typeface="Arial"/>
              </a:rPr>
              <a:t>國風國中 11</a:t>
            </a:r>
            <a:r>
              <a:rPr lang="zh-TW" sz="2400">
                <a:solidFill>
                  <a:srgbClr val="548135"/>
                </a:solidFill>
              </a:rPr>
              <a:t>4</a:t>
            </a:r>
            <a:r>
              <a:rPr lang="zh-TW" sz="2400" b="0" i="0" u="none" strike="noStrike" cap="none">
                <a:solidFill>
                  <a:srgbClr val="548135"/>
                </a:solidFill>
                <a:latin typeface="Arial"/>
                <a:ea typeface="Arial"/>
                <a:cs typeface="Arial"/>
                <a:sym typeface="Arial"/>
              </a:rPr>
              <a:t>學年度 教師節感恩活動 </a:t>
            </a:r>
            <a:endParaRPr sz="2400" b="0" i="0" u="none" strike="noStrike" cap="none">
              <a:solidFill>
                <a:srgbClr val="548135"/>
              </a:solidFill>
              <a:latin typeface="Arial"/>
              <a:ea typeface="Arial"/>
              <a:cs typeface="Arial"/>
              <a:sym typeface="Arial"/>
            </a:endParaRPr>
          </a:p>
        </p:txBody>
      </p:sp>
      <p:pic>
        <p:nvPicPr>
          <p:cNvPr id="892" name="Google Shape;892;g38cb17cdb96_0_316"/>
          <p:cNvPicPr preferRelativeResize="0"/>
          <p:nvPr/>
        </p:nvPicPr>
        <p:blipFill rotWithShape="1">
          <a:blip r:embed="rId6">
            <a:alphaModFix/>
          </a:blip>
          <a:srcRect/>
          <a:stretch/>
        </p:blipFill>
        <p:spPr>
          <a:xfrm>
            <a:off x="138184" y="46804"/>
            <a:ext cx="634275" cy="634275"/>
          </a:xfrm>
          <a:prstGeom prst="rect">
            <a:avLst/>
          </a:prstGeom>
          <a:noFill/>
          <a:ln>
            <a:noFill/>
          </a:ln>
        </p:spPr>
      </p:pic>
      <p:grpSp>
        <p:nvGrpSpPr>
          <p:cNvPr id="893" name="Google Shape;893;g38cb17cdb96_0_316"/>
          <p:cNvGrpSpPr/>
          <p:nvPr/>
        </p:nvGrpSpPr>
        <p:grpSpPr>
          <a:xfrm>
            <a:off x="2699316" y="-113772"/>
            <a:ext cx="7543462" cy="2273808"/>
            <a:chOff x="2699316" y="-113772"/>
            <a:chExt cx="7543462" cy="2273808"/>
          </a:xfrm>
        </p:grpSpPr>
        <p:grpSp>
          <p:nvGrpSpPr>
            <p:cNvPr id="894" name="Google Shape;894;g38cb17cdb96_0_316"/>
            <p:cNvGrpSpPr/>
            <p:nvPr/>
          </p:nvGrpSpPr>
          <p:grpSpPr>
            <a:xfrm>
              <a:off x="6915981" y="-113772"/>
              <a:ext cx="3326797" cy="2273808"/>
              <a:chOff x="6518494" y="19393"/>
              <a:chExt cx="3326797" cy="2273808"/>
            </a:xfrm>
          </p:grpSpPr>
          <p:pic>
            <p:nvPicPr>
              <p:cNvPr id="895" name="Google Shape;895;g38cb17cdb96_0_316"/>
              <p:cNvPicPr preferRelativeResize="0"/>
              <p:nvPr/>
            </p:nvPicPr>
            <p:blipFill rotWithShape="1">
              <a:blip r:embed="rId7">
                <a:alphaModFix/>
              </a:blip>
              <a:srcRect l="21338" t="2950" r="54525" b="67453"/>
              <a:stretch/>
            </p:blipFill>
            <p:spPr>
              <a:xfrm rot="-470706">
                <a:off x="6631473" y="222277"/>
                <a:ext cx="3100840" cy="1868041"/>
              </a:xfrm>
              <a:prstGeom prst="rect">
                <a:avLst/>
              </a:prstGeom>
              <a:noFill/>
              <a:ln>
                <a:noFill/>
              </a:ln>
            </p:spPr>
          </p:pic>
          <p:grpSp>
            <p:nvGrpSpPr>
              <p:cNvPr id="896" name="Google Shape;896;g38cb17cdb96_0_316"/>
              <p:cNvGrpSpPr/>
              <p:nvPr/>
            </p:nvGrpSpPr>
            <p:grpSpPr>
              <a:xfrm>
                <a:off x="7158974" y="592357"/>
                <a:ext cx="2324700" cy="1241888"/>
                <a:chOff x="6822758" y="501521"/>
                <a:chExt cx="2324700" cy="1241888"/>
              </a:xfrm>
            </p:grpSpPr>
            <p:sp>
              <p:nvSpPr>
                <p:cNvPr id="897" name="Google Shape;897;g38cb17cdb96_0_316"/>
                <p:cNvSpPr txBox="1"/>
                <p:nvPr/>
              </p:nvSpPr>
              <p:spPr>
                <a:xfrm>
                  <a:off x="6822758" y="501521"/>
                  <a:ext cx="23247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大聲說出</a:t>
                  </a:r>
                  <a:endParaRPr sz="3200" b="1" i="0" u="none" strike="noStrike" cap="none">
                    <a:solidFill>
                      <a:srgbClr val="FF6600"/>
                    </a:solidFill>
                    <a:latin typeface="Arial"/>
                    <a:ea typeface="Arial"/>
                    <a:cs typeface="Arial"/>
                    <a:sym typeface="Arial"/>
                  </a:endParaRPr>
                </a:p>
              </p:txBody>
            </p:sp>
            <p:sp>
              <p:nvSpPr>
                <p:cNvPr id="898" name="Google Shape;898;g38cb17cdb96_0_316"/>
                <p:cNvSpPr/>
                <p:nvPr/>
              </p:nvSpPr>
              <p:spPr>
                <a:xfrm rot="-654668">
                  <a:off x="7094274" y="1102348"/>
                  <a:ext cx="633961" cy="5847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我</a:t>
                  </a:r>
                  <a:endParaRPr/>
                </a:p>
              </p:txBody>
            </p:sp>
            <p:sp>
              <p:nvSpPr>
                <p:cNvPr id="899" name="Google Shape;899;g38cb17cdb96_0_316"/>
                <p:cNvSpPr/>
                <p:nvPr/>
              </p:nvSpPr>
              <p:spPr>
                <a:xfrm>
                  <a:off x="7663532" y="1035409"/>
                  <a:ext cx="6354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4000" b="1" i="0" u="none" strike="noStrike" cap="none">
                      <a:solidFill>
                        <a:srgbClr val="FF6600"/>
                      </a:solidFill>
                      <a:latin typeface="Arial"/>
                      <a:ea typeface="Arial"/>
                      <a:cs typeface="Arial"/>
                      <a:sym typeface="Arial"/>
                    </a:rPr>
                    <a:t>愛</a:t>
                  </a:r>
                  <a:endParaRPr/>
                </a:p>
              </p:txBody>
            </p:sp>
            <p:sp>
              <p:nvSpPr>
                <p:cNvPr id="900" name="Google Shape;900;g38cb17cdb96_0_316"/>
                <p:cNvSpPr/>
                <p:nvPr/>
              </p:nvSpPr>
              <p:spPr>
                <a:xfrm rot="483394">
                  <a:off x="8234177" y="1086324"/>
                  <a:ext cx="595073" cy="5847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你</a:t>
                  </a:r>
                  <a:endParaRPr/>
                </a:p>
              </p:txBody>
            </p:sp>
          </p:grpSp>
          <p:pic>
            <p:nvPicPr>
              <p:cNvPr id="901" name="Google Shape;901;g38cb17cdb96_0_316"/>
              <p:cNvPicPr preferRelativeResize="0"/>
              <p:nvPr/>
            </p:nvPicPr>
            <p:blipFill rotWithShape="1">
              <a:blip r:embed="rId8">
                <a:alphaModFix/>
              </a:blip>
              <a:srcRect l="53153" t="26281" r="25811" b="52121"/>
              <a:stretch/>
            </p:blipFill>
            <p:spPr>
              <a:xfrm>
                <a:off x="9151383" y="884745"/>
                <a:ext cx="404031" cy="584776"/>
              </a:xfrm>
              <a:prstGeom prst="rect">
                <a:avLst/>
              </a:prstGeom>
              <a:noFill/>
              <a:ln>
                <a:noFill/>
              </a:ln>
            </p:spPr>
          </p:pic>
        </p:grpSp>
        <p:sp>
          <p:nvSpPr>
            <p:cNvPr id="902" name="Google Shape;902;g38cb17cdb96_0_316"/>
            <p:cNvSpPr txBox="1"/>
            <p:nvPr/>
          </p:nvSpPr>
          <p:spPr>
            <a:xfrm>
              <a:off x="2699316" y="746760"/>
              <a:ext cx="4900800" cy="1367700"/>
            </a:xfrm>
            <a:prstGeom prst="rect">
              <a:avLst/>
            </a:prstGeom>
            <a:noFill/>
            <a:ln>
              <a:noFill/>
            </a:ln>
          </p:spPr>
          <p:txBody>
            <a:bodyPr spcFirstLastPara="1" wrap="square" lIns="36575" tIns="36575" rIns="36575" bIns="36575" anchor="t" anchorCtr="0">
              <a:noAutofit/>
            </a:bodyPr>
            <a:lstStyle/>
            <a:p>
              <a:pPr marL="0" marR="0" lvl="0" indent="0" algn="ctr" rtl="0">
                <a:spcBef>
                  <a:spcPts val="0"/>
                </a:spcBef>
                <a:spcAft>
                  <a:spcPts val="0"/>
                </a:spcAft>
                <a:buNone/>
              </a:pPr>
              <a:r>
                <a:rPr lang="zh-TW" sz="8000" b="1" i="0" u="none" strike="noStrike" cap="none">
                  <a:solidFill>
                    <a:srgbClr val="FFFFFF"/>
                  </a:solidFill>
                  <a:latin typeface="Arial"/>
                  <a:ea typeface="Arial"/>
                  <a:cs typeface="Arial"/>
                  <a:sym typeface="Arial"/>
                </a:rPr>
                <a:t>師情話語</a:t>
              </a:r>
              <a:endParaRPr sz="1800" b="1" i="0" u="none" strike="noStrike" cap="none">
                <a:solidFill>
                  <a:srgbClr val="FFFFFF"/>
                </a:solidFill>
                <a:latin typeface="Arial"/>
                <a:ea typeface="Arial"/>
                <a:cs typeface="Arial"/>
                <a:sym typeface="Arial"/>
              </a:endParaRPr>
            </a:p>
          </p:txBody>
        </p:sp>
      </p:grpSp>
      <p:sp>
        <p:nvSpPr>
          <p:cNvPr id="903" name="Google Shape;903;g38cb17cdb96_0_316"/>
          <p:cNvSpPr/>
          <p:nvPr/>
        </p:nvSpPr>
        <p:spPr>
          <a:xfrm>
            <a:off x="4110330" y="7011126"/>
            <a:ext cx="3000900" cy="461700"/>
          </a:xfrm>
          <a:prstGeom prst="rect">
            <a:avLst/>
          </a:prstGeom>
          <a:noFill/>
          <a:ln>
            <a:noFill/>
          </a:ln>
          <a:effectLst>
            <a:outerShdw blurRad="50800" sx="1000" sy="1000" algn="ctr" rotWithShape="0">
              <a:schemeClr val="lt1"/>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8D5E2F"/>
                </a:solidFill>
                <a:latin typeface="Arial"/>
                <a:ea typeface="Arial"/>
                <a:cs typeface="Arial"/>
                <a:sym typeface="Arial"/>
              </a:rPr>
              <a:t>輔導處邀您共襄盛舉</a:t>
            </a:r>
            <a:endParaRPr sz="2400" b="0" i="0" u="none" strike="noStrike" cap="none">
              <a:solidFill>
                <a:srgbClr val="8D5E2F"/>
              </a:solidFill>
              <a:latin typeface="Calibri"/>
              <a:ea typeface="Calibri"/>
              <a:cs typeface="Calibri"/>
              <a:sym typeface="Calibri"/>
            </a:endParaRPr>
          </a:p>
        </p:txBody>
      </p:sp>
      <p:sp>
        <p:nvSpPr>
          <p:cNvPr id="904" name="Google Shape;904;g38cb17cdb96_0_316"/>
          <p:cNvSpPr/>
          <p:nvPr/>
        </p:nvSpPr>
        <p:spPr>
          <a:xfrm>
            <a:off x="591127" y="1904174"/>
            <a:ext cx="9009900" cy="4463400"/>
          </a:xfrm>
          <a:prstGeom prst="rect">
            <a:avLst/>
          </a:prstGeom>
          <a:blipFill rotWithShape="1">
            <a:blip r:embed="rId9">
              <a:alphaModFix amt="20000"/>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05" name="Google Shape;905;g38cb17cdb96_0_316"/>
          <p:cNvSpPr txBox="1"/>
          <p:nvPr/>
        </p:nvSpPr>
        <p:spPr>
          <a:xfrm>
            <a:off x="1765028" y="1871550"/>
            <a:ext cx="914400" cy="969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900">
                <a:solidFill>
                  <a:schemeClr val="dk1"/>
                </a:solidFill>
                <a:latin typeface="DFKai-SB"/>
                <a:ea typeface="DFKai-SB"/>
                <a:cs typeface="DFKai-SB"/>
                <a:sym typeface="DFKai-SB"/>
              </a:rPr>
              <a:t>賴均略 黃育琳 宋惟恩</a:t>
            </a:r>
            <a:endParaRPr sz="900"/>
          </a:p>
        </p:txBody>
      </p:sp>
      <p:sp>
        <p:nvSpPr>
          <p:cNvPr id="906" name="Google Shape;906;g38cb17cdb96_0_316"/>
          <p:cNvSpPr txBox="1"/>
          <p:nvPr/>
        </p:nvSpPr>
        <p:spPr>
          <a:xfrm>
            <a:off x="2705664" y="2040269"/>
            <a:ext cx="72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想對</a:t>
            </a:r>
            <a:endParaRPr/>
          </a:p>
        </p:txBody>
      </p:sp>
      <p:sp>
        <p:nvSpPr>
          <p:cNvPr id="907" name="Google Shape;907;g38cb17cdb96_0_316"/>
          <p:cNvSpPr txBox="1"/>
          <p:nvPr/>
        </p:nvSpPr>
        <p:spPr>
          <a:xfrm>
            <a:off x="3521821" y="2043544"/>
            <a:ext cx="13320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黃惠君</a:t>
            </a:r>
            <a:endParaRPr/>
          </a:p>
        </p:txBody>
      </p:sp>
      <p:sp>
        <p:nvSpPr>
          <p:cNvPr id="908" name="Google Shape;908;g38cb17cdb96_0_316"/>
          <p:cNvSpPr txBox="1"/>
          <p:nvPr/>
        </p:nvSpPr>
        <p:spPr>
          <a:xfrm>
            <a:off x="4803275" y="2056193"/>
            <a:ext cx="914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老師說</a:t>
            </a:r>
            <a:endParaRPr/>
          </a:p>
        </p:txBody>
      </p:sp>
      <p:sp>
        <p:nvSpPr>
          <p:cNvPr id="909" name="Google Shape;909;g38cb17cdb96_0_316"/>
          <p:cNvSpPr txBox="1"/>
          <p:nvPr/>
        </p:nvSpPr>
        <p:spPr>
          <a:xfrm>
            <a:off x="747900" y="2796425"/>
            <a:ext cx="7262400" cy="44637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zh-TW" sz="2600">
                <a:solidFill>
                  <a:schemeClr val="dk1"/>
                </a:solidFill>
                <a:latin typeface="DFKai-SB"/>
                <a:ea typeface="DFKai-SB"/>
                <a:cs typeface="DFKai-SB"/>
                <a:sym typeface="DFKai-SB"/>
              </a:rPr>
              <a:t>親愛的惠君老師：</a:t>
            </a:r>
            <a:endParaRPr sz="2600">
              <a:solidFill>
                <a:schemeClr val="dk1"/>
              </a:solidFill>
              <a:latin typeface="DFKai-SB"/>
              <a:ea typeface="DFKai-SB"/>
              <a:cs typeface="DFKai-SB"/>
              <a:sym typeface="DFKai-SB"/>
            </a:endParaRPr>
          </a:p>
          <a:p>
            <a:pPr marL="0" lvl="0" indent="0" algn="l" rtl="0">
              <a:spcBef>
                <a:spcPts val="0"/>
              </a:spcBef>
              <a:spcAft>
                <a:spcPts val="0"/>
              </a:spcAft>
              <a:buSzPts val="1100"/>
              <a:buNone/>
            </a:pPr>
            <a:r>
              <a:rPr lang="zh-TW" sz="2600">
                <a:solidFill>
                  <a:schemeClr val="dk1"/>
                </a:solidFill>
                <a:latin typeface="DFKai-SB"/>
                <a:ea typeface="DFKai-SB"/>
                <a:cs typeface="DFKai-SB"/>
                <a:sym typeface="DFKai-SB"/>
              </a:rPr>
              <a:t>謝謝您兩年來的陪伴和教誨，這兩年來我們從您身上學到了許多人生的大道理和英文學習技巧。雖然有時候您很嚴格，但我們知道且能感覺到您是一個內心溫暖和有耐心的人，很高興能在國風遇見您這麼好的老師，祝您教師節快樂！！</a:t>
            </a:r>
            <a:endParaRPr sz="2600">
              <a:solidFill>
                <a:schemeClr val="dk1"/>
              </a:solidFill>
              <a:latin typeface="DFKai-SB"/>
              <a:ea typeface="DFKai-SB"/>
              <a:cs typeface="DFKai-SB"/>
              <a:sym typeface="DFKai-SB"/>
            </a:endParaRPr>
          </a:p>
          <a:p>
            <a:pPr marL="0" lvl="0" indent="0" algn="l" rtl="0">
              <a:spcBef>
                <a:spcPts val="0"/>
              </a:spcBef>
              <a:spcAft>
                <a:spcPts val="0"/>
              </a:spcAft>
              <a:buSzPts val="1100"/>
              <a:buNone/>
            </a:pPr>
            <a:r>
              <a:rPr lang="zh-TW" sz="2600">
                <a:solidFill>
                  <a:schemeClr val="dk1"/>
                </a:solidFill>
                <a:latin typeface="DFKai-SB"/>
                <a:ea typeface="DFKai-SB"/>
                <a:cs typeface="DFKai-SB"/>
                <a:sym typeface="DFKai-SB"/>
              </a:rPr>
              <a:t> 904敬上o(^▽^)o</a:t>
            </a:r>
            <a:endParaRPr sz="26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30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2800">
              <a:solidFill>
                <a:schemeClr val="dk1"/>
              </a:solidFill>
              <a:latin typeface="DFKai-SB"/>
              <a:ea typeface="DFKai-SB"/>
              <a:cs typeface="DFKai-SB"/>
              <a:sym typeface="DFKai-SB"/>
            </a:endParaRPr>
          </a:p>
          <a:p>
            <a:pPr marL="0" marR="0" lvl="0" indent="0" algn="l" rtl="0">
              <a:spcBef>
                <a:spcPts val="0"/>
              </a:spcBef>
              <a:spcAft>
                <a:spcPts val="0"/>
              </a:spcAft>
              <a:buNone/>
            </a:pPr>
            <a:endParaRPr sz="4400">
              <a:solidFill>
                <a:schemeClr val="dk1"/>
              </a:solidFill>
              <a:latin typeface="DFKai-SB"/>
              <a:ea typeface="DFKai-SB"/>
              <a:cs typeface="DFKai-SB"/>
              <a:sym typeface="DFKai-SB"/>
            </a:endParaRPr>
          </a:p>
        </p:txBody>
      </p:sp>
      <p:sp>
        <p:nvSpPr>
          <p:cNvPr id="910" name="Google Shape;910;g38cb17cdb96_0_316"/>
          <p:cNvSpPr txBox="1"/>
          <p:nvPr/>
        </p:nvSpPr>
        <p:spPr>
          <a:xfrm>
            <a:off x="807369" y="2056193"/>
            <a:ext cx="755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Calibri"/>
                <a:ea typeface="Calibri"/>
                <a:cs typeface="Calibri"/>
                <a:sym typeface="Calibri"/>
              </a:rPr>
              <a:t>904</a:t>
            </a:r>
            <a:endParaRPr/>
          </a:p>
        </p:txBody>
      </p:sp>
      <p:pic>
        <p:nvPicPr>
          <p:cNvPr id="911" name="Google Shape;911;g38cb17cdb96_0_316"/>
          <p:cNvPicPr preferRelativeResize="0"/>
          <p:nvPr/>
        </p:nvPicPr>
        <p:blipFill rotWithShape="1">
          <a:blip r:embed="rId10">
            <a:alphaModFix/>
          </a:blip>
          <a:srcRect/>
          <a:stretch/>
        </p:blipFill>
        <p:spPr>
          <a:xfrm>
            <a:off x="7348350" y="4471850"/>
            <a:ext cx="2572900" cy="257287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15"/>
        <p:cNvGrpSpPr/>
        <p:nvPr/>
      </p:nvGrpSpPr>
      <p:grpSpPr>
        <a:xfrm>
          <a:off x="0" y="0"/>
          <a:ext cx="0" cy="0"/>
          <a:chOff x="0" y="0"/>
          <a:chExt cx="0" cy="0"/>
        </a:xfrm>
      </p:grpSpPr>
      <p:pic>
        <p:nvPicPr>
          <p:cNvPr id="916" name="Google Shape;916;g3826fad3a9a_0_61" descr="未命名設計 (1)"/>
          <p:cNvPicPr preferRelativeResize="0"/>
          <p:nvPr/>
        </p:nvPicPr>
        <p:blipFill rotWithShape="1">
          <a:blip r:embed="rId3">
            <a:alphaModFix/>
          </a:blip>
          <a:srcRect r="55656" b="82022"/>
          <a:stretch/>
        </p:blipFill>
        <p:spPr>
          <a:xfrm rot="5400000">
            <a:off x="8056536" y="716276"/>
            <a:ext cx="3351558" cy="1922175"/>
          </a:xfrm>
          <a:prstGeom prst="rect">
            <a:avLst/>
          </a:prstGeom>
          <a:noFill/>
          <a:ln>
            <a:noFill/>
          </a:ln>
        </p:spPr>
      </p:pic>
      <p:pic>
        <p:nvPicPr>
          <p:cNvPr id="917" name="Google Shape;917;g3826fad3a9a_0_61" descr="未命名設計 (1)"/>
          <p:cNvPicPr preferRelativeResize="0"/>
          <p:nvPr/>
        </p:nvPicPr>
        <p:blipFill rotWithShape="1">
          <a:blip r:embed="rId4">
            <a:alphaModFix/>
          </a:blip>
          <a:srcRect t="21778" r="85905" b="51350"/>
          <a:stretch/>
        </p:blipFill>
        <p:spPr>
          <a:xfrm rot="5400000">
            <a:off x="7313070" y="-902308"/>
            <a:ext cx="1065214" cy="2872999"/>
          </a:xfrm>
          <a:prstGeom prst="rect">
            <a:avLst/>
          </a:prstGeom>
          <a:noFill/>
          <a:ln>
            <a:noFill/>
          </a:ln>
        </p:spPr>
      </p:pic>
      <p:pic>
        <p:nvPicPr>
          <p:cNvPr id="918" name="Google Shape;918;g3826fad3a9a_0_61" descr="未命名設計 (1)"/>
          <p:cNvPicPr preferRelativeResize="0"/>
          <p:nvPr/>
        </p:nvPicPr>
        <p:blipFill rotWithShape="1">
          <a:blip r:embed="rId5">
            <a:alphaModFix/>
          </a:blip>
          <a:srcRect t="65462" r="76096"/>
          <a:stretch/>
        </p:blipFill>
        <p:spPr>
          <a:xfrm rot="5400000">
            <a:off x="938098" y="-934920"/>
            <a:ext cx="1793877" cy="3666893"/>
          </a:xfrm>
          <a:prstGeom prst="rect">
            <a:avLst/>
          </a:prstGeom>
          <a:noFill/>
          <a:ln>
            <a:noFill/>
          </a:ln>
        </p:spPr>
      </p:pic>
      <p:pic>
        <p:nvPicPr>
          <p:cNvPr id="919" name="Google Shape;919;g3826fad3a9a_0_61" descr="未命名設計 (1)"/>
          <p:cNvPicPr preferRelativeResize="0"/>
          <p:nvPr/>
        </p:nvPicPr>
        <p:blipFill rotWithShape="1">
          <a:blip r:embed="rId5">
            <a:alphaModFix/>
          </a:blip>
          <a:srcRect l="56531" b="77862"/>
          <a:stretch/>
        </p:blipFill>
        <p:spPr>
          <a:xfrm rot="5400000">
            <a:off x="7867303" y="4733578"/>
            <a:ext cx="3285352" cy="2366847"/>
          </a:xfrm>
          <a:prstGeom prst="rect">
            <a:avLst/>
          </a:prstGeom>
          <a:noFill/>
          <a:ln>
            <a:noFill/>
          </a:ln>
        </p:spPr>
      </p:pic>
      <p:pic>
        <p:nvPicPr>
          <p:cNvPr id="920" name="Google Shape;920;g3826fad3a9a_0_61" descr="未命名設計 (1)"/>
          <p:cNvPicPr preferRelativeResize="0"/>
          <p:nvPr/>
        </p:nvPicPr>
        <p:blipFill rotWithShape="1">
          <a:blip r:embed="rId5">
            <a:alphaModFix/>
          </a:blip>
          <a:srcRect l="76656" t="24451" b="49074"/>
          <a:stretch/>
        </p:blipFill>
        <p:spPr>
          <a:xfrm rot="5400000">
            <a:off x="3496961" y="5262256"/>
            <a:ext cx="1764284" cy="2830552"/>
          </a:xfrm>
          <a:prstGeom prst="rect">
            <a:avLst/>
          </a:prstGeom>
          <a:noFill/>
          <a:ln>
            <a:noFill/>
          </a:ln>
        </p:spPr>
      </p:pic>
      <p:pic>
        <p:nvPicPr>
          <p:cNvPr id="921" name="Google Shape;921;g3826fad3a9a_0_61" descr="未命名設計 (1)"/>
          <p:cNvPicPr preferRelativeResize="0"/>
          <p:nvPr/>
        </p:nvPicPr>
        <p:blipFill rotWithShape="1">
          <a:blip r:embed="rId5">
            <a:alphaModFix/>
          </a:blip>
          <a:srcRect l="76656" t="74917" b="-169"/>
          <a:stretch/>
        </p:blipFill>
        <p:spPr>
          <a:xfrm rot="5400000">
            <a:off x="447382" y="5342740"/>
            <a:ext cx="1764284" cy="2699792"/>
          </a:xfrm>
          <a:prstGeom prst="rect">
            <a:avLst/>
          </a:prstGeom>
          <a:noFill/>
          <a:ln>
            <a:noFill/>
          </a:ln>
        </p:spPr>
      </p:pic>
      <p:sp>
        <p:nvSpPr>
          <p:cNvPr id="922" name="Google Shape;922;g3826fad3a9a_0_61"/>
          <p:cNvSpPr/>
          <p:nvPr/>
        </p:nvSpPr>
        <p:spPr>
          <a:xfrm>
            <a:off x="772459" y="184093"/>
            <a:ext cx="52821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548135"/>
                </a:solidFill>
                <a:latin typeface="Arial"/>
                <a:ea typeface="Arial"/>
                <a:cs typeface="Arial"/>
                <a:sym typeface="Arial"/>
              </a:rPr>
              <a:t>國風國中 11</a:t>
            </a:r>
            <a:r>
              <a:rPr lang="zh-TW" sz="2400">
                <a:solidFill>
                  <a:srgbClr val="548135"/>
                </a:solidFill>
              </a:rPr>
              <a:t>4</a:t>
            </a:r>
            <a:r>
              <a:rPr lang="zh-TW" sz="2400" b="0" i="0" u="none" strike="noStrike" cap="none">
                <a:solidFill>
                  <a:srgbClr val="548135"/>
                </a:solidFill>
                <a:latin typeface="Arial"/>
                <a:ea typeface="Arial"/>
                <a:cs typeface="Arial"/>
                <a:sym typeface="Arial"/>
              </a:rPr>
              <a:t>學年度 教師節感恩活動 </a:t>
            </a:r>
            <a:endParaRPr sz="2400" b="0" i="0" u="none" strike="noStrike" cap="none">
              <a:solidFill>
                <a:srgbClr val="548135"/>
              </a:solidFill>
              <a:latin typeface="Arial"/>
              <a:ea typeface="Arial"/>
              <a:cs typeface="Arial"/>
              <a:sym typeface="Arial"/>
            </a:endParaRPr>
          </a:p>
        </p:txBody>
      </p:sp>
      <p:pic>
        <p:nvPicPr>
          <p:cNvPr id="923" name="Google Shape;923;g3826fad3a9a_0_61"/>
          <p:cNvPicPr preferRelativeResize="0"/>
          <p:nvPr/>
        </p:nvPicPr>
        <p:blipFill rotWithShape="1">
          <a:blip r:embed="rId6">
            <a:alphaModFix/>
          </a:blip>
          <a:srcRect/>
          <a:stretch/>
        </p:blipFill>
        <p:spPr>
          <a:xfrm>
            <a:off x="138184" y="46804"/>
            <a:ext cx="634275" cy="634275"/>
          </a:xfrm>
          <a:prstGeom prst="rect">
            <a:avLst/>
          </a:prstGeom>
          <a:noFill/>
          <a:ln>
            <a:noFill/>
          </a:ln>
        </p:spPr>
      </p:pic>
      <p:grpSp>
        <p:nvGrpSpPr>
          <p:cNvPr id="924" name="Google Shape;924;g3826fad3a9a_0_61"/>
          <p:cNvGrpSpPr/>
          <p:nvPr/>
        </p:nvGrpSpPr>
        <p:grpSpPr>
          <a:xfrm>
            <a:off x="2699316" y="-113772"/>
            <a:ext cx="7543462" cy="2273808"/>
            <a:chOff x="2699316" y="-113772"/>
            <a:chExt cx="7543462" cy="2273808"/>
          </a:xfrm>
        </p:grpSpPr>
        <p:grpSp>
          <p:nvGrpSpPr>
            <p:cNvPr id="925" name="Google Shape;925;g3826fad3a9a_0_61"/>
            <p:cNvGrpSpPr/>
            <p:nvPr/>
          </p:nvGrpSpPr>
          <p:grpSpPr>
            <a:xfrm>
              <a:off x="6915981" y="-113772"/>
              <a:ext cx="3326797" cy="2273808"/>
              <a:chOff x="6518494" y="19393"/>
              <a:chExt cx="3326797" cy="2273808"/>
            </a:xfrm>
          </p:grpSpPr>
          <p:pic>
            <p:nvPicPr>
              <p:cNvPr id="926" name="Google Shape;926;g3826fad3a9a_0_61"/>
              <p:cNvPicPr preferRelativeResize="0"/>
              <p:nvPr/>
            </p:nvPicPr>
            <p:blipFill rotWithShape="1">
              <a:blip r:embed="rId7">
                <a:alphaModFix/>
              </a:blip>
              <a:srcRect l="21338" t="2950" r="54525" b="67453"/>
              <a:stretch/>
            </p:blipFill>
            <p:spPr>
              <a:xfrm rot="-470706">
                <a:off x="6631473" y="222277"/>
                <a:ext cx="3100840" cy="1868041"/>
              </a:xfrm>
              <a:prstGeom prst="rect">
                <a:avLst/>
              </a:prstGeom>
              <a:noFill/>
              <a:ln>
                <a:noFill/>
              </a:ln>
            </p:spPr>
          </p:pic>
          <p:grpSp>
            <p:nvGrpSpPr>
              <p:cNvPr id="927" name="Google Shape;927;g3826fad3a9a_0_61"/>
              <p:cNvGrpSpPr/>
              <p:nvPr/>
            </p:nvGrpSpPr>
            <p:grpSpPr>
              <a:xfrm>
                <a:off x="7158974" y="592357"/>
                <a:ext cx="2324700" cy="1241888"/>
                <a:chOff x="6822758" y="501521"/>
                <a:chExt cx="2324700" cy="1241888"/>
              </a:xfrm>
            </p:grpSpPr>
            <p:sp>
              <p:nvSpPr>
                <p:cNvPr id="928" name="Google Shape;928;g3826fad3a9a_0_61"/>
                <p:cNvSpPr txBox="1"/>
                <p:nvPr/>
              </p:nvSpPr>
              <p:spPr>
                <a:xfrm>
                  <a:off x="6822758" y="501521"/>
                  <a:ext cx="23247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大聲說出</a:t>
                  </a:r>
                  <a:endParaRPr sz="3200" b="1" i="0" u="none" strike="noStrike" cap="none">
                    <a:solidFill>
                      <a:srgbClr val="FF6600"/>
                    </a:solidFill>
                    <a:latin typeface="Arial"/>
                    <a:ea typeface="Arial"/>
                    <a:cs typeface="Arial"/>
                    <a:sym typeface="Arial"/>
                  </a:endParaRPr>
                </a:p>
              </p:txBody>
            </p:sp>
            <p:sp>
              <p:nvSpPr>
                <p:cNvPr id="929" name="Google Shape;929;g3826fad3a9a_0_61"/>
                <p:cNvSpPr/>
                <p:nvPr/>
              </p:nvSpPr>
              <p:spPr>
                <a:xfrm rot="-654668">
                  <a:off x="7094274" y="1102348"/>
                  <a:ext cx="633961" cy="5847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我</a:t>
                  </a:r>
                  <a:endParaRPr/>
                </a:p>
              </p:txBody>
            </p:sp>
            <p:sp>
              <p:nvSpPr>
                <p:cNvPr id="930" name="Google Shape;930;g3826fad3a9a_0_61"/>
                <p:cNvSpPr/>
                <p:nvPr/>
              </p:nvSpPr>
              <p:spPr>
                <a:xfrm>
                  <a:off x="7663532" y="1035409"/>
                  <a:ext cx="6354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4000" b="1" i="0" u="none" strike="noStrike" cap="none">
                      <a:solidFill>
                        <a:srgbClr val="FF6600"/>
                      </a:solidFill>
                      <a:latin typeface="Arial"/>
                      <a:ea typeface="Arial"/>
                      <a:cs typeface="Arial"/>
                      <a:sym typeface="Arial"/>
                    </a:rPr>
                    <a:t>愛</a:t>
                  </a:r>
                  <a:endParaRPr/>
                </a:p>
              </p:txBody>
            </p:sp>
            <p:sp>
              <p:nvSpPr>
                <p:cNvPr id="931" name="Google Shape;931;g3826fad3a9a_0_61"/>
                <p:cNvSpPr/>
                <p:nvPr/>
              </p:nvSpPr>
              <p:spPr>
                <a:xfrm rot="483394">
                  <a:off x="8234177" y="1086324"/>
                  <a:ext cx="595073" cy="5847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你</a:t>
                  </a:r>
                  <a:endParaRPr/>
                </a:p>
              </p:txBody>
            </p:sp>
          </p:grpSp>
          <p:pic>
            <p:nvPicPr>
              <p:cNvPr id="932" name="Google Shape;932;g3826fad3a9a_0_61"/>
              <p:cNvPicPr preferRelativeResize="0"/>
              <p:nvPr/>
            </p:nvPicPr>
            <p:blipFill rotWithShape="1">
              <a:blip r:embed="rId8">
                <a:alphaModFix/>
              </a:blip>
              <a:srcRect l="53153" t="26281" r="25811" b="52121"/>
              <a:stretch/>
            </p:blipFill>
            <p:spPr>
              <a:xfrm>
                <a:off x="9151383" y="884745"/>
                <a:ext cx="404031" cy="584776"/>
              </a:xfrm>
              <a:prstGeom prst="rect">
                <a:avLst/>
              </a:prstGeom>
              <a:noFill/>
              <a:ln>
                <a:noFill/>
              </a:ln>
            </p:spPr>
          </p:pic>
        </p:grpSp>
        <p:sp>
          <p:nvSpPr>
            <p:cNvPr id="933" name="Google Shape;933;g3826fad3a9a_0_61"/>
            <p:cNvSpPr txBox="1"/>
            <p:nvPr/>
          </p:nvSpPr>
          <p:spPr>
            <a:xfrm>
              <a:off x="2699316" y="746760"/>
              <a:ext cx="4900800" cy="1367700"/>
            </a:xfrm>
            <a:prstGeom prst="rect">
              <a:avLst/>
            </a:prstGeom>
            <a:noFill/>
            <a:ln>
              <a:noFill/>
            </a:ln>
          </p:spPr>
          <p:txBody>
            <a:bodyPr spcFirstLastPara="1" wrap="square" lIns="36575" tIns="36575" rIns="36575" bIns="36575" anchor="t" anchorCtr="0">
              <a:noAutofit/>
            </a:bodyPr>
            <a:lstStyle/>
            <a:p>
              <a:pPr marL="0" marR="0" lvl="0" indent="0" algn="ctr" rtl="0">
                <a:spcBef>
                  <a:spcPts val="0"/>
                </a:spcBef>
                <a:spcAft>
                  <a:spcPts val="0"/>
                </a:spcAft>
                <a:buNone/>
              </a:pPr>
              <a:r>
                <a:rPr lang="zh-TW" sz="8000" b="1" i="0" u="none" strike="noStrike" cap="none">
                  <a:solidFill>
                    <a:srgbClr val="FFFFFF"/>
                  </a:solidFill>
                  <a:latin typeface="Arial"/>
                  <a:ea typeface="Arial"/>
                  <a:cs typeface="Arial"/>
                  <a:sym typeface="Arial"/>
                </a:rPr>
                <a:t>師情話語</a:t>
              </a:r>
              <a:endParaRPr sz="1800" b="1" i="0" u="none" strike="noStrike" cap="none">
                <a:solidFill>
                  <a:srgbClr val="FFFFFF"/>
                </a:solidFill>
                <a:latin typeface="Arial"/>
                <a:ea typeface="Arial"/>
                <a:cs typeface="Arial"/>
                <a:sym typeface="Arial"/>
              </a:endParaRPr>
            </a:p>
          </p:txBody>
        </p:sp>
      </p:grpSp>
      <p:sp>
        <p:nvSpPr>
          <p:cNvPr id="934" name="Google Shape;934;g3826fad3a9a_0_61"/>
          <p:cNvSpPr/>
          <p:nvPr/>
        </p:nvSpPr>
        <p:spPr>
          <a:xfrm>
            <a:off x="4110330" y="7011126"/>
            <a:ext cx="3000900" cy="461700"/>
          </a:xfrm>
          <a:prstGeom prst="rect">
            <a:avLst/>
          </a:prstGeom>
          <a:noFill/>
          <a:ln>
            <a:noFill/>
          </a:ln>
          <a:effectLst>
            <a:outerShdw blurRad="50800" sx="1000" sy="1000" algn="ctr" rotWithShape="0">
              <a:schemeClr val="lt1"/>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8D5E2F"/>
                </a:solidFill>
                <a:latin typeface="Arial"/>
                <a:ea typeface="Arial"/>
                <a:cs typeface="Arial"/>
                <a:sym typeface="Arial"/>
              </a:rPr>
              <a:t>輔導處邀您共襄盛舉</a:t>
            </a:r>
            <a:endParaRPr sz="2400" b="0" i="0" u="none" strike="noStrike" cap="none">
              <a:solidFill>
                <a:srgbClr val="8D5E2F"/>
              </a:solidFill>
              <a:latin typeface="Calibri"/>
              <a:ea typeface="Calibri"/>
              <a:cs typeface="Calibri"/>
              <a:sym typeface="Calibri"/>
            </a:endParaRPr>
          </a:p>
        </p:txBody>
      </p:sp>
      <p:sp>
        <p:nvSpPr>
          <p:cNvPr id="935" name="Google Shape;935;g3826fad3a9a_0_61"/>
          <p:cNvSpPr/>
          <p:nvPr/>
        </p:nvSpPr>
        <p:spPr>
          <a:xfrm>
            <a:off x="591127" y="1904174"/>
            <a:ext cx="9009900" cy="4463400"/>
          </a:xfrm>
          <a:prstGeom prst="rect">
            <a:avLst/>
          </a:prstGeom>
          <a:blipFill rotWithShape="1">
            <a:blip r:embed="rId9">
              <a:alphaModFix amt="20000"/>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36" name="Google Shape;936;g3826fad3a9a_0_61"/>
          <p:cNvSpPr txBox="1"/>
          <p:nvPr/>
        </p:nvSpPr>
        <p:spPr>
          <a:xfrm>
            <a:off x="1765028" y="1871550"/>
            <a:ext cx="914400" cy="969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900">
                <a:solidFill>
                  <a:schemeClr val="dk1"/>
                </a:solidFill>
                <a:latin typeface="DFKai-SB"/>
                <a:ea typeface="DFKai-SB"/>
                <a:cs typeface="DFKai-SB"/>
                <a:sym typeface="DFKai-SB"/>
              </a:rPr>
              <a:t>曾茹晨葉家瑄賴玟瑾</a:t>
            </a:r>
            <a:endParaRPr sz="900"/>
          </a:p>
        </p:txBody>
      </p:sp>
      <p:sp>
        <p:nvSpPr>
          <p:cNvPr id="937" name="Google Shape;937;g3826fad3a9a_0_61"/>
          <p:cNvSpPr txBox="1"/>
          <p:nvPr/>
        </p:nvSpPr>
        <p:spPr>
          <a:xfrm>
            <a:off x="2705664" y="2040269"/>
            <a:ext cx="72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想對</a:t>
            </a:r>
            <a:endParaRPr/>
          </a:p>
        </p:txBody>
      </p:sp>
      <p:sp>
        <p:nvSpPr>
          <p:cNvPr id="938" name="Google Shape;938;g3826fad3a9a_0_61"/>
          <p:cNvSpPr txBox="1"/>
          <p:nvPr/>
        </p:nvSpPr>
        <p:spPr>
          <a:xfrm>
            <a:off x="3521821" y="2043544"/>
            <a:ext cx="13320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謝欣汝</a:t>
            </a:r>
            <a:endParaRPr/>
          </a:p>
        </p:txBody>
      </p:sp>
      <p:sp>
        <p:nvSpPr>
          <p:cNvPr id="939" name="Google Shape;939;g3826fad3a9a_0_61"/>
          <p:cNvSpPr txBox="1"/>
          <p:nvPr/>
        </p:nvSpPr>
        <p:spPr>
          <a:xfrm>
            <a:off x="4803275" y="2056193"/>
            <a:ext cx="914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老師說</a:t>
            </a:r>
            <a:endParaRPr/>
          </a:p>
        </p:txBody>
      </p:sp>
      <p:sp>
        <p:nvSpPr>
          <p:cNvPr id="940" name="Google Shape;940;g3826fad3a9a_0_61"/>
          <p:cNvSpPr txBox="1"/>
          <p:nvPr/>
        </p:nvSpPr>
        <p:spPr>
          <a:xfrm>
            <a:off x="747900" y="2796425"/>
            <a:ext cx="7262400" cy="28629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zh-TW" sz="3000">
                <a:solidFill>
                  <a:schemeClr val="dk1"/>
                </a:solidFill>
                <a:latin typeface="DFKai-SB"/>
                <a:ea typeface="DFKai-SB"/>
                <a:cs typeface="DFKai-SB"/>
                <a:sym typeface="DFKai-SB"/>
              </a:rPr>
              <a:t>謝謝老師帶我們班，這兩年多您教會我們許多社會上的規矩，也謝謝您每次都那麼有耐心，雖然一週當中只有一節您的課，但在這短短的45分鐘中，我們都能清楚的感受到您對於教學的熱愛。</a:t>
            </a:r>
            <a:endParaRPr sz="3000">
              <a:solidFill>
                <a:schemeClr val="dk1"/>
              </a:solidFill>
              <a:latin typeface="DFKai-SB"/>
              <a:ea typeface="DFKai-SB"/>
              <a:cs typeface="DFKai-SB"/>
              <a:sym typeface="DFKai-SB"/>
            </a:endParaRPr>
          </a:p>
          <a:p>
            <a:pPr marL="0" lvl="0" indent="0" algn="l" rtl="0">
              <a:spcBef>
                <a:spcPts val="0"/>
              </a:spcBef>
              <a:spcAft>
                <a:spcPts val="0"/>
              </a:spcAft>
              <a:buSzPts val="1100"/>
              <a:buNone/>
            </a:pPr>
            <a:r>
              <a:rPr lang="zh-TW" sz="3000">
                <a:solidFill>
                  <a:schemeClr val="dk1"/>
                </a:solidFill>
                <a:latin typeface="DFKai-SB"/>
                <a:ea typeface="DFKai-SB"/>
                <a:cs typeface="DFKai-SB"/>
                <a:sym typeface="DFKai-SB"/>
              </a:rPr>
              <a:t>祝老師教師節快樂！</a:t>
            </a:r>
            <a:endParaRPr sz="4800">
              <a:solidFill>
                <a:schemeClr val="dk1"/>
              </a:solidFill>
              <a:latin typeface="DFKai-SB"/>
              <a:ea typeface="DFKai-SB"/>
              <a:cs typeface="DFKai-SB"/>
              <a:sym typeface="DFKai-SB"/>
            </a:endParaRPr>
          </a:p>
        </p:txBody>
      </p:sp>
      <p:sp>
        <p:nvSpPr>
          <p:cNvPr id="941" name="Google Shape;941;g3826fad3a9a_0_61"/>
          <p:cNvSpPr txBox="1"/>
          <p:nvPr/>
        </p:nvSpPr>
        <p:spPr>
          <a:xfrm>
            <a:off x="807369" y="2056193"/>
            <a:ext cx="755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Calibri"/>
                <a:ea typeface="Calibri"/>
                <a:cs typeface="Calibri"/>
                <a:sym typeface="Calibri"/>
              </a:rPr>
              <a:t>904</a:t>
            </a:r>
            <a:endParaRPr/>
          </a:p>
        </p:txBody>
      </p:sp>
      <p:pic>
        <p:nvPicPr>
          <p:cNvPr id="942" name="Google Shape;942;g3826fad3a9a_0_61"/>
          <p:cNvPicPr preferRelativeResize="0"/>
          <p:nvPr/>
        </p:nvPicPr>
        <p:blipFill rotWithShape="1">
          <a:blip r:embed="rId10">
            <a:alphaModFix/>
          </a:blip>
          <a:srcRect/>
          <a:stretch/>
        </p:blipFill>
        <p:spPr>
          <a:xfrm>
            <a:off x="7348350" y="4471850"/>
            <a:ext cx="2572900" cy="257287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46"/>
        <p:cNvGrpSpPr/>
        <p:nvPr/>
      </p:nvGrpSpPr>
      <p:grpSpPr>
        <a:xfrm>
          <a:off x="0" y="0"/>
          <a:ext cx="0" cy="0"/>
          <a:chOff x="0" y="0"/>
          <a:chExt cx="0" cy="0"/>
        </a:xfrm>
      </p:grpSpPr>
      <p:pic>
        <p:nvPicPr>
          <p:cNvPr id="947" name="Google Shape;947;g38cb17cdb96_0_348" descr="未命名設計 (1)"/>
          <p:cNvPicPr preferRelativeResize="0"/>
          <p:nvPr/>
        </p:nvPicPr>
        <p:blipFill rotWithShape="1">
          <a:blip r:embed="rId3">
            <a:alphaModFix/>
          </a:blip>
          <a:srcRect r="55656" b="82022"/>
          <a:stretch/>
        </p:blipFill>
        <p:spPr>
          <a:xfrm rot="5400000">
            <a:off x="8056536" y="716276"/>
            <a:ext cx="3351558" cy="1922175"/>
          </a:xfrm>
          <a:prstGeom prst="rect">
            <a:avLst/>
          </a:prstGeom>
          <a:noFill/>
          <a:ln>
            <a:noFill/>
          </a:ln>
        </p:spPr>
      </p:pic>
      <p:pic>
        <p:nvPicPr>
          <p:cNvPr id="948" name="Google Shape;948;g38cb17cdb96_0_348" descr="未命名設計 (1)"/>
          <p:cNvPicPr preferRelativeResize="0"/>
          <p:nvPr/>
        </p:nvPicPr>
        <p:blipFill rotWithShape="1">
          <a:blip r:embed="rId4">
            <a:alphaModFix/>
          </a:blip>
          <a:srcRect t="21778" r="85905" b="51350"/>
          <a:stretch/>
        </p:blipFill>
        <p:spPr>
          <a:xfrm rot="5400000">
            <a:off x="7313070" y="-902308"/>
            <a:ext cx="1065214" cy="2872999"/>
          </a:xfrm>
          <a:prstGeom prst="rect">
            <a:avLst/>
          </a:prstGeom>
          <a:noFill/>
          <a:ln>
            <a:noFill/>
          </a:ln>
        </p:spPr>
      </p:pic>
      <p:pic>
        <p:nvPicPr>
          <p:cNvPr id="949" name="Google Shape;949;g38cb17cdb96_0_348" descr="未命名設計 (1)"/>
          <p:cNvPicPr preferRelativeResize="0"/>
          <p:nvPr/>
        </p:nvPicPr>
        <p:blipFill rotWithShape="1">
          <a:blip r:embed="rId5">
            <a:alphaModFix/>
          </a:blip>
          <a:srcRect t="65462" r="76096"/>
          <a:stretch/>
        </p:blipFill>
        <p:spPr>
          <a:xfrm rot="5400000">
            <a:off x="938098" y="-934920"/>
            <a:ext cx="1793877" cy="3666893"/>
          </a:xfrm>
          <a:prstGeom prst="rect">
            <a:avLst/>
          </a:prstGeom>
          <a:noFill/>
          <a:ln>
            <a:noFill/>
          </a:ln>
        </p:spPr>
      </p:pic>
      <p:pic>
        <p:nvPicPr>
          <p:cNvPr id="950" name="Google Shape;950;g38cb17cdb96_0_348" descr="未命名設計 (1)"/>
          <p:cNvPicPr preferRelativeResize="0"/>
          <p:nvPr/>
        </p:nvPicPr>
        <p:blipFill rotWithShape="1">
          <a:blip r:embed="rId5">
            <a:alphaModFix/>
          </a:blip>
          <a:srcRect l="56531" b="77862"/>
          <a:stretch/>
        </p:blipFill>
        <p:spPr>
          <a:xfrm rot="5400000">
            <a:off x="7867303" y="4733578"/>
            <a:ext cx="3285352" cy="2366847"/>
          </a:xfrm>
          <a:prstGeom prst="rect">
            <a:avLst/>
          </a:prstGeom>
          <a:noFill/>
          <a:ln>
            <a:noFill/>
          </a:ln>
        </p:spPr>
      </p:pic>
      <p:pic>
        <p:nvPicPr>
          <p:cNvPr id="951" name="Google Shape;951;g38cb17cdb96_0_348" descr="未命名設計 (1)"/>
          <p:cNvPicPr preferRelativeResize="0"/>
          <p:nvPr/>
        </p:nvPicPr>
        <p:blipFill rotWithShape="1">
          <a:blip r:embed="rId5">
            <a:alphaModFix/>
          </a:blip>
          <a:srcRect l="76656" t="24451" b="49074"/>
          <a:stretch/>
        </p:blipFill>
        <p:spPr>
          <a:xfrm rot="5400000">
            <a:off x="3496961" y="5262256"/>
            <a:ext cx="1764284" cy="2830552"/>
          </a:xfrm>
          <a:prstGeom prst="rect">
            <a:avLst/>
          </a:prstGeom>
          <a:noFill/>
          <a:ln>
            <a:noFill/>
          </a:ln>
        </p:spPr>
      </p:pic>
      <p:pic>
        <p:nvPicPr>
          <p:cNvPr id="952" name="Google Shape;952;g38cb17cdb96_0_348" descr="未命名設計 (1)"/>
          <p:cNvPicPr preferRelativeResize="0"/>
          <p:nvPr/>
        </p:nvPicPr>
        <p:blipFill rotWithShape="1">
          <a:blip r:embed="rId5">
            <a:alphaModFix/>
          </a:blip>
          <a:srcRect l="76656" t="74917" b="-169"/>
          <a:stretch/>
        </p:blipFill>
        <p:spPr>
          <a:xfrm rot="5400000">
            <a:off x="447382" y="5342740"/>
            <a:ext cx="1764284" cy="2699792"/>
          </a:xfrm>
          <a:prstGeom prst="rect">
            <a:avLst/>
          </a:prstGeom>
          <a:noFill/>
          <a:ln>
            <a:noFill/>
          </a:ln>
        </p:spPr>
      </p:pic>
      <p:sp>
        <p:nvSpPr>
          <p:cNvPr id="953" name="Google Shape;953;g38cb17cdb96_0_348"/>
          <p:cNvSpPr/>
          <p:nvPr/>
        </p:nvSpPr>
        <p:spPr>
          <a:xfrm>
            <a:off x="772459" y="184093"/>
            <a:ext cx="52821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548135"/>
                </a:solidFill>
                <a:latin typeface="Arial"/>
                <a:ea typeface="Arial"/>
                <a:cs typeface="Arial"/>
                <a:sym typeface="Arial"/>
              </a:rPr>
              <a:t>國風國中 11</a:t>
            </a:r>
            <a:r>
              <a:rPr lang="zh-TW" sz="2400">
                <a:solidFill>
                  <a:srgbClr val="548135"/>
                </a:solidFill>
              </a:rPr>
              <a:t>4</a:t>
            </a:r>
            <a:r>
              <a:rPr lang="zh-TW" sz="2400" b="0" i="0" u="none" strike="noStrike" cap="none">
                <a:solidFill>
                  <a:srgbClr val="548135"/>
                </a:solidFill>
                <a:latin typeface="Arial"/>
                <a:ea typeface="Arial"/>
                <a:cs typeface="Arial"/>
                <a:sym typeface="Arial"/>
              </a:rPr>
              <a:t>學年度 教師節感恩活動 </a:t>
            </a:r>
            <a:endParaRPr sz="2400" b="0" i="0" u="none" strike="noStrike" cap="none">
              <a:solidFill>
                <a:srgbClr val="548135"/>
              </a:solidFill>
              <a:latin typeface="Arial"/>
              <a:ea typeface="Arial"/>
              <a:cs typeface="Arial"/>
              <a:sym typeface="Arial"/>
            </a:endParaRPr>
          </a:p>
        </p:txBody>
      </p:sp>
      <p:pic>
        <p:nvPicPr>
          <p:cNvPr id="954" name="Google Shape;954;g38cb17cdb96_0_348"/>
          <p:cNvPicPr preferRelativeResize="0"/>
          <p:nvPr/>
        </p:nvPicPr>
        <p:blipFill rotWithShape="1">
          <a:blip r:embed="rId6">
            <a:alphaModFix/>
          </a:blip>
          <a:srcRect/>
          <a:stretch/>
        </p:blipFill>
        <p:spPr>
          <a:xfrm>
            <a:off x="138184" y="46804"/>
            <a:ext cx="634275" cy="634275"/>
          </a:xfrm>
          <a:prstGeom prst="rect">
            <a:avLst/>
          </a:prstGeom>
          <a:noFill/>
          <a:ln>
            <a:noFill/>
          </a:ln>
        </p:spPr>
      </p:pic>
      <p:grpSp>
        <p:nvGrpSpPr>
          <p:cNvPr id="955" name="Google Shape;955;g38cb17cdb96_0_348"/>
          <p:cNvGrpSpPr/>
          <p:nvPr/>
        </p:nvGrpSpPr>
        <p:grpSpPr>
          <a:xfrm>
            <a:off x="2699316" y="-113772"/>
            <a:ext cx="7543462" cy="2273808"/>
            <a:chOff x="2699316" y="-113772"/>
            <a:chExt cx="7543462" cy="2273808"/>
          </a:xfrm>
        </p:grpSpPr>
        <p:grpSp>
          <p:nvGrpSpPr>
            <p:cNvPr id="956" name="Google Shape;956;g38cb17cdb96_0_348"/>
            <p:cNvGrpSpPr/>
            <p:nvPr/>
          </p:nvGrpSpPr>
          <p:grpSpPr>
            <a:xfrm>
              <a:off x="6915981" y="-113772"/>
              <a:ext cx="3326797" cy="2273808"/>
              <a:chOff x="6518494" y="19393"/>
              <a:chExt cx="3326797" cy="2273808"/>
            </a:xfrm>
          </p:grpSpPr>
          <p:pic>
            <p:nvPicPr>
              <p:cNvPr id="957" name="Google Shape;957;g38cb17cdb96_0_348"/>
              <p:cNvPicPr preferRelativeResize="0"/>
              <p:nvPr/>
            </p:nvPicPr>
            <p:blipFill rotWithShape="1">
              <a:blip r:embed="rId7">
                <a:alphaModFix/>
              </a:blip>
              <a:srcRect l="21338" t="2950" r="54525" b="67453"/>
              <a:stretch/>
            </p:blipFill>
            <p:spPr>
              <a:xfrm rot="-470706">
                <a:off x="6631473" y="222277"/>
                <a:ext cx="3100840" cy="1868041"/>
              </a:xfrm>
              <a:prstGeom prst="rect">
                <a:avLst/>
              </a:prstGeom>
              <a:noFill/>
              <a:ln>
                <a:noFill/>
              </a:ln>
            </p:spPr>
          </p:pic>
          <p:grpSp>
            <p:nvGrpSpPr>
              <p:cNvPr id="958" name="Google Shape;958;g38cb17cdb96_0_348"/>
              <p:cNvGrpSpPr/>
              <p:nvPr/>
            </p:nvGrpSpPr>
            <p:grpSpPr>
              <a:xfrm>
                <a:off x="7158974" y="592357"/>
                <a:ext cx="2324700" cy="1241888"/>
                <a:chOff x="6822758" y="501521"/>
                <a:chExt cx="2324700" cy="1241888"/>
              </a:xfrm>
            </p:grpSpPr>
            <p:sp>
              <p:nvSpPr>
                <p:cNvPr id="959" name="Google Shape;959;g38cb17cdb96_0_348"/>
                <p:cNvSpPr txBox="1"/>
                <p:nvPr/>
              </p:nvSpPr>
              <p:spPr>
                <a:xfrm>
                  <a:off x="6822758" y="501521"/>
                  <a:ext cx="23247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大聲說出</a:t>
                  </a:r>
                  <a:endParaRPr sz="3200" b="1" i="0" u="none" strike="noStrike" cap="none">
                    <a:solidFill>
                      <a:srgbClr val="FF6600"/>
                    </a:solidFill>
                    <a:latin typeface="Arial"/>
                    <a:ea typeface="Arial"/>
                    <a:cs typeface="Arial"/>
                    <a:sym typeface="Arial"/>
                  </a:endParaRPr>
                </a:p>
              </p:txBody>
            </p:sp>
            <p:sp>
              <p:nvSpPr>
                <p:cNvPr id="960" name="Google Shape;960;g38cb17cdb96_0_348"/>
                <p:cNvSpPr/>
                <p:nvPr/>
              </p:nvSpPr>
              <p:spPr>
                <a:xfrm rot="-654668">
                  <a:off x="7094274" y="1102348"/>
                  <a:ext cx="633961" cy="5847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我</a:t>
                  </a:r>
                  <a:endParaRPr/>
                </a:p>
              </p:txBody>
            </p:sp>
            <p:sp>
              <p:nvSpPr>
                <p:cNvPr id="961" name="Google Shape;961;g38cb17cdb96_0_348"/>
                <p:cNvSpPr/>
                <p:nvPr/>
              </p:nvSpPr>
              <p:spPr>
                <a:xfrm>
                  <a:off x="7663532" y="1035409"/>
                  <a:ext cx="6354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4000" b="1" i="0" u="none" strike="noStrike" cap="none">
                      <a:solidFill>
                        <a:srgbClr val="FF6600"/>
                      </a:solidFill>
                      <a:latin typeface="Arial"/>
                      <a:ea typeface="Arial"/>
                      <a:cs typeface="Arial"/>
                      <a:sym typeface="Arial"/>
                    </a:rPr>
                    <a:t>愛</a:t>
                  </a:r>
                  <a:endParaRPr/>
                </a:p>
              </p:txBody>
            </p:sp>
            <p:sp>
              <p:nvSpPr>
                <p:cNvPr id="962" name="Google Shape;962;g38cb17cdb96_0_348"/>
                <p:cNvSpPr/>
                <p:nvPr/>
              </p:nvSpPr>
              <p:spPr>
                <a:xfrm rot="483394">
                  <a:off x="8234177" y="1086324"/>
                  <a:ext cx="595073" cy="5847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你</a:t>
                  </a:r>
                  <a:endParaRPr/>
                </a:p>
              </p:txBody>
            </p:sp>
          </p:grpSp>
          <p:pic>
            <p:nvPicPr>
              <p:cNvPr id="963" name="Google Shape;963;g38cb17cdb96_0_348"/>
              <p:cNvPicPr preferRelativeResize="0"/>
              <p:nvPr/>
            </p:nvPicPr>
            <p:blipFill rotWithShape="1">
              <a:blip r:embed="rId8">
                <a:alphaModFix/>
              </a:blip>
              <a:srcRect l="53153" t="26281" r="25811" b="52121"/>
              <a:stretch/>
            </p:blipFill>
            <p:spPr>
              <a:xfrm>
                <a:off x="9151383" y="884745"/>
                <a:ext cx="404031" cy="584776"/>
              </a:xfrm>
              <a:prstGeom prst="rect">
                <a:avLst/>
              </a:prstGeom>
              <a:noFill/>
              <a:ln>
                <a:noFill/>
              </a:ln>
            </p:spPr>
          </p:pic>
        </p:grpSp>
        <p:sp>
          <p:nvSpPr>
            <p:cNvPr id="964" name="Google Shape;964;g38cb17cdb96_0_348"/>
            <p:cNvSpPr txBox="1"/>
            <p:nvPr/>
          </p:nvSpPr>
          <p:spPr>
            <a:xfrm>
              <a:off x="2699316" y="746760"/>
              <a:ext cx="4900800" cy="1367700"/>
            </a:xfrm>
            <a:prstGeom prst="rect">
              <a:avLst/>
            </a:prstGeom>
            <a:noFill/>
            <a:ln>
              <a:noFill/>
            </a:ln>
          </p:spPr>
          <p:txBody>
            <a:bodyPr spcFirstLastPara="1" wrap="square" lIns="36575" tIns="36575" rIns="36575" bIns="36575" anchor="t" anchorCtr="0">
              <a:noAutofit/>
            </a:bodyPr>
            <a:lstStyle/>
            <a:p>
              <a:pPr marL="0" marR="0" lvl="0" indent="0" algn="ctr" rtl="0">
                <a:spcBef>
                  <a:spcPts val="0"/>
                </a:spcBef>
                <a:spcAft>
                  <a:spcPts val="0"/>
                </a:spcAft>
                <a:buNone/>
              </a:pPr>
              <a:r>
                <a:rPr lang="zh-TW" sz="8000" b="1" i="0" u="none" strike="noStrike" cap="none">
                  <a:solidFill>
                    <a:srgbClr val="FFFFFF"/>
                  </a:solidFill>
                  <a:latin typeface="Arial"/>
                  <a:ea typeface="Arial"/>
                  <a:cs typeface="Arial"/>
                  <a:sym typeface="Arial"/>
                </a:rPr>
                <a:t>師情話語</a:t>
              </a:r>
              <a:endParaRPr sz="1800" b="1" i="0" u="none" strike="noStrike" cap="none">
                <a:solidFill>
                  <a:srgbClr val="FFFFFF"/>
                </a:solidFill>
                <a:latin typeface="Arial"/>
                <a:ea typeface="Arial"/>
                <a:cs typeface="Arial"/>
                <a:sym typeface="Arial"/>
              </a:endParaRPr>
            </a:p>
          </p:txBody>
        </p:sp>
      </p:grpSp>
      <p:sp>
        <p:nvSpPr>
          <p:cNvPr id="965" name="Google Shape;965;g38cb17cdb96_0_348"/>
          <p:cNvSpPr/>
          <p:nvPr/>
        </p:nvSpPr>
        <p:spPr>
          <a:xfrm>
            <a:off x="4110330" y="7011126"/>
            <a:ext cx="3000900" cy="461700"/>
          </a:xfrm>
          <a:prstGeom prst="rect">
            <a:avLst/>
          </a:prstGeom>
          <a:noFill/>
          <a:ln>
            <a:noFill/>
          </a:ln>
          <a:effectLst>
            <a:outerShdw blurRad="50800" sx="1000" sy="1000" algn="ctr" rotWithShape="0">
              <a:schemeClr val="lt1"/>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8D5E2F"/>
                </a:solidFill>
                <a:latin typeface="Arial"/>
                <a:ea typeface="Arial"/>
                <a:cs typeface="Arial"/>
                <a:sym typeface="Arial"/>
              </a:rPr>
              <a:t>輔導處邀您共襄盛舉</a:t>
            </a:r>
            <a:endParaRPr sz="2400" b="0" i="0" u="none" strike="noStrike" cap="none">
              <a:solidFill>
                <a:srgbClr val="8D5E2F"/>
              </a:solidFill>
              <a:latin typeface="Calibri"/>
              <a:ea typeface="Calibri"/>
              <a:cs typeface="Calibri"/>
              <a:sym typeface="Calibri"/>
            </a:endParaRPr>
          </a:p>
        </p:txBody>
      </p:sp>
      <p:sp>
        <p:nvSpPr>
          <p:cNvPr id="966" name="Google Shape;966;g38cb17cdb96_0_348"/>
          <p:cNvSpPr/>
          <p:nvPr/>
        </p:nvSpPr>
        <p:spPr>
          <a:xfrm>
            <a:off x="591127" y="1904174"/>
            <a:ext cx="9009900" cy="4463400"/>
          </a:xfrm>
          <a:prstGeom prst="rect">
            <a:avLst/>
          </a:prstGeom>
          <a:blipFill rotWithShape="1">
            <a:blip r:embed="rId9">
              <a:alphaModFix amt="20000"/>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67" name="Google Shape;967;g38cb17cdb96_0_348"/>
          <p:cNvSpPr txBox="1"/>
          <p:nvPr/>
        </p:nvSpPr>
        <p:spPr>
          <a:xfrm>
            <a:off x="1765028" y="1871550"/>
            <a:ext cx="914400" cy="969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900">
                <a:solidFill>
                  <a:schemeClr val="dk1"/>
                </a:solidFill>
                <a:latin typeface="DFKai-SB"/>
                <a:ea typeface="DFKai-SB"/>
                <a:cs typeface="DFKai-SB"/>
                <a:sym typeface="DFKai-SB"/>
              </a:rPr>
              <a:t>宋煦 徐珞寧 林晉頡</a:t>
            </a:r>
            <a:endParaRPr sz="900"/>
          </a:p>
        </p:txBody>
      </p:sp>
      <p:sp>
        <p:nvSpPr>
          <p:cNvPr id="968" name="Google Shape;968;g38cb17cdb96_0_348"/>
          <p:cNvSpPr txBox="1"/>
          <p:nvPr/>
        </p:nvSpPr>
        <p:spPr>
          <a:xfrm>
            <a:off x="2705664" y="2040269"/>
            <a:ext cx="72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想對</a:t>
            </a:r>
            <a:endParaRPr/>
          </a:p>
        </p:txBody>
      </p:sp>
      <p:sp>
        <p:nvSpPr>
          <p:cNvPr id="969" name="Google Shape;969;g38cb17cdb96_0_348"/>
          <p:cNvSpPr txBox="1"/>
          <p:nvPr/>
        </p:nvSpPr>
        <p:spPr>
          <a:xfrm>
            <a:off x="3521821" y="2043544"/>
            <a:ext cx="13320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陳諪</a:t>
            </a:r>
            <a:endParaRPr/>
          </a:p>
        </p:txBody>
      </p:sp>
      <p:sp>
        <p:nvSpPr>
          <p:cNvPr id="970" name="Google Shape;970;g38cb17cdb96_0_348"/>
          <p:cNvSpPr txBox="1"/>
          <p:nvPr/>
        </p:nvSpPr>
        <p:spPr>
          <a:xfrm>
            <a:off x="4803275" y="2056193"/>
            <a:ext cx="914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老師說</a:t>
            </a:r>
            <a:endParaRPr/>
          </a:p>
        </p:txBody>
      </p:sp>
      <p:sp>
        <p:nvSpPr>
          <p:cNvPr id="971" name="Google Shape;971;g38cb17cdb96_0_348"/>
          <p:cNvSpPr txBox="1"/>
          <p:nvPr/>
        </p:nvSpPr>
        <p:spPr>
          <a:xfrm>
            <a:off x="747900" y="2796425"/>
            <a:ext cx="7262400" cy="48639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zh-TW" sz="2600">
                <a:solidFill>
                  <a:schemeClr val="dk1"/>
                </a:solidFill>
                <a:latin typeface="DFKai-SB"/>
                <a:ea typeface="DFKai-SB"/>
                <a:cs typeface="DFKai-SB"/>
                <a:sym typeface="DFKai-SB"/>
              </a:rPr>
              <a:t>謝謝年輕美麗的阿諪老師，教我們平常接觸不到的活動，例如飛盤式橄欖球...，也讓同學對運動產生興趣，積極參與活動，而不是坐在一旁觀望。</a:t>
            </a:r>
            <a:endParaRPr sz="26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2600">
              <a:solidFill>
                <a:schemeClr val="dk1"/>
              </a:solidFill>
              <a:latin typeface="DFKai-SB"/>
              <a:ea typeface="DFKai-SB"/>
              <a:cs typeface="DFKai-SB"/>
              <a:sym typeface="DFKai-SB"/>
            </a:endParaRPr>
          </a:p>
          <a:p>
            <a:pPr marL="0" lvl="0" indent="0" algn="l" rtl="0">
              <a:spcBef>
                <a:spcPts val="0"/>
              </a:spcBef>
              <a:spcAft>
                <a:spcPts val="0"/>
              </a:spcAft>
              <a:buSzPts val="1100"/>
              <a:buNone/>
            </a:pPr>
            <a:r>
              <a:rPr lang="zh-TW" sz="2600">
                <a:solidFill>
                  <a:schemeClr val="dk1"/>
                </a:solidFill>
                <a:latin typeface="DFKai-SB"/>
                <a:ea typeface="DFKai-SB"/>
                <a:cs typeface="DFKai-SB"/>
                <a:sym typeface="DFKai-SB"/>
              </a:rPr>
              <a:t>祝您教師節快樂</a:t>
            </a:r>
            <a:endParaRPr sz="2600">
              <a:solidFill>
                <a:schemeClr val="dk1"/>
              </a:solidFill>
              <a:latin typeface="DFKai-SB"/>
              <a:ea typeface="DFKai-SB"/>
              <a:cs typeface="DFKai-SB"/>
              <a:sym typeface="DFKai-SB"/>
            </a:endParaRPr>
          </a:p>
          <a:p>
            <a:pPr marL="0" lvl="0" indent="0" algn="l" rtl="0">
              <a:spcBef>
                <a:spcPts val="0"/>
              </a:spcBef>
              <a:spcAft>
                <a:spcPts val="0"/>
              </a:spcAft>
              <a:buSzPts val="1100"/>
              <a:buNone/>
            </a:pPr>
            <a:r>
              <a:rPr lang="zh-TW" sz="2600">
                <a:solidFill>
                  <a:schemeClr val="dk1"/>
                </a:solidFill>
                <a:latin typeface="DFKai-SB"/>
                <a:ea typeface="DFKai-SB"/>
                <a:cs typeface="DFKai-SB"/>
                <a:sym typeface="DFKai-SB"/>
              </a:rPr>
              <a:t>       永遠青春美麗</a:t>
            </a:r>
            <a:endParaRPr sz="26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26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30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2800">
              <a:solidFill>
                <a:schemeClr val="dk1"/>
              </a:solidFill>
              <a:latin typeface="DFKai-SB"/>
              <a:ea typeface="DFKai-SB"/>
              <a:cs typeface="DFKai-SB"/>
              <a:sym typeface="DFKai-SB"/>
            </a:endParaRPr>
          </a:p>
          <a:p>
            <a:pPr marL="0" marR="0" lvl="0" indent="0" algn="l" rtl="0">
              <a:spcBef>
                <a:spcPts val="0"/>
              </a:spcBef>
              <a:spcAft>
                <a:spcPts val="0"/>
              </a:spcAft>
              <a:buNone/>
            </a:pPr>
            <a:endParaRPr sz="4400">
              <a:solidFill>
                <a:schemeClr val="dk1"/>
              </a:solidFill>
              <a:latin typeface="DFKai-SB"/>
              <a:ea typeface="DFKai-SB"/>
              <a:cs typeface="DFKai-SB"/>
              <a:sym typeface="DFKai-SB"/>
            </a:endParaRPr>
          </a:p>
        </p:txBody>
      </p:sp>
      <p:sp>
        <p:nvSpPr>
          <p:cNvPr id="972" name="Google Shape;972;g38cb17cdb96_0_348"/>
          <p:cNvSpPr txBox="1"/>
          <p:nvPr/>
        </p:nvSpPr>
        <p:spPr>
          <a:xfrm>
            <a:off x="807369" y="2056193"/>
            <a:ext cx="755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Calibri"/>
                <a:ea typeface="Calibri"/>
                <a:cs typeface="Calibri"/>
                <a:sym typeface="Calibri"/>
              </a:rPr>
              <a:t>904</a:t>
            </a:r>
            <a:endParaRPr/>
          </a:p>
        </p:txBody>
      </p:sp>
      <p:pic>
        <p:nvPicPr>
          <p:cNvPr id="973" name="Google Shape;973;g38cb17cdb96_0_348"/>
          <p:cNvPicPr preferRelativeResize="0"/>
          <p:nvPr/>
        </p:nvPicPr>
        <p:blipFill rotWithShape="1">
          <a:blip r:embed="rId10">
            <a:alphaModFix/>
          </a:blip>
          <a:srcRect/>
          <a:stretch/>
        </p:blipFill>
        <p:spPr>
          <a:xfrm>
            <a:off x="7348350" y="4471850"/>
            <a:ext cx="2572900" cy="257287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3" descr="未命名設計 (1)"/>
          <p:cNvPicPr preferRelativeResize="0"/>
          <p:nvPr/>
        </p:nvPicPr>
        <p:blipFill rotWithShape="1">
          <a:blip r:embed="rId3">
            <a:alphaModFix/>
          </a:blip>
          <a:srcRect r="55656" b="82022"/>
          <a:stretch/>
        </p:blipFill>
        <p:spPr>
          <a:xfrm rot="5400000">
            <a:off x="8056536" y="716277"/>
            <a:ext cx="3351559" cy="1922174"/>
          </a:xfrm>
          <a:prstGeom prst="rect">
            <a:avLst/>
          </a:prstGeom>
          <a:noFill/>
          <a:ln>
            <a:noFill/>
          </a:ln>
        </p:spPr>
      </p:pic>
      <p:pic>
        <p:nvPicPr>
          <p:cNvPr id="142" name="Google Shape;142;p3" descr="未命名設計 (1)"/>
          <p:cNvPicPr preferRelativeResize="0"/>
          <p:nvPr/>
        </p:nvPicPr>
        <p:blipFill rotWithShape="1">
          <a:blip r:embed="rId4">
            <a:alphaModFix/>
          </a:blip>
          <a:srcRect t="21779" r="85906" b="51348"/>
          <a:stretch/>
        </p:blipFill>
        <p:spPr>
          <a:xfrm rot="5400000">
            <a:off x="7313070" y="-902306"/>
            <a:ext cx="1065216" cy="2872997"/>
          </a:xfrm>
          <a:prstGeom prst="rect">
            <a:avLst/>
          </a:prstGeom>
          <a:noFill/>
          <a:ln>
            <a:noFill/>
          </a:ln>
        </p:spPr>
      </p:pic>
      <p:pic>
        <p:nvPicPr>
          <p:cNvPr id="143" name="Google Shape;143;p3" descr="未命名設計 (1)"/>
          <p:cNvPicPr preferRelativeResize="0"/>
          <p:nvPr/>
        </p:nvPicPr>
        <p:blipFill rotWithShape="1">
          <a:blip r:embed="rId5">
            <a:alphaModFix/>
          </a:blip>
          <a:srcRect t="65461" r="76096"/>
          <a:stretch/>
        </p:blipFill>
        <p:spPr>
          <a:xfrm rot="5400000">
            <a:off x="938097" y="-934922"/>
            <a:ext cx="1793877" cy="3666896"/>
          </a:xfrm>
          <a:prstGeom prst="rect">
            <a:avLst/>
          </a:prstGeom>
          <a:noFill/>
          <a:ln>
            <a:noFill/>
          </a:ln>
        </p:spPr>
      </p:pic>
      <p:pic>
        <p:nvPicPr>
          <p:cNvPr id="144" name="Google Shape;144;p3" descr="未命名設計 (1)"/>
          <p:cNvPicPr preferRelativeResize="0"/>
          <p:nvPr/>
        </p:nvPicPr>
        <p:blipFill rotWithShape="1">
          <a:blip r:embed="rId5">
            <a:alphaModFix/>
          </a:blip>
          <a:srcRect l="56531" b="77863"/>
          <a:stretch/>
        </p:blipFill>
        <p:spPr>
          <a:xfrm rot="5400000">
            <a:off x="7867304" y="4733577"/>
            <a:ext cx="3285350" cy="2366847"/>
          </a:xfrm>
          <a:prstGeom prst="rect">
            <a:avLst/>
          </a:prstGeom>
          <a:noFill/>
          <a:ln>
            <a:noFill/>
          </a:ln>
        </p:spPr>
      </p:pic>
      <p:pic>
        <p:nvPicPr>
          <p:cNvPr id="145" name="Google Shape;145;p3" descr="未命名設計 (1)"/>
          <p:cNvPicPr preferRelativeResize="0"/>
          <p:nvPr/>
        </p:nvPicPr>
        <p:blipFill rotWithShape="1">
          <a:blip r:embed="rId5">
            <a:alphaModFix/>
          </a:blip>
          <a:srcRect l="76657" t="24452" b="49073"/>
          <a:stretch/>
        </p:blipFill>
        <p:spPr>
          <a:xfrm rot="5400000">
            <a:off x="3496961" y="5262257"/>
            <a:ext cx="1764285" cy="2830551"/>
          </a:xfrm>
          <a:prstGeom prst="rect">
            <a:avLst/>
          </a:prstGeom>
          <a:noFill/>
          <a:ln>
            <a:noFill/>
          </a:ln>
        </p:spPr>
      </p:pic>
      <p:pic>
        <p:nvPicPr>
          <p:cNvPr id="146" name="Google Shape;146;p3" descr="未命名設計 (1)"/>
          <p:cNvPicPr preferRelativeResize="0"/>
          <p:nvPr/>
        </p:nvPicPr>
        <p:blipFill rotWithShape="1">
          <a:blip r:embed="rId5">
            <a:alphaModFix/>
          </a:blip>
          <a:srcRect l="76657" t="74918" b="-169"/>
          <a:stretch/>
        </p:blipFill>
        <p:spPr>
          <a:xfrm rot="5400000">
            <a:off x="447382" y="5342742"/>
            <a:ext cx="1764285" cy="2699790"/>
          </a:xfrm>
          <a:prstGeom prst="rect">
            <a:avLst/>
          </a:prstGeom>
          <a:noFill/>
          <a:ln>
            <a:noFill/>
          </a:ln>
        </p:spPr>
      </p:pic>
      <p:sp>
        <p:nvSpPr>
          <p:cNvPr id="147" name="Google Shape;147;p3"/>
          <p:cNvSpPr/>
          <p:nvPr/>
        </p:nvSpPr>
        <p:spPr>
          <a:xfrm>
            <a:off x="772459" y="184093"/>
            <a:ext cx="5282036"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2400" b="0" i="0" u="none" strike="noStrike" cap="none">
                <a:solidFill>
                  <a:srgbClr val="548135"/>
                </a:solidFill>
                <a:latin typeface="Arial"/>
                <a:ea typeface="Arial"/>
                <a:cs typeface="Arial"/>
                <a:sym typeface="Arial"/>
              </a:rPr>
              <a:t>國風國中 11</a:t>
            </a:r>
            <a:r>
              <a:rPr lang="zh-TW" sz="2400">
                <a:solidFill>
                  <a:srgbClr val="548135"/>
                </a:solidFill>
              </a:rPr>
              <a:t>4</a:t>
            </a:r>
            <a:r>
              <a:rPr lang="zh-TW" sz="2400" b="0" i="0" u="none" strike="noStrike" cap="none">
                <a:solidFill>
                  <a:srgbClr val="548135"/>
                </a:solidFill>
                <a:latin typeface="Arial"/>
                <a:ea typeface="Arial"/>
                <a:cs typeface="Arial"/>
                <a:sym typeface="Arial"/>
              </a:rPr>
              <a:t>學年度 教師節感恩活動 </a:t>
            </a:r>
            <a:endParaRPr sz="2400" b="0" i="0" u="none" strike="noStrike" cap="none">
              <a:solidFill>
                <a:srgbClr val="548135"/>
              </a:solidFill>
              <a:latin typeface="Arial"/>
              <a:ea typeface="Arial"/>
              <a:cs typeface="Arial"/>
              <a:sym typeface="Arial"/>
            </a:endParaRPr>
          </a:p>
        </p:txBody>
      </p:sp>
      <p:pic>
        <p:nvPicPr>
          <p:cNvPr id="148" name="Google Shape;148;p3"/>
          <p:cNvPicPr preferRelativeResize="0"/>
          <p:nvPr/>
        </p:nvPicPr>
        <p:blipFill rotWithShape="1">
          <a:blip r:embed="rId6">
            <a:alphaModFix/>
          </a:blip>
          <a:srcRect/>
          <a:stretch/>
        </p:blipFill>
        <p:spPr>
          <a:xfrm>
            <a:off x="138184" y="46804"/>
            <a:ext cx="634275" cy="634275"/>
          </a:xfrm>
          <a:prstGeom prst="rect">
            <a:avLst/>
          </a:prstGeom>
          <a:noFill/>
          <a:ln>
            <a:noFill/>
          </a:ln>
        </p:spPr>
      </p:pic>
      <p:grpSp>
        <p:nvGrpSpPr>
          <p:cNvPr id="149" name="Google Shape;149;p3"/>
          <p:cNvGrpSpPr/>
          <p:nvPr/>
        </p:nvGrpSpPr>
        <p:grpSpPr>
          <a:xfrm>
            <a:off x="2699316" y="-113773"/>
            <a:ext cx="7543465" cy="2273809"/>
            <a:chOff x="2699316" y="-113773"/>
            <a:chExt cx="7543465" cy="2273809"/>
          </a:xfrm>
        </p:grpSpPr>
        <p:grpSp>
          <p:nvGrpSpPr>
            <p:cNvPr id="150" name="Google Shape;150;p3"/>
            <p:cNvGrpSpPr/>
            <p:nvPr/>
          </p:nvGrpSpPr>
          <p:grpSpPr>
            <a:xfrm>
              <a:off x="6915981" y="-113773"/>
              <a:ext cx="3326800" cy="2273809"/>
              <a:chOff x="6518494" y="19392"/>
              <a:chExt cx="3326800" cy="2273809"/>
            </a:xfrm>
          </p:grpSpPr>
          <p:pic>
            <p:nvPicPr>
              <p:cNvPr id="151" name="Google Shape;151;p3"/>
              <p:cNvPicPr preferRelativeResize="0"/>
              <p:nvPr/>
            </p:nvPicPr>
            <p:blipFill rotWithShape="1">
              <a:blip r:embed="rId7">
                <a:alphaModFix/>
              </a:blip>
              <a:srcRect l="21338" t="2950" r="54526" b="67454"/>
              <a:stretch/>
            </p:blipFill>
            <p:spPr>
              <a:xfrm rot="-470707">
                <a:off x="6631473" y="222276"/>
                <a:ext cx="3100842" cy="1868041"/>
              </a:xfrm>
              <a:prstGeom prst="rect">
                <a:avLst/>
              </a:prstGeom>
              <a:noFill/>
              <a:ln>
                <a:noFill/>
              </a:ln>
            </p:spPr>
          </p:pic>
          <p:grpSp>
            <p:nvGrpSpPr>
              <p:cNvPr id="152" name="Google Shape;152;p3"/>
              <p:cNvGrpSpPr/>
              <p:nvPr/>
            </p:nvGrpSpPr>
            <p:grpSpPr>
              <a:xfrm>
                <a:off x="7158974" y="592357"/>
                <a:ext cx="2324672" cy="1241774"/>
                <a:chOff x="6822758" y="501521"/>
                <a:chExt cx="2324672" cy="1241774"/>
              </a:xfrm>
            </p:grpSpPr>
            <p:sp>
              <p:nvSpPr>
                <p:cNvPr id="153" name="Google Shape;153;p3"/>
                <p:cNvSpPr txBox="1"/>
                <p:nvPr/>
              </p:nvSpPr>
              <p:spPr>
                <a:xfrm>
                  <a:off x="6822758" y="501521"/>
                  <a:ext cx="2324672"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大聲說出</a:t>
                  </a:r>
                  <a:endParaRPr sz="3200" b="1" i="0" u="none" strike="noStrike" cap="none">
                    <a:solidFill>
                      <a:srgbClr val="FF6600"/>
                    </a:solidFill>
                    <a:latin typeface="Arial"/>
                    <a:ea typeface="Arial"/>
                    <a:cs typeface="Arial"/>
                    <a:sym typeface="Arial"/>
                  </a:endParaRPr>
                </a:p>
              </p:txBody>
            </p:sp>
            <p:sp>
              <p:nvSpPr>
                <p:cNvPr id="154" name="Google Shape;154;p3"/>
                <p:cNvSpPr/>
                <p:nvPr/>
              </p:nvSpPr>
              <p:spPr>
                <a:xfrm rot="-655382">
                  <a:off x="7094316" y="1102273"/>
                  <a:ext cx="633958"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我</a:t>
                  </a:r>
                  <a:endParaRPr/>
                </a:p>
              </p:txBody>
            </p:sp>
            <p:sp>
              <p:nvSpPr>
                <p:cNvPr id="155" name="Google Shape;155;p3"/>
                <p:cNvSpPr/>
                <p:nvPr/>
              </p:nvSpPr>
              <p:spPr>
                <a:xfrm>
                  <a:off x="7663532" y="1035409"/>
                  <a:ext cx="635527"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4000" b="1" i="0" u="none" strike="noStrike" cap="none">
                      <a:solidFill>
                        <a:srgbClr val="FF6600"/>
                      </a:solidFill>
                      <a:latin typeface="Arial"/>
                      <a:ea typeface="Arial"/>
                      <a:cs typeface="Arial"/>
                      <a:sym typeface="Arial"/>
                    </a:rPr>
                    <a:t>愛</a:t>
                  </a:r>
                  <a:endParaRPr/>
                </a:p>
              </p:txBody>
            </p:sp>
            <p:sp>
              <p:nvSpPr>
                <p:cNvPr id="156" name="Google Shape;156;p3"/>
                <p:cNvSpPr/>
                <p:nvPr/>
              </p:nvSpPr>
              <p:spPr>
                <a:xfrm rot="483116">
                  <a:off x="8234176" y="1086297"/>
                  <a:ext cx="595036"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你</a:t>
                  </a:r>
                  <a:endParaRPr/>
                </a:p>
              </p:txBody>
            </p:sp>
          </p:grpSp>
          <p:pic>
            <p:nvPicPr>
              <p:cNvPr id="157" name="Google Shape;157;p3"/>
              <p:cNvPicPr preferRelativeResize="0"/>
              <p:nvPr/>
            </p:nvPicPr>
            <p:blipFill rotWithShape="1">
              <a:blip r:embed="rId8">
                <a:alphaModFix/>
              </a:blip>
              <a:srcRect l="53153" t="26282" r="25812" b="52120"/>
              <a:stretch/>
            </p:blipFill>
            <p:spPr>
              <a:xfrm>
                <a:off x="9151383" y="884745"/>
                <a:ext cx="404030" cy="584775"/>
              </a:xfrm>
              <a:prstGeom prst="rect">
                <a:avLst/>
              </a:prstGeom>
              <a:noFill/>
              <a:ln>
                <a:noFill/>
              </a:ln>
            </p:spPr>
          </p:pic>
        </p:grpSp>
        <p:sp>
          <p:nvSpPr>
            <p:cNvPr id="158" name="Google Shape;158;p3"/>
            <p:cNvSpPr txBox="1"/>
            <p:nvPr/>
          </p:nvSpPr>
          <p:spPr>
            <a:xfrm>
              <a:off x="2699316" y="746760"/>
              <a:ext cx="4900843" cy="1367758"/>
            </a:xfrm>
            <a:prstGeom prst="rect">
              <a:avLst/>
            </a:prstGeom>
            <a:noFill/>
            <a:ln>
              <a:noFill/>
            </a:ln>
          </p:spPr>
          <p:txBody>
            <a:bodyPr spcFirstLastPara="1" wrap="square" lIns="36575" tIns="36575" rIns="36575" bIns="36575" anchor="t" anchorCtr="0">
              <a:noAutofit/>
            </a:bodyPr>
            <a:lstStyle/>
            <a:p>
              <a:pPr marL="0" marR="0" lvl="0" indent="0" algn="ctr" rtl="0">
                <a:spcBef>
                  <a:spcPts val="0"/>
                </a:spcBef>
                <a:spcAft>
                  <a:spcPts val="0"/>
                </a:spcAft>
                <a:buNone/>
              </a:pPr>
              <a:r>
                <a:rPr lang="zh-TW" sz="8000" b="1" i="0" u="none" strike="noStrike" cap="none">
                  <a:solidFill>
                    <a:srgbClr val="FFFFFF"/>
                  </a:solidFill>
                  <a:latin typeface="Arial"/>
                  <a:ea typeface="Arial"/>
                  <a:cs typeface="Arial"/>
                  <a:sym typeface="Arial"/>
                </a:rPr>
                <a:t>師情話語</a:t>
              </a:r>
              <a:endParaRPr sz="1800" b="1" i="0" u="none" strike="noStrike" cap="none">
                <a:solidFill>
                  <a:srgbClr val="FFFFFF"/>
                </a:solidFill>
                <a:latin typeface="Arial"/>
                <a:ea typeface="Arial"/>
                <a:cs typeface="Arial"/>
                <a:sym typeface="Arial"/>
              </a:endParaRPr>
            </a:p>
          </p:txBody>
        </p:sp>
      </p:grpSp>
      <p:sp>
        <p:nvSpPr>
          <p:cNvPr id="159" name="Google Shape;159;p3"/>
          <p:cNvSpPr/>
          <p:nvPr/>
        </p:nvSpPr>
        <p:spPr>
          <a:xfrm>
            <a:off x="4110330" y="7011126"/>
            <a:ext cx="3000752" cy="461665"/>
          </a:xfrm>
          <a:prstGeom prst="rect">
            <a:avLst/>
          </a:prstGeom>
          <a:noFill/>
          <a:ln>
            <a:noFill/>
          </a:ln>
          <a:effectLst>
            <a:outerShdw blurRad="50800" sx="1000" sy="1000" algn="ctr" rotWithShape="0">
              <a:schemeClr val="lt1"/>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zh-TW" sz="2400" b="0" i="0" u="none" strike="noStrike" cap="none">
                <a:solidFill>
                  <a:srgbClr val="8D5E2F"/>
                </a:solidFill>
                <a:latin typeface="Arial"/>
                <a:ea typeface="Arial"/>
                <a:cs typeface="Arial"/>
                <a:sym typeface="Arial"/>
              </a:rPr>
              <a:t>輔導處邀您共襄盛舉</a:t>
            </a:r>
            <a:endParaRPr sz="2400" b="0" i="0" u="none" strike="noStrike" cap="none">
              <a:solidFill>
                <a:srgbClr val="8D5E2F"/>
              </a:solidFill>
              <a:latin typeface="Calibri"/>
              <a:ea typeface="Calibri"/>
              <a:cs typeface="Calibri"/>
              <a:sym typeface="Calibri"/>
            </a:endParaRPr>
          </a:p>
        </p:txBody>
      </p:sp>
      <p:sp>
        <p:nvSpPr>
          <p:cNvPr id="160" name="Google Shape;160;p3"/>
          <p:cNvSpPr/>
          <p:nvPr/>
        </p:nvSpPr>
        <p:spPr>
          <a:xfrm>
            <a:off x="591127" y="1904174"/>
            <a:ext cx="9009810" cy="4463376"/>
          </a:xfrm>
          <a:prstGeom prst="rect">
            <a:avLst/>
          </a:prstGeom>
          <a:blipFill rotWithShape="1">
            <a:blip r:embed="rId9">
              <a:alphaModFix amt="20000"/>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1" name="Google Shape;161;p3"/>
          <p:cNvSpPr txBox="1"/>
          <p:nvPr/>
        </p:nvSpPr>
        <p:spPr>
          <a:xfrm>
            <a:off x="1502084" y="2039058"/>
            <a:ext cx="1259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張瑋育</a:t>
            </a:r>
            <a:endParaRPr/>
          </a:p>
        </p:txBody>
      </p:sp>
      <p:sp>
        <p:nvSpPr>
          <p:cNvPr id="162" name="Google Shape;162;p3"/>
          <p:cNvSpPr txBox="1"/>
          <p:nvPr/>
        </p:nvSpPr>
        <p:spPr>
          <a:xfrm>
            <a:off x="2705664" y="2040269"/>
            <a:ext cx="72131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想對</a:t>
            </a:r>
            <a:endParaRPr/>
          </a:p>
        </p:txBody>
      </p:sp>
      <p:sp>
        <p:nvSpPr>
          <p:cNvPr id="163" name="Google Shape;163;p3"/>
          <p:cNvSpPr txBox="1"/>
          <p:nvPr/>
        </p:nvSpPr>
        <p:spPr>
          <a:xfrm>
            <a:off x="3521821" y="2043544"/>
            <a:ext cx="13320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游靜宜</a:t>
            </a:r>
            <a:endParaRPr/>
          </a:p>
        </p:txBody>
      </p:sp>
      <p:sp>
        <p:nvSpPr>
          <p:cNvPr id="164" name="Google Shape;164;p3"/>
          <p:cNvSpPr txBox="1"/>
          <p:nvPr/>
        </p:nvSpPr>
        <p:spPr>
          <a:xfrm>
            <a:off x="4803275" y="2056193"/>
            <a:ext cx="9144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老師說</a:t>
            </a:r>
            <a:endParaRPr/>
          </a:p>
        </p:txBody>
      </p:sp>
      <p:sp>
        <p:nvSpPr>
          <p:cNvPr id="165" name="Google Shape;165;p3"/>
          <p:cNvSpPr txBox="1"/>
          <p:nvPr/>
        </p:nvSpPr>
        <p:spPr>
          <a:xfrm>
            <a:off x="747900" y="2392125"/>
            <a:ext cx="7262400" cy="39096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zh-TW" sz="3100">
                <a:solidFill>
                  <a:schemeClr val="dk1"/>
                </a:solidFill>
                <a:latin typeface="DFKai-SB"/>
                <a:ea typeface="DFKai-SB"/>
                <a:cs typeface="DFKai-SB"/>
                <a:sym typeface="DFKai-SB"/>
              </a:rPr>
              <a:t>親愛的胖虎老師：</a:t>
            </a:r>
            <a:endParaRPr sz="3100">
              <a:solidFill>
                <a:schemeClr val="dk1"/>
              </a:solidFill>
              <a:latin typeface="DFKai-SB"/>
              <a:ea typeface="DFKai-SB"/>
              <a:cs typeface="DFKai-SB"/>
              <a:sym typeface="DFKai-SB"/>
            </a:endParaRPr>
          </a:p>
          <a:p>
            <a:pPr marL="0" lvl="0" indent="0" algn="l" rtl="0">
              <a:spcBef>
                <a:spcPts val="0"/>
              </a:spcBef>
              <a:spcAft>
                <a:spcPts val="0"/>
              </a:spcAft>
              <a:buClr>
                <a:schemeClr val="dk1"/>
              </a:buClr>
              <a:buSzPts val="1100"/>
              <a:buFont typeface="Arial"/>
              <a:buNone/>
            </a:pPr>
            <a:r>
              <a:rPr lang="zh-TW" sz="3100">
                <a:solidFill>
                  <a:schemeClr val="dk1"/>
                </a:solidFill>
                <a:latin typeface="DFKai-SB"/>
                <a:ea typeface="DFKai-SB"/>
                <a:cs typeface="DFKai-SB"/>
                <a:sym typeface="DFKai-SB"/>
              </a:rPr>
              <a:t>對於一年前對您不禮貌的事情，我們深深的反省過，也感到非常抱歉。另外，謝謝老師您總是花時間為我們講解課程的內容，也經常在DFC課鼓勵我們要勇於發想以及團隊合作。祝福老師永遠年輕美麗！</a:t>
            </a:r>
            <a:endParaRPr sz="3100">
              <a:solidFill>
                <a:schemeClr val="dk1"/>
              </a:solidFill>
              <a:latin typeface="DFKai-SB"/>
              <a:ea typeface="DFKai-SB"/>
              <a:cs typeface="DFKai-SB"/>
              <a:sym typeface="DFKai-SB"/>
            </a:endParaRPr>
          </a:p>
          <a:p>
            <a:pPr marL="0" lvl="0" indent="0" algn="l" rtl="0">
              <a:spcBef>
                <a:spcPts val="0"/>
              </a:spcBef>
              <a:spcAft>
                <a:spcPts val="0"/>
              </a:spcAft>
              <a:buClr>
                <a:schemeClr val="dk1"/>
              </a:buClr>
              <a:buSzPts val="1100"/>
              <a:buFont typeface="Arial"/>
              <a:buNone/>
            </a:pPr>
            <a:r>
              <a:rPr lang="zh-TW" sz="3100">
                <a:solidFill>
                  <a:schemeClr val="dk1"/>
                </a:solidFill>
                <a:latin typeface="DFKai-SB"/>
                <a:ea typeface="DFKai-SB"/>
                <a:cs typeface="DFKai-SB"/>
                <a:sym typeface="DFKai-SB"/>
              </a:rPr>
              <a:t>812全體敬上</a:t>
            </a:r>
            <a:endParaRPr sz="4700">
              <a:solidFill>
                <a:schemeClr val="dk1"/>
              </a:solidFill>
              <a:latin typeface="DFKai-SB"/>
              <a:ea typeface="DFKai-SB"/>
              <a:cs typeface="DFKai-SB"/>
              <a:sym typeface="DFKai-SB"/>
            </a:endParaRPr>
          </a:p>
        </p:txBody>
      </p:sp>
      <p:sp>
        <p:nvSpPr>
          <p:cNvPr id="166" name="Google Shape;166;p3"/>
          <p:cNvSpPr txBox="1"/>
          <p:nvPr/>
        </p:nvSpPr>
        <p:spPr>
          <a:xfrm>
            <a:off x="807369" y="2056193"/>
            <a:ext cx="755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Calibri"/>
                <a:ea typeface="Calibri"/>
                <a:cs typeface="Calibri"/>
                <a:sym typeface="Calibri"/>
              </a:rPr>
              <a:t>812</a:t>
            </a:r>
            <a:endParaRPr/>
          </a:p>
        </p:txBody>
      </p:sp>
      <p:pic>
        <p:nvPicPr>
          <p:cNvPr id="167" name="Google Shape;167;p3"/>
          <p:cNvPicPr preferRelativeResize="0"/>
          <p:nvPr/>
        </p:nvPicPr>
        <p:blipFill rotWithShape="1">
          <a:blip r:embed="rId10">
            <a:alphaModFix/>
          </a:blip>
          <a:srcRect/>
          <a:stretch/>
        </p:blipFill>
        <p:spPr>
          <a:xfrm>
            <a:off x="7761450" y="4789275"/>
            <a:ext cx="2770425" cy="277039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77"/>
        <p:cNvGrpSpPr/>
        <p:nvPr/>
      </p:nvGrpSpPr>
      <p:grpSpPr>
        <a:xfrm>
          <a:off x="0" y="0"/>
          <a:ext cx="0" cy="0"/>
          <a:chOff x="0" y="0"/>
          <a:chExt cx="0" cy="0"/>
        </a:xfrm>
      </p:grpSpPr>
      <p:pic>
        <p:nvPicPr>
          <p:cNvPr id="978" name="Google Shape;978;g38cb17cdb96_0_380" descr="未命名設計 (1)"/>
          <p:cNvPicPr preferRelativeResize="0"/>
          <p:nvPr/>
        </p:nvPicPr>
        <p:blipFill rotWithShape="1">
          <a:blip r:embed="rId3">
            <a:alphaModFix/>
          </a:blip>
          <a:srcRect r="55656" b="82022"/>
          <a:stretch/>
        </p:blipFill>
        <p:spPr>
          <a:xfrm rot="5400000">
            <a:off x="8056536" y="716276"/>
            <a:ext cx="3351558" cy="1922175"/>
          </a:xfrm>
          <a:prstGeom prst="rect">
            <a:avLst/>
          </a:prstGeom>
          <a:noFill/>
          <a:ln>
            <a:noFill/>
          </a:ln>
        </p:spPr>
      </p:pic>
      <p:pic>
        <p:nvPicPr>
          <p:cNvPr id="979" name="Google Shape;979;g38cb17cdb96_0_380" descr="未命名設計 (1)"/>
          <p:cNvPicPr preferRelativeResize="0"/>
          <p:nvPr/>
        </p:nvPicPr>
        <p:blipFill rotWithShape="1">
          <a:blip r:embed="rId4">
            <a:alphaModFix/>
          </a:blip>
          <a:srcRect t="21778" r="85905" b="51350"/>
          <a:stretch/>
        </p:blipFill>
        <p:spPr>
          <a:xfrm rot="5400000">
            <a:off x="7313070" y="-902308"/>
            <a:ext cx="1065214" cy="2872999"/>
          </a:xfrm>
          <a:prstGeom prst="rect">
            <a:avLst/>
          </a:prstGeom>
          <a:noFill/>
          <a:ln>
            <a:noFill/>
          </a:ln>
        </p:spPr>
      </p:pic>
      <p:pic>
        <p:nvPicPr>
          <p:cNvPr id="980" name="Google Shape;980;g38cb17cdb96_0_380" descr="未命名設計 (1)"/>
          <p:cNvPicPr preferRelativeResize="0"/>
          <p:nvPr/>
        </p:nvPicPr>
        <p:blipFill rotWithShape="1">
          <a:blip r:embed="rId5">
            <a:alphaModFix/>
          </a:blip>
          <a:srcRect t="65462" r="76096"/>
          <a:stretch/>
        </p:blipFill>
        <p:spPr>
          <a:xfrm rot="5400000">
            <a:off x="938098" y="-934920"/>
            <a:ext cx="1793877" cy="3666893"/>
          </a:xfrm>
          <a:prstGeom prst="rect">
            <a:avLst/>
          </a:prstGeom>
          <a:noFill/>
          <a:ln>
            <a:noFill/>
          </a:ln>
        </p:spPr>
      </p:pic>
      <p:pic>
        <p:nvPicPr>
          <p:cNvPr id="981" name="Google Shape;981;g38cb17cdb96_0_380" descr="未命名設計 (1)"/>
          <p:cNvPicPr preferRelativeResize="0"/>
          <p:nvPr/>
        </p:nvPicPr>
        <p:blipFill rotWithShape="1">
          <a:blip r:embed="rId5">
            <a:alphaModFix/>
          </a:blip>
          <a:srcRect l="56531" b="77862"/>
          <a:stretch/>
        </p:blipFill>
        <p:spPr>
          <a:xfrm rot="5400000">
            <a:off x="7867303" y="4733578"/>
            <a:ext cx="3285352" cy="2366847"/>
          </a:xfrm>
          <a:prstGeom prst="rect">
            <a:avLst/>
          </a:prstGeom>
          <a:noFill/>
          <a:ln>
            <a:noFill/>
          </a:ln>
        </p:spPr>
      </p:pic>
      <p:pic>
        <p:nvPicPr>
          <p:cNvPr id="982" name="Google Shape;982;g38cb17cdb96_0_380" descr="未命名設計 (1)"/>
          <p:cNvPicPr preferRelativeResize="0"/>
          <p:nvPr/>
        </p:nvPicPr>
        <p:blipFill rotWithShape="1">
          <a:blip r:embed="rId5">
            <a:alphaModFix/>
          </a:blip>
          <a:srcRect l="76656" t="24451" b="49074"/>
          <a:stretch/>
        </p:blipFill>
        <p:spPr>
          <a:xfrm rot="5400000">
            <a:off x="3496961" y="5262256"/>
            <a:ext cx="1764284" cy="2830552"/>
          </a:xfrm>
          <a:prstGeom prst="rect">
            <a:avLst/>
          </a:prstGeom>
          <a:noFill/>
          <a:ln>
            <a:noFill/>
          </a:ln>
        </p:spPr>
      </p:pic>
      <p:pic>
        <p:nvPicPr>
          <p:cNvPr id="983" name="Google Shape;983;g38cb17cdb96_0_380" descr="未命名設計 (1)"/>
          <p:cNvPicPr preferRelativeResize="0"/>
          <p:nvPr/>
        </p:nvPicPr>
        <p:blipFill rotWithShape="1">
          <a:blip r:embed="rId5">
            <a:alphaModFix/>
          </a:blip>
          <a:srcRect l="76656" t="74917" b="-169"/>
          <a:stretch/>
        </p:blipFill>
        <p:spPr>
          <a:xfrm rot="5400000">
            <a:off x="447382" y="5342740"/>
            <a:ext cx="1764284" cy="2699792"/>
          </a:xfrm>
          <a:prstGeom prst="rect">
            <a:avLst/>
          </a:prstGeom>
          <a:noFill/>
          <a:ln>
            <a:noFill/>
          </a:ln>
        </p:spPr>
      </p:pic>
      <p:sp>
        <p:nvSpPr>
          <p:cNvPr id="984" name="Google Shape;984;g38cb17cdb96_0_380"/>
          <p:cNvSpPr/>
          <p:nvPr/>
        </p:nvSpPr>
        <p:spPr>
          <a:xfrm>
            <a:off x="772459" y="184093"/>
            <a:ext cx="52821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548135"/>
                </a:solidFill>
                <a:latin typeface="Arial"/>
                <a:ea typeface="Arial"/>
                <a:cs typeface="Arial"/>
                <a:sym typeface="Arial"/>
              </a:rPr>
              <a:t>國風國中 11</a:t>
            </a:r>
            <a:r>
              <a:rPr lang="zh-TW" sz="2400">
                <a:solidFill>
                  <a:srgbClr val="548135"/>
                </a:solidFill>
              </a:rPr>
              <a:t>4</a:t>
            </a:r>
            <a:r>
              <a:rPr lang="zh-TW" sz="2400" b="0" i="0" u="none" strike="noStrike" cap="none">
                <a:solidFill>
                  <a:srgbClr val="548135"/>
                </a:solidFill>
                <a:latin typeface="Arial"/>
                <a:ea typeface="Arial"/>
                <a:cs typeface="Arial"/>
                <a:sym typeface="Arial"/>
              </a:rPr>
              <a:t>學年度 教師節感恩活動 </a:t>
            </a:r>
            <a:endParaRPr sz="2400" b="0" i="0" u="none" strike="noStrike" cap="none">
              <a:solidFill>
                <a:srgbClr val="548135"/>
              </a:solidFill>
              <a:latin typeface="Arial"/>
              <a:ea typeface="Arial"/>
              <a:cs typeface="Arial"/>
              <a:sym typeface="Arial"/>
            </a:endParaRPr>
          </a:p>
        </p:txBody>
      </p:sp>
      <p:pic>
        <p:nvPicPr>
          <p:cNvPr id="985" name="Google Shape;985;g38cb17cdb96_0_380"/>
          <p:cNvPicPr preferRelativeResize="0"/>
          <p:nvPr/>
        </p:nvPicPr>
        <p:blipFill rotWithShape="1">
          <a:blip r:embed="rId6">
            <a:alphaModFix/>
          </a:blip>
          <a:srcRect/>
          <a:stretch/>
        </p:blipFill>
        <p:spPr>
          <a:xfrm>
            <a:off x="138184" y="46804"/>
            <a:ext cx="634275" cy="634275"/>
          </a:xfrm>
          <a:prstGeom prst="rect">
            <a:avLst/>
          </a:prstGeom>
          <a:noFill/>
          <a:ln>
            <a:noFill/>
          </a:ln>
        </p:spPr>
      </p:pic>
      <p:grpSp>
        <p:nvGrpSpPr>
          <p:cNvPr id="986" name="Google Shape;986;g38cb17cdb96_0_380"/>
          <p:cNvGrpSpPr/>
          <p:nvPr/>
        </p:nvGrpSpPr>
        <p:grpSpPr>
          <a:xfrm>
            <a:off x="2699316" y="-113772"/>
            <a:ext cx="7543462" cy="2273808"/>
            <a:chOff x="2699316" y="-113772"/>
            <a:chExt cx="7543462" cy="2273808"/>
          </a:xfrm>
        </p:grpSpPr>
        <p:grpSp>
          <p:nvGrpSpPr>
            <p:cNvPr id="987" name="Google Shape;987;g38cb17cdb96_0_380"/>
            <p:cNvGrpSpPr/>
            <p:nvPr/>
          </p:nvGrpSpPr>
          <p:grpSpPr>
            <a:xfrm>
              <a:off x="6915981" y="-113772"/>
              <a:ext cx="3326797" cy="2273808"/>
              <a:chOff x="6518494" y="19393"/>
              <a:chExt cx="3326797" cy="2273808"/>
            </a:xfrm>
          </p:grpSpPr>
          <p:pic>
            <p:nvPicPr>
              <p:cNvPr id="988" name="Google Shape;988;g38cb17cdb96_0_380"/>
              <p:cNvPicPr preferRelativeResize="0"/>
              <p:nvPr/>
            </p:nvPicPr>
            <p:blipFill rotWithShape="1">
              <a:blip r:embed="rId7">
                <a:alphaModFix/>
              </a:blip>
              <a:srcRect l="21338" t="2950" r="54525" b="67453"/>
              <a:stretch/>
            </p:blipFill>
            <p:spPr>
              <a:xfrm rot="-470706">
                <a:off x="6631473" y="222277"/>
                <a:ext cx="3100840" cy="1868041"/>
              </a:xfrm>
              <a:prstGeom prst="rect">
                <a:avLst/>
              </a:prstGeom>
              <a:noFill/>
              <a:ln>
                <a:noFill/>
              </a:ln>
            </p:spPr>
          </p:pic>
          <p:grpSp>
            <p:nvGrpSpPr>
              <p:cNvPr id="989" name="Google Shape;989;g38cb17cdb96_0_380"/>
              <p:cNvGrpSpPr/>
              <p:nvPr/>
            </p:nvGrpSpPr>
            <p:grpSpPr>
              <a:xfrm>
                <a:off x="7158974" y="592357"/>
                <a:ext cx="2324700" cy="1241888"/>
                <a:chOff x="6822758" y="501521"/>
                <a:chExt cx="2324700" cy="1241888"/>
              </a:xfrm>
            </p:grpSpPr>
            <p:sp>
              <p:nvSpPr>
                <p:cNvPr id="990" name="Google Shape;990;g38cb17cdb96_0_380"/>
                <p:cNvSpPr txBox="1"/>
                <p:nvPr/>
              </p:nvSpPr>
              <p:spPr>
                <a:xfrm>
                  <a:off x="6822758" y="501521"/>
                  <a:ext cx="23247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大聲說出</a:t>
                  </a:r>
                  <a:endParaRPr sz="3200" b="1" i="0" u="none" strike="noStrike" cap="none">
                    <a:solidFill>
                      <a:srgbClr val="FF6600"/>
                    </a:solidFill>
                    <a:latin typeface="Arial"/>
                    <a:ea typeface="Arial"/>
                    <a:cs typeface="Arial"/>
                    <a:sym typeface="Arial"/>
                  </a:endParaRPr>
                </a:p>
              </p:txBody>
            </p:sp>
            <p:sp>
              <p:nvSpPr>
                <p:cNvPr id="991" name="Google Shape;991;g38cb17cdb96_0_380"/>
                <p:cNvSpPr/>
                <p:nvPr/>
              </p:nvSpPr>
              <p:spPr>
                <a:xfrm rot="-654668">
                  <a:off x="7094274" y="1102348"/>
                  <a:ext cx="633961" cy="5847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我</a:t>
                  </a:r>
                  <a:endParaRPr/>
                </a:p>
              </p:txBody>
            </p:sp>
            <p:sp>
              <p:nvSpPr>
                <p:cNvPr id="992" name="Google Shape;992;g38cb17cdb96_0_380"/>
                <p:cNvSpPr/>
                <p:nvPr/>
              </p:nvSpPr>
              <p:spPr>
                <a:xfrm>
                  <a:off x="7663532" y="1035409"/>
                  <a:ext cx="6354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4000" b="1" i="0" u="none" strike="noStrike" cap="none">
                      <a:solidFill>
                        <a:srgbClr val="FF6600"/>
                      </a:solidFill>
                      <a:latin typeface="Arial"/>
                      <a:ea typeface="Arial"/>
                      <a:cs typeface="Arial"/>
                      <a:sym typeface="Arial"/>
                    </a:rPr>
                    <a:t>愛</a:t>
                  </a:r>
                  <a:endParaRPr/>
                </a:p>
              </p:txBody>
            </p:sp>
            <p:sp>
              <p:nvSpPr>
                <p:cNvPr id="993" name="Google Shape;993;g38cb17cdb96_0_380"/>
                <p:cNvSpPr/>
                <p:nvPr/>
              </p:nvSpPr>
              <p:spPr>
                <a:xfrm rot="483394">
                  <a:off x="8234177" y="1086324"/>
                  <a:ext cx="595073" cy="5847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你</a:t>
                  </a:r>
                  <a:endParaRPr/>
                </a:p>
              </p:txBody>
            </p:sp>
          </p:grpSp>
          <p:pic>
            <p:nvPicPr>
              <p:cNvPr id="994" name="Google Shape;994;g38cb17cdb96_0_380"/>
              <p:cNvPicPr preferRelativeResize="0"/>
              <p:nvPr/>
            </p:nvPicPr>
            <p:blipFill rotWithShape="1">
              <a:blip r:embed="rId8">
                <a:alphaModFix/>
              </a:blip>
              <a:srcRect l="53153" t="26281" r="25811" b="52121"/>
              <a:stretch/>
            </p:blipFill>
            <p:spPr>
              <a:xfrm>
                <a:off x="9151383" y="884745"/>
                <a:ext cx="404031" cy="584776"/>
              </a:xfrm>
              <a:prstGeom prst="rect">
                <a:avLst/>
              </a:prstGeom>
              <a:noFill/>
              <a:ln>
                <a:noFill/>
              </a:ln>
            </p:spPr>
          </p:pic>
        </p:grpSp>
        <p:sp>
          <p:nvSpPr>
            <p:cNvPr id="995" name="Google Shape;995;g38cb17cdb96_0_380"/>
            <p:cNvSpPr txBox="1"/>
            <p:nvPr/>
          </p:nvSpPr>
          <p:spPr>
            <a:xfrm>
              <a:off x="2699316" y="746760"/>
              <a:ext cx="4900800" cy="1367700"/>
            </a:xfrm>
            <a:prstGeom prst="rect">
              <a:avLst/>
            </a:prstGeom>
            <a:noFill/>
            <a:ln>
              <a:noFill/>
            </a:ln>
          </p:spPr>
          <p:txBody>
            <a:bodyPr spcFirstLastPara="1" wrap="square" lIns="36575" tIns="36575" rIns="36575" bIns="36575" anchor="t" anchorCtr="0">
              <a:noAutofit/>
            </a:bodyPr>
            <a:lstStyle/>
            <a:p>
              <a:pPr marL="0" marR="0" lvl="0" indent="0" algn="ctr" rtl="0">
                <a:spcBef>
                  <a:spcPts val="0"/>
                </a:spcBef>
                <a:spcAft>
                  <a:spcPts val="0"/>
                </a:spcAft>
                <a:buNone/>
              </a:pPr>
              <a:r>
                <a:rPr lang="zh-TW" sz="8000" b="1" i="0" u="none" strike="noStrike" cap="none">
                  <a:solidFill>
                    <a:srgbClr val="FFFFFF"/>
                  </a:solidFill>
                  <a:latin typeface="Arial"/>
                  <a:ea typeface="Arial"/>
                  <a:cs typeface="Arial"/>
                  <a:sym typeface="Arial"/>
                </a:rPr>
                <a:t>師情話語</a:t>
              </a:r>
              <a:endParaRPr sz="1800" b="1" i="0" u="none" strike="noStrike" cap="none">
                <a:solidFill>
                  <a:srgbClr val="FFFFFF"/>
                </a:solidFill>
                <a:latin typeface="Arial"/>
                <a:ea typeface="Arial"/>
                <a:cs typeface="Arial"/>
                <a:sym typeface="Arial"/>
              </a:endParaRPr>
            </a:p>
          </p:txBody>
        </p:sp>
      </p:grpSp>
      <p:sp>
        <p:nvSpPr>
          <p:cNvPr id="996" name="Google Shape;996;g38cb17cdb96_0_380"/>
          <p:cNvSpPr/>
          <p:nvPr/>
        </p:nvSpPr>
        <p:spPr>
          <a:xfrm>
            <a:off x="4110330" y="7011126"/>
            <a:ext cx="3000900" cy="461700"/>
          </a:xfrm>
          <a:prstGeom prst="rect">
            <a:avLst/>
          </a:prstGeom>
          <a:noFill/>
          <a:ln>
            <a:noFill/>
          </a:ln>
          <a:effectLst>
            <a:outerShdw blurRad="50800" sx="1000" sy="1000" algn="ctr" rotWithShape="0">
              <a:schemeClr val="lt1"/>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8D5E2F"/>
                </a:solidFill>
                <a:latin typeface="Arial"/>
                <a:ea typeface="Arial"/>
                <a:cs typeface="Arial"/>
                <a:sym typeface="Arial"/>
              </a:rPr>
              <a:t>輔導處邀您共襄盛舉</a:t>
            </a:r>
            <a:endParaRPr sz="2400" b="0" i="0" u="none" strike="noStrike" cap="none">
              <a:solidFill>
                <a:srgbClr val="8D5E2F"/>
              </a:solidFill>
              <a:latin typeface="Calibri"/>
              <a:ea typeface="Calibri"/>
              <a:cs typeface="Calibri"/>
              <a:sym typeface="Calibri"/>
            </a:endParaRPr>
          </a:p>
        </p:txBody>
      </p:sp>
      <p:sp>
        <p:nvSpPr>
          <p:cNvPr id="997" name="Google Shape;997;g38cb17cdb96_0_380"/>
          <p:cNvSpPr/>
          <p:nvPr/>
        </p:nvSpPr>
        <p:spPr>
          <a:xfrm>
            <a:off x="591127" y="1904174"/>
            <a:ext cx="9009900" cy="4463400"/>
          </a:xfrm>
          <a:prstGeom prst="rect">
            <a:avLst/>
          </a:prstGeom>
          <a:blipFill rotWithShape="1">
            <a:blip r:embed="rId9">
              <a:alphaModFix amt="20000"/>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98" name="Google Shape;998;g38cb17cdb96_0_380"/>
          <p:cNvSpPr txBox="1"/>
          <p:nvPr/>
        </p:nvSpPr>
        <p:spPr>
          <a:xfrm>
            <a:off x="1765028" y="1871550"/>
            <a:ext cx="914400" cy="969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900">
                <a:solidFill>
                  <a:schemeClr val="dk1"/>
                </a:solidFill>
                <a:latin typeface="DFKai-SB"/>
                <a:ea typeface="DFKai-SB"/>
                <a:cs typeface="DFKai-SB"/>
                <a:sym typeface="DFKai-SB"/>
              </a:rPr>
              <a:t>王心彤吳沛育張詠寧</a:t>
            </a:r>
            <a:endParaRPr sz="900"/>
          </a:p>
        </p:txBody>
      </p:sp>
      <p:sp>
        <p:nvSpPr>
          <p:cNvPr id="999" name="Google Shape;999;g38cb17cdb96_0_380"/>
          <p:cNvSpPr txBox="1"/>
          <p:nvPr/>
        </p:nvSpPr>
        <p:spPr>
          <a:xfrm>
            <a:off x="2705664" y="2040269"/>
            <a:ext cx="72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想對</a:t>
            </a:r>
            <a:endParaRPr/>
          </a:p>
        </p:txBody>
      </p:sp>
      <p:sp>
        <p:nvSpPr>
          <p:cNvPr id="1000" name="Google Shape;1000;g38cb17cdb96_0_380"/>
          <p:cNvSpPr txBox="1"/>
          <p:nvPr/>
        </p:nvSpPr>
        <p:spPr>
          <a:xfrm>
            <a:off x="3521821" y="2043544"/>
            <a:ext cx="13320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何依蓮</a:t>
            </a:r>
            <a:endParaRPr/>
          </a:p>
        </p:txBody>
      </p:sp>
      <p:sp>
        <p:nvSpPr>
          <p:cNvPr id="1001" name="Google Shape;1001;g38cb17cdb96_0_380"/>
          <p:cNvSpPr txBox="1"/>
          <p:nvPr/>
        </p:nvSpPr>
        <p:spPr>
          <a:xfrm>
            <a:off x="4803275" y="2056193"/>
            <a:ext cx="914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老師說</a:t>
            </a:r>
            <a:endParaRPr/>
          </a:p>
        </p:txBody>
      </p:sp>
      <p:sp>
        <p:nvSpPr>
          <p:cNvPr id="1002" name="Google Shape;1002;g38cb17cdb96_0_380"/>
          <p:cNvSpPr txBox="1"/>
          <p:nvPr/>
        </p:nvSpPr>
        <p:spPr>
          <a:xfrm>
            <a:off x="747900" y="2796425"/>
            <a:ext cx="7262400" cy="48948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zh-TW" sz="2100">
                <a:solidFill>
                  <a:schemeClr val="dk1"/>
                </a:solidFill>
                <a:latin typeface="DFKai-SB"/>
                <a:ea typeface="DFKai-SB"/>
                <a:cs typeface="DFKai-SB"/>
                <a:sym typeface="DFKai-SB"/>
              </a:rPr>
              <a:t>給依蓮老師:</a:t>
            </a:r>
            <a:endParaRPr sz="2100">
              <a:solidFill>
                <a:schemeClr val="dk1"/>
              </a:solidFill>
              <a:latin typeface="DFKai-SB"/>
              <a:ea typeface="DFKai-SB"/>
              <a:cs typeface="DFKai-SB"/>
              <a:sym typeface="DFKai-SB"/>
            </a:endParaRPr>
          </a:p>
          <a:p>
            <a:pPr marL="0" lvl="0" indent="0" algn="l" rtl="0">
              <a:spcBef>
                <a:spcPts val="0"/>
              </a:spcBef>
              <a:spcAft>
                <a:spcPts val="0"/>
              </a:spcAft>
              <a:buSzPts val="1100"/>
              <a:buNone/>
            </a:pPr>
            <a:r>
              <a:rPr lang="zh-TW" sz="2100">
                <a:solidFill>
                  <a:schemeClr val="dk1"/>
                </a:solidFill>
                <a:latin typeface="DFKai-SB"/>
                <a:ea typeface="DFKai-SB"/>
                <a:cs typeface="DFKai-SB"/>
                <a:sym typeface="DFKai-SB"/>
              </a:rPr>
              <a:t>謝謝您的教導,雖然這次模考成績不如您的預期,但我們會持續努力!!在與您相遇的這段時光,將會成為我們畢業後仍能細細品嘗的深刻回憶。您說過,上我們班的課是最輕鬆的, 同時,那也是我們最享受的時刻。或許在長大後的某一刻,我們終於體會到了那句:執手相看淚眼, 竟無語凝噎......</a:t>
            </a:r>
            <a:endParaRPr sz="21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2100">
              <a:solidFill>
                <a:schemeClr val="dk1"/>
              </a:solidFill>
              <a:latin typeface="DFKai-SB"/>
              <a:ea typeface="DFKai-SB"/>
              <a:cs typeface="DFKai-SB"/>
              <a:sym typeface="DFKai-SB"/>
            </a:endParaRPr>
          </a:p>
          <a:p>
            <a:pPr marL="0" lvl="0" indent="0" algn="l" rtl="0">
              <a:spcBef>
                <a:spcPts val="0"/>
              </a:spcBef>
              <a:spcAft>
                <a:spcPts val="0"/>
              </a:spcAft>
              <a:buSzPts val="1100"/>
              <a:buNone/>
            </a:pPr>
            <a:r>
              <a:rPr lang="zh-TW" sz="2100">
                <a:solidFill>
                  <a:schemeClr val="dk1"/>
                </a:solidFill>
                <a:latin typeface="DFKai-SB"/>
                <a:ea typeface="DFKai-SB"/>
                <a:cs typeface="DFKai-SB"/>
                <a:sym typeface="DFKai-SB"/>
              </a:rPr>
              <a:t>祝您教師節快樂!</a:t>
            </a:r>
            <a:endParaRPr sz="21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2100">
              <a:solidFill>
                <a:schemeClr val="dk1"/>
              </a:solidFill>
              <a:latin typeface="DFKai-SB"/>
              <a:ea typeface="DFKai-SB"/>
              <a:cs typeface="DFKai-SB"/>
              <a:sym typeface="DFKai-SB"/>
            </a:endParaRPr>
          </a:p>
          <a:p>
            <a:pPr marL="0" lvl="0" indent="0" algn="l" rtl="0">
              <a:spcBef>
                <a:spcPts val="0"/>
              </a:spcBef>
              <a:spcAft>
                <a:spcPts val="0"/>
              </a:spcAft>
              <a:buSzPts val="1100"/>
              <a:buNone/>
            </a:pPr>
            <a:r>
              <a:rPr lang="zh-TW" sz="2100">
                <a:solidFill>
                  <a:schemeClr val="dk1"/>
                </a:solidFill>
                <a:latin typeface="DFKai-SB"/>
                <a:ea typeface="DFKai-SB"/>
                <a:cs typeface="DFKai-SB"/>
                <a:sym typeface="DFKai-SB"/>
              </a:rPr>
              <a:t>904全體學生敬上</a:t>
            </a:r>
            <a:endParaRPr sz="21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30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2800">
              <a:solidFill>
                <a:schemeClr val="dk1"/>
              </a:solidFill>
              <a:latin typeface="DFKai-SB"/>
              <a:ea typeface="DFKai-SB"/>
              <a:cs typeface="DFKai-SB"/>
              <a:sym typeface="DFKai-SB"/>
            </a:endParaRPr>
          </a:p>
          <a:p>
            <a:pPr marL="0" marR="0" lvl="0" indent="0" algn="l" rtl="0">
              <a:spcBef>
                <a:spcPts val="0"/>
              </a:spcBef>
              <a:spcAft>
                <a:spcPts val="0"/>
              </a:spcAft>
              <a:buNone/>
            </a:pPr>
            <a:endParaRPr sz="4400">
              <a:solidFill>
                <a:schemeClr val="dk1"/>
              </a:solidFill>
              <a:latin typeface="DFKai-SB"/>
              <a:ea typeface="DFKai-SB"/>
              <a:cs typeface="DFKai-SB"/>
              <a:sym typeface="DFKai-SB"/>
            </a:endParaRPr>
          </a:p>
        </p:txBody>
      </p:sp>
      <p:sp>
        <p:nvSpPr>
          <p:cNvPr id="1003" name="Google Shape;1003;g38cb17cdb96_0_380"/>
          <p:cNvSpPr txBox="1"/>
          <p:nvPr/>
        </p:nvSpPr>
        <p:spPr>
          <a:xfrm>
            <a:off x="807369" y="2056193"/>
            <a:ext cx="755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Calibri"/>
                <a:ea typeface="Calibri"/>
                <a:cs typeface="Calibri"/>
                <a:sym typeface="Calibri"/>
              </a:rPr>
              <a:t>904</a:t>
            </a:r>
            <a:endParaRPr/>
          </a:p>
        </p:txBody>
      </p:sp>
      <p:pic>
        <p:nvPicPr>
          <p:cNvPr id="1004" name="Google Shape;1004;g38cb17cdb96_0_380"/>
          <p:cNvPicPr preferRelativeResize="0"/>
          <p:nvPr/>
        </p:nvPicPr>
        <p:blipFill rotWithShape="1">
          <a:blip r:embed="rId10">
            <a:alphaModFix/>
          </a:blip>
          <a:srcRect/>
          <a:stretch/>
        </p:blipFill>
        <p:spPr>
          <a:xfrm>
            <a:off x="7348350" y="4471850"/>
            <a:ext cx="2572900" cy="257287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08"/>
        <p:cNvGrpSpPr/>
        <p:nvPr/>
      </p:nvGrpSpPr>
      <p:grpSpPr>
        <a:xfrm>
          <a:off x="0" y="0"/>
          <a:ext cx="0" cy="0"/>
          <a:chOff x="0" y="0"/>
          <a:chExt cx="0" cy="0"/>
        </a:xfrm>
      </p:grpSpPr>
      <p:pic>
        <p:nvPicPr>
          <p:cNvPr id="1009" name="Google Shape;1009;g38cb17cdb96_0_253" descr="未命名設計 (1)"/>
          <p:cNvPicPr preferRelativeResize="0"/>
          <p:nvPr/>
        </p:nvPicPr>
        <p:blipFill rotWithShape="1">
          <a:blip r:embed="rId3">
            <a:alphaModFix/>
          </a:blip>
          <a:srcRect r="55656" b="82022"/>
          <a:stretch/>
        </p:blipFill>
        <p:spPr>
          <a:xfrm rot="5400000">
            <a:off x="8056536" y="716276"/>
            <a:ext cx="3351558" cy="1922175"/>
          </a:xfrm>
          <a:prstGeom prst="rect">
            <a:avLst/>
          </a:prstGeom>
          <a:noFill/>
          <a:ln>
            <a:noFill/>
          </a:ln>
        </p:spPr>
      </p:pic>
      <p:pic>
        <p:nvPicPr>
          <p:cNvPr id="1010" name="Google Shape;1010;g38cb17cdb96_0_253" descr="未命名設計 (1)"/>
          <p:cNvPicPr preferRelativeResize="0"/>
          <p:nvPr/>
        </p:nvPicPr>
        <p:blipFill rotWithShape="1">
          <a:blip r:embed="rId4">
            <a:alphaModFix/>
          </a:blip>
          <a:srcRect t="21778" r="85905" b="51350"/>
          <a:stretch/>
        </p:blipFill>
        <p:spPr>
          <a:xfrm rot="5400000">
            <a:off x="7313070" y="-902308"/>
            <a:ext cx="1065214" cy="2872999"/>
          </a:xfrm>
          <a:prstGeom prst="rect">
            <a:avLst/>
          </a:prstGeom>
          <a:noFill/>
          <a:ln>
            <a:noFill/>
          </a:ln>
        </p:spPr>
      </p:pic>
      <p:pic>
        <p:nvPicPr>
          <p:cNvPr id="1011" name="Google Shape;1011;g38cb17cdb96_0_253" descr="未命名設計 (1)"/>
          <p:cNvPicPr preferRelativeResize="0"/>
          <p:nvPr/>
        </p:nvPicPr>
        <p:blipFill rotWithShape="1">
          <a:blip r:embed="rId5">
            <a:alphaModFix/>
          </a:blip>
          <a:srcRect t="65462" r="76096"/>
          <a:stretch/>
        </p:blipFill>
        <p:spPr>
          <a:xfrm rot="5400000">
            <a:off x="938098" y="-934920"/>
            <a:ext cx="1793877" cy="3666893"/>
          </a:xfrm>
          <a:prstGeom prst="rect">
            <a:avLst/>
          </a:prstGeom>
          <a:noFill/>
          <a:ln>
            <a:noFill/>
          </a:ln>
        </p:spPr>
      </p:pic>
      <p:pic>
        <p:nvPicPr>
          <p:cNvPr id="1012" name="Google Shape;1012;g38cb17cdb96_0_253" descr="未命名設計 (1)"/>
          <p:cNvPicPr preferRelativeResize="0"/>
          <p:nvPr/>
        </p:nvPicPr>
        <p:blipFill rotWithShape="1">
          <a:blip r:embed="rId5">
            <a:alphaModFix/>
          </a:blip>
          <a:srcRect l="56531" b="77862"/>
          <a:stretch/>
        </p:blipFill>
        <p:spPr>
          <a:xfrm rot="5400000">
            <a:off x="7867303" y="4733578"/>
            <a:ext cx="3285352" cy="2366847"/>
          </a:xfrm>
          <a:prstGeom prst="rect">
            <a:avLst/>
          </a:prstGeom>
          <a:noFill/>
          <a:ln>
            <a:noFill/>
          </a:ln>
        </p:spPr>
      </p:pic>
      <p:pic>
        <p:nvPicPr>
          <p:cNvPr id="1013" name="Google Shape;1013;g38cb17cdb96_0_253" descr="未命名設計 (1)"/>
          <p:cNvPicPr preferRelativeResize="0"/>
          <p:nvPr/>
        </p:nvPicPr>
        <p:blipFill rotWithShape="1">
          <a:blip r:embed="rId5">
            <a:alphaModFix/>
          </a:blip>
          <a:srcRect l="76656" t="24451" b="49074"/>
          <a:stretch/>
        </p:blipFill>
        <p:spPr>
          <a:xfrm rot="5400000">
            <a:off x="3496961" y="5262256"/>
            <a:ext cx="1764284" cy="2830552"/>
          </a:xfrm>
          <a:prstGeom prst="rect">
            <a:avLst/>
          </a:prstGeom>
          <a:noFill/>
          <a:ln>
            <a:noFill/>
          </a:ln>
        </p:spPr>
      </p:pic>
      <p:pic>
        <p:nvPicPr>
          <p:cNvPr id="1014" name="Google Shape;1014;g38cb17cdb96_0_253" descr="未命名設計 (1)"/>
          <p:cNvPicPr preferRelativeResize="0"/>
          <p:nvPr/>
        </p:nvPicPr>
        <p:blipFill rotWithShape="1">
          <a:blip r:embed="rId5">
            <a:alphaModFix/>
          </a:blip>
          <a:srcRect l="76656" t="74917" b="-169"/>
          <a:stretch/>
        </p:blipFill>
        <p:spPr>
          <a:xfrm rot="5400000">
            <a:off x="447382" y="5342740"/>
            <a:ext cx="1764284" cy="2699792"/>
          </a:xfrm>
          <a:prstGeom prst="rect">
            <a:avLst/>
          </a:prstGeom>
          <a:noFill/>
          <a:ln>
            <a:noFill/>
          </a:ln>
        </p:spPr>
      </p:pic>
      <p:sp>
        <p:nvSpPr>
          <p:cNvPr id="1015" name="Google Shape;1015;g38cb17cdb96_0_253"/>
          <p:cNvSpPr/>
          <p:nvPr/>
        </p:nvSpPr>
        <p:spPr>
          <a:xfrm>
            <a:off x="772459" y="184093"/>
            <a:ext cx="52821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548135"/>
                </a:solidFill>
                <a:latin typeface="Arial"/>
                <a:ea typeface="Arial"/>
                <a:cs typeface="Arial"/>
                <a:sym typeface="Arial"/>
              </a:rPr>
              <a:t>國風國中 11</a:t>
            </a:r>
            <a:r>
              <a:rPr lang="zh-TW" sz="2400">
                <a:solidFill>
                  <a:srgbClr val="548135"/>
                </a:solidFill>
              </a:rPr>
              <a:t>4</a:t>
            </a:r>
            <a:r>
              <a:rPr lang="zh-TW" sz="2400" b="0" i="0" u="none" strike="noStrike" cap="none">
                <a:solidFill>
                  <a:srgbClr val="548135"/>
                </a:solidFill>
                <a:latin typeface="Arial"/>
                <a:ea typeface="Arial"/>
                <a:cs typeface="Arial"/>
                <a:sym typeface="Arial"/>
              </a:rPr>
              <a:t>學年度 教師節感恩活動 </a:t>
            </a:r>
            <a:endParaRPr sz="2400" b="0" i="0" u="none" strike="noStrike" cap="none">
              <a:solidFill>
                <a:srgbClr val="548135"/>
              </a:solidFill>
              <a:latin typeface="Arial"/>
              <a:ea typeface="Arial"/>
              <a:cs typeface="Arial"/>
              <a:sym typeface="Arial"/>
            </a:endParaRPr>
          </a:p>
        </p:txBody>
      </p:sp>
      <p:pic>
        <p:nvPicPr>
          <p:cNvPr id="1016" name="Google Shape;1016;g38cb17cdb96_0_253"/>
          <p:cNvPicPr preferRelativeResize="0"/>
          <p:nvPr/>
        </p:nvPicPr>
        <p:blipFill rotWithShape="1">
          <a:blip r:embed="rId6">
            <a:alphaModFix/>
          </a:blip>
          <a:srcRect/>
          <a:stretch/>
        </p:blipFill>
        <p:spPr>
          <a:xfrm>
            <a:off x="138184" y="46804"/>
            <a:ext cx="634275" cy="634275"/>
          </a:xfrm>
          <a:prstGeom prst="rect">
            <a:avLst/>
          </a:prstGeom>
          <a:noFill/>
          <a:ln>
            <a:noFill/>
          </a:ln>
        </p:spPr>
      </p:pic>
      <p:grpSp>
        <p:nvGrpSpPr>
          <p:cNvPr id="1017" name="Google Shape;1017;g38cb17cdb96_0_253"/>
          <p:cNvGrpSpPr/>
          <p:nvPr/>
        </p:nvGrpSpPr>
        <p:grpSpPr>
          <a:xfrm>
            <a:off x="2699316" y="-113772"/>
            <a:ext cx="7543462" cy="2273808"/>
            <a:chOff x="2699316" y="-113772"/>
            <a:chExt cx="7543462" cy="2273808"/>
          </a:xfrm>
        </p:grpSpPr>
        <p:grpSp>
          <p:nvGrpSpPr>
            <p:cNvPr id="1018" name="Google Shape;1018;g38cb17cdb96_0_253"/>
            <p:cNvGrpSpPr/>
            <p:nvPr/>
          </p:nvGrpSpPr>
          <p:grpSpPr>
            <a:xfrm>
              <a:off x="6915981" y="-113772"/>
              <a:ext cx="3326797" cy="2273808"/>
              <a:chOff x="6518494" y="19393"/>
              <a:chExt cx="3326797" cy="2273808"/>
            </a:xfrm>
          </p:grpSpPr>
          <p:pic>
            <p:nvPicPr>
              <p:cNvPr id="1019" name="Google Shape;1019;g38cb17cdb96_0_253"/>
              <p:cNvPicPr preferRelativeResize="0"/>
              <p:nvPr/>
            </p:nvPicPr>
            <p:blipFill rotWithShape="1">
              <a:blip r:embed="rId7">
                <a:alphaModFix/>
              </a:blip>
              <a:srcRect l="21338" t="2950" r="54525" b="67453"/>
              <a:stretch/>
            </p:blipFill>
            <p:spPr>
              <a:xfrm rot="-470706">
                <a:off x="6631473" y="222277"/>
                <a:ext cx="3100840" cy="1868041"/>
              </a:xfrm>
              <a:prstGeom prst="rect">
                <a:avLst/>
              </a:prstGeom>
              <a:noFill/>
              <a:ln>
                <a:noFill/>
              </a:ln>
            </p:spPr>
          </p:pic>
          <p:grpSp>
            <p:nvGrpSpPr>
              <p:cNvPr id="1020" name="Google Shape;1020;g38cb17cdb96_0_253"/>
              <p:cNvGrpSpPr/>
              <p:nvPr/>
            </p:nvGrpSpPr>
            <p:grpSpPr>
              <a:xfrm>
                <a:off x="7158974" y="592357"/>
                <a:ext cx="2324700" cy="1241888"/>
                <a:chOff x="6822758" y="501521"/>
                <a:chExt cx="2324700" cy="1241888"/>
              </a:xfrm>
            </p:grpSpPr>
            <p:sp>
              <p:nvSpPr>
                <p:cNvPr id="1021" name="Google Shape;1021;g38cb17cdb96_0_253"/>
                <p:cNvSpPr txBox="1"/>
                <p:nvPr/>
              </p:nvSpPr>
              <p:spPr>
                <a:xfrm>
                  <a:off x="6822758" y="501521"/>
                  <a:ext cx="23247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大聲說出</a:t>
                  </a:r>
                  <a:endParaRPr sz="3200" b="1" i="0" u="none" strike="noStrike" cap="none">
                    <a:solidFill>
                      <a:srgbClr val="FF6600"/>
                    </a:solidFill>
                    <a:latin typeface="Arial"/>
                    <a:ea typeface="Arial"/>
                    <a:cs typeface="Arial"/>
                    <a:sym typeface="Arial"/>
                  </a:endParaRPr>
                </a:p>
              </p:txBody>
            </p:sp>
            <p:sp>
              <p:nvSpPr>
                <p:cNvPr id="1022" name="Google Shape;1022;g38cb17cdb96_0_253"/>
                <p:cNvSpPr/>
                <p:nvPr/>
              </p:nvSpPr>
              <p:spPr>
                <a:xfrm rot="-654668">
                  <a:off x="7094274" y="1102348"/>
                  <a:ext cx="633961" cy="5847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我</a:t>
                  </a:r>
                  <a:endParaRPr/>
                </a:p>
              </p:txBody>
            </p:sp>
            <p:sp>
              <p:nvSpPr>
                <p:cNvPr id="1023" name="Google Shape;1023;g38cb17cdb96_0_253"/>
                <p:cNvSpPr/>
                <p:nvPr/>
              </p:nvSpPr>
              <p:spPr>
                <a:xfrm>
                  <a:off x="7663532" y="1035409"/>
                  <a:ext cx="6354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4000" b="1" i="0" u="none" strike="noStrike" cap="none">
                      <a:solidFill>
                        <a:srgbClr val="FF6600"/>
                      </a:solidFill>
                      <a:latin typeface="Arial"/>
                      <a:ea typeface="Arial"/>
                      <a:cs typeface="Arial"/>
                      <a:sym typeface="Arial"/>
                    </a:rPr>
                    <a:t>愛</a:t>
                  </a:r>
                  <a:endParaRPr/>
                </a:p>
              </p:txBody>
            </p:sp>
            <p:sp>
              <p:nvSpPr>
                <p:cNvPr id="1024" name="Google Shape;1024;g38cb17cdb96_0_253"/>
                <p:cNvSpPr/>
                <p:nvPr/>
              </p:nvSpPr>
              <p:spPr>
                <a:xfrm rot="483394">
                  <a:off x="8234177" y="1086324"/>
                  <a:ext cx="595073" cy="5847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你</a:t>
                  </a:r>
                  <a:endParaRPr/>
                </a:p>
              </p:txBody>
            </p:sp>
          </p:grpSp>
          <p:pic>
            <p:nvPicPr>
              <p:cNvPr id="1025" name="Google Shape;1025;g38cb17cdb96_0_253"/>
              <p:cNvPicPr preferRelativeResize="0"/>
              <p:nvPr/>
            </p:nvPicPr>
            <p:blipFill rotWithShape="1">
              <a:blip r:embed="rId8">
                <a:alphaModFix/>
              </a:blip>
              <a:srcRect l="53153" t="26281" r="25811" b="52121"/>
              <a:stretch/>
            </p:blipFill>
            <p:spPr>
              <a:xfrm>
                <a:off x="9151383" y="884745"/>
                <a:ext cx="404031" cy="584776"/>
              </a:xfrm>
              <a:prstGeom prst="rect">
                <a:avLst/>
              </a:prstGeom>
              <a:noFill/>
              <a:ln>
                <a:noFill/>
              </a:ln>
            </p:spPr>
          </p:pic>
        </p:grpSp>
        <p:sp>
          <p:nvSpPr>
            <p:cNvPr id="1026" name="Google Shape;1026;g38cb17cdb96_0_253"/>
            <p:cNvSpPr txBox="1"/>
            <p:nvPr/>
          </p:nvSpPr>
          <p:spPr>
            <a:xfrm>
              <a:off x="2699316" y="746760"/>
              <a:ext cx="4900800" cy="1367700"/>
            </a:xfrm>
            <a:prstGeom prst="rect">
              <a:avLst/>
            </a:prstGeom>
            <a:noFill/>
            <a:ln>
              <a:noFill/>
            </a:ln>
          </p:spPr>
          <p:txBody>
            <a:bodyPr spcFirstLastPara="1" wrap="square" lIns="36575" tIns="36575" rIns="36575" bIns="36575" anchor="t" anchorCtr="0">
              <a:noAutofit/>
            </a:bodyPr>
            <a:lstStyle/>
            <a:p>
              <a:pPr marL="0" marR="0" lvl="0" indent="0" algn="ctr" rtl="0">
                <a:spcBef>
                  <a:spcPts val="0"/>
                </a:spcBef>
                <a:spcAft>
                  <a:spcPts val="0"/>
                </a:spcAft>
                <a:buNone/>
              </a:pPr>
              <a:r>
                <a:rPr lang="zh-TW" sz="8000" b="1" i="0" u="none" strike="noStrike" cap="none">
                  <a:solidFill>
                    <a:srgbClr val="FFFFFF"/>
                  </a:solidFill>
                  <a:latin typeface="Arial"/>
                  <a:ea typeface="Arial"/>
                  <a:cs typeface="Arial"/>
                  <a:sym typeface="Arial"/>
                </a:rPr>
                <a:t>師情話語</a:t>
              </a:r>
              <a:endParaRPr sz="1800" b="1" i="0" u="none" strike="noStrike" cap="none">
                <a:solidFill>
                  <a:srgbClr val="FFFFFF"/>
                </a:solidFill>
                <a:latin typeface="Arial"/>
                <a:ea typeface="Arial"/>
                <a:cs typeface="Arial"/>
                <a:sym typeface="Arial"/>
              </a:endParaRPr>
            </a:p>
          </p:txBody>
        </p:sp>
      </p:grpSp>
      <p:sp>
        <p:nvSpPr>
          <p:cNvPr id="1027" name="Google Shape;1027;g38cb17cdb96_0_253"/>
          <p:cNvSpPr/>
          <p:nvPr/>
        </p:nvSpPr>
        <p:spPr>
          <a:xfrm>
            <a:off x="4110330" y="7011126"/>
            <a:ext cx="3000900" cy="461700"/>
          </a:xfrm>
          <a:prstGeom prst="rect">
            <a:avLst/>
          </a:prstGeom>
          <a:noFill/>
          <a:ln>
            <a:noFill/>
          </a:ln>
          <a:effectLst>
            <a:outerShdw blurRad="50800" sx="1000" sy="1000" algn="ctr" rotWithShape="0">
              <a:schemeClr val="lt1"/>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8D5E2F"/>
                </a:solidFill>
                <a:latin typeface="Arial"/>
                <a:ea typeface="Arial"/>
                <a:cs typeface="Arial"/>
                <a:sym typeface="Arial"/>
              </a:rPr>
              <a:t>輔導處邀您共襄盛舉</a:t>
            </a:r>
            <a:endParaRPr sz="2400" b="0" i="0" u="none" strike="noStrike" cap="none">
              <a:solidFill>
                <a:srgbClr val="8D5E2F"/>
              </a:solidFill>
              <a:latin typeface="Calibri"/>
              <a:ea typeface="Calibri"/>
              <a:cs typeface="Calibri"/>
              <a:sym typeface="Calibri"/>
            </a:endParaRPr>
          </a:p>
        </p:txBody>
      </p:sp>
      <p:sp>
        <p:nvSpPr>
          <p:cNvPr id="1028" name="Google Shape;1028;g38cb17cdb96_0_253"/>
          <p:cNvSpPr/>
          <p:nvPr/>
        </p:nvSpPr>
        <p:spPr>
          <a:xfrm>
            <a:off x="591127" y="1904174"/>
            <a:ext cx="9009900" cy="4463400"/>
          </a:xfrm>
          <a:prstGeom prst="rect">
            <a:avLst/>
          </a:prstGeom>
          <a:blipFill rotWithShape="1">
            <a:blip r:embed="rId9">
              <a:alphaModFix amt="20000"/>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29" name="Google Shape;1029;g38cb17cdb96_0_253"/>
          <p:cNvSpPr txBox="1"/>
          <p:nvPr/>
        </p:nvSpPr>
        <p:spPr>
          <a:xfrm>
            <a:off x="1502084" y="2039058"/>
            <a:ext cx="1259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葛祐寧</a:t>
            </a:r>
            <a:endParaRPr/>
          </a:p>
        </p:txBody>
      </p:sp>
      <p:sp>
        <p:nvSpPr>
          <p:cNvPr id="1030" name="Google Shape;1030;g38cb17cdb96_0_253"/>
          <p:cNvSpPr txBox="1"/>
          <p:nvPr/>
        </p:nvSpPr>
        <p:spPr>
          <a:xfrm>
            <a:off x="2705664" y="2040269"/>
            <a:ext cx="72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想對</a:t>
            </a:r>
            <a:endParaRPr/>
          </a:p>
        </p:txBody>
      </p:sp>
      <p:sp>
        <p:nvSpPr>
          <p:cNvPr id="1031" name="Google Shape;1031;g38cb17cdb96_0_253"/>
          <p:cNvSpPr txBox="1"/>
          <p:nvPr/>
        </p:nvSpPr>
        <p:spPr>
          <a:xfrm>
            <a:off x="3521821" y="2043544"/>
            <a:ext cx="13320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林艾君</a:t>
            </a:r>
            <a:endParaRPr/>
          </a:p>
        </p:txBody>
      </p:sp>
      <p:sp>
        <p:nvSpPr>
          <p:cNvPr id="1032" name="Google Shape;1032;g38cb17cdb96_0_253"/>
          <p:cNvSpPr txBox="1"/>
          <p:nvPr/>
        </p:nvSpPr>
        <p:spPr>
          <a:xfrm>
            <a:off x="4803275" y="2056193"/>
            <a:ext cx="914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老師說</a:t>
            </a:r>
            <a:endParaRPr/>
          </a:p>
        </p:txBody>
      </p:sp>
      <p:sp>
        <p:nvSpPr>
          <p:cNvPr id="1033" name="Google Shape;1033;g38cb17cdb96_0_253"/>
          <p:cNvSpPr txBox="1"/>
          <p:nvPr/>
        </p:nvSpPr>
        <p:spPr>
          <a:xfrm>
            <a:off x="747900" y="2530725"/>
            <a:ext cx="7262400" cy="43407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zh-TW" sz="2600">
                <a:solidFill>
                  <a:schemeClr val="dk1"/>
                </a:solidFill>
                <a:latin typeface="DFKai-SB"/>
                <a:ea typeface="DFKai-SB"/>
                <a:cs typeface="DFKai-SB"/>
                <a:sym typeface="DFKai-SB"/>
              </a:rPr>
              <a:t>艾君老師教師節快樂！🎉</a:t>
            </a:r>
            <a:endParaRPr sz="2600">
              <a:solidFill>
                <a:schemeClr val="dk1"/>
              </a:solidFill>
              <a:latin typeface="DFKai-SB"/>
              <a:ea typeface="DFKai-SB"/>
              <a:cs typeface="DFKai-SB"/>
              <a:sym typeface="DFKai-SB"/>
            </a:endParaRPr>
          </a:p>
          <a:p>
            <a:pPr marL="0" lvl="0" indent="0" algn="l" rtl="0">
              <a:spcBef>
                <a:spcPts val="0"/>
              </a:spcBef>
              <a:spcAft>
                <a:spcPts val="0"/>
              </a:spcAft>
              <a:buSzPts val="1100"/>
              <a:buNone/>
            </a:pPr>
            <a:r>
              <a:rPr lang="zh-TW" sz="2600">
                <a:solidFill>
                  <a:schemeClr val="dk1"/>
                </a:solidFill>
                <a:latin typeface="DFKai-SB"/>
                <a:ea typeface="DFKai-SB"/>
                <a:cs typeface="DFKai-SB"/>
                <a:sym typeface="DFKai-SB"/>
              </a:rPr>
              <a:t>才開學不到一個月，就覺得遇到您是我們班最強的幸運Buff！✨</a:t>
            </a:r>
            <a:endParaRPr sz="2600">
              <a:solidFill>
                <a:schemeClr val="dk1"/>
              </a:solidFill>
              <a:latin typeface="DFKai-SB"/>
              <a:ea typeface="DFKai-SB"/>
              <a:cs typeface="DFKai-SB"/>
              <a:sym typeface="DFKai-SB"/>
            </a:endParaRPr>
          </a:p>
          <a:p>
            <a:pPr marL="0" lvl="0" indent="0" algn="l" rtl="0">
              <a:spcBef>
                <a:spcPts val="0"/>
              </a:spcBef>
              <a:spcAft>
                <a:spcPts val="0"/>
              </a:spcAft>
              <a:buSzPts val="1100"/>
              <a:buNone/>
            </a:pPr>
            <a:r>
              <a:rPr lang="zh-TW" sz="2600">
                <a:solidFill>
                  <a:schemeClr val="dk1"/>
                </a:solidFill>
                <a:latin typeface="DFKai-SB"/>
                <a:ea typeface="DFKai-SB"/>
                <a:cs typeface="DFKai-SB"/>
                <a:sym typeface="DFKai-SB"/>
              </a:rPr>
              <a:t>在您的陪伴下，讓我們感覺每天上課都很舒服、很快樂。</a:t>
            </a:r>
            <a:endParaRPr sz="2600">
              <a:solidFill>
                <a:schemeClr val="dk1"/>
              </a:solidFill>
              <a:latin typeface="DFKai-SB"/>
              <a:ea typeface="DFKai-SB"/>
              <a:cs typeface="DFKai-SB"/>
              <a:sym typeface="DFKai-SB"/>
            </a:endParaRPr>
          </a:p>
          <a:p>
            <a:pPr marL="0" lvl="0" indent="0" algn="l" rtl="0">
              <a:spcBef>
                <a:spcPts val="0"/>
              </a:spcBef>
              <a:spcAft>
                <a:spcPts val="0"/>
              </a:spcAft>
              <a:buSzPts val="1100"/>
              <a:buNone/>
            </a:pPr>
            <a:r>
              <a:rPr lang="zh-TW" sz="2600">
                <a:solidFill>
                  <a:schemeClr val="dk1"/>
                </a:solidFill>
                <a:latin typeface="DFKai-SB"/>
                <a:ea typeface="DFKai-SB"/>
                <a:cs typeface="DFKai-SB"/>
                <a:sym typeface="DFKai-SB"/>
              </a:rPr>
              <a:t>謝謝艾君老師的用心照顧，我們整班一致覺得：超喜歡您！💖</a:t>
            </a:r>
            <a:endParaRPr sz="26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22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2800">
              <a:solidFill>
                <a:schemeClr val="dk1"/>
              </a:solidFill>
              <a:latin typeface="DFKai-SB"/>
              <a:ea typeface="DFKai-SB"/>
              <a:cs typeface="DFKai-SB"/>
              <a:sym typeface="DFKai-SB"/>
            </a:endParaRPr>
          </a:p>
          <a:p>
            <a:pPr marL="0" marR="0" lvl="0" indent="0" algn="l" rtl="0">
              <a:spcBef>
                <a:spcPts val="0"/>
              </a:spcBef>
              <a:spcAft>
                <a:spcPts val="0"/>
              </a:spcAft>
              <a:buNone/>
            </a:pPr>
            <a:endParaRPr sz="4400">
              <a:solidFill>
                <a:schemeClr val="dk1"/>
              </a:solidFill>
              <a:latin typeface="DFKai-SB"/>
              <a:ea typeface="DFKai-SB"/>
              <a:cs typeface="DFKai-SB"/>
              <a:sym typeface="DFKai-SB"/>
            </a:endParaRPr>
          </a:p>
        </p:txBody>
      </p:sp>
      <p:sp>
        <p:nvSpPr>
          <p:cNvPr id="1034" name="Google Shape;1034;g38cb17cdb96_0_253"/>
          <p:cNvSpPr txBox="1"/>
          <p:nvPr/>
        </p:nvSpPr>
        <p:spPr>
          <a:xfrm>
            <a:off x="807369" y="2056193"/>
            <a:ext cx="755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Calibri"/>
                <a:ea typeface="Calibri"/>
                <a:cs typeface="Calibri"/>
                <a:sym typeface="Calibri"/>
              </a:rPr>
              <a:t>716</a:t>
            </a:r>
            <a:endParaRPr/>
          </a:p>
        </p:txBody>
      </p:sp>
      <p:pic>
        <p:nvPicPr>
          <p:cNvPr id="1035" name="Google Shape;1035;g38cb17cdb96_0_253"/>
          <p:cNvPicPr preferRelativeResize="0"/>
          <p:nvPr/>
        </p:nvPicPr>
        <p:blipFill rotWithShape="1">
          <a:blip r:embed="rId10">
            <a:alphaModFix/>
          </a:blip>
          <a:srcRect/>
          <a:stretch/>
        </p:blipFill>
        <p:spPr>
          <a:xfrm>
            <a:off x="7348350" y="4471850"/>
            <a:ext cx="2572900" cy="257287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39"/>
        <p:cNvGrpSpPr/>
        <p:nvPr/>
      </p:nvGrpSpPr>
      <p:grpSpPr>
        <a:xfrm>
          <a:off x="0" y="0"/>
          <a:ext cx="0" cy="0"/>
          <a:chOff x="0" y="0"/>
          <a:chExt cx="0" cy="0"/>
        </a:xfrm>
      </p:grpSpPr>
      <p:pic>
        <p:nvPicPr>
          <p:cNvPr id="1040" name="Google Shape;1040;g38cb17cdb96_0_475" descr="未命名設計 (1)"/>
          <p:cNvPicPr preferRelativeResize="0"/>
          <p:nvPr/>
        </p:nvPicPr>
        <p:blipFill rotWithShape="1">
          <a:blip r:embed="rId3">
            <a:alphaModFix/>
          </a:blip>
          <a:srcRect r="55656" b="82022"/>
          <a:stretch/>
        </p:blipFill>
        <p:spPr>
          <a:xfrm rot="5400000">
            <a:off x="8056536" y="716276"/>
            <a:ext cx="3351558" cy="1922175"/>
          </a:xfrm>
          <a:prstGeom prst="rect">
            <a:avLst/>
          </a:prstGeom>
          <a:noFill/>
          <a:ln>
            <a:noFill/>
          </a:ln>
        </p:spPr>
      </p:pic>
      <p:pic>
        <p:nvPicPr>
          <p:cNvPr id="1041" name="Google Shape;1041;g38cb17cdb96_0_475" descr="未命名設計 (1)"/>
          <p:cNvPicPr preferRelativeResize="0"/>
          <p:nvPr/>
        </p:nvPicPr>
        <p:blipFill rotWithShape="1">
          <a:blip r:embed="rId4">
            <a:alphaModFix/>
          </a:blip>
          <a:srcRect t="21778" r="85905" b="51350"/>
          <a:stretch/>
        </p:blipFill>
        <p:spPr>
          <a:xfrm rot="5400000">
            <a:off x="7313070" y="-902308"/>
            <a:ext cx="1065214" cy="2872999"/>
          </a:xfrm>
          <a:prstGeom prst="rect">
            <a:avLst/>
          </a:prstGeom>
          <a:noFill/>
          <a:ln>
            <a:noFill/>
          </a:ln>
        </p:spPr>
      </p:pic>
      <p:pic>
        <p:nvPicPr>
          <p:cNvPr id="1042" name="Google Shape;1042;g38cb17cdb96_0_475" descr="未命名設計 (1)"/>
          <p:cNvPicPr preferRelativeResize="0"/>
          <p:nvPr/>
        </p:nvPicPr>
        <p:blipFill rotWithShape="1">
          <a:blip r:embed="rId5">
            <a:alphaModFix/>
          </a:blip>
          <a:srcRect t="65462" r="76096"/>
          <a:stretch/>
        </p:blipFill>
        <p:spPr>
          <a:xfrm rot="5400000">
            <a:off x="938098" y="-934920"/>
            <a:ext cx="1793877" cy="3666893"/>
          </a:xfrm>
          <a:prstGeom prst="rect">
            <a:avLst/>
          </a:prstGeom>
          <a:noFill/>
          <a:ln>
            <a:noFill/>
          </a:ln>
        </p:spPr>
      </p:pic>
      <p:pic>
        <p:nvPicPr>
          <p:cNvPr id="1043" name="Google Shape;1043;g38cb17cdb96_0_475" descr="未命名設計 (1)"/>
          <p:cNvPicPr preferRelativeResize="0"/>
          <p:nvPr/>
        </p:nvPicPr>
        <p:blipFill rotWithShape="1">
          <a:blip r:embed="rId5">
            <a:alphaModFix/>
          </a:blip>
          <a:srcRect l="56531" b="77862"/>
          <a:stretch/>
        </p:blipFill>
        <p:spPr>
          <a:xfrm rot="5400000">
            <a:off x="7867303" y="4733578"/>
            <a:ext cx="3285352" cy="2366847"/>
          </a:xfrm>
          <a:prstGeom prst="rect">
            <a:avLst/>
          </a:prstGeom>
          <a:noFill/>
          <a:ln>
            <a:noFill/>
          </a:ln>
        </p:spPr>
      </p:pic>
      <p:pic>
        <p:nvPicPr>
          <p:cNvPr id="1044" name="Google Shape;1044;g38cb17cdb96_0_475" descr="未命名設計 (1)"/>
          <p:cNvPicPr preferRelativeResize="0"/>
          <p:nvPr/>
        </p:nvPicPr>
        <p:blipFill rotWithShape="1">
          <a:blip r:embed="rId5">
            <a:alphaModFix/>
          </a:blip>
          <a:srcRect l="76656" t="24451" b="49074"/>
          <a:stretch/>
        </p:blipFill>
        <p:spPr>
          <a:xfrm rot="5400000">
            <a:off x="3496961" y="5262256"/>
            <a:ext cx="1764284" cy="2830552"/>
          </a:xfrm>
          <a:prstGeom prst="rect">
            <a:avLst/>
          </a:prstGeom>
          <a:noFill/>
          <a:ln>
            <a:noFill/>
          </a:ln>
        </p:spPr>
      </p:pic>
      <p:pic>
        <p:nvPicPr>
          <p:cNvPr id="1045" name="Google Shape;1045;g38cb17cdb96_0_475" descr="未命名設計 (1)"/>
          <p:cNvPicPr preferRelativeResize="0"/>
          <p:nvPr/>
        </p:nvPicPr>
        <p:blipFill rotWithShape="1">
          <a:blip r:embed="rId5">
            <a:alphaModFix/>
          </a:blip>
          <a:srcRect l="76656" t="74917" b="-169"/>
          <a:stretch/>
        </p:blipFill>
        <p:spPr>
          <a:xfrm rot="5400000">
            <a:off x="447382" y="5342740"/>
            <a:ext cx="1764284" cy="2699792"/>
          </a:xfrm>
          <a:prstGeom prst="rect">
            <a:avLst/>
          </a:prstGeom>
          <a:noFill/>
          <a:ln>
            <a:noFill/>
          </a:ln>
        </p:spPr>
      </p:pic>
      <p:sp>
        <p:nvSpPr>
          <p:cNvPr id="1046" name="Google Shape;1046;g38cb17cdb96_0_475"/>
          <p:cNvSpPr/>
          <p:nvPr/>
        </p:nvSpPr>
        <p:spPr>
          <a:xfrm>
            <a:off x="772459" y="184093"/>
            <a:ext cx="52821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548135"/>
                </a:solidFill>
                <a:latin typeface="Arial"/>
                <a:ea typeface="Arial"/>
                <a:cs typeface="Arial"/>
                <a:sym typeface="Arial"/>
              </a:rPr>
              <a:t>國風國中 11</a:t>
            </a:r>
            <a:r>
              <a:rPr lang="zh-TW" sz="2400">
                <a:solidFill>
                  <a:srgbClr val="548135"/>
                </a:solidFill>
              </a:rPr>
              <a:t>4</a:t>
            </a:r>
            <a:r>
              <a:rPr lang="zh-TW" sz="2400" b="0" i="0" u="none" strike="noStrike" cap="none">
                <a:solidFill>
                  <a:srgbClr val="548135"/>
                </a:solidFill>
                <a:latin typeface="Arial"/>
                <a:ea typeface="Arial"/>
                <a:cs typeface="Arial"/>
                <a:sym typeface="Arial"/>
              </a:rPr>
              <a:t>學年度 教師節感恩活動 </a:t>
            </a:r>
            <a:endParaRPr sz="2400" b="0" i="0" u="none" strike="noStrike" cap="none">
              <a:solidFill>
                <a:srgbClr val="548135"/>
              </a:solidFill>
              <a:latin typeface="Arial"/>
              <a:ea typeface="Arial"/>
              <a:cs typeface="Arial"/>
              <a:sym typeface="Arial"/>
            </a:endParaRPr>
          </a:p>
        </p:txBody>
      </p:sp>
      <p:pic>
        <p:nvPicPr>
          <p:cNvPr id="1047" name="Google Shape;1047;g38cb17cdb96_0_475"/>
          <p:cNvPicPr preferRelativeResize="0"/>
          <p:nvPr/>
        </p:nvPicPr>
        <p:blipFill rotWithShape="1">
          <a:blip r:embed="rId6">
            <a:alphaModFix/>
          </a:blip>
          <a:srcRect/>
          <a:stretch/>
        </p:blipFill>
        <p:spPr>
          <a:xfrm>
            <a:off x="138184" y="46804"/>
            <a:ext cx="634275" cy="634275"/>
          </a:xfrm>
          <a:prstGeom prst="rect">
            <a:avLst/>
          </a:prstGeom>
          <a:noFill/>
          <a:ln>
            <a:noFill/>
          </a:ln>
        </p:spPr>
      </p:pic>
      <p:grpSp>
        <p:nvGrpSpPr>
          <p:cNvPr id="1048" name="Google Shape;1048;g38cb17cdb96_0_475"/>
          <p:cNvGrpSpPr/>
          <p:nvPr/>
        </p:nvGrpSpPr>
        <p:grpSpPr>
          <a:xfrm>
            <a:off x="2699316" y="-113772"/>
            <a:ext cx="7543462" cy="2273808"/>
            <a:chOff x="2699316" y="-113772"/>
            <a:chExt cx="7543462" cy="2273808"/>
          </a:xfrm>
        </p:grpSpPr>
        <p:grpSp>
          <p:nvGrpSpPr>
            <p:cNvPr id="1049" name="Google Shape;1049;g38cb17cdb96_0_475"/>
            <p:cNvGrpSpPr/>
            <p:nvPr/>
          </p:nvGrpSpPr>
          <p:grpSpPr>
            <a:xfrm>
              <a:off x="6915981" y="-113772"/>
              <a:ext cx="3326797" cy="2273808"/>
              <a:chOff x="6518494" y="19393"/>
              <a:chExt cx="3326797" cy="2273808"/>
            </a:xfrm>
          </p:grpSpPr>
          <p:pic>
            <p:nvPicPr>
              <p:cNvPr id="1050" name="Google Shape;1050;g38cb17cdb96_0_475"/>
              <p:cNvPicPr preferRelativeResize="0"/>
              <p:nvPr/>
            </p:nvPicPr>
            <p:blipFill rotWithShape="1">
              <a:blip r:embed="rId7">
                <a:alphaModFix/>
              </a:blip>
              <a:srcRect l="21338" t="2950" r="54525" b="67453"/>
              <a:stretch/>
            </p:blipFill>
            <p:spPr>
              <a:xfrm rot="-470706">
                <a:off x="6631473" y="222277"/>
                <a:ext cx="3100840" cy="1868041"/>
              </a:xfrm>
              <a:prstGeom prst="rect">
                <a:avLst/>
              </a:prstGeom>
              <a:noFill/>
              <a:ln>
                <a:noFill/>
              </a:ln>
            </p:spPr>
          </p:pic>
          <p:grpSp>
            <p:nvGrpSpPr>
              <p:cNvPr id="1051" name="Google Shape;1051;g38cb17cdb96_0_475"/>
              <p:cNvGrpSpPr/>
              <p:nvPr/>
            </p:nvGrpSpPr>
            <p:grpSpPr>
              <a:xfrm>
                <a:off x="7158974" y="592357"/>
                <a:ext cx="2324700" cy="1241888"/>
                <a:chOff x="6822758" y="501521"/>
                <a:chExt cx="2324700" cy="1241888"/>
              </a:xfrm>
            </p:grpSpPr>
            <p:sp>
              <p:nvSpPr>
                <p:cNvPr id="1052" name="Google Shape;1052;g38cb17cdb96_0_475"/>
                <p:cNvSpPr txBox="1"/>
                <p:nvPr/>
              </p:nvSpPr>
              <p:spPr>
                <a:xfrm>
                  <a:off x="6822758" y="501521"/>
                  <a:ext cx="23247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大聲說出</a:t>
                  </a:r>
                  <a:endParaRPr sz="3200" b="1" i="0" u="none" strike="noStrike" cap="none">
                    <a:solidFill>
                      <a:srgbClr val="FF6600"/>
                    </a:solidFill>
                    <a:latin typeface="Arial"/>
                    <a:ea typeface="Arial"/>
                    <a:cs typeface="Arial"/>
                    <a:sym typeface="Arial"/>
                  </a:endParaRPr>
                </a:p>
              </p:txBody>
            </p:sp>
            <p:sp>
              <p:nvSpPr>
                <p:cNvPr id="1053" name="Google Shape;1053;g38cb17cdb96_0_475"/>
                <p:cNvSpPr/>
                <p:nvPr/>
              </p:nvSpPr>
              <p:spPr>
                <a:xfrm rot="-654668">
                  <a:off x="7094274" y="1102348"/>
                  <a:ext cx="633961" cy="5847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我</a:t>
                  </a:r>
                  <a:endParaRPr/>
                </a:p>
              </p:txBody>
            </p:sp>
            <p:sp>
              <p:nvSpPr>
                <p:cNvPr id="1054" name="Google Shape;1054;g38cb17cdb96_0_475"/>
                <p:cNvSpPr/>
                <p:nvPr/>
              </p:nvSpPr>
              <p:spPr>
                <a:xfrm>
                  <a:off x="7663532" y="1035409"/>
                  <a:ext cx="6354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4000" b="1" i="0" u="none" strike="noStrike" cap="none">
                      <a:solidFill>
                        <a:srgbClr val="FF6600"/>
                      </a:solidFill>
                      <a:latin typeface="Arial"/>
                      <a:ea typeface="Arial"/>
                      <a:cs typeface="Arial"/>
                      <a:sym typeface="Arial"/>
                    </a:rPr>
                    <a:t>愛</a:t>
                  </a:r>
                  <a:endParaRPr/>
                </a:p>
              </p:txBody>
            </p:sp>
            <p:sp>
              <p:nvSpPr>
                <p:cNvPr id="1055" name="Google Shape;1055;g38cb17cdb96_0_475"/>
                <p:cNvSpPr/>
                <p:nvPr/>
              </p:nvSpPr>
              <p:spPr>
                <a:xfrm rot="483394">
                  <a:off x="8234177" y="1086324"/>
                  <a:ext cx="595073" cy="5847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你</a:t>
                  </a:r>
                  <a:endParaRPr/>
                </a:p>
              </p:txBody>
            </p:sp>
          </p:grpSp>
          <p:pic>
            <p:nvPicPr>
              <p:cNvPr id="1056" name="Google Shape;1056;g38cb17cdb96_0_475"/>
              <p:cNvPicPr preferRelativeResize="0"/>
              <p:nvPr/>
            </p:nvPicPr>
            <p:blipFill rotWithShape="1">
              <a:blip r:embed="rId8">
                <a:alphaModFix/>
              </a:blip>
              <a:srcRect l="53153" t="26281" r="25811" b="52121"/>
              <a:stretch/>
            </p:blipFill>
            <p:spPr>
              <a:xfrm>
                <a:off x="9151383" y="884745"/>
                <a:ext cx="404031" cy="584776"/>
              </a:xfrm>
              <a:prstGeom prst="rect">
                <a:avLst/>
              </a:prstGeom>
              <a:noFill/>
              <a:ln>
                <a:noFill/>
              </a:ln>
            </p:spPr>
          </p:pic>
        </p:grpSp>
        <p:sp>
          <p:nvSpPr>
            <p:cNvPr id="1057" name="Google Shape;1057;g38cb17cdb96_0_475"/>
            <p:cNvSpPr txBox="1"/>
            <p:nvPr/>
          </p:nvSpPr>
          <p:spPr>
            <a:xfrm>
              <a:off x="2699316" y="746760"/>
              <a:ext cx="4900800" cy="1367700"/>
            </a:xfrm>
            <a:prstGeom prst="rect">
              <a:avLst/>
            </a:prstGeom>
            <a:noFill/>
            <a:ln>
              <a:noFill/>
            </a:ln>
          </p:spPr>
          <p:txBody>
            <a:bodyPr spcFirstLastPara="1" wrap="square" lIns="36575" tIns="36575" rIns="36575" bIns="36575" anchor="t" anchorCtr="0">
              <a:noAutofit/>
            </a:bodyPr>
            <a:lstStyle/>
            <a:p>
              <a:pPr marL="0" marR="0" lvl="0" indent="0" algn="ctr" rtl="0">
                <a:spcBef>
                  <a:spcPts val="0"/>
                </a:spcBef>
                <a:spcAft>
                  <a:spcPts val="0"/>
                </a:spcAft>
                <a:buNone/>
              </a:pPr>
              <a:r>
                <a:rPr lang="zh-TW" sz="8000" b="1" i="0" u="none" strike="noStrike" cap="none">
                  <a:solidFill>
                    <a:srgbClr val="FFFFFF"/>
                  </a:solidFill>
                  <a:latin typeface="Arial"/>
                  <a:ea typeface="Arial"/>
                  <a:cs typeface="Arial"/>
                  <a:sym typeface="Arial"/>
                </a:rPr>
                <a:t>師情話語</a:t>
              </a:r>
              <a:endParaRPr sz="1800" b="1" i="0" u="none" strike="noStrike" cap="none">
                <a:solidFill>
                  <a:srgbClr val="FFFFFF"/>
                </a:solidFill>
                <a:latin typeface="Arial"/>
                <a:ea typeface="Arial"/>
                <a:cs typeface="Arial"/>
                <a:sym typeface="Arial"/>
              </a:endParaRPr>
            </a:p>
          </p:txBody>
        </p:sp>
      </p:grpSp>
      <p:sp>
        <p:nvSpPr>
          <p:cNvPr id="1058" name="Google Shape;1058;g38cb17cdb96_0_475"/>
          <p:cNvSpPr/>
          <p:nvPr/>
        </p:nvSpPr>
        <p:spPr>
          <a:xfrm>
            <a:off x="4110330" y="7011126"/>
            <a:ext cx="3000900" cy="461700"/>
          </a:xfrm>
          <a:prstGeom prst="rect">
            <a:avLst/>
          </a:prstGeom>
          <a:noFill/>
          <a:ln>
            <a:noFill/>
          </a:ln>
          <a:effectLst>
            <a:outerShdw blurRad="50800" sx="1000" sy="1000" algn="ctr" rotWithShape="0">
              <a:schemeClr val="lt1"/>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8D5E2F"/>
                </a:solidFill>
                <a:latin typeface="Arial"/>
                <a:ea typeface="Arial"/>
                <a:cs typeface="Arial"/>
                <a:sym typeface="Arial"/>
              </a:rPr>
              <a:t>輔導處邀您共襄盛舉</a:t>
            </a:r>
            <a:endParaRPr sz="2400" b="0" i="0" u="none" strike="noStrike" cap="none">
              <a:solidFill>
                <a:srgbClr val="8D5E2F"/>
              </a:solidFill>
              <a:latin typeface="Calibri"/>
              <a:ea typeface="Calibri"/>
              <a:cs typeface="Calibri"/>
              <a:sym typeface="Calibri"/>
            </a:endParaRPr>
          </a:p>
        </p:txBody>
      </p:sp>
      <p:sp>
        <p:nvSpPr>
          <p:cNvPr id="1059" name="Google Shape;1059;g38cb17cdb96_0_475"/>
          <p:cNvSpPr/>
          <p:nvPr/>
        </p:nvSpPr>
        <p:spPr>
          <a:xfrm>
            <a:off x="591127" y="1904174"/>
            <a:ext cx="9009900" cy="4463400"/>
          </a:xfrm>
          <a:prstGeom prst="rect">
            <a:avLst/>
          </a:prstGeom>
          <a:blipFill rotWithShape="1">
            <a:blip r:embed="rId9">
              <a:alphaModFix amt="20000"/>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60" name="Google Shape;1060;g38cb17cdb96_0_475"/>
          <p:cNvSpPr txBox="1"/>
          <p:nvPr/>
        </p:nvSpPr>
        <p:spPr>
          <a:xfrm>
            <a:off x="1502084" y="2039058"/>
            <a:ext cx="1259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葛祐寧</a:t>
            </a:r>
            <a:endParaRPr/>
          </a:p>
        </p:txBody>
      </p:sp>
      <p:sp>
        <p:nvSpPr>
          <p:cNvPr id="1061" name="Google Shape;1061;g38cb17cdb96_0_475"/>
          <p:cNvSpPr txBox="1"/>
          <p:nvPr/>
        </p:nvSpPr>
        <p:spPr>
          <a:xfrm>
            <a:off x="2705664" y="2040269"/>
            <a:ext cx="72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想對</a:t>
            </a:r>
            <a:endParaRPr/>
          </a:p>
        </p:txBody>
      </p:sp>
      <p:sp>
        <p:nvSpPr>
          <p:cNvPr id="1062" name="Google Shape;1062;g38cb17cdb96_0_475"/>
          <p:cNvSpPr txBox="1"/>
          <p:nvPr/>
        </p:nvSpPr>
        <p:spPr>
          <a:xfrm>
            <a:off x="3521821" y="2043544"/>
            <a:ext cx="13320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林秋源</a:t>
            </a:r>
            <a:endParaRPr/>
          </a:p>
        </p:txBody>
      </p:sp>
      <p:sp>
        <p:nvSpPr>
          <p:cNvPr id="1063" name="Google Shape;1063;g38cb17cdb96_0_475"/>
          <p:cNvSpPr txBox="1"/>
          <p:nvPr/>
        </p:nvSpPr>
        <p:spPr>
          <a:xfrm>
            <a:off x="4803275" y="2056193"/>
            <a:ext cx="914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老師說</a:t>
            </a:r>
            <a:endParaRPr/>
          </a:p>
        </p:txBody>
      </p:sp>
      <p:sp>
        <p:nvSpPr>
          <p:cNvPr id="1064" name="Google Shape;1064;g38cb17cdb96_0_475"/>
          <p:cNvSpPr txBox="1"/>
          <p:nvPr/>
        </p:nvSpPr>
        <p:spPr>
          <a:xfrm>
            <a:off x="747900" y="2530725"/>
            <a:ext cx="7262400" cy="42174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zh-TW" sz="2900">
                <a:solidFill>
                  <a:schemeClr val="dk1"/>
                </a:solidFill>
                <a:latin typeface="DFKai-SB"/>
                <a:ea typeface="DFKai-SB"/>
                <a:cs typeface="DFKai-SB"/>
                <a:sym typeface="DFKai-SB"/>
              </a:rPr>
              <a:t>秋源老師，謝謝您在教導我們的時候總是會講解數學公式的意義還有其應用方式，在您的教導下，我們對數學這門科目的想法大大改觀，每次看到您在黑板上寫下的補充知識就會覺得我們離數學的本質更近一步。</a:t>
            </a:r>
            <a:endParaRPr sz="2900">
              <a:solidFill>
                <a:schemeClr val="dk1"/>
              </a:solidFill>
              <a:latin typeface="DFKai-SB"/>
              <a:ea typeface="DFKai-SB"/>
              <a:cs typeface="DFKai-SB"/>
              <a:sym typeface="DFKai-SB"/>
            </a:endParaRPr>
          </a:p>
          <a:p>
            <a:pPr marL="0" lvl="0" indent="0" algn="l" rtl="0">
              <a:spcBef>
                <a:spcPts val="0"/>
              </a:spcBef>
              <a:spcAft>
                <a:spcPts val="0"/>
              </a:spcAft>
              <a:buSzPts val="1100"/>
              <a:buNone/>
            </a:pPr>
            <a:r>
              <a:rPr lang="zh-TW" sz="2900">
                <a:solidFill>
                  <a:schemeClr val="dk1"/>
                </a:solidFill>
                <a:latin typeface="DFKai-SB"/>
                <a:ea typeface="DFKai-SB"/>
                <a:cs typeface="DFKai-SB"/>
                <a:sym typeface="DFKai-SB"/>
              </a:rPr>
              <a:t>教師節快樂！秋源老師</a:t>
            </a:r>
            <a:endParaRPr sz="29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22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2800">
              <a:solidFill>
                <a:schemeClr val="dk1"/>
              </a:solidFill>
              <a:latin typeface="DFKai-SB"/>
              <a:ea typeface="DFKai-SB"/>
              <a:cs typeface="DFKai-SB"/>
              <a:sym typeface="DFKai-SB"/>
            </a:endParaRPr>
          </a:p>
          <a:p>
            <a:pPr marL="0" marR="0" lvl="0" indent="0" algn="l" rtl="0">
              <a:spcBef>
                <a:spcPts val="0"/>
              </a:spcBef>
              <a:spcAft>
                <a:spcPts val="0"/>
              </a:spcAft>
              <a:buNone/>
            </a:pPr>
            <a:endParaRPr sz="4400">
              <a:solidFill>
                <a:schemeClr val="dk1"/>
              </a:solidFill>
              <a:latin typeface="DFKai-SB"/>
              <a:ea typeface="DFKai-SB"/>
              <a:cs typeface="DFKai-SB"/>
              <a:sym typeface="DFKai-SB"/>
            </a:endParaRPr>
          </a:p>
        </p:txBody>
      </p:sp>
      <p:sp>
        <p:nvSpPr>
          <p:cNvPr id="1065" name="Google Shape;1065;g38cb17cdb96_0_475"/>
          <p:cNvSpPr txBox="1"/>
          <p:nvPr/>
        </p:nvSpPr>
        <p:spPr>
          <a:xfrm>
            <a:off x="807369" y="2056193"/>
            <a:ext cx="755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Calibri"/>
                <a:ea typeface="Calibri"/>
                <a:cs typeface="Calibri"/>
                <a:sym typeface="Calibri"/>
              </a:rPr>
              <a:t>716</a:t>
            </a:r>
            <a:endParaRPr/>
          </a:p>
        </p:txBody>
      </p:sp>
      <p:pic>
        <p:nvPicPr>
          <p:cNvPr id="1066" name="Google Shape;1066;g38cb17cdb96_0_475"/>
          <p:cNvPicPr preferRelativeResize="0"/>
          <p:nvPr/>
        </p:nvPicPr>
        <p:blipFill rotWithShape="1">
          <a:blip r:embed="rId10">
            <a:alphaModFix/>
          </a:blip>
          <a:srcRect/>
          <a:stretch/>
        </p:blipFill>
        <p:spPr>
          <a:xfrm>
            <a:off x="7348350" y="4471850"/>
            <a:ext cx="2572900" cy="257287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70"/>
        <p:cNvGrpSpPr/>
        <p:nvPr/>
      </p:nvGrpSpPr>
      <p:grpSpPr>
        <a:xfrm>
          <a:off x="0" y="0"/>
          <a:ext cx="0" cy="0"/>
          <a:chOff x="0" y="0"/>
          <a:chExt cx="0" cy="0"/>
        </a:xfrm>
      </p:grpSpPr>
      <p:pic>
        <p:nvPicPr>
          <p:cNvPr id="1071" name="Google Shape;1071;g382062e5864_0_3535" descr="未命名設計 (1)"/>
          <p:cNvPicPr preferRelativeResize="0"/>
          <p:nvPr/>
        </p:nvPicPr>
        <p:blipFill rotWithShape="1">
          <a:blip r:embed="rId3">
            <a:alphaModFix/>
          </a:blip>
          <a:srcRect r="55656" b="82022"/>
          <a:stretch/>
        </p:blipFill>
        <p:spPr>
          <a:xfrm rot="5400000">
            <a:off x="8056536" y="716276"/>
            <a:ext cx="3351558" cy="1922175"/>
          </a:xfrm>
          <a:prstGeom prst="rect">
            <a:avLst/>
          </a:prstGeom>
          <a:noFill/>
          <a:ln>
            <a:noFill/>
          </a:ln>
        </p:spPr>
      </p:pic>
      <p:pic>
        <p:nvPicPr>
          <p:cNvPr id="1072" name="Google Shape;1072;g382062e5864_0_3535" descr="未命名設計 (1)"/>
          <p:cNvPicPr preferRelativeResize="0"/>
          <p:nvPr/>
        </p:nvPicPr>
        <p:blipFill rotWithShape="1">
          <a:blip r:embed="rId4">
            <a:alphaModFix/>
          </a:blip>
          <a:srcRect t="21778" r="85905" b="51350"/>
          <a:stretch/>
        </p:blipFill>
        <p:spPr>
          <a:xfrm rot="5400000">
            <a:off x="7313070" y="-902308"/>
            <a:ext cx="1065214" cy="2872999"/>
          </a:xfrm>
          <a:prstGeom prst="rect">
            <a:avLst/>
          </a:prstGeom>
          <a:noFill/>
          <a:ln>
            <a:noFill/>
          </a:ln>
        </p:spPr>
      </p:pic>
      <p:pic>
        <p:nvPicPr>
          <p:cNvPr id="1073" name="Google Shape;1073;g382062e5864_0_3535" descr="未命名設計 (1)"/>
          <p:cNvPicPr preferRelativeResize="0"/>
          <p:nvPr/>
        </p:nvPicPr>
        <p:blipFill rotWithShape="1">
          <a:blip r:embed="rId5">
            <a:alphaModFix/>
          </a:blip>
          <a:srcRect t="65462" r="76096"/>
          <a:stretch/>
        </p:blipFill>
        <p:spPr>
          <a:xfrm rot="5400000">
            <a:off x="938098" y="-934920"/>
            <a:ext cx="1793877" cy="3666893"/>
          </a:xfrm>
          <a:prstGeom prst="rect">
            <a:avLst/>
          </a:prstGeom>
          <a:noFill/>
          <a:ln>
            <a:noFill/>
          </a:ln>
        </p:spPr>
      </p:pic>
      <p:pic>
        <p:nvPicPr>
          <p:cNvPr id="1074" name="Google Shape;1074;g382062e5864_0_3535" descr="未命名設計 (1)"/>
          <p:cNvPicPr preferRelativeResize="0"/>
          <p:nvPr/>
        </p:nvPicPr>
        <p:blipFill rotWithShape="1">
          <a:blip r:embed="rId5">
            <a:alphaModFix/>
          </a:blip>
          <a:srcRect l="56531" b="77862"/>
          <a:stretch/>
        </p:blipFill>
        <p:spPr>
          <a:xfrm rot="5400000">
            <a:off x="7867303" y="4733578"/>
            <a:ext cx="3285352" cy="2366847"/>
          </a:xfrm>
          <a:prstGeom prst="rect">
            <a:avLst/>
          </a:prstGeom>
          <a:noFill/>
          <a:ln>
            <a:noFill/>
          </a:ln>
        </p:spPr>
      </p:pic>
      <p:pic>
        <p:nvPicPr>
          <p:cNvPr id="1075" name="Google Shape;1075;g382062e5864_0_3535" descr="未命名設計 (1)"/>
          <p:cNvPicPr preferRelativeResize="0"/>
          <p:nvPr/>
        </p:nvPicPr>
        <p:blipFill rotWithShape="1">
          <a:blip r:embed="rId5">
            <a:alphaModFix/>
          </a:blip>
          <a:srcRect l="76656" t="24451" b="49074"/>
          <a:stretch/>
        </p:blipFill>
        <p:spPr>
          <a:xfrm rot="5400000">
            <a:off x="3496961" y="5262256"/>
            <a:ext cx="1764284" cy="2830552"/>
          </a:xfrm>
          <a:prstGeom prst="rect">
            <a:avLst/>
          </a:prstGeom>
          <a:noFill/>
          <a:ln>
            <a:noFill/>
          </a:ln>
        </p:spPr>
      </p:pic>
      <p:pic>
        <p:nvPicPr>
          <p:cNvPr id="1076" name="Google Shape;1076;g382062e5864_0_3535" descr="未命名設計 (1)"/>
          <p:cNvPicPr preferRelativeResize="0"/>
          <p:nvPr/>
        </p:nvPicPr>
        <p:blipFill rotWithShape="1">
          <a:blip r:embed="rId5">
            <a:alphaModFix/>
          </a:blip>
          <a:srcRect l="76656" t="74917" b="-169"/>
          <a:stretch/>
        </p:blipFill>
        <p:spPr>
          <a:xfrm rot="5400000">
            <a:off x="447382" y="5342740"/>
            <a:ext cx="1764284" cy="2699792"/>
          </a:xfrm>
          <a:prstGeom prst="rect">
            <a:avLst/>
          </a:prstGeom>
          <a:noFill/>
          <a:ln>
            <a:noFill/>
          </a:ln>
        </p:spPr>
      </p:pic>
      <p:sp>
        <p:nvSpPr>
          <p:cNvPr id="1077" name="Google Shape;1077;g382062e5864_0_3535"/>
          <p:cNvSpPr/>
          <p:nvPr/>
        </p:nvSpPr>
        <p:spPr>
          <a:xfrm>
            <a:off x="772459" y="184093"/>
            <a:ext cx="52821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548135"/>
                </a:solidFill>
                <a:latin typeface="Arial"/>
                <a:ea typeface="Arial"/>
                <a:cs typeface="Arial"/>
                <a:sym typeface="Arial"/>
              </a:rPr>
              <a:t>國風國中 11</a:t>
            </a:r>
            <a:r>
              <a:rPr lang="zh-TW" sz="2400">
                <a:solidFill>
                  <a:srgbClr val="548135"/>
                </a:solidFill>
              </a:rPr>
              <a:t>4</a:t>
            </a:r>
            <a:r>
              <a:rPr lang="zh-TW" sz="2400" b="0" i="0" u="none" strike="noStrike" cap="none">
                <a:solidFill>
                  <a:srgbClr val="548135"/>
                </a:solidFill>
                <a:latin typeface="Arial"/>
                <a:ea typeface="Arial"/>
                <a:cs typeface="Arial"/>
                <a:sym typeface="Arial"/>
              </a:rPr>
              <a:t>學年度 教師節感恩活動 </a:t>
            </a:r>
            <a:endParaRPr sz="2400" b="0" i="0" u="none" strike="noStrike" cap="none">
              <a:solidFill>
                <a:srgbClr val="548135"/>
              </a:solidFill>
              <a:latin typeface="Arial"/>
              <a:ea typeface="Arial"/>
              <a:cs typeface="Arial"/>
              <a:sym typeface="Arial"/>
            </a:endParaRPr>
          </a:p>
        </p:txBody>
      </p:sp>
      <p:pic>
        <p:nvPicPr>
          <p:cNvPr id="1078" name="Google Shape;1078;g382062e5864_0_3535"/>
          <p:cNvPicPr preferRelativeResize="0"/>
          <p:nvPr/>
        </p:nvPicPr>
        <p:blipFill rotWithShape="1">
          <a:blip r:embed="rId6">
            <a:alphaModFix/>
          </a:blip>
          <a:srcRect/>
          <a:stretch/>
        </p:blipFill>
        <p:spPr>
          <a:xfrm>
            <a:off x="138184" y="46804"/>
            <a:ext cx="634275" cy="634275"/>
          </a:xfrm>
          <a:prstGeom prst="rect">
            <a:avLst/>
          </a:prstGeom>
          <a:noFill/>
          <a:ln>
            <a:noFill/>
          </a:ln>
        </p:spPr>
      </p:pic>
      <p:grpSp>
        <p:nvGrpSpPr>
          <p:cNvPr id="1079" name="Google Shape;1079;g382062e5864_0_3535"/>
          <p:cNvGrpSpPr/>
          <p:nvPr/>
        </p:nvGrpSpPr>
        <p:grpSpPr>
          <a:xfrm>
            <a:off x="2699316" y="-113772"/>
            <a:ext cx="7543462" cy="2273808"/>
            <a:chOff x="2699316" y="-113772"/>
            <a:chExt cx="7543462" cy="2273808"/>
          </a:xfrm>
        </p:grpSpPr>
        <p:grpSp>
          <p:nvGrpSpPr>
            <p:cNvPr id="1080" name="Google Shape;1080;g382062e5864_0_3535"/>
            <p:cNvGrpSpPr/>
            <p:nvPr/>
          </p:nvGrpSpPr>
          <p:grpSpPr>
            <a:xfrm>
              <a:off x="6915981" y="-113772"/>
              <a:ext cx="3326797" cy="2273808"/>
              <a:chOff x="6518494" y="19393"/>
              <a:chExt cx="3326797" cy="2273808"/>
            </a:xfrm>
          </p:grpSpPr>
          <p:pic>
            <p:nvPicPr>
              <p:cNvPr id="1081" name="Google Shape;1081;g382062e5864_0_3535"/>
              <p:cNvPicPr preferRelativeResize="0"/>
              <p:nvPr/>
            </p:nvPicPr>
            <p:blipFill rotWithShape="1">
              <a:blip r:embed="rId7">
                <a:alphaModFix/>
              </a:blip>
              <a:srcRect l="21338" t="2950" r="54525" b="67453"/>
              <a:stretch/>
            </p:blipFill>
            <p:spPr>
              <a:xfrm rot="-470706">
                <a:off x="6631473" y="222277"/>
                <a:ext cx="3100840" cy="1868041"/>
              </a:xfrm>
              <a:prstGeom prst="rect">
                <a:avLst/>
              </a:prstGeom>
              <a:noFill/>
              <a:ln>
                <a:noFill/>
              </a:ln>
            </p:spPr>
          </p:pic>
          <p:grpSp>
            <p:nvGrpSpPr>
              <p:cNvPr id="1082" name="Google Shape;1082;g382062e5864_0_3535"/>
              <p:cNvGrpSpPr/>
              <p:nvPr/>
            </p:nvGrpSpPr>
            <p:grpSpPr>
              <a:xfrm>
                <a:off x="7158974" y="592357"/>
                <a:ext cx="2324700" cy="1241888"/>
                <a:chOff x="6822758" y="501521"/>
                <a:chExt cx="2324700" cy="1241888"/>
              </a:xfrm>
            </p:grpSpPr>
            <p:sp>
              <p:nvSpPr>
                <p:cNvPr id="1083" name="Google Shape;1083;g382062e5864_0_3535"/>
                <p:cNvSpPr txBox="1"/>
                <p:nvPr/>
              </p:nvSpPr>
              <p:spPr>
                <a:xfrm>
                  <a:off x="6822758" y="501521"/>
                  <a:ext cx="23247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大聲說出</a:t>
                  </a:r>
                  <a:endParaRPr sz="3200" b="1" i="0" u="none" strike="noStrike" cap="none">
                    <a:solidFill>
                      <a:srgbClr val="FF6600"/>
                    </a:solidFill>
                    <a:latin typeface="Arial"/>
                    <a:ea typeface="Arial"/>
                    <a:cs typeface="Arial"/>
                    <a:sym typeface="Arial"/>
                  </a:endParaRPr>
                </a:p>
              </p:txBody>
            </p:sp>
            <p:sp>
              <p:nvSpPr>
                <p:cNvPr id="1084" name="Google Shape;1084;g382062e5864_0_3535"/>
                <p:cNvSpPr/>
                <p:nvPr/>
              </p:nvSpPr>
              <p:spPr>
                <a:xfrm rot="-654668">
                  <a:off x="7094274" y="1102348"/>
                  <a:ext cx="633961" cy="5847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我</a:t>
                  </a:r>
                  <a:endParaRPr/>
                </a:p>
              </p:txBody>
            </p:sp>
            <p:sp>
              <p:nvSpPr>
                <p:cNvPr id="1085" name="Google Shape;1085;g382062e5864_0_3535"/>
                <p:cNvSpPr/>
                <p:nvPr/>
              </p:nvSpPr>
              <p:spPr>
                <a:xfrm>
                  <a:off x="7663532" y="1035409"/>
                  <a:ext cx="6354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4000" b="1" i="0" u="none" strike="noStrike" cap="none">
                      <a:solidFill>
                        <a:srgbClr val="FF6600"/>
                      </a:solidFill>
                      <a:latin typeface="Arial"/>
                      <a:ea typeface="Arial"/>
                      <a:cs typeface="Arial"/>
                      <a:sym typeface="Arial"/>
                    </a:rPr>
                    <a:t>愛</a:t>
                  </a:r>
                  <a:endParaRPr/>
                </a:p>
              </p:txBody>
            </p:sp>
            <p:sp>
              <p:nvSpPr>
                <p:cNvPr id="1086" name="Google Shape;1086;g382062e5864_0_3535"/>
                <p:cNvSpPr/>
                <p:nvPr/>
              </p:nvSpPr>
              <p:spPr>
                <a:xfrm rot="483394">
                  <a:off x="8234177" y="1086324"/>
                  <a:ext cx="595073" cy="5847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你</a:t>
                  </a:r>
                  <a:endParaRPr/>
                </a:p>
              </p:txBody>
            </p:sp>
          </p:grpSp>
          <p:pic>
            <p:nvPicPr>
              <p:cNvPr id="1087" name="Google Shape;1087;g382062e5864_0_3535"/>
              <p:cNvPicPr preferRelativeResize="0"/>
              <p:nvPr/>
            </p:nvPicPr>
            <p:blipFill rotWithShape="1">
              <a:blip r:embed="rId8">
                <a:alphaModFix/>
              </a:blip>
              <a:srcRect l="53153" t="26281" r="25811" b="52121"/>
              <a:stretch/>
            </p:blipFill>
            <p:spPr>
              <a:xfrm>
                <a:off x="9151383" y="884745"/>
                <a:ext cx="404031" cy="584776"/>
              </a:xfrm>
              <a:prstGeom prst="rect">
                <a:avLst/>
              </a:prstGeom>
              <a:noFill/>
              <a:ln>
                <a:noFill/>
              </a:ln>
            </p:spPr>
          </p:pic>
        </p:grpSp>
        <p:sp>
          <p:nvSpPr>
            <p:cNvPr id="1088" name="Google Shape;1088;g382062e5864_0_3535"/>
            <p:cNvSpPr txBox="1"/>
            <p:nvPr/>
          </p:nvSpPr>
          <p:spPr>
            <a:xfrm>
              <a:off x="2699316" y="746760"/>
              <a:ext cx="4900800" cy="1367700"/>
            </a:xfrm>
            <a:prstGeom prst="rect">
              <a:avLst/>
            </a:prstGeom>
            <a:noFill/>
            <a:ln>
              <a:noFill/>
            </a:ln>
          </p:spPr>
          <p:txBody>
            <a:bodyPr spcFirstLastPara="1" wrap="square" lIns="36575" tIns="36575" rIns="36575" bIns="36575" anchor="t" anchorCtr="0">
              <a:noAutofit/>
            </a:bodyPr>
            <a:lstStyle/>
            <a:p>
              <a:pPr marL="0" marR="0" lvl="0" indent="0" algn="ctr" rtl="0">
                <a:spcBef>
                  <a:spcPts val="0"/>
                </a:spcBef>
                <a:spcAft>
                  <a:spcPts val="0"/>
                </a:spcAft>
                <a:buNone/>
              </a:pPr>
              <a:r>
                <a:rPr lang="zh-TW" sz="8000" b="1" i="0" u="none" strike="noStrike" cap="none">
                  <a:solidFill>
                    <a:srgbClr val="FFFFFF"/>
                  </a:solidFill>
                  <a:latin typeface="Arial"/>
                  <a:ea typeface="Arial"/>
                  <a:cs typeface="Arial"/>
                  <a:sym typeface="Arial"/>
                </a:rPr>
                <a:t>師情話語</a:t>
              </a:r>
              <a:endParaRPr sz="1800" b="1" i="0" u="none" strike="noStrike" cap="none">
                <a:solidFill>
                  <a:srgbClr val="FFFFFF"/>
                </a:solidFill>
                <a:latin typeface="Arial"/>
                <a:ea typeface="Arial"/>
                <a:cs typeface="Arial"/>
                <a:sym typeface="Arial"/>
              </a:endParaRPr>
            </a:p>
          </p:txBody>
        </p:sp>
      </p:grpSp>
      <p:sp>
        <p:nvSpPr>
          <p:cNvPr id="1089" name="Google Shape;1089;g382062e5864_0_3535"/>
          <p:cNvSpPr/>
          <p:nvPr/>
        </p:nvSpPr>
        <p:spPr>
          <a:xfrm>
            <a:off x="4110330" y="7011126"/>
            <a:ext cx="3000900" cy="461700"/>
          </a:xfrm>
          <a:prstGeom prst="rect">
            <a:avLst/>
          </a:prstGeom>
          <a:noFill/>
          <a:ln>
            <a:noFill/>
          </a:ln>
          <a:effectLst>
            <a:outerShdw blurRad="50800" sx="1000" sy="1000" algn="ctr" rotWithShape="0">
              <a:schemeClr val="lt1"/>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8D5E2F"/>
                </a:solidFill>
                <a:latin typeface="Arial"/>
                <a:ea typeface="Arial"/>
                <a:cs typeface="Arial"/>
                <a:sym typeface="Arial"/>
              </a:rPr>
              <a:t>輔導處邀您共襄盛舉</a:t>
            </a:r>
            <a:endParaRPr sz="2400" b="0" i="0" u="none" strike="noStrike" cap="none">
              <a:solidFill>
                <a:srgbClr val="8D5E2F"/>
              </a:solidFill>
              <a:latin typeface="Calibri"/>
              <a:ea typeface="Calibri"/>
              <a:cs typeface="Calibri"/>
              <a:sym typeface="Calibri"/>
            </a:endParaRPr>
          </a:p>
        </p:txBody>
      </p:sp>
      <p:sp>
        <p:nvSpPr>
          <p:cNvPr id="1090" name="Google Shape;1090;g382062e5864_0_3535"/>
          <p:cNvSpPr/>
          <p:nvPr/>
        </p:nvSpPr>
        <p:spPr>
          <a:xfrm>
            <a:off x="591127" y="1904174"/>
            <a:ext cx="9009900" cy="4463400"/>
          </a:xfrm>
          <a:prstGeom prst="rect">
            <a:avLst/>
          </a:prstGeom>
          <a:blipFill rotWithShape="1">
            <a:blip r:embed="rId9">
              <a:alphaModFix amt="20000"/>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91" name="Google Shape;1091;g382062e5864_0_3535"/>
          <p:cNvSpPr txBox="1"/>
          <p:nvPr/>
        </p:nvSpPr>
        <p:spPr>
          <a:xfrm>
            <a:off x="1502084" y="2039058"/>
            <a:ext cx="1259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全班</a:t>
            </a:r>
            <a:endParaRPr/>
          </a:p>
        </p:txBody>
      </p:sp>
      <p:sp>
        <p:nvSpPr>
          <p:cNvPr id="1092" name="Google Shape;1092;g382062e5864_0_3535"/>
          <p:cNvSpPr txBox="1"/>
          <p:nvPr/>
        </p:nvSpPr>
        <p:spPr>
          <a:xfrm>
            <a:off x="2705664" y="2040269"/>
            <a:ext cx="72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想對</a:t>
            </a:r>
            <a:endParaRPr/>
          </a:p>
        </p:txBody>
      </p:sp>
      <p:sp>
        <p:nvSpPr>
          <p:cNvPr id="1093" name="Google Shape;1093;g382062e5864_0_3535"/>
          <p:cNvSpPr txBox="1"/>
          <p:nvPr/>
        </p:nvSpPr>
        <p:spPr>
          <a:xfrm>
            <a:off x="3521831" y="2043550"/>
            <a:ext cx="31836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所有909的任課老師說</a:t>
            </a:r>
            <a:endParaRPr/>
          </a:p>
        </p:txBody>
      </p:sp>
      <p:sp>
        <p:nvSpPr>
          <p:cNvPr id="1094" name="Google Shape;1094;g382062e5864_0_3535"/>
          <p:cNvSpPr txBox="1"/>
          <p:nvPr/>
        </p:nvSpPr>
        <p:spPr>
          <a:xfrm>
            <a:off x="674875" y="2987950"/>
            <a:ext cx="8607300" cy="7080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zh-TW" sz="4000">
                <a:solidFill>
                  <a:schemeClr val="dk1"/>
                </a:solidFill>
                <a:latin typeface="DFKai-SB"/>
                <a:ea typeface="DFKai-SB"/>
                <a:cs typeface="DFKai-SB"/>
                <a:sym typeface="DFKai-SB"/>
              </a:rPr>
              <a:t>教師節快樂，天天健康平安順心</a:t>
            </a:r>
            <a:endParaRPr sz="5500">
              <a:solidFill>
                <a:schemeClr val="dk1"/>
              </a:solidFill>
              <a:latin typeface="DFKai-SB"/>
              <a:ea typeface="DFKai-SB"/>
              <a:cs typeface="DFKai-SB"/>
              <a:sym typeface="DFKai-SB"/>
            </a:endParaRPr>
          </a:p>
        </p:txBody>
      </p:sp>
      <p:sp>
        <p:nvSpPr>
          <p:cNvPr id="1095" name="Google Shape;1095;g382062e5864_0_3535"/>
          <p:cNvSpPr txBox="1"/>
          <p:nvPr/>
        </p:nvSpPr>
        <p:spPr>
          <a:xfrm>
            <a:off x="807369" y="2056193"/>
            <a:ext cx="755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Calibri"/>
                <a:ea typeface="Calibri"/>
                <a:cs typeface="Calibri"/>
                <a:sym typeface="Calibri"/>
              </a:rPr>
              <a:t>909</a:t>
            </a:r>
            <a:endParaRPr/>
          </a:p>
        </p:txBody>
      </p:sp>
      <p:pic>
        <p:nvPicPr>
          <p:cNvPr id="1096" name="Google Shape;1096;g382062e5864_0_3535"/>
          <p:cNvPicPr preferRelativeResize="0"/>
          <p:nvPr/>
        </p:nvPicPr>
        <p:blipFill rotWithShape="1">
          <a:blip r:embed="rId10">
            <a:alphaModFix/>
          </a:blip>
          <a:srcRect/>
          <a:stretch/>
        </p:blipFill>
        <p:spPr>
          <a:xfrm>
            <a:off x="7348350" y="4471850"/>
            <a:ext cx="2572900" cy="257287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100"/>
        <p:cNvGrpSpPr/>
        <p:nvPr/>
      </p:nvGrpSpPr>
      <p:grpSpPr>
        <a:xfrm>
          <a:off x="0" y="0"/>
          <a:ext cx="0" cy="0"/>
          <a:chOff x="0" y="0"/>
          <a:chExt cx="0" cy="0"/>
        </a:xfrm>
      </p:grpSpPr>
      <p:pic>
        <p:nvPicPr>
          <p:cNvPr id="1101" name="Google Shape;1101;g38cb17cdb96_0_506" descr="未命名設計 (1)"/>
          <p:cNvPicPr preferRelativeResize="0"/>
          <p:nvPr/>
        </p:nvPicPr>
        <p:blipFill rotWithShape="1">
          <a:blip r:embed="rId3">
            <a:alphaModFix/>
          </a:blip>
          <a:srcRect r="55656" b="82022"/>
          <a:stretch/>
        </p:blipFill>
        <p:spPr>
          <a:xfrm rot="5400000">
            <a:off x="8056536" y="716276"/>
            <a:ext cx="3351558" cy="1922175"/>
          </a:xfrm>
          <a:prstGeom prst="rect">
            <a:avLst/>
          </a:prstGeom>
          <a:noFill/>
          <a:ln>
            <a:noFill/>
          </a:ln>
        </p:spPr>
      </p:pic>
      <p:pic>
        <p:nvPicPr>
          <p:cNvPr id="1102" name="Google Shape;1102;g38cb17cdb96_0_506" descr="未命名設計 (1)"/>
          <p:cNvPicPr preferRelativeResize="0"/>
          <p:nvPr/>
        </p:nvPicPr>
        <p:blipFill rotWithShape="1">
          <a:blip r:embed="rId4">
            <a:alphaModFix/>
          </a:blip>
          <a:srcRect t="21778" r="85905" b="51350"/>
          <a:stretch/>
        </p:blipFill>
        <p:spPr>
          <a:xfrm rot="5400000">
            <a:off x="7313070" y="-902308"/>
            <a:ext cx="1065214" cy="2872999"/>
          </a:xfrm>
          <a:prstGeom prst="rect">
            <a:avLst/>
          </a:prstGeom>
          <a:noFill/>
          <a:ln>
            <a:noFill/>
          </a:ln>
        </p:spPr>
      </p:pic>
      <p:pic>
        <p:nvPicPr>
          <p:cNvPr id="1103" name="Google Shape;1103;g38cb17cdb96_0_506" descr="未命名設計 (1)"/>
          <p:cNvPicPr preferRelativeResize="0"/>
          <p:nvPr/>
        </p:nvPicPr>
        <p:blipFill rotWithShape="1">
          <a:blip r:embed="rId5">
            <a:alphaModFix/>
          </a:blip>
          <a:srcRect t="65462" r="76096"/>
          <a:stretch/>
        </p:blipFill>
        <p:spPr>
          <a:xfrm rot="5400000">
            <a:off x="938098" y="-934920"/>
            <a:ext cx="1793877" cy="3666893"/>
          </a:xfrm>
          <a:prstGeom prst="rect">
            <a:avLst/>
          </a:prstGeom>
          <a:noFill/>
          <a:ln>
            <a:noFill/>
          </a:ln>
        </p:spPr>
      </p:pic>
      <p:pic>
        <p:nvPicPr>
          <p:cNvPr id="1104" name="Google Shape;1104;g38cb17cdb96_0_506" descr="未命名設計 (1)"/>
          <p:cNvPicPr preferRelativeResize="0"/>
          <p:nvPr/>
        </p:nvPicPr>
        <p:blipFill rotWithShape="1">
          <a:blip r:embed="rId5">
            <a:alphaModFix/>
          </a:blip>
          <a:srcRect l="56531" b="77862"/>
          <a:stretch/>
        </p:blipFill>
        <p:spPr>
          <a:xfrm rot="5400000">
            <a:off x="7867303" y="4733578"/>
            <a:ext cx="3285352" cy="2366847"/>
          </a:xfrm>
          <a:prstGeom prst="rect">
            <a:avLst/>
          </a:prstGeom>
          <a:noFill/>
          <a:ln>
            <a:noFill/>
          </a:ln>
        </p:spPr>
      </p:pic>
      <p:pic>
        <p:nvPicPr>
          <p:cNvPr id="1105" name="Google Shape;1105;g38cb17cdb96_0_506" descr="未命名設計 (1)"/>
          <p:cNvPicPr preferRelativeResize="0"/>
          <p:nvPr/>
        </p:nvPicPr>
        <p:blipFill rotWithShape="1">
          <a:blip r:embed="rId5">
            <a:alphaModFix/>
          </a:blip>
          <a:srcRect l="76656" t="24451" b="49074"/>
          <a:stretch/>
        </p:blipFill>
        <p:spPr>
          <a:xfrm rot="5400000">
            <a:off x="3496961" y="5262256"/>
            <a:ext cx="1764284" cy="2830552"/>
          </a:xfrm>
          <a:prstGeom prst="rect">
            <a:avLst/>
          </a:prstGeom>
          <a:noFill/>
          <a:ln>
            <a:noFill/>
          </a:ln>
        </p:spPr>
      </p:pic>
      <p:pic>
        <p:nvPicPr>
          <p:cNvPr id="1106" name="Google Shape;1106;g38cb17cdb96_0_506" descr="未命名設計 (1)"/>
          <p:cNvPicPr preferRelativeResize="0"/>
          <p:nvPr/>
        </p:nvPicPr>
        <p:blipFill rotWithShape="1">
          <a:blip r:embed="rId5">
            <a:alphaModFix/>
          </a:blip>
          <a:srcRect l="76656" t="74917" b="-169"/>
          <a:stretch/>
        </p:blipFill>
        <p:spPr>
          <a:xfrm rot="5400000">
            <a:off x="447382" y="5342740"/>
            <a:ext cx="1764284" cy="2699792"/>
          </a:xfrm>
          <a:prstGeom prst="rect">
            <a:avLst/>
          </a:prstGeom>
          <a:noFill/>
          <a:ln>
            <a:noFill/>
          </a:ln>
        </p:spPr>
      </p:pic>
      <p:sp>
        <p:nvSpPr>
          <p:cNvPr id="1107" name="Google Shape;1107;g38cb17cdb96_0_506"/>
          <p:cNvSpPr/>
          <p:nvPr/>
        </p:nvSpPr>
        <p:spPr>
          <a:xfrm>
            <a:off x="772459" y="184093"/>
            <a:ext cx="52821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548135"/>
                </a:solidFill>
                <a:latin typeface="Arial"/>
                <a:ea typeface="Arial"/>
                <a:cs typeface="Arial"/>
                <a:sym typeface="Arial"/>
              </a:rPr>
              <a:t>國風國中 11</a:t>
            </a:r>
            <a:r>
              <a:rPr lang="zh-TW" sz="2400">
                <a:solidFill>
                  <a:srgbClr val="548135"/>
                </a:solidFill>
              </a:rPr>
              <a:t>4</a:t>
            </a:r>
            <a:r>
              <a:rPr lang="zh-TW" sz="2400" b="0" i="0" u="none" strike="noStrike" cap="none">
                <a:solidFill>
                  <a:srgbClr val="548135"/>
                </a:solidFill>
                <a:latin typeface="Arial"/>
                <a:ea typeface="Arial"/>
                <a:cs typeface="Arial"/>
                <a:sym typeface="Arial"/>
              </a:rPr>
              <a:t>學年度 教師節感恩活動 </a:t>
            </a:r>
            <a:endParaRPr sz="2400" b="0" i="0" u="none" strike="noStrike" cap="none">
              <a:solidFill>
                <a:srgbClr val="548135"/>
              </a:solidFill>
              <a:latin typeface="Arial"/>
              <a:ea typeface="Arial"/>
              <a:cs typeface="Arial"/>
              <a:sym typeface="Arial"/>
            </a:endParaRPr>
          </a:p>
        </p:txBody>
      </p:sp>
      <p:pic>
        <p:nvPicPr>
          <p:cNvPr id="1108" name="Google Shape;1108;g38cb17cdb96_0_506"/>
          <p:cNvPicPr preferRelativeResize="0"/>
          <p:nvPr/>
        </p:nvPicPr>
        <p:blipFill rotWithShape="1">
          <a:blip r:embed="rId6">
            <a:alphaModFix/>
          </a:blip>
          <a:srcRect/>
          <a:stretch/>
        </p:blipFill>
        <p:spPr>
          <a:xfrm>
            <a:off x="138184" y="46804"/>
            <a:ext cx="634275" cy="634275"/>
          </a:xfrm>
          <a:prstGeom prst="rect">
            <a:avLst/>
          </a:prstGeom>
          <a:noFill/>
          <a:ln>
            <a:noFill/>
          </a:ln>
        </p:spPr>
      </p:pic>
      <p:grpSp>
        <p:nvGrpSpPr>
          <p:cNvPr id="1109" name="Google Shape;1109;g38cb17cdb96_0_506"/>
          <p:cNvGrpSpPr/>
          <p:nvPr/>
        </p:nvGrpSpPr>
        <p:grpSpPr>
          <a:xfrm>
            <a:off x="2699316" y="-113772"/>
            <a:ext cx="7543462" cy="2273808"/>
            <a:chOff x="2699316" y="-113772"/>
            <a:chExt cx="7543462" cy="2273808"/>
          </a:xfrm>
        </p:grpSpPr>
        <p:grpSp>
          <p:nvGrpSpPr>
            <p:cNvPr id="1110" name="Google Shape;1110;g38cb17cdb96_0_506"/>
            <p:cNvGrpSpPr/>
            <p:nvPr/>
          </p:nvGrpSpPr>
          <p:grpSpPr>
            <a:xfrm>
              <a:off x="6915981" y="-113772"/>
              <a:ext cx="3326797" cy="2273808"/>
              <a:chOff x="6518494" y="19393"/>
              <a:chExt cx="3326797" cy="2273808"/>
            </a:xfrm>
          </p:grpSpPr>
          <p:pic>
            <p:nvPicPr>
              <p:cNvPr id="1111" name="Google Shape;1111;g38cb17cdb96_0_506"/>
              <p:cNvPicPr preferRelativeResize="0"/>
              <p:nvPr/>
            </p:nvPicPr>
            <p:blipFill rotWithShape="1">
              <a:blip r:embed="rId7">
                <a:alphaModFix/>
              </a:blip>
              <a:srcRect l="21338" t="2950" r="54525" b="67453"/>
              <a:stretch/>
            </p:blipFill>
            <p:spPr>
              <a:xfrm rot="-470706">
                <a:off x="6631473" y="222277"/>
                <a:ext cx="3100840" cy="1868041"/>
              </a:xfrm>
              <a:prstGeom prst="rect">
                <a:avLst/>
              </a:prstGeom>
              <a:noFill/>
              <a:ln>
                <a:noFill/>
              </a:ln>
            </p:spPr>
          </p:pic>
          <p:grpSp>
            <p:nvGrpSpPr>
              <p:cNvPr id="1112" name="Google Shape;1112;g38cb17cdb96_0_506"/>
              <p:cNvGrpSpPr/>
              <p:nvPr/>
            </p:nvGrpSpPr>
            <p:grpSpPr>
              <a:xfrm>
                <a:off x="7158974" y="592357"/>
                <a:ext cx="2324700" cy="1241888"/>
                <a:chOff x="6822758" y="501521"/>
                <a:chExt cx="2324700" cy="1241888"/>
              </a:xfrm>
            </p:grpSpPr>
            <p:sp>
              <p:nvSpPr>
                <p:cNvPr id="1113" name="Google Shape;1113;g38cb17cdb96_0_506"/>
                <p:cNvSpPr txBox="1"/>
                <p:nvPr/>
              </p:nvSpPr>
              <p:spPr>
                <a:xfrm>
                  <a:off x="6822758" y="501521"/>
                  <a:ext cx="23247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大聲說出</a:t>
                  </a:r>
                  <a:endParaRPr sz="3200" b="1" i="0" u="none" strike="noStrike" cap="none">
                    <a:solidFill>
                      <a:srgbClr val="FF6600"/>
                    </a:solidFill>
                    <a:latin typeface="Arial"/>
                    <a:ea typeface="Arial"/>
                    <a:cs typeface="Arial"/>
                    <a:sym typeface="Arial"/>
                  </a:endParaRPr>
                </a:p>
              </p:txBody>
            </p:sp>
            <p:sp>
              <p:nvSpPr>
                <p:cNvPr id="1114" name="Google Shape;1114;g38cb17cdb96_0_506"/>
                <p:cNvSpPr/>
                <p:nvPr/>
              </p:nvSpPr>
              <p:spPr>
                <a:xfrm rot="-654668">
                  <a:off x="7094274" y="1102348"/>
                  <a:ext cx="633961" cy="5847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我</a:t>
                  </a:r>
                  <a:endParaRPr/>
                </a:p>
              </p:txBody>
            </p:sp>
            <p:sp>
              <p:nvSpPr>
                <p:cNvPr id="1115" name="Google Shape;1115;g38cb17cdb96_0_506"/>
                <p:cNvSpPr/>
                <p:nvPr/>
              </p:nvSpPr>
              <p:spPr>
                <a:xfrm>
                  <a:off x="7663532" y="1035409"/>
                  <a:ext cx="6354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4000" b="1" i="0" u="none" strike="noStrike" cap="none">
                      <a:solidFill>
                        <a:srgbClr val="FF6600"/>
                      </a:solidFill>
                      <a:latin typeface="Arial"/>
                      <a:ea typeface="Arial"/>
                      <a:cs typeface="Arial"/>
                      <a:sym typeface="Arial"/>
                    </a:rPr>
                    <a:t>愛</a:t>
                  </a:r>
                  <a:endParaRPr/>
                </a:p>
              </p:txBody>
            </p:sp>
            <p:sp>
              <p:nvSpPr>
                <p:cNvPr id="1116" name="Google Shape;1116;g38cb17cdb96_0_506"/>
                <p:cNvSpPr/>
                <p:nvPr/>
              </p:nvSpPr>
              <p:spPr>
                <a:xfrm rot="483394">
                  <a:off x="8234177" y="1086324"/>
                  <a:ext cx="595073" cy="5847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你</a:t>
                  </a:r>
                  <a:endParaRPr/>
                </a:p>
              </p:txBody>
            </p:sp>
          </p:grpSp>
          <p:pic>
            <p:nvPicPr>
              <p:cNvPr id="1117" name="Google Shape;1117;g38cb17cdb96_0_506"/>
              <p:cNvPicPr preferRelativeResize="0"/>
              <p:nvPr/>
            </p:nvPicPr>
            <p:blipFill rotWithShape="1">
              <a:blip r:embed="rId8">
                <a:alphaModFix/>
              </a:blip>
              <a:srcRect l="53153" t="26281" r="25811" b="52121"/>
              <a:stretch/>
            </p:blipFill>
            <p:spPr>
              <a:xfrm>
                <a:off x="9151383" y="884745"/>
                <a:ext cx="404031" cy="584776"/>
              </a:xfrm>
              <a:prstGeom prst="rect">
                <a:avLst/>
              </a:prstGeom>
              <a:noFill/>
              <a:ln>
                <a:noFill/>
              </a:ln>
            </p:spPr>
          </p:pic>
        </p:grpSp>
        <p:sp>
          <p:nvSpPr>
            <p:cNvPr id="1118" name="Google Shape;1118;g38cb17cdb96_0_506"/>
            <p:cNvSpPr txBox="1"/>
            <p:nvPr/>
          </p:nvSpPr>
          <p:spPr>
            <a:xfrm>
              <a:off x="2699316" y="746760"/>
              <a:ext cx="4900800" cy="1367700"/>
            </a:xfrm>
            <a:prstGeom prst="rect">
              <a:avLst/>
            </a:prstGeom>
            <a:noFill/>
            <a:ln>
              <a:noFill/>
            </a:ln>
          </p:spPr>
          <p:txBody>
            <a:bodyPr spcFirstLastPara="1" wrap="square" lIns="36575" tIns="36575" rIns="36575" bIns="36575" anchor="t" anchorCtr="0">
              <a:noAutofit/>
            </a:bodyPr>
            <a:lstStyle/>
            <a:p>
              <a:pPr marL="0" marR="0" lvl="0" indent="0" algn="ctr" rtl="0">
                <a:spcBef>
                  <a:spcPts val="0"/>
                </a:spcBef>
                <a:spcAft>
                  <a:spcPts val="0"/>
                </a:spcAft>
                <a:buNone/>
              </a:pPr>
              <a:r>
                <a:rPr lang="zh-TW" sz="8000" b="1" i="0" u="none" strike="noStrike" cap="none">
                  <a:solidFill>
                    <a:srgbClr val="FFFFFF"/>
                  </a:solidFill>
                  <a:latin typeface="Arial"/>
                  <a:ea typeface="Arial"/>
                  <a:cs typeface="Arial"/>
                  <a:sym typeface="Arial"/>
                </a:rPr>
                <a:t>師情話語</a:t>
              </a:r>
              <a:endParaRPr sz="1800" b="1" i="0" u="none" strike="noStrike" cap="none">
                <a:solidFill>
                  <a:srgbClr val="FFFFFF"/>
                </a:solidFill>
                <a:latin typeface="Arial"/>
                <a:ea typeface="Arial"/>
                <a:cs typeface="Arial"/>
                <a:sym typeface="Arial"/>
              </a:endParaRPr>
            </a:p>
          </p:txBody>
        </p:sp>
      </p:grpSp>
      <p:sp>
        <p:nvSpPr>
          <p:cNvPr id="1119" name="Google Shape;1119;g38cb17cdb96_0_506"/>
          <p:cNvSpPr/>
          <p:nvPr/>
        </p:nvSpPr>
        <p:spPr>
          <a:xfrm>
            <a:off x="4110330" y="7011126"/>
            <a:ext cx="3000900" cy="461700"/>
          </a:xfrm>
          <a:prstGeom prst="rect">
            <a:avLst/>
          </a:prstGeom>
          <a:noFill/>
          <a:ln>
            <a:noFill/>
          </a:ln>
          <a:effectLst>
            <a:outerShdw blurRad="50800" sx="1000" sy="1000" algn="ctr" rotWithShape="0">
              <a:schemeClr val="lt1"/>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8D5E2F"/>
                </a:solidFill>
                <a:latin typeface="Arial"/>
                <a:ea typeface="Arial"/>
                <a:cs typeface="Arial"/>
                <a:sym typeface="Arial"/>
              </a:rPr>
              <a:t>輔導處邀您共襄盛舉</a:t>
            </a:r>
            <a:endParaRPr sz="2400" b="0" i="0" u="none" strike="noStrike" cap="none">
              <a:solidFill>
                <a:srgbClr val="8D5E2F"/>
              </a:solidFill>
              <a:latin typeface="Calibri"/>
              <a:ea typeface="Calibri"/>
              <a:cs typeface="Calibri"/>
              <a:sym typeface="Calibri"/>
            </a:endParaRPr>
          </a:p>
        </p:txBody>
      </p:sp>
      <p:sp>
        <p:nvSpPr>
          <p:cNvPr id="1120" name="Google Shape;1120;g38cb17cdb96_0_506"/>
          <p:cNvSpPr/>
          <p:nvPr/>
        </p:nvSpPr>
        <p:spPr>
          <a:xfrm>
            <a:off x="591127" y="1904174"/>
            <a:ext cx="9009900" cy="4463400"/>
          </a:xfrm>
          <a:prstGeom prst="rect">
            <a:avLst/>
          </a:prstGeom>
          <a:blipFill rotWithShape="1">
            <a:blip r:embed="rId9">
              <a:alphaModFix amt="20000"/>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21" name="Google Shape;1121;g38cb17cdb96_0_506"/>
          <p:cNvSpPr txBox="1"/>
          <p:nvPr/>
        </p:nvSpPr>
        <p:spPr>
          <a:xfrm>
            <a:off x="1502084" y="2039058"/>
            <a:ext cx="1259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王彥緯</a:t>
            </a:r>
            <a:endParaRPr/>
          </a:p>
        </p:txBody>
      </p:sp>
      <p:sp>
        <p:nvSpPr>
          <p:cNvPr id="1122" name="Google Shape;1122;g38cb17cdb96_0_506"/>
          <p:cNvSpPr txBox="1"/>
          <p:nvPr/>
        </p:nvSpPr>
        <p:spPr>
          <a:xfrm>
            <a:off x="2705664" y="2040269"/>
            <a:ext cx="72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想對</a:t>
            </a:r>
            <a:endParaRPr/>
          </a:p>
        </p:txBody>
      </p:sp>
      <p:sp>
        <p:nvSpPr>
          <p:cNvPr id="1123" name="Google Shape;1123;g38cb17cdb96_0_506"/>
          <p:cNvSpPr txBox="1"/>
          <p:nvPr/>
        </p:nvSpPr>
        <p:spPr>
          <a:xfrm>
            <a:off x="3521821" y="2043544"/>
            <a:ext cx="13320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陳淑芬</a:t>
            </a:r>
            <a:endParaRPr/>
          </a:p>
        </p:txBody>
      </p:sp>
      <p:sp>
        <p:nvSpPr>
          <p:cNvPr id="1124" name="Google Shape;1124;g38cb17cdb96_0_506"/>
          <p:cNvSpPr txBox="1"/>
          <p:nvPr/>
        </p:nvSpPr>
        <p:spPr>
          <a:xfrm>
            <a:off x="4803275" y="2056193"/>
            <a:ext cx="914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老師說</a:t>
            </a:r>
            <a:endParaRPr/>
          </a:p>
        </p:txBody>
      </p:sp>
      <p:sp>
        <p:nvSpPr>
          <p:cNvPr id="1125" name="Google Shape;1125;g38cb17cdb96_0_506"/>
          <p:cNvSpPr txBox="1"/>
          <p:nvPr/>
        </p:nvSpPr>
        <p:spPr>
          <a:xfrm>
            <a:off x="807375" y="2673250"/>
            <a:ext cx="7697100" cy="7233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zh-TW" sz="4100">
                <a:solidFill>
                  <a:schemeClr val="dk1"/>
                </a:solidFill>
                <a:latin typeface="DFKai-SB"/>
                <a:ea typeface="DFKai-SB"/>
                <a:cs typeface="DFKai-SB"/>
                <a:sym typeface="DFKai-SB"/>
              </a:rPr>
              <a:t>謝謝淑芬老師帶我瞭解國風國中</a:t>
            </a:r>
            <a:endParaRPr sz="5300">
              <a:solidFill>
                <a:schemeClr val="dk1"/>
              </a:solidFill>
              <a:latin typeface="DFKai-SB"/>
              <a:ea typeface="DFKai-SB"/>
              <a:cs typeface="DFKai-SB"/>
              <a:sym typeface="DFKai-SB"/>
            </a:endParaRPr>
          </a:p>
        </p:txBody>
      </p:sp>
      <p:sp>
        <p:nvSpPr>
          <p:cNvPr id="1126" name="Google Shape;1126;g38cb17cdb96_0_506"/>
          <p:cNvSpPr txBox="1"/>
          <p:nvPr/>
        </p:nvSpPr>
        <p:spPr>
          <a:xfrm>
            <a:off x="807369" y="2056193"/>
            <a:ext cx="755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Calibri"/>
                <a:ea typeface="Calibri"/>
                <a:cs typeface="Calibri"/>
                <a:sym typeface="Calibri"/>
              </a:rPr>
              <a:t>702</a:t>
            </a:r>
            <a:endParaRPr/>
          </a:p>
        </p:txBody>
      </p:sp>
      <p:pic>
        <p:nvPicPr>
          <p:cNvPr id="1127" name="Google Shape;1127;g38cb17cdb96_0_506"/>
          <p:cNvPicPr preferRelativeResize="0"/>
          <p:nvPr/>
        </p:nvPicPr>
        <p:blipFill rotWithShape="1">
          <a:blip r:embed="rId10">
            <a:alphaModFix/>
          </a:blip>
          <a:srcRect/>
          <a:stretch/>
        </p:blipFill>
        <p:spPr>
          <a:xfrm>
            <a:off x="7348350" y="4471850"/>
            <a:ext cx="2572900" cy="257287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131"/>
        <p:cNvGrpSpPr/>
        <p:nvPr/>
      </p:nvGrpSpPr>
      <p:grpSpPr>
        <a:xfrm>
          <a:off x="0" y="0"/>
          <a:ext cx="0" cy="0"/>
          <a:chOff x="0" y="0"/>
          <a:chExt cx="0" cy="0"/>
        </a:xfrm>
      </p:grpSpPr>
      <p:pic>
        <p:nvPicPr>
          <p:cNvPr id="1132" name="Google Shape;1132;g38cb17cdb96_0_537" descr="未命名設計 (1)"/>
          <p:cNvPicPr preferRelativeResize="0"/>
          <p:nvPr/>
        </p:nvPicPr>
        <p:blipFill rotWithShape="1">
          <a:blip r:embed="rId3">
            <a:alphaModFix/>
          </a:blip>
          <a:srcRect r="55656" b="82022"/>
          <a:stretch/>
        </p:blipFill>
        <p:spPr>
          <a:xfrm rot="5400000">
            <a:off x="8056536" y="716276"/>
            <a:ext cx="3351558" cy="1922175"/>
          </a:xfrm>
          <a:prstGeom prst="rect">
            <a:avLst/>
          </a:prstGeom>
          <a:noFill/>
          <a:ln>
            <a:noFill/>
          </a:ln>
        </p:spPr>
      </p:pic>
      <p:pic>
        <p:nvPicPr>
          <p:cNvPr id="1133" name="Google Shape;1133;g38cb17cdb96_0_537" descr="未命名設計 (1)"/>
          <p:cNvPicPr preferRelativeResize="0"/>
          <p:nvPr/>
        </p:nvPicPr>
        <p:blipFill rotWithShape="1">
          <a:blip r:embed="rId4">
            <a:alphaModFix/>
          </a:blip>
          <a:srcRect t="21778" r="85905" b="51350"/>
          <a:stretch/>
        </p:blipFill>
        <p:spPr>
          <a:xfrm rot="5400000">
            <a:off x="7313070" y="-902308"/>
            <a:ext cx="1065214" cy="2872999"/>
          </a:xfrm>
          <a:prstGeom prst="rect">
            <a:avLst/>
          </a:prstGeom>
          <a:noFill/>
          <a:ln>
            <a:noFill/>
          </a:ln>
        </p:spPr>
      </p:pic>
      <p:pic>
        <p:nvPicPr>
          <p:cNvPr id="1134" name="Google Shape;1134;g38cb17cdb96_0_537" descr="未命名設計 (1)"/>
          <p:cNvPicPr preferRelativeResize="0"/>
          <p:nvPr/>
        </p:nvPicPr>
        <p:blipFill rotWithShape="1">
          <a:blip r:embed="rId5">
            <a:alphaModFix/>
          </a:blip>
          <a:srcRect t="65462" r="76096"/>
          <a:stretch/>
        </p:blipFill>
        <p:spPr>
          <a:xfrm rot="5400000">
            <a:off x="938098" y="-934920"/>
            <a:ext cx="1793877" cy="3666893"/>
          </a:xfrm>
          <a:prstGeom prst="rect">
            <a:avLst/>
          </a:prstGeom>
          <a:noFill/>
          <a:ln>
            <a:noFill/>
          </a:ln>
        </p:spPr>
      </p:pic>
      <p:pic>
        <p:nvPicPr>
          <p:cNvPr id="1135" name="Google Shape;1135;g38cb17cdb96_0_537" descr="未命名設計 (1)"/>
          <p:cNvPicPr preferRelativeResize="0"/>
          <p:nvPr/>
        </p:nvPicPr>
        <p:blipFill rotWithShape="1">
          <a:blip r:embed="rId5">
            <a:alphaModFix/>
          </a:blip>
          <a:srcRect l="56531" b="77862"/>
          <a:stretch/>
        </p:blipFill>
        <p:spPr>
          <a:xfrm rot="5400000">
            <a:off x="7867303" y="4733578"/>
            <a:ext cx="3285352" cy="2366847"/>
          </a:xfrm>
          <a:prstGeom prst="rect">
            <a:avLst/>
          </a:prstGeom>
          <a:noFill/>
          <a:ln>
            <a:noFill/>
          </a:ln>
        </p:spPr>
      </p:pic>
      <p:pic>
        <p:nvPicPr>
          <p:cNvPr id="1136" name="Google Shape;1136;g38cb17cdb96_0_537" descr="未命名設計 (1)"/>
          <p:cNvPicPr preferRelativeResize="0"/>
          <p:nvPr/>
        </p:nvPicPr>
        <p:blipFill rotWithShape="1">
          <a:blip r:embed="rId5">
            <a:alphaModFix/>
          </a:blip>
          <a:srcRect l="76656" t="24451" b="49074"/>
          <a:stretch/>
        </p:blipFill>
        <p:spPr>
          <a:xfrm rot="5400000">
            <a:off x="3496961" y="5262256"/>
            <a:ext cx="1764284" cy="2830552"/>
          </a:xfrm>
          <a:prstGeom prst="rect">
            <a:avLst/>
          </a:prstGeom>
          <a:noFill/>
          <a:ln>
            <a:noFill/>
          </a:ln>
        </p:spPr>
      </p:pic>
      <p:pic>
        <p:nvPicPr>
          <p:cNvPr id="1137" name="Google Shape;1137;g38cb17cdb96_0_537" descr="未命名設計 (1)"/>
          <p:cNvPicPr preferRelativeResize="0"/>
          <p:nvPr/>
        </p:nvPicPr>
        <p:blipFill rotWithShape="1">
          <a:blip r:embed="rId5">
            <a:alphaModFix/>
          </a:blip>
          <a:srcRect l="76656" t="74917" b="-169"/>
          <a:stretch/>
        </p:blipFill>
        <p:spPr>
          <a:xfrm rot="5400000">
            <a:off x="447382" y="5342740"/>
            <a:ext cx="1764284" cy="2699792"/>
          </a:xfrm>
          <a:prstGeom prst="rect">
            <a:avLst/>
          </a:prstGeom>
          <a:noFill/>
          <a:ln>
            <a:noFill/>
          </a:ln>
        </p:spPr>
      </p:pic>
      <p:sp>
        <p:nvSpPr>
          <p:cNvPr id="1138" name="Google Shape;1138;g38cb17cdb96_0_537"/>
          <p:cNvSpPr/>
          <p:nvPr/>
        </p:nvSpPr>
        <p:spPr>
          <a:xfrm>
            <a:off x="772459" y="184093"/>
            <a:ext cx="52821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548135"/>
                </a:solidFill>
                <a:latin typeface="Arial"/>
                <a:ea typeface="Arial"/>
                <a:cs typeface="Arial"/>
                <a:sym typeface="Arial"/>
              </a:rPr>
              <a:t>國風國中 11</a:t>
            </a:r>
            <a:r>
              <a:rPr lang="zh-TW" sz="2400">
                <a:solidFill>
                  <a:srgbClr val="548135"/>
                </a:solidFill>
              </a:rPr>
              <a:t>4</a:t>
            </a:r>
            <a:r>
              <a:rPr lang="zh-TW" sz="2400" b="0" i="0" u="none" strike="noStrike" cap="none">
                <a:solidFill>
                  <a:srgbClr val="548135"/>
                </a:solidFill>
                <a:latin typeface="Arial"/>
                <a:ea typeface="Arial"/>
                <a:cs typeface="Arial"/>
                <a:sym typeface="Arial"/>
              </a:rPr>
              <a:t>學年度 教師節感恩活動 </a:t>
            </a:r>
            <a:endParaRPr sz="2400" b="0" i="0" u="none" strike="noStrike" cap="none">
              <a:solidFill>
                <a:srgbClr val="548135"/>
              </a:solidFill>
              <a:latin typeface="Arial"/>
              <a:ea typeface="Arial"/>
              <a:cs typeface="Arial"/>
              <a:sym typeface="Arial"/>
            </a:endParaRPr>
          </a:p>
        </p:txBody>
      </p:sp>
      <p:pic>
        <p:nvPicPr>
          <p:cNvPr id="1139" name="Google Shape;1139;g38cb17cdb96_0_537"/>
          <p:cNvPicPr preferRelativeResize="0"/>
          <p:nvPr/>
        </p:nvPicPr>
        <p:blipFill rotWithShape="1">
          <a:blip r:embed="rId6">
            <a:alphaModFix/>
          </a:blip>
          <a:srcRect/>
          <a:stretch/>
        </p:blipFill>
        <p:spPr>
          <a:xfrm>
            <a:off x="138184" y="46804"/>
            <a:ext cx="634275" cy="634275"/>
          </a:xfrm>
          <a:prstGeom prst="rect">
            <a:avLst/>
          </a:prstGeom>
          <a:noFill/>
          <a:ln>
            <a:noFill/>
          </a:ln>
        </p:spPr>
      </p:pic>
      <p:grpSp>
        <p:nvGrpSpPr>
          <p:cNvPr id="1140" name="Google Shape;1140;g38cb17cdb96_0_537"/>
          <p:cNvGrpSpPr/>
          <p:nvPr/>
        </p:nvGrpSpPr>
        <p:grpSpPr>
          <a:xfrm>
            <a:off x="2699316" y="-113772"/>
            <a:ext cx="7543462" cy="2273808"/>
            <a:chOff x="2699316" y="-113772"/>
            <a:chExt cx="7543462" cy="2273808"/>
          </a:xfrm>
        </p:grpSpPr>
        <p:grpSp>
          <p:nvGrpSpPr>
            <p:cNvPr id="1141" name="Google Shape;1141;g38cb17cdb96_0_537"/>
            <p:cNvGrpSpPr/>
            <p:nvPr/>
          </p:nvGrpSpPr>
          <p:grpSpPr>
            <a:xfrm>
              <a:off x="6915981" y="-113772"/>
              <a:ext cx="3326797" cy="2273808"/>
              <a:chOff x="6518494" y="19393"/>
              <a:chExt cx="3326797" cy="2273808"/>
            </a:xfrm>
          </p:grpSpPr>
          <p:pic>
            <p:nvPicPr>
              <p:cNvPr id="1142" name="Google Shape;1142;g38cb17cdb96_0_537"/>
              <p:cNvPicPr preferRelativeResize="0"/>
              <p:nvPr/>
            </p:nvPicPr>
            <p:blipFill rotWithShape="1">
              <a:blip r:embed="rId7">
                <a:alphaModFix/>
              </a:blip>
              <a:srcRect l="21338" t="2950" r="54525" b="67453"/>
              <a:stretch/>
            </p:blipFill>
            <p:spPr>
              <a:xfrm rot="-470706">
                <a:off x="6631473" y="222277"/>
                <a:ext cx="3100840" cy="1868041"/>
              </a:xfrm>
              <a:prstGeom prst="rect">
                <a:avLst/>
              </a:prstGeom>
              <a:noFill/>
              <a:ln>
                <a:noFill/>
              </a:ln>
            </p:spPr>
          </p:pic>
          <p:grpSp>
            <p:nvGrpSpPr>
              <p:cNvPr id="1143" name="Google Shape;1143;g38cb17cdb96_0_537"/>
              <p:cNvGrpSpPr/>
              <p:nvPr/>
            </p:nvGrpSpPr>
            <p:grpSpPr>
              <a:xfrm>
                <a:off x="7158974" y="592357"/>
                <a:ext cx="2324700" cy="1241888"/>
                <a:chOff x="6822758" y="501521"/>
                <a:chExt cx="2324700" cy="1241888"/>
              </a:xfrm>
            </p:grpSpPr>
            <p:sp>
              <p:nvSpPr>
                <p:cNvPr id="1144" name="Google Shape;1144;g38cb17cdb96_0_537"/>
                <p:cNvSpPr txBox="1"/>
                <p:nvPr/>
              </p:nvSpPr>
              <p:spPr>
                <a:xfrm>
                  <a:off x="6822758" y="501521"/>
                  <a:ext cx="23247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大聲說出</a:t>
                  </a:r>
                  <a:endParaRPr sz="3200" b="1" i="0" u="none" strike="noStrike" cap="none">
                    <a:solidFill>
                      <a:srgbClr val="FF6600"/>
                    </a:solidFill>
                    <a:latin typeface="Arial"/>
                    <a:ea typeface="Arial"/>
                    <a:cs typeface="Arial"/>
                    <a:sym typeface="Arial"/>
                  </a:endParaRPr>
                </a:p>
              </p:txBody>
            </p:sp>
            <p:sp>
              <p:nvSpPr>
                <p:cNvPr id="1145" name="Google Shape;1145;g38cb17cdb96_0_537"/>
                <p:cNvSpPr/>
                <p:nvPr/>
              </p:nvSpPr>
              <p:spPr>
                <a:xfrm rot="-654668">
                  <a:off x="7094274" y="1102348"/>
                  <a:ext cx="633961" cy="5847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我</a:t>
                  </a:r>
                  <a:endParaRPr/>
                </a:p>
              </p:txBody>
            </p:sp>
            <p:sp>
              <p:nvSpPr>
                <p:cNvPr id="1146" name="Google Shape;1146;g38cb17cdb96_0_537"/>
                <p:cNvSpPr/>
                <p:nvPr/>
              </p:nvSpPr>
              <p:spPr>
                <a:xfrm>
                  <a:off x="7663532" y="1035409"/>
                  <a:ext cx="6354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4000" b="1" i="0" u="none" strike="noStrike" cap="none">
                      <a:solidFill>
                        <a:srgbClr val="FF6600"/>
                      </a:solidFill>
                      <a:latin typeface="Arial"/>
                      <a:ea typeface="Arial"/>
                      <a:cs typeface="Arial"/>
                      <a:sym typeface="Arial"/>
                    </a:rPr>
                    <a:t>愛</a:t>
                  </a:r>
                  <a:endParaRPr/>
                </a:p>
              </p:txBody>
            </p:sp>
            <p:sp>
              <p:nvSpPr>
                <p:cNvPr id="1147" name="Google Shape;1147;g38cb17cdb96_0_537"/>
                <p:cNvSpPr/>
                <p:nvPr/>
              </p:nvSpPr>
              <p:spPr>
                <a:xfrm rot="483394">
                  <a:off x="8234177" y="1086324"/>
                  <a:ext cx="595073" cy="5847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你</a:t>
                  </a:r>
                  <a:endParaRPr/>
                </a:p>
              </p:txBody>
            </p:sp>
          </p:grpSp>
          <p:pic>
            <p:nvPicPr>
              <p:cNvPr id="1148" name="Google Shape;1148;g38cb17cdb96_0_537"/>
              <p:cNvPicPr preferRelativeResize="0"/>
              <p:nvPr/>
            </p:nvPicPr>
            <p:blipFill rotWithShape="1">
              <a:blip r:embed="rId8">
                <a:alphaModFix/>
              </a:blip>
              <a:srcRect l="53153" t="26281" r="25811" b="52121"/>
              <a:stretch/>
            </p:blipFill>
            <p:spPr>
              <a:xfrm>
                <a:off x="9151383" y="884745"/>
                <a:ext cx="404031" cy="584776"/>
              </a:xfrm>
              <a:prstGeom prst="rect">
                <a:avLst/>
              </a:prstGeom>
              <a:noFill/>
              <a:ln>
                <a:noFill/>
              </a:ln>
            </p:spPr>
          </p:pic>
        </p:grpSp>
        <p:sp>
          <p:nvSpPr>
            <p:cNvPr id="1149" name="Google Shape;1149;g38cb17cdb96_0_537"/>
            <p:cNvSpPr txBox="1"/>
            <p:nvPr/>
          </p:nvSpPr>
          <p:spPr>
            <a:xfrm>
              <a:off x="2699316" y="746760"/>
              <a:ext cx="4900800" cy="1367700"/>
            </a:xfrm>
            <a:prstGeom prst="rect">
              <a:avLst/>
            </a:prstGeom>
            <a:noFill/>
            <a:ln>
              <a:noFill/>
            </a:ln>
          </p:spPr>
          <p:txBody>
            <a:bodyPr spcFirstLastPara="1" wrap="square" lIns="36575" tIns="36575" rIns="36575" bIns="36575" anchor="t" anchorCtr="0">
              <a:noAutofit/>
            </a:bodyPr>
            <a:lstStyle/>
            <a:p>
              <a:pPr marL="0" marR="0" lvl="0" indent="0" algn="ctr" rtl="0">
                <a:spcBef>
                  <a:spcPts val="0"/>
                </a:spcBef>
                <a:spcAft>
                  <a:spcPts val="0"/>
                </a:spcAft>
                <a:buNone/>
              </a:pPr>
              <a:r>
                <a:rPr lang="zh-TW" sz="8000" b="1" i="0" u="none" strike="noStrike" cap="none">
                  <a:solidFill>
                    <a:srgbClr val="FFFFFF"/>
                  </a:solidFill>
                  <a:latin typeface="Arial"/>
                  <a:ea typeface="Arial"/>
                  <a:cs typeface="Arial"/>
                  <a:sym typeface="Arial"/>
                </a:rPr>
                <a:t>師情話語</a:t>
              </a:r>
              <a:endParaRPr sz="1800" b="1" i="0" u="none" strike="noStrike" cap="none">
                <a:solidFill>
                  <a:srgbClr val="FFFFFF"/>
                </a:solidFill>
                <a:latin typeface="Arial"/>
                <a:ea typeface="Arial"/>
                <a:cs typeface="Arial"/>
                <a:sym typeface="Arial"/>
              </a:endParaRPr>
            </a:p>
          </p:txBody>
        </p:sp>
      </p:grpSp>
      <p:sp>
        <p:nvSpPr>
          <p:cNvPr id="1150" name="Google Shape;1150;g38cb17cdb96_0_537"/>
          <p:cNvSpPr/>
          <p:nvPr/>
        </p:nvSpPr>
        <p:spPr>
          <a:xfrm>
            <a:off x="4110330" y="7011126"/>
            <a:ext cx="3000900" cy="461700"/>
          </a:xfrm>
          <a:prstGeom prst="rect">
            <a:avLst/>
          </a:prstGeom>
          <a:noFill/>
          <a:ln>
            <a:noFill/>
          </a:ln>
          <a:effectLst>
            <a:outerShdw blurRad="50800" sx="1000" sy="1000" algn="ctr" rotWithShape="0">
              <a:schemeClr val="lt1"/>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8D5E2F"/>
                </a:solidFill>
                <a:latin typeface="Arial"/>
                <a:ea typeface="Arial"/>
                <a:cs typeface="Arial"/>
                <a:sym typeface="Arial"/>
              </a:rPr>
              <a:t>輔導處邀您共襄盛舉</a:t>
            </a:r>
            <a:endParaRPr sz="2400" b="0" i="0" u="none" strike="noStrike" cap="none">
              <a:solidFill>
                <a:srgbClr val="8D5E2F"/>
              </a:solidFill>
              <a:latin typeface="Calibri"/>
              <a:ea typeface="Calibri"/>
              <a:cs typeface="Calibri"/>
              <a:sym typeface="Calibri"/>
            </a:endParaRPr>
          </a:p>
        </p:txBody>
      </p:sp>
      <p:sp>
        <p:nvSpPr>
          <p:cNvPr id="1151" name="Google Shape;1151;g38cb17cdb96_0_537"/>
          <p:cNvSpPr/>
          <p:nvPr/>
        </p:nvSpPr>
        <p:spPr>
          <a:xfrm>
            <a:off x="591127" y="1904174"/>
            <a:ext cx="9009900" cy="4463400"/>
          </a:xfrm>
          <a:prstGeom prst="rect">
            <a:avLst/>
          </a:prstGeom>
          <a:blipFill rotWithShape="1">
            <a:blip r:embed="rId9">
              <a:alphaModFix amt="20000"/>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52" name="Google Shape;1152;g38cb17cdb96_0_537"/>
          <p:cNvSpPr txBox="1"/>
          <p:nvPr/>
        </p:nvSpPr>
        <p:spPr>
          <a:xfrm>
            <a:off x="1502084" y="2039058"/>
            <a:ext cx="1259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陳怡蓁</a:t>
            </a:r>
            <a:endParaRPr/>
          </a:p>
        </p:txBody>
      </p:sp>
      <p:sp>
        <p:nvSpPr>
          <p:cNvPr id="1153" name="Google Shape;1153;g38cb17cdb96_0_537"/>
          <p:cNvSpPr txBox="1"/>
          <p:nvPr/>
        </p:nvSpPr>
        <p:spPr>
          <a:xfrm>
            <a:off x="2705664" y="2040269"/>
            <a:ext cx="72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想對</a:t>
            </a:r>
            <a:endParaRPr/>
          </a:p>
        </p:txBody>
      </p:sp>
      <p:sp>
        <p:nvSpPr>
          <p:cNvPr id="1154" name="Google Shape;1154;g38cb17cdb96_0_537"/>
          <p:cNvSpPr txBox="1"/>
          <p:nvPr/>
        </p:nvSpPr>
        <p:spPr>
          <a:xfrm>
            <a:off x="3521821" y="2043544"/>
            <a:ext cx="13320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陳淑芬</a:t>
            </a:r>
            <a:endParaRPr/>
          </a:p>
        </p:txBody>
      </p:sp>
      <p:sp>
        <p:nvSpPr>
          <p:cNvPr id="1155" name="Google Shape;1155;g38cb17cdb96_0_537"/>
          <p:cNvSpPr txBox="1"/>
          <p:nvPr/>
        </p:nvSpPr>
        <p:spPr>
          <a:xfrm>
            <a:off x="4803275" y="2056193"/>
            <a:ext cx="914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老師說</a:t>
            </a:r>
            <a:endParaRPr/>
          </a:p>
        </p:txBody>
      </p:sp>
      <p:sp>
        <p:nvSpPr>
          <p:cNvPr id="1156" name="Google Shape;1156;g38cb17cdb96_0_537"/>
          <p:cNvSpPr txBox="1"/>
          <p:nvPr/>
        </p:nvSpPr>
        <p:spPr>
          <a:xfrm>
            <a:off x="747900" y="2530725"/>
            <a:ext cx="7262400" cy="44946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zh-TW" sz="2400">
                <a:solidFill>
                  <a:schemeClr val="dk1"/>
                </a:solidFill>
                <a:latin typeface="DFKai-SB"/>
                <a:ea typeface="DFKai-SB"/>
                <a:cs typeface="DFKai-SB"/>
                <a:sym typeface="DFKai-SB"/>
              </a:rPr>
              <a:t>開學三個禮拜了，謝謝老師的用心指導，每天老師都會留到晚上來打掃班上的環境，讓702班可以乾乾淨淨，我們才有舒適的學習空間。在702班是可以很快樂的來學習，因為有了淑芬老師的幫忙，讓我可以很快的來適應國中，老師不會批評我們的成績，反而會給我們鼓勵與稱讚，讓我變的更有自信。現在上老師的課都很快樂，上課時會很有趣，這都要感謝淑芬老師，最後祝老師教師節快樂，天天開心🥰</a:t>
            </a:r>
            <a:endParaRPr sz="24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22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2800">
              <a:solidFill>
                <a:schemeClr val="dk1"/>
              </a:solidFill>
              <a:latin typeface="DFKai-SB"/>
              <a:ea typeface="DFKai-SB"/>
              <a:cs typeface="DFKai-SB"/>
              <a:sym typeface="DFKai-SB"/>
            </a:endParaRPr>
          </a:p>
          <a:p>
            <a:pPr marL="0" marR="0" lvl="0" indent="0" algn="l" rtl="0">
              <a:spcBef>
                <a:spcPts val="0"/>
              </a:spcBef>
              <a:spcAft>
                <a:spcPts val="0"/>
              </a:spcAft>
              <a:buNone/>
            </a:pPr>
            <a:endParaRPr sz="4400">
              <a:solidFill>
                <a:schemeClr val="dk1"/>
              </a:solidFill>
              <a:latin typeface="DFKai-SB"/>
              <a:ea typeface="DFKai-SB"/>
              <a:cs typeface="DFKai-SB"/>
              <a:sym typeface="DFKai-SB"/>
            </a:endParaRPr>
          </a:p>
        </p:txBody>
      </p:sp>
      <p:sp>
        <p:nvSpPr>
          <p:cNvPr id="1157" name="Google Shape;1157;g38cb17cdb96_0_537"/>
          <p:cNvSpPr txBox="1"/>
          <p:nvPr/>
        </p:nvSpPr>
        <p:spPr>
          <a:xfrm>
            <a:off x="807369" y="2056193"/>
            <a:ext cx="755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Calibri"/>
                <a:ea typeface="Calibri"/>
                <a:cs typeface="Calibri"/>
                <a:sym typeface="Calibri"/>
              </a:rPr>
              <a:t>702</a:t>
            </a:r>
            <a:endParaRPr/>
          </a:p>
        </p:txBody>
      </p:sp>
      <p:pic>
        <p:nvPicPr>
          <p:cNvPr id="1158" name="Google Shape;1158;g38cb17cdb96_0_537"/>
          <p:cNvPicPr preferRelativeResize="0"/>
          <p:nvPr/>
        </p:nvPicPr>
        <p:blipFill rotWithShape="1">
          <a:blip r:embed="rId10">
            <a:alphaModFix/>
          </a:blip>
          <a:srcRect/>
          <a:stretch/>
        </p:blipFill>
        <p:spPr>
          <a:xfrm>
            <a:off x="7348350" y="4471850"/>
            <a:ext cx="2572900" cy="257287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162"/>
        <p:cNvGrpSpPr/>
        <p:nvPr/>
      </p:nvGrpSpPr>
      <p:grpSpPr>
        <a:xfrm>
          <a:off x="0" y="0"/>
          <a:ext cx="0" cy="0"/>
          <a:chOff x="0" y="0"/>
          <a:chExt cx="0" cy="0"/>
        </a:xfrm>
      </p:grpSpPr>
      <p:pic>
        <p:nvPicPr>
          <p:cNvPr id="1163" name="Google Shape;1163;g382062e5864_0_0" descr="未命名設計 (1)"/>
          <p:cNvPicPr preferRelativeResize="0"/>
          <p:nvPr/>
        </p:nvPicPr>
        <p:blipFill rotWithShape="1">
          <a:blip r:embed="rId3">
            <a:alphaModFix/>
          </a:blip>
          <a:srcRect r="55656" b="82022"/>
          <a:stretch/>
        </p:blipFill>
        <p:spPr>
          <a:xfrm rot="5400000">
            <a:off x="8056536" y="716276"/>
            <a:ext cx="3351558" cy="1922175"/>
          </a:xfrm>
          <a:prstGeom prst="rect">
            <a:avLst/>
          </a:prstGeom>
          <a:noFill/>
          <a:ln>
            <a:noFill/>
          </a:ln>
        </p:spPr>
      </p:pic>
      <p:pic>
        <p:nvPicPr>
          <p:cNvPr id="1164" name="Google Shape;1164;g382062e5864_0_0" descr="未命名設計 (1)"/>
          <p:cNvPicPr preferRelativeResize="0"/>
          <p:nvPr/>
        </p:nvPicPr>
        <p:blipFill rotWithShape="1">
          <a:blip r:embed="rId4">
            <a:alphaModFix/>
          </a:blip>
          <a:srcRect t="21778" r="85905" b="51350"/>
          <a:stretch/>
        </p:blipFill>
        <p:spPr>
          <a:xfrm rot="5400000">
            <a:off x="7313070" y="-902308"/>
            <a:ext cx="1065214" cy="2872999"/>
          </a:xfrm>
          <a:prstGeom prst="rect">
            <a:avLst/>
          </a:prstGeom>
          <a:noFill/>
          <a:ln>
            <a:noFill/>
          </a:ln>
        </p:spPr>
      </p:pic>
      <p:pic>
        <p:nvPicPr>
          <p:cNvPr id="1165" name="Google Shape;1165;g382062e5864_0_0" descr="未命名設計 (1)"/>
          <p:cNvPicPr preferRelativeResize="0"/>
          <p:nvPr/>
        </p:nvPicPr>
        <p:blipFill rotWithShape="1">
          <a:blip r:embed="rId5">
            <a:alphaModFix/>
          </a:blip>
          <a:srcRect t="65462" r="76096"/>
          <a:stretch/>
        </p:blipFill>
        <p:spPr>
          <a:xfrm rot="5400000">
            <a:off x="938098" y="-934920"/>
            <a:ext cx="1793877" cy="3666893"/>
          </a:xfrm>
          <a:prstGeom prst="rect">
            <a:avLst/>
          </a:prstGeom>
          <a:noFill/>
          <a:ln>
            <a:noFill/>
          </a:ln>
        </p:spPr>
      </p:pic>
      <p:pic>
        <p:nvPicPr>
          <p:cNvPr id="1166" name="Google Shape;1166;g382062e5864_0_0" descr="未命名設計 (1)"/>
          <p:cNvPicPr preferRelativeResize="0"/>
          <p:nvPr/>
        </p:nvPicPr>
        <p:blipFill rotWithShape="1">
          <a:blip r:embed="rId5">
            <a:alphaModFix/>
          </a:blip>
          <a:srcRect l="56531" b="77862"/>
          <a:stretch/>
        </p:blipFill>
        <p:spPr>
          <a:xfrm rot="5400000">
            <a:off x="7867303" y="4733578"/>
            <a:ext cx="3285352" cy="2366847"/>
          </a:xfrm>
          <a:prstGeom prst="rect">
            <a:avLst/>
          </a:prstGeom>
          <a:noFill/>
          <a:ln>
            <a:noFill/>
          </a:ln>
        </p:spPr>
      </p:pic>
      <p:pic>
        <p:nvPicPr>
          <p:cNvPr id="1167" name="Google Shape;1167;g382062e5864_0_0" descr="未命名設計 (1)"/>
          <p:cNvPicPr preferRelativeResize="0"/>
          <p:nvPr/>
        </p:nvPicPr>
        <p:blipFill rotWithShape="1">
          <a:blip r:embed="rId5">
            <a:alphaModFix/>
          </a:blip>
          <a:srcRect l="76656" t="24451" b="49074"/>
          <a:stretch/>
        </p:blipFill>
        <p:spPr>
          <a:xfrm rot="5400000">
            <a:off x="3496961" y="5262256"/>
            <a:ext cx="1764284" cy="2830552"/>
          </a:xfrm>
          <a:prstGeom prst="rect">
            <a:avLst/>
          </a:prstGeom>
          <a:noFill/>
          <a:ln>
            <a:noFill/>
          </a:ln>
        </p:spPr>
      </p:pic>
      <p:pic>
        <p:nvPicPr>
          <p:cNvPr id="1168" name="Google Shape;1168;g382062e5864_0_0" descr="未命名設計 (1)"/>
          <p:cNvPicPr preferRelativeResize="0"/>
          <p:nvPr/>
        </p:nvPicPr>
        <p:blipFill rotWithShape="1">
          <a:blip r:embed="rId5">
            <a:alphaModFix/>
          </a:blip>
          <a:srcRect l="76656" t="74917" b="-169"/>
          <a:stretch/>
        </p:blipFill>
        <p:spPr>
          <a:xfrm rot="5400000">
            <a:off x="447382" y="5342740"/>
            <a:ext cx="1764284" cy="2699792"/>
          </a:xfrm>
          <a:prstGeom prst="rect">
            <a:avLst/>
          </a:prstGeom>
          <a:noFill/>
          <a:ln>
            <a:noFill/>
          </a:ln>
        </p:spPr>
      </p:pic>
      <p:sp>
        <p:nvSpPr>
          <p:cNvPr id="1169" name="Google Shape;1169;g382062e5864_0_0"/>
          <p:cNvSpPr/>
          <p:nvPr/>
        </p:nvSpPr>
        <p:spPr>
          <a:xfrm>
            <a:off x="772459" y="184093"/>
            <a:ext cx="52821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548135"/>
                </a:solidFill>
                <a:latin typeface="Arial"/>
                <a:ea typeface="Arial"/>
                <a:cs typeface="Arial"/>
                <a:sym typeface="Arial"/>
              </a:rPr>
              <a:t>國風國中 11</a:t>
            </a:r>
            <a:r>
              <a:rPr lang="zh-TW" sz="2400">
                <a:solidFill>
                  <a:srgbClr val="548135"/>
                </a:solidFill>
              </a:rPr>
              <a:t>4</a:t>
            </a:r>
            <a:r>
              <a:rPr lang="zh-TW" sz="2400" b="0" i="0" u="none" strike="noStrike" cap="none">
                <a:solidFill>
                  <a:srgbClr val="548135"/>
                </a:solidFill>
                <a:latin typeface="Arial"/>
                <a:ea typeface="Arial"/>
                <a:cs typeface="Arial"/>
                <a:sym typeface="Arial"/>
              </a:rPr>
              <a:t>學年度 教師節感恩活動 </a:t>
            </a:r>
            <a:endParaRPr sz="2400" b="0" i="0" u="none" strike="noStrike" cap="none">
              <a:solidFill>
                <a:srgbClr val="548135"/>
              </a:solidFill>
              <a:latin typeface="Arial"/>
              <a:ea typeface="Arial"/>
              <a:cs typeface="Arial"/>
              <a:sym typeface="Arial"/>
            </a:endParaRPr>
          </a:p>
        </p:txBody>
      </p:sp>
      <p:pic>
        <p:nvPicPr>
          <p:cNvPr id="1170" name="Google Shape;1170;g382062e5864_0_0"/>
          <p:cNvPicPr preferRelativeResize="0"/>
          <p:nvPr/>
        </p:nvPicPr>
        <p:blipFill rotWithShape="1">
          <a:blip r:embed="rId6">
            <a:alphaModFix/>
          </a:blip>
          <a:srcRect/>
          <a:stretch/>
        </p:blipFill>
        <p:spPr>
          <a:xfrm>
            <a:off x="138184" y="46804"/>
            <a:ext cx="634275" cy="634275"/>
          </a:xfrm>
          <a:prstGeom prst="rect">
            <a:avLst/>
          </a:prstGeom>
          <a:noFill/>
          <a:ln>
            <a:noFill/>
          </a:ln>
        </p:spPr>
      </p:pic>
      <p:grpSp>
        <p:nvGrpSpPr>
          <p:cNvPr id="1171" name="Google Shape;1171;g382062e5864_0_0"/>
          <p:cNvGrpSpPr/>
          <p:nvPr/>
        </p:nvGrpSpPr>
        <p:grpSpPr>
          <a:xfrm>
            <a:off x="2699316" y="-113772"/>
            <a:ext cx="7543462" cy="2273808"/>
            <a:chOff x="2699316" y="-113772"/>
            <a:chExt cx="7543462" cy="2273808"/>
          </a:xfrm>
        </p:grpSpPr>
        <p:grpSp>
          <p:nvGrpSpPr>
            <p:cNvPr id="1172" name="Google Shape;1172;g382062e5864_0_0"/>
            <p:cNvGrpSpPr/>
            <p:nvPr/>
          </p:nvGrpSpPr>
          <p:grpSpPr>
            <a:xfrm>
              <a:off x="6915981" y="-113772"/>
              <a:ext cx="3326797" cy="2273808"/>
              <a:chOff x="6518494" y="19393"/>
              <a:chExt cx="3326797" cy="2273808"/>
            </a:xfrm>
          </p:grpSpPr>
          <p:pic>
            <p:nvPicPr>
              <p:cNvPr id="1173" name="Google Shape;1173;g382062e5864_0_0"/>
              <p:cNvPicPr preferRelativeResize="0"/>
              <p:nvPr/>
            </p:nvPicPr>
            <p:blipFill rotWithShape="1">
              <a:blip r:embed="rId7">
                <a:alphaModFix/>
              </a:blip>
              <a:srcRect l="21338" t="2950" r="54525" b="67453"/>
              <a:stretch/>
            </p:blipFill>
            <p:spPr>
              <a:xfrm rot="-470706">
                <a:off x="6631473" y="222277"/>
                <a:ext cx="3100840" cy="1868041"/>
              </a:xfrm>
              <a:prstGeom prst="rect">
                <a:avLst/>
              </a:prstGeom>
              <a:noFill/>
              <a:ln>
                <a:noFill/>
              </a:ln>
            </p:spPr>
          </p:pic>
          <p:grpSp>
            <p:nvGrpSpPr>
              <p:cNvPr id="1174" name="Google Shape;1174;g382062e5864_0_0"/>
              <p:cNvGrpSpPr/>
              <p:nvPr/>
            </p:nvGrpSpPr>
            <p:grpSpPr>
              <a:xfrm>
                <a:off x="7158974" y="592357"/>
                <a:ext cx="2324700" cy="1241888"/>
                <a:chOff x="6822758" y="501521"/>
                <a:chExt cx="2324700" cy="1241888"/>
              </a:xfrm>
            </p:grpSpPr>
            <p:sp>
              <p:nvSpPr>
                <p:cNvPr id="1175" name="Google Shape;1175;g382062e5864_0_0"/>
                <p:cNvSpPr txBox="1"/>
                <p:nvPr/>
              </p:nvSpPr>
              <p:spPr>
                <a:xfrm>
                  <a:off x="6822758" y="501521"/>
                  <a:ext cx="23247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大聲說出</a:t>
                  </a:r>
                  <a:endParaRPr sz="3200" b="1" i="0" u="none" strike="noStrike" cap="none">
                    <a:solidFill>
                      <a:srgbClr val="FF6600"/>
                    </a:solidFill>
                    <a:latin typeface="Arial"/>
                    <a:ea typeface="Arial"/>
                    <a:cs typeface="Arial"/>
                    <a:sym typeface="Arial"/>
                  </a:endParaRPr>
                </a:p>
              </p:txBody>
            </p:sp>
            <p:sp>
              <p:nvSpPr>
                <p:cNvPr id="1176" name="Google Shape;1176;g382062e5864_0_0"/>
                <p:cNvSpPr/>
                <p:nvPr/>
              </p:nvSpPr>
              <p:spPr>
                <a:xfrm rot="-654668">
                  <a:off x="7094274" y="1102348"/>
                  <a:ext cx="633961" cy="5847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我</a:t>
                  </a:r>
                  <a:endParaRPr/>
                </a:p>
              </p:txBody>
            </p:sp>
            <p:sp>
              <p:nvSpPr>
                <p:cNvPr id="1177" name="Google Shape;1177;g382062e5864_0_0"/>
                <p:cNvSpPr/>
                <p:nvPr/>
              </p:nvSpPr>
              <p:spPr>
                <a:xfrm>
                  <a:off x="7663532" y="1035409"/>
                  <a:ext cx="6354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4000" b="1" i="0" u="none" strike="noStrike" cap="none">
                      <a:solidFill>
                        <a:srgbClr val="FF6600"/>
                      </a:solidFill>
                      <a:latin typeface="Arial"/>
                      <a:ea typeface="Arial"/>
                      <a:cs typeface="Arial"/>
                      <a:sym typeface="Arial"/>
                    </a:rPr>
                    <a:t>愛</a:t>
                  </a:r>
                  <a:endParaRPr/>
                </a:p>
              </p:txBody>
            </p:sp>
            <p:sp>
              <p:nvSpPr>
                <p:cNvPr id="1178" name="Google Shape;1178;g382062e5864_0_0"/>
                <p:cNvSpPr/>
                <p:nvPr/>
              </p:nvSpPr>
              <p:spPr>
                <a:xfrm rot="483394">
                  <a:off x="8234177" y="1086324"/>
                  <a:ext cx="595073" cy="5847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你</a:t>
                  </a:r>
                  <a:endParaRPr/>
                </a:p>
              </p:txBody>
            </p:sp>
          </p:grpSp>
          <p:pic>
            <p:nvPicPr>
              <p:cNvPr id="1179" name="Google Shape;1179;g382062e5864_0_0"/>
              <p:cNvPicPr preferRelativeResize="0"/>
              <p:nvPr/>
            </p:nvPicPr>
            <p:blipFill rotWithShape="1">
              <a:blip r:embed="rId8">
                <a:alphaModFix/>
              </a:blip>
              <a:srcRect l="53153" t="26281" r="25811" b="52121"/>
              <a:stretch/>
            </p:blipFill>
            <p:spPr>
              <a:xfrm>
                <a:off x="9151383" y="884745"/>
                <a:ext cx="404031" cy="584776"/>
              </a:xfrm>
              <a:prstGeom prst="rect">
                <a:avLst/>
              </a:prstGeom>
              <a:noFill/>
              <a:ln>
                <a:noFill/>
              </a:ln>
            </p:spPr>
          </p:pic>
        </p:grpSp>
        <p:sp>
          <p:nvSpPr>
            <p:cNvPr id="1180" name="Google Shape;1180;g382062e5864_0_0"/>
            <p:cNvSpPr txBox="1"/>
            <p:nvPr/>
          </p:nvSpPr>
          <p:spPr>
            <a:xfrm>
              <a:off x="2699316" y="746760"/>
              <a:ext cx="4900800" cy="1367700"/>
            </a:xfrm>
            <a:prstGeom prst="rect">
              <a:avLst/>
            </a:prstGeom>
            <a:noFill/>
            <a:ln>
              <a:noFill/>
            </a:ln>
          </p:spPr>
          <p:txBody>
            <a:bodyPr spcFirstLastPara="1" wrap="square" lIns="36575" tIns="36575" rIns="36575" bIns="36575" anchor="t" anchorCtr="0">
              <a:noAutofit/>
            </a:bodyPr>
            <a:lstStyle/>
            <a:p>
              <a:pPr marL="0" marR="0" lvl="0" indent="0" algn="ctr" rtl="0">
                <a:spcBef>
                  <a:spcPts val="0"/>
                </a:spcBef>
                <a:spcAft>
                  <a:spcPts val="0"/>
                </a:spcAft>
                <a:buNone/>
              </a:pPr>
              <a:r>
                <a:rPr lang="zh-TW" sz="8000" b="1" i="0" u="none" strike="noStrike" cap="none">
                  <a:solidFill>
                    <a:srgbClr val="FFFFFF"/>
                  </a:solidFill>
                  <a:latin typeface="Arial"/>
                  <a:ea typeface="Arial"/>
                  <a:cs typeface="Arial"/>
                  <a:sym typeface="Arial"/>
                </a:rPr>
                <a:t>師情話語</a:t>
              </a:r>
              <a:endParaRPr sz="1800" b="1" i="0" u="none" strike="noStrike" cap="none">
                <a:solidFill>
                  <a:srgbClr val="FFFFFF"/>
                </a:solidFill>
                <a:latin typeface="Arial"/>
                <a:ea typeface="Arial"/>
                <a:cs typeface="Arial"/>
                <a:sym typeface="Arial"/>
              </a:endParaRPr>
            </a:p>
          </p:txBody>
        </p:sp>
      </p:grpSp>
      <p:sp>
        <p:nvSpPr>
          <p:cNvPr id="1181" name="Google Shape;1181;g382062e5864_0_0"/>
          <p:cNvSpPr/>
          <p:nvPr/>
        </p:nvSpPr>
        <p:spPr>
          <a:xfrm>
            <a:off x="4110330" y="7011126"/>
            <a:ext cx="3000900" cy="461700"/>
          </a:xfrm>
          <a:prstGeom prst="rect">
            <a:avLst/>
          </a:prstGeom>
          <a:noFill/>
          <a:ln>
            <a:noFill/>
          </a:ln>
          <a:effectLst>
            <a:outerShdw blurRad="50800" sx="1000" sy="1000" algn="ctr" rotWithShape="0">
              <a:schemeClr val="lt1"/>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8D5E2F"/>
                </a:solidFill>
                <a:latin typeface="Arial"/>
                <a:ea typeface="Arial"/>
                <a:cs typeface="Arial"/>
                <a:sym typeface="Arial"/>
              </a:rPr>
              <a:t>輔導處邀您共襄盛舉</a:t>
            </a:r>
            <a:endParaRPr sz="2400" b="0" i="0" u="none" strike="noStrike" cap="none">
              <a:solidFill>
                <a:srgbClr val="8D5E2F"/>
              </a:solidFill>
              <a:latin typeface="Calibri"/>
              <a:ea typeface="Calibri"/>
              <a:cs typeface="Calibri"/>
              <a:sym typeface="Calibri"/>
            </a:endParaRPr>
          </a:p>
        </p:txBody>
      </p:sp>
      <p:sp>
        <p:nvSpPr>
          <p:cNvPr id="1182" name="Google Shape;1182;g382062e5864_0_0"/>
          <p:cNvSpPr/>
          <p:nvPr/>
        </p:nvSpPr>
        <p:spPr>
          <a:xfrm>
            <a:off x="591127" y="1904174"/>
            <a:ext cx="9009900" cy="4463400"/>
          </a:xfrm>
          <a:prstGeom prst="rect">
            <a:avLst/>
          </a:prstGeom>
          <a:blipFill rotWithShape="1">
            <a:blip r:embed="rId9">
              <a:alphaModFix amt="20000"/>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83" name="Google Shape;1183;g382062e5864_0_0"/>
          <p:cNvSpPr txBox="1"/>
          <p:nvPr/>
        </p:nvSpPr>
        <p:spPr>
          <a:xfrm>
            <a:off x="1502084" y="2039058"/>
            <a:ext cx="1259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林品爵</a:t>
            </a:r>
            <a:endParaRPr/>
          </a:p>
        </p:txBody>
      </p:sp>
      <p:sp>
        <p:nvSpPr>
          <p:cNvPr id="1184" name="Google Shape;1184;g382062e5864_0_0"/>
          <p:cNvSpPr txBox="1"/>
          <p:nvPr/>
        </p:nvSpPr>
        <p:spPr>
          <a:xfrm>
            <a:off x="2705664" y="2040269"/>
            <a:ext cx="72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想對</a:t>
            </a:r>
            <a:endParaRPr/>
          </a:p>
        </p:txBody>
      </p:sp>
      <p:sp>
        <p:nvSpPr>
          <p:cNvPr id="1185" name="Google Shape;1185;g382062e5864_0_0"/>
          <p:cNvSpPr txBox="1"/>
          <p:nvPr/>
        </p:nvSpPr>
        <p:spPr>
          <a:xfrm>
            <a:off x="3521821" y="2043544"/>
            <a:ext cx="13320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何依蓮</a:t>
            </a:r>
            <a:endParaRPr/>
          </a:p>
        </p:txBody>
      </p:sp>
      <p:sp>
        <p:nvSpPr>
          <p:cNvPr id="1186" name="Google Shape;1186;g382062e5864_0_0"/>
          <p:cNvSpPr txBox="1"/>
          <p:nvPr/>
        </p:nvSpPr>
        <p:spPr>
          <a:xfrm>
            <a:off x="4803275" y="2056193"/>
            <a:ext cx="914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老師說</a:t>
            </a:r>
            <a:endParaRPr/>
          </a:p>
        </p:txBody>
      </p:sp>
      <p:sp>
        <p:nvSpPr>
          <p:cNvPr id="1187" name="Google Shape;1187;g382062e5864_0_0"/>
          <p:cNvSpPr txBox="1"/>
          <p:nvPr/>
        </p:nvSpPr>
        <p:spPr>
          <a:xfrm>
            <a:off x="1151150" y="3124475"/>
            <a:ext cx="7262400" cy="21702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zh-TW" sz="4100">
                <a:solidFill>
                  <a:schemeClr val="dk1"/>
                </a:solidFill>
                <a:latin typeface="DFKai-SB"/>
                <a:ea typeface="DFKai-SB"/>
                <a:cs typeface="DFKai-SB"/>
                <a:sym typeface="DFKai-SB"/>
              </a:rPr>
              <a:t>謝謝老師，教師節快樂</a:t>
            </a:r>
            <a:endParaRPr sz="41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22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2800">
              <a:solidFill>
                <a:schemeClr val="dk1"/>
              </a:solidFill>
              <a:latin typeface="DFKai-SB"/>
              <a:ea typeface="DFKai-SB"/>
              <a:cs typeface="DFKai-SB"/>
              <a:sym typeface="DFKai-SB"/>
            </a:endParaRPr>
          </a:p>
          <a:p>
            <a:pPr marL="0" marR="0" lvl="0" indent="0" algn="l" rtl="0">
              <a:spcBef>
                <a:spcPts val="0"/>
              </a:spcBef>
              <a:spcAft>
                <a:spcPts val="0"/>
              </a:spcAft>
              <a:buNone/>
            </a:pPr>
            <a:endParaRPr sz="4400">
              <a:solidFill>
                <a:schemeClr val="dk1"/>
              </a:solidFill>
              <a:latin typeface="DFKai-SB"/>
              <a:ea typeface="DFKai-SB"/>
              <a:cs typeface="DFKai-SB"/>
              <a:sym typeface="DFKai-SB"/>
            </a:endParaRPr>
          </a:p>
        </p:txBody>
      </p:sp>
      <p:sp>
        <p:nvSpPr>
          <p:cNvPr id="1188" name="Google Shape;1188;g382062e5864_0_0"/>
          <p:cNvSpPr txBox="1"/>
          <p:nvPr/>
        </p:nvSpPr>
        <p:spPr>
          <a:xfrm>
            <a:off x="807369" y="2056193"/>
            <a:ext cx="755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Calibri"/>
                <a:ea typeface="Calibri"/>
                <a:cs typeface="Calibri"/>
                <a:sym typeface="Calibri"/>
              </a:rPr>
              <a:t>920</a:t>
            </a:r>
            <a:endParaRPr/>
          </a:p>
        </p:txBody>
      </p:sp>
      <p:pic>
        <p:nvPicPr>
          <p:cNvPr id="1189" name="Google Shape;1189;g382062e5864_0_0"/>
          <p:cNvPicPr preferRelativeResize="0"/>
          <p:nvPr/>
        </p:nvPicPr>
        <p:blipFill rotWithShape="1">
          <a:blip r:embed="rId10">
            <a:alphaModFix/>
          </a:blip>
          <a:srcRect/>
          <a:stretch/>
        </p:blipFill>
        <p:spPr>
          <a:xfrm>
            <a:off x="7348350" y="4471850"/>
            <a:ext cx="2572900" cy="257287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193"/>
        <p:cNvGrpSpPr/>
        <p:nvPr/>
      </p:nvGrpSpPr>
      <p:grpSpPr>
        <a:xfrm>
          <a:off x="0" y="0"/>
          <a:ext cx="0" cy="0"/>
          <a:chOff x="0" y="0"/>
          <a:chExt cx="0" cy="0"/>
        </a:xfrm>
      </p:grpSpPr>
      <p:pic>
        <p:nvPicPr>
          <p:cNvPr id="1194" name="Google Shape;1194;g382062e5864_0_31" descr="未命名設計 (1)"/>
          <p:cNvPicPr preferRelativeResize="0"/>
          <p:nvPr/>
        </p:nvPicPr>
        <p:blipFill rotWithShape="1">
          <a:blip r:embed="rId3">
            <a:alphaModFix/>
          </a:blip>
          <a:srcRect r="55656" b="82022"/>
          <a:stretch/>
        </p:blipFill>
        <p:spPr>
          <a:xfrm rot="5400000">
            <a:off x="8056536" y="716276"/>
            <a:ext cx="3351558" cy="1922175"/>
          </a:xfrm>
          <a:prstGeom prst="rect">
            <a:avLst/>
          </a:prstGeom>
          <a:noFill/>
          <a:ln>
            <a:noFill/>
          </a:ln>
        </p:spPr>
      </p:pic>
      <p:pic>
        <p:nvPicPr>
          <p:cNvPr id="1195" name="Google Shape;1195;g382062e5864_0_31" descr="未命名設計 (1)"/>
          <p:cNvPicPr preferRelativeResize="0"/>
          <p:nvPr/>
        </p:nvPicPr>
        <p:blipFill rotWithShape="1">
          <a:blip r:embed="rId4">
            <a:alphaModFix/>
          </a:blip>
          <a:srcRect t="21778" r="85905" b="51350"/>
          <a:stretch/>
        </p:blipFill>
        <p:spPr>
          <a:xfrm rot="5400000">
            <a:off x="7313070" y="-902308"/>
            <a:ext cx="1065214" cy="2872999"/>
          </a:xfrm>
          <a:prstGeom prst="rect">
            <a:avLst/>
          </a:prstGeom>
          <a:noFill/>
          <a:ln>
            <a:noFill/>
          </a:ln>
        </p:spPr>
      </p:pic>
      <p:pic>
        <p:nvPicPr>
          <p:cNvPr id="1196" name="Google Shape;1196;g382062e5864_0_31" descr="未命名設計 (1)"/>
          <p:cNvPicPr preferRelativeResize="0"/>
          <p:nvPr/>
        </p:nvPicPr>
        <p:blipFill rotWithShape="1">
          <a:blip r:embed="rId5">
            <a:alphaModFix/>
          </a:blip>
          <a:srcRect t="65462" r="76096"/>
          <a:stretch/>
        </p:blipFill>
        <p:spPr>
          <a:xfrm rot="5400000">
            <a:off x="938098" y="-934920"/>
            <a:ext cx="1793877" cy="3666893"/>
          </a:xfrm>
          <a:prstGeom prst="rect">
            <a:avLst/>
          </a:prstGeom>
          <a:noFill/>
          <a:ln>
            <a:noFill/>
          </a:ln>
        </p:spPr>
      </p:pic>
      <p:pic>
        <p:nvPicPr>
          <p:cNvPr id="1197" name="Google Shape;1197;g382062e5864_0_31" descr="未命名設計 (1)"/>
          <p:cNvPicPr preferRelativeResize="0"/>
          <p:nvPr/>
        </p:nvPicPr>
        <p:blipFill rotWithShape="1">
          <a:blip r:embed="rId5">
            <a:alphaModFix/>
          </a:blip>
          <a:srcRect l="56531" b="77862"/>
          <a:stretch/>
        </p:blipFill>
        <p:spPr>
          <a:xfrm rot="5400000">
            <a:off x="7867303" y="4733578"/>
            <a:ext cx="3285352" cy="2366847"/>
          </a:xfrm>
          <a:prstGeom prst="rect">
            <a:avLst/>
          </a:prstGeom>
          <a:noFill/>
          <a:ln>
            <a:noFill/>
          </a:ln>
        </p:spPr>
      </p:pic>
      <p:pic>
        <p:nvPicPr>
          <p:cNvPr id="1198" name="Google Shape;1198;g382062e5864_0_31" descr="未命名設計 (1)"/>
          <p:cNvPicPr preferRelativeResize="0"/>
          <p:nvPr/>
        </p:nvPicPr>
        <p:blipFill rotWithShape="1">
          <a:blip r:embed="rId5">
            <a:alphaModFix/>
          </a:blip>
          <a:srcRect l="76656" t="24451" b="49074"/>
          <a:stretch/>
        </p:blipFill>
        <p:spPr>
          <a:xfrm rot="5400000">
            <a:off x="3496961" y="5262256"/>
            <a:ext cx="1764284" cy="2830552"/>
          </a:xfrm>
          <a:prstGeom prst="rect">
            <a:avLst/>
          </a:prstGeom>
          <a:noFill/>
          <a:ln>
            <a:noFill/>
          </a:ln>
        </p:spPr>
      </p:pic>
      <p:pic>
        <p:nvPicPr>
          <p:cNvPr id="1199" name="Google Shape;1199;g382062e5864_0_31" descr="未命名設計 (1)"/>
          <p:cNvPicPr preferRelativeResize="0"/>
          <p:nvPr/>
        </p:nvPicPr>
        <p:blipFill rotWithShape="1">
          <a:blip r:embed="rId5">
            <a:alphaModFix/>
          </a:blip>
          <a:srcRect l="76656" t="74917" b="-169"/>
          <a:stretch/>
        </p:blipFill>
        <p:spPr>
          <a:xfrm rot="5400000">
            <a:off x="447382" y="5342740"/>
            <a:ext cx="1764284" cy="2699792"/>
          </a:xfrm>
          <a:prstGeom prst="rect">
            <a:avLst/>
          </a:prstGeom>
          <a:noFill/>
          <a:ln>
            <a:noFill/>
          </a:ln>
        </p:spPr>
      </p:pic>
      <p:sp>
        <p:nvSpPr>
          <p:cNvPr id="1200" name="Google Shape;1200;g382062e5864_0_31"/>
          <p:cNvSpPr/>
          <p:nvPr/>
        </p:nvSpPr>
        <p:spPr>
          <a:xfrm>
            <a:off x="772459" y="184093"/>
            <a:ext cx="52821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548135"/>
                </a:solidFill>
                <a:latin typeface="Arial"/>
                <a:ea typeface="Arial"/>
                <a:cs typeface="Arial"/>
                <a:sym typeface="Arial"/>
              </a:rPr>
              <a:t>國風國中 11</a:t>
            </a:r>
            <a:r>
              <a:rPr lang="zh-TW" sz="2400">
                <a:solidFill>
                  <a:srgbClr val="548135"/>
                </a:solidFill>
              </a:rPr>
              <a:t>4</a:t>
            </a:r>
            <a:r>
              <a:rPr lang="zh-TW" sz="2400" b="0" i="0" u="none" strike="noStrike" cap="none">
                <a:solidFill>
                  <a:srgbClr val="548135"/>
                </a:solidFill>
                <a:latin typeface="Arial"/>
                <a:ea typeface="Arial"/>
                <a:cs typeface="Arial"/>
                <a:sym typeface="Arial"/>
              </a:rPr>
              <a:t>學年度 教師節感恩活動 </a:t>
            </a:r>
            <a:endParaRPr sz="2400" b="0" i="0" u="none" strike="noStrike" cap="none">
              <a:solidFill>
                <a:srgbClr val="548135"/>
              </a:solidFill>
              <a:latin typeface="Arial"/>
              <a:ea typeface="Arial"/>
              <a:cs typeface="Arial"/>
              <a:sym typeface="Arial"/>
            </a:endParaRPr>
          </a:p>
        </p:txBody>
      </p:sp>
      <p:pic>
        <p:nvPicPr>
          <p:cNvPr id="1201" name="Google Shape;1201;g382062e5864_0_31"/>
          <p:cNvPicPr preferRelativeResize="0"/>
          <p:nvPr/>
        </p:nvPicPr>
        <p:blipFill rotWithShape="1">
          <a:blip r:embed="rId6">
            <a:alphaModFix/>
          </a:blip>
          <a:srcRect/>
          <a:stretch/>
        </p:blipFill>
        <p:spPr>
          <a:xfrm>
            <a:off x="138184" y="46804"/>
            <a:ext cx="634275" cy="634275"/>
          </a:xfrm>
          <a:prstGeom prst="rect">
            <a:avLst/>
          </a:prstGeom>
          <a:noFill/>
          <a:ln>
            <a:noFill/>
          </a:ln>
        </p:spPr>
      </p:pic>
      <p:grpSp>
        <p:nvGrpSpPr>
          <p:cNvPr id="1202" name="Google Shape;1202;g382062e5864_0_31"/>
          <p:cNvGrpSpPr/>
          <p:nvPr/>
        </p:nvGrpSpPr>
        <p:grpSpPr>
          <a:xfrm>
            <a:off x="2699316" y="-113772"/>
            <a:ext cx="7543462" cy="2273808"/>
            <a:chOff x="2699316" y="-113772"/>
            <a:chExt cx="7543462" cy="2273808"/>
          </a:xfrm>
        </p:grpSpPr>
        <p:grpSp>
          <p:nvGrpSpPr>
            <p:cNvPr id="1203" name="Google Shape;1203;g382062e5864_0_31"/>
            <p:cNvGrpSpPr/>
            <p:nvPr/>
          </p:nvGrpSpPr>
          <p:grpSpPr>
            <a:xfrm>
              <a:off x="6915981" y="-113772"/>
              <a:ext cx="3326797" cy="2273808"/>
              <a:chOff x="6518494" y="19393"/>
              <a:chExt cx="3326797" cy="2273808"/>
            </a:xfrm>
          </p:grpSpPr>
          <p:pic>
            <p:nvPicPr>
              <p:cNvPr id="1204" name="Google Shape;1204;g382062e5864_0_31"/>
              <p:cNvPicPr preferRelativeResize="0"/>
              <p:nvPr/>
            </p:nvPicPr>
            <p:blipFill rotWithShape="1">
              <a:blip r:embed="rId7">
                <a:alphaModFix/>
              </a:blip>
              <a:srcRect l="21338" t="2950" r="54525" b="67453"/>
              <a:stretch/>
            </p:blipFill>
            <p:spPr>
              <a:xfrm rot="-470706">
                <a:off x="6631473" y="222277"/>
                <a:ext cx="3100840" cy="1868041"/>
              </a:xfrm>
              <a:prstGeom prst="rect">
                <a:avLst/>
              </a:prstGeom>
              <a:noFill/>
              <a:ln>
                <a:noFill/>
              </a:ln>
            </p:spPr>
          </p:pic>
          <p:grpSp>
            <p:nvGrpSpPr>
              <p:cNvPr id="1205" name="Google Shape;1205;g382062e5864_0_31"/>
              <p:cNvGrpSpPr/>
              <p:nvPr/>
            </p:nvGrpSpPr>
            <p:grpSpPr>
              <a:xfrm>
                <a:off x="7158974" y="592357"/>
                <a:ext cx="2324700" cy="1241888"/>
                <a:chOff x="6822758" y="501521"/>
                <a:chExt cx="2324700" cy="1241888"/>
              </a:xfrm>
            </p:grpSpPr>
            <p:sp>
              <p:nvSpPr>
                <p:cNvPr id="1206" name="Google Shape;1206;g382062e5864_0_31"/>
                <p:cNvSpPr txBox="1"/>
                <p:nvPr/>
              </p:nvSpPr>
              <p:spPr>
                <a:xfrm>
                  <a:off x="6822758" y="501521"/>
                  <a:ext cx="23247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大聲說出</a:t>
                  </a:r>
                  <a:endParaRPr sz="3200" b="1" i="0" u="none" strike="noStrike" cap="none">
                    <a:solidFill>
                      <a:srgbClr val="FF6600"/>
                    </a:solidFill>
                    <a:latin typeface="Arial"/>
                    <a:ea typeface="Arial"/>
                    <a:cs typeface="Arial"/>
                    <a:sym typeface="Arial"/>
                  </a:endParaRPr>
                </a:p>
              </p:txBody>
            </p:sp>
            <p:sp>
              <p:nvSpPr>
                <p:cNvPr id="1207" name="Google Shape;1207;g382062e5864_0_31"/>
                <p:cNvSpPr/>
                <p:nvPr/>
              </p:nvSpPr>
              <p:spPr>
                <a:xfrm rot="-654668">
                  <a:off x="7094274" y="1102348"/>
                  <a:ext cx="633961" cy="5847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我</a:t>
                  </a:r>
                  <a:endParaRPr/>
                </a:p>
              </p:txBody>
            </p:sp>
            <p:sp>
              <p:nvSpPr>
                <p:cNvPr id="1208" name="Google Shape;1208;g382062e5864_0_31"/>
                <p:cNvSpPr/>
                <p:nvPr/>
              </p:nvSpPr>
              <p:spPr>
                <a:xfrm>
                  <a:off x="7663532" y="1035409"/>
                  <a:ext cx="6354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4000" b="1" i="0" u="none" strike="noStrike" cap="none">
                      <a:solidFill>
                        <a:srgbClr val="FF6600"/>
                      </a:solidFill>
                      <a:latin typeface="Arial"/>
                      <a:ea typeface="Arial"/>
                      <a:cs typeface="Arial"/>
                      <a:sym typeface="Arial"/>
                    </a:rPr>
                    <a:t>愛</a:t>
                  </a:r>
                  <a:endParaRPr/>
                </a:p>
              </p:txBody>
            </p:sp>
            <p:sp>
              <p:nvSpPr>
                <p:cNvPr id="1209" name="Google Shape;1209;g382062e5864_0_31"/>
                <p:cNvSpPr/>
                <p:nvPr/>
              </p:nvSpPr>
              <p:spPr>
                <a:xfrm rot="483394">
                  <a:off x="8234177" y="1086324"/>
                  <a:ext cx="595073" cy="5847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你</a:t>
                  </a:r>
                  <a:endParaRPr/>
                </a:p>
              </p:txBody>
            </p:sp>
          </p:grpSp>
          <p:pic>
            <p:nvPicPr>
              <p:cNvPr id="1210" name="Google Shape;1210;g382062e5864_0_31"/>
              <p:cNvPicPr preferRelativeResize="0"/>
              <p:nvPr/>
            </p:nvPicPr>
            <p:blipFill rotWithShape="1">
              <a:blip r:embed="rId8">
                <a:alphaModFix/>
              </a:blip>
              <a:srcRect l="53153" t="26281" r="25811" b="52121"/>
              <a:stretch/>
            </p:blipFill>
            <p:spPr>
              <a:xfrm>
                <a:off x="9151383" y="884745"/>
                <a:ext cx="404031" cy="584776"/>
              </a:xfrm>
              <a:prstGeom prst="rect">
                <a:avLst/>
              </a:prstGeom>
              <a:noFill/>
              <a:ln>
                <a:noFill/>
              </a:ln>
            </p:spPr>
          </p:pic>
        </p:grpSp>
        <p:sp>
          <p:nvSpPr>
            <p:cNvPr id="1211" name="Google Shape;1211;g382062e5864_0_31"/>
            <p:cNvSpPr txBox="1"/>
            <p:nvPr/>
          </p:nvSpPr>
          <p:spPr>
            <a:xfrm>
              <a:off x="2699316" y="746760"/>
              <a:ext cx="4900800" cy="1367700"/>
            </a:xfrm>
            <a:prstGeom prst="rect">
              <a:avLst/>
            </a:prstGeom>
            <a:noFill/>
            <a:ln>
              <a:noFill/>
            </a:ln>
          </p:spPr>
          <p:txBody>
            <a:bodyPr spcFirstLastPara="1" wrap="square" lIns="36575" tIns="36575" rIns="36575" bIns="36575" anchor="t" anchorCtr="0">
              <a:noAutofit/>
            </a:bodyPr>
            <a:lstStyle/>
            <a:p>
              <a:pPr marL="0" marR="0" lvl="0" indent="0" algn="ctr" rtl="0">
                <a:spcBef>
                  <a:spcPts val="0"/>
                </a:spcBef>
                <a:spcAft>
                  <a:spcPts val="0"/>
                </a:spcAft>
                <a:buNone/>
              </a:pPr>
              <a:r>
                <a:rPr lang="zh-TW" sz="8000" b="1" i="0" u="none" strike="noStrike" cap="none">
                  <a:solidFill>
                    <a:srgbClr val="FFFFFF"/>
                  </a:solidFill>
                  <a:latin typeface="Arial"/>
                  <a:ea typeface="Arial"/>
                  <a:cs typeface="Arial"/>
                  <a:sym typeface="Arial"/>
                </a:rPr>
                <a:t>師情話語</a:t>
              </a:r>
              <a:endParaRPr sz="1800" b="1" i="0" u="none" strike="noStrike" cap="none">
                <a:solidFill>
                  <a:srgbClr val="FFFFFF"/>
                </a:solidFill>
                <a:latin typeface="Arial"/>
                <a:ea typeface="Arial"/>
                <a:cs typeface="Arial"/>
                <a:sym typeface="Arial"/>
              </a:endParaRPr>
            </a:p>
          </p:txBody>
        </p:sp>
      </p:grpSp>
      <p:sp>
        <p:nvSpPr>
          <p:cNvPr id="1212" name="Google Shape;1212;g382062e5864_0_31"/>
          <p:cNvSpPr/>
          <p:nvPr/>
        </p:nvSpPr>
        <p:spPr>
          <a:xfrm>
            <a:off x="4110330" y="7011126"/>
            <a:ext cx="3000900" cy="461700"/>
          </a:xfrm>
          <a:prstGeom prst="rect">
            <a:avLst/>
          </a:prstGeom>
          <a:noFill/>
          <a:ln>
            <a:noFill/>
          </a:ln>
          <a:effectLst>
            <a:outerShdw blurRad="50800" sx="1000" sy="1000" algn="ctr" rotWithShape="0">
              <a:schemeClr val="lt1"/>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8D5E2F"/>
                </a:solidFill>
                <a:latin typeface="Arial"/>
                <a:ea typeface="Arial"/>
                <a:cs typeface="Arial"/>
                <a:sym typeface="Arial"/>
              </a:rPr>
              <a:t>輔導處邀您共襄盛舉</a:t>
            </a:r>
            <a:endParaRPr sz="2400" b="0" i="0" u="none" strike="noStrike" cap="none">
              <a:solidFill>
                <a:srgbClr val="8D5E2F"/>
              </a:solidFill>
              <a:latin typeface="Calibri"/>
              <a:ea typeface="Calibri"/>
              <a:cs typeface="Calibri"/>
              <a:sym typeface="Calibri"/>
            </a:endParaRPr>
          </a:p>
        </p:txBody>
      </p:sp>
      <p:sp>
        <p:nvSpPr>
          <p:cNvPr id="1213" name="Google Shape;1213;g382062e5864_0_31"/>
          <p:cNvSpPr/>
          <p:nvPr/>
        </p:nvSpPr>
        <p:spPr>
          <a:xfrm>
            <a:off x="591127" y="1904174"/>
            <a:ext cx="9009900" cy="4463400"/>
          </a:xfrm>
          <a:prstGeom prst="rect">
            <a:avLst/>
          </a:prstGeom>
          <a:blipFill rotWithShape="1">
            <a:blip r:embed="rId9">
              <a:alphaModFix amt="20000"/>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14" name="Google Shape;1214;g382062e5864_0_31"/>
          <p:cNvSpPr txBox="1"/>
          <p:nvPr/>
        </p:nvSpPr>
        <p:spPr>
          <a:xfrm>
            <a:off x="1765028" y="1871550"/>
            <a:ext cx="914400" cy="677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900">
                <a:solidFill>
                  <a:schemeClr val="dk1"/>
                </a:solidFill>
                <a:latin typeface="DFKai-SB"/>
                <a:ea typeface="DFKai-SB"/>
                <a:cs typeface="DFKai-SB"/>
                <a:sym typeface="DFKai-SB"/>
              </a:rPr>
              <a:t>吳秉澤 蔡均晟</a:t>
            </a:r>
            <a:endParaRPr sz="900"/>
          </a:p>
        </p:txBody>
      </p:sp>
      <p:sp>
        <p:nvSpPr>
          <p:cNvPr id="1215" name="Google Shape;1215;g382062e5864_0_31"/>
          <p:cNvSpPr txBox="1"/>
          <p:nvPr/>
        </p:nvSpPr>
        <p:spPr>
          <a:xfrm>
            <a:off x="2705664" y="2040269"/>
            <a:ext cx="72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想對</a:t>
            </a:r>
            <a:endParaRPr/>
          </a:p>
        </p:txBody>
      </p:sp>
      <p:sp>
        <p:nvSpPr>
          <p:cNvPr id="1216" name="Google Shape;1216;g382062e5864_0_31"/>
          <p:cNvSpPr txBox="1"/>
          <p:nvPr/>
        </p:nvSpPr>
        <p:spPr>
          <a:xfrm>
            <a:off x="3521821" y="2043544"/>
            <a:ext cx="13320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陳諪</a:t>
            </a:r>
            <a:endParaRPr/>
          </a:p>
        </p:txBody>
      </p:sp>
      <p:sp>
        <p:nvSpPr>
          <p:cNvPr id="1217" name="Google Shape;1217;g382062e5864_0_31"/>
          <p:cNvSpPr txBox="1"/>
          <p:nvPr/>
        </p:nvSpPr>
        <p:spPr>
          <a:xfrm>
            <a:off x="4803275" y="2056193"/>
            <a:ext cx="914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老師說</a:t>
            </a:r>
            <a:endParaRPr/>
          </a:p>
        </p:txBody>
      </p:sp>
      <p:sp>
        <p:nvSpPr>
          <p:cNvPr id="1218" name="Google Shape;1218;g382062e5864_0_31"/>
          <p:cNvSpPr txBox="1"/>
          <p:nvPr/>
        </p:nvSpPr>
        <p:spPr>
          <a:xfrm>
            <a:off x="747900" y="2624725"/>
            <a:ext cx="7262400" cy="29244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zh-TW" sz="2300">
                <a:solidFill>
                  <a:schemeClr val="dk1"/>
                </a:solidFill>
                <a:latin typeface="DFKai-SB"/>
                <a:ea typeface="DFKai-SB"/>
                <a:cs typeface="DFKai-SB"/>
                <a:sym typeface="DFKai-SB"/>
              </a:rPr>
              <a:t>阿諪老師，這學期很高興由您擔任我們的體育老師。一開學的第一堂課就讓我覺得您人很好，對同學們都很親切，也讓我們體驗一些沒有玩過的遊戲如用排球或網球打倒敵人用疊杯堆的堡壘也讓我們在遊戲中學會到團隊精神和合作，彼此不爭吵，也讓我有一個不一樣的體驗，排球不單單只是用手打而已，會加入一些元素，讓體育課變得更歡樂。</a:t>
            </a:r>
            <a:endParaRPr sz="2300">
              <a:solidFill>
                <a:schemeClr val="dk1"/>
              </a:solidFill>
              <a:latin typeface="DFKai-SB"/>
              <a:ea typeface="DFKai-SB"/>
              <a:cs typeface="DFKai-SB"/>
              <a:sym typeface="DFKai-SB"/>
            </a:endParaRPr>
          </a:p>
          <a:p>
            <a:pPr marL="0" lvl="0" indent="0" algn="l" rtl="0">
              <a:spcBef>
                <a:spcPts val="0"/>
              </a:spcBef>
              <a:spcAft>
                <a:spcPts val="0"/>
              </a:spcAft>
              <a:buClr>
                <a:schemeClr val="dk1"/>
              </a:buClr>
              <a:buSzPts val="1100"/>
              <a:buFont typeface="Arial"/>
              <a:buNone/>
            </a:pPr>
            <a:r>
              <a:rPr lang="zh-TW" sz="2300">
                <a:solidFill>
                  <a:schemeClr val="dk1"/>
                </a:solidFill>
                <a:latin typeface="DFKai-SB"/>
                <a:ea typeface="DFKai-SB"/>
                <a:cs typeface="DFKai-SB"/>
                <a:sym typeface="DFKai-SB"/>
              </a:rPr>
              <a:t>老師，祝你教師節快樂，在國風的日子都順順利利！</a:t>
            </a:r>
            <a:endParaRPr sz="4400">
              <a:solidFill>
                <a:schemeClr val="dk1"/>
              </a:solidFill>
              <a:latin typeface="DFKai-SB"/>
              <a:ea typeface="DFKai-SB"/>
              <a:cs typeface="DFKai-SB"/>
              <a:sym typeface="DFKai-SB"/>
            </a:endParaRPr>
          </a:p>
        </p:txBody>
      </p:sp>
      <p:sp>
        <p:nvSpPr>
          <p:cNvPr id="1219" name="Google Shape;1219;g382062e5864_0_31"/>
          <p:cNvSpPr txBox="1"/>
          <p:nvPr/>
        </p:nvSpPr>
        <p:spPr>
          <a:xfrm>
            <a:off x="876494" y="1979243"/>
            <a:ext cx="755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Calibri"/>
                <a:ea typeface="Calibri"/>
                <a:cs typeface="Calibri"/>
                <a:sym typeface="Calibri"/>
              </a:rPr>
              <a:t>904</a:t>
            </a:r>
            <a:endParaRPr/>
          </a:p>
        </p:txBody>
      </p:sp>
      <p:pic>
        <p:nvPicPr>
          <p:cNvPr id="1220" name="Google Shape;1220;g382062e5864_0_31"/>
          <p:cNvPicPr preferRelativeResize="0"/>
          <p:nvPr/>
        </p:nvPicPr>
        <p:blipFill rotWithShape="1">
          <a:blip r:embed="rId10">
            <a:alphaModFix/>
          </a:blip>
          <a:srcRect/>
          <a:stretch/>
        </p:blipFill>
        <p:spPr>
          <a:xfrm>
            <a:off x="7348350" y="4471850"/>
            <a:ext cx="2572900" cy="257287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224"/>
        <p:cNvGrpSpPr/>
        <p:nvPr/>
      </p:nvGrpSpPr>
      <p:grpSpPr>
        <a:xfrm>
          <a:off x="0" y="0"/>
          <a:ext cx="0" cy="0"/>
          <a:chOff x="0" y="0"/>
          <a:chExt cx="0" cy="0"/>
        </a:xfrm>
      </p:grpSpPr>
      <p:pic>
        <p:nvPicPr>
          <p:cNvPr id="1225" name="Google Shape;1225;g382062e5864_0_63" descr="未命名設計 (1)"/>
          <p:cNvPicPr preferRelativeResize="0"/>
          <p:nvPr/>
        </p:nvPicPr>
        <p:blipFill rotWithShape="1">
          <a:blip r:embed="rId3">
            <a:alphaModFix/>
          </a:blip>
          <a:srcRect r="55656" b="82022"/>
          <a:stretch/>
        </p:blipFill>
        <p:spPr>
          <a:xfrm rot="5400000">
            <a:off x="8056536" y="716276"/>
            <a:ext cx="3351558" cy="1922175"/>
          </a:xfrm>
          <a:prstGeom prst="rect">
            <a:avLst/>
          </a:prstGeom>
          <a:noFill/>
          <a:ln>
            <a:noFill/>
          </a:ln>
        </p:spPr>
      </p:pic>
      <p:pic>
        <p:nvPicPr>
          <p:cNvPr id="1226" name="Google Shape;1226;g382062e5864_0_63" descr="未命名設計 (1)"/>
          <p:cNvPicPr preferRelativeResize="0"/>
          <p:nvPr/>
        </p:nvPicPr>
        <p:blipFill rotWithShape="1">
          <a:blip r:embed="rId4">
            <a:alphaModFix/>
          </a:blip>
          <a:srcRect t="21778" r="85905" b="51350"/>
          <a:stretch/>
        </p:blipFill>
        <p:spPr>
          <a:xfrm rot="5400000">
            <a:off x="7313070" y="-902308"/>
            <a:ext cx="1065214" cy="2872999"/>
          </a:xfrm>
          <a:prstGeom prst="rect">
            <a:avLst/>
          </a:prstGeom>
          <a:noFill/>
          <a:ln>
            <a:noFill/>
          </a:ln>
        </p:spPr>
      </p:pic>
      <p:pic>
        <p:nvPicPr>
          <p:cNvPr id="1227" name="Google Shape;1227;g382062e5864_0_63" descr="未命名設計 (1)"/>
          <p:cNvPicPr preferRelativeResize="0"/>
          <p:nvPr/>
        </p:nvPicPr>
        <p:blipFill rotWithShape="1">
          <a:blip r:embed="rId5">
            <a:alphaModFix/>
          </a:blip>
          <a:srcRect t="65462" r="76096"/>
          <a:stretch/>
        </p:blipFill>
        <p:spPr>
          <a:xfrm rot="5400000">
            <a:off x="938098" y="-934920"/>
            <a:ext cx="1793877" cy="3666893"/>
          </a:xfrm>
          <a:prstGeom prst="rect">
            <a:avLst/>
          </a:prstGeom>
          <a:noFill/>
          <a:ln>
            <a:noFill/>
          </a:ln>
        </p:spPr>
      </p:pic>
      <p:pic>
        <p:nvPicPr>
          <p:cNvPr id="1228" name="Google Shape;1228;g382062e5864_0_63" descr="未命名設計 (1)"/>
          <p:cNvPicPr preferRelativeResize="0"/>
          <p:nvPr/>
        </p:nvPicPr>
        <p:blipFill rotWithShape="1">
          <a:blip r:embed="rId5">
            <a:alphaModFix/>
          </a:blip>
          <a:srcRect l="56531" b="77862"/>
          <a:stretch/>
        </p:blipFill>
        <p:spPr>
          <a:xfrm rot="5400000">
            <a:off x="7867303" y="4733578"/>
            <a:ext cx="3285352" cy="2366847"/>
          </a:xfrm>
          <a:prstGeom prst="rect">
            <a:avLst/>
          </a:prstGeom>
          <a:noFill/>
          <a:ln>
            <a:noFill/>
          </a:ln>
        </p:spPr>
      </p:pic>
      <p:pic>
        <p:nvPicPr>
          <p:cNvPr id="1229" name="Google Shape;1229;g382062e5864_0_63" descr="未命名設計 (1)"/>
          <p:cNvPicPr preferRelativeResize="0"/>
          <p:nvPr/>
        </p:nvPicPr>
        <p:blipFill rotWithShape="1">
          <a:blip r:embed="rId5">
            <a:alphaModFix/>
          </a:blip>
          <a:srcRect l="76656" t="24451" b="49074"/>
          <a:stretch/>
        </p:blipFill>
        <p:spPr>
          <a:xfrm rot="5400000">
            <a:off x="3496961" y="5262256"/>
            <a:ext cx="1764284" cy="2830552"/>
          </a:xfrm>
          <a:prstGeom prst="rect">
            <a:avLst/>
          </a:prstGeom>
          <a:noFill/>
          <a:ln>
            <a:noFill/>
          </a:ln>
        </p:spPr>
      </p:pic>
      <p:pic>
        <p:nvPicPr>
          <p:cNvPr id="1230" name="Google Shape;1230;g382062e5864_0_63" descr="未命名設計 (1)"/>
          <p:cNvPicPr preferRelativeResize="0"/>
          <p:nvPr/>
        </p:nvPicPr>
        <p:blipFill rotWithShape="1">
          <a:blip r:embed="rId5">
            <a:alphaModFix/>
          </a:blip>
          <a:srcRect l="76656" t="74917" b="-169"/>
          <a:stretch/>
        </p:blipFill>
        <p:spPr>
          <a:xfrm rot="5400000">
            <a:off x="447382" y="5342740"/>
            <a:ext cx="1764284" cy="2699792"/>
          </a:xfrm>
          <a:prstGeom prst="rect">
            <a:avLst/>
          </a:prstGeom>
          <a:noFill/>
          <a:ln>
            <a:noFill/>
          </a:ln>
        </p:spPr>
      </p:pic>
      <p:sp>
        <p:nvSpPr>
          <p:cNvPr id="1231" name="Google Shape;1231;g382062e5864_0_63"/>
          <p:cNvSpPr/>
          <p:nvPr/>
        </p:nvSpPr>
        <p:spPr>
          <a:xfrm>
            <a:off x="772459" y="184093"/>
            <a:ext cx="52821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548135"/>
                </a:solidFill>
                <a:latin typeface="Arial"/>
                <a:ea typeface="Arial"/>
                <a:cs typeface="Arial"/>
                <a:sym typeface="Arial"/>
              </a:rPr>
              <a:t>國風國中 11</a:t>
            </a:r>
            <a:r>
              <a:rPr lang="zh-TW" sz="2400">
                <a:solidFill>
                  <a:srgbClr val="548135"/>
                </a:solidFill>
              </a:rPr>
              <a:t>4</a:t>
            </a:r>
            <a:r>
              <a:rPr lang="zh-TW" sz="2400" b="0" i="0" u="none" strike="noStrike" cap="none">
                <a:solidFill>
                  <a:srgbClr val="548135"/>
                </a:solidFill>
                <a:latin typeface="Arial"/>
                <a:ea typeface="Arial"/>
                <a:cs typeface="Arial"/>
                <a:sym typeface="Arial"/>
              </a:rPr>
              <a:t>學年度 教師節感恩活動 </a:t>
            </a:r>
            <a:endParaRPr sz="2400" b="0" i="0" u="none" strike="noStrike" cap="none">
              <a:solidFill>
                <a:srgbClr val="548135"/>
              </a:solidFill>
              <a:latin typeface="Arial"/>
              <a:ea typeface="Arial"/>
              <a:cs typeface="Arial"/>
              <a:sym typeface="Arial"/>
            </a:endParaRPr>
          </a:p>
        </p:txBody>
      </p:sp>
      <p:pic>
        <p:nvPicPr>
          <p:cNvPr id="1232" name="Google Shape;1232;g382062e5864_0_63"/>
          <p:cNvPicPr preferRelativeResize="0"/>
          <p:nvPr/>
        </p:nvPicPr>
        <p:blipFill rotWithShape="1">
          <a:blip r:embed="rId6">
            <a:alphaModFix/>
          </a:blip>
          <a:srcRect/>
          <a:stretch/>
        </p:blipFill>
        <p:spPr>
          <a:xfrm>
            <a:off x="138184" y="46804"/>
            <a:ext cx="634275" cy="634275"/>
          </a:xfrm>
          <a:prstGeom prst="rect">
            <a:avLst/>
          </a:prstGeom>
          <a:noFill/>
          <a:ln>
            <a:noFill/>
          </a:ln>
        </p:spPr>
      </p:pic>
      <p:grpSp>
        <p:nvGrpSpPr>
          <p:cNvPr id="1233" name="Google Shape;1233;g382062e5864_0_63"/>
          <p:cNvGrpSpPr/>
          <p:nvPr/>
        </p:nvGrpSpPr>
        <p:grpSpPr>
          <a:xfrm>
            <a:off x="2699316" y="-113772"/>
            <a:ext cx="7543462" cy="2273808"/>
            <a:chOff x="2699316" y="-113772"/>
            <a:chExt cx="7543462" cy="2273808"/>
          </a:xfrm>
        </p:grpSpPr>
        <p:grpSp>
          <p:nvGrpSpPr>
            <p:cNvPr id="1234" name="Google Shape;1234;g382062e5864_0_63"/>
            <p:cNvGrpSpPr/>
            <p:nvPr/>
          </p:nvGrpSpPr>
          <p:grpSpPr>
            <a:xfrm>
              <a:off x="6915981" y="-113772"/>
              <a:ext cx="3326797" cy="2273808"/>
              <a:chOff x="6518494" y="19393"/>
              <a:chExt cx="3326797" cy="2273808"/>
            </a:xfrm>
          </p:grpSpPr>
          <p:pic>
            <p:nvPicPr>
              <p:cNvPr id="1235" name="Google Shape;1235;g382062e5864_0_63"/>
              <p:cNvPicPr preferRelativeResize="0"/>
              <p:nvPr/>
            </p:nvPicPr>
            <p:blipFill rotWithShape="1">
              <a:blip r:embed="rId7">
                <a:alphaModFix/>
              </a:blip>
              <a:srcRect l="21338" t="2950" r="54525" b="67453"/>
              <a:stretch/>
            </p:blipFill>
            <p:spPr>
              <a:xfrm rot="-470706">
                <a:off x="6631473" y="222277"/>
                <a:ext cx="3100840" cy="1868041"/>
              </a:xfrm>
              <a:prstGeom prst="rect">
                <a:avLst/>
              </a:prstGeom>
              <a:noFill/>
              <a:ln>
                <a:noFill/>
              </a:ln>
            </p:spPr>
          </p:pic>
          <p:grpSp>
            <p:nvGrpSpPr>
              <p:cNvPr id="1236" name="Google Shape;1236;g382062e5864_0_63"/>
              <p:cNvGrpSpPr/>
              <p:nvPr/>
            </p:nvGrpSpPr>
            <p:grpSpPr>
              <a:xfrm>
                <a:off x="7158974" y="592357"/>
                <a:ext cx="2324700" cy="1241888"/>
                <a:chOff x="6822758" y="501521"/>
                <a:chExt cx="2324700" cy="1241888"/>
              </a:xfrm>
            </p:grpSpPr>
            <p:sp>
              <p:nvSpPr>
                <p:cNvPr id="1237" name="Google Shape;1237;g382062e5864_0_63"/>
                <p:cNvSpPr txBox="1"/>
                <p:nvPr/>
              </p:nvSpPr>
              <p:spPr>
                <a:xfrm>
                  <a:off x="6822758" y="501521"/>
                  <a:ext cx="23247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大聲說出</a:t>
                  </a:r>
                  <a:endParaRPr sz="3200" b="1" i="0" u="none" strike="noStrike" cap="none">
                    <a:solidFill>
                      <a:srgbClr val="FF6600"/>
                    </a:solidFill>
                    <a:latin typeface="Arial"/>
                    <a:ea typeface="Arial"/>
                    <a:cs typeface="Arial"/>
                    <a:sym typeface="Arial"/>
                  </a:endParaRPr>
                </a:p>
              </p:txBody>
            </p:sp>
            <p:sp>
              <p:nvSpPr>
                <p:cNvPr id="1238" name="Google Shape;1238;g382062e5864_0_63"/>
                <p:cNvSpPr/>
                <p:nvPr/>
              </p:nvSpPr>
              <p:spPr>
                <a:xfrm rot="-654668">
                  <a:off x="7094274" y="1102348"/>
                  <a:ext cx="633961" cy="5847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我</a:t>
                  </a:r>
                  <a:endParaRPr/>
                </a:p>
              </p:txBody>
            </p:sp>
            <p:sp>
              <p:nvSpPr>
                <p:cNvPr id="1239" name="Google Shape;1239;g382062e5864_0_63"/>
                <p:cNvSpPr/>
                <p:nvPr/>
              </p:nvSpPr>
              <p:spPr>
                <a:xfrm>
                  <a:off x="7663532" y="1035409"/>
                  <a:ext cx="6354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4000" b="1" i="0" u="none" strike="noStrike" cap="none">
                      <a:solidFill>
                        <a:srgbClr val="FF6600"/>
                      </a:solidFill>
                      <a:latin typeface="Arial"/>
                      <a:ea typeface="Arial"/>
                      <a:cs typeface="Arial"/>
                      <a:sym typeface="Arial"/>
                    </a:rPr>
                    <a:t>愛</a:t>
                  </a:r>
                  <a:endParaRPr/>
                </a:p>
              </p:txBody>
            </p:sp>
            <p:sp>
              <p:nvSpPr>
                <p:cNvPr id="1240" name="Google Shape;1240;g382062e5864_0_63"/>
                <p:cNvSpPr/>
                <p:nvPr/>
              </p:nvSpPr>
              <p:spPr>
                <a:xfrm rot="483394">
                  <a:off x="8234177" y="1086324"/>
                  <a:ext cx="595073" cy="5847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你</a:t>
                  </a:r>
                  <a:endParaRPr/>
                </a:p>
              </p:txBody>
            </p:sp>
          </p:grpSp>
          <p:pic>
            <p:nvPicPr>
              <p:cNvPr id="1241" name="Google Shape;1241;g382062e5864_0_63"/>
              <p:cNvPicPr preferRelativeResize="0"/>
              <p:nvPr/>
            </p:nvPicPr>
            <p:blipFill rotWithShape="1">
              <a:blip r:embed="rId8">
                <a:alphaModFix/>
              </a:blip>
              <a:srcRect l="53153" t="26281" r="25811" b="52121"/>
              <a:stretch/>
            </p:blipFill>
            <p:spPr>
              <a:xfrm>
                <a:off x="9151383" y="884745"/>
                <a:ext cx="404031" cy="584776"/>
              </a:xfrm>
              <a:prstGeom prst="rect">
                <a:avLst/>
              </a:prstGeom>
              <a:noFill/>
              <a:ln>
                <a:noFill/>
              </a:ln>
            </p:spPr>
          </p:pic>
        </p:grpSp>
        <p:sp>
          <p:nvSpPr>
            <p:cNvPr id="1242" name="Google Shape;1242;g382062e5864_0_63"/>
            <p:cNvSpPr txBox="1"/>
            <p:nvPr/>
          </p:nvSpPr>
          <p:spPr>
            <a:xfrm>
              <a:off x="2699316" y="746760"/>
              <a:ext cx="4900800" cy="1367700"/>
            </a:xfrm>
            <a:prstGeom prst="rect">
              <a:avLst/>
            </a:prstGeom>
            <a:noFill/>
            <a:ln>
              <a:noFill/>
            </a:ln>
          </p:spPr>
          <p:txBody>
            <a:bodyPr spcFirstLastPara="1" wrap="square" lIns="36575" tIns="36575" rIns="36575" bIns="36575" anchor="t" anchorCtr="0">
              <a:noAutofit/>
            </a:bodyPr>
            <a:lstStyle/>
            <a:p>
              <a:pPr marL="0" marR="0" lvl="0" indent="0" algn="ctr" rtl="0">
                <a:spcBef>
                  <a:spcPts val="0"/>
                </a:spcBef>
                <a:spcAft>
                  <a:spcPts val="0"/>
                </a:spcAft>
                <a:buNone/>
              </a:pPr>
              <a:r>
                <a:rPr lang="zh-TW" sz="8000" b="1" i="0" u="none" strike="noStrike" cap="none">
                  <a:solidFill>
                    <a:srgbClr val="FFFFFF"/>
                  </a:solidFill>
                  <a:latin typeface="Arial"/>
                  <a:ea typeface="Arial"/>
                  <a:cs typeface="Arial"/>
                  <a:sym typeface="Arial"/>
                </a:rPr>
                <a:t>師情話語</a:t>
              </a:r>
              <a:endParaRPr sz="1800" b="1" i="0" u="none" strike="noStrike" cap="none">
                <a:solidFill>
                  <a:srgbClr val="FFFFFF"/>
                </a:solidFill>
                <a:latin typeface="Arial"/>
                <a:ea typeface="Arial"/>
                <a:cs typeface="Arial"/>
                <a:sym typeface="Arial"/>
              </a:endParaRPr>
            </a:p>
          </p:txBody>
        </p:sp>
      </p:grpSp>
      <p:sp>
        <p:nvSpPr>
          <p:cNvPr id="1243" name="Google Shape;1243;g382062e5864_0_63"/>
          <p:cNvSpPr/>
          <p:nvPr/>
        </p:nvSpPr>
        <p:spPr>
          <a:xfrm>
            <a:off x="4110330" y="7011126"/>
            <a:ext cx="3000900" cy="461700"/>
          </a:xfrm>
          <a:prstGeom prst="rect">
            <a:avLst/>
          </a:prstGeom>
          <a:noFill/>
          <a:ln>
            <a:noFill/>
          </a:ln>
          <a:effectLst>
            <a:outerShdw blurRad="50800" sx="1000" sy="1000" algn="ctr" rotWithShape="0">
              <a:schemeClr val="lt1"/>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8D5E2F"/>
                </a:solidFill>
                <a:latin typeface="Arial"/>
                <a:ea typeface="Arial"/>
                <a:cs typeface="Arial"/>
                <a:sym typeface="Arial"/>
              </a:rPr>
              <a:t>輔導處邀您共襄盛舉</a:t>
            </a:r>
            <a:endParaRPr sz="2400" b="0" i="0" u="none" strike="noStrike" cap="none">
              <a:solidFill>
                <a:srgbClr val="8D5E2F"/>
              </a:solidFill>
              <a:latin typeface="Calibri"/>
              <a:ea typeface="Calibri"/>
              <a:cs typeface="Calibri"/>
              <a:sym typeface="Calibri"/>
            </a:endParaRPr>
          </a:p>
        </p:txBody>
      </p:sp>
      <p:sp>
        <p:nvSpPr>
          <p:cNvPr id="1244" name="Google Shape;1244;g382062e5864_0_63"/>
          <p:cNvSpPr/>
          <p:nvPr/>
        </p:nvSpPr>
        <p:spPr>
          <a:xfrm>
            <a:off x="591127" y="1904174"/>
            <a:ext cx="9009900" cy="4463400"/>
          </a:xfrm>
          <a:prstGeom prst="rect">
            <a:avLst/>
          </a:prstGeom>
          <a:blipFill rotWithShape="1">
            <a:blip r:embed="rId9">
              <a:alphaModFix amt="20000"/>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45" name="Google Shape;1245;g382062e5864_0_63"/>
          <p:cNvSpPr txBox="1"/>
          <p:nvPr/>
        </p:nvSpPr>
        <p:spPr>
          <a:xfrm>
            <a:off x="1492175" y="1979250"/>
            <a:ext cx="1213500" cy="384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900">
                <a:solidFill>
                  <a:schemeClr val="dk1"/>
                </a:solidFill>
                <a:latin typeface="DFKai-SB"/>
                <a:ea typeface="DFKai-SB"/>
                <a:cs typeface="DFKai-SB"/>
                <a:sym typeface="DFKai-SB"/>
              </a:rPr>
              <a:t>全體學生</a:t>
            </a:r>
            <a:endParaRPr sz="900"/>
          </a:p>
        </p:txBody>
      </p:sp>
      <p:sp>
        <p:nvSpPr>
          <p:cNvPr id="1246" name="Google Shape;1246;g382062e5864_0_63"/>
          <p:cNvSpPr txBox="1"/>
          <p:nvPr/>
        </p:nvSpPr>
        <p:spPr>
          <a:xfrm>
            <a:off x="2705664" y="2040269"/>
            <a:ext cx="72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想對</a:t>
            </a:r>
            <a:endParaRPr/>
          </a:p>
        </p:txBody>
      </p:sp>
      <p:sp>
        <p:nvSpPr>
          <p:cNvPr id="1247" name="Google Shape;1247;g382062e5864_0_63"/>
          <p:cNvSpPr txBox="1"/>
          <p:nvPr/>
        </p:nvSpPr>
        <p:spPr>
          <a:xfrm>
            <a:off x="3521821" y="2043544"/>
            <a:ext cx="13320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黃耀輝</a:t>
            </a:r>
            <a:endParaRPr/>
          </a:p>
        </p:txBody>
      </p:sp>
      <p:sp>
        <p:nvSpPr>
          <p:cNvPr id="1248" name="Google Shape;1248;g382062e5864_0_63"/>
          <p:cNvSpPr txBox="1"/>
          <p:nvPr/>
        </p:nvSpPr>
        <p:spPr>
          <a:xfrm>
            <a:off x="4803275" y="2056193"/>
            <a:ext cx="914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老師說</a:t>
            </a:r>
            <a:endParaRPr/>
          </a:p>
        </p:txBody>
      </p:sp>
      <p:sp>
        <p:nvSpPr>
          <p:cNvPr id="1249" name="Google Shape;1249;g382062e5864_0_63"/>
          <p:cNvSpPr txBox="1"/>
          <p:nvPr/>
        </p:nvSpPr>
        <p:spPr>
          <a:xfrm>
            <a:off x="747900" y="2624725"/>
            <a:ext cx="7262400" cy="63570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zh-TW" sz="2300">
                <a:solidFill>
                  <a:schemeClr val="dk1"/>
                </a:solidFill>
                <a:latin typeface="DFKai-SB"/>
                <a:ea typeface="DFKai-SB"/>
                <a:cs typeface="DFKai-SB"/>
                <a:sym typeface="DFKai-SB"/>
              </a:rPr>
              <a:t>To耀輝老師：</a:t>
            </a:r>
            <a:endParaRPr sz="2300">
              <a:solidFill>
                <a:schemeClr val="dk1"/>
              </a:solidFill>
              <a:latin typeface="DFKai-SB"/>
              <a:ea typeface="DFKai-SB"/>
              <a:cs typeface="DFKai-SB"/>
              <a:sym typeface="DFKai-SB"/>
            </a:endParaRPr>
          </a:p>
          <a:p>
            <a:pPr marL="0" lvl="0" indent="0" algn="l" rtl="0">
              <a:spcBef>
                <a:spcPts val="0"/>
              </a:spcBef>
              <a:spcAft>
                <a:spcPts val="0"/>
              </a:spcAft>
              <a:buSzPts val="1100"/>
              <a:buNone/>
            </a:pPr>
            <a:r>
              <a:rPr lang="zh-TW" sz="2300">
                <a:solidFill>
                  <a:schemeClr val="dk1"/>
                </a:solidFill>
                <a:latin typeface="DFKai-SB"/>
                <a:ea typeface="DFKai-SB"/>
                <a:cs typeface="DFKai-SB"/>
                <a:sym typeface="DFKai-SB"/>
              </a:rPr>
              <a:t>謝謝老師從八年級到九年級的細心教導，在有科學活動時積極幫助我們解決問題，</a:t>
            </a:r>
            <a:endParaRPr sz="2300">
              <a:solidFill>
                <a:schemeClr val="dk1"/>
              </a:solidFill>
              <a:latin typeface="DFKai-SB"/>
              <a:ea typeface="DFKai-SB"/>
              <a:cs typeface="DFKai-SB"/>
              <a:sym typeface="DFKai-SB"/>
            </a:endParaRPr>
          </a:p>
          <a:p>
            <a:pPr marL="0" lvl="0" indent="0" algn="l" rtl="0">
              <a:spcBef>
                <a:spcPts val="0"/>
              </a:spcBef>
              <a:spcAft>
                <a:spcPts val="0"/>
              </a:spcAft>
              <a:buSzPts val="1100"/>
              <a:buNone/>
            </a:pPr>
            <a:r>
              <a:rPr lang="zh-TW" sz="2300">
                <a:solidFill>
                  <a:schemeClr val="dk1"/>
                </a:solidFill>
                <a:latin typeface="DFKai-SB"/>
                <a:ea typeface="DFKai-SB"/>
                <a:cs typeface="DFKai-SB"/>
                <a:sym typeface="DFKai-SB"/>
              </a:rPr>
              <a:t>平常會請我們吃零食，我們考不好時不會因此放棄我們，段考前會將重點統整一遍好讓我們複習，您的努力我們都銘記在心。老師私下的談吐也非常幽默，常常令大家開懷大笑，您真的是一位非常有趣、努力、認真的好老師。</a:t>
            </a:r>
            <a:endParaRPr sz="2300">
              <a:solidFill>
                <a:schemeClr val="dk1"/>
              </a:solidFill>
              <a:latin typeface="DFKai-SB"/>
              <a:ea typeface="DFKai-SB"/>
              <a:cs typeface="DFKai-SB"/>
              <a:sym typeface="DFKai-SB"/>
            </a:endParaRPr>
          </a:p>
          <a:p>
            <a:pPr marL="0" lvl="0" indent="0" algn="l" rtl="0">
              <a:spcBef>
                <a:spcPts val="0"/>
              </a:spcBef>
              <a:spcAft>
                <a:spcPts val="0"/>
              </a:spcAft>
              <a:buSzPts val="1100"/>
              <a:buNone/>
            </a:pPr>
            <a:r>
              <a:rPr lang="zh-TW" sz="2300">
                <a:solidFill>
                  <a:schemeClr val="dk1"/>
                </a:solidFill>
                <a:latin typeface="DFKai-SB"/>
                <a:ea typeface="DFKai-SB"/>
                <a:cs typeface="DFKai-SB"/>
                <a:sym typeface="DFKai-SB"/>
              </a:rPr>
              <a:t>能遇見您真的特別幸運，希望您以後的生活也如您做事認真那般幸福美滿。祝您教師節快樂！</a:t>
            </a:r>
            <a:endParaRPr sz="23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23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26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26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30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2800">
              <a:solidFill>
                <a:schemeClr val="dk1"/>
              </a:solidFill>
              <a:latin typeface="DFKai-SB"/>
              <a:ea typeface="DFKai-SB"/>
              <a:cs typeface="DFKai-SB"/>
              <a:sym typeface="DFKai-SB"/>
            </a:endParaRPr>
          </a:p>
          <a:p>
            <a:pPr marL="0" marR="0" lvl="0" indent="0" algn="l" rtl="0">
              <a:spcBef>
                <a:spcPts val="0"/>
              </a:spcBef>
              <a:spcAft>
                <a:spcPts val="0"/>
              </a:spcAft>
              <a:buNone/>
            </a:pPr>
            <a:endParaRPr sz="4400">
              <a:solidFill>
                <a:schemeClr val="dk1"/>
              </a:solidFill>
              <a:latin typeface="DFKai-SB"/>
              <a:ea typeface="DFKai-SB"/>
              <a:cs typeface="DFKai-SB"/>
              <a:sym typeface="DFKai-SB"/>
            </a:endParaRPr>
          </a:p>
        </p:txBody>
      </p:sp>
      <p:sp>
        <p:nvSpPr>
          <p:cNvPr id="1250" name="Google Shape;1250;g382062e5864_0_63"/>
          <p:cNvSpPr txBox="1"/>
          <p:nvPr/>
        </p:nvSpPr>
        <p:spPr>
          <a:xfrm>
            <a:off x="876494" y="1979243"/>
            <a:ext cx="755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Calibri"/>
                <a:ea typeface="Calibri"/>
                <a:cs typeface="Calibri"/>
                <a:sym typeface="Calibri"/>
              </a:rPr>
              <a:t>904</a:t>
            </a:r>
            <a:endParaRPr/>
          </a:p>
        </p:txBody>
      </p:sp>
      <p:pic>
        <p:nvPicPr>
          <p:cNvPr id="1251" name="Google Shape;1251;g382062e5864_0_63"/>
          <p:cNvPicPr preferRelativeResize="0"/>
          <p:nvPr/>
        </p:nvPicPr>
        <p:blipFill rotWithShape="1">
          <a:blip r:embed="rId10">
            <a:alphaModFix/>
          </a:blip>
          <a:srcRect/>
          <a:stretch/>
        </p:blipFill>
        <p:spPr>
          <a:xfrm>
            <a:off x="7842700" y="4391200"/>
            <a:ext cx="2572900" cy="257287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255"/>
        <p:cNvGrpSpPr/>
        <p:nvPr/>
      </p:nvGrpSpPr>
      <p:grpSpPr>
        <a:xfrm>
          <a:off x="0" y="0"/>
          <a:ext cx="0" cy="0"/>
          <a:chOff x="0" y="0"/>
          <a:chExt cx="0" cy="0"/>
        </a:xfrm>
      </p:grpSpPr>
      <p:pic>
        <p:nvPicPr>
          <p:cNvPr id="1256" name="Google Shape;1256;g382062e5864_0_94" descr="未命名設計 (1)"/>
          <p:cNvPicPr preferRelativeResize="0"/>
          <p:nvPr/>
        </p:nvPicPr>
        <p:blipFill rotWithShape="1">
          <a:blip r:embed="rId3">
            <a:alphaModFix/>
          </a:blip>
          <a:srcRect r="55656" b="82022"/>
          <a:stretch/>
        </p:blipFill>
        <p:spPr>
          <a:xfrm rot="5400000">
            <a:off x="8056536" y="716276"/>
            <a:ext cx="3351558" cy="1922175"/>
          </a:xfrm>
          <a:prstGeom prst="rect">
            <a:avLst/>
          </a:prstGeom>
          <a:noFill/>
          <a:ln>
            <a:noFill/>
          </a:ln>
        </p:spPr>
      </p:pic>
      <p:pic>
        <p:nvPicPr>
          <p:cNvPr id="1257" name="Google Shape;1257;g382062e5864_0_94" descr="未命名設計 (1)"/>
          <p:cNvPicPr preferRelativeResize="0"/>
          <p:nvPr/>
        </p:nvPicPr>
        <p:blipFill rotWithShape="1">
          <a:blip r:embed="rId4">
            <a:alphaModFix/>
          </a:blip>
          <a:srcRect t="21778" r="85905" b="51350"/>
          <a:stretch/>
        </p:blipFill>
        <p:spPr>
          <a:xfrm rot="5400000">
            <a:off x="7313070" y="-902308"/>
            <a:ext cx="1065214" cy="2872999"/>
          </a:xfrm>
          <a:prstGeom prst="rect">
            <a:avLst/>
          </a:prstGeom>
          <a:noFill/>
          <a:ln>
            <a:noFill/>
          </a:ln>
        </p:spPr>
      </p:pic>
      <p:pic>
        <p:nvPicPr>
          <p:cNvPr id="1258" name="Google Shape;1258;g382062e5864_0_94" descr="未命名設計 (1)"/>
          <p:cNvPicPr preferRelativeResize="0"/>
          <p:nvPr/>
        </p:nvPicPr>
        <p:blipFill rotWithShape="1">
          <a:blip r:embed="rId5">
            <a:alphaModFix/>
          </a:blip>
          <a:srcRect t="65462" r="76096"/>
          <a:stretch/>
        </p:blipFill>
        <p:spPr>
          <a:xfrm rot="5400000">
            <a:off x="938098" y="-934920"/>
            <a:ext cx="1793877" cy="3666893"/>
          </a:xfrm>
          <a:prstGeom prst="rect">
            <a:avLst/>
          </a:prstGeom>
          <a:noFill/>
          <a:ln>
            <a:noFill/>
          </a:ln>
        </p:spPr>
      </p:pic>
      <p:pic>
        <p:nvPicPr>
          <p:cNvPr id="1259" name="Google Shape;1259;g382062e5864_0_94" descr="未命名設計 (1)"/>
          <p:cNvPicPr preferRelativeResize="0"/>
          <p:nvPr/>
        </p:nvPicPr>
        <p:blipFill rotWithShape="1">
          <a:blip r:embed="rId5">
            <a:alphaModFix/>
          </a:blip>
          <a:srcRect l="56531" b="77862"/>
          <a:stretch/>
        </p:blipFill>
        <p:spPr>
          <a:xfrm rot="5400000">
            <a:off x="7867303" y="4733578"/>
            <a:ext cx="3285352" cy="2366847"/>
          </a:xfrm>
          <a:prstGeom prst="rect">
            <a:avLst/>
          </a:prstGeom>
          <a:noFill/>
          <a:ln>
            <a:noFill/>
          </a:ln>
        </p:spPr>
      </p:pic>
      <p:pic>
        <p:nvPicPr>
          <p:cNvPr id="1260" name="Google Shape;1260;g382062e5864_0_94" descr="未命名設計 (1)"/>
          <p:cNvPicPr preferRelativeResize="0"/>
          <p:nvPr/>
        </p:nvPicPr>
        <p:blipFill rotWithShape="1">
          <a:blip r:embed="rId5">
            <a:alphaModFix/>
          </a:blip>
          <a:srcRect l="76656" t="24451" b="49074"/>
          <a:stretch/>
        </p:blipFill>
        <p:spPr>
          <a:xfrm rot="5400000">
            <a:off x="3496961" y="5262256"/>
            <a:ext cx="1764284" cy="2830552"/>
          </a:xfrm>
          <a:prstGeom prst="rect">
            <a:avLst/>
          </a:prstGeom>
          <a:noFill/>
          <a:ln>
            <a:noFill/>
          </a:ln>
        </p:spPr>
      </p:pic>
      <p:pic>
        <p:nvPicPr>
          <p:cNvPr id="1261" name="Google Shape;1261;g382062e5864_0_94" descr="未命名設計 (1)"/>
          <p:cNvPicPr preferRelativeResize="0"/>
          <p:nvPr/>
        </p:nvPicPr>
        <p:blipFill rotWithShape="1">
          <a:blip r:embed="rId5">
            <a:alphaModFix/>
          </a:blip>
          <a:srcRect l="76656" t="74917" b="-169"/>
          <a:stretch/>
        </p:blipFill>
        <p:spPr>
          <a:xfrm rot="5400000">
            <a:off x="447382" y="5342740"/>
            <a:ext cx="1764284" cy="2699792"/>
          </a:xfrm>
          <a:prstGeom prst="rect">
            <a:avLst/>
          </a:prstGeom>
          <a:noFill/>
          <a:ln>
            <a:noFill/>
          </a:ln>
        </p:spPr>
      </p:pic>
      <p:sp>
        <p:nvSpPr>
          <p:cNvPr id="1262" name="Google Shape;1262;g382062e5864_0_94"/>
          <p:cNvSpPr/>
          <p:nvPr/>
        </p:nvSpPr>
        <p:spPr>
          <a:xfrm>
            <a:off x="772459" y="184093"/>
            <a:ext cx="52821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548135"/>
                </a:solidFill>
                <a:latin typeface="Arial"/>
                <a:ea typeface="Arial"/>
                <a:cs typeface="Arial"/>
                <a:sym typeface="Arial"/>
              </a:rPr>
              <a:t>國風國中 11</a:t>
            </a:r>
            <a:r>
              <a:rPr lang="zh-TW" sz="2400">
                <a:solidFill>
                  <a:srgbClr val="548135"/>
                </a:solidFill>
              </a:rPr>
              <a:t>4</a:t>
            </a:r>
            <a:r>
              <a:rPr lang="zh-TW" sz="2400" b="0" i="0" u="none" strike="noStrike" cap="none">
                <a:solidFill>
                  <a:srgbClr val="548135"/>
                </a:solidFill>
                <a:latin typeface="Arial"/>
                <a:ea typeface="Arial"/>
                <a:cs typeface="Arial"/>
                <a:sym typeface="Arial"/>
              </a:rPr>
              <a:t>學年度 教師節感恩活動 </a:t>
            </a:r>
            <a:endParaRPr sz="2400" b="0" i="0" u="none" strike="noStrike" cap="none">
              <a:solidFill>
                <a:srgbClr val="548135"/>
              </a:solidFill>
              <a:latin typeface="Arial"/>
              <a:ea typeface="Arial"/>
              <a:cs typeface="Arial"/>
              <a:sym typeface="Arial"/>
            </a:endParaRPr>
          </a:p>
        </p:txBody>
      </p:sp>
      <p:pic>
        <p:nvPicPr>
          <p:cNvPr id="1263" name="Google Shape;1263;g382062e5864_0_94"/>
          <p:cNvPicPr preferRelativeResize="0"/>
          <p:nvPr/>
        </p:nvPicPr>
        <p:blipFill rotWithShape="1">
          <a:blip r:embed="rId6">
            <a:alphaModFix/>
          </a:blip>
          <a:srcRect/>
          <a:stretch/>
        </p:blipFill>
        <p:spPr>
          <a:xfrm>
            <a:off x="138184" y="46804"/>
            <a:ext cx="634275" cy="634275"/>
          </a:xfrm>
          <a:prstGeom prst="rect">
            <a:avLst/>
          </a:prstGeom>
          <a:noFill/>
          <a:ln>
            <a:noFill/>
          </a:ln>
        </p:spPr>
      </p:pic>
      <p:grpSp>
        <p:nvGrpSpPr>
          <p:cNvPr id="1264" name="Google Shape;1264;g382062e5864_0_94"/>
          <p:cNvGrpSpPr/>
          <p:nvPr/>
        </p:nvGrpSpPr>
        <p:grpSpPr>
          <a:xfrm>
            <a:off x="2699316" y="-113772"/>
            <a:ext cx="7543462" cy="2273808"/>
            <a:chOff x="2699316" y="-113772"/>
            <a:chExt cx="7543462" cy="2273808"/>
          </a:xfrm>
        </p:grpSpPr>
        <p:grpSp>
          <p:nvGrpSpPr>
            <p:cNvPr id="1265" name="Google Shape;1265;g382062e5864_0_94"/>
            <p:cNvGrpSpPr/>
            <p:nvPr/>
          </p:nvGrpSpPr>
          <p:grpSpPr>
            <a:xfrm>
              <a:off x="6915981" y="-113772"/>
              <a:ext cx="3326797" cy="2273808"/>
              <a:chOff x="6518494" y="19393"/>
              <a:chExt cx="3326797" cy="2273808"/>
            </a:xfrm>
          </p:grpSpPr>
          <p:pic>
            <p:nvPicPr>
              <p:cNvPr id="1266" name="Google Shape;1266;g382062e5864_0_94"/>
              <p:cNvPicPr preferRelativeResize="0"/>
              <p:nvPr/>
            </p:nvPicPr>
            <p:blipFill rotWithShape="1">
              <a:blip r:embed="rId7">
                <a:alphaModFix/>
              </a:blip>
              <a:srcRect l="21338" t="2950" r="54525" b="67453"/>
              <a:stretch/>
            </p:blipFill>
            <p:spPr>
              <a:xfrm rot="-470706">
                <a:off x="6631473" y="222277"/>
                <a:ext cx="3100840" cy="1868041"/>
              </a:xfrm>
              <a:prstGeom prst="rect">
                <a:avLst/>
              </a:prstGeom>
              <a:noFill/>
              <a:ln>
                <a:noFill/>
              </a:ln>
            </p:spPr>
          </p:pic>
          <p:grpSp>
            <p:nvGrpSpPr>
              <p:cNvPr id="1267" name="Google Shape;1267;g382062e5864_0_94"/>
              <p:cNvGrpSpPr/>
              <p:nvPr/>
            </p:nvGrpSpPr>
            <p:grpSpPr>
              <a:xfrm>
                <a:off x="7158974" y="592357"/>
                <a:ext cx="2324700" cy="1241888"/>
                <a:chOff x="6822758" y="501521"/>
                <a:chExt cx="2324700" cy="1241888"/>
              </a:xfrm>
            </p:grpSpPr>
            <p:sp>
              <p:nvSpPr>
                <p:cNvPr id="1268" name="Google Shape;1268;g382062e5864_0_94"/>
                <p:cNvSpPr txBox="1"/>
                <p:nvPr/>
              </p:nvSpPr>
              <p:spPr>
                <a:xfrm>
                  <a:off x="6822758" y="501521"/>
                  <a:ext cx="23247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大聲說出</a:t>
                  </a:r>
                  <a:endParaRPr sz="3200" b="1" i="0" u="none" strike="noStrike" cap="none">
                    <a:solidFill>
                      <a:srgbClr val="FF6600"/>
                    </a:solidFill>
                    <a:latin typeface="Arial"/>
                    <a:ea typeface="Arial"/>
                    <a:cs typeface="Arial"/>
                    <a:sym typeface="Arial"/>
                  </a:endParaRPr>
                </a:p>
              </p:txBody>
            </p:sp>
            <p:sp>
              <p:nvSpPr>
                <p:cNvPr id="1269" name="Google Shape;1269;g382062e5864_0_94"/>
                <p:cNvSpPr/>
                <p:nvPr/>
              </p:nvSpPr>
              <p:spPr>
                <a:xfrm rot="-654668">
                  <a:off x="7094274" y="1102348"/>
                  <a:ext cx="633961" cy="5847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我</a:t>
                  </a:r>
                  <a:endParaRPr/>
                </a:p>
              </p:txBody>
            </p:sp>
            <p:sp>
              <p:nvSpPr>
                <p:cNvPr id="1270" name="Google Shape;1270;g382062e5864_0_94"/>
                <p:cNvSpPr/>
                <p:nvPr/>
              </p:nvSpPr>
              <p:spPr>
                <a:xfrm>
                  <a:off x="7663532" y="1035409"/>
                  <a:ext cx="6354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4000" b="1" i="0" u="none" strike="noStrike" cap="none">
                      <a:solidFill>
                        <a:srgbClr val="FF6600"/>
                      </a:solidFill>
                      <a:latin typeface="Arial"/>
                      <a:ea typeface="Arial"/>
                      <a:cs typeface="Arial"/>
                      <a:sym typeface="Arial"/>
                    </a:rPr>
                    <a:t>愛</a:t>
                  </a:r>
                  <a:endParaRPr/>
                </a:p>
              </p:txBody>
            </p:sp>
            <p:sp>
              <p:nvSpPr>
                <p:cNvPr id="1271" name="Google Shape;1271;g382062e5864_0_94"/>
                <p:cNvSpPr/>
                <p:nvPr/>
              </p:nvSpPr>
              <p:spPr>
                <a:xfrm rot="483394">
                  <a:off x="8234177" y="1086324"/>
                  <a:ext cx="595073" cy="5847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你</a:t>
                  </a:r>
                  <a:endParaRPr/>
                </a:p>
              </p:txBody>
            </p:sp>
          </p:grpSp>
          <p:pic>
            <p:nvPicPr>
              <p:cNvPr id="1272" name="Google Shape;1272;g382062e5864_0_94"/>
              <p:cNvPicPr preferRelativeResize="0"/>
              <p:nvPr/>
            </p:nvPicPr>
            <p:blipFill rotWithShape="1">
              <a:blip r:embed="rId8">
                <a:alphaModFix/>
              </a:blip>
              <a:srcRect l="53153" t="26281" r="25811" b="52121"/>
              <a:stretch/>
            </p:blipFill>
            <p:spPr>
              <a:xfrm>
                <a:off x="9151383" y="884745"/>
                <a:ext cx="404031" cy="584776"/>
              </a:xfrm>
              <a:prstGeom prst="rect">
                <a:avLst/>
              </a:prstGeom>
              <a:noFill/>
              <a:ln>
                <a:noFill/>
              </a:ln>
            </p:spPr>
          </p:pic>
        </p:grpSp>
        <p:sp>
          <p:nvSpPr>
            <p:cNvPr id="1273" name="Google Shape;1273;g382062e5864_0_94"/>
            <p:cNvSpPr txBox="1"/>
            <p:nvPr/>
          </p:nvSpPr>
          <p:spPr>
            <a:xfrm>
              <a:off x="2699316" y="746760"/>
              <a:ext cx="4900800" cy="1367700"/>
            </a:xfrm>
            <a:prstGeom prst="rect">
              <a:avLst/>
            </a:prstGeom>
            <a:noFill/>
            <a:ln>
              <a:noFill/>
            </a:ln>
          </p:spPr>
          <p:txBody>
            <a:bodyPr spcFirstLastPara="1" wrap="square" lIns="36575" tIns="36575" rIns="36575" bIns="36575" anchor="t" anchorCtr="0">
              <a:noAutofit/>
            </a:bodyPr>
            <a:lstStyle/>
            <a:p>
              <a:pPr marL="0" marR="0" lvl="0" indent="0" algn="ctr" rtl="0">
                <a:spcBef>
                  <a:spcPts val="0"/>
                </a:spcBef>
                <a:spcAft>
                  <a:spcPts val="0"/>
                </a:spcAft>
                <a:buNone/>
              </a:pPr>
              <a:r>
                <a:rPr lang="zh-TW" sz="8000" b="1" i="0" u="none" strike="noStrike" cap="none">
                  <a:solidFill>
                    <a:srgbClr val="FFFFFF"/>
                  </a:solidFill>
                  <a:latin typeface="Arial"/>
                  <a:ea typeface="Arial"/>
                  <a:cs typeface="Arial"/>
                  <a:sym typeface="Arial"/>
                </a:rPr>
                <a:t>師情話語</a:t>
              </a:r>
              <a:endParaRPr sz="1800" b="1" i="0" u="none" strike="noStrike" cap="none">
                <a:solidFill>
                  <a:srgbClr val="FFFFFF"/>
                </a:solidFill>
                <a:latin typeface="Arial"/>
                <a:ea typeface="Arial"/>
                <a:cs typeface="Arial"/>
                <a:sym typeface="Arial"/>
              </a:endParaRPr>
            </a:p>
          </p:txBody>
        </p:sp>
      </p:grpSp>
      <p:sp>
        <p:nvSpPr>
          <p:cNvPr id="1274" name="Google Shape;1274;g382062e5864_0_94"/>
          <p:cNvSpPr/>
          <p:nvPr/>
        </p:nvSpPr>
        <p:spPr>
          <a:xfrm>
            <a:off x="4110330" y="7011126"/>
            <a:ext cx="3000900" cy="461700"/>
          </a:xfrm>
          <a:prstGeom prst="rect">
            <a:avLst/>
          </a:prstGeom>
          <a:noFill/>
          <a:ln>
            <a:noFill/>
          </a:ln>
          <a:effectLst>
            <a:outerShdw blurRad="50800" sx="1000" sy="1000" algn="ctr" rotWithShape="0">
              <a:schemeClr val="lt1"/>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8D5E2F"/>
                </a:solidFill>
                <a:latin typeface="Arial"/>
                <a:ea typeface="Arial"/>
                <a:cs typeface="Arial"/>
                <a:sym typeface="Arial"/>
              </a:rPr>
              <a:t>輔導處邀您共襄盛舉</a:t>
            </a:r>
            <a:endParaRPr sz="2400" b="0" i="0" u="none" strike="noStrike" cap="none">
              <a:solidFill>
                <a:srgbClr val="8D5E2F"/>
              </a:solidFill>
              <a:latin typeface="Calibri"/>
              <a:ea typeface="Calibri"/>
              <a:cs typeface="Calibri"/>
              <a:sym typeface="Calibri"/>
            </a:endParaRPr>
          </a:p>
        </p:txBody>
      </p:sp>
      <p:sp>
        <p:nvSpPr>
          <p:cNvPr id="1275" name="Google Shape;1275;g382062e5864_0_94"/>
          <p:cNvSpPr/>
          <p:nvPr/>
        </p:nvSpPr>
        <p:spPr>
          <a:xfrm>
            <a:off x="591127" y="1904174"/>
            <a:ext cx="9009900" cy="4463400"/>
          </a:xfrm>
          <a:prstGeom prst="rect">
            <a:avLst/>
          </a:prstGeom>
          <a:blipFill rotWithShape="1">
            <a:blip r:embed="rId9">
              <a:alphaModFix amt="20000"/>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76" name="Google Shape;1276;g382062e5864_0_94"/>
          <p:cNvSpPr txBox="1"/>
          <p:nvPr/>
        </p:nvSpPr>
        <p:spPr>
          <a:xfrm>
            <a:off x="1502084" y="2039058"/>
            <a:ext cx="1259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歐暉紘</a:t>
            </a:r>
            <a:endParaRPr/>
          </a:p>
        </p:txBody>
      </p:sp>
      <p:sp>
        <p:nvSpPr>
          <p:cNvPr id="1277" name="Google Shape;1277;g382062e5864_0_94"/>
          <p:cNvSpPr txBox="1"/>
          <p:nvPr/>
        </p:nvSpPr>
        <p:spPr>
          <a:xfrm>
            <a:off x="2705664" y="2040269"/>
            <a:ext cx="72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想對</a:t>
            </a:r>
            <a:endParaRPr/>
          </a:p>
        </p:txBody>
      </p:sp>
      <p:sp>
        <p:nvSpPr>
          <p:cNvPr id="1278" name="Google Shape;1278;g382062e5864_0_94"/>
          <p:cNvSpPr txBox="1"/>
          <p:nvPr/>
        </p:nvSpPr>
        <p:spPr>
          <a:xfrm>
            <a:off x="3521821" y="2043544"/>
            <a:ext cx="13320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陳瑞福</a:t>
            </a:r>
            <a:endParaRPr/>
          </a:p>
        </p:txBody>
      </p:sp>
      <p:sp>
        <p:nvSpPr>
          <p:cNvPr id="1279" name="Google Shape;1279;g382062e5864_0_94"/>
          <p:cNvSpPr txBox="1"/>
          <p:nvPr/>
        </p:nvSpPr>
        <p:spPr>
          <a:xfrm>
            <a:off x="4803275" y="2056193"/>
            <a:ext cx="914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老師說</a:t>
            </a:r>
            <a:endParaRPr/>
          </a:p>
        </p:txBody>
      </p:sp>
      <p:sp>
        <p:nvSpPr>
          <p:cNvPr id="1280" name="Google Shape;1280;g382062e5864_0_94"/>
          <p:cNvSpPr txBox="1"/>
          <p:nvPr/>
        </p:nvSpPr>
        <p:spPr>
          <a:xfrm>
            <a:off x="1151150" y="3124475"/>
            <a:ext cx="7262400" cy="25551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zh-TW" sz="3300">
                <a:solidFill>
                  <a:schemeClr val="dk1"/>
                </a:solidFill>
                <a:latin typeface="DFKai-SB"/>
                <a:ea typeface="DFKai-SB"/>
                <a:cs typeface="DFKai-SB"/>
                <a:sym typeface="DFKai-SB"/>
              </a:rPr>
              <a:t>「老師，教師節快樂！謝謝您陪伴我這兩年的學習與成長。」</a:t>
            </a:r>
            <a:endParaRPr sz="33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22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2800">
              <a:solidFill>
                <a:schemeClr val="dk1"/>
              </a:solidFill>
              <a:latin typeface="DFKai-SB"/>
              <a:ea typeface="DFKai-SB"/>
              <a:cs typeface="DFKai-SB"/>
              <a:sym typeface="DFKai-SB"/>
            </a:endParaRPr>
          </a:p>
          <a:p>
            <a:pPr marL="0" marR="0" lvl="0" indent="0" algn="l" rtl="0">
              <a:spcBef>
                <a:spcPts val="0"/>
              </a:spcBef>
              <a:spcAft>
                <a:spcPts val="0"/>
              </a:spcAft>
              <a:buNone/>
            </a:pPr>
            <a:endParaRPr sz="4400">
              <a:solidFill>
                <a:schemeClr val="dk1"/>
              </a:solidFill>
              <a:latin typeface="DFKai-SB"/>
              <a:ea typeface="DFKai-SB"/>
              <a:cs typeface="DFKai-SB"/>
              <a:sym typeface="DFKai-SB"/>
            </a:endParaRPr>
          </a:p>
        </p:txBody>
      </p:sp>
      <p:sp>
        <p:nvSpPr>
          <p:cNvPr id="1281" name="Google Shape;1281;g382062e5864_0_94"/>
          <p:cNvSpPr txBox="1"/>
          <p:nvPr/>
        </p:nvSpPr>
        <p:spPr>
          <a:xfrm>
            <a:off x="807369" y="2056193"/>
            <a:ext cx="755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Calibri"/>
                <a:ea typeface="Calibri"/>
                <a:cs typeface="Calibri"/>
                <a:sym typeface="Calibri"/>
              </a:rPr>
              <a:t>920</a:t>
            </a:r>
            <a:endParaRPr/>
          </a:p>
        </p:txBody>
      </p:sp>
      <p:pic>
        <p:nvPicPr>
          <p:cNvPr id="1282" name="Google Shape;1282;g382062e5864_0_94"/>
          <p:cNvPicPr preferRelativeResize="0"/>
          <p:nvPr/>
        </p:nvPicPr>
        <p:blipFill rotWithShape="1">
          <a:blip r:embed="rId10">
            <a:alphaModFix/>
          </a:blip>
          <a:srcRect/>
          <a:stretch/>
        </p:blipFill>
        <p:spPr>
          <a:xfrm>
            <a:off x="7348350" y="4471850"/>
            <a:ext cx="2572900" cy="257287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Google Shape;172;g382062e5864_0_1491" descr="未命名設計 (1)"/>
          <p:cNvPicPr preferRelativeResize="0"/>
          <p:nvPr/>
        </p:nvPicPr>
        <p:blipFill rotWithShape="1">
          <a:blip r:embed="rId3">
            <a:alphaModFix/>
          </a:blip>
          <a:srcRect r="55656" b="82022"/>
          <a:stretch/>
        </p:blipFill>
        <p:spPr>
          <a:xfrm rot="5400000">
            <a:off x="8056536" y="716276"/>
            <a:ext cx="3351558" cy="1922175"/>
          </a:xfrm>
          <a:prstGeom prst="rect">
            <a:avLst/>
          </a:prstGeom>
          <a:noFill/>
          <a:ln>
            <a:noFill/>
          </a:ln>
        </p:spPr>
      </p:pic>
      <p:pic>
        <p:nvPicPr>
          <p:cNvPr id="173" name="Google Shape;173;g382062e5864_0_1491" descr="未命名設計 (1)"/>
          <p:cNvPicPr preferRelativeResize="0"/>
          <p:nvPr/>
        </p:nvPicPr>
        <p:blipFill rotWithShape="1">
          <a:blip r:embed="rId4">
            <a:alphaModFix/>
          </a:blip>
          <a:srcRect t="21778" r="85905" b="51350"/>
          <a:stretch/>
        </p:blipFill>
        <p:spPr>
          <a:xfrm rot="5400000">
            <a:off x="7313070" y="-902308"/>
            <a:ext cx="1065214" cy="2872999"/>
          </a:xfrm>
          <a:prstGeom prst="rect">
            <a:avLst/>
          </a:prstGeom>
          <a:noFill/>
          <a:ln>
            <a:noFill/>
          </a:ln>
        </p:spPr>
      </p:pic>
      <p:pic>
        <p:nvPicPr>
          <p:cNvPr id="174" name="Google Shape;174;g382062e5864_0_1491" descr="未命名設計 (1)"/>
          <p:cNvPicPr preferRelativeResize="0"/>
          <p:nvPr/>
        </p:nvPicPr>
        <p:blipFill rotWithShape="1">
          <a:blip r:embed="rId5">
            <a:alphaModFix/>
          </a:blip>
          <a:srcRect t="65462" r="76096"/>
          <a:stretch/>
        </p:blipFill>
        <p:spPr>
          <a:xfrm rot="5400000">
            <a:off x="938098" y="-934920"/>
            <a:ext cx="1793877" cy="3666893"/>
          </a:xfrm>
          <a:prstGeom prst="rect">
            <a:avLst/>
          </a:prstGeom>
          <a:noFill/>
          <a:ln>
            <a:noFill/>
          </a:ln>
        </p:spPr>
      </p:pic>
      <p:pic>
        <p:nvPicPr>
          <p:cNvPr id="175" name="Google Shape;175;g382062e5864_0_1491" descr="未命名設計 (1)"/>
          <p:cNvPicPr preferRelativeResize="0"/>
          <p:nvPr/>
        </p:nvPicPr>
        <p:blipFill rotWithShape="1">
          <a:blip r:embed="rId5">
            <a:alphaModFix/>
          </a:blip>
          <a:srcRect l="56531" b="77862"/>
          <a:stretch/>
        </p:blipFill>
        <p:spPr>
          <a:xfrm rot="5400000">
            <a:off x="7867303" y="4733578"/>
            <a:ext cx="3285352" cy="2366847"/>
          </a:xfrm>
          <a:prstGeom prst="rect">
            <a:avLst/>
          </a:prstGeom>
          <a:noFill/>
          <a:ln>
            <a:noFill/>
          </a:ln>
        </p:spPr>
      </p:pic>
      <p:pic>
        <p:nvPicPr>
          <p:cNvPr id="176" name="Google Shape;176;g382062e5864_0_1491" descr="未命名設計 (1)"/>
          <p:cNvPicPr preferRelativeResize="0"/>
          <p:nvPr/>
        </p:nvPicPr>
        <p:blipFill rotWithShape="1">
          <a:blip r:embed="rId5">
            <a:alphaModFix/>
          </a:blip>
          <a:srcRect l="76656" t="24451" b="49074"/>
          <a:stretch/>
        </p:blipFill>
        <p:spPr>
          <a:xfrm rot="5400000">
            <a:off x="3496961" y="5262256"/>
            <a:ext cx="1764284" cy="2830552"/>
          </a:xfrm>
          <a:prstGeom prst="rect">
            <a:avLst/>
          </a:prstGeom>
          <a:noFill/>
          <a:ln>
            <a:noFill/>
          </a:ln>
        </p:spPr>
      </p:pic>
      <p:pic>
        <p:nvPicPr>
          <p:cNvPr id="177" name="Google Shape;177;g382062e5864_0_1491" descr="未命名設計 (1)"/>
          <p:cNvPicPr preferRelativeResize="0"/>
          <p:nvPr/>
        </p:nvPicPr>
        <p:blipFill rotWithShape="1">
          <a:blip r:embed="rId5">
            <a:alphaModFix/>
          </a:blip>
          <a:srcRect l="76656" t="74917" b="-169"/>
          <a:stretch/>
        </p:blipFill>
        <p:spPr>
          <a:xfrm rot="5400000">
            <a:off x="447382" y="5342740"/>
            <a:ext cx="1764284" cy="2699792"/>
          </a:xfrm>
          <a:prstGeom prst="rect">
            <a:avLst/>
          </a:prstGeom>
          <a:noFill/>
          <a:ln>
            <a:noFill/>
          </a:ln>
        </p:spPr>
      </p:pic>
      <p:sp>
        <p:nvSpPr>
          <p:cNvPr id="178" name="Google Shape;178;g382062e5864_0_1491"/>
          <p:cNvSpPr/>
          <p:nvPr/>
        </p:nvSpPr>
        <p:spPr>
          <a:xfrm>
            <a:off x="772459" y="184093"/>
            <a:ext cx="52821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548135"/>
                </a:solidFill>
                <a:latin typeface="Arial"/>
                <a:ea typeface="Arial"/>
                <a:cs typeface="Arial"/>
                <a:sym typeface="Arial"/>
              </a:rPr>
              <a:t>國風國中 11</a:t>
            </a:r>
            <a:r>
              <a:rPr lang="zh-TW" sz="2400">
                <a:solidFill>
                  <a:srgbClr val="548135"/>
                </a:solidFill>
              </a:rPr>
              <a:t>4</a:t>
            </a:r>
            <a:r>
              <a:rPr lang="zh-TW" sz="2400" b="0" i="0" u="none" strike="noStrike" cap="none">
                <a:solidFill>
                  <a:srgbClr val="548135"/>
                </a:solidFill>
                <a:latin typeface="Arial"/>
                <a:ea typeface="Arial"/>
                <a:cs typeface="Arial"/>
                <a:sym typeface="Arial"/>
              </a:rPr>
              <a:t>學年度 教師節感恩活動 </a:t>
            </a:r>
            <a:endParaRPr sz="2400" b="0" i="0" u="none" strike="noStrike" cap="none">
              <a:solidFill>
                <a:srgbClr val="548135"/>
              </a:solidFill>
              <a:latin typeface="Arial"/>
              <a:ea typeface="Arial"/>
              <a:cs typeface="Arial"/>
              <a:sym typeface="Arial"/>
            </a:endParaRPr>
          </a:p>
        </p:txBody>
      </p:sp>
      <p:pic>
        <p:nvPicPr>
          <p:cNvPr id="179" name="Google Shape;179;g382062e5864_0_1491"/>
          <p:cNvPicPr preferRelativeResize="0"/>
          <p:nvPr/>
        </p:nvPicPr>
        <p:blipFill rotWithShape="1">
          <a:blip r:embed="rId6">
            <a:alphaModFix/>
          </a:blip>
          <a:srcRect/>
          <a:stretch/>
        </p:blipFill>
        <p:spPr>
          <a:xfrm>
            <a:off x="138184" y="46804"/>
            <a:ext cx="634275" cy="634275"/>
          </a:xfrm>
          <a:prstGeom prst="rect">
            <a:avLst/>
          </a:prstGeom>
          <a:noFill/>
          <a:ln>
            <a:noFill/>
          </a:ln>
        </p:spPr>
      </p:pic>
      <p:grpSp>
        <p:nvGrpSpPr>
          <p:cNvPr id="180" name="Google Shape;180;g382062e5864_0_1491"/>
          <p:cNvGrpSpPr/>
          <p:nvPr/>
        </p:nvGrpSpPr>
        <p:grpSpPr>
          <a:xfrm>
            <a:off x="2699316" y="-113772"/>
            <a:ext cx="7543462" cy="2273808"/>
            <a:chOff x="2699316" y="-113772"/>
            <a:chExt cx="7543462" cy="2273808"/>
          </a:xfrm>
        </p:grpSpPr>
        <p:grpSp>
          <p:nvGrpSpPr>
            <p:cNvPr id="181" name="Google Shape;181;g382062e5864_0_1491"/>
            <p:cNvGrpSpPr/>
            <p:nvPr/>
          </p:nvGrpSpPr>
          <p:grpSpPr>
            <a:xfrm>
              <a:off x="6915981" y="-113772"/>
              <a:ext cx="3326797" cy="2273808"/>
              <a:chOff x="6518494" y="19393"/>
              <a:chExt cx="3326797" cy="2273808"/>
            </a:xfrm>
          </p:grpSpPr>
          <p:pic>
            <p:nvPicPr>
              <p:cNvPr id="182" name="Google Shape;182;g382062e5864_0_1491"/>
              <p:cNvPicPr preferRelativeResize="0"/>
              <p:nvPr/>
            </p:nvPicPr>
            <p:blipFill rotWithShape="1">
              <a:blip r:embed="rId7">
                <a:alphaModFix/>
              </a:blip>
              <a:srcRect l="21338" t="2950" r="54525" b="67453"/>
              <a:stretch/>
            </p:blipFill>
            <p:spPr>
              <a:xfrm rot="-470706">
                <a:off x="6631473" y="222277"/>
                <a:ext cx="3100840" cy="1868041"/>
              </a:xfrm>
              <a:prstGeom prst="rect">
                <a:avLst/>
              </a:prstGeom>
              <a:noFill/>
              <a:ln>
                <a:noFill/>
              </a:ln>
            </p:spPr>
          </p:pic>
          <p:grpSp>
            <p:nvGrpSpPr>
              <p:cNvPr id="183" name="Google Shape;183;g382062e5864_0_1491"/>
              <p:cNvGrpSpPr/>
              <p:nvPr/>
            </p:nvGrpSpPr>
            <p:grpSpPr>
              <a:xfrm>
                <a:off x="7158974" y="592357"/>
                <a:ext cx="2324700" cy="1241888"/>
                <a:chOff x="6822758" y="501521"/>
                <a:chExt cx="2324700" cy="1241888"/>
              </a:xfrm>
            </p:grpSpPr>
            <p:sp>
              <p:nvSpPr>
                <p:cNvPr id="184" name="Google Shape;184;g382062e5864_0_1491"/>
                <p:cNvSpPr txBox="1"/>
                <p:nvPr/>
              </p:nvSpPr>
              <p:spPr>
                <a:xfrm>
                  <a:off x="6822758" y="501521"/>
                  <a:ext cx="23247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大聲說出</a:t>
                  </a:r>
                  <a:endParaRPr sz="3200" b="1" i="0" u="none" strike="noStrike" cap="none">
                    <a:solidFill>
                      <a:srgbClr val="FF6600"/>
                    </a:solidFill>
                    <a:latin typeface="Arial"/>
                    <a:ea typeface="Arial"/>
                    <a:cs typeface="Arial"/>
                    <a:sym typeface="Arial"/>
                  </a:endParaRPr>
                </a:p>
              </p:txBody>
            </p:sp>
            <p:sp>
              <p:nvSpPr>
                <p:cNvPr id="185" name="Google Shape;185;g382062e5864_0_1491"/>
                <p:cNvSpPr/>
                <p:nvPr/>
              </p:nvSpPr>
              <p:spPr>
                <a:xfrm rot="-654668">
                  <a:off x="7094274" y="1102348"/>
                  <a:ext cx="633961" cy="5847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我</a:t>
                  </a:r>
                  <a:endParaRPr/>
                </a:p>
              </p:txBody>
            </p:sp>
            <p:sp>
              <p:nvSpPr>
                <p:cNvPr id="186" name="Google Shape;186;g382062e5864_0_1491"/>
                <p:cNvSpPr/>
                <p:nvPr/>
              </p:nvSpPr>
              <p:spPr>
                <a:xfrm>
                  <a:off x="7663532" y="1035409"/>
                  <a:ext cx="6354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4000" b="1" i="0" u="none" strike="noStrike" cap="none">
                      <a:solidFill>
                        <a:srgbClr val="FF6600"/>
                      </a:solidFill>
                      <a:latin typeface="Arial"/>
                      <a:ea typeface="Arial"/>
                      <a:cs typeface="Arial"/>
                      <a:sym typeface="Arial"/>
                    </a:rPr>
                    <a:t>愛</a:t>
                  </a:r>
                  <a:endParaRPr/>
                </a:p>
              </p:txBody>
            </p:sp>
            <p:sp>
              <p:nvSpPr>
                <p:cNvPr id="187" name="Google Shape;187;g382062e5864_0_1491"/>
                <p:cNvSpPr/>
                <p:nvPr/>
              </p:nvSpPr>
              <p:spPr>
                <a:xfrm rot="483394">
                  <a:off x="8234177" y="1086324"/>
                  <a:ext cx="595073" cy="5847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你</a:t>
                  </a:r>
                  <a:endParaRPr/>
                </a:p>
              </p:txBody>
            </p:sp>
          </p:grpSp>
          <p:pic>
            <p:nvPicPr>
              <p:cNvPr id="188" name="Google Shape;188;g382062e5864_0_1491"/>
              <p:cNvPicPr preferRelativeResize="0"/>
              <p:nvPr/>
            </p:nvPicPr>
            <p:blipFill rotWithShape="1">
              <a:blip r:embed="rId8">
                <a:alphaModFix/>
              </a:blip>
              <a:srcRect l="53153" t="26281" r="25811" b="52121"/>
              <a:stretch/>
            </p:blipFill>
            <p:spPr>
              <a:xfrm>
                <a:off x="9151383" y="884745"/>
                <a:ext cx="404031" cy="584776"/>
              </a:xfrm>
              <a:prstGeom prst="rect">
                <a:avLst/>
              </a:prstGeom>
              <a:noFill/>
              <a:ln>
                <a:noFill/>
              </a:ln>
            </p:spPr>
          </p:pic>
        </p:grpSp>
        <p:sp>
          <p:nvSpPr>
            <p:cNvPr id="189" name="Google Shape;189;g382062e5864_0_1491"/>
            <p:cNvSpPr txBox="1"/>
            <p:nvPr/>
          </p:nvSpPr>
          <p:spPr>
            <a:xfrm>
              <a:off x="2699316" y="746760"/>
              <a:ext cx="4900800" cy="1367700"/>
            </a:xfrm>
            <a:prstGeom prst="rect">
              <a:avLst/>
            </a:prstGeom>
            <a:noFill/>
            <a:ln>
              <a:noFill/>
            </a:ln>
          </p:spPr>
          <p:txBody>
            <a:bodyPr spcFirstLastPara="1" wrap="square" lIns="36575" tIns="36575" rIns="36575" bIns="36575" anchor="t" anchorCtr="0">
              <a:noAutofit/>
            </a:bodyPr>
            <a:lstStyle/>
            <a:p>
              <a:pPr marL="0" marR="0" lvl="0" indent="0" algn="ctr" rtl="0">
                <a:spcBef>
                  <a:spcPts val="0"/>
                </a:spcBef>
                <a:spcAft>
                  <a:spcPts val="0"/>
                </a:spcAft>
                <a:buNone/>
              </a:pPr>
              <a:r>
                <a:rPr lang="zh-TW" sz="8000" b="1" i="0" u="none" strike="noStrike" cap="none">
                  <a:solidFill>
                    <a:srgbClr val="FFFFFF"/>
                  </a:solidFill>
                  <a:latin typeface="Arial"/>
                  <a:ea typeface="Arial"/>
                  <a:cs typeface="Arial"/>
                  <a:sym typeface="Arial"/>
                </a:rPr>
                <a:t>師情話語</a:t>
              </a:r>
              <a:endParaRPr sz="1800" b="1" i="0" u="none" strike="noStrike" cap="none">
                <a:solidFill>
                  <a:srgbClr val="FFFFFF"/>
                </a:solidFill>
                <a:latin typeface="Arial"/>
                <a:ea typeface="Arial"/>
                <a:cs typeface="Arial"/>
                <a:sym typeface="Arial"/>
              </a:endParaRPr>
            </a:p>
          </p:txBody>
        </p:sp>
      </p:grpSp>
      <p:sp>
        <p:nvSpPr>
          <p:cNvPr id="190" name="Google Shape;190;g382062e5864_0_1491"/>
          <p:cNvSpPr/>
          <p:nvPr/>
        </p:nvSpPr>
        <p:spPr>
          <a:xfrm>
            <a:off x="4110330" y="7011126"/>
            <a:ext cx="3000900" cy="461700"/>
          </a:xfrm>
          <a:prstGeom prst="rect">
            <a:avLst/>
          </a:prstGeom>
          <a:noFill/>
          <a:ln>
            <a:noFill/>
          </a:ln>
          <a:effectLst>
            <a:outerShdw blurRad="50800" sx="1000" sy="1000" algn="ctr" rotWithShape="0">
              <a:schemeClr val="lt1"/>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8D5E2F"/>
                </a:solidFill>
                <a:latin typeface="Arial"/>
                <a:ea typeface="Arial"/>
                <a:cs typeface="Arial"/>
                <a:sym typeface="Arial"/>
              </a:rPr>
              <a:t>輔導處邀您共襄盛舉</a:t>
            </a:r>
            <a:endParaRPr sz="2400" b="0" i="0" u="none" strike="noStrike" cap="none">
              <a:solidFill>
                <a:srgbClr val="8D5E2F"/>
              </a:solidFill>
              <a:latin typeface="Calibri"/>
              <a:ea typeface="Calibri"/>
              <a:cs typeface="Calibri"/>
              <a:sym typeface="Calibri"/>
            </a:endParaRPr>
          </a:p>
        </p:txBody>
      </p:sp>
      <p:sp>
        <p:nvSpPr>
          <p:cNvPr id="191" name="Google Shape;191;g382062e5864_0_1491"/>
          <p:cNvSpPr/>
          <p:nvPr/>
        </p:nvSpPr>
        <p:spPr>
          <a:xfrm>
            <a:off x="591127" y="1904174"/>
            <a:ext cx="9009900" cy="4463400"/>
          </a:xfrm>
          <a:prstGeom prst="rect">
            <a:avLst/>
          </a:prstGeom>
          <a:blipFill rotWithShape="1">
            <a:blip r:embed="rId9">
              <a:alphaModFix amt="20000"/>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2" name="Google Shape;192;g382062e5864_0_1491"/>
          <p:cNvSpPr txBox="1"/>
          <p:nvPr/>
        </p:nvSpPr>
        <p:spPr>
          <a:xfrm>
            <a:off x="1502084" y="2039058"/>
            <a:ext cx="1259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邱俊柏</a:t>
            </a:r>
            <a:endParaRPr/>
          </a:p>
        </p:txBody>
      </p:sp>
      <p:sp>
        <p:nvSpPr>
          <p:cNvPr id="193" name="Google Shape;193;g382062e5864_0_1491"/>
          <p:cNvSpPr txBox="1"/>
          <p:nvPr/>
        </p:nvSpPr>
        <p:spPr>
          <a:xfrm>
            <a:off x="2705664" y="2040269"/>
            <a:ext cx="72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想對</a:t>
            </a:r>
            <a:endParaRPr/>
          </a:p>
        </p:txBody>
      </p:sp>
      <p:sp>
        <p:nvSpPr>
          <p:cNvPr id="194" name="Google Shape;194;g382062e5864_0_1491"/>
          <p:cNvSpPr txBox="1"/>
          <p:nvPr/>
        </p:nvSpPr>
        <p:spPr>
          <a:xfrm>
            <a:off x="3521821" y="2043544"/>
            <a:ext cx="13320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dirty="0">
                <a:solidFill>
                  <a:schemeClr val="dk1"/>
                </a:solidFill>
                <a:latin typeface="DFKai-SB"/>
                <a:ea typeface="DFKai-SB"/>
                <a:cs typeface="DFKai-SB"/>
                <a:sym typeface="DFKai-SB"/>
              </a:rPr>
              <a:t>盧亞珍</a:t>
            </a:r>
            <a:endParaRPr dirty="0"/>
          </a:p>
        </p:txBody>
      </p:sp>
      <p:sp>
        <p:nvSpPr>
          <p:cNvPr id="195" name="Google Shape;195;g382062e5864_0_1491"/>
          <p:cNvSpPr txBox="1"/>
          <p:nvPr/>
        </p:nvSpPr>
        <p:spPr>
          <a:xfrm>
            <a:off x="4803275" y="2056193"/>
            <a:ext cx="914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老師說</a:t>
            </a:r>
            <a:endParaRPr/>
          </a:p>
        </p:txBody>
      </p:sp>
      <p:sp>
        <p:nvSpPr>
          <p:cNvPr id="196" name="Google Shape;196;g382062e5864_0_1491"/>
          <p:cNvSpPr txBox="1"/>
          <p:nvPr/>
        </p:nvSpPr>
        <p:spPr>
          <a:xfrm>
            <a:off x="747900" y="2517900"/>
            <a:ext cx="8023200" cy="36633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zh-TW" sz="2900">
                <a:solidFill>
                  <a:schemeClr val="dk1"/>
                </a:solidFill>
                <a:latin typeface="DFKai-SB"/>
                <a:ea typeface="DFKai-SB"/>
                <a:cs typeface="DFKai-SB"/>
                <a:sym typeface="DFKai-SB"/>
              </a:rPr>
              <a:t>亞珍老師，從國ㄧ到現在都是您在認真的栽培我們班，做錯事了也不會罵人罵很凶，有時候還會小小的獎勵我們一下；最重要的是亞珍老師您指導我們班的社會科，讓我們的社會科成績提高。從一開始社會什麼都不懂的國ㄧ新生，慢慢成長變得各科都很會。雖然亞珍老師是社會科老師，但是亞珍老師都會輔導我們各科的功課，我們要感謝亞珍您對我們班的栽培。</a:t>
            </a:r>
            <a:endParaRPr sz="4100">
              <a:solidFill>
                <a:schemeClr val="dk1"/>
              </a:solidFill>
              <a:latin typeface="DFKai-SB"/>
              <a:ea typeface="DFKai-SB"/>
              <a:cs typeface="DFKai-SB"/>
              <a:sym typeface="DFKai-SB"/>
            </a:endParaRPr>
          </a:p>
        </p:txBody>
      </p:sp>
      <p:sp>
        <p:nvSpPr>
          <p:cNvPr id="197" name="Google Shape;197;g382062e5864_0_1491"/>
          <p:cNvSpPr txBox="1"/>
          <p:nvPr/>
        </p:nvSpPr>
        <p:spPr>
          <a:xfrm>
            <a:off x="807369" y="2056193"/>
            <a:ext cx="755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Calibri"/>
                <a:ea typeface="Calibri"/>
                <a:cs typeface="Calibri"/>
                <a:sym typeface="Calibri"/>
              </a:rPr>
              <a:t>813</a:t>
            </a:r>
            <a:endParaRPr/>
          </a:p>
        </p:txBody>
      </p:sp>
      <p:pic>
        <p:nvPicPr>
          <p:cNvPr id="198" name="Google Shape;198;g382062e5864_0_1491"/>
          <p:cNvPicPr preferRelativeResize="0"/>
          <p:nvPr/>
        </p:nvPicPr>
        <p:blipFill rotWithShape="1">
          <a:blip r:embed="rId10">
            <a:alphaModFix/>
          </a:blip>
          <a:srcRect/>
          <a:stretch/>
        </p:blipFill>
        <p:spPr>
          <a:xfrm>
            <a:off x="8211125" y="5105996"/>
            <a:ext cx="2366850" cy="236683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286"/>
        <p:cNvGrpSpPr/>
        <p:nvPr/>
      </p:nvGrpSpPr>
      <p:grpSpPr>
        <a:xfrm>
          <a:off x="0" y="0"/>
          <a:ext cx="0" cy="0"/>
          <a:chOff x="0" y="0"/>
          <a:chExt cx="0" cy="0"/>
        </a:xfrm>
      </p:grpSpPr>
      <p:pic>
        <p:nvPicPr>
          <p:cNvPr id="1287" name="Google Shape;1287;g382062e5864_0_2815" descr="未命名設計 (1)"/>
          <p:cNvPicPr preferRelativeResize="0"/>
          <p:nvPr/>
        </p:nvPicPr>
        <p:blipFill rotWithShape="1">
          <a:blip r:embed="rId3">
            <a:alphaModFix/>
          </a:blip>
          <a:srcRect r="55656" b="82022"/>
          <a:stretch/>
        </p:blipFill>
        <p:spPr>
          <a:xfrm rot="5400000">
            <a:off x="8056536" y="716276"/>
            <a:ext cx="3351558" cy="1922175"/>
          </a:xfrm>
          <a:prstGeom prst="rect">
            <a:avLst/>
          </a:prstGeom>
          <a:noFill/>
          <a:ln>
            <a:noFill/>
          </a:ln>
        </p:spPr>
      </p:pic>
      <p:pic>
        <p:nvPicPr>
          <p:cNvPr id="1288" name="Google Shape;1288;g382062e5864_0_2815" descr="未命名設計 (1)"/>
          <p:cNvPicPr preferRelativeResize="0"/>
          <p:nvPr/>
        </p:nvPicPr>
        <p:blipFill rotWithShape="1">
          <a:blip r:embed="rId4">
            <a:alphaModFix/>
          </a:blip>
          <a:srcRect t="21778" r="85905" b="51350"/>
          <a:stretch/>
        </p:blipFill>
        <p:spPr>
          <a:xfrm rot="5400000">
            <a:off x="7313070" y="-902308"/>
            <a:ext cx="1065214" cy="2872999"/>
          </a:xfrm>
          <a:prstGeom prst="rect">
            <a:avLst/>
          </a:prstGeom>
          <a:noFill/>
          <a:ln>
            <a:noFill/>
          </a:ln>
        </p:spPr>
      </p:pic>
      <p:pic>
        <p:nvPicPr>
          <p:cNvPr id="1289" name="Google Shape;1289;g382062e5864_0_2815" descr="未命名設計 (1)"/>
          <p:cNvPicPr preferRelativeResize="0"/>
          <p:nvPr/>
        </p:nvPicPr>
        <p:blipFill rotWithShape="1">
          <a:blip r:embed="rId5">
            <a:alphaModFix/>
          </a:blip>
          <a:srcRect t="65462" r="76096"/>
          <a:stretch/>
        </p:blipFill>
        <p:spPr>
          <a:xfrm rot="5400000">
            <a:off x="938098" y="-934920"/>
            <a:ext cx="1793877" cy="3666893"/>
          </a:xfrm>
          <a:prstGeom prst="rect">
            <a:avLst/>
          </a:prstGeom>
          <a:noFill/>
          <a:ln>
            <a:noFill/>
          </a:ln>
        </p:spPr>
      </p:pic>
      <p:pic>
        <p:nvPicPr>
          <p:cNvPr id="1290" name="Google Shape;1290;g382062e5864_0_2815" descr="未命名設計 (1)"/>
          <p:cNvPicPr preferRelativeResize="0"/>
          <p:nvPr/>
        </p:nvPicPr>
        <p:blipFill rotWithShape="1">
          <a:blip r:embed="rId5">
            <a:alphaModFix/>
          </a:blip>
          <a:srcRect l="56531" b="77862"/>
          <a:stretch/>
        </p:blipFill>
        <p:spPr>
          <a:xfrm rot="5400000">
            <a:off x="7867303" y="4733578"/>
            <a:ext cx="3285352" cy="2366847"/>
          </a:xfrm>
          <a:prstGeom prst="rect">
            <a:avLst/>
          </a:prstGeom>
          <a:noFill/>
          <a:ln>
            <a:noFill/>
          </a:ln>
        </p:spPr>
      </p:pic>
      <p:pic>
        <p:nvPicPr>
          <p:cNvPr id="1291" name="Google Shape;1291;g382062e5864_0_2815" descr="未命名設計 (1)"/>
          <p:cNvPicPr preferRelativeResize="0"/>
          <p:nvPr/>
        </p:nvPicPr>
        <p:blipFill rotWithShape="1">
          <a:blip r:embed="rId5">
            <a:alphaModFix/>
          </a:blip>
          <a:srcRect l="76656" t="24451" b="49074"/>
          <a:stretch/>
        </p:blipFill>
        <p:spPr>
          <a:xfrm rot="5400000">
            <a:off x="3496961" y="5262256"/>
            <a:ext cx="1764284" cy="2830552"/>
          </a:xfrm>
          <a:prstGeom prst="rect">
            <a:avLst/>
          </a:prstGeom>
          <a:noFill/>
          <a:ln>
            <a:noFill/>
          </a:ln>
        </p:spPr>
      </p:pic>
      <p:pic>
        <p:nvPicPr>
          <p:cNvPr id="1292" name="Google Shape;1292;g382062e5864_0_2815" descr="未命名設計 (1)"/>
          <p:cNvPicPr preferRelativeResize="0"/>
          <p:nvPr/>
        </p:nvPicPr>
        <p:blipFill rotWithShape="1">
          <a:blip r:embed="rId5">
            <a:alphaModFix/>
          </a:blip>
          <a:srcRect l="76656" t="74917" b="-169"/>
          <a:stretch/>
        </p:blipFill>
        <p:spPr>
          <a:xfrm rot="5400000">
            <a:off x="447382" y="5342740"/>
            <a:ext cx="1764284" cy="2699792"/>
          </a:xfrm>
          <a:prstGeom prst="rect">
            <a:avLst/>
          </a:prstGeom>
          <a:noFill/>
          <a:ln>
            <a:noFill/>
          </a:ln>
        </p:spPr>
      </p:pic>
      <p:sp>
        <p:nvSpPr>
          <p:cNvPr id="1293" name="Google Shape;1293;g382062e5864_0_2815"/>
          <p:cNvSpPr/>
          <p:nvPr/>
        </p:nvSpPr>
        <p:spPr>
          <a:xfrm>
            <a:off x="772459" y="184093"/>
            <a:ext cx="52821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548135"/>
                </a:solidFill>
                <a:latin typeface="Arial"/>
                <a:ea typeface="Arial"/>
                <a:cs typeface="Arial"/>
                <a:sym typeface="Arial"/>
              </a:rPr>
              <a:t>國風國中 11</a:t>
            </a:r>
            <a:r>
              <a:rPr lang="zh-TW" sz="2400">
                <a:solidFill>
                  <a:srgbClr val="548135"/>
                </a:solidFill>
              </a:rPr>
              <a:t>4</a:t>
            </a:r>
            <a:r>
              <a:rPr lang="zh-TW" sz="2400" b="0" i="0" u="none" strike="noStrike" cap="none">
                <a:solidFill>
                  <a:srgbClr val="548135"/>
                </a:solidFill>
                <a:latin typeface="Arial"/>
                <a:ea typeface="Arial"/>
                <a:cs typeface="Arial"/>
                <a:sym typeface="Arial"/>
              </a:rPr>
              <a:t>學年度 教師節感恩活動 </a:t>
            </a:r>
            <a:endParaRPr sz="2400" b="0" i="0" u="none" strike="noStrike" cap="none">
              <a:solidFill>
                <a:srgbClr val="548135"/>
              </a:solidFill>
              <a:latin typeface="Arial"/>
              <a:ea typeface="Arial"/>
              <a:cs typeface="Arial"/>
              <a:sym typeface="Arial"/>
            </a:endParaRPr>
          </a:p>
        </p:txBody>
      </p:sp>
      <p:pic>
        <p:nvPicPr>
          <p:cNvPr id="1294" name="Google Shape;1294;g382062e5864_0_2815"/>
          <p:cNvPicPr preferRelativeResize="0"/>
          <p:nvPr/>
        </p:nvPicPr>
        <p:blipFill rotWithShape="1">
          <a:blip r:embed="rId6">
            <a:alphaModFix/>
          </a:blip>
          <a:srcRect/>
          <a:stretch/>
        </p:blipFill>
        <p:spPr>
          <a:xfrm>
            <a:off x="138184" y="46804"/>
            <a:ext cx="634275" cy="634275"/>
          </a:xfrm>
          <a:prstGeom prst="rect">
            <a:avLst/>
          </a:prstGeom>
          <a:noFill/>
          <a:ln>
            <a:noFill/>
          </a:ln>
        </p:spPr>
      </p:pic>
      <p:grpSp>
        <p:nvGrpSpPr>
          <p:cNvPr id="1295" name="Google Shape;1295;g382062e5864_0_2815"/>
          <p:cNvGrpSpPr/>
          <p:nvPr/>
        </p:nvGrpSpPr>
        <p:grpSpPr>
          <a:xfrm>
            <a:off x="2699316" y="-113772"/>
            <a:ext cx="7543462" cy="2273808"/>
            <a:chOff x="2699316" y="-113772"/>
            <a:chExt cx="7543462" cy="2273808"/>
          </a:xfrm>
        </p:grpSpPr>
        <p:grpSp>
          <p:nvGrpSpPr>
            <p:cNvPr id="1296" name="Google Shape;1296;g382062e5864_0_2815"/>
            <p:cNvGrpSpPr/>
            <p:nvPr/>
          </p:nvGrpSpPr>
          <p:grpSpPr>
            <a:xfrm>
              <a:off x="6915981" y="-113772"/>
              <a:ext cx="3326797" cy="2273808"/>
              <a:chOff x="6518494" y="19393"/>
              <a:chExt cx="3326797" cy="2273808"/>
            </a:xfrm>
          </p:grpSpPr>
          <p:pic>
            <p:nvPicPr>
              <p:cNvPr id="1297" name="Google Shape;1297;g382062e5864_0_2815"/>
              <p:cNvPicPr preferRelativeResize="0"/>
              <p:nvPr/>
            </p:nvPicPr>
            <p:blipFill rotWithShape="1">
              <a:blip r:embed="rId7">
                <a:alphaModFix/>
              </a:blip>
              <a:srcRect l="21338" t="2950" r="54525" b="67453"/>
              <a:stretch/>
            </p:blipFill>
            <p:spPr>
              <a:xfrm rot="-470706">
                <a:off x="6631473" y="222277"/>
                <a:ext cx="3100840" cy="1868041"/>
              </a:xfrm>
              <a:prstGeom prst="rect">
                <a:avLst/>
              </a:prstGeom>
              <a:noFill/>
              <a:ln>
                <a:noFill/>
              </a:ln>
            </p:spPr>
          </p:pic>
          <p:grpSp>
            <p:nvGrpSpPr>
              <p:cNvPr id="1298" name="Google Shape;1298;g382062e5864_0_2815"/>
              <p:cNvGrpSpPr/>
              <p:nvPr/>
            </p:nvGrpSpPr>
            <p:grpSpPr>
              <a:xfrm>
                <a:off x="7158974" y="592357"/>
                <a:ext cx="2324700" cy="1241888"/>
                <a:chOff x="6822758" y="501521"/>
                <a:chExt cx="2324700" cy="1241888"/>
              </a:xfrm>
            </p:grpSpPr>
            <p:sp>
              <p:nvSpPr>
                <p:cNvPr id="1299" name="Google Shape;1299;g382062e5864_0_2815"/>
                <p:cNvSpPr txBox="1"/>
                <p:nvPr/>
              </p:nvSpPr>
              <p:spPr>
                <a:xfrm>
                  <a:off x="6822758" y="501521"/>
                  <a:ext cx="23247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大聲說出</a:t>
                  </a:r>
                  <a:endParaRPr sz="3200" b="1" i="0" u="none" strike="noStrike" cap="none">
                    <a:solidFill>
                      <a:srgbClr val="FF6600"/>
                    </a:solidFill>
                    <a:latin typeface="Arial"/>
                    <a:ea typeface="Arial"/>
                    <a:cs typeface="Arial"/>
                    <a:sym typeface="Arial"/>
                  </a:endParaRPr>
                </a:p>
              </p:txBody>
            </p:sp>
            <p:sp>
              <p:nvSpPr>
                <p:cNvPr id="1300" name="Google Shape;1300;g382062e5864_0_2815"/>
                <p:cNvSpPr/>
                <p:nvPr/>
              </p:nvSpPr>
              <p:spPr>
                <a:xfrm rot="-654668">
                  <a:off x="7094274" y="1102348"/>
                  <a:ext cx="633961" cy="5847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我</a:t>
                  </a:r>
                  <a:endParaRPr/>
                </a:p>
              </p:txBody>
            </p:sp>
            <p:sp>
              <p:nvSpPr>
                <p:cNvPr id="1301" name="Google Shape;1301;g382062e5864_0_2815"/>
                <p:cNvSpPr/>
                <p:nvPr/>
              </p:nvSpPr>
              <p:spPr>
                <a:xfrm>
                  <a:off x="7663532" y="1035409"/>
                  <a:ext cx="6354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4000" b="1" i="0" u="none" strike="noStrike" cap="none">
                      <a:solidFill>
                        <a:srgbClr val="FF6600"/>
                      </a:solidFill>
                      <a:latin typeface="Arial"/>
                      <a:ea typeface="Arial"/>
                      <a:cs typeface="Arial"/>
                      <a:sym typeface="Arial"/>
                    </a:rPr>
                    <a:t>愛</a:t>
                  </a:r>
                  <a:endParaRPr/>
                </a:p>
              </p:txBody>
            </p:sp>
            <p:sp>
              <p:nvSpPr>
                <p:cNvPr id="1302" name="Google Shape;1302;g382062e5864_0_2815"/>
                <p:cNvSpPr/>
                <p:nvPr/>
              </p:nvSpPr>
              <p:spPr>
                <a:xfrm rot="483394">
                  <a:off x="8234177" y="1086324"/>
                  <a:ext cx="595073" cy="5847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你</a:t>
                  </a:r>
                  <a:endParaRPr/>
                </a:p>
              </p:txBody>
            </p:sp>
          </p:grpSp>
          <p:pic>
            <p:nvPicPr>
              <p:cNvPr id="1303" name="Google Shape;1303;g382062e5864_0_2815"/>
              <p:cNvPicPr preferRelativeResize="0"/>
              <p:nvPr/>
            </p:nvPicPr>
            <p:blipFill rotWithShape="1">
              <a:blip r:embed="rId8">
                <a:alphaModFix/>
              </a:blip>
              <a:srcRect l="53153" t="26281" r="25811" b="52121"/>
              <a:stretch/>
            </p:blipFill>
            <p:spPr>
              <a:xfrm>
                <a:off x="9151383" y="884745"/>
                <a:ext cx="404031" cy="584776"/>
              </a:xfrm>
              <a:prstGeom prst="rect">
                <a:avLst/>
              </a:prstGeom>
              <a:noFill/>
              <a:ln>
                <a:noFill/>
              </a:ln>
            </p:spPr>
          </p:pic>
        </p:grpSp>
        <p:sp>
          <p:nvSpPr>
            <p:cNvPr id="1304" name="Google Shape;1304;g382062e5864_0_2815"/>
            <p:cNvSpPr txBox="1"/>
            <p:nvPr/>
          </p:nvSpPr>
          <p:spPr>
            <a:xfrm>
              <a:off x="2699316" y="746760"/>
              <a:ext cx="4900800" cy="1367700"/>
            </a:xfrm>
            <a:prstGeom prst="rect">
              <a:avLst/>
            </a:prstGeom>
            <a:noFill/>
            <a:ln>
              <a:noFill/>
            </a:ln>
          </p:spPr>
          <p:txBody>
            <a:bodyPr spcFirstLastPara="1" wrap="square" lIns="36575" tIns="36575" rIns="36575" bIns="36575" anchor="t" anchorCtr="0">
              <a:noAutofit/>
            </a:bodyPr>
            <a:lstStyle/>
            <a:p>
              <a:pPr marL="0" marR="0" lvl="0" indent="0" algn="ctr" rtl="0">
                <a:spcBef>
                  <a:spcPts val="0"/>
                </a:spcBef>
                <a:spcAft>
                  <a:spcPts val="0"/>
                </a:spcAft>
                <a:buNone/>
              </a:pPr>
              <a:r>
                <a:rPr lang="zh-TW" sz="8000" b="1" i="0" u="none" strike="noStrike" cap="none">
                  <a:solidFill>
                    <a:srgbClr val="FFFFFF"/>
                  </a:solidFill>
                  <a:latin typeface="Arial"/>
                  <a:ea typeface="Arial"/>
                  <a:cs typeface="Arial"/>
                  <a:sym typeface="Arial"/>
                </a:rPr>
                <a:t>師情話語</a:t>
              </a:r>
              <a:endParaRPr sz="1800" b="1" i="0" u="none" strike="noStrike" cap="none">
                <a:solidFill>
                  <a:srgbClr val="FFFFFF"/>
                </a:solidFill>
                <a:latin typeface="Arial"/>
                <a:ea typeface="Arial"/>
                <a:cs typeface="Arial"/>
                <a:sym typeface="Arial"/>
              </a:endParaRPr>
            </a:p>
          </p:txBody>
        </p:sp>
      </p:grpSp>
      <p:sp>
        <p:nvSpPr>
          <p:cNvPr id="1305" name="Google Shape;1305;g382062e5864_0_2815"/>
          <p:cNvSpPr/>
          <p:nvPr/>
        </p:nvSpPr>
        <p:spPr>
          <a:xfrm>
            <a:off x="4110330" y="7011126"/>
            <a:ext cx="3000900" cy="461700"/>
          </a:xfrm>
          <a:prstGeom prst="rect">
            <a:avLst/>
          </a:prstGeom>
          <a:noFill/>
          <a:ln>
            <a:noFill/>
          </a:ln>
          <a:effectLst>
            <a:outerShdw blurRad="50800" sx="1000" sy="1000" algn="ctr" rotWithShape="0">
              <a:schemeClr val="lt1"/>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8D5E2F"/>
                </a:solidFill>
                <a:latin typeface="Arial"/>
                <a:ea typeface="Arial"/>
                <a:cs typeface="Arial"/>
                <a:sym typeface="Arial"/>
              </a:rPr>
              <a:t>輔導處邀您共襄盛舉</a:t>
            </a:r>
            <a:endParaRPr sz="2400" b="0" i="0" u="none" strike="noStrike" cap="none">
              <a:solidFill>
                <a:srgbClr val="8D5E2F"/>
              </a:solidFill>
              <a:latin typeface="Calibri"/>
              <a:ea typeface="Calibri"/>
              <a:cs typeface="Calibri"/>
              <a:sym typeface="Calibri"/>
            </a:endParaRPr>
          </a:p>
        </p:txBody>
      </p:sp>
      <p:sp>
        <p:nvSpPr>
          <p:cNvPr id="1306" name="Google Shape;1306;g382062e5864_0_2815"/>
          <p:cNvSpPr/>
          <p:nvPr/>
        </p:nvSpPr>
        <p:spPr>
          <a:xfrm>
            <a:off x="591127" y="1904174"/>
            <a:ext cx="9009900" cy="4463400"/>
          </a:xfrm>
          <a:prstGeom prst="rect">
            <a:avLst/>
          </a:prstGeom>
          <a:blipFill rotWithShape="1">
            <a:blip r:embed="rId9">
              <a:alphaModFix amt="20000"/>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07" name="Google Shape;1307;g382062e5864_0_2815"/>
          <p:cNvSpPr txBox="1"/>
          <p:nvPr/>
        </p:nvSpPr>
        <p:spPr>
          <a:xfrm>
            <a:off x="1502084" y="2039058"/>
            <a:ext cx="1259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廖丞宥</a:t>
            </a:r>
            <a:endParaRPr/>
          </a:p>
        </p:txBody>
      </p:sp>
      <p:sp>
        <p:nvSpPr>
          <p:cNvPr id="1308" name="Google Shape;1308;g382062e5864_0_2815"/>
          <p:cNvSpPr txBox="1"/>
          <p:nvPr/>
        </p:nvSpPr>
        <p:spPr>
          <a:xfrm>
            <a:off x="2705664" y="2040269"/>
            <a:ext cx="72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想對</a:t>
            </a:r>
            <a:endParaRPr/>
          </a:p>
        </p:txBody>
      </p:sp>
      <p:sp>
        <p:nvSpPr>
          <p:cNvPr id="1309" name="Google Shape;1309;g382062e5864_0_2815"/>
          <p:cNvSpPr txBox="1"/>
          <p:nvPr/>
        </p:nvSpPr>
        <p:spPr>
          <a:xfrm>
            <a:off x="3521821" y="2043544"/>
            <a:ext cx="13320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林家瑜</a:t>
            </a:r>
            <a:endParaRPr/>
          </a:p>
        </p:txBody>
      </p:sp>
      <p:sp>
        <p:nvSpPr>
          <p:cNvPr id="1310" name="Google Shape;1310;g382062e5864_0_2815"/>
          <p:cNvSpPr txBox="1"/>
          <p:nvPr/>
        </p:nvSpPr>
        <p:spPr>
          <a:xfrm>
            <a:off x="4803275" y="2056193"/>
            <a:ext cx="914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老師說</a:t>
            </a:r>
            <a:endParaRPr/>
          </a:p>
        </p:txBody>
      </p:sp>
      <p:sp>
        <p:nvSpPr>
          <p:cNvPr id="1311" name="Google Shape;1311;g382062e5864_0_2815"/>
          <p:cNvSpPr txBox="1"/>
          <p:nvPr/>
        </p:nvSpPr>
        <p:spPr>
          <a:xfrm>
            <a:off x="807375" y="2582975"/>
            <a:ext cx="7262400" cy="61107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zh-TW" sz="3300">
                <a:solidFill>
                  <a:schemeClr val="dk1"/>
                </a:solidFill>
                <a:latin typeface="DFKai-SB"/>
                <a:ea typeface="DFKai-SB"/>
                <a:cs typeface="DFKai-SB"/>
                <a:sym typeface="DFKai-SB"/>
              </a:rPr>
              <a:t>謝謝老師八年級的耐心教導與鼓勵，讓我們在八年級有個難忘的美術課。您上課的內容，使得我們可以了解生活周遭的藝術。每次都期待著上您的課，因為教室很涼也讓我們更加投入課程。雖然我們九年級不是您教，但是我們對老師的課總是念念不忘。</a:t>
            </a:r>
            <a:endParaRPr sz="3300">
              <a:solidFill>
                <a:schemeClr val="dk1"/>
              </a:solidFill>
              <a:latin typeface="DFKai-SB"/>
              <a:ea typeface="DFKai-SB"/>
              <a:cs typeface="DFKai-SB"/>
              <a:sym typeface="DFKai-SB"/>
            </a:endParaRPr>
          </a:p>
          <a:p>
            <a:pPr marL="0" lvl="0" indent="0" algn="l" rtl="0">
              <a:spcBef>
                <a:spcPts val="0"/>
              </a:spcBef>
              <a:spcAft>
                <a:spcPts val="0"/>
              </a:spcAft>
              <a:buClr>
                <a:schemeClr val="dk1"/>
              </a:buClr>
              <a:buSzPts val="1100"/>
              <a:buFont typeface="Arial"/>
              <a:buNone/>
            </a:pPr>
            <a:endParaRPr sz="33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33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22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2800">
              <a:solidFill>
                <a:schemeClr val="dk1"/>
              </a:solidFill>
              <a:latin typeface="DFKai-SB"/>
              <a:ea typeface="DFKai-SB"/>
              <a:cs typeface="DFKai-SB"/>
              <a:sym typeface="DFKai-SB"/>
            </a:endParaRPr>
          </a:p>
          <a:p>
            <a:pPr marL="0" marR="0" lvl="0" indent="0" algn="l" rtl="0">
              <a:spcBef>
                <a:spcPts val="0"/>
              </a:spcBef>
              <a:spcAft>
                <a:spcPts val="0"/>
              </a:spcAft>
              <a:buNone/>
            </a:pPr>
            <a:endParaRPr sz="4400">
              <a:solidFill>
                <a:schemeClr val="dk1"/>
              </a:solidFill>
              <a:latin typeface="DFKai-SB"/>
              <a:ea typeface="DFKai-SB"/>
              <a:cs typeface="DFKai-SB"/>
              <a:sym typeface="DFKai-SB"/>
            </a:endParaRPr>
          </a:p>
        </p:txBody>
      </p:sp>
      <p:sp>
        <p:nvSpPr>
          <p:cNvPr id="1312" name="Google Shape;1312;g382062e5864_0_2815"/>
          <p:cNvSpPr txBox="1"/>
          <p:nvPr/>
        </p:nvSpPr>
        <p:spPr>
          <a:xfrm>
            <a:off x="807369" y="2056193"/>
            <a:ext cx="755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Calibri"/>
                <a:ea typeface="Calibri"/>
                <a:cs typeface="Calibri"/>
                <a:sym typeface="Calibri"/>
              </a:rPr>
              <a:t>907</a:t>
            </a:r>
            <a:endParaRPr/>
          </a:p>
        </p:txBody>
      </p:sp>
      <p:pic>
        <p:nvPicPr>
          <p:cNvPr id="1313" name="Google Shape;1313;g382062e5864_0_2815"/>
          <p:cNvPicPr preferRelativeResize="0"/>
          <p:nvPr/>
        </p:nvPicPr>
        <p:blipFill rotWithShape="1">
          <a:blip r:embed="rId10">
            <a:alphaModFix/>
          </a:blip>
          <a:srcRect/>
          <a:stretch/>
        </p:blipFill>
        <p:spPr>
          <a:xfrm>
            <a:off x="7590300" y="4630562"/>
            <a:ext cx="2572900" cy="257287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317"/>
        <p:cNvGrpSpPr/>
        <p:nvPr/>
      </p:nvGrpSpPr>
      <p:grpSpPr>
        <a:xfrm>
          <a:off x="0" y="0"/>
          <a:ext cx="0" cy="0"/>
          <a:chOff x="0" y="0"/>
          <a:chExt cx="0" cy="0"/>
        </a:xfrm>
      </p:grpSpPr>
      <p:pic>
        <p:nvPicPr>
          <p:cNvPr id="1318" name="Google Shape;1318;g382062e5864_0_126" descr="未命名設計 (1)"/>
          <p:cNvPicPr preferRelativeResize="0"/>
          <p:nvPr/>
        </p:nvPicPr>
        <p:blipFill rotWithShape="1">
          <a:blip r:embed="rId3">
            <a:alphaModFix/>
          </a:blip>
          <a:srcRect r="55656" b="82022"/>
          <a:stretch/>
        </p:blipFill>
        <p:spPr>
          <a:xfrm rot="5400000">
            <a:off x="8056536" y="716276"/>
            <a:ext cx="3351558" cy="1922175"/>
          </a:xfrm>
          <a:prstGeom prst="rect">
            <a:avLst/>
          </a:prstGeom>
          <a:noFill/>
          <a:ln>
            <a:noFill/>
          </a:ln>
        </p:spPr>
      </p:pic>
      <p:pic>
        <p:nvPicPr>
          <p:cNvPr id="1319" name="Google Shape;1319;g382062e5864_0_126" descr="未命名設計 (1)"/>
          <p:cNvPicPr preferRelativeResize="0"/>
          <p:nvPr/>
        </p:nvPicPr>
        <p:blipFill rotWithShape="1">
          <a:blip r:embed="rId4">
            <a:alphaModFix/>
          </a:blip>
          <a:srcRect t="21778" r="85905" b="51350"/>
          <a:stretch/>
        </p:blipFill>
        <p:spPr>
          <a:xfrm rot="5400000">
            <a:off x="7313070" y="-902308"/>
            <a:ext cx="1065214" cy="2872999"/>
          </a:xfrm>
          <a:prstGeom prst="rect">
            <a:avLst/>
          </a:prstGeom>
          <a:noFill/>
          <a:ln>
            <a:noFill/>
          </a:ln>
        </p:spPr>
      </p:pic>
      <p:pic>
        <p:nvPicPr>
          <p:cNvPr id="1320" name="Google Shape;1320;g382062e5864_0_126" descr="未命名設計 (1)"/>
          <p:cNvPicPr preferRelativeResize="0"/>
          <p:nvPr/>
        </p:nvPicPr>
        <p:blipFill rotWithShape="1">
          <a:blip r:embed="rId5">
            <a:alphaModFix/>
          </a:blip>
          <a:srcRect t="65462" r="76096"/>
          <a:stretch/>
        </p:blipFill>
        <p:spPr>
          <a:xfrm rot="5400000">
            <a:off x="938098" y="-934920"/>
            <a:ext cx="1793877" cy="3666893"/>
          </a:xfrm>
          <a:prstGeom prst="rect">
            <a:avLst/>
          </a:prstGeom>
          <a:noFill/>
          <a:ln>
            <a:noFill/>
          </a:ln>
        </p:spPr>
      </p:pic>
      <p:pic>
        <p:nvPicPr>
          <p:cNvPr id="1321" name="Google Shape;1321;g382062e5864_0_126" descr="未命名設計 (1)"/>
          <p:cNvPicPr preferRelativeResize="0"/>
          <p:nvPr/>
        </p:nvPicPr>
        <p:blipFill rotWithShape="1">
          <a:blip r:embed="rId5">
            <a:alphaModFix/>
          </a:blip>
          <a:srcRect l="56531" b="77862"/>
          <a:stretch/>
        </p:blipFill>
        <p:spPr>
          <a:xfrm rot="5400000">
            <a:off x="7867303" y="4733578"/>
            <a:ext cx="3285352" cy="2366847"/>
          </a:xfrm>
          <a:prstGeom prst="rect">
            <a:avLst/>
          </a:prstGeom>
          <a:noFill/>
          <a:ln>
            <a:noFill/>
          </a:ln>
        </p:spPr>
      </p:pic>
      <p:pic>
        <p:nvPicPr>
          <p:cNvPr id="1322" name="Google Shape;1322;g382062e5864_0_126" descr="未命名設計 (1)"/>
          <p:cNvPicPr preferRelativeResize="0"/>
          <p:nvPr/>
        </p:nvPicPr>
        <p:blipFill rotWithShape="1">
          <a:blip r:embed="rId5">
            <a:alphaModFix/>
          </a:blip>
          <a:srcRect l="76656" t="24451" b="49074"/>
          <a:stretch/>
        </p:blipFill>
        <p:spPr>
          <a:xfrm rot="5400000">
            <a:off x="3496961" y="5262256"/>
            <a:ext cx="1764284" cy="2830552"/>
          </a:xfrm>
          <a:prstGeom prst="rect">
            <a:avLst/>
          </a:prstGeom>
          <a:noFill/>
          <a:ln>
            <a:noFill/>
          </a:ln>
        </p:spPr>
      </p:pic>
      <p:pic>
        <p:nvPicPr>
          <p:cNvPr id="1323" name="Google Shape;1323;g382062e5864_0_126" descr="未命名設計 (1)"/>
          <p:cNvPicPr preferRelativeResize="0"/>
          <p:nvPr/>
        </p:nvPicPr>
        <p:blipFill rotWithShape="1">
          <a:blip r:embed="rId5">
            <a:alphaModFix/>
          </a:blip>
          <a:srcRect l="76656" t="74917" b="-169"/>
          <a:stretch/>
        </p:blipFill>
        <p:spPr>
          <a:xfrm rot="5400000">
            <a:off x="447382" y="5342740"/>
            <a:ext cx="1764284" cy="2699792"/>
          </a:xfrm>
          <a:prstGeom prst="rect">
            <a:avLst/>
          </a:prstGeom>
          <a:noFill/>
          <a:ln>
            <a:noFill/>
          </a:ln>
        </p:spPr>
      </p:pic>
      <p:sp>
        <p:nvSpPr>
          <p:cNvPr id="1324" name="Google Shape;1324;g382062e5864_0_126"/>
          <p:cNvSpPr/>
          <p:nvPr/>
        </p:nvSpPr>
        <p:spPr>
          <a:xfrm>
            <a:off x="772459" y="184093"/>
            <a:ext cx="52821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548135"/>
                </a:solidFill>
                <a:latin typeface="Arial"/>
                <a:ea typeface="Arial"/>
                <a:cs typeface="Arial"/>
                <a:sym typeface="Arial"/>
              </a:rPr>
              <a:t>國風國中 11</a:t>
            </a:r>
            <a:r>
              <a:rPr lang="zh-TW" sz="2400">
                <a:solidFill>
                  <a:srgbClr val="548135"/>
                </a:solidFill>
              </a:rPr>
              <a:t>4</a:t>
            </a:r>
            <a:r>
              <a:rPr lang="zh-TW" sz="2400" b="0" i="0" u="none" strike="noStrike" cap="none">
                <a:solidFill>
                  <a:srgbClr val="548135"/>
                </a:solidFill>
                <a:latin typeface="Arial"/>
                <a:ea typeface="Arial"/>
                <a:cs typeface="Arial"/>
                <a:sym typeface="Arial"/>
              </a:rPr>
              <a:t>學年度 教師節感恩活動 </a:t>
            </a:r>
            <a:endParaRPr sz="2400" b="0" i="0" u="none" strike="noStrike" cap="none">
              <a:solidFill>
                <a:srgbClr val="548135"/>
              </a:solidFill>
              <a:latin typeface="Arial"/>
              <a:ea typeface="Arial"/>
              <a:cs typeface="Arial"/>
              <a:sym typeface="Arial"/>
            </a:endParaRPr>
          </a:p>
        </p:txBody>
      </p:sp>
      <p:pic>
        <p:nvPicPr>
          <p:cNvPr id="1325" name="Google Shape;1325;g382062e5864_0_126"/>
          <p:cNvPicPr preferRelativeResize="0"/>
          <p:nvPr/>
        </p:nvPicPr>
        <p:blipFill rotWithShape="1">
          <a:blip r:embed="rId6">
            <a:alphaModFix/>
          </a:blip>
          <a:srcRect/>
          <a:stretch/>
        </p:blipFill>
        <p:spPr>
          <a:xfrm>
            <a:off x="138184" y="46804"/>
            <a:ext cx="634275" cy="634275"/>
          </a:xfrm>
          <a:prstGeom prst="rect">
            <a:avLst/>
          </a:prstGeom>
          <a:noFill/>
          <a:ln>
            <a:noFill/>
          </a:ln>
        </p:spPr>
      </p:pic>
      <p:grpSp>
        <p:nvGrpSpPr>
          <p:cNvPr id="1326" name="Google Shape;1326;g382062e5864_0_126"/>
          <p:cNvGrpSpPr/>
          <p:nvPr/>
        </p:nvGrpSpPr>
        <p:grpSpPr>
          <a:xfrm>
            <a:off x="2699316" y="-113772"/>
            <a:ext cx="7543462" cy="2273808"/>
            <a:chOff x="2699316" y="-113772"/>
            <a:chExt cx="7543462" cy="2273808"/>
          </a:xfrm>
        </p:grpSpPr>
        <p:grpSp>
          <p:nvGrpSpPr>
            <p:cNvPr id="1327" name="Google Shape;1327;g382062e5864_0_126"/>
            <p:cNvGrpSpPr/>
            <p:nvPr/>
          </p:nvGrpSpPr>
          <p:grpSpPr>
            <a:xfrm>
              <a:off x="6915981" y="-113772"/>
              <a:ext cx="3326797" cy="2273808"/>
              <a:chOff x="6518494" y="19393"/>
              <a:chExt cx="3326797" cy="2273808"/>
            </a:xfrm>
          </p:grpSpPr>
          <p:pic>
            <p:nvPicPr>
              <p:cNvPr id="1328" name="Google Shape;1328;g382062e5864_0_126"/>
              <p:cNvPicPr preferRelativeResize="0"/>
              <p:nvPr/>
            </p:nvPicPr>
            <p:blipFill rotWithShape="1">
              <a:blip r:embed="rId7">
                <a:alphaModFix/>
              </a:blip>
              <a:srcRect l="21338" t="2950" r="54525" b="67453"/>
              <a:stretch/>
            </p:blipFill>
            <p:spPr>
              <a:xfrm rot="-470706">
                <a:off x="6631473" y="222277"/>
                <a:ext cx="3100840" cy="1868041"/>
              </a:xfrm>
              <a:prstGeom prst="rect">
                <a:avLst/>
              </a:prstGeom>
              <a:noFill/>
              <a:ln>
                <a:noFill/>
              </a:ln>
            </p:spPr>
          </p:pic>
          <p:grpSp>
            <p:nvGrpSpPr>
              <p:cNvPr id="1329" name="Google Shape;1329;g382062e5864_0_126"/>
              <p:cNvGrpSpPr/>
              <p:nvPr/>
            </p:nvGrpSpPr>
            <p:grpSpPr>
              <a:xfrm>
                <a:off x="7158974" y="592357"/>
                <a:ext cx="2324700" cy="1241888"/>
                <a:chOff x="6822758" y="501521"/>
                <a:chExt cx="2324700" cy="1241888"/>
              </a:xfrm>
            </p:grpSpPr>
            <p:sp>
              <p:nvSpPr>
                <p:cNvPr id="1330" name="Google Shape;1330;g382062e5864_0_126"/>
                <p:cNvSpPr txBox="1"/>
                <p:nvPr/>
              </p:nvSpPr>
              <p:spPr>
                <a:xfrm>
                  <a:off x="6822758" y="501521"/>
                  <a:ext cx="23247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大聲說出</a:t>
                  </a:r>
                  <a:endParaRPr sz="3200" b="1" i="0" u="none" strike="noStrike" cap="none">
                    <a:solidFill>
                      <a:srgbClr val="FF6600"/>
                    </a:solidFill>
                    <a:latin typeface="Arial"/>
                    <a:ea typeface="Arial"/>
                    <a:cs typeface="Arial"/>
                    <a:sym typeface="Arial"/>
                  </a:endParaRPr>
                </a:p>
              </p:txBody>
            </p:sp>
            <p:sp>
              <p:nvSpPr>
                <p:cNvPr id="1331" name="Google Shape;1331;g382062e5864_0_126"/>
                <p:cNvSpPr/>
                <p:nvPr/>
              </p:nvSpPr>
              <p:spPr>
                <a:xfrm rot="-654668">
                  <a:off x="7094274" y="1102348"/>
                  <a:ext cx="633961" cy="5847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我</a:t>
                  </a:r>
                  <a:endParaRPr/>
                </a:p>
              </p:txBody>
            </p:sp>
            <p:sp>
              <p:nvSpPr>
                <p:cNvPr id="1332" name="Google Shape;1332;g382062e5864_0_126"/>
                <p:cNvSpPr/>
                <p:nvPr/>
              </p:nvSpPr>
              <p:spPr>
                <a:xfrm>
                  <a:off x="7663532" y="1035409"/>
                  <a:ext cx="6354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4000" b="1" i="0" u="none" strike="noStrike" cap="none">
                      <a:solidFill>
                        <a:srgbClr val="FF6600"/>
                      </a:solidFill>
                      <a:latin typeface="Arial"/>
                      <a:ea typeface="Arial"/>
                      <a:cs typeface="Arial"/>
                      <a:sym typeface="Arial"/>
                    </a:rPr>
                    <a:t>愛</a:t>
                  </a:r>
                  <a:endParaRPr/>
                </a:p>
              </p:txBody>
            </p:sp>
            <p:sp>
              <p:nvSpPr>
                <p:cNvPr id="1333" name="Google Shape;1333;g382062e5864_0_126"/>
                <p:cNvSpPr/>
                <p:nvPr/>
              </p:nvSpPr>
              <p:spPr>
                <a:xfrm rot="483394">
                  <a:off x="8234177" y="1086324"/>
                  <a:ext cx="595073" cy="5847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你</a:t>
                  </a:r>
                  <a:endParaRPr/>
                </a:p>
              </p:txBody>
            </p:sp>
          </p:grpSp>
          <p:pic>
            <p:nvPicPr>
              <p:cNvPr id="1334" name="Google Shape;1334;g382062e5864_0_126"/>
              <p:cNvPicPr preferRelativeResize="0"/>
              <p:nvPr/>
            </p:nvPicPr>
            <p:blipFill rotWithShape="1">
              <a:blip r:embed="rId8">
                <a:alphaModFix/>
              </a:blip>
              <a:srcRect l="53153" t="26281" r="25811" b="52121"/>
              <a:stretch/>
            </p:blipFill>
            <p:spPr>
              <a:xfrm>
                <a:off x="9151383" y="884745"/>
                <a:ext cx="404031" cy="584776"/>
              </a:xfrm>
              <a:prstGeom prst="rect">
                <a:avLst/>
              </a:prstGeom>
              <a:noFill/>
              <a:ln>
                <a:noFill/>
              </a:ln>
            </p:spPr>
          </p:pic>
        </p:grpSp>
        <p:sp>
          <p:nvSpPr>
            <p:cNvPr id="1335" name="Google Shape;1335;g382062e5864_0_126"/>
            <p:cNvSpPr txBox="1"/>
            <p:nvPr/>
          </p:nvSpPr>
          <p:spPr>
            <a:xfrm>
              <a:off x="2699316" y="746760"/>
              <a:ext cx="4900800" cy="1367700"/>
            </a:xfrm>
            <a:prstGeom prst="rect">
              <a:avLst/>
            </a:prstGeom>
            <a:noFill/>
            <a:ln>
              <a:noFill/>
            </a:ln>
          </p:spPr>
          <p:txBody>
            <a:bodyPr spcFirstLastPara="1" wrap="square" lIns="36575" tIns="36575" rIns="36575" bIns="36575" anchor="t" anchorCtr="0">
              <a:noAutofit/>
            </a:bodyPr>
            <a:lstStyle/>
            <a:p>
              <a:pPr marL="0" marR="0" lvl="0" indent="0" algn="ctr" rtl="0">
                <a:spcBef>
                  <a:spcPts val="0"/>
                </a:spcBef>
                <a:spcAft>
                  <a:spcPts val="0"/>
                </a:spcAft>
                <a:buNone/>
              </a:pPr>
              <a:r>
                <a:rPr lang="zh-TW" sz="8000" b="1" i="0" u="none" strike="noStrike" cap="none">
                  <a:solidFill>
                    <a:srgbClr val="FFFFFF"/>
                  </a:solidFill>
                  <a:latin typeface="Arial"/>
                  <a:ea typeface="Arial"/>
                  <a:cs typeface="Arial"/>
                  <a:sym typeface="Arial"/>
                </a:rPr>
                <a:t>師情話語</a:t>
              </a:r>
              <a:endParaRPr sz="1800" b="1" i="0" u="none" strike="noStrike" cap="none">
                <a:solidFill>
                  <a:srgbClr val="FFFFFF"/>
                </a:solidFill>
                <a:latin typeface="Arial"/>
                <a:ea typeface="Arial"/>
                <a:cs typeface="Arial"/>
                <a:sym typeface="Arial"/>
              </a:endParaRPr>
            </a:p>
          </p:txBody>
        </p:sp>
      </p:grpSp>
      <p:sp>
        <p:nvSpPr>
          <p:cNvPr id="1336" name="Google Shape;1336;g382062e5864_0_126"/>
          <p:cNvSpPr/>
          <p:nvPr/>
        </p:nvSpPr>
        <p:spPr>
          <a:xfrm>
            <a:off x="4110330" y="7011126"/>
            <a:ext cx="3000900" cy="461700"/>
          </a:xfrm>
          <a:prstGeom prst="rect">
            <a:avLst/>
          </a:prstGeom>
          <a:noFill/>
          <a:ln>
            <a:noFill/>
          </a:ln>
          <a:effectLst>
            <a:outerShdw blurRad="50800" sx="1000" sy="1000" algn="ctr" rotWithShape="0">
              <a:schemeClr val="lt1"/>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8D5E2F"/>
                </a:solidFill>
                <a:latin typeface="Arial"/>
                <a:ea typeface="Arial"/>
                <a:cs typeface="Arial"/>
                <a:sym typeface="Arial"/>
              </a:rPr>
              <a:t>輔導處邀您共襄盛舉</a:t>
            </a:r>
            <a:endParaRPr sz="2400" b="0" i="0" u="none" strike="noStrike" cap="none">
              <a:solidFill>
                <a:srgbClr val="8D5E2F"/>
              </a:solidFill>
              <a:latin typeface="Calibri"/>
              <a:ea typeface="Calibri"/>
              <a:cs typeface="Calibri"/>
              <a:sym typeface="Calibri"/>
            </a:endParaRPr>
          </a:p>
        </p:txBody>
      </p:sp>
      <p:sp>
        <p:nvSpPr>
          <p:cNvPr id="1337" name="Google Shape;1337;g382062e5864_0_126"/>
          <p:cNvSpPr/>
          <p:nvPr/>
        </p:nvSpPr>
        <p:spPr>
          <a:xfrm>
            <a:off x="591127" y="1904174"/>
            <a:ext cx="9009900" cy="4463400"/>
          </a:xfrm>
          <a:prstGeom prst="rect">
            <a:avLst/>
          </a:prstGeom>
          <a:blipFill rotWithShape="1">
            <a:blip r:embed="rId9">
              <a:alphaModFix amt="20000"/>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38" name="Google Shape;1338;g382062e5864_0_126"/>
          <p:cNvSpPr txBox="1"/>
          <p:nvPr/>
        </p:nvSpPr>
        <p:spPr>
          <a:xfrm>
            <a:off x="1502084" y="2039058"/>
            <a:ext cx="1259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葉宸佑</a:t>
            </a:r>
            <a:endParaRPr/>
          </a:p>
        </p:txBody>
      </p:sp>
      <p:sp>
        <p:nvSpPr>
          <p:cNvPr id="1339" name="Google Shape;1339;g382062e5864_0_126"/>
          <p:cNvSpPr txBox="1"/>
          <p:nvPr/>
        </p:nvSpPr>
        <p:spPr>
          <a:xfrm>
            <a:off x="2705664" y="2040269"/>
            <a:ext cx="72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想對</a:t>
            </a:r>
            <a:endParaRPr/>
          </a:p>
        </p:txBody>
      </p:sp>
      <p:sp>
        <p:nvSpPr>
          <p:cNvPr id="1340" name="Google Shape;1340;g382062e5864_0_126"/>
          <p:cNvSpPr txBox="1"/>
          <p:nvPr/>
        </p:nvSpPr>
        <p:spPr>
          <a:xfrm>
            <a:off x="3521821" y="2043544"/>
            <a:ext cx="13320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劉以諾</a:t>
            </a:r>
            <a:endParaRPr/>
          </a:p>
        </p:txBody>
      </p:sp>
      <p:sp>
        <p:nvSpPr>
          <p:cNvPr id="1341" name="Google Shape;1341;g382062e5864_0_126"/>
          <p:cNvSpPr txBox="1"/>
          <p:nvPr/>
        </p:nvSpPr>
        <p:spPr>
          <a:xfrm>
            <a:off x="4803275" y="2056193"/>
            <a:ext cx="914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老師說</a:t>
            </a:r>
            <a:endParaRPr/>
          </a:p>
        </p:txBody>
      </p:sp>
      <p:sp>
        <p:nvSpPr>
          <p:cNvPr id="1342" name="Google Shape;1342;g382062e5864_0_126"/>
          <p:cNvSpPr txBox="1"/>
          <p:nvPr/>
        </p:nvSpPr>
        <p:spPr>
          <a:xfrm>
            <a:off x="807375" y="2517900"/>
            <a:ext cx="7856700" cy="52335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zh-TW" sz="2000">
                <a:solidFill>
                  <a:schemeClr val="dk1"/>
                </a:solidFill>
                <a:latin typeface="DFKai-SB"/>
                <a:ea typeface="DFKai-SB"/>
                <a:cs typeface="DFKai-SB"/>
                <a:sym typeface="DFKai-SB"/>
              </a:rPr>
              <a:t>謝謝老師一直以來的肯定與支持，老師在學校會在星期四多留第八節課幫在家不會讀書的人在學校讀書寫功課，遇到不會的問題可以去問老師不管是國英數自社都一樣，老師就像萬能的維基百科一樣。老師不僅傳授知識，更以身作則，教會我們待人處事的道理。每一次課堂上的講解，每一次課後的叮嚀，都是老師辛勤付出的痕跡。這些努力，也許當下我們未必能完全理解，但隨著時間流轉，才會愈加體會其中的珍貴。教師節不僅是一個表達感謝的日子，更是提醒我們要記得：今日的我們，正是因為有老師無私奉獻，才得以一步步成長。老師就像園丁，用心澆灌每一株幼苗，期盼我們能茁壯成長，開出屬於自己的花朵。在這特別的日子裡，我想向所有老師誠摯地說一聲：「謝謝您！」謝謝您們無怨無悔的付出，謝謝您們相信我們能夠更好。未來，我們也會懷抱著這份感恩之心，努力前行，不辜負老師的教誨。</a:t>
            </a:r>
            <a:endParaRPr sz="20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22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2800">
              <a:solidFill>
                <a:schemeClr val="dk1"/>
              </a:solidFill>
              <a:latin typeface="DFKai-SB"/>
              <a:ea typeface="DFKai-SB"/>
              <a:cs typeface="DFKai-SB"/>
              <a:sym typeface="DFKai-SB"/>
            </a:endParaRPr>
          </a:p>
          <a:p>
            <a:pPr marL="0" marR="0" lvl="0" indent="0" algn="l" rtl="0">
              <a:spcBef>
                <a:spcPts val="0"/>
              </a:spcBef>
              <a:spcAft>
                <a:spcPts val="0"/>
              </a:spcAft>
              <a:buNone/>
            </a:pPr>
            <a:endParaRPr sz="4400">
              <a:solidFill>
                <a:schemeClr val="dk1"/>
              </a:solidFill>
              <a:latin typeface="DFKai-SB"/>
              <a:ea typeface="DFKai-SB"/>
              <a:cs typeface="DFKai-SB"/>
              <a:sym typeface="DFKai-SB"/>
            </a:endParaRPr>
          </a:p>
        </p:txBody>
      </p:sp>
      <p:sp>
        <p:nvSpPr>
          <p:cNvPr id="1343" name="Google Shape;1343;g382062e5864_0_126"/>
          <p:cNvSpPr txBox="1"/>
          <p:nvPr/>
        </p:nvSpPr>
        <p:spPr>
          <a:xfrm>
            <a:off x="807369" y="2056193"/>
            <a:ext cx="755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Calibri"/>
                <a:ea typeface="Calibri"/>
                <a:cs typeface="Calibri"/>
                <a:sym typeface="Calibri"/>
              </a:rPr>
              <a:t>920</a:t>
            </a:r>
            <a:endParaRPr/>
          </a:p>
        </p:txBody>
      </p:sp>
      <p:pic>
        <p:nvPicPr>
          <p:cNvPr id="1344" name="Google Shape;1344;g382062e5864_0_126"/>
          <p:cNvPicPr preferRelativeResize="0"/>
          <p:nvPr/>
        </p:nvPicPr>
        <p:blipFill rotWithShape="1">
          <a:blip r:embed="rId10">
            <a:alphaModFix/>
          </a:blip>
          <a:srcRect/>
          <a:stretch/>
        </p:blipFill>
        <p:spPr>
          <a:xfrm>
            <a:off x="8429575" y="5192848"/>
            <a:ext cx="2366850" cy="236682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348"/>
        <p:cNvGrpSpPr/>
        <p:nvPr/>
      </p:nvGrpSpPr>
      <p:grpSpPr>
        <a:xfrm>
          <a:off x="0" y="0"/>
          <a:ext cx="0" cy="0"/>
          <a:chOff x="0" y="0"/>
          <a:chExt cx="0" cy="0"/>
        </a:xfrm>
      </p:grpSpPr>
      <p:pic>
        <p:nvPicPr>
          <p:cNvPr id="1349" name="Google Shape;1349;g382062e5864_0_159" descr="未命名設計 (1)"/>
          <p:cNvPicPr preferRelativeResize="0"/>
          <p:nvPr/>
        </p:nvPicPr>
        <p:blipFill rotWithShape="1">
          <a:blip r:embed="rId3">
            <a:alphaModFix/>
          </a:blip>
          <a:srcRect r="55656" b="82022"/>
          <a:stretch/>
        </p:blipFill>
        <p:spPr>
          <a:xfrm rot="5400000">
            <a:off x="8056536" y="716276"/>
            <a:ext cx="3351558" cy="1922175"/>
          </a:xfrm>
          <a:prstGeom prst="rect">
            <a:avLst/>
          </a:prstGeom>
          <a:noFill/>
          <a:ln>
            <a:noFill/>
          </a:ln>
        </p:spPr>
      </p:pic>
      <p:pic>
        <p:nvPicPr>
          <p:cNvPr id="1350" name="Google Shape;1350;g382062e5864_0_159" descr="未命名設計 (1)"/>
          <p:cNvPicPr preferRelativeResize="0"/>
          <p:nvPr/>
        </p:nvPicPr>
        <p:blipFill rotWithShape="1">
          <a:blip r:embed="rId4">
            <a:alphaModFix/>
          </a:blip>
          <a:srcRect t="21778" r="85905" b="51350"/>
          <a:stretch/>
        </p:blipFill>
        <p:spPr>
          <a:xfrm rot="5400000">
            <a:off x="7313070" y="-902308"/>
            <a:ext cx="1065214" cy="2872999"/>
          </a:xfrm>
          <a:prstGeom prst="rect">
            <a:avLst/>
          </a:prstGeom>
          <a:noFill/>
          <a:ln>
            <a:noFill/>
          </a:ln>
        </p:spPr>
      </p:pic>
      <p:pic>
        <p:nvPicPr>
          <p:cNvPr id="1351" name="Google Shape;1351;g382062e5864_0_159" descr="未命名設計 (1)"/>
          <p:cNvPicPr preferRelativeResize="0"/>
          <p:nvPr/>
        </p:nvPicPr>
        <p:blipFill rotWithShape="1">
          <a:blip r:embed="rId5">
            <a:alphaModFix/>
          </a:blip>
          <a:srcRect t="65462" r="76096"/>
          <a:stretch/>
        </p:blipFill>
        <p:spPr>
          <a:xfrm rot="5400000">
            <a:off x="938098" y="-934920"/>
            <a:ext cx="1793877" cy="3666893"/>
          </a:xfrm>
          <a:prstGeom prst="rect">
            <a:avLst/>
          </a:prstGeom>
          <a:noFill/>
          <a:ln>
            <a:noFill/>
          </a:ln>
        </p:spPr>
      </p:pic>
      <p:pic>
        <p:nvPicPr>
          <p:cNvPr id="1352" name="Google Shape;1352;g382062e5864_0_159" descr="未命名設計 (1)"/>
          <p:cNvPicPr preferRelativeResize="0"/>
          <p:nvPr/>
        </p:nvPicPr>
        <p:blipFill rotWithShape="1">
          <a:blip r:embed="rId5">
            <a:alphaModFix/>
          </a:blip>
          <a:srcRect l="56531" b="77862"/>
          <a:stretch/>
        </p:blipFill>
        <p:spPr>
          <a:xfrm rot="5400000">
            <a:off x="7867303" y="4733578"/>
            <a:ext cx="3285352" cy="2366847"/>
          </a:xfrm>
          <a:prstGeom prst="rect">
            <a:avLst/>
          </a:prstGeom>
          <a:noFill/>
          <a:ln>
            <a:noFill/>
          </a:ln>
        </p:spPr>
      </p:pic>
      <p:pic>
        <p:nvPicPr>
          <p:cNvPr id="1353" name="Google Shape;1353;g382062e5864_0_159" descr="未命名設計 (1)"/>
          <p:cNvPicPr preferRelativeResize="0"/>
          <p:nvPr/>
        </p:nvPicPr>
        <p:blipFill rotWithShape="1">
          <a:blip r:embed="rId5">
            <a:alphaModFix/>
          </a:blip>
          <a:srcRect l="76656" t="24451" b="49074"/>
          <a:stretch/>
        </p:blipFill>
        <p:spPr>
          <a:xfrm rot="5400000">
            <a:off x="3496961" y="5262256"/>
            <a:ext cx="1764284" cy="2830552"/>
          </a:xfrm>
          <a:prstGeom prst="rect">
            <a:avLst/>
          </a:prstGeom>
          <a:noFill/>
          <a:ln>
            <a:noFill/>
          </a:ln>
        </p:spPr>
      </p:pic>
      <p:pic>
        <p:nvPicPr>
          <p:cNvPr id="1354" name="Google Shape;1354;g382062e5864_0_159" descr="未命名設計 (1)"/>
          <p:cNvPicPr preferRelativeResize="0"/>
          <p:nvPr/>
        </p:nvPicPr>
        <p:blipFill rotWithShape="1">
          <a:blip r:embed="rId5">
            <a:alphaModFix/>
          </a:blip>
          <a:srcRect l="76656" t="74917" b="-169"/>
          <a:stretch/>
        </p:blipFill>
        <p:spPr>
          <a:xfrm rot="5400000">
            <a:off x="447382" y="5342740"/>
            <a:ext cx="1764284" cy="2699792"/>
          </a:xfrm>
          <a:prstGeom prst="rect">
            <a:avLst/>
          </a:prstGeom>
          <a:noFill/>
          <a:ln>
            <a:noFill/>
          </a:ln>
        </p:spPr>
      </p:pic>
      <p:sp>
        <p:nvSpPr>
          <p:cNvPr id="1355" name="Google Shape;1355;g382062e5864_0_159"/>
          <p:cNvSpPr/>
          <p:nvPr/>
        </p:nvSpPr>
        <p:spPr>
          <a:xfrm>
            <a:off x="772459" y="184093"/>
            <a:ext cx="52821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548135"/>
                </a:solidFill>
                <a:latin typeface="Arial"/>
                <a:ea typeface="Arial"/>
                <a:cs typeface="Arial"/>
                <a:sym typeface="Arial"/>
              </a:rPr>
              <a:t>國風國中 11</a:t>
            </a:r>
            <a:r>
              <a:rPr lang="zh-TW" sz="2400">
                <a:solidFill>
                  <a:srgbClr val="548135"/>
                </a:solidFill>
              </a:rPr>
              <a:t>4</a:t>
            </a:r>
            <a:r>
              <a:rPr lang="zh-TW" sz="2400" b="0" i="0" u="none" strike="noStrike" cap="none">
                <a:solidFill>
                  <a:srgbClr val="548135"/>
                </a:solidFill>
                <a:latin typeface="Arial"/>
                <a:ea typeface="Arial"/>
                <a:cs typeface="Arial"/>
                <a:sym typeface="Arial"/>
              </a:rPr>
              <a:t>學年度 教師節感恩活動 </a:t>
            </a:r>
            <a:endParaRPr sz="2400" b="0" i="0" u="none" strike="noStrike" cap="none">
              <a:solidFill>
                <a:srgbClr val="548135"/>
              </a:solidFill>
              <a:latin typeface="Arial"/>
              <a:ea typeface="Arial"/>
              <a:cs typeface="Arial"/>
              <a:sym typeface="Arial"/>
            </a:endParaRPr>
          </a:p>
        </p:txBody>
      </p:sp>
      <p:pic>
        <p:nvPicPr>
          <p:cNvPr id="1356" name="Google Shape;1356;g382062e5864_0_159"/>
          <p:cNvPicPr preferRelativeResize="0"/>
          <p:nvPr/>
        </p:nvPicPr>
        <p:blipFill rotWithShape="1">
          <a:blip r:embed="rId6">
            <a:alphaModFix/>
          </a:blip>
          <a:srcRect/>
          <a:stretch/>
        </p:blipFill>
        <p:spPr>
          <a:xfrm>
            <a:off x="138184" y="46804"/>
            <a:ext cx="634275" cy="634275"/>
          </a:xfrm>
          <a:prstGeom prst="rect">
            <a:avLst/>
          </a:prstGeom>
          <a:noFill/>
          <a:ln>
            <a:noFill/>
          </a:ln>
        </p:spPr>
      </p:pic>
      <p:grpSp>
        <p:nvGrpSpPr>
          <p:cNvPr id="1357" name="Google Shape;1357;g382062e5864_0_159"/>
          <p:cNvGrpSpPr/>
          <p:nvPr/>
        </p:nvGrpSpPr>
        <p:grpSpPr>
          <a:xfrm>
            <a:off x="2699316" y="-113772"/>
            <a:ext cx="7543462" cy="2273808"/>
            <a:chOff x="2699316" y="-113772"/>
            <a:chExt cx="7543462" cy="2273808"/>
          </a:xfrm>
        </p:grpSpPr>
        <p:grpSp>
          <p:nvGrpSpPr>
            <p:cNvPr id="1358" name="Google Shape;1358;g382062e5864_0_159"/>
            <p:cNvGrpSpPr/>
            <p:nvPr/>
          </p:nvGrpSpPr>
          <p:grpSpPr>
            <a:xfrm>
              <a:off x="6915981" y="-113772"/>
              <a:ext cx="3326797" cy="2273808"/>
              <a:chOff x="6518494" y="19393"/>
              <a:chExt cx="3326797" cy="2273808"/>
            </a:xfrm>
          </p:grpSpPr>
          <p:pic>
            <p:nvPicPr>
              <p:cNvPr id="1359" name="Google Shape;1359;g382062e5864_0_159"/>
              <p:cNvPicPr preferRelativeResize="0"/>
              <p:nvPr/>
            </p:nvPicPr>
            <p:blipFill rotWithShape="1">
              <a:blip r:embed="rId7">
                <a:alphaModFix/>
              </a:blip>
              <a:srcRect l="21338" t="2950" r="54525" b="67453"/>
              <a:stretch/>
            </p:blipFill>
            <p:spPr>
              <a:xfrm rot="-470706">
                <a:off x="6631473" y="222277"/>
                <a:ext cx="3100840" cy="1868041"/>
              </a:xfrm>
              <a:prstGeom prst="rect">
                <a:avLst/>
              </a:prstGeom>
              <a:noFill/>
              <a:ln>
                <a:noFill/>
              </a:ln>
            </p:spPr>
          </p:pic>
          <p:grpSp>
            <p:nvGrpSpPr>
              <p:cNvPr id="1360" name="Google Shape;1360;g382062e5864_0_159"/>
              <p:cNvGrpSpPr/>
              <p:nvPr/>
            </p:nvGrpSpPr>
            <p:grpSpPr>
              <a:xfrm>
                <a:off x="7158974" y="592357"/>
                <a:ext cx="2324700" cy="1241888"/>
                <a:chOff x="6822758" y="501521"/>
                <a:chExt cx="2324700" cy="1241888"/>
              </a:xfrm>
            </p:grpSpPr>
            <p:sp>
              <p:nvSpPr>
                <p:cNvPr id="1361" name="Google Shape;1361;g382062e5864_0_159"/>
                <p:cNvSpPr txBox="1"/>
                <p:nvPr/>
              </p:nvSpPr>
              <p:spPr>
                <a:xfrm>
                  <a:off x="6822758" y="501521"/>
                  <a:ext cx="23247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大聲說出</a:t>
                  </a:r>
                  <a:endParaRPr sz="3200" b="1" i="0" u="none" strike="noStrike" cap="none">
                    <a:solidFill>
                      <a:srgbClr val="FF6600"/>
                    </a:solidFill>
                    <a:latin typeface="Arial"/>
                    <a:ea typeface="Arial"/>
                    <a:cs typeface="Arial"/>
                    <a:sym typeface="Arial"/>
                  </a:endParaRPr>
                </a:p>
              </p:txBody>
            </p:sp>
            <p:sp>
              <p:nvSpPr>
                <p:cNvPr id="1362" name="Google Shape;1362;g382062e5864_0_159"/>
                <p:cNvSpPr/>
                <p:nvPr/>
              </p:nvSpPr>
              <p:spPr>
                <a:xfrm rot="-654668">
                  <a:off x="7094274" y="1102348"/>
                  <a:ext cx="633961" cy="5847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我</a:t>
                  </a:r>
                  <a:endParaRPr/>
                </a:p>
              </p:txBody>
            </p:sp>
            <p:sp>
              <p:nvSpPr>
                <p:cNvPr id="1363" name="Google Shape;1363;g382062e5864_0_159"/>
                <p:cNvSpPr/>
                <p:nvPr/>
              </p:nvSpPr>
              <p:spPr>
                <a:xfrm>
                  <a:off x="7663532" y="1035409"/>
                  <a:ext cx="6354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4000" b="1" i="0" u="none" strike="noStrike" cap="none">
                      <a:solidFill>
                        <a:srgbClr val="FF6600"/>
                      </a:solidFill>
                      <a:latin typeface="Arial"/>
                      <a:ea typeface="Arial"/>
                      <a:cs typeface="Arial"/>
                      <a:sym typeface="Arial"/>
                    </a:rPr>
                    <a:t>愛</a:t>
                  </a:r>
                  <a:endParaRPr/>
                </a:p>
              </p:txBody>
            </p:sp>
            <p:sp>
              <p:nvSpPr>
                <p:cNvPr id="1364" name="Google Shape;1364;g382062e5864_0_159"/>
                <p:cNvSpPr/>
                <p:nvPr/>
              </p:nvSpPr>
              <p:spPr>
                <a:xfrm rot="483394">
                  <a:off x="8234177" y="1086324"/>
                  <a:ext cx="595073" cy="5847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你</a:t>
                  </a:r>
                  <a:endParaRPr/>
                </a:p>
              </p:txBody>
            </p:sp>
          </p:grpSp>
          <p:pic>
            <p:nvPicPr>
              <p:cNvPr id="1365" name="Google Shape;1365;g382062e5864_0_159"/>
              <p:cNvPicPr preferRelativeResize="0"/>
              <p:nvPr/>
            </p:nvPicPr>
            <p:blipFill rotWithShape="1">
              <a:blip r:embed="rId8">
                <a:alphaModFix/>
              </a:blip>
              <a:srcRect l="53153" t="26281" r="25811" b="52121"/>
              <a:stretch/>
            </p:blipFill>
            <p:spPr>
              <a:xfrm>
                <a:off x="9151383" y="884745"/>
                <a:ext cx="404031" cy="584776"/>
              </a:xfrm>
              <a:prstGeom prst="rect">
                <a:avLst/>
              </a:prstGeom>
              <a:noFill/>
              <a:ln>
                <a:noFill/>
              </a:ln>
            </p:spPr>
          </p:pic>
        </p:grpSp>
        <p:sp>
          <p:nvSpPr>
            <p:cNvPr id="1366" name="Google Shape;1366;g382062e5864_0_159"/>
            <p:cNvSpPr txBox="1"/>
            <p:nvPr/>
          </p:nvSpPr>
          <p:spPr>
            <a:xfrm>
              <a:off x="2699316" y="746760"/>
              <a:ext cx="4900800" cy="1367700"/>
            </a:xfrm>
            <a:prstGeom prst="rect">
              <a:avLst/>
            </a:prstGeom>
            <a:noFill/>
            <a:ln>
              <a:noFill/>
            </a:ln>
          </p:spPr>
          <p:txBody>
            <a:bodyPr spcFirstLastPara="1" wrap="square" lIns="36575" tIns="36575" rIns="36575" bIns="36575" anchor="t" anchorCtr="0">
              <a:noAutofit/>
            </a:bodyPr>
            <a:lstStyle/>
            <a:p>
              <a:pPr marL="0" marR="0" lvl="0" indent="0" algn="ctr" rtl="0">
                <a:spcBef>
                  <a:spcPts val="0"/>
                </a:spcBef>
                <a:spcAft>
                  <a:spcPts val="0"/>
                </a:spcAft>
                <a:buNone/>
              </a:pPr>
              <a:r>
                <a:rPr lang="zh-TW" sz="8000" b="1" i="0" u="none" strike="noStrike" cap="none">
                  <a:solidFill>
                    <a:srgbClr val="FFFFFF"/>
                  </a:solidFill>
                  <a:latin typeface="Arial"/>
                  <a:ea typeface="Arial"/>
                  <a:cs typeface="Arial"/>
                  <a:sym typeface="Arial"/>
                </a:rPr>
                <a:t>師情話語</a:t>
              </a:r>
              <a:endParaRPr sz="1800" b="1" i="0" u="none" strike="noStrike" cap="none">
                <a:solidFill>
                  <a:srgbClr val="FFFFFF"/>
                </a:solidFill>
                <a:latin typeface="Arial"/>
                <a:ea typeface="Arial"/>
                <a:cs typeface="Arial"/>
                <a:sym typeface="Arial"/>
              </a:endParaRPr>
            </a:p>
          </p:txBody>
        </p:sp>
      </p:grpSp>
      <p:sp>
        <p:nvSpPr>
          <p:cNvPr id="1367" name="Google Shape;1367;g382062e5864_0_159"/>
          <p:cNvSpPr/>
          <p:nvPr/>
        </p:nvSpPr>
        <p:spPr>
          <a:xfrm>
            <a:off x="4110330" y="7011126"/>
            <a:ext cx="3000900" cy="461700"/>
          </a:xfrm>
          <a:prstGeom prst="rect">
            <a:avLst/>
          </a:prstGeom>
          <a:noFill/>
          <a:ln>
            <a:noFill/>
          </a:ln>
          <a:effectLst>
            <a:outerShdw blurRad="50800" sx="1000" sy="1000" algn="ctr" rotWithShape="0">
              <a:schemeClr val="lt1"/>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8D5E2F"/>
                </a:solidFill>
                <a:latin typeface="Arial"/>
                <a:ea typeface="Arial"/>
                <a:cs typeface="Arial"/>
                <a:sym typeface="Arial"/>
              </a:rPr>
              <a:t>輔導處邀您共襄盛舉</a:t>
            </a:r>
            <a:endParaRPr sz="2400" b="0" i="0" u="none" strike="noStrike" cap="none">
              <a:solidFill>
                <a:srgbClr val="8D5E2F"/>
              </a:solidFill>
              <a:latin typeface="Calibri"/>
              <a:ea typeface="Calibri"/>
              <a:cs typeface="Calibri"/>
              <a:sym typeface="Calibri"/>
            </a:endParaRPr>
          </a:p>
        </p:txBody>
      </p:sp>
      <p:sp>
        <p:nvSpPr>
          <p:cNvPr id="1368" name="Google Shape;1368;g382062e5864_0_159"/>
          <p:cNvSpPr/>
          <p:nvPr/>
        </p:nvSpPr>
        <p:spPr>
          <a:xfrm>
            <a:off x="591127" y="1904174"/>
            <a:ext cx="9009900" cy="4463400"/>
          </a:xfrm>
          <a:prstGeom prst="rect">
            <a:avLst/>
          </a:prstGeom>
          <a:blipFill rotWithShape="1">
            <a:blip r:embed="rId9">
              <a:alphaModFix amt="20000"/>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69" name="Google Shape;1369;g382062e5864_0_159"/>
          <p:cNvSpPr txBox="1"/>
          <p:nvPr/>
        </p:nvSpPr>
        <p:spPr>
          <a:xfrm>
            <a:off x="1502084" y="2039058"/>
            <a:ext cx="1259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謝采璇</a:t>
            </a:r>
            <a:endParaRPr/>
          </a:p>
        </p:txBody>
      </p:sp>
      <p:sp>
        <p:nvSpPr>
          <p:cNvPr id="1370" name="Google Shape;1370;g382062e5864_0_159"/>
          <p:cNvSpPr txBox="1"/>
          <p:nvPr/>
        </p:nvSpPr>
        <p:spPr>
          <a:xfrm>
            <a:off x="2705664" y="2040269"/>
            <a:ext cx="72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想對</a:t>
            </a:r>
            <a:endParaRPr/>
          </a:p>
        </p:txBody>
      </p:sp>
      <p:sp>
        <p:nvSpPr>
          <p:cNvPr id="1371" name="Google Shape;1371;g382062e5864_0_159"/>
          <p:cNvSpPr txBox="1"/>
          <p:nvPr/>
        </p:nvSpPr>
        <p:spPr>
          <a:xfrm>
            <a:off x="3521821" y="2043544"/>
            <a:ext cx="13320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吳香瑩</a:t>
            </a:r>
            <a:endParaRPr/>
          </a:p>
        </p:txBody>
      </p:sp>
      <p:sp>
        <p:nvSpPr>
          <p:cNvPr id="1372" name="Google Shape;1372;g382062e5864_0_159"/>
          <p:cNvSpPr txBox="1"/>
          <p:nvPr/>
        </p:nvSpPr>
        <p:spPr>
          <a:xfrm>
            <a:off x="4803275" y="2056193"/>
            <a:ext cx="914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老師說</a:t>
            </a:r>
            <a:endParaRPr/>
          </a:p>
        </p:txBody>
      </p:sp>
      <p:sp>
        <p:nvSpPr>
          <p:cNvPr id="1373" name="Google Shape;1373;g382062e5864_0_159"/>
          <p:cNvSpPr txBox="1"/>
          <p:nvPr/>
        </p:nvSpPr>
        <p:spPr>
          <a:xfrm>
            <a:off x="1064150" y="2753325"/>
            <a:ext cx="7262400" cy="35709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zh-TW" sz="3300" dirty="0">
                <a:solidFill>
                  <a:schemeClr val="dk1"/>
                </a:solidFill>
                <a:latin typeface="DFKai-SB"/>
                <a:ea typeface="DFKai-SB"/>
                <a:cs typeface="DFKai-SB"/>
                <a:sym typeface="DFKai-SB"/>
              </a:rPr>
              <a:t>謝謝老師這2年陪我們，每次我們的打掃都特別乾淨，謝謝老師很用心的上國文課，讓我們每次考試有些人都會考的不錯，祝老師的手趕快好起來。</a:t>
            </a:r>
            <a:endParaRPr sz="3300" dirty="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2200" dirty="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2800" dirty="0">
              <a:solidFill>
                <a:schemeClr val="dk1"/>
              </a:solidFill>
              <a:latin typeface="DFKai-SB"/>
              <a:ea typeface="DFKai-SB"/>
              <a:cs typeface="DFKai-SB"/>
              <a:sym typeface="DFKai-SB"/>
            </a:endParaRPr>
          </a:p>
          <a:p>
            <a:pPr marL="0" marR="0" lvl="0" indent="0" algn="l" rtl="0">
              <a:spcBef>
                <a:spcPts val="0"/>
              </a:spcBef>
              <a:spcAft>
                <a:spcPts val="0"/>
              </a:spcAft>
              <a:buNone/>
            </a:pPr>
            <a:endParaRPr sz="4400" dirty="0">
              <a:solidFill>
                <a:schemeClr val="dk1"/>
              </a:solidFill>
              <a:latin typeface="DFKai-SB"/>
              <a:ea typeface="DFKai-SB"/>
              <a:cs typeface="DFKai-SB"/>
              <a:sym typeface="DFKai-SB"/>
            </a:endParaRPr>
          </a:p>
        </p:txBody>
      </p:sp>
      <p:sp>
        <p:nvSpPr>
          <p:cNvPr id="1374" name="Google Shape;1374;g382062e5864_0_159"/>
          <p:cNvSpPr txBox="1"/>
          <p:nvPr/>
        </p:nvSpPr>
        <p:spPr>
          <a:xfrm>
            <a:off x="807369" y="2056193"/>
            <a:ext cx="755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Calibri"/>
                <a:ea typeface="Calibri"/>
                <a:cs typeface="Calibri"/>
                <a:sym typeface="Calibri"/>
              </a:rPr>
              <a:t>920</a:t>
            </a:r>
            <a:endParaRPr/>
          </a:p>
        </p:txBody>
      </p:sp>
      <p:pic>
        <p:nvPicPr>
          <p:cNvPr id="1375" name="Google Shape;1375;g382062e5864_0_159"/>
          <p:cNvPicPr preferRelativeResize="0"/>
          <p:nvPr/>
        </p:nvPicPr>
        <p:blipFill rotWithShape="1">
          <a:blip r:embed="rId10">
            <a:alphaModFix/>
          </a:blip>
          <a:srcRect/>
          <a:stretch/>
        </p:blipFill>
        <p:spPr>
          <a:xfrm>
            <a:off x="7348350" y="4471850"/>
            <a:ext cx="2572900" cy="257287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379"/>
        <p:cNvGrpSpPr/>
        <p:nvPr/>
      </p:nvGrpSpPr>
      <p:grpSpPr>
        <a:xfrm>
          <a:off x="0" y="0"/>
          <a:ext cx="0" cy="0"/>
          <a:chOff x="0" y="0"/>
          <a:chExt cx="0" cy="0"/>
        </a:xfrm>
      </p:grpSpPr>
      <p:pic>
        <p:nvPicPr>
          <p:cNvPr id="1380" name="Google Shape;1380;g382062e5864_0_225" descr="未命名設計 (1)"/>
          <p:cNvPicPr preferRelativeResize="0"/>
          <p:nvPr/>
        </p:nvPicPr>
        <p:blipFill rotWithShape="1">
          <a:blip r:embed="rId3">
            <a:alphaModFix/>
          </a:blip>
          <a:srcRect r="55656" b="82022"/>
          <a:stretch/>
        </p:blipFill>
        <p:spPr>
          <a:xfrm rot="5400000">
            <a:off x="8056536" y="716276"/>
            <a:ext cx="3351558" cy="1922175"/>
          </a:xfrm>
          <a:prstGeom prst="rect">
            <a:avLst/>
          </a:prstGeom>
          <a:noFill/>
          <a:ln>
            <a:noFill/>
          </a:ln>
        </p:spPr>
      </p:pic>
      <p:pic>
        <p:nvPicPr>
          <p:cNvPr id="1381" name="Google Shape;1381;g382062e5864_0_225" descr="未命名設計 (1)"/>
          <p:cNvPicPr preferRelativeResize="0"/>
          <p:nvPr/>
        </p:nvPicPr>
        <p:blipFill rotWithShape="1">
          <a:blip r:embed="rId4">
            <a:alphaModFix/>
          </a:blip>
          <a:srcRect t="21778" r="85905" b="51350"/>
          <a:stretch/>
        </p:blipFill>
        <p:spPr>
          <a:xfrm rot="5400000">
            <a:off x="7313070" y="-902308"/>
            <a:ext cx="1065214" cy="2872999"/>
          </a:xfrm>
          <a:prstGeom prst="rect">
            <a:avLst/>
          </a:prstGeom>
          <a:noFill/>
          <a:ln>
            <a:noFill/>
          </a:ln>
        </p:spPr>
      </p:pic>
      <p:pic>
        <p:nvPicPr>
          <p:cNvPr id="1382" name="Google Shape;1382;g382062e5864_0_225" descr="未命名設計 (1)"/>
          <p:cNvPicPr preferRelativeResize="0"/>
          <p:nvPr/>
        </p:nvPicPr>
        <p:blipFill rotWithShape="1">
          <a:blip r:embed="rId5">
            <a:alphaModFix/>
          </a:blip>
          <a:srcRect t="65462" r="76096"/>
          <a:stretch/>
        </p:blipFill>
        <p:spPr>
          <a:xfrm rot="5400000">
            <a:off x="938098" y="-934920"/>
            <a:ext cx="1793877" cy="3666893"/>
          </a:xfrm>
          <a:prstGeom prst="rect">
            <a:avLst/>
          </a:prstGeom>
          <a:noFill/>
          <a:ln>
            <a:noFill/>
          </a:ln>
        </p:spPr>
      </p:pic>
      <p:pic>
        <p:nvPicPr>
          <p:cNvPr id="1383" name="Google Shape;1383;g382062e5864_0_225" descr="未命名設計 (1)"/>
          <p:cNvPicPr preferRelativeResize="0"/>
          <p:nvPr/>
        </p:nvPicPr>
        <p:blipFill rotWithShape="1">
          <a:blip r:embed="rId5">
            <a:alphaModFix/>
          </a:blip>
          <a:srcRect l="56531" b="77862"/>
          <a:stretch/>
        </p:blipFill>
        <p:spPr>
          <a:xfrm rot="5400000">
            <a:off x="7867303" y="4733578"/>
            <a:ext cx="3285352" cy="2366847"/>
          </a:xfrm>
          <a:prstGeom prst="rect">
            <a:avLst/>
          </a:prstGeom>
          <a:noFill/>
          <a:ln>
            <a:noFill/>
          </a:ln>
        </p:spPr>
      </p:pic>
      <p:pic>
        <p:nvPicPr>
          <p:cNvPr id="1384" name="Google Shape;1384;g382062e5864_0_225" descr="未命名設計 (1)"/>
          <p:cNvPicPr preferRelativeResize="0"/>
          <p:nvPr/>
        </p:nvPicPr>
        <p:blipFill rotWithShape="1">
          <a:blip r:embed="rId5">
            <a:alphaModFix/>
          </a:blip>
          <a:srcRect l="76656" t="24451" b="49074"/>
          <a:stretch/>
        </p:blipFill>
        <p:spPr>
          <a:xfrm rot="5400000">
            <a:off x="3496961" y="5262256"/>
            <a:ext cx="1764284" cy="2830552"/>
          </a:xfrm>
          <a:prstGeom prst="rect">
            <a:avLst/>
          </a:prstGeom>
          <a:noFill/>
          <a:ln>
            <a:noFill/>
          </a:ln>
        </p:spPr>
      </p:pic>
      <p:pic>
        <p:nvPicPr>
          <p:cNvPr id="1385" name="Google Shape;1385;g382062e5864_0_225" descr="未命名設計 (1)"/>
          <p:cNvPicPr preferRelativeResize="0"/>
          <p:nvPr/>
        </p:nvPicPr>
        <p:blipFill rotWithShape="1">
          <a:blip r:embed="rId5">
            <a:alphaModFix/>
          </a:blip>
          <a:srcRect l="76656" t="74917" b="-169"/>
          <a:stretch/>
        </p:blipFill>
        <p:spPr>
          <a:xfrm rot="5400000">
            <a:off x="447382" y="5342740"/>
            <a:ext cx="1764284" cy="2699792"/>
          </a:xfrm>
          <a:prstGeom prst="rect">
            <a:avLst/>
          </a:prstGeom>
          <a:noFill/>
          <a:ln>
            <a:noFill/>
          </a:ln>
        </p:spPr>
      </p:pic>
      <p:sp>
        <p:nvSpPr>
          <p:cNvPr id="1386" name="Google Shape;1386;g382062e5864_0_225"/>
          <p:cNvSpPr/>
          <p:nvPr/>
        </p:nvSpPr>
        <p:spPr>
          <a:xfrm>
            <a:off x="772459" y="184093"/>
            <a:ext cx="52821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548135"/>
                </a:solidFill>
                <a:latin typeface="Arial"/>
                <a:ea typeface="Arial"/>
                <a:cs typeface="Arial"/>
                <a:sym typeface="Arial"/>
              </a:rPr>
              <a:t>國風國中 11</a:t>
            </a:r>
            <a:r>
              <a:rPr lang="zh-TW" sz="2400">
                <a:solidFill>
                  <a:srgbClr val="548135"/>
                </a:solidFill>
              </a:rPr>
              <a:t>4</a:t>
            </a:r>
            <a:r>
              <a:rPr lang="zh-TW" sz="2400" b="0" i="0" u="none" strike="noStrike" cap="none">
                <a:solidFill>
                  <a:srgbClr val="548135"/>
                </a:solidFill>
                <a:latin typeface="Arial"/>
                <a:ea typeface="Arial"/>
                <a:cs typeface="Arial"/>
                <a:sym typeface="Arial"/>
              </a:rPr>
              <a:t>學年度 教師節感恩活動 </a:t>
            </a:r>
            <a:endParaRPr sz="2400" b="0" i="0" u="none" strike="noStrike" cap="none">
              <a:solidFill>
                <a:srgbClr val="548135"/>
              </a:solidFill>
              <a:latin typeface="Arial"/>
              <a:ea typeface="Arial"/>
              <a:cs typeface="Arial"/>
              <a:sym typeface="Arial"/>
            </a:endParaRPr>
          </a:p>
        </p:txBody>
      </p:sp>
      <p:pic>
        <p:nvPicPr>
          <p:cNvPr id="1387" name="Google Shape;1387;g382062e5864_0_225"/>
          <p:cNvPicPr preferRelativeResize="0"/>
          <p:nvPr/>
        </p:nvPicPr>
        <p:blipFill rotWithShape="1">
          <a:blip r:embed="rId6">
            <a:alphaModFix/>
          </a:blip>
          <a:srcRect/>
          <a:stretch/>
        </p:blipFill>
        <p:spPr>
          <a:xfrm>
            <a:off x="138184" y="46804"/>
            <a:ext cx="634275" cy="634275"/>
          </a:xfrm>
          <a:prstGeom prst="rect">
            <a:avLst/>
          </a:prstGeom>
          <a:noFill/>
          <a:ln>
            <a:noFill/>
          </a:ln>
        </p:spPr>
      </p:pic>
      <p:grpSp>
        <p:nvGrpSpPr>
          <p:cNvPr id="1388" name="Google Shape;1388;g382062e5864_0_225"/>
          <p:cNvGrpSpPr/>
          <p:nvPr/>
        </p:nvGrpSpPr>
        <p:grpSpPr>
          <a:xfrm>
            <a:off x="2699316" y="-113772"/>
            <a:ext cx="7543462" cy="2273808"/>
            <a:chOff x="2699316" y="-113772"/>
            <a:chExt cx="7543462" cy="2273808"/>
          </a:xfrm>
        </p:grpSpPr>
        <p:grpSp>
          <p:nvGrpSpPr>
            <p:cNvPr id="1389" name="Google Shape;1389;g382062e5864_0_225"/>
            <p:cNvGrpSpPr/>
            <p:nvPr/>
          </p:nvGrpSpPr>
          <p:grpSpPr>
            <a:xfrm>
              <a:off x="6915981" y="-113772"/>
              <a:ext cx="3326797" cy="2273808"/>
              <a:chOff x="6518494" y="19393"/>
              <a:chExt cx="3326797" cy="2273808"/>
            </a:xfrm>
          </p:grpSpPr>
          <p:pic>
            <p:nvPicPr>
              <p:cNvPr id="1390" name="Google Shape;1390;g382062e5864_0_225"/>
              <p:cNvPicPr preferRelativeResize="0"/>
              <p:nvPr/>
            </p:nvPicPr>
            <p:blipFill rotWithShape="1">
              <a:blip r:embed="rId7">
                <a:alphaModFix/>
              </a:blip>
              <a:srcRect l="21338" t="2950" r="54525" b="67453"/>
              <a:stretch/>
            </p:blipFill>
            <p:spPr>
              <a:xfrm rot="-470706">
                <a:off x="6631473" y="222277"/>
                <a:ext cx="3100840" cy="1868041"/>
              </a:xfrm>
              <a:prstGeom prst="rect">
                <a:avLst/>
              </a:prstGeom>
              <a:noFill/>
              <a:ln>
                <a:noFill/>
              </a:ln>
            </p:spPr>
          </p:pic>
          <p:grpSp>
            <p:nvGrpSpPr>
              <p:cNvPr id="1391" name="Google Shape;1391;g382062e5864_0_225"/>
              <p:cNvGrpSpPr/>
              <p:nvPr/>
            </p:nvGrpSpPr>
            <p:grpSpPr>
              <a:xfrm>
                <a:off x="7158974" y="592357"/>
                <a:ext cx="2324700" cy="1241888"/>
                <a:chOff x="6822758" y="501521"/>
                <a:chExt cx="2324700" cy="1241888"/>
              </a:xfrm>
            </p:grpSpPr>
            <p:sp>
              <p:nvSpPr>
                <p:cNvPr id="1392" name="Google Shape;1392;g382062e5864_0_225"/>
                <p:cNvSpPr txBox="1"/>
                <p:nvPr/>
              </p:nvSpPr>
              <p:spPr>
                <a:xfrm>
                  <a:off x="6822758" y="501521"/>
                  <a:ext cx="23247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大聲說出</a:t>
                  </a:r>
                  <a:endParaRPr sz="3200" b="1" i="0" u="none" strike="noStrike" cap="none">
                    <a:solidFill>
                      <a:srgbClr val="FF6600"/>
                    </a:solidFill>
                    <a:latin typeface="Arial"/>
                    <a:ea typeface="Arial"/>
                    <a:cs typeface="Arial"/>
                    <a:sym typeface="Arial"/>
                  </a:endParaRPr>
                </a:p>
              </p:txBody>
            </p:sp>
            <p:sp>
              <p:nvSpPr>
                <p:cNvPr id="1393" name="Google Shape;1393;g382062e5864_0_225"/>
                <p:cNvSpPr/>
                <p:nvPr/>
              </p:nvSpPr>
              <p:spPr>
                <a:xfrm rot="-654668">
                  <a:off x="7094274" y="1102348"/>
                  <a:ext cx="633961" cy="5847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我</a:t>
                  </a:r>
                  <a:endParaRPr/>
                </a:p>
              </p:txBody>
            </p:sp>
            <p:sp>
              <p:nvSpPr>
                <p:cNvPr id="1394" name="Google Shape;1394;g382062e5864_0_225"/>
                <p:cNvSpPr/>
                <p:nvPr/>
              </p:nvSpPr>
              <p:spPr>
                <a:xfrm>
                  <a:off x="7663532" y="1035409"/>
                  <a:ext cx="6354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4000" b="1" i="0" u="none" strike="noStrike" cap="none">
                      <a:solidFill>
                        <a:srgbClr val="FF6600"/>
                      </a:solidFill>
                      <a:latin typeface="Arial"/>
                      <a:ea typeface="Arial"/>
                      <a:cs typeface="Arial"/>
                      <a:sym typeface="Arial"/>
                    </a:rPr>
                    <a:t>愛</a:t>
                  </a:r>
                  <a:endParaRPr/>
                </a:p>
              </p:txBody>
            </p:sp>
            <p:sp>
              <p:nvSpPr>
                <p:cNvPr id="1395" name="Google Shape;1395;g382062e5864_0_225"/>
                <p:cNvSpPr/>
                <p:nvPr/>
              </p:nvSpPr>
              <p:spPr>
                <a:xfrm rot="483394">
                  <a:off x="8234177" y="1086324"/>
                  <a:ext cx="595073" cy="5847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你</a:t>
                  </a:r>
                  <a:endParaRPr/>
                </a:p>
              </p:txBody>
            </p:sp>
          </p:grpSp>
          <p:pic>
            <p:nvPicPr>
              <p:cNvPr id="1396" name="Google Shape;1396;g382062e5864_0_225"/>
              <p:cNvPicPr preferRelativeResize="0"/>
              <p:nvPr/>
            </p:nvPicPr>
            <p:blipFill rotWithShape="1">
              <a:blip r:embed="rId8">
                <a:alphaModFix/>
              </a:blip>
              <a:srcRect l="53153" t="26281" r="25811" b="52121"/>
              <a:stretch/>
            </p:blipFill>
            <p:spPr>
              <a:xfrm>
                <a:off x="9151383" y="884745"/>
                <a:ext cx="404031" cy="584776"/>
              </a:xfrm>
              <a:prstGeom prst="rect">
                <a:avLst/>
              </a:prstGeom>
              <a:noFill/>
              <a:ln>
                <a:noFill/>
              </a:ln>
            </p:spPr>
          </p:pic>
        </p:grpSp>
        <p:sp>
          <p:nvSpPr>
            <p:cNvPr id="1397" name="Google Shape;1397;g382062e5864_0_225"/>
            <p:cNvSpPr txBox="1"/>
            <p:nvPr/>
          </p:nvSpPr>
          <p:spPr>
            <a:xfrm>
              <a:off x="2699316" y="746760"/>
              <a:ext cx="4900800" cy="1367700"/>
            </a:xfrm>
            <a:prstGeom prst="rect">
              <a:avLst/>
            </a:prstGeom>
            <a:noFill/>
            <a:ln>
              <a:noFill/>
            </a:ln>
          </p:spPr>
          <p:txBody>
            <a:bodyPr spcFirstLastPara="1" wrap="square" lIns="36575" tIns="36575" rIns="36575" bIns="36575" anchor="t" anchorCtr="0">
              <a:noAutofit/>
            </a:bodyPr>
            <a:lstStyle/>
            <a:p>
              <a:pPr marL="0" marR="0" lvl="0" indent="0" algn="ctr" rtl="0">
                <a:spcBef>
                  <a:spcPts val="0"/>
                </a:spcBef>
                <a:spcAft>
                  <a:spcPts val="0"/>
                </a:spcAft>
                <a:buNone/>
              </a:pPr>
              <a:r>
                <a:rPr lang="zh-TW" sz="8000" b="1" i="0" u="none" strike="noStrike" cap="none">
                  <a:solidFill>
                    <a:srgbClr val="FFFFFF"/>
                  </a:solidFill>
                  <a:latin typeface="Arial"/>
                  <a:ea typeface="Arial"/>
                  <a:cs typeface="Arial"/>
                  <a:sym typeface="Arial"/>
                </a:rPr>
                <a:t>師情話語</a:t>
              </a:r>
              <a:endParaRPr sz="1800" b="1" i="0" u="none" strike="noStrike" cap="none">
                <a:solidFill>
                  <a:srgbClr val="FFFFFF"/>
                </a:solidFill>
                <a:latin typeface="Arial"/>
                <a:ea typeface="Arial"/>
                <a:cs typeface="Arial"/>
                <a:sym typeface="Arial"/>
              </a:endParaRPr>
            </a:p>
          </p:txBody>
        </p:sp>
      </p:grpSp>
      <p:sp>
        <p:nvSpPr>
          <p:cNvPr id="1398" name="Google Shape;1398;g382062e5864_0_225"/>
          <p:cNvSpPr/>
          <p:nvPr/>
        </p:nvSpPr>
        <p:spPr>
          <a:xfrm>
            <a:off x="4110330" y="7011126"/>
            <a:ext cx="3000900" cy="461700"/>
          </a:xfrm>
          <a:prstGeom prst="rect">
            <a:avLst/>
          </a:prstGeom>
          <a:noFill/>
          <a:ln>
            <a:noFill/>
          </a:ln>
          <a:effectLst>
            <a:outerShdw blurRad="50800" sx="1000" sy="1000" algn="ctr" rotWithShape="0">
              <a:schemeClr val="lt1"/>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8D5E2F"/>
                </a:solidFill>
                <a:latin typeface="Arial"/>
                <a:ea typeface="Arial"/>
                <a:cs typeface="Arial"/>
                <a:sym typeface="Arial"/>
              </a:rPr>
              <a:t>輔導處邀您共襄盛舉</a:t>
            </a:r>
            <a:endParaRPr sz="2400" b="0" i="0" u="none" strike="noStrike" cap="none">
              <a:solidFill>
                <a:srgbClr val="8D5E2F"/>
              </a:solidFill>
              <a:latin typeface="Calibri"/>
              <a:ea typeface="Calibri"/>
              <a:cs typeface="Calibri"/>
              <a:sym typeface="Calibri"/>
            </a:endParaRPr>
          </a:p>
        </p:txBody>
      </p:sp>
      <p:sp>
        <p:nvSpPr>
          <p:cNvPr id="1399" name="Google Shape;1399;g382062e5864_0_225"/>
          <p:cNvSpPr/>
          <p:nvPr/>
        </p:nvSpPr>
        <p:spPr>
          <a:xfrm>
            <a:off x="591127" y="1904174"/>
            <a:ext cx="9009900" cy="4463400"/>
          </a:xfrm>
          <a:prstGeom prst="rect">
            <a:avLst/>
          </a:prstGeom>
          <a:blipFill rotWithShape="1">
            <a:blip r:embed="rId9">
              <a:alphaModFix amt="20000"/>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00" name="Google Shape;1400;g382062e5864_0_225"/>
          <p:cNvSpPr txBox="1"/>
          <p:nvPr/>
        </p:nvSpPr>
        <p:spPr>
          <a:xfrm>
            <a:off x="1502084" y="2039058"/>
            <a:ext cx="1259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吳潔汝</a:t>
            </a:r>
            <a:endParaRPr/>
          </a:p>
        </p:txBody>
      </p:sp>
      <p:sp>
        <p:nvSpPr>
          <p:cNvPr id="1401" name="Google Shape;1401;g382062e5864_0_225"/>
          <p:cNvSpPr txBox="1"/>
          <p:nvPr/>
        </p:nvSpPr>
        <p:spPr>
          <a:xfrm>
            <a:off x="2705664" y="2040269"/>
            <a:ext cx="72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想對</a:t>
            </a:r>
            <a:endParaRPr/>
          </a:p>
        </p:txBody>
      </p:sp>
      <p:sp>
        <p:nvSpPr>
          <p:cNvPr id="1402" name="Google Shape;1402;g382062e5864_0_225"/>
          <p:cNvSpPr txBox="1"/>
          <p:nvPr/>
        </p:nvSpPr>
        <p:spPr>
          <a:xfrm>
            <a:off x="3521821" y="2043544"/>
            <a:ext cx="13320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吳香瑩</a:t>
            </a:r>
            <a:endParaRPr/>
          </a:p>
        </p:txBody>
      </p:sp>
      <p:sp>
        <p:nvSpPr>
          <p:cNvPr id="1403" name="Google Shape;1403;g382062e5864_0_225"/>
          <p:cNvSpPr txBox="1"/>
          <p:nvPr/>
        </p:nvSpPr>
        <p:spPr>
          <a:xfrm>
            <a:off x="4803275" y="2056193"/>
            <a:ext cx="914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老師說</a:t>
            </a:r>
            <a:endParaRPr/>
          </a:p>
        </p:txBody>
      </p:sp>
      <p:sp>
        <p:nvSpPr>
          <p:cNvPr id="1404" name="Google Shape;1404;g382062e5864_0_225"/>
          <p:cNvSpPr txBox="1"/>
          <p:nvPr/>
        </p:nvSpPr>
        <p:spPr>
          <a:xfrm>
            <a:off x="1064150" y="2753325"/>
            <a:ext cx="7262400" cy="27243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zh-TW" sz="3300">
                <a:solidFill>
                  <a:schemeClr val="dk1"/>
                </a:solidFill>
                <a:latin typeface="DFKai-SB"/>
                <a:ea typeface="DFKai-SB"/>
                <a:cs typeface="DFKai-SB"/>
                <a:sym typeface="DFKai-SB"/>
              </a:rPr>
              <a:t>謝謝您這兩年來的陪伴，也謝謝你教我國文，讓我爛掉的成績都變及格。祝您早日康復愛你喔</a:t>
            </a:r>
            <a:endParaRPr sz="22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2800">
              <a:solidFill>
                <a:schemeClr val="dk1"/>
              </a:solidFill>
              <a:latin typeface="DFKai-SB"/>
              <a:ea typeface="DFKai-SB"/>
              <a:cs typeface="DFKai-SB"/>
              <a:sym typeface="DFKai-SB"/>
            </a:endParaRPr>
          </a:p>
          <a:p>
            <a:pPr marL="0" marR="0" lvl="0" indent="0" algn="l" rtl="0">
              <a:spcBef>
                <a:spcPts val="0"/>
              </a:spcBef>
              <a:spcAft>
                <a:spcPts val="0"/>
              </a:spcAft>
              <a:buNone/>
            </a:pPr>
            <a:endParaRPr sz="4400">
              <a:solidFill>
                <a:schemeClr val="dk1"/>
              </a:solidFill>
              <a:latin typeface="DFKai-SB"/>
              <a:ea typeface="DFKai-SB"/>
              <a:cs typeface="DFKai-SB"/>
              <a:sym typeface="DFKai-SB"/>
            </a:endParaRPr>
          </a:p>
        </p:txBody>
      </p:sp>
      <p:sp>
        <p:nvSpPr>
          <p:cNvPr id="1405" name="Google Shape;1405;g382062e5864_0_225"/>
          <p:cNvSpPr txBox="1"/>
          <p:nvPr/>
        </p:nvSpPr>
        <p:spPr>
          <a:xfrm>
            <a:off x="807369" y="2056193"/>
            <a:ext cx="755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Calibri"/>
                <a:ea typeface="Calibri"/>
                <a:cs typeface="Calibri"/>
                <a:sym typeface="Calibri"/>
              </a:rPr>
              <a:t>920</a:t>
            </a:r>
            <a:endParaRPr/>
          </a:p>
        </p:txBody>
      </p:sp>
      <p:pic>
        <p:nvPicPr>
          <p:cNvPr id="1406" name="Google Shape;1406;g382062e5864_0_225"/>
          <p:cNvPicPr preferRelativeResize="0"/>
          <p:nvPr/>
        </p:nvPicPr>
        <p:blipFill rotWithShape="1">
          <a:blip r:embed="rId10">
            <a:alphaModFix/>
          </a:blip>
          <a:srcRect/>
          <a:stretch/>
        </p:blipFill>
        <p:spPr>
          <a:xfrm>
            <a:off x="7348350" y="4471850"/>
            <a:ext cx="2572900" cy="257287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410"/>
        <p:cNvGrpSpPr/>
        <p:nvPr/>
      </p:nvGrpSpPr>
      <p:grpSpPr>
        <a:xfrm>
          <a:off x="0" y="0"/>
          <a:ext cx="0" cy="0"/>
          <a:chOff x="0" y="0"/>
          <a:chExt cx="0" cy="0"/>
        </a:xfrm>
      </p:grpSpPr>
      <p:pic>
        <p:nvPicPr>
          <p:cNvPr id="1411" name="Google Shape;1411;g382062e5864_0_192" descr="未命名設計 (1)"/>
          <p:cNvPicPr preferRelativeResize="0"/>
          <p:nvPr/>
        </p:nvPicPr>
        <p:blipFill rotWithShape="1">
          <a:blip r:embed="rId3">
            <a:alphaModFix/>
          </a:blip>
          <a:srcRect r="55656" b="82022"/>
          <a:stretch/>
        </p:blipFill>
        <p:spPr>
          <a:xfrm rot="5400000">
            <a:off x="8056536" y="716276"/>
            <a:ext cx="3351558" cy="1922175"/>
          </a:xfrm>
          <a:prstGeom prst="rect">
            <a:avLst/>
          </a:prstGeom>
          <a:noFill/>
          <a:ln>
            <a:noFill/>
          </a:ln>
        </p:spPr>
      </p:pic>
      <p:pic>
        <p:nvPicPr>
          <p:cNvPr id="1412" name="Google Shape;1412;g382062e5864_0_192" descr="未命名設計 (1)"/>
          <p:cNvPicPr preferRelativeResize="0"/>
          <p:nvPr/>
        </p:nvPicPr>
        <p:blipFill rotWithShape="1">
          <a:blip r:embed="rId4">
            <a:alphaModFix/>
          </a:blip>
          <a:srcRect t="21778" r="85905" b="51350"/>
          <a:stretch/>
        </p:blipFill>
        <p:spPr>
          <a:xfrm rot="5400000">
            <a:off x="7313070" y="-902308"/>
            <a:ext cx="1065214" cy="2872999"/>
          </a:xfrm>
          <a:prstGeom prst="rect">
            <a:avLst/>
          </a:prstGeom>
          <a:noFill/>
          <a:ln>
            <a:noFill/>
          </a:ln>
        </p:spPr>
      </p:pic>
      <p:pic>
        <p:nvPicPr>
          <p:cNvPr id="1413" name="Google Shape;1413;g382062e5864_0_192" descr="未命名設計 (1)"/>
          <p:cNvPicPr preferRelativeResize="0"/>
          <p:nvPr/>
        </p:nvPicPr>
        <p:blipFill rotWithShape="1">
          <a:blip r:embed="rId5">
            <a:alphaModFix/>
          </a:blip>
          <a:srcRect t="65462" r="76096"/>
          <a:stretch/>
        </p:blipFill>
        <p:spPr>
          <a:xfrm rot="5400000">
            <a:off x="938098" y="-934920"/>
            <a:ext cx="1793877" cy="3666893"/>
          </a:xfrm>
          <a:prstGeom prst="rect">
            <a:avLst/>
          </a:prstGeom>
          <a:noFill/>
          <a:ln>
            <a:noFill/>
          </a:ln>
        </p:spPr>
      </p:pic>
      <p:pic>
        <p:nvPicPr>
          <p:cNvPr id="1414" name="Google Shape;1414;g382062e5864_0_192" descr="未命名設計 (1)"/>
          <p:cNvPicPr preferRelativeResize="0"/>
          <p:nvPr/>
        </p:nvPicPr>
        <p:blipFill rotWithShape="1">
          <a:blip r:embed="rId5">
            <a:alphaModFix/>
          </a:blip>
          <a:srcRect l="56531" b="77862"/>
          <a:stretch/>
        </p:blipFill>
        <p:spPr>
          <a:xfrm rot="5400000">
            <a:off x="7867303" y="4733578"/>
            <a:ext cx="3285352" cy="2366847"/>
          </a:xfrm>
          <a:prstGeom prst="rect">
            <a:avLst/>
          </a:prstGeom>
          <a:noFill/>
          <a:ln>
            <a:noFill/>
          </a:ln>
        </p:spPr>
      </p:pic>
      <p:pic>
        <p:nvPicPr>
          <p:cNvPr id="1415" name="Google Shape;1415;g382062e5864_0_192" descr="未命名設計 (1)"/>
          <p:cNvPicPr preferRelativeResize="0"/>
          <p:nvPr/>
        </p:nvPicPr>
        <p:blipFill rotWithShape="1">
          <a:blip r:embed="rId5">
            <a:alphaModFix/>
          </a:blip>
          <a:srcRect l="76656" t="24451" b="49074"/>
          <a:stretch/>
        </p:blipFill>
        <p:spPr>
          <a:xfrm rot="5400000">
            <a:off x="3496961" y="5262256"/>
            <a:ext cx="1764284" cy="2830552"/>
          </a:xfrm>
          <a:prstGeom prst="rect">
            <a:avLst/>
          </a:prstGeom>
          <a:noFill/>
          <a:ln>
            <a:noFill/>
          </a:ln>
        </p:spPr>
      </p:pic>
      <p:pic>
        <p:nvPicPr>
          <p:cNvPr id="1416" name="Google Shape;1416;g382062e5864_0_192" descr="未命名設計 (1)"/>
          <p:cNvPicPr preferRelativeResize="0"/>
          <p:nvPr/>
        </p:nvPicPr>
        <p:blipFill rotWithShape="1">
          <a:blip r:embed="rId5">
            <a:alphaModFix/>
          </a:blip>
          <a:srcRect l="76656" t="74917" b="-169"/>
          <a:stretch/>
        </p:blipFill>
        <p:spPr>
          <a:xfrm rot="5400000">
            <a:off x="447382" y="5342740"/>
            <a:ext cx="1764284" cy="2699792"/>
          </a:xfrm>
          <a:prstGeom prst="rect">
            <a:avLst/>
          </a:prstGeom>
          <a:noFill/>
          <a:ln>
            <a:noFill/>
          </a:ln>
        </p:spPr>
      </p:pic>
      <p:sp>
        <p:nvSpPr>
          <p:cNvPr id="1417" name="Google Shape;1417;g382062e5864_0_192"/>
          <p:cNvSpPr/>
          <p:nvPr/>
        </p:nvSpPr>
        <p:spPr>
          <a:xfrm>
            <a:off x="772459" y="184093"/>
            <a:ext cx="52821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548135"/>
                </a:solidFill>
                <a:latin typeface="Arial"/>
                <a:ea typeface="Arial"/>
                <a:cs typeface="Arial"/>
                <a:sym typeface="Arial"/>
              </a:rPr>
              <a:t>國風國中 11</a:t>
            </a:r>
            <a:r>
              <a:rPr lang="zh-TW" sz="2400">
                <a:solidFill>
                  <a:srgbClr val="548135"/>
                </a:solidFill>
              </a:rPr>
              <a:t>4</a:t>
            </a:r>
            <a:r>
              <a:rPr lang="zh-TW" sz="2400" b="0" i="0" u="none" strike="noStrike" cap="none">
                <a:solidFill>
                  <a:srgbClr val="548135"/>
                </a:solidFill>
                <a:latin typeface="Arial"/>
                <a:ea typeface="Arial"/>
                <a:cs typeface="Arial"/>
                <a:sym typeface="Arial"/>
              </a:rPr>
              <a:t>學年度 教師節感恩活動 </a:t>
            </a:r>
            <a:endParaRPr sz="2400" b="0" i="0" u="none" strike="noStrike" cap="none">
              <a:solidFill>
                <a:srgbClr val="548135"/>
              </a:solidFill>
              <a:latin typeface="Arial"/>
              <a:ea typeface="Arial"/>
              <a:cs typeface="Arial"/>
              <a:sym typeface="Arial"/>
            </a:endParaRPr>
          </a:p>
        </p:txBody>
      </p:sp>
      <p:pic>
        <p:nvPicPr>
          <p:cNvPr id="1418" name="Google Shape;1418;g382062e5864_0_192"/>
          <p:cNvPicPr preferRelativeResize="0"/>
          <p:nvPr/>
        </p:nvPicPr>
        <p:blipFill rotWithShape="1">
          <a:blip r:embed="rId6">
            <a:alphaModFix/>
          </a:blip>
          <a:srcRect/>
          <a:stretch/>
        </p:blipFill>
        <p:spPr>
          <a:xfrm>
            <a:off x="138184" y="46804"/>
            <a:ext cx="634275" cy="634275"/>
          </a:xfrm>
          <a:prstGeom prst="rect">
            <a:avLst/>
          </a:prstGeom>
          <a:noFill/>
          <a:ln>
            <a:noFill/>
          </a:ln>
        </p:spPr>
      </p:pic>
      <p:grpSp>
        <p:nvGrpSpPr>
          <p:cNvPr id="1419" name="Google Shape;1419;g382062e5864_0_192"/>
          <p:cNvGrpSpPr/>
          <p:nvPr/>
        </p:nvGrpSpPr>
        <p:grpSpPr>
          <a:xfrm>
            <a:off x="2699316" y="-113772"/>
            <a:ext cx="7543462" cy="2273808"/>
            <a:chOff x="2699316" y="-113772"/>
            <a:chExt cx="7543462" cy="2273808"/>
          </a:xfrm>
        </p:grpSpPr>
        <p:grpSp>
          <p:nvGrpSpPr>
            <p:cNvPr id="1420" name="Google Shape;1420;g382062e5864_0_192"/>
            <p:cNvGrpSpPr/>
            <p:nvPr/>
          </p:nvGrpSpPr>
          <p:grpSpPr>
            <a:xfrm>
              <a:off x="6915981" y="-113772"/>
              <a:ext cx="3326797" cy="2273808"/>
              <a:chOff x="6518494" y="19393"/>
              <a:chExt cx="3326797" cy="2273808"/>
            </a:xfrm>
          </p:grpSpPr>
          <p:pic>
            <p:nvPicPr>
              <p:cNvPr id="1421" name="Google Shape;1421;g382062e5864_0_192"/>
              <p:cNvPicPr preferRelativeResize="0"/>
              <p:nvPr/>
            </p:nvPicPr>
            <p:blipFill rotWithShape="1">
              <a:blip r:embed="rId7">
                <a:alphaModFix/>
              </a:blip>
              <a:srcRect l="21338" t="2950" r="54525" b="67453"/>
              <a:stretch/>
            </p:blipFill>
            <p:spPr>
              <a:xfrm rot="-470706">
                <a:off x="6631473" y="222277"/>
                <a:ext cx="3100840" cy="1868041"/>
              </a:xfrm>
              <a:prstGeom prst="rect">
                <a:avLst/>
              </a:prstGeom>
              <a:noFill/>
              <a:ln>
                <a:noFill/>
              </a:ln>
            </p:spPr>
          </p:pic>
          <p:grpSp>
            <p:nvGrpSpPr>
              <p:cNvPr id="1422" name="Google Shape;1422;g382062e5864_0_192"/>
              <p:cNvGrpSpPr/>
              <p:nvPr/>
            </p:nvGrpSpPr>
            <p:grpSpPr>
              <a:xfrm>
                <a:off x="7158974" y="592357"/>
                <a:ext cx="2324700" cy="1241888"/>
                <a:chOff x="6822758" y="501521"/>
                <a:chExt cx="2324700" cy="1241888"/>
              </a:xfrm>
            </p:grpSpPr>
            <p:sp>
              <p:nvSpPr>
                <p:cNvPr id="1423" name="Google Shape;1423;g382062e5864_0_192"/>
                <p:cNvSpPr txBox="1"/>
                <p:nvPr/>
              </p:nvSpPr>
              <p:spPr>
                <a:xfrm>
                  <a:off x="6822758" y="501521"/>
                  <a:ext cx="23247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大聲說出</a:t>
                  </a:r>
                  <a:endParaRPr sz="3200" b="1" i="0" u="none" strike="noStrike" cap="none">
                    <a:solidFill>
                      <a:srgbClr val="FF6600"/>
                    </a:solidFill>
                    <a:latin typeface="Arial"/>
                    <a:ea typeface="Arial"/>
                    <a:cs typeface="Arial"/>
                    <a:sym typeface="Arial"/>
                  </a:endParaRPr>
                </a:p>
              </p:txBody>
            </p:sp>
            <p:sp>
              <p:nvSpPr>
                <p:cNvPr id="1424" name="Google Shape;1424;g382062e5864_0_192"/>
                <p:cNvSpPr/>
                <p:nvPr/>
              </p:nvSpPr>
              <p:spPr>
                <a:xfrm rot="-654668">
                  <a:off x="7094274" y="1102348"/>
                  <a:ext cx="633961" cy="5847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我</a:t>
                  </a:r>
                  <a:endParaRPr/>
                </a:p>
              </p:txBody>
            </p:sp>
            <p:sp>
              <p:nvSpPr>
                <p:cNvPr id="1425" name="Google Shape;1425;g382062e5864_0_192"/>
                <p:cNvSpPr/>
                <p:nvPr/>
              </p:nvSpPr>
              <p:spPr>
                <a:xfrm>
                  <a:off x="7663532" y="1035409"/>
                  <a:ext cx="6354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4000" b="1" i="0" u="none" strike="noStrike" cap="none">
                      <a:solidFill>
                        <a:srgbClr val="FF6600"/>
                      </a:solidFill>
                      <a:latin typeface="Arial"/>
                      <a:ea typeface="Arial"/>
                      <a:cs typeface="Arial"/>
                      <a:sym typeface="Arial"/>
                    </a:rPr>
                    <a:t>愛</a:t>
                  </a:r>
                  <a:endParaRPr/>
                </a:p>
              </p:txBody>
            </p:sp>
            <p:sp>
              <p:nvSpPr>
                <p:cNvPr id="1426" name="Google Shape;1426;g382062e5864_0_192"/>
                <p:cNvSpPr/>
                <p:nvPr/>
              </p:nvSpPr>
              <p:spPr>
                <a:xfrm rot="483394">
                  <a:off x="8234177" y="1086324"/>
                  <a:ext cx="595073" cy="5847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你</a:t>
                  </a:r>
                  <a:endParaRPr/>
                </a:p>
              </p:txBody>
            </p:sp>
          </p:grpSp>
          <p:pic>
            <p:nvPicPr>
              <p:cNvPr id="1427" name="Google Shape;1427;g382062e5864_0_192"/>
              <p:cNvPicPr preferRelativeResize="0"/>
              <p:nvPr/>
            </p:nvPicPr>
            <p:blipFill rotWithShape="1">
              <a:blip r:embed="rId8">
                <a:alphaModFix/>
              </a:blip>
              <a:srcRect l="53153" t="26281" r="25811" b="52121"/>
              <a:stretch/>
            </p:blipFill>
            <p:spPr>
              <a:xfrm>
                <a:off x="9151383" y="884745"/>
                <a:ext cx="404031" cy="584776"/>
              </a:xfrm>
              <a:prstGeom prst="rect">
                <a:avLst/>
              </a:prstGeom>
              <a:noFill/>
              <a:ln>
                <a:noFill/>
              </a:ln>
            </p:spPr>
          </p:pic>
        </p:grpSp>
        <p:sp>
          <p:nvSpPr>
            <p:cNvPr id="1428" name="Google Shape;1428;g382062e5864_0_192"/>
            <p:cNvSpPr txBox="1"/>
            <p:nvPr/>
          </p:nvSpPr>
          <p:spPr>
            <a:xfrm>
              <a:off x="2699316" y="746760"/>
              <a:ext cx="4900800" cy="1367700"/>
            </a:xfrm>
            <a:prstGeom prst="rect">
              <a:avLst/>
            </a:prstGeom>
            <a:noFill/>
            <a:ln>
              <a:noFill/>
            </a:ln>
          </p:spPr>
          <p:txBody>
            <a:bodyPr spcFirstLastPara="1" wrap="square" lIns="36575" tIns="36575" rIns="36575" bIns="36575" anchor="t" anchorCtr="0">
              <a:noAutofit/>
            </a:bodyPr>
            <a:lstStyle/>
            <a:p>
              <a:pPr marL="0" marR="0" lvl="0" indent="0" algn="ctr" rtl="0">
                <a:spcBef>
                  <a:spcPts val="0"/>
                </a:spcBef>
                <a:spcAft>
                  <a:spcPts val="0"/>
                </a:spcAft>
                <a:buNone/>
              </a:pPr>
              <a:r>
                <a:rPr lang="zh-TW" sz="8000" b="1" i="0" u="none" strike="noStrike" cap="none">
                  <a:solidFill>
                    <a:srgbClr val="FFFFFF"/>
                  </a:solidFill>
                  <a:latin typeface="Arial"/>
                  <a:ea typeface="Arial"/>
                  <a:cs typeface="Arial"/>
                  <a:sym typeface="Arial"/>
                </a:rPr>
                <a:t>師情話語</a:t>
              </a:r>
              <a:endParaRPr sz="1800" b="1" i="0" u="none" strike="noStrike" cap="none">
                <a:solidFill>
                  <a:srgbClr val="FFFFFF"/>
                </a:solidFill>
                <a:latin typeface="Arial"/>
                <a:ea typeface="Arial"/>
                <a:cs typeface="Arial"/>
                <a:sym typeface="Arial"/>
              </a:endParaRPr>
            </a:p>
          </p:txBody>
        </p:sp>
      </p:grpSp>
      <p:sp>
        <p:nvSpPr>
          <p:cNvPr id="1429" name="Google Shape;1429;g382062e5864_0_192"/>
          <p:cNvSpPr/>
          <p:nvPr/>
        </p:nvSpPr>
        <p:spPr>
          <a:xfrm>
            <a:off x="4110330" y="7011126"/>
            <a:ext cx="3000900" cy="461700"/>
          </a:xfrm>
          <a:prstGeom prst="rect">
            <a:avLst/>
          </a:prstGeom>
          <a:noFill/>
          <a:ln>
            <a:noFill/>
          </a:ln>
          <a:effectLst>
            <a:outerShdw blurRad="50800" sx="1000" sy="1000" algn="ctr" rotWithShape="0">
              <a:schemeClr val="lt1"/>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8D5E2F"/>
                </a:solidFill>
                <a:latin typeface="Arial"/>
                <a:ea typeface="Arial"/>
                <a:cs typeface="Arial"/>
                <a:sym typeface="Arial"/>
              </a:rPr>
              <a:t>輔導處邀您共襄盛舉</a:t>
            </a:r>
            <a:endParaRPr sz="2400" b="0" i="0" u="none" strike="noStrike" cap="none">
              <a:solidFill>
                <a:srgbClr val="8D5E2F"/>
              </a:solidFill>
              <a:latin typeface="Calibri"/>
              <a:ea typeface="Calibri"/>
              <a:cs typeface="Calibri"/>
              <a:sym typeface="Calibri"/>
            </a:endParaRPr>
          </a:p>
        </p:txBody>
      </p:sp>
      <p:sp>
        <p:nvSpPr>
          <p:cNvPr id="1430" name="Google Shape;1430;g382062e5864_0_192"/>
          <p:cNvSpPr/>
          <p:nvPr/>
        </p:nvSpPr>
        <p:spPr>
          <a:xfrm>
            <a:off x="591127" y="1904174"/>
            <a:ext cx="9009900" cy="4463400"/>
          </a:xfrm>
          <a:prstGeom prst="rect">
            <a:avLst/>
          </a:prstGeom>
          <a:blipFill rotWithShape="1">
            <a:blip r:embed="rId9">
              <a:alphaModFix amt="20000"/>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31" name="Google Shape;1431;g382062e5864_0_192"/>
          <p:cNvSpPr txBox="1"/>
          <p:nvPr/>
        </p:nvSpPr>
        <p:spPr>
          <a:xfrm>
            <a:off x="1502084" y="2039058"/>
            <a:ext cx="1259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潘韋博</a:t>
            </a:r>
            <a:endParaRPr/>
          </a:p>
        </p:txBody>
      </p:sp>
      <p:sp>
        <p:nvSpPr>
          <p:cNvPr id="1432" name="Google Shape;1432;g382062e5864_0_192"/>
          <p:cNvSpPr txBox="1"/>
          <p:nvPr/>
        </p:nvSpPr>
        <p:spPr>
          <a:xfrm>
            <a:off x="2705664" y="2040269"/>
            <a:ext cx="72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想對</a:t>
            </a:r>
            <a:endParaRPr/>
          </a:p>
        </p:txBody>
      </p:sp>
      <p:sp>
        <p:nvSpPr>
          <p:cNvPr id="1433" name="Google Shape;1433;g382062e5864_0_192"/>
          <p:cNvSpPr txBox="1"/>
          <p:nvPr/>
        </p:nvSpPr>
        <p:spPr>
          <a:xfrm>
            <a:off x="3521821" y="2043544"/>
            <a:ext cx="13320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詹謦宜</a:t>
            </a:r>
            <a:endParaRPr/>
          </a:p>
        </p:txBody>
      </p:sp>
      <p:sp>
        <p:nvSpPr>
          <p:cNvPr id="1434" name="Google Shape;1434;g382062e5864_0_192"/>
          <p:cNvSpPr txBox="1"/>
          <p:nvPr/>
        </p:nvSpPr>
        <p:spPr>
          <a:xfrm>
            <a:off x="4803275" y="2056193"/>
            <a:ext cx="914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老師說</a:t>
            </a:r>
            <a:endParaRPr/>
          </a:p>
        </p:txBody>
      </p:sp>
      <p:sp>
        <p:nvSpPr>
          <p:cNvPr id="1435" name="Google Shape;1435;g382062e5864_0_192"/>
          <p:cNvSpPr txBox="1"/>
          <p:nvPr/>
        </p:nvSpPr>
        <p:spPr>
          <a:xfrm>
            <a:off x="1064150" y="2753325"/>
            <a:ext cx="7262400" cy="30630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zh-TW" sz="3300">
                <a:solidFill>
                  <a:schemeClr val="dk1"/>
                </a:solidFill>
                <a:latin typeface="DFKai-SB"/>
                <a:ea typeface="DFKai-SB"/>
                <a:cs typeface="DFKai-SB"/>
                <a:sym typeface="DFKai-SB"/>
              </a:rPr>
              <a:t>謝謝老師帶我兩年。</a:t>
            </a:r>
            <a:endParaRPr sz="3300">
              <a:solidFill>
                <a:schemeClr val="dk1"/>
              </a:solidFill>
              <a:latin typeface="DFKai-SB"/>
              <a:ea typeface="DFKai-SB"/>
              <a:cs typeface="DFKai-SB"/>
              <a:sym typeface="DFKai-SB"/>
            </a:endParaRPr>
          </a:p>
          <a:p>
            <a:pPr marL="0" lvl="0" indent="0" algn="l" rtl="0">
              <a:spcBef>
                <a:spcPts val="0"/>
              </a:spcBef>
              <a:spcAft>
                <a:spcPts val="0"/>
              </a:spcAft>
              <a:buClr>
                <a:schemeClr val="dk1"/>
              </a:buClr>
              <a:buSzPts val="1100"/>
              <a:buFont typeface="Arial"/>
              <a:buNone/>
            </a:pPr>
            <a:endParaRPr sz="33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33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22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2800">
              <a:solidFill>
                <a:schemeClr val="dk1"/>
              </a:solidFill>
              <a:latin typeface="DFKai-SB"/>
              <a:ea typeface="DFKai-SB"/>
              <a:cs typeface="DFKai-SB"/>
              <a:sym typeface="DFKai-SB"/>
            </a:endParaRPr>
          </a:p>
          <a:p>
            <a:pPr marL="0" marR="0" lvl="0" indent="0" algn="l" rtl="0">
              <a:spcBef>
                <a:spcPts val="0"/>
              </a:spcBef>
              <a:spcAft>
                <a:spcPts val="0"/>
              </a:spcAft>
              <a:buNone/>
            </a:pPr>
            <a:endParaRPr sz="4400">
              <a:solidFill>
                <a:schemeClr val="dk1"/>
              </a:solidFill>
              <a:latin typeface="DFKai-SB"/>
              <a:ea typeface="DFKai-SB"/>
              <a:cs typeface="DFKai-SB"/>
              <a:sym typeface="DFKai-SB"/>
            </a:endParaRPr>
          </a:p>
        </p:txBody>
      </p:sp>
      <p:sp>
        <p:nvSpPr>
          <p:cNvPr id="1436" name="Google Shape;1436;g382062e5864_0_192"/>
          <p:cNvSpPr txBox="1"/>
          <p:nvPr/>
        </p:nvSpPr>
        <p:spPr>
          <a:xfrm>
            <a:off x="807369" y="2056193"/>
            <a:ext cx="755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Calibri"/>
                <a:ea typeface="Calibri"/>
                <a:cs typeface="Calibri"/>
                <a:sym typeface="Calibri"/>
              </a:rPr>
              <a:t>920</a:t>
            </a:r>
            <a:endParaRPr/>
          </a:p>
        </p:txBody>
      </p:sp>
      <p:pic>
        <p:nvPicPr>
          <p:cNvPr id="1437" name="Google Shape;1437;g382062e5864_0_192"/>
          <p:cNvPicPr preferRelativeResize="0"/>
          <p:nvPr/>
        </p:nvPicPr>
        <p:blipFill rotWithShape="1">
          <a:blip r:embed="rId10">
            <a:alphaModFix/>
          </a:blip>
          <a:srcRect/>
          <a:stretch/>
        </p:blipFill>
        <p:spPr>
          <a:xfrm>
            <a:off x="7348350" y="4471850"/>
            <a:ext cx="2572900" cy="257287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441"/>
        <p:cNvGrpSpPr/>
        <p:nvPr/>
      </p:nvGrpSpPr>
      <p:grpSpPr>
        <a:xfrm>
          <a:off x="0" y="0"/>
          <a:ext cx="0" cy="0"/>
          <a:chOff x="0" y="0"/>
          <a:chExt cx="0" cy="0"/>
        </a:xfrm>
      </p:grpSpPr>
      <p:pic>
        <p:nvPicPr>
          <p:cNvPr id="1442" name="Google Shape;1442;g382062e5864_0_257" descr="未命名設計 (1)"/>
          <p:cNvPicPr preferRelativeResize="0"/>
          <p:nvPr/>
        </p:nvPicPr>
        <p:blipFill rotWithShape="1">
          <a:blip r:embed="rId3">
            <a:alphaModFix/>
          </a:blip>
          <a:srcRect r="55656" b="82022"/>
          <a:stretch/>
        </p:blipFill>
        <p:spPr>
          <a:xfrm rot="5400000">
            <a:off x="8056536" y="716276"/>
            <a:ext cx="3351558" cy="1922175"/>
          </a:xfrm>
          <a:prstGeom prst="rect">
            <a:avLst/>
          </a:prstGeom>
          <a:noFill/>
          <a:ln>
            <a:noFill/>
          </a:ln>
        </p:spPr>
      </p:pic>
      <p:pic>
        <p:nvPicPr>
          <p:cNvPr id="1443" name="Google Shape;1443;g382062e5864_0_257" descr="未命名設計 (1)"/>
          <p:cNvPicPr preferRelativeResize="0"/>
          <p:nvPr/>
        </p:nvPicPr>
        <p:blipFill rotWithShape="1">
          <a:blip r:embed="rId4">
            <a:alphaModFix/>
          </a:blip>
          <a:srcRect t="21778" r="85905" b="51350"/>
          <a:stretch/>
        </p:blipFill>
        <p:spPr>
          <a:xfrm rot="5400000">
            <a:off x="7313070" y="-902308"/>
            <a:ext cx="1065214" cy="2872999"/>
          </a:xfrm>
          <a:prstGeom prst="rect">
            <a:avLst/>
          </a:prstGeom>
          <a:noFill/>
          <a:ln>
            <a:noFill/>
          </a:ln>
        </p:spPr>
      </p:pic>
      <p:pic>
        <p:nvPicPr>
          <p:cNvPr id="1444" name="Google Shape;1444;g382062e5864_0_257" descr="未命名設計 (1)"/>
          <p:cNvPicPr preferRelativeResize="0"/>
          <p:nvPr/>
        </p:nvPicPr>
        <p:blipFill rotWithShape="1">
          <a:blip r:embed="rId5">
            <a:alphaModFix/>
          </a:blip>
          <a:srcRect t="65462" r="76096"/>
          <a:stretch/>
        </p:blipFill>
        <p:spPr>
          <a:xfrm rot="5400000">
            <a:off x="938098" y="-934920"/>
            <a:ext cx="1793877" cy="3666893"/>
          </a:xfrm>
          <a:prstGeom prst="rect">
            <a:avLst/>
          </a:prstGeom>
          <a:noFill/>
          <a:ln>
            <a:noFill/>
          </a:ln>
        </p:spPr>
      </p:pic>
      <p:pic>
        <p:nvPicPr>
          <p:cNvPr id="1445" name="Google Shape;1445;g382062e5864_0_257" descr="未命名設計 (1)"/>
          <p:cNvPicPr preferRelativeResize="0"/>
          <p:nvPr/>
        </p:nvPicPr>
        <p:blipFill rotWithShape="1">
          <a:blip r:embed="rId5">
            <a:alphaModFix/>
          </a:blip>
          <a:srcRect l="56531" b="77862"/>
          <a:stretch/>
        </p:blipFill>
        <p:spPr>
          <a:xfrm rot="5400000">
            <a:off x="7867303" y="4733578"/>
            <a:ext cx="3285352" cy="2366847"/>
          </a:xfrm>
          <a:prstGeom prst="rect">
            <a:avLst/>
          </a:prstGeom>
          <a:noFill/>
          <a:ln>
            <a:noFill/>
          </a:ln>
        </p:spPr>
      </p:pic>
      <p:pic>
        <p:nvPicPr>
          <p:cNvPr id="1446" name="Google Shape;1446;g382062e5864_0_257" descr="未命名設計 (1)"/>
          <p:cNvPicPr preferRelativeResize="0"/>
          <p:nvPr/>
        </p:nvPicPr>
        <p:blipFill rotWithShape="1">
          <a:blip r:embed="rId5">
            <a:alphaModFix/>
          </a:blip>
          <a:srcRect l="76656" t="24451" b="49074"/>
          <a:stretch/>
        </p:blipFill>
        <p:spPr>
          <a:xfrm rot="5400000">
            <a:off x="3496961" y="5262256"/>
            <a:ext cx="1764284" cy="2830552"/>
          </a:xfrm>
          <a:prstGeom prst="rect">
            <a:avLst/>
          </a:prstGeom>
          <a:noFill/>
          <a:ln>
            <a:noFill/>
          </a:ln>
        </p:spPr>
      </p:pic>
      <p:pic>
        <p:nvPicPr>
          <p:cNvPr id="1447" name="Google Shape;1447;g382062e5864_0_257" descr="未命名設計 (1)"/>
          <p:cNvPicPr preferRelativeResize="0"/>
          <p:nvPr/>
        </p:nvPicPr>
        <p:blipFill rotWithShape="1">
          <a:blip r:embed="rId5">
            <a:alphaModFix/>
          </a:blip>
          <a:srcRect l="76656" t="74917" b="-169"/>
          <a:stretch/>
        </p:blipFill>
        <p:spPr>
          <a:xfrm rot="5400000">
            <a:off x="447382" y="5342740"/>
            <a:ext cx="1764284" cy="2699792"/>
          </a:xfrm>
          <a:prstGeom prst="rect">
            <a:avLst/>
          </a:prstGeom>
          <a:noFill/>
          <a:ln>
            <a:noFill/>
          </a:ln>
        </p:spPr>
      </p:pic>
      <p:sp>
        <p:nvSpPr>
          <p:cNvPr id="1448" name="Google Shape;1448;g382062e5864_0_257"/>
          <p:cNvSpPr/>
          <p:nvPr/>
        </p:nvSpPr>
        <p:spPr>
          <a:xfrm>
            <a:off x="772459" y="184093"/>
            <a:ext cx="52821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548135"/>
                </a:solidFill>
                <a:latin typeface="Arial"/>
                <a:ea typeface="Arial"/>
                <a:cs typeface="Arial"/>
                <a:sym typeface="Arial"/>
              </a:rPr>
              <a:t>國風國中 11</a:t>
            </a:r>
            <a:r>
              <a:rPr lang="zh-TW" sz="2400">
                <a:solidFill>
                  <a:srgbClr val="548135"/>
                </a:solidFill>
              </a:rPr>
              <a:t>4</a:t>
            </a:r>
            <a:r>
              <a:rPr lang="zh-TW" sz="2400" b="0" i="0" u="none" strike="noStrike" cap="none">
                <a:solidFill>
                  <a:srgbClr val="548135"/>
                </a:solidFill>
                <a:latin typeface="Arial"/>
                <a:ea typeface="Arial"/>
                <a:cs typeface="Arial"/>
                <a:sym typeface="Arial"/>
              </a:rPr>
              <a:t>學年度 教師節感恩活動 </a:t>
            </a:r>
            <a:endParaRPr sz="2400" b="0" i="0" u="none" strike="noStrike" cap="none">
              <a:solidFill>
                <a:srgbClr val="548135"/>
              </a:solidFill>
              <a:latin typeface="Arial"/>
              <a:ea typeface="Arial"/>
              <a:cs typeface="Arial"/>
              <a:sym typeface="Arial"/>
            </a:endParaRPr>
          </a:p>
        </p:txBody>
      </p:sp>
      <p:pic>
        <p:nvPicPr>
          <p:cNvPr id="1449" name="Google Shape;1449;g382062e5864_0_257"/>
          <p:cNvPicPr preferRelativeResize="0"/>
          <p:nvPr/>
        </p:nvPicPr>
        <p:blipFill rotWithShape="1">
          <a:blip r:embed="rId6">
            <a:alphaModFix/>
          </a:blip>
          <a:srcRect/>
          <a:stretch/>
        </p:blipFill>
        <p:spPr>
          <a:xfrm>
            <a:off x="138184" y="46804"/>
            <a:ext cx="634275" cy="634275"/>
          </a:xfrm>
          <a:prstGeom prst="rect">
            <a:avLst/>
          </a:prstGeom>
          <a:noFill/>
          <a:ln>
            <a:noFill/>
          </a:ln>
        </p:spPr>
      </p:pic>
      <p:grpSp>
        <p:nvGrpSpPr>
          <p:cNvPr id="1450" name="Google Shape;1450;g382062e5864_0_257"/>
          <p:cNvGrpSpPr/>
          <p:nvPr/>
        </p:nvGrpSpPr>
        <p:grpSpPr>
          <a:xfrm>
            <a:off x="2699316" y="-113772"/>
            <a:ext cx="7543462" cy="2273808"/>
            <a:chOff x="2699316" y="-113772"/>
            <a:chExt cx="7543462" cy="2273808"/>
          </a:xfrm>
        </p:grpSpPr>
        <p:grpSp>
          <p:nvGrpSpPr>
            <p:cNvPr id="1451" name="Google Shape;1451;g382062e5864_0_257"/>
            <p:cNvGrpSpPr/>
            <p:nvPr/>
          </p:nvGrpSpPr>
          <p:grpSpPr>
            <a:xfrm>
              <a:off x="6915981" y="-113772"/>
              <a:ext cx="3326797" cy="2273808"/>
              <a:chOff x="6518494" y="19393"/>
              <a:chExt cx="3326797" cy="2273808"/>
            </a:xfrm>
          </p:grpSpPr>
          <p:pic>
            <p:nvPicPr>
              <p:cNvPr id="1452" name="Google Shape;1452;g382062e5864_0_257"/>
              <p:cNvPicPr preferRelativeResize="0"/>
              <p:nvPr/>
            </p:nvPicPr>
            <p:blipFill rotWithShape="1">
              <a:blip r:embed="rId7">
                <a:alphaModFix/>
              </a:blip>
              <a:srcRect l="21338" t="2950" r="54525" b="67453"/>
              <a:stretch/>
            </p:blipFill>
            <p:spPr>
              <a:xfrm rot="-470706">
                <a:off x="6631473" y="222277"/>
                <a:ext cx="3100840" cy="1868041"/>
              </a:xfrm>
              <a:prstGeom prst="rect">
                <a:avLst/>
              </a:prstGeom>
              <a:noFill/>
              <a:ln>
                <a:noFill/>
              </a:ln>
            </p:spPr>
          </p:pic>
          <p:grpSp>
            <p:nvGrpSpPr>
              <p:cNvPr id="1453" name="Google Shape;1453;g382062e5864_0_257"/>
              <p:cNvGrpSpPr/>
              <p:nvPr/>
            </p:nvGrpSpPr>
            <p:grpSpPr>
              <a:xfrm>
                <a:off x="7158974" y="592357"/>
                <a:ext cx="2324700" cy="1241888"/>
                <a:chOff x="6822758" y="501521"/>
                <a:chExt cx="2324700" cy="1241888"/>
              </a:xfrm>
            </p:grpSpPr>
            <p:sp>
              <p:nvSpPr>
                <p:cNvPr id="1454" name="Google Shape;1454;g382062e5864_0_257"/>
                <p:cNvSpPr txBox="1"/>
                <p:nvPr/>
              </p:nvSpPr>
              <p:spPr>
                <a:xfrm>
                  <a:off x="6822758" y="501521"/>
                  <a:ext cx="23247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大聲說出</a:t>
                  </a:r>
                  <a:endParaRPr sz="3200" b="1" i="0" u="none" strike="noStrike" cap="none">
                    <a:solidFill>
                      <a:srgbClr val="FF6600"/>
                    </a:solidFill>
                    <a:latin typeface="Arial"/>
                    <a:ea typeface="Arial"/>
                    <a:cs typeface="Arial"/>
                    <a:sym typeface="Arial"/>
                  </a:endParaRPr>
                </a:p>
              </p:txBody>
            </p:sp>
            <p:sp>
              <p:nvSpPr>
                <p:cNvPr id="1455" name="Google Shape;1455;g382062e5864_0_257"/>
                <p:cNvSpPr/>
                <p:nvPr/>
              </p:nvSpPr>
              <p:spPr>
                <a:xfrm rot="-654668">
                  <a:off x="7094274" y="1102348"/>
                  <a:ext cx="633961" cy="5847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我</a:t>
                  </a:r>
                  <a:endParaRPr/>
                </a:p>
              </p:txBody>
            </p:sp>
            <p:sp>
              <p:nvSpPr>
                <p:cNvPr id="1456" name="Google Shape;1456;g382062e5864_0_257"/>
                <p:cNvSpPr/>
                <p:nvPr/>
              </p:nvSpPr>
              <p:spPr>
                <a:xfrm>
                  <a:off x="7663532" y="1035409"/>
                  <a:ext cx="6354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4000" b="1" i="0" u="none" strike="noStrike" cap="none">
                      <a:solidFill>
                        <a:srgbClr val="FF6600"/>
                      </a:solidFill>
                      <a:latin typeface="Arial"/>
                      <a:ea typeface="Arial"/>
                      <a:cs typeface="Arial"/>
                      <a:sym typeface="Arial"/>
                    </a:rPr>
                    <a:t>愛</a:t>
                  </a:r>
                  <a:endParaRPr/>
                </a:p>
              </p:txBody>
            </p:sp>
            <p:sp>
              <p:nvSpPr>
                <p:cNvPr id="1457" name="Google Shape;1457;g382062e5864_0_257"/>
                <p:cNvSpPr/>
                <p:nvPr/>
              </p:nvSpPr>
              <p:spPr>
                <a:xfrm rot="483394">
                  <a:off x="8234177" y="1086324"/>
                  <a:ext cx="595073" cy="5847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你</a:t>
                  </a:r>
                  <a:endParaRPr/>
                </a:p>
              </p:txBody>
            </p:sp>
          </p:grpSp>
          <p:pic>
            <p:nvPicPr>
              <p:cNvPr id="1458" name="Google Shape;1458;g382062e5864_0_257"/>
              <p:cNvPicPr preferRelativeResize="0"/>
              <p:nvPr/>
            </p:nvPicPr>
            <p:blipFill rotWithShape="1">
              <a:blip r:embed="rId8">
                <a:alphaModFix/>
              </a:blip>
              <a:srcRect l="53153" t="26281" r="25811" b="52121"/>
              <a:stretch/>
            </p:blipFill>
            <p:spPr>
              <a:xfrm>
                <a:off x="9151383" y="884745"/>
                <a:ext cx="404031" cy="584776"/>
              </a:xfrm>
              <a:prstGeom prst="rect">
                <a:avLst/>
              </a:prstGeom>
              <a:noFill/>
              <a:ln>
                <a:noFill/>
              </a:ln>
            </p:spPr>
          </p:pic>
        </p:grpSp>
        <p:sp>
          <p:nvSpPr>
            <p:cNvPr id="1459" name="Google Shape;1459;g382062e5864_0_257"/>
            <p:cNvSpPr txBox="1"/>
            <p:nvPr/>
          </p:nvSpPr>
          <p:spPr>
            <a:xfrm>
              <a:off x="2699316" y="746760"/>
              <a:ext cx="4900800" cy="1367700"/>
            </a:xfrm>
            <a:prstGeom prst="rect">
              <a:avLst/>
            </a:prstGeom>
            <a:noFill/>
            <a:ln>
              <a:noFill/>
            </a:ln>
          </p:spPr>
          <p:txBody>
            <a:bodyPr spcFirstLastPara="1" wrap="square" lIns="36575" tIns="36575" rIns="36575" bIns="36575" anchor="t" anchorCtr="0">
              <a:noAutofit/>
            </a:bodyPr>
            <a:lstStyle/>
            <a:p>
              <a:pPr marL="0" marR="0" lvl="0" indent="0" algn="ctr" rtl="0">
                <a:spcBef>
                  <a:spcPts val="0"/>
                </a:spcBef>
                <a:spcAft>
                  <a:spcPts val="0"/>
                </a:spcAft>
                <a:buNone/>
              </a:pPr>
              <a:r>
                <a:rPr lang="zh-TW" sz="8000" b="1" i="0" u="none" strike="noStrike" cap="none">
                  <a:solidFill>
                    <a:srgbClr val="FFFFFF"/>
                  </a:solidFill>
                  <a:latin typeface="Arial"/>
                  <a:ea typeface="Arial"/>
                  <a:cs typeface="Arial"/>
                  <a:sym typeface="Arial"/>
                </a:rPr>
                <a:t>師情話語</a:t>
              </a:r>
              <a:endParaRPr sz="1800" b="1" i="0" u="none" strike="noStrike" cap="none">
                <a:solidFill>
                  <a:srgbClr val="FFFFFF"/>
                </a:solidFill>
                <a:latin typeface="Arial"/>
                <a:ea typeface="Arial"/>
                <a:cs typeface="Arial"/>
                <a:sym typeface="Arial"/>
              </a:endParaRPr>
            </a:p>
          </p:txBody>
        </p:sp>
      </p:grpSp>
      <p:sp>
        <p:nvSpPr>
          <p:cNvPr id="1460" name="Google Shape;1460;g382062e5864_0_257"/>
          <p:cNvSpPr/>
          <p:nvPr/>
        </p:nvSpPr>
        <p:spPr>
          <a:xfrm>
            <a:off x="4110330" y="7011126"/>
            <a:ext cx="3000900" cy="461700"/>
          </a:xfrm>
          <a:prstGeom prst="rect">
            <a:avLst/>
          </a:prstGeom>
          <a:noFill/>
          <a:ln>
            <a:noFill/>
          </a:ln>
          <a:effectLst>
            <a:outerShdw blurRad="50800" sx="1000" sy="1000" algn="ctr" rotWithShape="0">
              <a:schemeClr val="lt1"/>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8D5E2F"/>
                </a:solidFill>
                <a:latin typeface="Arial"/>
                <a:ea typeface="Arial"/>
                <a:cs typeface="Arial"/>
                <a:sym typeface="Arial"/>
              </a:rPr>
              <a:t>輔導處邀您共襄盛舉</a:t>
            </a:r>
            <a:endParaRPr sz="2400" b="0" i="0" u="none" strike="noStrike" cap="none">
              <a:solidFill>
                <a:srgbClr val="8D5E2F"/>
              </a:solidFill>
              <a:latin typeface="Calibri"/>
              <a:ea typeface="Calibri"/>
              <a:cs typeface="Calibri"/>
              <a:sym typeface="Calibri"/>
            </a:endParaRPr>
          </a:p>
        </p:txBody>
      </p:sp>
      <p:sp>
        <p:nvSpPr>
          <p:cNvPr id="1461" name="Google Shape;1461;g382062e5864_0_257"/>
          <p:cNvSpPr/>
          <p:nvPr/>
        </p:nvSpPr>
        <p:spPr>
          <a:xfrm>
            <a:off x="591127" y="1904174"/>
            <a:ext cx="9009900" cy="4463400"/>
          </a:xfrm>
          <a:prstGeom prst="rect">
            <a:avLst/>
          </a:prstGeom>
          <a:blipFill rotWithShape="1">
            <a:blip r:embed="rId9">
              <a:alphaModFix amt="20000"/>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62" name="Google Shape;1462;g382062e5864_0_257"/>
          <p:cNvSpPr txBox="1"/>
          <p:nvPr/>
        </p:nvSpPr>
        <p:spPr>
          <a:xfrm>
            <a:off x="1502084" y="2039058"/>
            <a:ext cx="1259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魏秉澄</a:t>
            </a:r>
            <a:endParaRPr/>
          </a:p>
        </p:txBody>
      </p:sp>
      <p:sp>
        <p:nvSpPr>
          <p:cNvPr id="1463" name="Google Shape;1463;g382062e5864_0_257"/>
          <p:cNvSpPr txBox="1"/>
          <p:nvPr/>
        </p:nvSpPr>
        <p:spPr>
          <a:xfrm>
            <a:off x="2705664" y="2040269"/>
            <a:ext cx="72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想對</a:t>
            </a:r>
            <a:endParaRPr/>
          </a:p>
        </p:txBody>
      </p:sp>
      <p:sp>
        <p:nvSpPr>
          <p:cNvPr id="1464" name="Google Shape;1464;g382062e5864_0_257"/>
          <p:cNvSpPr txBox="1"/>
          <p:nvPr/>
        </p:nvSpPr>
        <p:spPr>
          <a:xfrm>
            <a:off x="3521821" y="2043544"/>
            <a:ext cx="13320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黃耀輝</a:t>
            </a:r>
            <a:endParaRPr/>
          </a:p>
        </p:txBody>
      </p:sp>
      <p:sp>
        <p:nvSpPr>
          <p:cNvPr id="1465" name="Google Shape;1465;g382062e5864_0_257"/>
          <p:cNvSpPr txBox="1"/>
          <p:nvPr/>
        </p:nvSpPr>
        <p:spPr>
          <a:xfrm>
            <a:off x="4803275" y="2056193"/>
            <a:ext cx="914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老師說</a:t>
            </a:r>
            <a:endParaRPr/>
          </a:p>
        </p:txBody>
      </p:sp>
      <p:sp>
        <p:nvSpPr>
          <p:cNvPr id="1466" name="Google Shape;1466;g382062e5864_0_257"/>
          <p:cNvSpPr txBox="1"/>
          <p:nvPr/>
        </p:nvSpPr>
        <p:spPr>
          <a:xfrm>
            <a:off x="1064150" y="2753325"/>
            <a:ext cx="7262400" cy="35709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zh-TW" sz="3300">
                <a:solidFill>
                  <a:schemeClr val="dk1"/>
                </a:solidFill>
                <a:latin typeface="DFKai-SB"/>
                <a:ea typeface="DFKai-SB"/>
                <a:cs typeface="DFKai-SB"/>
                <a:sym typeface="DFKai-SB"/>
              </a:rPr>
              <a:t>老師，您講課比安眠藥還有效，但我們還是愛您，教師節快樂！長命百歲</a:t>
            </a:r>
            <a:endParaRPr sz="33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33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33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22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2800">
              <a:solidFill>
                <a:schemeClr val="dk1"/>
              </a:solidFill>
              <a:latin typeface="DFKai-SB"/>
              <a:ea typeface="DFKai-SB"/>
              <a:cs typeface="DFKai-SB"/>
              <a:sym typeface="DFKai-SB"/>
            </a:endParaRPr>
          </a:p>
          <a:p>
            <a:pPr marL="0" marR="0" lvl="0" indent="0" algn="l" rtl="0">
              <a:spcBef>
                <a:spcPts val="0"/>
              </a:spcBef>
              <a:spcAft>
                <a:spcPts val="0"/>
              </a:spcAft>
              <a:buNone/>
            </a:pPr>
            <a:endParaRPr sz="4400">
              <a:solidFill>
                <a:schemeClr val="dk1"/>
              </a:solidFill>
              <a:latin typeface="DFKai-SB"/>
              <a:ea typeface="DFKai-SB"/>
              <a:cs typeface="DFKai-SB"/>
              <a:sym typeface="DFKai-SB"/>
            </a:endParaRPr>
          </a:p>
        </p:txBody>
      </p:sp>
      <p:sp>
        <p:nvSpPr>
          <p:cNvPr id="1467" name="Google Shape;1467;g382062e5864_0_257"/>
          <p:cNvSpPr txBox="1"/>
          <p:nvPr/>
        </p:nvSpPr>
        <p:spPr>
          <a:xfrm>
            <a:off x="807369" y="2056193"/>
            <a:ext cx="755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Calibri"/>
                <a:ea typeface="Calibri"/>
                <a:cs typeface="Calibri"/>
                <a:sym typeface="Calibri"/>
              </a:rPr>
              <a:t>920</a:t>
            </a:r>
            <a:endParaRPr/>
          </a:p>
        </p:txBody>
      </p:sp>
      <p:pic>
        <p:nvPicPr>
          <p:cNvPr id="1468" name="Google Shape;1468;g382062e5864_0_257"/>
          <p:cNvPicPr preferRelativeResize="0"/>
          <p:nvPr/>
        </p:nvPicPr>
        <p:blipFill rotWithShape="1">
          <a:blip r:embed="rId10">
            <a:alphaModFix/>
          </a:blip>
          <a:srcRect/>
          <a:stretch/>
        </p:blipFill>
        <p:spPr>
          <a:xfrm>
            <a:off x="7348350" y="4471850"/>
            <a:ext cx="2572900" cy="257287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472"/>
        <p:cNvGrpSpPr/>
        <p:nvPr/>
      </p:nvGrpSpPr>
      <p:grpSpPr>
        <a:xfrm>
          <a:off x="0" y="0"/>
          <a:ext cx="0" cy="0"/>
          <a:chOff x="0" y="0"/>
          <a:chExt cx="0" cy="0"/>
        </a:xfrm>
      </p:grpSpPr>
      <p:pic>
        <p:nvPicPr>
          <p:cNvPr id="1473" name="Google Shape;1473;g382062e5864_0_2365" descr="未命名設計 (1)"/>
          <p:cNvPicPr preferRelativeResize="0"/>
          <p:nvPr/>
        </p:nvPicPr>
        <p:blipFill rotWithShape="1">
          <a:blip r:embed="rId3">
            <a:alphaModFix/>
          </a:blip>
          <a:srcRect r="55656" b="82022"/>
          <a:stretch/>
        </p:blipFill>
        <p:spPr>
          <a:xfrm rot="5400000">
            <a:off x="8056536" y="716276"/>
            <a:ext cx="3351558" cy="1922175"/>
          </a:xfrm>
          <a:prstGeom prst="rect">
            <a:avLst/>
          </a:prstGeom>
          <a:noFill/>
          <a:ln>
            <a:noFill/>
          </a:ln>
        </p:spPr>
      </p:pic>
      <p:pic>
        <p:nvPicPr>
          <p:cNvPr id="1474" name="Google Shape;1474;g382062e5864_0_2365" descr="未命名設計 (1)"/>
          <p:cNvPicPr preferRelativeResize="0"/>
          <p:nvPr/>
        </p:nvPicPr>
        <p:blipFill rotWithShape="1">
          <a:blip r:embed="rId4">
            <a:alphaModFix/>
          </a:blip>
          <a:srcRect t="21778" r="85905" b="51350"/>
          <a:stretch/>
        </p:blipFill>
        <p:spPr>
          <a:xfrm rot="5400000">
            <a:off x="7313070" y="-902308"/>
            <a:ext cx="1065214" cy="2872999"/>
          </a:xfrm>
          <a:prstGeom prst="rect">
            <a:avLst/>
          </a:prstGeom>
          <a:noFill/>
          <a:ln>
            <a:noFill/>
          </a:ln>
        </p:spPr>
      </p:pic>
      <p:pic>
        <p:nvPicPr>
          <p:cNvPr id="1475" name="Google Shape;1475;g382062e5864_0_2365" descr="未命名設計 (1)"/>
          <p:cNvPicPr preferRelativeResize="0"/>
          <p:nvPr/>
        </p:nvPicPr>
        <p:blipFill rotWithShape="1">
          <a:blip r:embed="rId5">
            <a:alphaModFix/>
          </a:blip>
          <a:srcRect t="65462" r="76096"/>
          <a:stretch/>
        </p:blipFill>
        <p:spPr>
          <a:xfrm rot="5400000">
            <a:off x="938098" y="-934920"/>
            <a:ext cx="1793877" cy="3666893"/>
          </a:xfrm>
          <a:prstGeom prst="rect">
            <a:avLst/>
          </a:prstGeom>
          <a:noFill/>
          <a:ln>
            <a:noFill/>
          </a:ln>
        </p:spPr>
      </p:pic>
      <p:pic>
        <p:nvPicPr>
          <p:cNvPr id="1476" name="Google Shape;1476;g382062e5864_0_2365" descr="未命名設計 (1)"/>
          <p:cNvPicPr preferRelativeResize="0"/>
          <p:nvPr/>
        </p:nvPicPr>
        <p:blipFill rotWithShape="1">
          <a:blip r:embed="rId5">
            <a:alphaModFix/>
          </a:blip>
          <a:srcRect l="56531" b="77862"/>
          <a:stretch/>
        </p:blipFill>
        <p:spPr>
          <a:xfrm rot="5400000">
            <a:off x="7867303" y="4733578"/>
            <a:ext cx="3285352" cy="2366847"/>
          </a:xfrm>
          <a:prstGeom prst="rect">
            <a:avLst/>
          </a:prstGeom>
          <a:noFill/>
          <a:ln>
            <a:noFill/>
          </a:ln>
        </p:spPr>
      </p:pic>
      <p:pic>
        <p:nvPicPr>
          <p:cNvPr id="1477" name="Google Shape;1477;g382062e5864_0_2365" descr="未命名設計 (1)"/>
          <p:cNvPicPr preferRelativeResize="0"/>
          <p:nvPr/>
        </p:nvPicPr>
        <p:blipFill rotWithShape="1">
          <a:blip r:embed="rId5">
            <a:alphaModFix/>
          </a:blip>
          <a:srcRect l="76656" t="24451" b="49074"/>
          <a:stretch/>
        </p:blipFill>
        <p:spPr>
          <a:xfrm rot="5400000">
            <a:off x="3496961" y="5262256"/>
            <a:ext cx="1764284" cy="2830552"/>
          </a:xfrm>
          <a:prstGeom prst="rect">
            <a:avLst/>
          </a:prstGeom>
          <a:noFill/>
          <a:ln>
            <a:noFill/>
          </a:ln>
        </p:spPr>
      </p:pic>
      <p:pic>
        <p:nvPicPr>
          <p:cNvPr id="1478" name="Google Shape;1478;g382062e5864_0_2365" descr="未命名設計 (1)"/>
          <p:cNvPicPr preferRelativeResize="0"/>
          <p:nvPr/>
        </p:nvPicPr>
        <p:blipFill rotWithShape="1">
          <a:blip r:embed="rId5">
            <a:alphaModFix/>
          </a:blip>
          <a:srcRect l="76656" t="74917" b="-169"/>
          <a:stretch/>
        </p:blipFill>
        <p:spPr>
          <a:xfrm rot="5400000">
            <a:off x="447382" y="5342740"/>
            <a:ext cx="1764284" cy="2699792"/>
          </a:xfrm>
          <a:prstGeom prst="rect">
            <a:avLst/>
          </a:prstGeom>
          <a:noFill/>
          <a:ln>
            <a:noFill/>
          </a:ln>
        </p:spPr>
      </p:pic>
      <p:sp>
        <p:nvSpPr>
          <p:cNvPr id="1479" name="Google Shape;1479;g382062e5864_0_2365"/>
          <p:cNvSpPr/>
          <p:nvPr/>
        </p:nvSpPr>
        <p:spPr>
          <a:xfrm>
            <a:off x="772459" y="184093"/>
            <a:ext cx="52821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548135"/>
                </a:solidFill>
                <a:latin typeface="Arial"/>
                <a:ea typeface="Arial"/>
                <a:cs typeface="Arial"/>
                <a:sym typeface="Arial"/>
              </a:rPr>
              <a:t>國風國中 11</a:t>
            </a:r>
            <a:r>
              <a:rPr lang="zh-TW" sz="2400">
                <a:solidFill>
                  <a:srgbClr val="548135"/>
                </a:solidFill>
              </a:rPr>
              <a:t>4</a:t>
            </a:r>
            <a:r>
              <a:rPr lang="zh-TW" sz="2400" b="0" i="0" u="none" strike="noStrike" cap="none">
                <a:solidFill>
                  <a:srgbClr val="548135"/>
                </a:solidFill>
                <a:latin typeface="Arial"/>
                <a:ea typeface="Arial"/>
                <a:cs typeface="Arial"/>
                <a:sym typeface="Arial"/>
              </a:rPr>
              <a:t>學年度 教師節感恩活動 </a:t>
            </a:r>
            <a:endParaRPr sz="2400" b="0" i="0" u="none" strike="noStrike" cap="none">
              <a:solidFill>
                <a:srgbClr val="548135"/>
              </a:solidFill>
              <a:latin typeface="Arial"/>
              <a:ea typeface="Arial"/>
              <a:cs typeface="Arial"/>
              <a:sym typeface="Arial"/>
            </a:endParaRPr>
          </a:p>
        </p:txBody>
      </p:sp>
      <p:pic>
        <p:nvPicPr>
          <p:cNvPr id="1480" name="Google Shape;1480;g382062e5864_0_2365"/>
          <p:cNvPicPr preferRelativeResize="0"/>
          <p:nvPr/>
        </p:nvPicPr>
        <p:blipFill rotWithShape="1">
          <a:blip r:embed="rId6">
            <a:alphaModFix/>
          </a:blip>
          <a:srcRect/>
          <a:stretch/>
        </p:blipFill>
        <p:spPr>
          <a:xfrm>
            <a:off x="138184" y="46804"/>
            <a:ext cx="634275" cy="634275"/>
          </a:xfrm>
          <a:prstGeom prst="rect">
            <a:avLst/>
          </a:prstGeom>
          <a:noFill/>
          <a:ln>
            <a:noFill/>
          </a:ln>
        </p:spPr>
      </p:pic>
      <p:grpSp>
        <p:nvGrpSpPr>
          <p:cNvPr id="1481" name="Google Shape;1481;g382062e5864_0_2365"/>
          <p:cNvGrpSpPr/>
          <p:nvPr/>
        </p:nvGrpSpPr>
        <p:grpSpPr>
          <a:xfrm>
            <a:off x="2699316" y="-113772"/>
            <a:ext cx="7543462" cy="2273808"/>
            <a:chOff x="2699316" y="-113772"/>
            <a:chExt cx="7543462" cy="2273808"/>
          </a:xfrm>
        </p:grpSpPr>
        <p:grpSp>
          <p:nvGrpSpPr>
            <p:cNvPr id="1482" name="Google Shape;1482;g382062e5864_0_2365"/>
            <p:cNvGrpSpPr/>
            <p:nvPr/>
          </p:nvGrpSpPr>
          <p:grpSpPr>
            <a:xfrm>
              <a:off x="6915981" y="-113772"/>
              <a:ext cx="3326797" cy="2273808"/>
              <a:chOff x="6518494" y="19393"/>
              <a:chExt cx="3326797" cy="2273808"/>
            </a:xfrm>
          </p:grpSpPr>
          <p:pic>
            <p:nvPicPr>
              <p:cNvPr id="1483" name="Google Shape;1483;g382062e5864_0_2365"/>
              <p:cNvPicPr preferRelativeResize="0"/>
              <p:nvPr/>
            </p:nvPicPr>
            <p:blipFill rotWithShape="1">
              <a:blip r:embed="rId7">
                <a:alphaModFix/>
              </a:blip>
              <a:srcRect l="21338" t="2950" r="54525" b="67453"/>
              <a:stretch/>
            </p:blipFill>
            <p:spPr>
              <a:xfrm rot="-470706">
                <a:off x="6631473" y="222277"/>
                <a:ext cx="3100840" cy="1868041"/>
              </a:xfrm>
              <a:prstGeom prst="rect">
                <a:avLst/>
              </a:prstGeom>
              <a:noFill/>
              <a:ln>
                <a:noFill/>
              </a:ln>
            </p:spPr>
          </p:pic>
          <p:grpSp>
            <p:nvGrpSpPr>
              <p:cNvPr id="1484" name="Google Shape;1484;g382062e5864_0_2365"/>
              <p:cNvGrpSpPr/>
              <p:nvPr/>
            </p:nvGrpSpPr>
            <p:grpSpPr>
              <a:xfrm>
                <a:off x="7158974" y="592357"/>
                <a:ext cx="2324700" cy="1241888"/>
                <a:chOff x="6822758" y="501521"/>
                <a:chExt cx="2324700" cy="1241888"/>
              </a:xfrm>
            </p:grpSpPr>
            <p:sp>
              <p:nvSpPr>
                <p:cNvPr id="1485" name="Google Shape;1485;g382062e5864_0_2365"/>
                <p:cNvSpPr txBox="1"/>
                <p:nvPr/>
              </p:nvSpPr>
              <p:spPr>
                <a:xfrm>
                  <a:off x="6822758" y="501521"/>
                  <a:ext cx="23247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大聲說出</a:t>
                  </a:r>
                  <a:endParaRPr sz="3200" b="1" i="0" u="none" strike="noStrike" cap="none">
                    <a:solidFill>
                      <a:srgbClr val="FF6600"/>
                    </a:solidFill>
                    <a:latin typeface="Arial"/>
                    <a:ea typeface="Arial"/>
                    <a:cs typeface="Arial"/>
                    <a:sym typeface="Arial"/>
                  </a:endParaRPr>
                </a:p>
              </p:txBody>
            </p:sp>
            <p:sp>
              <p:nvSpPr>
                <p:cNvPr id="1486" name="Google Shape;1486;g382062e5864_0_2365"/>
                <p:cNvSpPr/>
                <p:nvPr/>
              </p:nvSpPr>
              <p:spPr>
                <a:xfrm rot="-654668">
                  <a:off x="7094274" y="1102348"/>
                  <a:ext cx="633961" cy="5847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我</a:t>
                  </a:r>
                  <a:endParaRPr/>
                </a:p>
              </p:txBody>
            </p:sp>
            <p:sp>
              <p:nvSpPr>
                <p:cNvPr id="1487" name="Google Shape;1487;g382062e5864_0_2365"/>
                <p:cNvSpPr/>
                <p:nvPr/>
              </p:nvSpPr>
              <p:spPr>
                <a:xfrm>
                  <a:off x="7663532" y="1035409"/>
                  <a:ext cx="6354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4000" b="1" i="0" u="none" strike="noStrike" cap="none">
                      <a:solidFill>
                        <a:srgbClr val="FF6600"/>
                      </a:solidFill>
                      <a:latin typeface="Arial"/>
                      <a:ea typeface="Arial"/>
                      <a:cs typeface="Arial"/>
                      <a:sym typeface="Arial"/>
                    </a:rPr>
                    <a:t>愛</a:t>
                  </a:r>
                  <a:endParaRPr/>
                </a:p>
              </p:txBody>
            </p:sp>
            <p:sp>
              <p:nvSpPr>
                <p:cNvPr id="1488" name="Google Shape;1488;g382062e5864_0_2365"/>
                <p:cNvSpPr/>
                <p:nvPr/>
              </p:nvSpPr>
              <p:spPr>
                <a:xfrm rot="483394">
                  <a:off x="8234177" y="1086324"/>
                  <a:ext cx="595073" cy="5847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你</a:t>
                  </a:r>
                  <a:endParaRPr/>
                </a:p>
              </p:txBody>
            </p:sp>
          </p:grpSp>
          <p:pic>
            <p:nvPicPr>
              <p:cNvPr id="1489" name="Google Shape;1489;g382062e5864_0_2365"/>
              <p:cNvPicPr preferRelativeResize="0"/>
              <p:nvPr/>
            </p:nvPicPr>
            <p:blipFill rotWithShape="1">
              <a:blip r:embed="rId8">
                <a:alphaModFix/>
              </a:blip>
              <a:srcRect l="53153" t="26281" r="25811" b="52121"/>
              <a:stretch/>
            </p:blipFill>
            <p:spPr>
              <a:xfrm>
                <a:off x="9151383" y="884745"/>
                <a:ext cx="404031" cy="584776"/>
              </a:xfrm>
              <a:prstGeom prst="rect">
                <a:avLst/>
              </a:prstGeom>
              <a:noFill/>
              <a:ln>
                <a:noFill/>
              </a:ln>
            </p:spPr>
          </p:pic>
        </p:grpSp>
        <p:sp>
          <p:nvSpPr>
            <p:cNvPr id="1490" name="Google Shape;1490;g382062e5864_0_2365"/>
            <p:cNvSpPr txBox="1"/>
            <p:nvPr/>
          </p:nvSpPr>
          <p:spPr>
            <a:xfrm>
              <a:off x="2699316" y="746760"/>
              <a:ext cx="4900800" cy="1367700"/>
            </a:xfrm>
            <a:prstGeom prst="rect">
              <a:avLst/>
            </a:prstGeom>
            <a:noFill/>
            <a:ln>
              <a:noFill/>
            </a:ln>
          </p:spPr>
          <p:txBody>
            <a:bodyPr spcFirstLastPara="1" wrap="square" lIns="36575" tIns="36575" rIns="36575" bIns="36575" anchor="t" anchorCtr="0">
              <a:noAutofit/>
            </a:bodyPr>
            <a:lstStyle/>
            <a:p>
              <a:pPr marL="0" marR="0" lvl="0" indent="0" algn="ctr" rtl="0">
                <a:spcBef>
                  <a:spcPts val="0"/>
                </a:spcBef>
                <a:spcAft>
                  <a:spcPts val="0"/>
                </a:spcAft>
                <a:buNone/>
              </a:pPr>
              <a:r>
                <a:rPr lang="zh-TW" sz="8000" b="1" i="0" u="none" strike="noStrike" cap="none">
                  <a:solidFill>
                    <a:srgbClr val="FFFFFF"/>
                  </a:solidFill>
                  <a:latin typeface="Arial"/>
                  <a:ea typeface="Arial"/>
                  <a:cs typeface="Arial"/>
                  <a:sym typeface="Arial"/>
                </a:rPr>
                <a:t>師情話語</a:t>
              </a:r>
              <a:endParaRPr sz="1800" b="1" i="0" u="none" strike="noStrike" cap="none">
                <a:solidFill>
                  <a:srgbClr val="FFFFFF"/>
                </a:solidFill>
                <a:latin typeface="Arial"/>
                <a:ea typeface="Arial"/>
                <a:cs typeface="Arial"/>
                <a:sym typeface="Arial"/>
              </a:endParaRPr>
            </a:p>
          </p:txBody>
        </p:sp>
      </p:grpSp>
      <p:sp>
        <p:nvSpPr>
          <p:cNvPr id="1491" name="Google Shape;1491;g382062e5864_0_2365"/>
          <p:cNvSpPr/>
          <p:nvPr/>
        </p:nvSpPr>
        <p:spPr>
          <a:xfrm>
            <a:off x="4110330" y="7011126"/>
            <a:ext cx="3000900" cy="461700"/>
          </a:xfrm>
          <a:prstGeom prst="rect">
            <a:avLst/>
          </a:prstGeom>
          <a:noFill/>
          <a:ln>
            <a:noFill/>
          </a:ln>
          <a:effectLst>
            <a:outerShdw blurRad="50800" sx="1000" sy="1000" algn="ctr" rotWithShape="0">
              <a:schemeClr val="lt1"/>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8D5E2F"/>
                </a:solidFill>
                <a:latin typeface="Arial"/>
                <a:ea typeface="Arial"/>
                <a:cs typeface="Arial"/>
                <a:sym typeface="Arial"/>
              </a:rPr>
              <a:t>輔導處邀您共襄盛舉</a:t>
            </a:r>
            <a:endParaRPr sz="2400" b="0" i="0" u="none" strike="noStrike" cap="none">
              <a:solidFill>
                <a:srgbClr val="8D5E2F"/>
              </a:solidFill>
              <a:latin typeface="Calibri"/>
              <a:ea typeface="Calibri"/>
              <a:cs typeface="Calibri"/>
              <a:sym typeface="Calibri"/>
            </a:endParaRPr>
          </a:p>
        </p:txBody>
      </p:sp>
      <p:sp>
        <p:nvSpPr>
          <p:cNvPr id="1492" name="Google Shape;1492;g382062e5864_0_2365"/>
          <p:cNvSpPr/>
          <p:nvPr/>
        </p:nvSpPr>
        <p:spPr>
          <a:xfrm>
            <a:off x="591127" y="1904174"/>
            <a:ext cx="9009900" cy="4463400"/>
          </a:xfrm>
          <a:prstGeom prst="rect">
            <a:avLst/>
          </a:prstGeom>
          <a:blipFill rotWithShape="1">
            <a:blip r:embed="rId9">
              <a:alphaModFix amt="20000"/>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93" name="Google Shape;1493;g382062e5864_0_2365"/>
          <p:cNvSpPr txBox="1"/>
          <p:nvPr/>
        </p:nvSpPr>
        <p:spPr>
          <a:xfrm>
            <a:off x="1502084" y="2039058"/>
            <a:ext cx="1259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黃畇芸</a:t>
            </a:r>
            <a:endParaRPr/>
          </a:p>
        </p:txBody>
      </p:sp>
      <p:sp>
        <p:nvSpPr>
          <p:cNvPr id="1494" name="Google Shape;1494;g382062e5864_0_2365"/>
          <p:cNvSpPr txBox="1"/>
          <p:nvPr/>
        </p:nvSpPr>
        <p:spPr>
          <a:xfrm>
            <a:off x="2705664" y="2040269"/>
            <a:ext cx="72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想對</a:t>
            </a:r>
            <a:endParaRPr/>
          </a:p>
        </p:txBody>
      </p:sp>
      <p:sp>
        <p:nvSpPr>
          <p:cNvPr id="1495" name="Google Shape;1495;g382062e5864_0_2365"/>
          <p:cNvSpPr txBox="1"/>
          <p:nvPr/>
        </p:nvSpPr>
        <p:spPr>
          <a:xfrm>
            <a:off x="3521821" y="2043544"/>
            <a:ext cx="13320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黃耀輝</a:t>
            </a:r>
            <a:endParaRPr/>
          </a:p>
        </p:txBody>
      </p:sp>
      <p:sp>
        <p:nvSpPr>
          <p:cNvPr id="1496" name="Google Shape;1496;g382062e5864_0_2365"/>
          <p:cNvSpPr txBox="1"/>
          <p:nvPr/>
        </p:nvSpPr>
        <p:spPr>
          <a:xfrm>
            <a:off x="4803275" y="2056193"/>
            <a:ext cx="914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老師說</a:t>
            </a:r>
            <a:endParaRPr/>
          </a:p>
        </p:txBody>
      </p:sp>
      <p:sp>
        <p:nvSpPr>
          <p:cNvPr id="1497" name="Google Shape;1497;g382062e5864_0_2365"/>
          <p:cNvSpPr txBox="1"/>
          <p:nvPr/>
        </p:nvSpPr>
        <p:spPr>
          <a:xfrm>
            <a:off x="1064150" y="2753325"/>
            <a:ext cx="7262400" cy="21240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zh-TW" sz="3300">
                <a:solidFill>
                  <a:schemeClr val="dk1"/>
                </a:solidFill>
                <a:latin typeface="DFKai-SB"/>
                <a:ea typeface="DFKai-SB"/>
                <a:cs typeface="DFKai-SB"/>
                <a:sym typeface="DFKai-SB"/>
              </a:rPr>
              <a:t>謝謝耀輝老師，教我們很多東西 </a:t>
            </a:r>
            <a:endParaRPr sz="3300">
              <a:solidFill>
                <a:schemeClr val="dk1"/>
              </a:solidFill>
              <a:latin typeface="DFKai-SB"/>
              <a:ea typeface="DFKai-SB"/>
              <a:cs typeface="DFKai-SB"/>
              <a:sym typeface="DFKai-SB"/>
            </a:endParaRPr>
          </a:p>
          <a:p>
            <a:pPr marL="0" lvl="0" indent="0" algn="l" rtl="0">
              <a:spcBef>
                <a:spcPts val="0"/>
              </a:spcBef>
              <a:spcAft>
                <a:spcPts val="0"/>
              </a:spcAft>
              <a:buSzPts val="1100"/>
              <a:buNone/>
            </a:pPr>
            <a:r>
              <a:rPr lang="zh-TW" sz="3300">
                <a:solidFill>
                  <a:schemeClr val="dk1"/>
                </a:solidFill>
                <a:latin typeface="DFKai-SB"/>
                <a:ea typeface="DFKai-SB"/>
                <a:cs typeface="DFKai-SB"/>
                <a:sym typeface="DFKai-SB"/>
              </a:rPr>
              <a:t>上課幽默風趣，上你的課不會無聊</a:t>
            </a:r>
            <a:endParaRPr sz="3300">
              <a:solidFill>
                <a:schemeClr val="dk1"/>
              </a:solidFill>
              <a:latin typeface="DFKai-SB"/>
              <a:ea typeface="DFKai-SB"/>
              <a:cs typeface="DFKai-SB"/>
              <a:sym typeface="DFKai-SB"/>
            </a:endParaRPr>
          </a:p>
          <a:p>
            <a:pPr marL="0" lvl="0" indent="0" algn="l" rtl="0">
              <a:spcBef>
                <a:spcPts val="0"/>
              </a:spcBef>
              <a:spcAft>
                <a:spcPts val="0"/>
              </a:spcAft>
              <a:buSzPts val="1100"/>
              <a:buNone/>
            </a:pPr>
            <a:r>
              <a:rPr lang="zh-TW" sz="3300">
                <a:solidFill>
                  <a:schemeClr val="dk1"/>
                </a:solidFill>
                <a:latin typeface="DFKai-SB"/>
                <a:ea typeface="DFKai-SB"/>
                <a:cs typeface="DFKai-SB"/>
                <a:sym typeface="DFKai-SB"/>
              </a:rPr>
              <a:t>並且說得方式讓人容易理解 </a:t>
            </a:r>
            <a:endParaRPr sz="3300">
              <a:solidFill>
                <a:schemeClr val="dk1"/>
              </a:solidFill>
              <a:latin typeface="DFKai-SB"/>
              <a:ea typeface="DFKai-SB"/>
              <a:cs typeface="DFKai-SB"/>
              <a:sym typeface="DFKai-SB"/>
            </a:endParaRPr>
          </a:p>
          <a:p>
            <a:pPr marL="0" lvl="0" indent="0" algn="l" rtl="0">
              <a:spcBef>
                <a:spcPts val="0"/>
              </a:spcBef>
              <a:spcAft>
                <a:spcPts val="0"/>
              </a:spcAft>
              <a:buSzPts val="1100"/>
              <a:buNone/>
            </a:pPr>
            <a:r>
              <a:rPr lang="zh-TW" sz="3300">
                <a:solidFill>
                  <a:schemeClr val="dk1"/>
                </a:solidFill>
                <a:latin typeface="DFKai-SB"/>
                <a:ea typeface="DFKai-SB"/>
                <a:cs typeface="DFKai-SB"/>
                <a:sym typeface="DFKai-SB"/>
              </a:rPr>
              <a:t>每次上您的課都收穫滿滿！</a:t>
            </a:r>
            <a:endParaRPr sz="4400">
              <a:solidFill>
                <a:schemeClr val="dk1"/>
              </a:solidFill>
              <a:latin typeface="DFKai-SB"/>
              <a:ea typeface="DFKai-SB"/>
              <a:cs typeface="DFKai-SB"/>
              <a:sym typeface="DFKai-SB"/>
            </a:endParaRPr>
          </a:p>
        </p:txBody>
      </p:sp>
      <p:sp>
        <p:nvSpPr>
          <p:cNvPr id="1498" name="Google Shape;1498;g382062e5864_0_2365"/>
          <p:cNvSpPr txBox="1"/>
          <p:nvPr/>
        </p:nvSpPr>
        <p:spPr>
          <a:xfrm>
            <a:off x="807369" y="2056193"/>
            <a:ext cx="755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Calibri"/>
                <a:ea typeface="Calibri"/>
                <a:cs typeface="Calibri"/>
                <a:sym typeface="Calibri"/>
              </a:rPr>
              <a:t>910</a:t>
            </a:r>
            <a:endParaRPr/>
          </a:p>
        </p:txBody>
      </p:sp>
      <p:pic>
        <p:nvPicPr>
          <p:cNvPr id="1499" name="Google Shape;1499;g382062e5864_0_2365"/>
          <p:cNvPicPr preferRelativeResize="0"/>
          <p:nvPr/>
        </p:nvPicPr>
        <p:blipFill rotWithShape="1">
          <a:blip r:embed="rId10">
            <a:alphaModFix/>
          </a:blip>
          <a:srcRect/>
          <a:stretch/>
        </p:blipFill>
        <p:spPr>
          <a:xfrm>
            <a:off x="7348350" y="4471850"/>
            <a:ext cx="2572900" cy="257287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503"/>
        <p:cNvGrpSpPr/>
        <p:nvPr/>
      </p:nvGrpSpPr>
      <p:grpSpPr>
        <a:xfrm>
          <a:off x="0" y="0"/>
          <a:ext cx="0" cy="0"/>
          <a:chOff x="0" y="0"/>
          <a:chExt cx="0" cy="0"/>
        </a:xfrm>
      </p:grpSpPr>
      <p:pic>
        <p:nvPicPr>
          <p:cNvPr id="1504" name="Google Shape;1504;g382062e5864_0_2333" descr="未命名設計 (1)"/>
          <p:cNvPicPr preferRelativeResize="0"/>
          <p:nvPr/>
        </p:nvPicPr>
        <p:blipFill rotWithShape="1">
          <a:blip r:embed="rId3">
            <a:alphaModFix/>
          </a:blip>
          <a:srcRect r="55656" b="82022"/>
          <a:stretch/>
        </p:blipFill>
        <p:spPr>
          <a:xfrm rot="5400000">
            <a:off x="8056536" y="716276"/>
            <a:ext cx="3351558" cy="1922175"/>
          </a:xfrm>
          <a:prstGeom prst="rect">
            <a:avLst/>
          </a:prstGeom>
          <a:noFill/>
          <a:ln>
            <a:noFill/>
          </a:ln>
        </p:spPr>
      </p:pic>
      <p:pic>
        <p:nvPicPr>
          <p:cNvPr id="1505" name="Google Shape;1505;g382062e5864_0_2333" descr="未命名設計 (1)"/>
          <p:cNvPicPr preferRelativeResize="0"/>
          <p:nvPr/>
        </p:nvPicPr>
        <p:blipFill rotWithShape="1">
          <a:blip r:embed="rId4">
            <a:alphaModFix/>
          </a:blip>
          <a:srcRect t="21778" r="85905" b="51350"/>
          <a:stretch/>
        </p:blipFill>
        <p:spPr>
          <a:xfrm rot="5400000">
            <a:off x="7313070" y="-902308"/>
            <a:ext cx="1065214" cy="2872999"/>
          </a:xfrm>
          <a:prstGeom prst="rect">
            <a:avLst/>
          </a:prstGeom>
          <a:noFill/>
          <a:ln>
            <a:noFill/>
          </a:ln>
        </p:spPr>
      </p:pic>
      <p:pic>
        <p:nvPicPr>
          <p:cNvPr id="1506" name="Google Shape;1506;g382062e5864_0_2333" descr="未命名設計 (1)"/>
          <p:cNvPicPr preferRelativeResize="0"/>
          <p:nvPr/>
        </p:nvPicPr>
        <p:blipFill rotWithShape="1">
          <a:blip r:embed="rId5">
            <a:alphaModFix/>
          </a:blip>
          <a:srcRect t="65462" r="76096"/>
          <a:stretch/>
        </p:blipFill>
        <p:spPr>
          <a:xfrm rot="5400000">
            <a:off x="938098" y="-934920"/>
            <a:ext cx="1793877" cy="3666893"/>
          </a:xfrm>
          <a:prstGeom prst="rect">
            <a:avLst/>
          </a:prstGeom>
          <a:noFill/>
          <a:ln>
            <a:noFill/>
          </a:ln>
        </p:spPr>
      </p:pic>
      <p:pic>
        <p:nvPicPr>
          <p:cNvPr id="1507" name="Google Shape;1507;g382062e5864_0_2333" descr="未命名設計 (1)"/>
          <p:cNvPicPr preferRelativeResize="0"/>
          <p:nvPr/>
        </p:nvPicPr>
        <p:blipFill rotWithShape="1">
          <a:blip r:embed="rId5">
            <a:alphaModFix/>
          </a:blip>
          <a:srcRect l="56531" b="77862"/>
          <a:stretch/>
        </p:blipFill>
        <p:spPr>
          <a:xfrm rot="5400000">
            <a:off x="7867303" y="4733578"/>
            <a:ext cx="3285352" cy="2366847"/>
          </a:xfrm>
          <a:prstGeom prst="rect">
            <a:avLst/>
          </a:prstGeom>
          <a:noFill/>
          <a:ln>
            <a:noFill/>
          </a:ln>
        </p:spPr>
      </p:pic>
      <p:pic>
        <p:nvPicPr>
          <p:cNvPr id="1508" name="Google Shape;1508;g382062e5864_0_2333" descr="未命名設計 (1)"/>
          <p:cNvPicPr preferRelativeResize="0"/>
          <p:nvPr/>
        </p:nvPicPr>
        <p:blipFill rotWithShape="1">
          <a:blip r:embed="rId5">
            <a:alphaModFix/>
          </a:blip>
          <a:srcRect l="76656" t="24451" b="49074"/>
          <a:stretch/>
        </p:blipFill>
        <p:spPr>
          <a:xfrm rot="5400000">
            <a:off x="3496961" y="5262256"/>
            <a:ext cx="1764284" cy="2830552"/>
          </a:xfrm>
          <a:prstGeom prst="rect">
            <a:avLst/>
          </a:prstGeom>
          <a:noFill/>
          <a:ln>
            <a:noFill/>
          </a:ln>
        </p:spPr>
      </p:pic>
      <p:pic>
        <p:nvPicPr>
          <p:cNvPr id="1509" name="Google Shape;1509;g382062e5864_0_2333" descr="未命名設計 (1)"/>
          <p:cNvPicPr preferRelativeResize="0"/>
          <p:nvPr/>
        </p:nvPicPr>
        <p:blipFill rotWithShape="1">
          <a:blip r:embed="rId5">
            <a:alphaModFix/>
          </a:blip>
          <a:srcRect l="76656" t="74917" b="-169"/>
          <a:stretch/>
        </p:blipFill>
        <p:spPr>
          <a:xfrm rot="5400000">
            <a:off x="447382" y="5342740"/>
            <a:ext cx="1764284" cy="2699792"/>
          </a:xfrm>
          <a:prstGeom prst="rect">
            <a:avLst/>
          </a:prstGeom>
          <a:noFill/>
          <a:ln>
            <a:noFill/>
          </a:ln>
        </p:spPr>
      </p:pic>
      <p:sp>
        <p:nvSpPr>
          <p:cNvPr id="1510" name="Google Shape;1510;g382062e5864_0_2333"/>
          <p:cNvSpPr/>
          <p:nvPr/>
        </p:nvSpPr>
        <p:spPr>
          <a:xfrm>
            <a:off x="772459" y="184093"/>
            <a:ext cx="52821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548135"/>
                </a:solidFill>
                <a:latin typeface="Arial"/>
                <a:ea typeface="Arial"/>
                <a:cs typeface="Arial"/>
                <a:sym typeface="Arial"/>
              </a:rPr>
              <a:t>國風國中 11</a:t>
            </a:r>
            <a:r>
              <a:rPr lang="zh-TW" sz="2400">
                <a:solidFill>
                  <a:srgbClr val="548135"/>
                </a:solidFill>
              </a:rPr>
              <a:t>4</a:t>
            </a:r>
            <a:r>
              <a:rPr lang="zh-TW" sz="2400" b="0" i="0" u="none" strike="noStrike" cap="none">
                <a:solidFill>
                  <a:srgbClr val="548135"/>
                </a:solidFill>
                <a:latin typeface="Arial"/>
                <a:ea typeface="Arial"/>
                <a:cs typeface="Arial"/>
                <a:sym typeface="Arial"/>
              </a:rPr>
              <a:t>學年度 教師節感恩活動 </a:t>
            </a:r>
            <a:endParaRPr sz="2400" b="0" i="0" u="none" strike="noStrike" cap="none">
              <a:solidFill>
                <a:srgbClr val="548135"/>
              </a:solidFill>
              <a:latin typeface="Arial"/>
              <a:ea typeface="Arial"/>
              <a:cs typeface="Arial"/>
              <a:sym typeface="Arial"/>
            </a:endParaRPr>
          </a:p>
        </p:txBody>
      </p:sp>
      <p:pic>
        <p:nvPicPr>
          <p:cNvPr id="1511" name="Google Shape;1511;g382062e5864_0_2333"/>
          <p:cNvPicPr preferRelativeResize="0"/>
          <p:nvPr/>
        </p:nvPicPr>
        <p:blipFill rotWithShape="1">
          <a:blip r:embed="rId6">
            <a:alphaModFix/>
          </a:blip>
          <a:srcRect/>
          <a:stretch/>
        </p:blipFill>
        <p:spPr>
          <a:xfrm>
            <a:off x="138184" y="46804"/>
            <a:ext cx="634275" cy="634275"/>
          </a:xfrm>
          <a:prstGeom prst="rect">
            <a:avLst/>
          </a:prstGeom>
          <a:noFill/>
          <a:ln>
            <a:noFill/>
          </a:ln>
        </p:spPr>
      </p:pic>
      <p:grpSp>
        <p:nvGrpSpPr>
          <p:cNvPr id="1512" name="Google Shape;1512;g382062e5864_0_2333"/>
          <p:cNvGrpSpPr/>
          <p:nvPr/>
        </p:nvGrpSpPr>
        <p:grpSpPr>
          <a:xfrm>
            <a:off x="2699316" y="-113772"/>
            <a:ext cx="7543462" cy="2273808"/>
            <a:chOff x="2699316" y="-113772"/>
            <a:chExt cx="7543462" cy="2273808"/>
          </a:xfrm>
        </p:grpSpPr>
        <p:grpSp>
          <p:nvGrpSpPr>
            <p:cNvPr id="1513" name="Google Shape;1513;g382062e5864_0_2333"/>
            <p:cNvGrpSpPr/>
            <p:nvPr/>
          </p:nvGrpSpPr>
          <p:grpSpPr>
            <a:xfrm>
              <a:off x="6915981" y="-113772"/>
              <a:ext cx="3326797" cy="2273808"/>
              <a:chOff x="6518494" y="19393"/>
              <a:chExt cx="3326797" cy="2273808"/>
            </a:xfrm>
          </p:grpSpPr>
          <p:pic>
            <p:nvPicPr>
              <p:cNvPr id="1514" name="Google Shape;1514;g382062e5864_0_2333"/>
              <p:cNvPicPr preferRelativeResize="0"/>
              <p:nvPr/>
            </p:nvPicPr>
            <p:blipFill rotWithShape="1">
              <a:blip r:embed="rId7">
                <a:alphaModFix/>
              </a:blip>
              <a:srcRect l="21338" t="2950" r="54525" b="67453"/>
              <a:stretch/>
            </p:blipFill>
            <p:spPr>
              <a:xfrm rot="-470706">
                <a:off x="6631473" y="222277"/>
                <a:ext cx="3100840" cy="1868041"/>
              </a:xfrm>
              <a:prstGeom prst="rect">
                <a:avLst/>
              </a:prstGeom>
              <a:noFill/>
              <a:ln>
                <a:noFill/>
              </a:ln>
            </p:spPr>
          </p:pic>
          <p:grpSp>
            <p:nvGrpSpPr>
              <p:cNvPr id="1515" name="Google Shape;1515;g382062e5864_0_2333"/>
              <p:cNvGrpSpPr/>
              <p:nvPr/>
            </p:nvGrpSpPr>
            <p:grpSpPr>
              <a:xfrm>
                <a:off x="7158974" y="592357"/>
                <a:ext cx="2324700" cy="1241888"/>
                <a:chOff x="6822758" y="501521"/>
                <a:chExt cx="2324700" cy="1241888"/>
              </a:xfrm>
            </p:grpSpPr>
            <p:sp>
              <p:nvSpPr>
                <p:cNvPr id="1516" name="Google Shape;1516;g382062e5864_0_2333"/>
                <p:cNvSpPr txBox="1"/>
                <p:nvPr/>
              </p:nvSpPr>
              <p:spPr>
                <a:xfrm>
                  <a:off x="6822758" y="501521"/>
                  <a:ext cx="23247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大聲說出</a:t>
                  </a:r>
                  <a:endParaRPr sz="3200" b="1" i="0" u="none" strike="noStrike" cap="none">
                    <a:solidFill>
                      <a:srgbClr val="FF6600"/>
                    </a:solidFill>
                    <a:latin typeface="Arial"/>
                    <a:ea typeface="Arial"/>
                    <a:cs typeface="Arial"/>
                    <a:sym typeface="Arial"/>
                  </a:endParaRPr>
                </a:p>
              </p:txBody>
            </p:sp>
            <p:sp>
              <p:nvSpPr>
                <p:cNvPr id="1517" name="Google Shape;1517;g382062e5864_0_2333"/>
                <p:cNvSpPr/>
                <p:nvPr/>
              </p:nvSpPr>
              <p:spPr>
                <a:xfrm rot="-654668">
                  <a:off x="7094274" y="1102348"/>
                  <a:ext cx="633961" cy="5847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我</a:t>
                  </a:r>
                  <a:endParaRPr/>
                </a:p>
              </p:txBody>
            </p:sp>
            <p:sp>
              <p:nvSpPr>
                <p:cNvPr id="1518" name="Google Shape;1518;g382062e5864_0_2333"/>
                <p:cNvSpPr/>
                <p:nvPr/>
              </p:nvSpPr>
              <p:spPr>
                <a:xfrm>
                  <a:off x="7663532" y="1035409"/>
                  <a:ext cx="6354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4000" b="1" i="0" u="none" strike="noStrike" cap="none">
                      <a:solidFill>
                        <a:srgbClr val="FF6600"/>
                      </a:solidFill>
                      <a:latin typeface="Arial"/>
                      <a:ea typeface="Arial"/>
                      <a:cs typeface="Arial"/>
                      <a:sym typeface="Arial"/>
                    </a:rPr>
                    <a:t>愛</a:t>
                  </a:r>
                  <a:endParaRPr/>
                </a:p>
              </p:txBody>
            </p:sp>
            <p:sp>
              <p:nvSpPr>
                <p:cNvPr id="1519" name="Google Shape;1519;g382062e5864_0_2333"/>
                <p:cNvSpPr/>
                <p:nvPr/>
              </p:nvSpPr>
              <p:spPr>
                <a:xfrm rot="483394">
                  <a:off x="8234177" y="1086324"/>
                  <a:ext cx="595073" cy="5847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你</a:t>
                  </a:r>
                  <a:endParaRPr/>
                </a:p>
              </p:txBody>
            </p:sp>
          </p:grpSp>
          <p:pic>
            <p:nvPicPr>
              <p:cNvPr id="1520" name="Google Shape;1520;g382062e5864_0_2333"/>
              <p:cNvPicPr preferRelativeResize="0"/>
              <p:nvPr/>
            </p:nvPicPr>
            <p:blipFill rotWithShape="1">
              <a:blip r:embed="rId8">
                <a:alphaModFix/>
              </a:blip>
              <a:srcRect l="53153" t="26281" r="25811" b="52121"/>
              <a:stretch/>
            </p:blipFill>
            <p:spPr>
              <a:xfrm>
                <a:off x="9151383" y="884745"/>
                <a:ext cx="404031" cy="584776"/>
              </a:xfrm>
              <a:prstGeom prst="rect">
                <a:avLst/>
              </a:prstGeom>
              <a:noFill/>
              <a:ln>
                <a:noFill/>
              </a:ln>
            </p:spPr>
          </p:pic>
        </p:grpSp>
        <p:sp>
          <p:nvSpPr>
            <p:cNvPr id="1521" name="Google Shape;1521;g382062e5864_0_2333"/>
            <p:cNvSpPr txBox="1"/>
            <p:nvPr/>
          </p:nvSpPr>
          <p:spPr>
            <a:xfrm>
              <a:off x="2699316" y="746760"/>
              <a:ext cx="4900800" cy="1367700"/>
            </a:xfrm>
            <a:prstGeom prst="rect">
              <a:avLst/>
            </a:prstGeom>
            <a:noFill/>
            <a:ln>
              <a:noFill/>
            </a:ln>
          </p:spPr>
          <p:txBody>
            <a:bodyPr spcFirstLastPara="1" wrap="square" lIns="36575" tIns="36575" rIns="36575" bIns="36575" anchor="t" anchorCtr="0">
              <a:noAutofit/>
            </a:bodyPr>
            <a:lstStyle/>
            <a:p>
              <a:pPr marL="0" marR="0" lvl="0" indent="0" algn="ctr" rtl="0">
                <a:spcBef>
                  <a:spcPts val="0"/>
                </a:spcBef>
                <a:spcAft>
                  <a:spcPts val="0"/>
                </a:spcAft>
                <a:buNone/>
              </a:pPr>
              <a:r>
                <a:rPr lang="zh-TW" sz="8000" b="1" i="0" u="none" strike="noStrike" cap="none">
                  <a:solidFill>
                    <a:srgbClr val="FFFFFF"/>
                  </a:solidFill>
                  <a:latin typeface="Arial"/>
                  <a:ea typeface="Arial"/>
                  <a:cs typeface="Arial"/>
                  <a:sym typeface="Arial"/>
                </a:rPr>
                <a:t>師情話語</a:t>
              </a:r>
              <a:endParaRPr sz="1800" b="1" i="0" u="none" strike="noStrike" cap="none">
                <a:solidFill>
                  <a:srgbClr val="FFFFFF"/>
                </a:solidFill>
                <a:latin typeface="Arial"/>
                <a:ea typeface="Arial"/>
                <a:cs typeface="Arial"/>
                <a:sym typeface="Arial"/>
              </a:endParaRPr>
            </a:p>
          </p:txBody>
        </p:sp>
      </p:grpSp>
      <p:sp>
        <p:nvSpPr>
          <p:cNvPr id="1522" name="Google Shape;1522;g382062e5864_0_2333"/>
          <p:cNvSpPr/>
          <p:nvPr/>
        </p:nvSpPr>
        <p:spPr>
          <a:xfrm>
            <a:off x="4110330" y="7011126"/>
            <a:ext cx="3000900" cy="461700"/>
          </a:xfrm>
          <a:prstGeom prst="rect">
            <a:avLst/>
          </a:prstGeom>
          <a:noFill/>
          <a:ln>
            <a:noFill/>
          </a:ln>
          <a:effectLst>
            <a:outerShdw blurRad="50800" sx="1000" sy="1000" algn="ctr" rotWithShape="0">
              <a:schemeClr val="lt1"/>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8D5E2F"/>
                </a:solidFill>
                <a:latin typeface="Arial"/>
                <a:ea typeface="Arial"/>
                <a:cs typeface="Arial"/>
                <a:sym typeface="Arial"/>
              </a:rPr>
              <a:t>輔導處邀您共襄盛舉</a:t>
            </a:r>
            <a:endParaRPr sz="2400" b="0" i="0" u="none" strike="noStrike" cap="none">
              <a:solidFill>
                <a:srgbClr val="8D5E2F"/>
              </a:solidFill>
              <a:latin typeface="Calibri"/>
              <a:ea typeface="Calibri"/>
              <a:cs typeface="Calibri"/>
              <a:sym typeface="Calibri"/>
            </a:endParaRPr>
          </a:p>
        </p:txBody>
      </p:sp>
      <p:sp>
        <p:nvSpPr>
          <p:cNvPr id="1523" name="Google Shape;1523;g382062e5864_0_2333"/>
          <p:cNvSpPr/>
          <p:nvPr/>
        </p:nvSpPr>
        <p:spPr>
          <a:xfrm>
            <a:off x="591127" y="1904174"/>
            <a:ext cx="9009900" cy="4463400"/>
          </a:xfrm>
          <a:prstGeom prst="rect">
            <a:avLst/>
          </a:prstGeom>
          <a:blipFill rotWithShape="1">
            <a:blip r:embed="rId9">
              <a:alphaModFix amt="20000"/>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24" name="Google Shape;1524;g382062e5864_0_2333"/>
          <p:cNvSpPr txBox="1"/>
          <p:nvPr/>
        </p:nvSpPr>
        <p:spPr>
          <a:xfrm>
            <a:off x="1502084" y="2039058"/>
            <a:ext cx="1259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林義軒</a:t>
            </a:r>
            <a:endParaRPr/>
          </a:p>
        </p:txBody>
      </p:sp>
      <p:sp>
        <p:nvSpPr>
          <p:cNvPr id="1525" name="Google Shape;1525;g382062e5864_0_2333"/>
          <p:cNvSpPr txBox="1"/>
          <p:nvPr/>
        </p:nvSpPr>
        <p:spPr>
          <a:xfrm>
            <a:off x="2705664" y="2040269"/>
            <a:ext cx="72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想對</a:t>
            </a:r>
            <a:endParaRPr/>
          </a:p>
        </p:txBody>
      </p:sp>
      <p:sp>
        <p:nvSpPr>
          <p:cNvPr id="1526" name="Google Shape;1526;g382062e5864_0_2333"/>
          <p:cNvSpPr txBox="1"/>
          <p:nvPr/>
        </p:nvSpPr>
        <p:spPr>
          <a:xfrm>
            <a:off x="3521821" y="2043544"/>
            <a:ext cx="13320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黃耀輝</a:t>
            </a:r>
            <a:endParaRPr/>
          </a:p>
        </p:txBody>
      </p:sp>
      <p:sp>
        <p:nvSpPr>
          <p:cNvPr id="1527" name="Google Shape;1527;g382062e5864_0_2333"/>
          <p:cNvSpPr txBox="1"/>
          <p:nvPr/>
        </p:nvSpPr>
        <p:spPr>
          <a:xfrm>
            <a:off x="4803275" y="2056193"/>
            <a:ext cx="914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老師說</a:t>
            </a:r>
            <a:endParaRPr/>
          </a:p>
        </p:txBody>
      </p:sp>
      <p:sp>
        <p:nvSpPr>
          <p:cNvPr id="1528" name="Google Shape;1528;g382062e5864_0_2333"/>
          <p:cNvSpPr txBox="1"/>
          <p:nvPr/>
        </p:nvSpPr>
        <p:spPr>
          <a:xfrm>
            <a:off x="1064150" y="2753325"/>
            <a:ext cx="7262400" cy="12930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zh-TW" sz="3900">
                <a:solidFill>
                  <a:schemeClr val="dk1"/>
                </a:solidFill>
                <a:latin typeface="DFKai-SB"/>
                <a:ea typeface="DFKai-SB"/>
                <a:cs typeface="DFKai-SB"/>
                <a:sym typeface="DFKai-SB"/>
              </a:rPr>
              <a:t>老師要教會我辛苦了</a:t>
            </a:r>
            <a:endParaRPr sz="3900">
              <a:solidFill>
                <a:schemeClr val="dk1"/>
              </a:solidFill>
              <a:latin typeface="DFKai-SB"/>
              <a:ea typeface="DFKai-SB"/>
              <a:cs typeface="DFKai-SB"/>
              <a:sym typeface="DFKai-SB"/>
            </a:endParaRPr>
          </a:p>
          <a:p>
            <a:pPr marL="0" lvl="0" indent="0" algn="l" rtl="0">
              <a:spcBef>
                <a:spcPts val="0"/>
              </a:spcBef>
              <a:spcAft>
                <a:spcPts val="0"/>
              </a:spcAft>
              <a:buSzPts val="1100"/>
              <a:buNone/>
            </a:pPr>
            <a:r>
              <a:rPr lang="zh-TW" sz="3900">
                <a:solidFill>
                  <a:schemeClr val="dk1"/>
                </a:solidFill>
                <a:latin typeface="DFKai-SB"/>
                <a:ea typeface="DFKai-SB"/>
                <a:cs typeface="DFKai-SB"/>
                <a:sym typeface="DFKai-SB"/>
              </a:rPr>
              <a:t>祝您教師節快樂</a:t>
            </a:r>
            <a:endParaRPr sz="5000">
              <a:solidFill>
                <a:schemeClr val="dk1"/>
              </a:solidFill>
              <a:latin typeface="DFKai-SB"/>
              <a:ea typeface="DFKai-SB"/>
              <a:cs typeface="DFKai-SB"/>
              <a:sym typeface="DFKai-SB"/>
            </a:endParaRPr>
          </a:p>
        </p:txBody>
      </p:sp>
      <p:sp>
        <p:nvSpPr>
          <p:cNvPr id="1529" name="Google Shape;1529;g382062e5864_0_2333"/>
          <p:cNvSpPr txBox="1"/>
          <p:nvPr/>
        </p:nvSpPr>
        <p:spPr>
          <a:xfrm>
            <a:off x="807369" y="2056193"/>
            <a:ext cx="755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Calibri"/>
                <a:ea typeface="Calibri"/>
                <a:cs typeface="Calibri"/>
                <a:sym typeface="Calibri"/>
              </a:rPr>
              <a:t>910</a:t>
            </a:r>
            <a:endParaRPr/>
          </a:p>
        </p:txBody>
      </p:sp>
      <p:pic>
        <p:nvPicPr>
          <p:cNvPr id="1530" name="Google Shape;1530;g382062e5864_0_2333"/>
          <p:cNvPicPr preferRelativeResize="0"/>
          <p:nvPr/>
        </p:nvPicPr>
        <p:blipFill rotWithShape="1">
          <a:blip r:embed="rId10">
            <a:alphaModFix/>
          </a:blip>
          <a:srcRect/>
          <a:stretch/>
        </p:blipFill>
        <p:spPr>
          <a:xfrm>
            <a:off x="7348350" y="4471850"/>
            <a:ext cx="2572900" cy="257287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534"/>
        <p:cNvGrpSpPr/>
        <p:nvPr/>
      </p:nvGrpSpPr>
      <p:grpSpPr>
        <a:xfrm>
          <a:off x="0" y="0"/>
          <a:ext cx="0" cy="0"/>
          <a:chOff x="0" y="0"/>
          <a:chExt cx="0" cy="0"/>
        </a:xfrm>
      </p:grpSpPr>
      <p:pic>
        <p:nvPicPr>
          <p:cNvPr id="1535" name="Google Shape;1535;g382062e5864_0_323" descr="未命名設計 (1)"/>
          <p:cNvPicPr preferRelativeResize="0"/>
          <p:nvPr/>
        </p:nvPicPr>
        <p:blipFill rotWithShape="1">
          <a:blip r:embed="rId3">
            <a:alphaModFix/>
          </a:blip>
          <a:srcRect r="55656" b="82022"/>
          <a:stretch/>
        </p:blipFill>
        <p:spPr>
          <a:xfrm rot="5400000">
            <a:off x="8056536" y="716276"/>
            <a:ext cx="3351558" cy="1922175"/>
          </a:xfrm>
          <a:prstGeom prst="rect">
            <a:avLst/>
          </a:prstGeom>
          <a:noFill/>
          <a:ln>
            <a:noFill/>
          </a:ln>
        </p:spPr>
      </p:pic>
      <p:pic>
        <p:nvPicPr>
          <p:cNvPr id="1536" name="Google Shape;1536;g382062e5864_0_323" descr="未命名設計 (1)"/>
          <p:cNvPicPr preferRelativeResize="0"/>
          <p:nvPr/>
        </p:nvPicPr>
        <p:blipFill rotWithShape="1">
          <a:blip r:embed="rId4">
            <a:alphaModFix/>
          </a:blip>
          <a:srcRect t="21778" r="85905" b="51350"/>
          <a:stretch/>
        </p:blipFill>
        <p:spPr>
          <a:xfrm rot="5400000">
            <a:off x="7313070" y="-902308"/>
            <a:ext cx="1065214" cy="2872999"/>
          </a:xfrm>
          <a:prstGeom prst="rect">
            <a:avLst/>
          </a:prstGeom>
          <a:noFill/>
          <a:ln>
            <a:noFill/>
          </a:ln>
        </p:spPr>
      </p:pic>
      <p:pic>
        <p:nvPicPr>
          <p:cNvPr id="1537" name="Google Shape;1537;g382062e5864_0_323" descr="未命名設計 (1)"/>
          <p:cNvPicPr preferRelativeResize="0"/>
          <p:nvPr/>
        </p:nvPicPr>
        <p:blipFill rotWithShape="1">
          <a:blip r:embed="rId5">
            <a:alphaModFix/>
          </a:blip>
          <a:srcRect t="65462" r="76096"/>
          <a:stretch/>
        </p:blipFill>
        <p:spPr>
          <a:xfrm rot="5400000">
            <a:off x="938098" y="-934920"/>
            <a:ext cx="1793877" cy="3666893"/>
          </a:xfrm>
          <a:prstGeom prst="rect">
            <a:avLst/>
          </a:prstGeom>
          <a:noFill/>
          <a:ln>
            <a:noFill/>
          </a:ln>
        </p:spPr>
      </p:pic>
      <p:pic>
        <p:nvPicPr>
          <p:cNvPr id="1538" name="Google Shape;1538;g382062e5864_0_323" descr="未命名設計 (1)"/>
          <p:cNvPicPr preferRelativeResize="0"/>
          <p:nvPr/>
        </p:nvPicPr>
        <p:blipFill rotWithShape="1">
          <a:blip r:embed="rId5">
            <a:alphaModFix/>
          </a:blip>
          <a:srcRect l="56531" b="77862"/>
          <a:stretch/>
        </p:blipFill>
        <p:spPr>
          <a:xfrm rot="5400000">
            <a:off x="7867303" y="4733578"/>
            <a:ext cx="3285352" cy="2366847"/>
          </a:xfrm>
          <a:prstGeom prst="rect">
            <a:avLst/>
          </a:prstGeom>
          <a:noFill/>
          <a:ln>
            <a:noFill/>
          </a:ln>
        </p:spPr>
      </p:pic>
      <p:pic>
        <p:nvPicPr>
          <p:cNvPr id="1539" name="Google Shape;1539;g382062e5864_0_323" descr="未命名設計 (1)"/>
          <p:cNvPicPr preferRelativeResize="0"/>
          <p:nvPr/>
        </p:nvPicPr>
        <p:blipFill rotWithShape="1">
          <a:blip r:embed="rId5">
            <a:alphaModFix/>
          </a:blip>
          <a:srcRect l="76656" t="24451" b="49074"/>
          <a:stretch/>
        </p:blipFill>
        <p:spPr>
          <a:xfrm rot="5400000">
            <a:off x="3496961" y="5262256"/>
            <a:ext cx="1764284" cy="2830552"/>
          </a:xfrm>
          <a:prstGeom prst="rect">
            <a:avLst/>
          </a:prstGeom>
          <a:noFill/>
          <a:ln>
            <a:noFill/>
          </a:ln>
        </p:spPr>
      </p:pic>
      <p:pic>
        <p:nvPicPr>
          <p:cNvPr id="1540" name="Google Shape;1540;g382062e5864_0_323" descr="未命名設計 (1)"/>
          <p:cNvPicPr preferRelativeResize="0"/>
          <p:nvPr/>
        </p:nvPicPr>
        <p:blipFill rotWithShape="1">
          <a:blip r:embed="rId5">
            <a:alphaModFix/>
          </a:blip>
          <a:srcRect l="76656" t="74917" b="-169"/>
          <a:stretch/>
        </p:blipFill>
        <p:spPr>
          <a:xfrm rot="5400000">
            <a:off x="447382" y="5342740"/>
            <a:ext cx="1764284" cy="2699792"/>
          </a:xfrm>
          <a:prstGeom prst="rect">
            <a:avLst/>
          </a:prstGeom>
          <a:noFill/>
          <a:ln>
            <a:noFill/>
          </a:ln>
        </p:spPr>
      </p:pic>
      <p:sp>
        <p:nvSpPr>
          <p:cNvPr id="1541" name="Google Shape;1541;g382062e5864_0_323"/>
          <p:cNvSpPr/>
          <p:nvPr/>
        </p:nvSpPr>
        <p:spPr>
          <a:xfrm>
            <a:off x="772459" y="184093"/>
            <a:ext cx="52821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548135"/>
                </a:solidFill>
                <a:latin typeface="Arial"/>
                <a:ea typeface="Arial"/>
                <a:cs typeface="Arial"/>
                <a:sym typeface="Arial"/>
              </a:rPr>
              <a:t>國風國中 11</a:t>
            </a:r>
            <a:r>
              <a:rPr lang="zh-TW" sz="2400">
                <a:solidFill>
                  <a:srgbClr val="548135"/>
                </a:solidFill>
              </a:rPr>
              <a:t>4</a:t>
            </a:r>
            <a:r>
              <a:rPr lang="zh-TW" sz="2400" b="0" i="0" u="none" strike="noStrike" cap="none">
                <a:solidFill>
                  <a:srgbClr val="548135"/>
                </a:solidFill>
                <a:latin typeface="Arial"/>
                <a:ea typeface="Arial"/>
                <a:cs typeface="Arial"/>
                <a:sym typeface="Arial"/>
              </a:rPr>
              <a:t>學年度 教師節感恩活動 </a:t>
            </a:r>
            <a:endParaRPr sz="2400" b="0" i="0" u="none" strike="noStrike" cap="none">
              <a:solidFill>
                <a:srgbClr val="548135"/>
              </a:solidFill>
              <a:latin typeface="Arial"/>
              <a:ea typeface="Arial"/>
              <a:cs typeface="Arial"/>
              <a:sym typeface="Arial"/>
            </a:endParaRPr>
          </a:p>
        </p:txBody>
      </p:sp>
      <p:pic>
        <p:nvPicPr>
          <p:cNvPr id="1542" name="Google Shape;1542;g382062e5864_0_323"/>
          <p:cNvPicPr preferRelativeResize="0"/>
          <p:nvPr/>
        </p:nvPicPr>
        <p:blipFill rotWithShape="1">
          <a:blip r:embed="rId6">
            <a:alphaModFix/>
          </a:blip>
          <a:srcRect/>
          <a:stretch/>
        </p:blipFill>
        <p:spPr>
          <a:xfrm>
            <a:off x="138184" y="46804"/>
            <a:ext cx="634275" cy="634275"/>
          </a:xfrm>
          <a:prstGeom prst="rect">
            <a:avLst/>
          </a:prstGeom>
          <a:noFill/>
          <a:ln>
            <a:noFill/>
          </a:ln>
        </p:spPr>
      </p:pic>
      <p:grpSp>
        <p:nvGrpSpPr>
          <p:cNvPr id="1543" name="Google Shape;1543;g382062e5864_0_323"/>
          <p:cNvGrpSpPr/>
          <p:nvPr/>
        </p:nvGrpSpPr>
        <p:grpSpPr>
          <a:xfrm>
            <a:off x="2699316" y="-113772"/>
            <a:ext cx="7543462" cy="2273808"/>
            <a:chOff x="2699316" y="-113772"/>
            <a:chExt cx="7543462" cy="2273808"/>
          </a:xfrm>
        </p:grpSpPr>
        <p:grpSp>
          <p:nvGrpSpPr>
            <p:cNvPr id="1544" name="Google Shape;1544;g382062e5864_0_323"/>
            <p:cNvGrpSpPr/>
            <p:nvPr/>
          </p:nvGrpSpPr>
          <p:grpSpPr>
            <a:xfrm>
              <a:off x="6915981" y="-113772"/>
              <a:ext cx="3326797" cy="2273808"/>
              <a:chOff x="6518494" y="19393"/>
              <a:chExt cx="3326797" cy="2273808"/>
            </a:xfrm>
          </p:grpSpPr>
          <p:pic>
            <p:nvPicPr>
              <p:cNvPr id="1545" name="Google Shape;1545;g382062e5864_0_323"/>
              <p:cNvPicPr preferRelativeResize="0"/>
              <p:nvPr/>
            </p:nvPicPr>
            <p:blipFill rotWithShape="1">
              <a:blip r:embed="rId7">
                <a:alphaModFix/>
              </a:blip>
              <a:srcRect l="21338" t="2950" r="54525" b="67453"/>
              <a:stretch/>
            </p:blipFill>
            <p:spPr>
              <a:xfrm rot="-470706">
                <a:off x="6631473" y="222277"/>
                <a:ext cx="3100840" cy="1868041"/>
              </a:xfrm>
              <a:prstGeom prst="rect">
                <a:avLst/>
              </a:prstGeom>
              <a:noFill/>
              <a:ln>
                <a:noFill/>
              </a:ln>
            </p:spPr>
          </p:pic>
          <p:grpSp>
            <p:nvGrpSpPr>
              <p:cNvPr id="1546" name="Google Shape;1546;g382062e5864_0_323"/>
              <p:cNvGrpSpPr/>
              <p:nvPr/>
            </p:nvGrpSpPr>
            <p:grpSpPr>
              <a:xfrm>
                <a:off x="7158974" y="592357"/>
                <a:ext cx="2324700" cy="1241888"/>
                <a:chOff x="6822758" y="501521"/>
                <a:chExt cx="2324700" cy="1241888"/>
              </a:xfrm>
            </p:grpSpPr>
            <p:sp>
              <p:nvSpPr>
                <p:cNvPr id="1547" name="Google Shape;1547;g382062e5864_0_323"/>
                <p:cNvSpPr txBox="1"/>
                <p:nvPr/>
              </p:nvSpPr>
              <p:spPr>
                <a:xfrm>
                  <a:off x="6822758" y="501521"/>
                  <a:ext cx="23247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大聲說出</a:t>
                  </a:r>
                  <a:endParaRPr sz="3200" b="1" i="0" u="none" strike="noStrike" cap="none">
                    <a:solidFill>
                      <a:srgbClr val="FF6600"/>
                    </a:solidFill>
                    <a:latin typeface="Arial"/>
                    <a:ea typeface="Arial"/>
                    <a:cs typeface="Arial"/>
                    <a:sym typeface="Arial"/>
                  </a:endParaRPr>
                </a:p>
              </p:txBody>
            </p:sp>
            <p:sp>
              <p:nvSpPr>
                <p:cNvPr id="1548" name="Google Shape;1548;g382062e5864_0_323"/>
                <p:cNvSpPr/>
                <p:nvPr/>
              </p:nvSpPr>
              <p:spPr>
                <a:xfrm rot="-654668">
                  <a:off x="7094274" y="1102348"/>
                  <a:ext cx="633961" cy="5847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我</a:t>
                  </a:r>
                  <a:endParaRPr/>
                </a:p>
              </p:txBody>
            </p:sp>
            <p:sp>
              <p:nvSpPr>
                <p:cNvPr id="1549" name="Google Shape;1549;g382062e5864_0_323"/>
                <p:cNvSpPr/>
                <p:nvPr/>
              </p:nvSpPr>
              <p:spPr>
                <a:xfrm>
                  <a:off x="7663532" y="1035409"/>
                  <a:ext cx="6354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4000" b="1" i="0" u="none" strike="noStrike" cap="none">
                      <a:solidFill>
                        <a:srgbClr val="FF6600"/>
                      </a:solidFill>
                      <a:latin typeface="Arial"/>
                      <a:ea typeface="Arial"/>
                      <a:cs typeface="Arial"/>
                      <a:sym typeface="Arial"/>
                    </a:rPr>
                    <a:t>愛</a:t>
                  </a:r>
                  <a:endParaRPr/>
                </a:p>
              </p:txBody>
            </p:sp>
            <p:sp>
              <p:nvSpPr>
                <p:cNvPr id="1550" name="Google Shape;1550;g382062e5864_0_323"/>
                <p:cNvSpPr/>
                <p:nvPr/>
              </p:nvSpPr>
              <p:spPr>
                <a:xfrm rot="483394">
                  <a:off x="8234177" y="1086324"/>
                  <a:ext cx="595073" cy="5847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你</a:t>
                  </a:r>
                  <a:endParaRPr/>
                </a:p>
              </p:txBody>
            </p:sp>
          </p:grpSp>
          <p:pic>
            <p:nvPicPr>
              <p:cNvPr id="1551" name="Google Shape;1551;g382062e5864_0_323"/>
              <p:cNvPicPr preferRelativeResize="0"/>
              <p:nvPr/>
            </p:nvPicPr>
            <p:blipFill rotWithShape="1">
              <a:blip r:embed="rId8">
                <a:alphaModFix/>
              </a:blip>
              <a:srcRect l="53153" t="26281" r="25811" b="52121"/>
              <a:stretch/>
            </p:blipFill>
            <p:spPr>
              <a:xfrm>
                <a:off x="9151383" y="884745"/>
                <a:ext cx="404031" cy="584776"/>
              </a:xfrm>
              <a:prstGeom prst="rect">
                <a:avLst/>
              </a:prstGeom>
              <a:noFill/>
              <a:ln>
                <a:noFill/>
              </a:ln>
            </p:spPr>
          </p:pic>
        </p:grpSp>
        <p:sp>
          <p:nvSpPr>
            <p:cNvPr id="1552" name="Google Shape;1552;g382062e5864_0_323"/>
            <p:cNvSpPr txBox="1"/>
            <p:nvPr/>
          </p:nvSpPr>
          <p:spPr>
            <a:xfrm>
              <a:off x="2699316" y="746760"/>
              <a:ext cx="4900800" cy="1367700"/>
            </a:xfrm>
            <a:prstGeom prst="rect">
              <a:avLst/>
            </a:prstGeom>
            <a:noFill/>
            <a:ln>
              <a:noFill/>
            </a:ln>
          </p:spPr>
          <p:txBody>
            <a:bodyPr spcFirstLastPara="1" wrap="square" lIns="36575" tIns="36575" rIns="36575" bIns="36575" anchor="t" anchorCtr="0">
              <a:noAutofit/>
            </a:bodyPr>
            <a:lstStyle/>
            <a:p>
              <a:pPr marL="0" marR="0" lvl="0" indent="0" algn="ctr" rtl="0">
                <a:spcBef>
                  <a:spcPts val="0"/>
                </a:spcBef>
                <a:spcAft>
                  <a:spcPts val="0"/>
                </a:spcAft>
                <a:buNone/>
              </a:pPr>
              <a:r>
                <a:rPr lang="zh-TW" sz="8000" b="1" i="0" u="none" strike="noStrike" cap="none">
                  <a:solidFill>
                    <a:srgbClr val="FFFFFF"/>
                  </a:solidFill>
                  <a:latin typeface="Arial"/>
                  <a:ea typeface="Arial"/>
                  <a:cs typeface="Arial"/>
                  <a:sym typeface="Arial"/>
                </a:rPr>
                <a:t>師情話語</a:t>
              </a:r>
              <a:endParaRPr sz="1800" b="1" i="0" u="none" strike="noStrike" cap="none">
                <a:solidFill>
                  <a:srgbClr val="FFFFFF"/>
                </a:solidFill>
                <a:latin typeface="Arial"/>
                <a:ea typeface="Arial"/>
                <a:cs typeface="Arial"/>
                <a:sym typeface="Arial"/>
              </a:endParaRPr>
            </a:p>
          </p:txBody>
        </p:sp>
      </p:grpSp>
      <p:sp>
        <p:nvSpPr>
          <p:cNvPr id="1553" name="Google Shape;1553;g382062e5864_0_323"/>
          <p:cNvSpPr/>
          <p:nvPr/>
        </p:nvSpPr>
        <p:spPr>
          <a:xfrm>
            <a:off x="4110330" y="7011126"/>
            <a:ext cx="3000900" cy="461700"/>
          </a:xfrm>
          <a:prstGeom prst="rect">
            <a:avLst/>
          </a:prstGeom>
          <a:noFill/>
          <a:ln>
            <a:noFill/>
          </a:ln>
          <a:effectLst>
            <a:outerShdw blurRad="50800" sx="1000" sy="1000" algn="ctr" rotWithShape="0">
              <a:schemeClr val="lt1"/>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8D5E2F"/>
                </a:solidFill>
                <a:latin typeface="Arial"/>
                <a:ea typeface="Arial"/>
                <a:cs typeface="Arial"/>
                <a:sym typeface="Arial"/>
              </a:rPr>
              <a:t>輔導處邀您共襄盛舉</a:t>
            </a:r>
            <a:endParaRPr sz="2400" b="0" i="0" u="none" strike="noStrike" cap="none">
              <a:solidFill>
                <a:srgbClr val="8D5E2F"/>
              </a:solidFill>
              <a:latin typeface="Calibri"/>
              <a:ea typeface="Calibri"/>
              <a:cs typeface="Calibri"/>
              <a:sym typeface="Calibri"/>
            </a:endParaRPr>
          </a:p>
        </p:txBody>
      </p:sp>
      <p:sp>
        <p:nvSpPr>
          <p:cNvPr id="1554" name="Google Shape;1554;g382062e5864_0_323"/>
          <p:cNvSpPr/>
          <p:nvPr/>
        </p:nvSpPr>
        <p:spPr>
          <a:xfrm>
            <a:off x="591127" y="1904174"/>
            <a:ext cx="9009900" cy="4463400"/>
          </a:xfrm>
          <a:prstGeom prst="rect">
            <a:avLst/>
          </a:prstGeom>
          <a:blipFill rotWithShape="1">
            <a:blip r:embed="rId9">
              <a:alphaModFix amt="20000"/>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55" name="Google Shape;1555;g382062e5864_0_323"/>
          <p:cNvSpPr txBox="1"/>
          <p:nvPr/>
        </p:nvSpPr>
        <p:spPr>
          <a:xfrm>
            <a:off x="1502084" y="2039058"/>
            <a:ext cx="1259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孫沁佑</a:t>
            </a:r>
            <a:endParaRPr/>
          </a:p>
        </p:txBody>
      </p:sp>
      <p:sp>
        <p:nvSpPr>
          <p:cNvPr id="1556" name="Google Shape;1556;g382062e5864_0_323"/>
          <p:cNvSpPr txBox="1"/>
          <p:nvPr/>
        </p:nvSpPr>
        <p:spPr>
          <a:xfrm>
            <a:off x="2705664" y="2040269"/>
            <a:ext cx="72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想對</a:t>
            </a:r>
            <a:endParaRPr/>
          </a:p>
        </p:txBody>
      </p:sp>
      <p:sp>
        <p:nvSpPr>
          <p:cNvPr id="1557" name="Google Shape;1557;g382062e5864_0_323"/>
          <p:cNvSpPr txBox="1"/>
          <p:nvPr/>
        </p:nvSpPr>
        <p:spPr>
          <a:xfrm>
            <a:off x="3521821" y="2043544"/>
            <a:ext cx="13320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陳韋昌</a:t>
            </a:r>
            <a:endParaRPr/>
          </a:p>
        </p:txBody>
      </p:sp>
      <p:sp>
        <p:nvSpPr>
          <p:cNvPr id="1558" name="Google Shape;1558;g382062e5864_0_323"/>
          <p:cNvSpPr txBox="1"/>
          <p:nvPr/>
        </p:nvSpPr>
        <p:spPr>
          <a:xfrm>
            <a:off x="4803275" y="2056193"/>
            <a:ext cx="914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老師說</a:t>
            </a:r>
            <a:endParaRPr/>
          </a:p>
        </p:txBody>
      </p:sp>
      <p:sp>
        <p:nvSpPr>
          <p:cNvPr id="1559" name="Google Shape;1559;g382062e5864_0_323"/>
          <p:cNvSpPr txBox="1"/>
          <p:nvPr/>
        </p:nvSpPr>
        <p:spPr>
          <a:xfrm>
            <a:off x="1064150" y="2753325"/>
            <a:ext cx="7262400" cy="35709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zh-TW" sz="3300">
                <a:solidFill>
                  <a:schemeClr val="dk1"/>
                </a:solidFill>
                <a:latin typeface="DFKai-SB"/>
                <a:ea typeface="DFKai-SB"/>
                <a:cs typeface="DFKai-SB"/>
                <a:sym typeface="DFKai-SB"/>
              </a:rPr>
              <a:t>您在我一二年級的時候幫我很多，謝謝，教師節快樂</a:t>
            </a:r>
            <a:endParaRPr sz="33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33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33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22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2800">
              <a:solidFill>
                <a:schemeClr val="dk1"/>
              </a:solidFill>
              <a:latin typeface="DFKai-SB"/>
              <a:ea typeface="DFKai-SB"/>
              <a:cs typeface="DFKai-SB"/>
              <a:sym typeface="DFKai-SB"/>
            </a:endParaRPr>
          </a:p>
          <a:p>
            <a:pPr marL="0" marR="0" lvl="0" indent="0" algn="l" rtl="0">
              <a:spcBef>
                <a:spcPts val="0"/>
              </a:spcBef>
              <a:spcAft>
                <a:spcPts val="0"/>
              </a:spcAft>
              <a:buNone/>
            </a:pPr>
            <a:endParaRPr sz="4400">
              <a:solidFill>
                <a:schemeClr val="dk1"/>
              </a:solidFill>
              <a:latin typeface="DFKai-SB"/>
              <a:ea typeface="DFKai-SB"/>
              <a:cs typeface="DFKai-SB"/>
              <a:sym typeface="DFKai-SB"/>
            </a:endParaRPr>
          </a:p>
        </p:txBody>
      </p:sp>
      <p:sp>
        <p:nvSpPr>
          <p:cNvPr id="1560" name="Google Shape;1560;g382062e5864_0_323"/>
          <p:cNvSpPr txBox="1"/>
          <p:nvPr/>
        </p:nvSpPr>
        <p:spPr>
          <a:xfrm>
            <a:off x="807369" y="2056193"/>
            <a:ext cx="755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Calibri"/>
                <a:ea typeface="Calibri"/>
                <a:cs typeface="Calibri"/>
                <a:sym typeface="Calibri"/>
              </a:rPr>
              <a:t>920</a:t>
            </a:r>
            <a:endParaRPr/>
          </a:p>
        </p:txBody>
      </p:sp>
      <p:pic>
        <p:nvPicPr>
          <p:cNvPr id="1561" name="Google Shape;1561;g382062e5864_0_323"/>
          <p:cNvPicPr preferRelativeResize="0"/>
          <p:nvPr/>
        </p:nvPicPr>
        <p:blipFill rotWithShape="1">
          <a:blip r:embed="rId10">
            <a:alphaModFix/>
          </a:blip>
          <a:srcRect/>
          <a:stretch/>
        </p:blipFill>
        <p:spPr>
          <a:xfrm>
            <a:off x="7348350" y="4471850"/>
            <a:ext cx="2572900" cy="257287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565"/>
        <p:cNvGrpSpPr/>
        <p:nvPr/>
      </p:nvGrpSpPr>
      <p:grpSpPr>
        <a:xfrm>
          <a:off x="0" y="0"/>
          <a:ext cx="0" cy="0"/>
          <a:chOff x="0" y="0"/>
          <a:chExt cx="0" cy="0"/>
        </a:xfrm>
      </p:grpSpPr>
      <p:pic>
        <p:nvPicPr>
          <p:cNvPr id="1566" name="Google Shape;1566;g382062e5864_0_290" descr="未命名設計 (1)"/>
          <p:cNvPicPr preferRelativeResize="0"/>
          <p:nvPr/>
        </p:nvPicPr>
        <p:blipFill rotWithShape="1">
          <a:blip r:embed="rId3">
            <a:alphaModFix/>
          </a:blip>
          <a:srcRect r="55656" b="82022"/>
          <a:stretch/>
        </p:blipFill>
        <p:spPr>
          <a:xfrm rot="5400000">
            <a:off x="8056536" y="716276"/>
            <a:ext cx="3351558" cy="1922175"/>
          </a:xfrm>
          <a:prstGeom prst="rect">
            <a:avLst/>
          </a:prstGeom>
          <a:noFill/>
          <a:ln>
            <a:noFill/>
          </a:ln>
        </p:spPr>
      </p:pic>
      <p:pic>
        <p:nvPicPr>
          <p:cNvPr id="1567" name="Google Shape;1567;g382062e5864_0_290" descr="未命名設計 (1)"/>
          <p:cNvPicPr preferRelativeResize="0"/>
          <p:nvPr/>
        </p:nvPicPr>
        <p:blipFill rotWithShape="1">
          <a:blip r:embed="rId4">
            <a:alphaModFix/>
          </a:blip>
          <a:srcRect t="21778" r="85905" b="51350"/>
          <a:stretch/>
        </p:blipFill>
        <p:spPr>
          <a:xfrm rot="5400000">
            <a:off x="7313070" y="-902308"/>
            <a:ext cx="1065214" cy="2872999"/>
          </a:xfrm>
          <a:prstGeom prst="rect">
            <a:avLst/>
          </a:prstGeom>
          <a:noFill/>
          <a:ln>
            <a:noFill/>
          </a:ln>
        </p:spPr>
      </p:pic>
      <p:pic>
        <p:nvPicPr>
          <p:cNvPr id="1568" name="Google Shape;1568;g382062e5864_0_290" descr="未命名設計 (1)"/>
          <p:cNvPicPr preferRelativeResize="0"/>
          <p:nvPr/>
        </p:nvPicPr>
        <p:blipFill rotWithShape="1">
          <a:blip r:embed="rId5">
            <a:alphaModFix/>
          </a:blip>
          <a:srcRect t="65462" r="76096"/>
          <a:stretch/>
        </p:blipFill>
        <p:spPr>
          <a:xfrm rot="5400000">
            <a:off x="938098" y="-934920"/>
            <a:ext cx="1793877" cy="3666893"/>
          </a:xfrm>
          <a:prstGeom prst="rect">
            <a:avLst/>
          </a:prstGeom>
          <a:noFill/>
          <a:ln>
            <a:noFill/>
          </a:ln>
        </p:spPr>
      </p:pic>
      <p:pic>
        <p:nvPicPr>
          <p:cNvPr id="1569" name="Google Shape;1569;g382062e5864_0_290" descr="未命名設計 (1)"/>
          <p:cNvPicPr preferRelativeResize="0"/>
          <p:nvPr/>
        </p:nvPicPr>
        <p:blipFill rotWithShape="1">
          <a:blip r:embed="rId5">
            <a:alphaModFix/>
          </a:blip>
          <a:srcRect l="56531" b="77862"/>
          <a:stretch/>
        </p:blipFill>
        <p:spPr>
          <a:xfrm rot="5400000">
            <a:off x="7867303" y="4733578"/>
            <a:ext cx="3285352" cy="2366847"/>
          </a:xfrm>
          <a:prstGeom prst="rect">
            <a:avLst/>
          </a:prstGeom>
          <a:noFill/>
          <a:ln>
            <a:noFill/>
          </a:ln>
        </p:spPr>
      </p:pic>
      <p:pic>
        <p:nvPicPr>
          <p:cNvPr id="1570" name="Google Shape;1570;g382062e5864_0_290" descr="未命名設計 (1)"/>
          <p:cNvPicPr preferRelativeResize="0"/>
          <p:nvPr/>
        </p:nvPicPr>
        <p:blipFill rotWithShape="1">
          <a:blip r:embed="rId5">
            <a:alphaModFix/>
          </a:blip>
          <a:srcRect l="76656" t="24451" b="49074"/>
          <a:stretch/>
        </p:blipFill>
        <p:spPr>
          <a:xfrm rot="5400000">
            <a:off x="3496961" y="5262256"/>
            <a:ext cx="1764284" cy="2830552"/>
          </a:xfrm>
          <a:prstGeom prst="rect">
            <a:avLst/>
          </a:prstGeom>
          <a:noFill/>
          <a:ln>
            <a:noFill/>
          </a:ln>
        </p:spPr>
      </p:pic>
      <p:pic>
        <p:nvPicPr>
          <p:cNvPr id="1571" name="Google Shape;1571;g382062e5864_0_290" descr="未命名設計 (1)"/>
          <p:cNvPicPr preferRelativeResize="0"/>
          <p:nvPr/>
        </p:nvPicPr>
        <p:blipFill rotWithShape="1">
          <a:blip r:embed="rId5">
            <a:alphaModFix/>
          </a:blip>
          <a:srcRect l="76656" t="74917" b="-169"/>
          <a:stretch/>
        </p:blipFill>
        <p:spPr>
          <a:xfrm rot="5400000">
            <a:off x="447382" y="5342740"/>
            <a:ext cx="1764284" cy="2699792"/>
          </a:xfrm>
          <a:prstGeom prst="rect">
            <a:avLst/>
          </a:prstGeom>
          <a:noFill/>
          <a:ln>
            <a:noFill/>
          </a:ln>
        </p:spPr>
      </p:pic>
      <p:sp>
        <p:nvSpPr>
          <p:cNvPr id="1572" name="Google Shape;1572;g382062e5864_0_290"/>
          <p:cNvSpPr/>
          <p:nvPr/>
        </p:nvSpPr>
        <p:spPr>
          <a:xfrm>
            <a:off x="772459" y="184093"/>
            <a:ext cx="52821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548135"/>
                </a:solidFill>
                <a:latin typeface="Arial"/>
                <a:ea typeface="Arial"/>
                <a:cs typeface="Arial"/>
                <a:sym typeface="Arial"/>
              </a:rPr>
              <a:t>國風國中 11</a:t>
            </a:r>
            <a:r>
              <a:rPr lang="zh-TW" sz="2400">
                <a:solidFill>
                  <a:srgbClr val="548135"/>
                </a:solidFill>
              </a:rPr>
              <a:t>4</a:t>
            </a:r>
            <a:r>
              <a:rPr lang="zh-TW" sz="2400" b="0" i="0" u="none" strike="noStrike" cap="none">
                <a:solidFill>
                  <a:srgbClr val="548135"/>
                </a:solidFill>
                <a:latin typeface="Arial"/>
                <a:ea typeface="Arial"/>
                <a:cs typeface="Arial"/>
                <a:sym typeface="Arial"/>
              </a:rPr>
              <a:t>學年度 教師節感恩活動 </a:t>
            </a:r>
            <a:endParaRPr sz="2400" b="0" i="0" u="none" strike="noStrike" cap="none">
              <a:solidFill>
                <a:srgbClr val="548135"/>
              </a:solidFill>
              <a:latin typeface="Arial"/>
              <a:ea typeface="Arial"/>
              <a:cs typeface="Arial"/>
              <a:sym typeface="Arial"/>
            </a:endParaRPr>
          </a:p>
        </p:txBody>
      </p:sp>
      <p:pic>
        <p:nvPicPr>
          <p:cNvPr id="1573" name="Google Shape;1573;g382062e5864_0_290"/>
          <p:cNvPicPr preferRelativeResize="0"/>
          <p:nvPr/>
        </p:nvPicPr>
        <p:blipFill rotWithShape="1">
          <a:blip r:embed="rId6">
            <a:alphaModFix/>
          </a:blip>
          <a:srcRect/>
          <a:stretch/>
        </p:blipFill>
        <p:spPr>
          <a:xfrm>
            <a:off x="138184" y="46804"/>
            <a:ext cx="634275" cy="634275"/>
          </a:xfrm>
          <a:prstGeom prst="rect">
            <a:avLst/>
          </a:prstGeom>
          <a:noFill/>
          <a:ln>
            <a:noFill/>
          </a:ln>
        </p:spPr>
      </p:pic>
      <p:grpSp>
        <p:nvGrpSpPr>
          <p:cNvPr id="1574" name="Google Shape;1574;g382062e5864_0_290"/>
          <p:cNvGrpSpPr/>
          <p:nvPr/>
        </p:nvGrpSpPr>
        <p:grpSpPr>
          <a:xfrm>
            <a:off x="2699316" y="-113772"/>
            <a:ext cx="7543462" cy="2273808"/>
            <a:chOff x="2699316" y="-113772"/>
            <a:chExt cx="7543462" cy="2273808"/>
          </a:xfrm>
        </p:grpSpPr>
        <p:grpSp>
          <p:nvGrpSpPr>
            <p:cNvPr id="1575" name="Google Shape;1575;g382062e5864_0_290"/>
            <p:cNvGrpSpPr/>
            <p:nvPr/>
          </p:nvGrpSpPr>
          <p:grpSpPr>
            <a:xfrm>
              <a:off x="6915981" y="-113772"/>
              <a:ext cx="3326797" cy="2273808"/>
              <a:chOff x="6518494" y="19393"/>
              <a:chExt cx="3326797" cy="2273808"/>
            </a:xfrm>
          </p:grpSpPr>
          <p:pic>
            <p:nvPicPr>
              <p:cNvPr id="1576" name="Google Shape;1576;g382062e5864_0_290"/>
              <p:cNvPicPr preferRelativeResize="0"/>
              <p:nvPr/>
            </p:nvPicPr>
            <p:blipFill rotWithShape="1">
              <a:blip r:embed="rId7">
                <a:alphaModFix/>
              </a:blip>
              <a:srcRect l="21338" t="2950" r="54525" b="67453"/>
              <a:stretch/>
            </p:blipFill>
            <p:spPr>
              <a:xfrm rot="-470706">
                <a:off x="6631473" y="222277"/>
                <a:ext cx="3100840" cy="1868041"/>
              </a:xfrm>
              <a:prstGeom prst="rect">
                <a:avLst/>
              </a:prstGeom>
              <a:noFill/>
              <a:ln>
                <a:noFill/>
              </a:ln>
            </p:spPr>
          </p:pic>
          <p:grpSp>
            <p:nvGrpSpPr>
              <p:cNvPr id="1577" name="Google Shape;1577;g382062e5864_0_290"/>
              <p:cNvGrpSpPr/>
              <p:nvPr/>
            </p:nvGrpSpPr>
            <p:grpSpPr>
              <a:xfrm>
                <a:off x="7158974" y="592357"/>
                <a:ext cx="2324700" cy="1241888"/>
                <a:chOff x="6822758" y="501521"/>
                <a:chExt cx="2324700" cy="1241888"/>
              </a:xfrm>
            </p:grpSpPr>
            <p:sp>
              <p:nvSpPr>
                <p:cNvPr id="1578" name="Google Shape;1578;g382062e5864_0_290"/>
                <p:cNvSpPr txBox="1"/>
                <p:nvPr/>
              </p:nvSpPr>
              <p:spPr>
                <a:xfrm>
                  <a:off x="6822758" y="501521"/>
                  <a:ext cx="23247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大聲說出</a:t>
                  </a:r>
                  <a:endParaRPr sz="3200" b="1" i="0" u="none" strike="noStrike" cap="none">
                    <a:solidFill>
                      <a:srgbClr val="FF6600"/>
                    </a:solidFill>
                    <a:latin typeface="Arial"/>
                    <a:ea typeface="Arial"/>
                    <a:cs typeface="Arial"/>
                    <a:sym typeface="Arial"/>
                  </a:endParaRPr>
                </a:p>
              </p:txBody>
            </p:sp>
            <p:sp>
              <p:nvSpPr>
                <p:cNvPr id="1579" name="Google Shape;1579;g382062e5864_0_290"/>
                <p:cNvSpPr/>
                <p:nvPr/>
              </p:nvSpPr>
              <p:spPr>
                <a:xfrm rot="-654668">
                  <a:off x="7094274" y="1102348"/>
                  <a:ext cx="633961" cy="5847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我</a:t>
                  </a:r>
                  <a:endParaRPr/>
                </a:p>
              </p:txBody>
            </p:sp>
            <p:sp>
              <p:nvSpPr>
                <p:cNvPr id="1580" name="Google Shape;1580;g382062e5864_0_290"/>
                <p:cNvSpPr/>
                <p:nvPr/>
              </p:nvSpPr>
              <p:spPr>
                <a:xfrm>
                  <a:off x="7663532" y="1035409"/>
                  <a:ext cx="6354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4000" b="1" i="0" u="none" strike="noStrike" cap="none">
                      <a:solidFill>
                        <a:srgbClr val="FF6600"/>
                      </a:solidFill>
                      <a:latin typeface="Arial"/>
                      <a:ea typeface="Arial"/>
                      <a:cs typeface="Arial"/>
                      <a:sym typeface="Arial"/>
                    </a:rPr>
                    <a:t>愛</a:t>
                  </a:r>
                  <a:endParaRPr/>
                </a:p>
              </p:txBody>
            </p:sp>
            <p:sp>
              <p:nvSpPr>
                <p:cNvPr id="1581" name="Google Shape;1581;g382062e5864_0_290"/>
                <p:cNvSpPr/>
                <p:nvPr/>
              </p:nvSpPr>
              <p:spPr>
                <a:xfrm rot="483394">
                  <a:off x="8234177" y="1086324"/>
                  <a:ext cx="595073" cy="5847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你</a:t>
                  </a:r>
                  <a:endParaRPr/>
                </a:p>
              </p:txBody>
            </p:sp>
          </p:grpSp>
          <p:pic>
            <p:nvPicPr>
              <p:cNvPr id="1582" name="Google Shape;1582;g382062e5864_0_290"/>
              <p:cNvPicPr preferRelativeResize="0"/>
              <p:nvPr/>
            </p:nvPicPr>
            <p:blipFill rotWithShape="1">
              <a:blip r:embed="rId8">
                <a:alphaModFix/>
              </a:blip>
              <a:srcRect l="53153" t="26281" r="25811" b="52121"/>
              <a:stretch/>
            </p:blipFill>
            <p:spPr>
              <a:xfrm>
                <a:off x="9151383" y="884745"/>
                <a:ext cx="404031" cy="584776"/>
              </a:xfrm>
              <a:prstGeom prst="rect">
                <a:avLst/>
              </a:prstGeom>
              <a:noFill/>
              <a:ln>
                <a:noFill/>
              </a:ln>
            </p:spPr>
          </p:pic>
        </p:grpSp>
        <p:sp>
          <p:nvSpPr>
            <p:cNvPr id="1583" name="Google Shape;1583;g382062e5864_0_290"/>
            <p:cNvSpPr txBox="1"/>
            <p:nvPr/>
          </p:nvSpPr>
          <p:spPr>
            <a:xfrm>
              <a:off x="2699316" y="746760"/>
              <a:ext cx="4900800" cy="1367700"/>
            </a:xfrm>
            <a:prstGeom prst="rect">
              <a:avLst/>
            </a:prstGeom>
            <a:noFill/>
            <a:ln>
              <a:noFill/>
            </a:ln>
          </p:spPr>
          <p:txBody>
            <a:bodyPr spcFirstLastPara="1" wrap="square" lIns="36575" tIns="36575" rIns="36575" bIns="36575" anchor="t" anchorCtr="0">
              <a:noAutofit/>
            </a:bodyPr>
            <a:lstStyle/>
            <a:p>
              <a:pPr marL="0" marR="0" lvl="0" indent="0" algn="ctr" rtl="0">
                <a:spcBef>
                  <a:spcPts val="0"/>
                </a:spcBef>
                <a:spcAft>
                  <a:spcPts val="0"/>
                </a:spcAft>
                <a:buNone/>
              </a:pPr>
              <a:r>
                <a:rPr lang="zh-TW" sz="8000" b="1" i="0" u="none" strike="noStrike" cap="none">
                  <a:solidFill>
                    <a:srgbClr val="FFFFFF"/>
                  </a:solidFill>
                  <a:latin typeface="Arial"/>
                  <a:ea typeface="Arial"/>
                  <a:cs typeface="Arial"/>
                  <a:sym typeface="Arial"/>
                </a:rPr>
                <a:t>師情話語</a:t>
              </a:r>
              <a:endParaRPr sz="1800" b="1" i="0" u="none" strike="noStrike" cap="none">
                <a:solidFill>
                  <a:srgbClr val="FFFFFF"/>
                </a:solidFill>
                <a:latin typeface="Arial"/>
                <a:ea typeface="Arial"/>
                <a:cs typeface="Arial"/>
                <a:sym typeface="Arial"/>
              </a:endParaRPr>
            </a:p>
          </p:txBody>
        </p:sp>
      </p:grpSp>
      <p:sp>
        <p:nvSpPr>
          <p:cNvPr id="1584" name="Google Shape;1584;g382062e5864_0_290"/>
          <p:cNvSpPr/>
          <p:nvPr/>
        </p:nvSpPr>
        <p:spPr>
          <a:xfrm>
            <a:off x="4110330" y="7011126"/>
            <a:ext cx="3000900" cy="461700"/>
          </a:xfrm>
          <a:prstGeom prst="rect">
            <a:avLst/>
          </a:prstGeom>
          <a:noFill/>
          <a:ln>
            <a:noFill/>
          </a:ln>
          <a:effectLst>
            <a:outerShdw blurRad="50800" sx="1000" sy="1000" algn="ctr" rotWithShape="0">
              <a:schemeClr val="lt1"/>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8D5E2F"/>
                </a:solidFill>
                <a:latin typeface="Arial"/>
                <a:ea typeface="Arial"/>
                <a:cs typeface="Arial"/>
                <a:sym typeface="Arial"/>
              </a:rPr>
              <a:t>輔導處邀您共襄盛舉</a:t>
            </a:r>
            <a:endParaRPr sz="2400" b="0" i="0" u="none" strike="noStrike" cap="none">
              <a:solidFill>
                <a:srgbClr val="8D5E2F"/>
              </a:solidFill>
              <a:latin typeface="Calibri"/>
              <a:ea typeface="Calibri"/>
              <a:cs typeface="Calibri"/>
              <a:sym typeface="Calibri"/>
            </a:endParaRPr>
          </a:p>
        </p:txBody>
      </p:sp>
      <p:sp>
        <p:nvSpPr>
          <p:cNvPr id="1585" name="Google Shape;1585;g382062e5864_0_290"/>
          <p:cNvSpPr/>
          <p:nvPr/>
        </p:nvSpPr>
        <p:spPr>
          <a:xfrm>
            <a:off x="591127" y="1904174"/>
            <a:ext cx="9009900" cy="4463400"/>
          </a:xfrm>
          <a:prstGeom prst="rect">
            <a:avLst/>
          </a:prstGeom>
          <a:blipFill rotWithShape="1">
            <a:blip r:embed="rId9">
              <a:alphaModFix amt="20000"/>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86" name="Google Shape;1586;g382062e5864_0_290"/>
          <p:cNvSpPr txBox="1"/>
          <p:nvPr/>
        </p:nvSpPr>
        <p:spPr>
          <a:xfrm>
            <a:off x="1502084" y="2039058"/>
            <a:ext cx="1259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黃旻軒</a:t>
            </a:r>
            <a:endParaRPr/>
          </a:p>
        </p:txBody>
      </p:sp>
      <p:sp>
        <p:nvSpPr>
          <p:cNvPr id="1587" name="Google Shape;1587;g382062e5864_0_290"/>
          <p:cNvSpPr txBox="1"/>
          <p:nvPr/>
        </p:nvSpPr>
        <p:spPr>
          <a:xfrm>
            <a:off x="2705664" y="2040269"/>
            <a:ext cx="72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想對</a:t>
            </a:r>
            <a:endParaRPr/>
          </a:p>
        </p:txBody>
      </p:sp>
      <p:sp>
        <p:nvSpPr>
          <p:cNvPr id="1588" name="Google Shape;1588;g382062e5864_0_290"/>
          <p:cNvSpPr txBox="1"/>
          <p:nvPr/>
        </p:nvSpPr>
        <p:spPr>
          <a:xfrm>
            <a:off x="3521821" y="2043544"/>
            <a:ext cx="13320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蔡欣吟</a:t>
            </a:r>
            <a:endParaRPr/>
          </a:p>
        </p:txBody>
      </p:sp>
      <p:sp>
        <p:nvSpPr>
          <p:cNvPr id="1589" name="Google Shape;1589;g382062e5864_0_290"/>
          <p:cNvSpPr txBox="1"/>
          <p:nvPr/>
        </p:nvSpPr>
        <p:spPr>
          <a:xfrm>
            <a:off x="4803275" y="2056193"/>
            <a:ext cx="914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老師說</a:t>
            </a:r>
            <a:endParaRPr/>
          </a:p>
        </p:txBody>
      </p:sp>
      <p:sp>
        <p:nvSpPr>
          <p:cNvPr id="1590" name="Google Shape;1590;g382062e5864_0_290"/>
          <p:cNvSpPr txBox="1"/>
          <p:nvPr/>
        </p:nvSpPr>
        <p:spPr>
          <a:xfrm>
            <a:off x="1064150" y="2753325"/>
            <a:ext cx="7262400" cy="35709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zh-TW" sz="3300">
                <a:solidFill>
                  <a:schemeClr val="dk1"/>
                </a:solidFill>
                <a:latin typeface="DFKai-SB"/>
                <a:ea typeface="DFKai-SB"/>
                <a:cs typeface="DFKai-SB"/>
                <a:sym typeface="DFKai-SB"/>
              </a:rPr>
              <a:t>謝謝老師這兩年的照顧，老師教師節快樂！</a:t>
            </a:r>
            <a:endParaRPr sz="33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33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33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22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2800">
              <a:solidFill>
                <a:schemeClr val="dk1"/>
              </a:solidFill>
              <a:latin typeface="DFKai-SB"/>
              <a:ea typeface="DFKai-SB"/>
              <a:cs typeface="DFKai-SB"/>
              <a:sym typeface="DFKai-SB"/>
            </a:endParaRPr>
          </a:p>
          <a:p>
            <a:pPr marL="0" marR="0" lvl="0" indent="0" algn="l" rtl="0">
              <a:spcBef>
                <a:spcPts val="0"/>
              </a:spcBef>
              <a:spcAft>
                <a:spcPts val="0"/>
              </a:spcAft>
              <a:buNone/>
            </a:pPr>
            <a:endParaRPr sz="4400">
              <a:solidFill>
                <a:schemeClr val="dk1"/>
              </a:solidFill>
              <a:latin typeface="DFKai-SB"/>
              <a:ea typeface="DFKai-SB"/>
              <a:cs typeface="DFKai-SB"/>
              <a:sym typeface="DFKai-SB"/>
            </a:endParaRPr>
          </a:p>
        </p:txBody>
      </p:sp>
      <p:sp>
        <p:nvSpPr>
          <p:cNvPr id="1591" name="Google Shape;1591;g382062e5864_0_290"/>
          <p:cNvSpPr txBox="1"/>
          <p:nvPr/>
        </p:nvSpPr>
        <p:spPr>
          <a:xfrm>
            <a:off x="807369" y="2056193"/>
            <a:ext cx="755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Calibri"/>
                <a:ea typeface="Calibri"/>
                <a:cs typeface="Calibri"/>
                <a:sym typeface="Calibri"/>
              </a:rPr>
              <a:t>920</a:t>
            </a:r>
            <a:endParaRPr/>
          </a:p>
        </p:txBody>
      </p:sp>
      <p:pic>
        <p:nvPicPr>
          <p:cNvPr id="1592" name="Google Shape;1592;g382062e5864_0_290"/>
          <p:cNvPicPr preferRelativeResize="0"/>
          <p:nvPr/>
        </p:nvPicPr>
        <p:blipFill rotWithShape="1">
          <a:blip r:embed="rId10">
            <a:alphaModFix/>
          </a:blip>
          <a:srcRect/>
          <a:stretch/>
        </p:blipFill>
        <p:spPr>
          <a:xfrm>
            <a:off x="7348350" y="4471850"/>
            <a:ext cx="2572900" cy="257287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pic>
        <p:nvPicPr>
          <p:cNvPr id="203" name="Google Shape;203;g382062e5864_0_3404" descr="未命名設計 (1)"/>
          <p:cNvPicPr preferRelativeResize="0"/>
          <p:nvPr/>
        </p:nvPicPr>
        <p:blipFill rotWithShape="1">
          <a:blip r:embed="rId3">
            <a:alphaModFix/>
          </a:blip>
          <a:srcRect r="55656" b="82022"/>
          <a:stretch/>
        </p:blipFill>
        <p:spPr>
          <a:xfrm rot="5400000">
            <a:off x="8056536" y="716276"/>
            <a:ext cx="3351558" cy="1922175"/>
          </a:xfrm>
          <a:prstGeom prst="rect">
            <a:avLst/>
          </a:prstGeom>
          <a:noFill/>
          <a:ln>
            <a:noFill/>
          </a:ln>
        </p:spPr>
      </p:pic>
      <p:pic>
        <p:nvPicPr>
          <p:cNvPr id="204" name="Google Shape;204;g382062e5864_0_3404" descr="未命名設計 (1)"/>
          <p:cNvPicPr preferRelativeResize="0"/>
          <p:nvPr/>
        </p:nvPicPr>
        <p:blipFill rotWithShape="1">
          <a:blip r:embed="rId4">
            <a:alphaModFix/>
          </a:blip>
          <a:srcRect t="21778" r="85905" b="51350"/>
          <a:stretch/>
        </p:blipFill>
        <p:spPr>
          <a:xfrm rot="5400000">
            <a:off x="7313070" y="-902308"/>
            <a:ext cx="1065214" cy="2872999"/>
          </a:xfrm>
          <a:prstGeom prst="rect">
            <a:avLst/>
          </a:prstGeom>
          <a:noFill/>
          <a:ln>
            <a:noFill/>
          </a:ln>
        </p:spPr>
      </p:pic>
      <p:pic>
        <p:nvPicPr>
          <p:cNvPr id="205" name="Google Shape;205;g382062e5864_0_3404" descr="未命名設計 (1)"/>
          <p:cNvPicPr preferRelativeResize="0"/>
          <p:nvPr/>
        </p:nvPicPr>
        <p:blipFill rotWithShape="1">
          <a:blip r:embed="rId5">
            <a:alphaModFix/>
          </a:blip>
          <a:srcRect t="65462" r="76096"/>
          <a:stretch/>
        </p:blipFill>
        <p:spPr>
          <a:xfrm rot="5400000">
            <a:off x="938098" y="-934920"/>
            <a:ext cx="1793877" cy="3666893"/>
          </a:xfrm>
          <a:prstGeom prst="rect">
            <a:avLst/>
          </a:prstGeom>
          <a:noFill/>
          <a:ln>
            <a:noFill/>
          </a:ln>
        </p:spPr>
      </p:pic>
      <p:pic>
        <p:nvPicPr>
          <p:cNvPr id="206" name="Google Shape;206;g382062e5864_0_3404" descr="未命名設計 (1)"/>
          <p:cNvPicPr preferRelativeResize="0"/>
          <p:nvPr/>
        </p:nvPicPr>
        <p:blipFill rotWithShape="1">
          <a:blip r:embed="rId5">
            <a:alphaModFix/>
          </a:blip>
          <a:srcRect l="56531" b="77862"/>
          <a:stretch/>
        </p:blipFill>
        <p:spPr>
          <a:xfrm rot="5400000">
            <a:off x="7867303" y="4733578"/>
            <a:ext cx="3285352" cy="2366847"/>
          </a:xfrm>
          <a:prstGeom prst="rect">
            <a:avLst/>
          </a:prstGeom>
          <a:noFill/>
          <a:ln>
            <a:noFill/>
          </a:ln>
        </p:spPr>
      </p:pic>
      <p:pic>
        <p:nvPicPr>
          <p:cNvPr id="207" name="Google Shape;207;g382062e5864_0_3404" descr="未命名設計 (1)"/>
          <p:cNvPicPr preferRelativeResize="0"/>
          <p:nvPr/>
        </p:nvPicPr>
        <p:blipFill rotWithShape="1">
          <a:blip r:embed="rId5">
            <a:alphaModFix/>
          </a:blip>
          <a:srcRect l="76656" t="24451" b="49074"/>
          <a:stretch/>
        </p:blipFill>
        <p:spPr>
          <a:xfrm rot="5400000">
            <a:off x="3496961" y="5262256"/>
            <a:ext cx="1764284" cy="2830552"/>
          </a:xfrm>
          <a:prstGeom prst="rect">
            <a:avLst/>
          </a:prstGeom>
          <a:noFill/>
          <a:ln>
            <a:noFill/>
          </a:ln>
        </p:spPr>
      </p:pic>
      <p:pic>
        <p:nvPicPr>
          <p:cNvPr id="208" name="Google Shape;208;g382062e5864_0_3404" descr="未命名設計 (1)"/>
          <p:cNvPicPr preferRelativeResize="0"/>
          <p:nvPr/>
        </p:nvPicPr>
        <p:blipFill rotWithShape="1">
          <a:blip r:embed="rId5">
            <a:alphaModFix/>
          </a:blip>
          <a:srcRect l="76656" t="74917" b="-169"/>
          <a:stretch/>
        </p:blipFill>
        <p:spPr>
          <a:xfrm rot="5400000">
            <a:off x="447382" y="5342740"/>
            <a:ext cx="1764284" cy="2699792"/>
          </a:xfrm>
          <a:prstGeom prst="rect">
            <a:avLst/>
          </a:prstGeom>
          <a:noFill/>
          <a:ln>
            <a:noFill/>
          </a:ln>
        </p:spPr>
      </p:pic>
      <p:sp>
        <p:nvSpPr>
          <p:cNvPr id="209" name="Google Shape;209;g382062e5864_0_3404"/>
          <p:cNvSpPr/>
          <p:nvPr/>
        </p:nvSpPr>
        <p:spPr>
          <a:xfrm>
            <a:off x="772459" y="184093"/>
            <a:ext cx="52821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548135"/>
                </a:solidFill>
                <a:latin typeface="Arial"/>
                <a:ea typeface="Arial"/>
                <a:cs typeface="Arial"/>
                <a:sym typeface="Arial"/>
              </a:rPr>
              <a:t>國風國中 11</a:t>
            </a:r>
            <a:r>
              <a:rPr lang="zh-TW" sz="2400">
                <a:solidFill>
                  <a:srgbClr val="548135"/>
                </a:solidFill>
              </a:rPr>
              <a:t>4</a:t>
            </a:r>
            <a:r>
              <a:rPr lang="zh-TW" sz="2400" b="0" i="0" u="none" strike="noStrike" cap="none">
                <a:solidFill>
                  <a:srgbClr val="548135"/>
                </a:solidFill>
                <a:latin typeface="Arial"/>
                <a:ea typeface="Arial"/>
                <a:cs typeface="Arial"/>
                <a:sym typeface="Arial"/>
              </a:rPr>
              <a:t>學年度 教師節感恩活動 </a:t>
            </a:r>
            <a:endParaRPr sz="2400" b="0" i="0" u="none" strike="noStrike" cap="none">
              <a:solidFill>
                <a:srgbClr val="548135"/>
              </a:solidFill>
              <a:latin typeface="Arial"/>
              <a:ea typeface="Arial"/>
              <a:cs typeface="Arial"/>
              <a:sym typeface="Arial"/>
            </a:endParaRPr>
          </a:p>
        </p:txBody>
      </p:sp>
      <p:pic>
        <p:nvPicPr>
          <p:cNvPr id="210" name="Google Shape;210;g382062e5864_0_3404"/>
          <p:cNvPicPr preferRelativeResize="0"/>
          <p:nvPr/>
        </p:nvPicPr>
        <p:blipFill rotWithShape="1">
          <a:blip r:embed="rId6">
            <a:alphaModFix/>
          </a:blip>
          <a:srcRect/>
          <a:stretch/>
        </p:blipFill>
        <p:spPr>
          <a:xfrm>
            <a:off x="138184" y="46804"/>
            <a:ext cx="634275" cy="634275"/>
          </a:xfrm>
          <a:prstGeom prst="rect">
            <a:avLst/>
          </a:prstGeom>
          <a:noFill/>
          <a:ln>
            <a:noFill/>
          </a:ln>
        </p:spPr>
      </p:pic>
      <p:grpSp>
        <p:nvGrpSpPr>
          <p:cNvPr id="211" name="Google Shape;211;g382062e5864_0_3404"/>
          <p:cNvGrpSpPr/>
          <p:nvPr/>
        </p:nvGrpSpPr>
        <p:grpSpPr>
          <a:xfrm>
            <a:off x="2699316" y="-113772"/>
            <a:ext cx="7543462" cy="2273808"/>
            <a:chOff x="2699316" y="-113772"/>
            <a:chExt cx="7543462" cy="2273808"/>
          </a:xfrm>
        </p:grpSpPr>
        <p:grpSp>
          <p:nvGrpSpPr>
            <p:cNvPr id="212" name="Google Shape;212;g382062e5864_0_3404"/>
            <p:cNvGrpSpPr/>
            <p:nvPr/>
          </p:nvGrpSpPr>
          <p:grpSpPr>
            <a:xfrm>
              <a:off x="6915981" y="-113772"/>
              <a:ext cx="3326797" cy="2273808"/>
              <a:chOff x="6518494" y="19393"/>
              <a:chExt cx="3326797" cy="2273808"/>
            </a:xfrm>
          </p:grpSpPr>
          <p:pic>
            <p:nvPicPr>
              <p:cNvPr id="213" name="Google Shape;213;g382062e5864_0_3404"/>
              <p:cNvPicPr preferRelativeResize="0"/>
              <p:nvPr/>
            </p:nvPicPr>
            <p:blipFill rotWithShape="1">
              <a:blip r:embed="rId7">
                <a:alphaModFix/>
              </a:blip>
              <a:srcRect l="21338" t="2950" r="54525" b="67453"/>
              <a:stretch/>
            </p:blipFill>
            <p:spPr>
              <a:xfrm rot="-470706">
                <a:off x="6631473" y="222277"/>
                <a:ext cx="3100840" cy="1868041"/>
              </a:xfrm>
              <a:prstGeom prst="rect">
                <a:avLst/>
              </a:prstGeom>
              <a:noFill/>
              <a:ln>
                <a:noFill/>
              </a:ln>
            </p:spPr>
          </p:pic>
          <p:grpSp>
            <p:nvGrpSpPr>
              <p:cNvPr id="214" name="Google Shape;214;g382062e5864_0_3404"/>
              <p:cNvGrpSpPr/>
              <p:nvPr/>
            </p:nvGrpSpPr>
            <p:grpSpPr>
              <a:xfrm>
                <a:off x="7158974" y="592357"/>
                <a:ext cx="2324700" cy="1241888"/>
                <a:chOff x="6822758" y="501521"/>
                <a:chExt cx="2324700" cy="1241888"/>
              </a:xfrm>
            </p:grpSpPr>
            <p:sp>
              <p:nvSpPr>
                <p:cNvPr id="215" name="Google Shape;215;g382062e5864_0_3404"/>
                <p:cNvSpPr txBox="1"/>
                <p:nvPr/>
              </p:nvSpPr>
              <p:spPr>
                <a:xfrm>
                  <a:off x="6822758" y="501521"/>
                  <a:ext cx="23247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大聲說出</a:t>
                  </a:r>
                  <a:endParaRPr sz="3200" b="1" i="0" u="none" strike="noStrike" cap="none">
                    <a:solidFill>
                      <a:srgbClr val="FF6600"/>
                    </a:solidFill>
                    <a:latin typeface="Arial"/>
                    <a:ea typeface="Arial"/>
                    <a:cs typeface="Arial"/>
                    <a:sym typeface="Arial"/>
                  </a:endParaRPr>
                </a:p>
              </p:txBody>
            </p:sp>
            <p:sp>
              <p:nvSpPr>
                <p:cNvPr id="216" name="Google Shape;216;g382062e5864_0_3404"/>
                <p:cNvSpPr/>
                <p:nvPr/>
              </p:nvSpPr>
              <p:spPr>
                <a:xfrm rot="-654668">
                  <a:off x="7094274" y="1102348"/>
                  <a:ext cx="633961" cy="5847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我</a:t>
                  </a:r>
                  <a:endParaRPr/>
                </a:p>
              </p:txBody>
            </p:sp>
            <p:sp>
              <p:nvSpPr>
                <p:cNvPr id="217" name="Google Shape;217;g382062e5864_0_3404"/>
                <p:cNvSpPr/>
                <p:nvPr/>
              </p:nvSpPr>
              <p:spPr>
                <a:xfrm>
                  <a:off x="7663532" y="1035409"/>
                  <a:ext cx="6354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4000" b="1" i="0" u="none" strike="noStrike" cap="none">
                      <a:solidFill>
                        <a:srgbClr val="FF6600"/>
                      </a:solidFill>
                      <a:latin typeface="Arial"/>
                      <a:ea typeface="Arial"/>
                      <a:cs typeface="Arial"/>
                      <a:sym typeface="Arial"/>
                    </a:rPr>
                    <a:t>愛</a:t>
                  </a:r>
                  <a:endParaRPr/>
                </a:p>
              </p:txBody>
            </p:sp>
            <p:sp>
              <p:nvSpPr>
                <p:cNvPr id="218" name="Google Shape;218;g382062e5864_0_3404"/>
                <p:cNvSpPr/>
                <p:nvPr/>
              </p:nvSpPr>
              <p:spPr>
                <a:xfrm rot="483394">
                  <a:off x="8234177" y="1086324"/>
                  <a:ext cx="595073" cy="5847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你</a:t>
                  </a:r>
                  <a:endParaRPr/>
                </a:p>
              </p:txBody>
            </p:sp>
          </p:grpSp>
          <p:pic>
            <p:nvPicPr>
              <p:cNvPr id="219" name="Google Shape;219;g382062e5864_0_3404"/>
              <p:cNvPicPr preferRelativeResize="0"/>
              <p:nvPr/>
            </p:nvPicPr>
            <p:blipFill rotWithShape="1">
              <a:blip r:embed="rId8">
                <a:alphaModFix/>
              </a:blip>
              <a:srcRect l="53153" t="26281" r="25811" b="52121"/>
              <a:stretch/>
            </p:blipFill>
            <p:spPr>
              <a:xfrm>
                <a:off x="9151383" y="884745"/>
                <a:ext cx="404031" cy="584776"/>
              </a:xfrm>
              <a:prstGeom prst="rect">
                <a:avLst/>
              </a:prstGeom>
              <a:noFill/>
              <a:ln>
                <a:noFill/>
              </a:ln>
            </p:spPr>
          </p:pic>
        </p:grpSp>
        <p:sp>
          <p:nvSpPr>
            <p:cNvPr id="220" name="Google Shape;220;g382062e5864_0_3404"/>
            <p:cNvSpPr txBox="1"/>
            <p:nvPr/>
          </p:nvSpPr>
          <p:spPr>
            <a:xfrm>
              <a:off x="2699316" y="746760"/>
              <a:ext cx="4900800" cy="1367700"/>
            </a:xfrm>
            <a:prstGeom prst="rect">
              <a:avLst/>
            </a:prstGeom>
            <a:noFill/>
            <a:ln>
              <a:noFill/>
            </a:ln>
          </p:spPr>
          <p:txBody>
            <a:bodyPr spcFirstLastPara="1" wrap="square" lIns="36575" tIns="36575" rIns="36575" bIns="36575" anchor="t" anchorCtr="0">
              <a:noAutofit/>
            </a:bodyPr>
            <a:lstStyle/>
            <a:p>
              <a:pPr marL="0" marR="0" lvl="0" indent="0" algn="ctr" rtl="0">
                <a:spcBef>
                  <a:spcPts val="0"/>
                </a:spcBef>
                <a:spcAft>
                  <a:spcPts val="0"/>
                </a:spcAft>
                <a:buNone/>
              </a:pPr>
              <a:r>
                <a:rPr lang="zh-TW" sz="8000" b="1" i="0" u="none" strike="noStrike" cap="none">
                  <a:solidFill>
                    <a:srgbClr val="FFFFFF"/>
                  </a:solidFill>
                  <a:latin typeface="Arial"/>
                  <a:ea typeface="Arial"/>
                  <a:cs typeface="Arial"/>
                  <a:sym typeface="Arial"/>
                </a:rPr>
                <a:t>師情話語</a:t>
              </a:r>
              <a:endParaRPr sz="1800" b="1" i="0" u="none" strike="noStrike" cap="none">
                <a:solidFill>
                  <a:srgbClr val="FFFFFF"/>
                </a:solidFill>
                <a:latin typeface="Arial"/>
                <a:ea typeface="Arial"/>
                <a:cs typeface="Arial"/>
                <a:sym typeface="Arial"/>
              </a:endParaRPr>
            </a:p>
          </p:txBody>
        </p:sp>
      </p:grpSp>
      <p:sp>
        <p:nvSpPr>
          <p:cNvPr id="221" name="Google Shape;221;g382062e5864_0_3404"/>
          <p:cNvSpPr/>
          <p:nvPr/>
        </p:nvSpPr>
        <p:spPr>
          <a:xfrm>
            <a:off x="4110330" y="7011126"/>
            <a:ext cx="3000900" cy="461700"/>
          </a:xfrm>
          <a:prstGeom prst="rect">
            <a:avLst/>
          </a:prstGeom>
          <a:noFill/>
          <a:ln>
            <a:noFill/>
          </a:ln>
          <a:effectLst>
            <a:outerShdw blurRad="50800" sx="1000" sy="1000" algn="ctr" rotWithShape="0">
              <a:schemeClr val="lt1"/>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8D5E2F"/>
                </a:solidFill>
                <a:latin typeface="Arial"/>
                <a:ea typeface="Arial"/>
                <a:cs typeface="Arial"/>
                <a:sym typeface="Arial"/>
              </a:rPr>
              <a:t>輔導處邀您共襄盛舉</a:t>
            </a:r>
            <a:endParaRPr sz="2400" b="0" i="0" u="none" strike="noStrike" cap="none">
              <a:solidFill>
                <a:srgbClr val="8D5E2F"/>
              </a:solidFill>
              <a:latin typeface="Calibri"/>
              <a:ea typeface="Calibri"/>
              <a:cs typeface="Calibri"/>
              <a:sym typeface="Calibri"/>
            </a:endParaRPr>
          </a:p>
        </p:txBody>
      </p:sp>
      <p:sp>
        <p:nvSpPr>
          <p:cNvPr id="222" name="Google Shape;222;g382062e5864_0_3404"/>
          <p:cNvSpPr/>
          <p:nvPr/>
        </p:nvSpPr>
        <p:spPr>
          <a:xfrm>
            <a:off x="591127" y="1904174"/>
            <a:ext cx="9009900" cy="4463400"/>
          </a:xfrm>
          <a:prstGeom prst="rect">
            <a:avLst/>
          </a:prstGeom>
          <a:blipFill rotWithShape="1">
            <a:blip r:embed="rId9">
              <a:alphaModFix amt="20000"/>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3" name="Google Shape;223;g382062e5864_0_3404"/>
          <p:cNvSpPr txBox="1"/>
          <p:nvPr/>
        </p:nvSpPr>
        <p:spPr>
          <a:xfrm>
            <a:off x="1765028" y="1871550"/>
            <a:ext cx="914400" cy="969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900">
                <a:solidFill>
                  <a:schemeClr val="dk1"/>
                </a:solidFill>
                <a:latin typeface="DFKai-SB"/>
                <a:ea typeface="DFKai-SB"/>
                <a:cs typeface="DFKai-SB"/>
                <a:sym typeface="DFKai-SB"/>
              </a:rPr>
              <a:t>黃珮涵 黃芮慈 張耘禧</a:t>
            </a:r>
            <a:endParaRPr sz="900"/>
          </a:p>
        </p:txBody>
      </p:sp>
      <p:sp>
        <p:nvSpPr>
          <p:cNvPr id="224" name="Google Shape;224;g382062e5864_0_3404"/>
          <p:cNvSpPr txBox="1"/>
          <p:nvPr/>
        </p:nvSpPr>
        <p:spPr>
          <a:xfrm>
            <a:off x="2705664" y="2040269"/>
            <a:ext cx="72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想對</a:t>
            </a:r>
            <a:endParaRPr/>
          </a:p>
        </p:txBody>
      </p:sp>
      <p:sp>
        <p:nvSpPr>
          <p:cNvPr id="225" name="Google Shape;225;g382062e5864_0_3404"/>
          <p:cNvSpPr txBox="1"/>
          <p:nvPr/>
        </p:nvSpPr>
        <p:spPr>
          <a:xfrm>
            <a:off x="3521821" y="2043544"/>
            <a:ext cx="13320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盧亞珍</a:t>
            </a:r>
            <a:endParaRPr/>
          </a:p>
        </p:txBody>
      </p:sp>
      <p:sp>
        <p:nvSpPr>
          <p:cNvPr id="226" name="Google Shape;226;g382062e5864_0_3404"/>
          <p:cNvSpPr txBox="1"/>
          <p:nvPr/>
        </p:nvSpPr>
        <p:spPr>
          <a:xfrm>
            <a:off x="4803275" y="2056193"/>
            <a:ext cx="914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老師說</a:t>
            </a:r>
            <a:endParaRPr/>
          </a:p>
        </p:txBody>
      </p:sp>
      <p:sp>
        <p:nvSpPr>
          <p:cNvPr id="227" name="Google Shape;227;g382062e5864_0_3404"/>
          <p:cNvSpPr txBox="1"/>
          <p:nvPr/>
        </p:nvSpPr>
        <p:spPr>
          <a:xfrm>
            <a:off x="747900" y="2796425"/>
            <a:ext cx="7262400" cy="28629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zh-TW" sz="3600">
                <a:solidFill>
                  <a:schemeClr val="dk1"/>
                </a:solidFill>
                <a:latin typeface="DFKai-SB"/>
                <a:ea typeface="DFKai-SB"/>
                <a:cs typeface="DFKai-SB"/>
                <a:sym typeface="DFKai-SB"/>
              </a:rPr>
              <a:t>謝謝這一年老師的照顧，在您的謾罵中我們學到了很多，也成長了許多，雖然有時候是真的很煩，但是我們知道你是對我們好，之後九年級你也要健健康康當我們班導🩵</a:t>
            </a:r>
            <a:endParaRPr sz="5900">
              <a:solidFill>
                <a:schemeClr val="dk1"/>
              </a:solidFill>
              <a:latin typeface="DFKai-SB"/>
              <a:ea typeface="DFKai-SB"/>
              <a:cs typeface="DFKai-SB"/>
              <a:sym typeface="DFKai-SB"/>
            </a:endParaRPr>
          </a:p>
        </p:txBody>
      </p:sp>
      <p:sp>
        <p:nvSpPr>
          <p:cNvPr id="228" name="Google Shape;228;g382062e5864_0_3404"/>
          <p:cNvSpPr txBox="1"/>
          <p:nvPr/>
        </p:nvSpPr>
        <p:spPr>
          <a:xfrm>
            <a:off x="807369" y="2056193"/>
            <a:ext cx="755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Calibri"/>
                <a:ea typeface="Calibri"/>
                <a:cs typeface="Calibri"/>
                <a:sym typeface="Calibri"/>
              </a:rPr>
              <a:t>813</a:t>
            </a:r>
            <a:endParaRPr/>
          </a:p>
        </p:txBody>
      </p:sp>
      <p:pic>
        <p:nvPicPr>
          <p:cNvPr id="229" name="Google Shape;229;g382062e5864_0_3404"/>
          <p:cNvPicPr preferRelativeResize="0"/>
          <p:nvPr/>
        </p:nvPicPr>
        <p:blipFill rotWithShape="1">
          <a:blip r:embed="rId10">
            <a:alphaModFix/>
          </a:blip>
          <a:srcRect/>
          <a:stretch/>
        </p:blipFill>
        <p:spPr>
          <a:xfrm>
            <a:off x="7348350" y="4471850"/>
            <a:ext cx="2572900" cy="257287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596"/>
        <p:cNvGrpSpPr/>
        <p:nvPr/>
      </p:nvGrpSpPr>
      <p:grpSpPr>
        <a:xfrm>
          <a:off x="0" y="0"/>
          <a:ext cx="0" cy="0"/>
          <a:chOff x="0" y="0"/>
          <a:chExt cx="0" cy="0"/>
        </a:xfrm>
      </p:grpSpPr>
      <p:pic>
        <p:nvPicPr>
          <p:cNvPr id="1597" name="Google Shape;1597;g382062e5864_0_355" descr="未命名設計 (1)"/>
          <p:cNvPicPr preferRelativeResize="0"/>
          <p:nvPr/>
        </p:nvPicPr>
        <p:blipFill rotWithShape="1">
          <a:blip r:embed="rId3">
            <a:alphaModFix/>
          </a:blip>
          <a:srcRect r="55656" b="82022"/>
          <a:stretch/>
        </p:blipFill>
        <p:spPr>
          <a:xfrm rot="5400000">
            <a:off x="8056536" y="716276"/>
            <a:ext cx="3351558" cy="1922175"/>
          </a:xfrm>
          <a:prstGeom prst="rect">
            <a:avLst/>
          </a:prstGeom>
          <a:noFill/>
          <a:ln>
            <a:noFill/>
          </a:ln>
        </p:spPr>
      </p:pic>
      <p:pic>
        <p:nvPicPr>
          <p:cNvPr id="1598" name="Google Shape;1598;g382062e5864_0_355" descr="未命名設計 (1)"/>
          <p:cNvPicPr preferRelativeResize="0"/>
          <p:nvPr/>
        </p:nvPicPr>
        <p:blipFill rotWithShape="1">
          <a:blip r:embed="rId4">
            <a:alphaModFix/>
          </a:blip>
          <a:srcRect t="21778" r="85905" b="51350"/>
          <a:stretch/>
        </p:blipFill>
        <p:spPr>
          <a:xfrm rot="5400000">
            <a:off x="7313070" y="-902308"/>
            <a:ext cx="1065214" cy="2872999"/>
          </a:xfrm>
          <a:prstGeom prst="rect">
            <a:avLst/>
          </a:prstGeom>
          <a:noFill/>
          <a:ln>
            <a:noFill/>
          </a:ln>
        </p:spPr>
      </p:pic>
      <p:pic>
        <p:nvPicPr>
          <p:cNvPr id="1599" name="Google Shape;1599;g382062e5864_0_355" descr="未命名設計 (1)"/>
          <p:cNvPicPr preferRelativeResize="0"/>
          <p:nvPr/>
        </p:nvPicPr>
        <p:blipFill rotWithShape="1">
          <a:blip r:embed="rId5">
            <a:alphaModFix/>
          </a:blip>
          <a:srcRect t="65462" r="76096"/>
          <a:stretch/>
        </p:blipFill>
        <p:spPr>
          <a:xfrm rot="5400000">
            <a:off x="938098" y="-934920"/>
            <a:ext cx="1793877" cy="3666893"/>
          </a:xfrm>
          <a:prstGeom prst="rect">
            <a:avLst/>
          </a:prstGeom>
          <a:noFill/>
          <a:ln>
            <a:noFill/>
          </a:ln>
        </p:spPr>
      </p:pic>
      <p:pic>
        <p:nvPicPr>
          <p:cNvPr id="1600" name="Google Shape;1600;g382062e5864_0_355" descr="未命名設計 (1)"/>
          <p:cNvPicPr preferRelativeResize="0"/>
          <p:nvPr/>
        </p:nvPicPr>
        <p:blipFill rotWithShape="1">
          <a:blip r:embed="rId5">
            <a:alphaModFix/>
          </a:blip>
          <a:srcRect l="56531" b="77862"/>
          <a:stretch/>
        </p:blipFill>
        <p:spPr>
          <a:xfrm rot="5400000">
            <a:off x="7867303" y="4733578"/>
            <a:ext cx="3285352" cy="2366847"/>
          </a:xfrm>
          <a:prstGeom prst="rect">
            <a:avLst/>
          </a:prstGeom>
          <a:noFill/>
          <a:ln>
            <a:noFill/>
          </a:ln>
        </p:spPr>
      </p:pic>
      <p:pic>
        <p:nvPicPr>
          <p:cNvPr id="1601" name="Google Shape;1601;g382062e5864_0_355" descr="未命名設計 (1)"/>
          <p:cNvPicPr preferRelativeResize="0"/>
          <p:nvPr/>
        </p:nvPicPr>
        <p:blipFill rotWithShape="1">
          <a:blip r:embed="rId5">
            <a:alphaModFix/>
          </a:blip>
          <a:srcRect l="76656" t="24451" b="49074"/>
          <a:stretch/>
        </p:blipFill>
        <p:spPr>
          <a:xfrm rot="5400000">
            <a:off x="3496961" y="5262256"/>
            <a:ext cx="1764284" cy="2830552"/>
          </a:xfrm>
          <a:prstGeom prst="rect">
            <a:avLst/>
          </a:prstGeom>
          <a:noFill/>
          <a:ln>
            <a:noFill/>
          </a:ln>
        </p:spPr>
      </p:pic>
      <p:pic>
        <p:nvPicPr>
          <p:cNvPr id="1602" name="Google Shape;1602;g382062e5864_0_355" descr="未命名設計 (1)"/>
          <p:cNvPicPr preferRelativeResize="0"/>
          <p:nvPr/>
        </p:nvPicPr>
        <p:blipFill rotWithShape="1">
          <a:blip r:embed="rId5">
            <a:alphaModFix/>
          </a:blip>
          <a:srcRect l="76656" t="74917" b="-169"/>
          <a:stretch/>
        </p:blipFill>
        <p:spPr>
          <a:xfrm rot="5400000">
            <a:off x="447382" y="5342740"/>
            <a:ext cx="1764284" cy="2699792"/>
          </a:xfrm>
          <a:prstGeom prst="rect">
            <a:avLst/>
          </a:prstGeom>
          <a:noFill/>
          <a:ln>
            <a:noFill/>
          </a:ln>
        </p:spPr>
      </p:pic>
      <p:sp>
        <p:nvSpPr>
          <p:cNvPr id="1603" name="Google Shape;1603;g382062e5864_0_355"/>
          <p:cNvSpPr/>
          <p:nvPr/>
        </p:nvSpPr>
        <p:spPr>
          <a:xfrm>
            <a:off x="772459" y="184093"/>
            <a:ext cx="52821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548135"/>
                </a:solidFill>
                <a:latin typeface="Arial"/>
                <a:ea typeface="Arial"/>
                <a:cs typeface="Arial"/>
                <a:sym typeface="Arial"/>
              </a:rPr>
              <a:t>國風國中 11</a:t>
            </a:r>
            <a:r>
              <a:rPr lang="zh-TW" sz="2400">
                <a:solidFill>
                  <a:srgbClr val="548135"/>
                </a:solidFill>
              </a:rPr>
              <a:t>4</a:t>
            </a:r>
            <a:r>
              <a:rPr lang="zh-TW" sz="2400" b="0" i="0" u="none" strike="noStrike" cap="none">
                <a:solidFill>
                  <a:srgbClr val="548135"/>
                </a:solidFill>
                <a:latin typeface="Arial"/>
                <a:ea typeface="Arial"/>
                <a:cs typeface="Arial"/>
                <a:sym typeface="Arial"/>
              </a:rPr>
              <a:t>學年度 教師節感恩活動 </a:t>
            </a:r>
            <a:endParaRPr sz="2400" b="0" i="0" u="none" strike="noStrike" cap="none">
              <a:solidFill>
                <a:srgbClr val="548135"/>
              </a:solidFill>
              <a:latin typeface="Arial"/>
              <a:ea typeface="Arial"/>
              <a:cs typeface="Arial"/>
              <a:sym typeface="Arial"/>
            </a:endParaRPr>
          </a:p>
        </p:txBody>
      </p:sp>
      <p:pic>
        <p:nvPicPr>
          <p:cNvPr id="1604" name="Google Shape;1604;g382062e5864_0_355"/>
          <p:cNvPicPr preferRelativeResize="0"/>
          <p:nvPr/>
        </p:nvPicPr>
        <p:blipFill rotWithShape="1">
          <a:blip r:embed="rId6">
            <a:alphaModFix/>
          </a:blip>
          <a:srcRect/>
          <a:stretch/>
        </p:blipFill>
        <p:spPr>
          <a:xfrm>
            <a:off x="138184" y="46804"/>
            <a:ext cx="634275" cy="634275"/>
          </a:xfrm>
          <a:prstGeom prst="rect">
            <a:avLst/>
          </a:prstGeom>
          <a:noFill/>
          <a:ln>
            <a:noFill/>
          </a:ln>
        </p:spPr>
      </p:pic>
      <p:grpSp>
        <p:nvGrpSpPr>
          <p:cNvPr id="1605" name="Google Shape;1605;g382062e5864_0_355"/>
          <p:cNvGrpSpPr/>
          <p:nvPr/>
        </p:nvGrpSpPr>
        <p:grpSpPr>
          <a:xfrm>
            <a:off x="2699316" y="-113772"/>
            <a:ext cx="7543462" cy="2273808"/>
            <a:chOff x="2699316" y="-113772"/>
            <a:chExt cx="7543462" cy="2273808"/>
          </a:xfrm>
        </p:grpSpPr>
        <p:grpSp>
          <p:nvGrpSpPr>
            <p:cNvPr id="1606" name="Google Shape;1606;g382062e5864_0_355"/>
            <p:cNvGrpSpPr/>
            <p:nvPr/>
          </p:nvGrpSpPr>
          <p:grpSpPr>
            <a:xfrm>
              <a:off x="6915981" y="-113772"/>
              <a:ext cx="3326797" cy="2273808"/>
              <a:chOff x="6518494" y="19393"/>
              <a:chExt cx="3326797" cy="2273808"/>
            </a:xfrm>
          </p:grpSpPr>
          <p:pic>
            <p:nvPicPr>
              <p:cNvPr id="1607" name="Google Shape;1607;g382062e5864_0_355"/>
              <p:cNvPicPr preferRelativeResize="0"/>
              <p:nvPr/>
            </p:nvPicPr>
            <p:blipFill rotWithShape="1">
              <a:blip r:embed="rId7">
                <a:alphaModFix/>
              </a:blip>
              <a:srcRect l="21338" t="2950" r="54525" b="67453"/>
              <a:stretch/>
            </p:blipFill>
            <p:spPr>
              <a:xfrm rot="-470706">
                <a:off x="6631473" y="222277"/>
                <a:ext cx="3100840" cy="1868041"/>
              </a:xfrm>
              <a:prstGeom prst="rect">
                <a:avLst/>
              </a:prstGeom>
              <a:noFill/>
              <a:ln>
                <a:noFill/>
              </a:ln>
            </p:spPr>
          </p:pic>
          <p:grpSp>
            <p:nvGrpSpPr>
              <p:cNvPr id="1608" name="Google Shape;1608;g382062e5864_0_355"/>
              <p:cNvGrpSpPr/>
              <p:nvPr/>
            </p:nvGrpSpPr>
            <p:grpSpPr>
              <a:xfrm>
                <a:off x="7158974" y="592357"/>
                <a:ext cx="2324700" cy="1241888"/>
                <a:chOff x="6822758" y="501521"/>
                <a:chExt cx="2324700" cy="1241888"/>
              </a:xfrm>
            </p:grpSpPr>
            <p:sp>
              <p:nvSpPr>
                <p:cNvPr id="1609" name="Google Shape;1609;g382062e5864_0_355"/>
                <p:cNvSpPr txBox="1"/>
                <p:nvPr/>
              </p:nvSpPr>
              <p:spPr>
                <a:xfrm>
                  <a:off x="6822758" y="501521"/>
                  <a:ext cx="23247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大聲說出</a:t>
                  </a:r>
                  <a:endParaRPr sz="3200" b="1" i="0" u="none" strike="noStrike" cap="none">
                    <a:solidFill>
                      <a:srgbClr val="FF6600"/>
                    </a:solidFill>
                    <a:latin typeface="Arial"/>
                    <a:ea typeface="Arial"/>
                    <a:cs typeface="Arial"/>
                    <a:sym typeface="Arial"/>
                  </a:endParaRPr>
                </a:p>
              </p:txBody>
            </p:sp>
            <p:sp>
              <p:nvSpPr>
                <p:cNvPr id="1610" name="Google Shape;1610;g382062e5864_0_355"/>
                <p:cNvSpPr/>
                <p:nvPr/>
              </p:nvSpPr>
              <p:spPr>
                <a:xfrm rot="-654668">
                  <a:off x="7094274" y="1102348"/>
                  <a:ext cx="633961" cy="5847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我</a:t>
                  </a:r>
                  <a:endParaRPr/>
                </a:p>
              </p:txBody>
            </p:sp>
            <p:sp>
              <p:nvSpPr>
                <p:cNvPr id="1611" name="Google Shape;1611;g382062e5864_0_355"/>
                <p:cNvSpPr/>
                <p:nvPr/>
              </p:nvSpPr>
              <p:spPr>
                <a:xfrm>
                  <a:off x="7663532" y="1035409"/>
                  <a:ext cx="6354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4000" b="1" i="0" u="none" strike="noStrike" cap="none">
                      <a:solidFill>
                        <a:srgbClr val="FF6600"/>
                      </a:solidFill>
                      <a:latin typeface="Arial"/>
                      <a:ea typeface="Arial"/>
                      <a:cs typeface="Arial"/>
                      <a:sym typeface="Arial"/>
                    </a:rPr>
                    <a:t>愛</a:t>
                  </a:r>
                  <a:endParaRPr/>
                </a:p>
              </p:txBody>
            </p:sp>
            <p:sp>
              <p:nvSpPr>
                <p:cNvPr id="1612" name="Google Shape;1612;g382062e5864_0_355"/>
                <p:cNvSpPr/>
                <p:nvPr/>
              </p:nvSpPr>
              <p:spPr>
                <a:xfrm rot="483394">
                  <a:off x="8234177" y="1086324"/>
                  <a:ext cx="595073" cy="5847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你</a:t>
                  </a:r>
                  <a:endParaRPr/>
                </a:p>
              </p:txBody>
            </p:sp>
          </p:grpSp>
          <p:pic>
            <p:nvPicPr>
              <p:cNvPr id="1613" name="Google Shape;1613;g382062e5864_0_355"/>
              <p:cNvPicPr preferRelativeResize="0"/>
              <p:nvPr/>
            </p:nvPicPr>
            <p:blipFill rotWithShape="1">
              <a:blip r:embed="rId8">
                <a:alphaModFix/>
              </a:blip>
              <a:srcRect l="53153" t="26281" r="25811" b="52121"/>
              <a:stretch/>
            </p:blipFill>
            <p:spPr>
              <a:xfrm>
                <a:off x="9151383" y="884745"/>
                <a:ext cx="404031" cy="584776"/>
              </a:xfrm>
              <a:prstGeom prst="rect">
                <a:avLst/>
              </a:prstGeom>
              <a:noFill/>
              <a:ln>
                <a:noFill/>
              </a:ln>
            </p:spPr>
          </p:pic>
        </p:grpSp>
        <p:sp>
          <p:nvSpPr>
            <p:cNvPr id="1614" name="Google Shape;1614;g382062e5864_0_355"/>
            <p:cNvSpPr txBox="1"/>
            <p:nvPr/>
          </p:nvSpPr>
          <p:spPr>
            <a:xfrm>
              <a:off x="2699316" y="746760"/>
              <a:ext cx="4900800" cy="1367700"/>
            </a:xfrm>
            <a:prstGeom prst="rect">
              <a:avLst/>
            </a:prstGeom>
            <a:noFill/>
            <a:ln>
              <a:noFill/>
            </a:ln>
          </p:spPr>
          <p:txBody>
            <a:bodyPr spcFirstLastPara="1" wrap="square" lIns="36575" tIns="36575" rIns="36575" bIns="36575" anchor="t" anchorCtr="0">
              <a:noAutofit/>
            </a:bodyPr>
            <a:lstStyle/>
            <a:p>
              <a:pPr marL="0" marR="0" lvl="0" indent="0" algn="ctr" rtl="0">
                <a:spcBef>
                  <a:spcPts val="0"/>
                </a:spcBef>
                <a:spcAft>
                  <a:spcPts val="0"/>
                </a:spcAft>
                <a:buNone/>
              </a:pPr>
              <a:r>
                <a:rPr lang="zh-TW" sz="8000" b="1" i="0" u="none" strike="noStrike" cap="none">
                  <a:solidFill>
                    <a:srgbClr val="FFFFFF"/>
                  </a:solidFill>
                  <a:latin typeface="Arial"/>
                  <a:ea typeface="Arial"/>
                  <a:cs typeface="Arial"/>
                  <a:sym typeface="Arial"/>
                </a:rPr>
                <a:t>師情話語</a:t>
              </a:r>
              <a:endParaRPr sz="1800" b="1" i="0" u="none" strike="noStrike" cap="none">
                <a:solidFill>
                  <a:srgbClr val="FFFFFF"/>
                </a:solidFill>
                <a:latin typeface="Arial"/>
                <a:ea typeface="Arial"/>
                <a:cs typeface="Arial"/>
                <a:sym typeface="Arial"/>
              </a:endParaRPr>
            </a:p>
          </p:txBody>
        </p:sp>
      </p:grpSp>
      <p:sp>
        <p:nvSpPr>
          <p:cNvPr id="1615" name="Google Shape;1615;g382062e5864_0_355"/>
          <p:cNvSpPr/>
          <p:nvPr/>
        </p:nvSpPr>
        <p:spPr>
          <a:xfrm>
            <a:off x="4110330" y="7011126"/>
            <a:ext cx="3000900" cy="461700"/>
          </a:xfrm>
          <a:prstGeom prst="rect">
            <a:avLst/>
          </a:prstGeom>
          <a:noFill/>
          <a:ln>
            <a:noFill/>
          </a:ln>
          <a:effectLst>
            <a:outerShdw blurRad="50800" sx="1000" sy="1000" algn="ctr" rotWithShape="0">
              <a:schemeClr val="lt1"/>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8D5E2F"/>
                </a:solidFill>
                <a:latin typeface="Arial"/>
                <a:ea typeface="Arial"/>
                <a:cs typeface="Arial"/>
                <a:sym typeface="Arial"/>
              </a:rPr>
              <a:t>輔導處邀您共襄盛舉</a:t>
            </a:r>
            <a:endParaRPr sz="2400" b="0" i="0" u="none" strike="noStrike" cap="none">
              <a:solidFill>
                <a:srgbClr val="8D5E2F"/>
              </a:solidFill>
              <a:latin typeface="Calibri"/>
              <a:ea typeface="Calibri"/>
              <a:cs typeface="Calibri"/>
              <a:sym typeface="Calibri"/>
            </a:endParaRPr>
          </a:p>
        </p:txBody>
      </p:sp>
      <p:sp>
        <p:nvSpPr>
          <p:cNvPr id="1616" name="Google Shape;1616;g382062e5864_0_355"/>
          <p:cNvSpPr/>
          <p:nvPr/>
        </p:nvSpPr>
        <p:spPr>
          <a:xfrm>
            <a:off x="591127" y="1904174"/>
            <a:ext cx="9009900" cy="4463400"/>
          </a:xfrm>
          <a:prstGeom prst="rect">
            <a:avLst/>
          </a:prstGeom>
          <a:blipFill rotWithShape="1">
            <a:blip r:embed="rId9">
              <a:alphaModFix amt="20000"/>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17" name="Google Shape;1617;g382062e5864_0_355"/>
          <p:cNvSpPr txBox="1"/>
          <p:nvPr/>
        </p:nvSpPr>
        <p:spPr>
          <a:xfrm>
            <a:off x="1502084" y="2039058"/>
            <a:ext cx="1259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張思远</a:t>
            </a:r>
            <a:endParaRPr/>
          </a:p>
        </p:txBody>
      </p:sp>
      <p:sp>
        <p:nvSpPr>
          <p:cNvPr id="1618" name="Google Shape;1618;g382062e5864_0_355"/>
          <p:cNvSpPr txBox="1"/>
          <p:nvPr/>
        </p:nvSpPr>
        <p:spPr>
          <a:xfrm>
            <a:off x="2705664" y="2040269"/>
            <a:ext cx="72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想對</a:t>
            </a:r>
            <a:endParaRPr/>
          </a:p>
        </p:txBody>
      </p:sp>
      <p:sp>
        <p:nvSpPr>
          <p:cNvPr id="1619" name="Google Shape;1619;g382062e5864_0_355"/>
          <p:cNvSpPr txBox="1"/>
          <p:nvPr/>
        </p:nvSpPr>
        <p:spPr>
          <a:xfrm>
            <a:off x="3521821" y="2043544"/>
            <a:ext cx="13320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黃友伶</a:t>
            </a:r>
            <a:endParaRPr/>
          </a:p>
        </p:txBody>
      </p:sp>
      <p:sp>
        <p:nvSpPr>
          <p:cNvPr id="1620" name="Google Shape;1620;g382062e5864_0_355"/>
          <p:cNvSpPr txBox="1"/>
          <p:nvPr/>
        </p:nvSpPr>
        <p:spPr>
          <a:xfrm>
            <a:off x="4803275" y="2056193"/>
            <a:ext cx="914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老師說</a:t>
            </a:r>
            <a:endParaRPr/>
          </a:p>
        </p:txBody>
      </p:sp>
      <p:sp>
        <p:nvSpPr>
          <p:cNvPr id="1621" name="Google Shape;1621;g382062e5864_0_355"/>
          <p:cNvSpPr txBox="1"/>
          <p:nvPr/>
        </p:nvSpPr>
        <p:spPr>
          <a:xfrm>
            <a:off x="1064150" y="2753325"/>
            <a:ext cx="7262400" cy="35709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zh-TW" sz="3300">
                <a:solidFill>
                  <a:schemeClr val="dk1"/>
                </a:solidFill>
                <a:latin typeface="DFKai-SB"/>
                <a:ea typeface="DFKai-SB"/>
                <a:cs typeface="DFKai-SB"/>
                <a:sym typeface="DFKai-SB"/>
              </a:rPr>
              <a:t>我每次肚子餓都會去找友伶老師 友伶老師人很好！</a:t>
            </a:r>
            <a:endParaRPr sz="33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33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33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22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2800">
              <a:solidFill>
                <a:schemeClr val="dk1"/>
              </a:solidFill>
              <a:latin typeface="DFKai-SB"/>
              <a:ea typeface="DFKai-SB"/>
              <a:cs typeface="DFKai-SB"/>
              <a:sym typeface="DFKai-SB"/>
            </a:endParaRPr>
          </a:p>
          <a:p>
            <a:pPr marL="0" marR="0" lvl="0" indent="0" algn="l" rtl="0">
              <a:spcBef>
                <a:spcPts val="0"/>
              </a:spcBef>
              <a:spcAft>
                <a:spcPts val="0"/>
              </a:spcAft>
              <a:buNone/>
            </a:pPr>
            <a:endParaRPr sz="4400">
              <a:solidFill>
                <a:schemeClr val="dk1"/>
              </a:solidFill>
              <a:latin typeface="DFKai-SB"/>
              <a:ea typeface="DFKai-SB"/>
              <a:cs typeface="DFKai-SB"/>
              <a:sym typeface="DFKai-SB"/>
            </a:endParaRPr>
          </a:p>
        </p:txBody>
      </p:sp>
      <p:sp>
        <p:nvSpPr>
          <p:cNvPr id="1622" name="Google Shape;1622;g382062e5864_0_355"/>
          <p:cNvSpPr txBox="1"/>
          <p:nvPr/>
        </p:nvSpPr>
        <p:spPr>
          <a:xfrm>
            <a:off x="807369" y="2056193"/>
            <a:ext cx="755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Calibri"/>
                <a:ea typeface="Calibri"/>
                <a:cs typeface="Calibri"/>
                <a:sym typeface="Calibri"/>
              </a:rPr>
              <a:t>920</a:t>
            </a:r>
            <a:endParaRPr/>
          </a:p>
        </p:txBody>
      </p:sp>
      <p:pic>
        <p:nvPicPr>
          <p:cNvPr id="1623" name="Google Shape;1623;g382062e5864_0_355"/>
          <p:cNvPicPr preferRelativeResize="0"/>
          <p:nvPr/>
        </p:nvPicPr>
        <p:blipFill rotWithShape="1">
          <a:blip r:embed="rId10">
            <a:alphaModFix/>
          </a:blip>
          <a:srcRect/>
          <a:stretch/>
        </p:blipFill>
        <p:spPr>
          <a:xfrm>
            <a:off x="7348350" y="4471850"/>
            <a:ext cx="2572900" cy="257287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627"/>
        <p:cNvGrpSpPr/>
        <p:nvPr/>
      </p:nvGrpSpPr>
      <p:grpSpPr>
        <a:xfrm>
          <a:off x="0" y="0"/>
          <a:ext cx="0" cy="0"/>
          <a:chOff x="0" y="0"/>
          <a:chExt cx="0" cy="0"/>
        </a:xfrm>
      </p:grpSpPr>
      <p:pic>
        <p:nvPicPr>
          <p:cNvPr id="1628" name="Google Shape;1628;g382062e5864_0_2619" descr="未命名設計 (1)"/>
          <p:cNvPicPr preferRelativeResize="0"/>
          <p:nvPr/>
        </p:nvPicPr>
        <p:blipFill rotWithShape="1">
          <a:blip r:embed="rId3">
            <a:alphaModFix/>
          </a:blip>
          <a:srcRect r="55656" b="82022"/>
          <a:stretch/>
        </p:blipFill>
        <p:spPr>
          <a:xfrm rot="5400000">
            <a:off x="8056536" y="716276"/>
            <a:ext cx="3351558" cy="1922175"/>
          </a:xfrm>
          <a:prstGeom prst="rect">
            <a:avLst/>
          </a:prstGeom>
          <a:noFill/>
          <a:ln>
            <a:noFill/>
          </a:ln>
        </p:spPr>
      </p:pic>
      <p:pic>
        <p:nvPicPr>
          <p:cNvPr id="1629" name="Google Shape;1629;g382062e5864_0_2619" descr="未命名設計 (1)"/>
          <p:cNvPicPr preferRelativeResize="0"/>
          <p:nvPr/>
        </p:nvPicPr>
        <p:blipFill rotWithShape="1">
          <a:blip r:embed="rId4">
            <a:alphaModFix/>
          </a:blip>
          <a:srcRect t="21778" r="85905" b="51350"/>
          <a:stretch/>
        </p:blipFill>
        <p:spPr>
          <a:xfrm rot="5400000">
            <a:off x="7313070" y="-902308"/>
            <a:ext cx="1065214" cy="2872999"/>
          </a:xfrm>
          <a:prstGeom prst="rect">
            <a:avLst/>
          </a:prstGeom>
          <a:noFill/>
          <a:ln>
            <a:noFill/>
          </a:ln>
        </p:spPr>
      </p:pic>
      <p:pic>
        <p:nvPicPr>
          <p:cNvPr id="1630" name="Google Shape;1630;g382062e5864_0_2619" descr="未命名設計 (1)"/>
          <p:cNvPicPr preferRelativeResize="0"/>
          <p:nvPr/>
        </p:nvPicPr>
        <p:blipFill rotWithShape="1">
          <a:blip r:embed="rId5">
            <a:alphaModFix/>
          </a:blip>
          <a:srcRect t="65462" r="76096"/>
          <a:stretch/>
        </p:blipFill>
        <p:spPr>
          <a:xfrm rot="5400000">
            <a:off x="938098" y="-934920"/>
            <a:ext cx="1793877" cy="3666893"/>
          </a:xfrm>
          <a:prstGeom prst="rect">
            <a:avLst/>
          </a:prstGeom>
          <a:noFill/>
          <a:ln>
            <a:noFill/>
          </a:ln>
        </p:spPr>
      </p:pic>
      <p:pic>
        <p:nvPicPr>
          <p:cNvPr id="1631" name="Google Shape;1631;g382062e5864_0_2619" descr="未命名設計 (1)"/>
          <p:cNvPicPr preferRelativeResize="0"/>
          <p:nvPr/>
        </p:nvPicPr>
        <p:blipFill rotWithShape="1">
          <a:blip r:embed="rId5">
            <a:alphaModFix/>
          </a:blip>
          <a:srcRect l="56531" b="77862"/>
          <a:stretch/>
        </p:blipFill>
        <p:spPr>
          <a:xfrm rot="5400000">
            <a:off x="7867303" y="4733578"/>
            <a:ext cx="3285352" cy="2366847"/>
          </a:xfrm>
          <a:prstGeom prst="rect">
            <a:avLst/>
          </a:prstGeom>
          <a:noFill/>
          <a:ln>
            <a:noFill/>
          </a:ln>
        </p:spPr>
      </p:pic>
      <p:pic>
        <p:nvPicPr>
          <p:cNvPr id="1632" name="Google Shape;1632;g382062e5864_0_2619" descr="未命名設計 (1)"/>
          <p:cNvPicPr preferRelativeResize="0"/>
          <p:nvPr/>
        </p:nvPicPr>
        <p:blipFill rotWithShape="1">
          <a:blip r:embed="rId5">
            <a:alphaModFix/>
          </a:blip>
          <a:srcRect l="76656" t="24451" b="49074"/>
          <a:stretch/>
        </p:blipFill>
        <p:spPr>
          <a:xfrm rot="5400000">
            <a:off x="3496961" y="5262256"/>
            <a:ext cx="1764284" cy="2830552"/>
          </a:xfrm>
          <a:prstGeom prst="rect">
            <a:avLst/>
          </a:prstGeom>
          <a:noFill/>
          <a:ln>
            <a:noFill/>
          </a:ln>
        </p:spPr>
      </p:pic>
      <p:pic>
        <p:nvPicPr>
          <p:cNvPr id="1633" name="Google Shape;1633;g382062e5864_0_2619" descr="未命名設計 (1)"/>
          <p:cNvPicPr preferRelativeResize="0"/>
          <p:nvPr/>
        </p:nvPicPr>
        <p:blipFill rotWithShape="1">
          <a:blip r:embed="rId5">
            <a:alphaModFix/>
          </a:blip>
          <a:srcRect l="76656" t="74917" b="-169"/>
          <a:stretch/>
        </p:blipFill>
        <p:spPr>
          <a:xfrm rot="5400000">
            <a:off x="447382" y="5342740"/>
            <a:ext cx="1764284" cy="2699792"/>
          </a:xfrm>
          <a:prstGeom prst="rect">
            <a:avLst/>
          </a:prstGeom>
          <a:noFill/>
          <a:ln>
            <a:noFill/>
          </a:ln>
        </p:spPr>
      </p:pic>
      <p:sp>
        <p:nvSpPr>
          <p:cNvPr id="1634" name="Google Shape;1634;g382062e5864_0_2619"/>
          <p:cNvSpPr/>
          <p:nvPr/>
        </p:nvSpPr>
        <p:spPr>
          <a:xfrm>
            <a:off x="772459" y="184093"/>
            <a:ext cx="52821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548135"/>
                </a:solidFill>
                <a:latin typeface="Arial"/>
                <a:ea typeface="Arial"/>
                <a:cs typeface="Arial"/>
                <a:sym typeface="Arial"/>
              </a:rPr>
              <a:t>國風國中 11</a:t>
            </a:r>
            <a:r>
              <a:rPr lang="zh-TW" sz="2400">
                <a:solidFill>
                  <a:srgbClr val="548135"/>
                </a:solidFill>
              </a:rPr>
              <a:t>4</a:t>
            </a:r>
            <a:r>
              <a:rPr lang="zh-TW" sz="2400" b="0" i="0" u="none" strike="noStrike" cap="none">
                <a:solidFill>
                  <a:srgbClr val="548135"/>
                </a:solidFill>
                <a:latin typeface="Arial"/>
                <a:ea typeface="Arial"/>
                <a:cs typeface="Arial"/>
                <a:sym typeface="Arial"/>
              </a:rPr>
              <a:t>學年度 教師節感恩活動 </a:t>
            </a:r>
            <a:endParaRPr sz="2400" b="0" i="0" u="none" strike="noStrike" cap="none">
              <a:solidFill>
                <a:srgbClr val="548135"/>
              </a:solidFill>
              <a:latin typeface="Arial"/>
              <a:ea typeface="Arial"/>
              <a:cs typeface="Arial"/>
              <a:sym typeface="Arial"/>
            </a:endParaRPr>
          </a:p>
        </p:txBody>
      </p:sp>
      <p:pic>
        <p:nvPicPr>
          <p:cNvPr id="1635" name="Google Shape;1635;g382062e5864_0_2619"/>
          <p:cNvPicPr preferRelativeResize="0"/>
          <p:nvPr/>
        </p:nvPicPr>
        <p:blipFill rotWithShape="1">
          <a:blip r:embed="rId6">
            <a:alphaModFix/>
          </a:blip>
          <a:srcRect/>
          <a:stretch/>
        </p:blipFill>
        <p:spPr>
          <a:xfrm>
            <a:off x="138184" y="46804"/>
            <a:ext cx="634275" cy="634275"/>
          </a:xfrm>
          <a:prstGeom prst="rect">
            <a:avLst/>
          </a:prstGeom>
          <a:noFill/>
          <a:ln>
            <a:noFill/>
          </a:ln>
        </p:spPr>
      </p:pic>
      <p:grpSp>
        <p:nvGrpSpPr>
          <p:cNvPr id="1636" name="Google Shape;1636;g382062e5864_0_2619"/>
          <p:cNvGrpSpPr/>
          <p:nvPr/>
        </p:nvGrpSpPr>
        <p:grpSpPr>
          <a:xfrm>
            <a:off x="2699316" y="-113772"/>
            <a:ext cx="7543462" cy="2273808"/>
            <a:chOff x="2699316" y="-113772"/>
            <a:chExt cx="7543462" cy="2273808"/>
          </a:xfrm>
        </p:grpSpPr>
        <p:grpSp>
          <p:nvGrpSpPr>
            <p:cNvPr id="1637" name="Google Shape;1637;g382062e5864_0_2619"/>
            <p:cNvGrpSpPr/>
            <p:nvPr/>
          </p:nvGrpSpPr>
          <p:grpSpPr>
            <a:xfrm>
              <a:off x="6915981" y="-113772"/>
              <a:ext cx="3326797" cy="2273808"/>
              <a:chOff x="6518494" y="19393"/>
              <a:chExt cx="3326797" cy="2273808"/>
            </a:xfrm>
          </p:grpSpPr>
          <p:pic>
            <p:nvPicPr>
              <p:cNvPr id="1638" name="Google Shape;1638;g382062e5864_0_2619"/>
              <p:cNvPicPr preferRelativeResize="0"/>
              <p:nvPr/>
            </p:nvPicPr>
            <p:blipFill rotWithShape="1">
              <a:blip r:embed="rId7">
                <a:alphaModFix/>
              </a:blip>
              <a:srcRect l="21338" t="2950" r="54525" b="67453"/>
              <a:stretch/>
            </p:blipFill>
            <p:spPr>
              <a:xfrm rot="-470706">
                <a:off x="6631473" y="222277"/>
                <a:ext cx="3100840" cy="1868041"/>
              </a:xfrm>
              <a:prstGeom prst="rect">
                <a:avLst/>
              </a:prstGeom>
              <a:noFill/>
              <a:ln>
                <a:noFill/>
              </a:ln>
            </p:spPr>
          </p:pic>
          <p:grpSp>
            <p:nvGrpSpPr>
              <p:cNvPr id="1639" name="Google Shape;1639;g382062e5864_0_2619"/>
              <p:cNvGrpSpPr/>
              <p:nvPr/>
            </p:nvGrpSpPr>
            <p:grpSpPr>
              <a:xfrm>
                <a:off x="7158974" y="592357"/>
                <a:ext cx="2324700" cy="1241888"/>
                <a:chOff x="6822758" y="501521"/>
                <a:chExt cx="2324700" cy="1241888"/>
              </a:xfrm>
            </p:grpSpPr>
            <p:sp>
              <p:nvSpPr>
                <p:cNvPr id="1640" name="Google Shape;1640;g382062e5864_0_2619"/>
                <p:cNvSpPr txBox="1"/>
                <p:nvPr/>
              </p:nvSpPr>
              <p:spPr>
                <a:xfrm>
                  <a:off x="6822758" y="501521"/>
                  <a:ext cx="23247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大聲說出</a:t>
                  </a:r>
                  <a:endParaRPr sz="3200" b="1" i="0" u="none" strike="noStrike" cap="none">
                    <a:solidFill>
                      <a:srgbClr val="FF6600"/>
                    </a:solidFill>
                    <a:latin typeface="Arial"/>
                    <a:ea typeface="Arial"/>
                    <a:cs typeface="Arial"/>
                    <a:sym typeface="Arial"/>
                  </a:endParaRPr>
                </a:p>
              </p:txBody>
            </p:sp>
            <p:sp>
              <p:nvSpPr>
                <p:cNvPr id="1641" name="Google Shape;1641;g382062e5864_0_2619"/>
                <p:cNvSpPr/>
                <p:nvPr/>
              </p:nvSpPr>
              <p:spPr>
                <a:xfrm rot="-654668">
                  <a:off x="7094274" y="1102348"/>
                  <a:ext cx="633961" cy="5847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我</a:t>
                  </a:r>
                  <a:endParaRPr/>
                </a:p>
              </p:txBody>
            </p:sp>
            <p:sp>
              <p:nvSpPr>
                <p:cNvPr id="1642" name="Google Shape;1642;g382062e5864_0_2619"/>
                <p:cNvSpPr/>
                <p:nvPr/>
              </p:nvSpPr>
              <p:spPr>
                <a:xfrm>
                  <a:off x="7663532" y="1035409"/>
                  <a:ext cx="6354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4000" b="1" i="0" u="none" strike="noStrike" cap="none">
                      <a:solidFill>
                        <a:srgbClr val="FF6600"/>
                      </a:solidFill>
                      <a:latin typeface="Arial"/>
                      <a:ea typeface="Arial"/>
                      <a:cs typeface="Arial"/>
                      <a:sym typeface="Arial"/>
                    </a:rPr>
                    <a:t>愛</a:t>
                  </a:r>
                  <a:endParaRPr/>
                </a:p>
              </p:txBody>
            </p:sp>
            <p:sp>
              <p:nvSpPr>
                <p:cNvPr id="1643" name="Google Shape;1643;g382062e5864_0_2619"/>
                <p:cNvSpPr/>
                <p:nvPr/>
              </p:nvSpPr>
              <p:spPr>
                <a:xfrm rot="483394">
                  <a:off x="8234177" y="1086324"/>
                  <a:ext cx="595073" cy="5847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你</a:t>
                  </a:r>
                  <a:endParaRPr/>
                </a:p>
              </p:txBody>
            </p:sp>
          </p:grpSp>
          <p:pic>
            <p:nvPicPr>
              <p:cNvPr id="1644" name="Google Shape;1644;g382062e5864_0_2619"/>
              <p:cNvPicPr preferRelativeResize="0"/>
              <p:nvPr/>
            </p:nvPicPr>
            <p:blipFill rotWithShape="1">
              <a:blip r:embed="rId8">
                <a:alphaModFix/>
              </a:blip>
              <a:srcRect l="53153" t="26281" r="25811" b="52121"/>
              <a:stretch/>
            </p:blipFill>
            <p:spPr>
              <a:xfrm>
                <a:off x="9151383" y="884745"/>
                <a:ext cx="404031" cy="584776"/>
              </a:xfrm>
              <a:prstGeom prst="rect">
                <a:avLst/>
              </a:prstGeom>
              <a:noFill/>
              <a:ln>
                <a:noFill/>
              </a:ln>
            </p:spPr>
          </p:pic>
        </p:grpSp>
        <p:sp>
          <p:nvSpPr>
            <p:cNvPr id="1645" name="Google Shape;1645;g382062e5864_0_2619"/>
            <p:cNvSpPr txBox="1"/>
            <p:nvPr/>
          </p:nvSpPr>
          <p:spPr>
            <a:xfrm>
              <a:off x="2699316" y="746760"/>
              <a:ext cx="4900800" cy="1367700"/>
            </a:xfrm>
            <a:prstGeom prst="rect">
              <a:avLst/>
            </a:prstGeom>
            <a:noFill/>
            <a:ln>
              <a:noFill/>
            </a:ln>
          </p:spPr>
          <p:txBody>
            <a:bodyPr spcFirstLastPara="1" wrap="square" lIns="36575" tIns="36575" rIns="36575" bIns="36575" anchor="t" anchorCtr="0">
              <a:noAutofit/>
            </a:bodyPr>
            <a:lstStyle/>
            <a:p>
              <a:pPr marL="0" marR="0" lvl="0" indent="0" algn="ctr" rtl="0">
                <a:spcBef>
                  <a:spcPts val="0"/>
                </a:spcBef>
                <a:spcAft>
                  <a:spcPts val="0"/>
                </a:spcAft>
                <a:buNone/>
              </a:pPr>
              <a:r>
                <a:rPr lang="zh-TW" sz="8000" b="1" i="0" u="none" strike="noStrike" cap="none">
                  <a:solidFill>
                    <a:srgbClr val="FFFFFF"/>
                  </a:solidFill>
                  <a:latin typeface="Arial"/>
                  <a:ea typeface="Arial"/>
                  <a:cs typeface="Arial"/>
                  <a:sym typeface="Arial"/>
                </a:rPr>
                <a:t>師情話語</a:t>
              </a:r>
              <a:endParaRPr sz="1800" b="1" i="0" u="none" strike="noStrike" cap="none">
                <a:solidFill>
                  <a:srgbClr val="FFFFFF"/>
                </a:solidFill>
                <a:latin typeface="Arial"/>
                <a:ea typeface="Arial"/>
                <a:cs typeface="Arial"/>
                <a:sym typeface="Arial"/>
              </a:endParaRPr>
            </a:p>
          </p:txBody>
        </p:sp>
      </p:grpSp>
      <p:sp>
        <p:nvSpPr>
          <p:cNvPr id="1646" name="Google Shape;1646;g382062e5864_0_2619"/>
          <p:cNvSpPr/>
          <p:nvPr/>
        </p:nvSpPr>
        <p:spPr>
          <a:xfrm>
            <a:off x="4110330" y="7011126"/>
            <a:ext cx="3000900" cy="461700"/>
          </a:xfrm>
          <a:prstGeom prst="rect">
            <a:avLst/>
          </a:prstGeom>
          <a:noFill/>
          <a:ln>
            <a:noFill/>
          </a:ln>
          <a:effectLst>
            <a:outerShdw blurRad="50800" sx="1000" sy="1000" algn="ctr" rotWithShape="0">
              <a:schemeClr val="lt1"/>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8D5E2F"/>
                </a:solidFill>
                <a:latin typeface="Arial"/>
                <a:ea typeface="Arial"/>
                <a:cs typeface="Arial"/>
                <a:sym typeface="Arial"/>
              </a:rPr>
              <a:t>輔導處邀您共襄盛舉</a:t>
            </a:r>
            <a:endParaRPr sz="2400" b="0" i="0" u="none" strike="noStrike" cap="none">
              <a:solidFill>
                <a:srgbClr val="8D5E2F"/>
              </a:solidFill>
              <a:latin typeface="Calibri"/>
              <a:ea typeface="Calibri"/>
              <a:cs typeface="Calibri"/>
              <a:sym typeface="Calibri"/>
            </a:endParaRPr>
          </a:p>
        </p:txBody>
      </p:sp>
      <p:sp>
        <p:nvSpPr>
          <p:cNvPr id="1647" name="Google Shape;1647;g382062e5864_0_2619"/>
          <p:cNvSpPr/>
          <p:nvPr/>
        </p:nvSpPr>
        <p:spPr>
          <a:xfrm>
            <a:off x="591127" y="1904174"/>
            <a:ext cx="9009900" cy="4463400"/>
          </a:xfrm>
          <a:prstGeom prst="rect">
            <a:avLst/>
          </a:prstGeom>
          <a:blipFill rotWithShape="1">
            <a:blip r:embed="rId9">
              <a:alphaModFix amt="20000"/>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48" name="Google Shape;1648;g382062e5864_0_2619"/>
          <p:cNvSpPr txBox="1"/>
          <p:nvPr/>
        </p:nvSpPr>
        <p:spPr>
          <a:xfrm>
            <a:off x="1502084" y="2039058"/>
            <a:ext cx="1259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劉宜菱</a:t>
            </a:r>
            <a:endParaRPr/>
          </a:p>
        </p:txBody>
      </p:sp>
      <p:sp>
        <p:nvSpPr>
          <p:cNvPr id="1649" name="Google Shape;1649;g382062e5864_0_2619"/>
          <p:cNvSpPr txBox="1"/>
          <p:nvPr/>
        </p:nvSpPr>
        <p:spPr>
          <a:xfrm>
            <a:off x="2705664" y="2040269"/>
            <a:ext cx="72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想對</a:t>
            </a:r>
            <a:endParaRPr/>
          </a:p>
        </p:txBody>
      </p:sp>
      <p:sp>
        <p:nvSpPr>
          <p:cNvPr id="1650" name="Google Shape;1650;g382062e5864_0_2619"/>
          <p:cNvSpPr txBox="1"/>
          <p:nvPr/>
        </p:nvSpPr>
        <p:spPr>
          <a:xfrm>
            <a:off x="3521821" y="2043544"/>
            <a:ext cx="13320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高琦</a:t>
            </a:r>
            <a:endParaRPr/>
          </a:p>
        </p:txBody>
      </p:sp>
      <p:sp>
        <p:nvSpPr>
          <p:cNvPr id="1651" name="Google Shape;1651;g382062e5864_0_2619"/>
          <p:cNvSpPr txBox="1"/>
          <p:nvPr/>
        </p:nvSpPr>
        <p:spPr>
          <a:xfrm>
            <a:off x="4803275" y="2056193"/>
            <a:ext cx="914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老師說</a:t>
            </a:r>
            <a:endParaRPr/>
          </a:p>
        </p:txBody>
      </p:sp>
      <p:sp>
        <p:nvSpPr>
          <p:cNvPr id="1652" name="Google Shape;1652;g382062e5864_0_2619"/>
          <p:cNvSpPr txBox="1"/>
          <p:nvPr/>
        </p:nvSpPr>
        <p:spPr>
          <a:xfrm>
            <a:off x="1064150" y="2753325"/>
            <a:ext cx="7262400" cy="14160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zh-TW" sz="4300">
                <a:solidFill>
                  <a:schemeClr val="dk1"/>
                </a:solidFill>
                <a:latin typeface="DFKai-SB"/>
                <a:ea typeface="DFKai-SB"/>
                <a:cs typeface="DFKai-SB"/>
                <a:sym typeface="DFKai-SB"/>
              </a:rPr>
              <a:t>老師我覺得你很漂亮，糖果很好吃，教師節快樂</a:t>
            </a:r>
            <a:endParaRPr sz="5400">
              <a:solidFill>
                <a:schemeClr val="dk1"/>
              </a:solidFill>
              <a:latin typeface="DFKai-SB"/>
              <a:ea typeface="DFKai-SB"/>
              <a:cs typeface="DFKai-SB"/>
              <a:sym typeface="DFKai-SB"/>
            </a:endParaRPr>
          </a:p>
        </p:txBody>
      </p:sp>
      <p:sp>
        <p:nvSpPr>
          <p:cNvPr id="1653" name="Google Shape;1653;g382062e5864_0_2619"/>
          <p:cNvSpPr txBox="1"/>
          <p:nvPr/>
        </p:nvSpPr>
        <p:spPr>
          <a:xfrm>
            <a:off x="807369" y="2056193"/>
            <a:ext cx="755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Calibri"/>
                <a:ea typeface="Calibri"/>
                <a:cs typeface="Calibri"/>
                <a:sym typeface="Calibri"/>
              </a:rPr>
              <a:t>910</a:t>
            </a:r>
            <a:endParaRPr/>
          </a:p>
        </p:txBody>
      </p:sp>
      <p:pic>
        <p:nvPicPr>
          <p:cNvPr id="1654" name="Google Shape;1654;g382062e5864_0_2619"/>
          <p:cNvPicPr preferRelativeResize="0"/>
          <p:nvPr/>
        </p:nvPicPr>
        <p:blipFill rotWithShape="1">
          <a:blip r:embed="rId10">
            <a:alphaModFix/>
          </a:blip>
          <a:srcRect/>
          <a:stretch/>
        </p:blipFill>
        <p:spPr>
          <a:xfrm>
            <a:off x="7348350" y="4471850"/>
            <a:ext cx="2572900" cy="257287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658"/>
        <p:cNvGrpSpPr/>
        <p:nvPr/>
      </p:nvGrpSpPr>
      <p:grpSpPr>
        <a:xfrm>
          <a:off x="0" y="0"/>
          <a:ext cx="0" cy="0"/>
          <a:chOff x="0" y="0"/>
          <a:chExt cx="0" cy="0"/>
        </a:xfrm>
      </p:grpSpPr>
      <p:pic>
        <p:nvPicPr>
          <p:cNvPr id="1659" name="Google Shape;1659;g382062e5864_0_2652" descr="未命名設計 (1)"/>
          <p:cNvPicPr preferRelativeResize="0"/>
          <p:nvPr/>
        </p:nvPicPr>
        <p:blipFill rotWithShape="1">
          <a:blip r:embed="rId3">
            <a:alphaModFix/>
          </a:blip>
          <a:srcRect r="55656" b="82022"/>
          <a:stretch/>
        </p:blipFill>
        <p:spPr>
          <a:xfrm rot="5400000">
            <a:off x="8056536" y="716276"/>
            <a:ext cx="3351558" cy="1922175"/>
          </a:xfrm>
          <a:prstGeom prst="rect">
            <a:avLst/>
          </a:prstGeom>
          <a:noFill/>
          <a:ln>
            <a:noFill/>
          </a:ln>
        </p:spPr>
      </p:pic>
      <p:pic>
        <p:nvPicPr>
          <p:cNvPr id="1660" name="Google Shape;1660;g382062e5864_0_2652" descr="未命名設計 (1)"/>
          <p:cNvPicPr preferRelativeResize="0"/>
          <p:nvPr/>
        </p:nvPicPr>
        <p:blipFill rotWithShape="1">
          <a:blip r:embed="rId4">
            <a:alphaModFix/>
          </a:blip>
          <a:srcRect t="21778" r="85905" b="51350"/>
          <a:stretch/>
        </p:blipFill>
        <p:spPr>
          <a:xfrm rot="5400000">
            <a:off x="7313070" y="-902308"/>
            <a:ext cx="1065214" cy="2872999"/>
          </a:xfrm>
          <a:prstGeom prst="rect">
            <a:avLst/>
          </a:prstGeom>
          <a:noFill/>
          <a:ln>
            <a:noFill/>
          </a:ln>
        </p:spPr>
      </p:pic>
      <p:pic>
        <p:nvPicPr>
          <p:cNvPr id="1661" name="Google Shape;1661;g382062e5864_0_2652" descr="未命名設計 (1)"/>
          <p:cNvPicPr preferRelativeResize="0"/>
          <p:nvPr/>
        </p:nvPicPr>
        <p:blipFill rotWithShape="1">
          <a:blip r:embed="rId5">
            <a:alphaModFix/>
          </a:blip>
          <a:srcRect t="65462" r="76096"/>
          <a:stretch/>
        </p:blipFill>
        <p:spPr>
          <a:xfrm rot="5400000">
            <a:off x="938098" y="-934920"/>
            <a:ext cx="1793877" cy="3666893"/>
          </a:xfrm>
          <a:prstGeom prst="rect">
            <a:avLst/>
          </a:prstGeom>
          <a:noFill/>
          <a:ln>
            <a:noFill/>
          </a:ln>
        </p:spPr>
      </p:pic>
      <p:pic>
        <p:nvPicPr>
          <p:cNvPr id="1662" name="Google Shape;1662;g382062e5864_0_2652" descr="未命名設計 (1)"/>
          <p:cNvPicPr preferRelativeResize="0"/>
          <p:nvPr/>
        </p:nvPicPr>
        <p:blipFill rotWithShape="1">
          <a:blip r:embed="rId5">
            <a:alphaModFix/>
          </a:blip>
          <a:srcRect l="56531" b="77862"/>
          <a:stretch/>
        </p:blipFill>
        <p:spPr>
          <a:xfrm rot="5400000">
            <a:off x="7867303" y="4733578"/>
            <a:ext cx="3285352" cy="2366847"/>
          </a:xfrm>
          <a:prstGeom prst="rect">
            <a:avLst/>
          </a:prstGeom>
          <a:noFill/>
          <a:ln>
            <a:noFill/>
          </a:ln>
        </p:spPr>
      </p:pic>
      <p:pic>
        <p:nvPicPr>
          <p:cNvPr id="1663" name="Google Shape;1663;g382062e5864_0_2652" descr="未命名設計 (1)"/>
          <p:cNvPicPr preferRelativeResize="0"/>
          <p:nvPr/>
        </p:nvPicPr>
        <p:blipFill rotWithShape="1">
          <a:blip r:embed="rId5">
            <a:alphaModFix/>
          </a:blip>
          <a:srcRect l="76656" t="24451" b="49074"/>
          <a:stretch/>
        </p:blipFill>
        <p:spPr>
          <a:xfrm rot="5400000">
            <a:off x="3496961" y="5262256"/>
            <a:ext cx="1764284" cy="2830552"/>
          </a:xfrm>
          <a:prstGeom prst="rect">
            <a:avLst/>
          </a:prstGeom>
          <a:noFill/>
          <a:ln>
            <a:noFill/>
          </a:ln>
        </p:spPr>
      </p:pic>
      <p:pic>
        <p:nvPicPr>
          <p:cNvPr id="1664" name="Google Shape;1664;g382062e5864_0_2652" descr="未命名設計 (1)"/>
          <p:cNvPicPr preferRelativeResize="0"/>
          <p:nvPr/>
        </p:nvPicPr>
        <p:blipFill rotWithShape="1">
          <a:blip r:embed="rId5">
            <a:alphaModFix/>
          </a:blip>
          <a:srcRect l="76656" t="74917" b="-169"/>
          <a:stretch/>
        </p:blipFill>
        <p:spPr>
          <a:xfrm rot="5400000">
            <a:off x="447382" y="5342740"/>
            <a:ext cx="1764284" cy="2699792"/>
          </a:xfrm>
          <a:prstGeom prst="rect">
            <a:avLst/>
          </a:prstGeom>
          <a:noFill/>
          <a:ln>
            <a:noFill/>
          </a:ln>
        </p:spPr>
      </p:pic>
      <p:sp>
        <p:nvSpPr>
          <p:cNvPr id="1665" name="Google Shape;1665;g382062e5864_0_2652"/>
          <p:cNvSpPr/>
          <p:nvPr/>
        </p:nvSpPr>
        <p:spPr>
          <a:xfrm>
            <a:off x="772459" y="184093"/>
            <a:ext cx="52821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548135"/>
                </a:solidFill>
                <a:latin typeface="Arial"/>
                <a:ea typeface="Arial"/>
                <a:cs typeface="Arial"/>
                <a:sym typeface="Arial"/>
              </a:rPr>
              <a:t>國風國中 11</a:t>
            </a:r>
            <a:r>
              <a:rPr lang="zh-TW" sz="2400">
                <a:solidFill>
                  <a:srgbClr val="548135"/>
                </a:solidFill>
              </a:rPr>
              <a:t>4</a:t>
            </a:r>
            <a:r>
              <a:rPr lang="zh-TW" sz="2400" b="0" i="0" u="none" strike="noStrike" cap="none">
                <a:solidFill>
                  <a:srgbClr val="548135"/>
                </a:solidFill>
                <a:latin typeface="Arial"/>
                <a:ea typeface="Arial"/>
                <a:cs typeface="Arial"/>
                <a:sym typeface="Arial"/>
              </a:rPr>
              <a:t>學年度 教師節感恩活動 </a:t>
            </a:r>
            <a:endParaRPr sz="2400" b="0" i="0" u="none" strike="noStrike" cap="none">
              <a:solidFill>
                <a:srgbClr val="548135"/>
              </a:solidFill>
              <a:latin typeface="Arial"/>
              <a:ea typeface="Arial"/>
              <a:cs typeface="Arial"/>
              <a:sym typeface="Arial"/>
            </a:endParaRPr>
          </a:p>
        </p:txBody>
      </p:sp>
      <p:pic>
        <p:nvPicPr>
          <p:cNvPr id="1666" name="Google Shape;1666;g382062e5864_0_2652"/>
          <p:cNvPicPr preferRelativeResize="0"/>
          <p:nvPr/>
        </p:nvPicPr>
        <p:blipFill rotWithShape="1">
          <a:blip r:embed="rId6">
            <a:alphaModFix/>
          </a:blip>
          <a:srcRect/>
          <a:stretch/>
        </p:blipFill>
        <p:spPr>
          <a:xfrm>
            <a:off x="138184" y="46804"/>
            <a:ext cx="634275" cy="634275"/>
          </a:xfrm>
          <a:prstGeom prst="rect">
            <a:avLst/>
          </a:prstGeom>
          <a:noFill/>
          <a:ln>
            <a:noFill/>
          </a:ln>
        </p:spPr>
      </p:pic>
      <p:grpSp>
        <p:nvGrpSpPr>
          <p:cNvPr id="1667" name="Google Shape;1667;g382062e5864_0_2652"/>
          <p:cNvGrpSpPr/>
          <p:nvPr/>
        </p:nvGrpSpPr>
        <p:grpSpPr>
          <a:xfrm>
            <a:off x="2699316" y="-113772"/>
            <a:ext cx="7543462" cy="2273808"/>
            <a:chOff x="2699316" y="-113772"/>
            <a:chExt cx="7543462" cy="2273808"/>
          </a:xfrm>
        </p:grpSpPr>
        <p:grpSp>
          <p:nvGrpSpPr>
            <p:cNvPr id="1668" name="Google Shape;1668;g382062e5864_0_2652"/>
            <p:cNvGrpSpPr/>
            <p:nvPr/>
          </p:nvGrpSpPr>
          <p:grpSpPr>
            <a:xfrm>
              <a:off x="6915981" y="-113772"/>
              <a:ext cx="3326797" cy="2273808"/>
              <a:chOff x="6518494" y="19393"/>
              <a:chExt cx="3326797" cy="2273808"/>
            </a:xfrm>
          </p:grpSpPr>
          <p:pic>
            <p:nvPicPr>
              <p:cNvPr id="1669" name="Google Shape;1669;g382062e5864_0_2652"/>
              <p:cNvPicPr preferRelativeResize="0"/>
              <p:nvPr/>
            </p:nvPicPr>
            <p:blipFill rotWithShape="1">
              <a:blip r:embed="rId7">
                <a:alphaModFix/>
              </a:blip>
              <a:srcRect l="21338" t="2950" r="54525" b="67453"/>
              <a:stretch/>
            </p:blipFill>
            <p:spPr>
              <a:xfrm rot="-470706">
                <a:off x="6631473" y="222277"/>
                <a:ext cx="3100840" cy="1868041"/>
              </a:xfrm>
              <a:prstGeom prst="rect">
                <a:avLst/>
              </a:prstGeom>
              <a:noFill/>
              <a:ln>
                <a:noFill/>
              </a:ln>
            </p:spPr>
          </p:pic>
          <p:grpSp>
            <p:nvGrpSpPr>
              <p:cNvPr id="1670" name="Google Shape;1670;g382062e5864_0_2652"/>
              <p:cNvGrpSpPr/>
              <p:nvPr/>
            </p:nvGrpSpPr>
            <p:grpSpPr>
              <a:xfrm>
                <a:off x="7158974" y="592357"/>
                <a:ext cx="2324700" cy="1241888"/>
                <a:chOff x="6822758" y="501521"/>
                <a:chExt cx="2324700" cy="1241888"/>
              </a:xfrm>
            </p:grpSpPr>
            <p:sp>
              <p:nvSpPr>
                <p:cNvPr id="1671" name="Google Shape;1671;g382062e5864_0_2652"/>
                <p:cNvSpPr txBox="1"/>
                <p:nvPr/>
              </p:nvSpPr>
              <p:spPr>
                <a:xfrm>
                  <a:off x="6822758" y="501521"/>
                  <a:ext cx="23247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大聲說出</a:t>
                  </a:r>
                  <a:endParaRPr sz="3200" b="1" i="0" u="none" strike="noStrike" cap="none">
                    <a:solidFill>
                      <a:srgbClr val="FF6600"/>
                    </a:solidFill>
                    <a:latin typeface="Arial"/>
                    <a:ea typeface="Arial"/>
                    <a:cs typeface="Arial"/>
                    <a:sym typeface="Arial"/>
                  </a:endParaRPr>
                </a:p>
              </p:txBody>
            </p:sp>
            <p:sp>
              <p:nvSpPr>
                <p:cNvPr id="1672" name="Google Shape;1672;g382062e5864_0_2652"/>
                <p:cNvSpPr/>
                <p:nvPr/>
              </p:nvSpPr>
              <p:spPr>
                <a:xfrm rot="-654668">
                  <a:off x="7094274" y="1102348"/>
                  <a:ext cx="633961" cy="5847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我</a:t>
                  </a:r>
                  <a:endParaRPr/>
                </a:p>
              </p:txBody>
            </p:sp>
            <p:sp>
              <p:nvSpPr>
                <p:cNvPr id="1673" name="Google Shape;1673;g382062e5864_0_2652"/>
                <p:cNvSpPr/>
                <p:nvPr/>
              </p:nvSpPr>
              <p:spPr>
                <a:xfrm>
                  <a:off x="7663532" y="1035409"/>
                  <a:ext cx="6354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4000" b="1" i="0" u="none" strike="noStrike" cap="none">
                      <a:solidFill>
                        <a:srgbClr val="FF6600"/>
                      </a:solidFill>
                      <a:latin typeface="Arial"/>
                      <a:ea typeface="Arial"/>
                      <a:cs typeface="Arial"/>
                      <a:sym typeface="Arial"/>
                    </a:rPr>
                    <a:t>愛</a:t>
                  </a:r>
                  <a:endParaRPr/>
                </a:p>
              </p:txBody>
            </p:sp>
            <p:sp>
              <p:nvSpPr>
                <p:cNvPr id="1674" name="Google Shape;1674;g382062e5864_0_2652"/>
                <p:cNvSpPr/>
                <p:nvPr/>
              </p:nvSpPr>
              <p:spPr>
                <a:xfrm rot="483394">
                  <a:off x="8234177" y="1086324"/>
                  <a:ext cx="595073" cy="5847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你</a:t>
                  </a:r>
                  <a:endParaRPr/>
                </a:p>
              </p:txBody>
            </p:sp>
          </p:grpSp>
          <p:pic>
            <p:nvPicPr>
              <p:cNvPr id="1675" name="Google Shape;1675;g382062e5864_0_2652"/>
              <p:cNvPicPr preferRelativeResize="0"/>
              <p:nvPr/>
            </p:nvPicPr>
            <p:blipFill rotWithShape="1">
              <a:blip r:embed="rId8">
                <a:alphaModFix/>
              </a:blip>
              <a:srcRect l="53153" t="26281" r="25811" b="52121"/>
              <a:stretch/>
            </p:blipFill>
            <p:spPr>
              <a:xfrm>
                <a:off x="9151383" y="884745"/>
                <a:ext cx="404031" cy="584776"/>
              </a:xfrm>
              <a:prstGeom prst="rect">
                <a:avLst/>
              </a:prstGeom>
              <a:noFill/>
              <a:ln>
                <a:noFill/>
              </a:ln>
            </p:spPr>
          </p:pic>
        </p:grpSp>
        <p:sp>
          <p:nvSpPr>
            <p:cNvPr id="1676" name="Google Shape;1676;g382062e5864_0_2652"/>
            <p:cNvSpPr txBox="1"/>
            <p:nvPr/>
          </p:nvSpPr>
          <p:spPr>
            <a:xfrm>
              <a:off x="2699316" y="746760"/>
              <a:ext cx="4900800" cy="1367700"/>
            </a:xfrm>
            <a:prstGeom prst="rect">
              <a:avLst/>
            </a:prstGeom>
            <a:noFill/>
            <a:ln>
              <a:noFill/>
            </a:ln>
          </p:spPr>
          <p:txBody>
            <a:bodyPr spcFirstLastPara="1" wrap="square" lIns="36575" tIns="36575" rIns="36575" bIns="36575" anchor="t" anchorCtr="0">
              <a:noAutofit/>
            </a:bodyPr>
            <a:lstStyle/>
            <a:p>
              <a:pPr marL="0" marR="0" lvl="0" indent="0" algn="ctr" rtl="0">
                <a:spcBef>
                  <a:spcPts val="0"/>
                </a:spcBef>
                <a:spcAft>
                  <a:spcPts val="0"/>
                </a:spcAft>
                <a:buNone/>
              </a:pPr>
              <a:r>
                <a:rPr lang="zh-TW" sz="8000" b="1" i="0" u="none" strike="noStrike" cap="none">
                  <a:solidFill>
                    <a:srgbClr val="FFFFFF"/>
                  </a:solidFill>
                  <a:latin typeface="Arial"/>
                  <a:ea typeface="Arial"/>
                  <a:cs typeface="Arial"/>
                  <a:sym typeface="Arial"/>
                </a:rPr>
                <a:t>師情話語</a:t>
              </a:r>
              <a:endParaRPr sz="1800" b="1" i="0" u="none" strike="noStrike" cap="none">
                <a:solidFill>
                  <a:srgbClr val="FFFFFF"/>
                </a:solidFill>
                <a:latin typeface="Arial"/>
                <a:ea typeface="Arial"/>
                <a:cs typeface="Arial"/>
                <a:sym typeface="Arial"/>
              </a:endParaRPr>
            </a:p>
          </p:txBody>
        </p:sp>
      </p:grpSp>
      <p:sp>
        <p:nvSpPr>
          <p:cNvPr id="1677" name="Google Shape;1677;g382062e5864_0_2652"/>
          <p:cNvSpPr/>
          <p:nvPr/>
        </p:nvSpPr>
        <p:spPr>
          <a:xfrm>
            <a:off x="4110330" y="7011126"/>
            <a:ext cx="3000900" cy="461700"/>
          </a:xfrm>
          <a:prstGeom prst="rect">
            <a:avLst/>
          </a:prstGeom>
          <a:noFill/>
          <a:ln>
            <a:noFill/>
          </a:ln>
          <a:effectLst>
            <a:outerShdw blurRad="50800" sx="1000" sy="1000" algn="ctr" rotWithShape="0">
              <a:schemeClr val="lt1"/>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8D5E2F"/>
                </a:solidFill>
                <a:latin typeface="Arial"/>
                <a:ea typeface="Arial"/>
                <a:cs typeface="Arial"/>
                <a:sym typeface="Arial"/>
              </a:rPr>
              <a:t>輔導處邀您共襄盛舉</a:t>
            </a:r>
            <a:endParaRPr sz="2400" b="0" i="0" u="none" strike="noStrike" cap="none">
              <a:solidFill>
                <a:srgbClr val="8D5E2F"/>
              </a:solidFill>
              <a:latin typeface="Calibri"/>
              <a:ea typeface="Calibri"/>
              <a:cs typeface="Calibri"/>
              <a:sym typeface="Calibri"/>
            </a:endParaRPr>
          </a:p>
        </p:txBody>
      </p:sp>
      <p:sp>
        <p:nvSpPr>
          <p:cNvPr id="1678" name="Google Shape;1678;g382062e5864_0_2652"/>
          <p:cNvSpPr/>
          <p:nvPr/>
        </p:nvSpPr>
        <p:spPr>
          <a:xfrm>
            <a:off x="591127" y="1904174"/>
            <a:ext cx="9009900" cy="4463400"/>
          </a:xfrm>
          <a:prstGeom prst="rect">
            <a:avLst/>
          </a:prstGeom>
          <a:blipFill rotWithShape="1">
            <a:blip r:embed="rId9">
              <a:alphaModFix amt="20000"/>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79" name="Google Shape;1679;g382062e5864_0_2652"/>
          <p:cNvSpPr txBox="1"/>
          <p:nvPr/>
        </p:nvSpPr>
        <p:spPr>
          <a:xfrm>
            <a:off x="1502084" y="2039058"/>
            <a:ext cx="1259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蘇宥綾 </a:t>
            </a:r>
            <a:endParaRPr/>
          </a:p>
        </p:txBody>
      </p:sp>
      <p:sp>
        <p:nvSpPr>
          <p:cNvPr id="1680" name="Google Shape;1680;g382062e5864_0_2652"/>
          <p:cNvSpPr txBox="1"/>
          <p:nvPr/>
        </p:nvSpPr>
        <p:spPr>
          <a:xfrm>
            <a:off x="2705664" y="2040269"/>
            <a:ext cx="72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想對</a:t>
            </a:r>
            <a:endParaRPr/>
          </a:p>
        </p:txBody>
      </p:sp>
      <p:sp>
        <p:nvSpPr>
          <p:cNvPr id="1681" name="Google Shape;1681;g382062e5864_0_2652"/>
          <p:cNvSpPr txBox="1"/>
          <p:nvPr/>
        </p:nvSpPr>
        <p:spPr>
          <a:xfrm>
            <a:off x="3521821" y="2043544"/>
            <a:ext cx="1332000" cy="461624"/>
          </a:xfrm>
          <a:prstGeom prst="rect">
            <a:avLst/>
          </a:prstGeom>
          <a:noFill/>
          <a:ln>
            <a:noFill/>
          </a:ln>
        </p:spPr>
        <p:txBody>
          <a:bodyPr spcFirstLastPara="1" wrap="square" lIns="91425" tIns="45700" rIns="91425" bIns="45700" anchor="t" anchorCtr="0">
            <a:spAutoFit/>
          </a:bodyPr>
          <a:lstStyle/>
          <a:p>
            <a:pPr lvl="0"/>
            <a:r>
              <a:rPr lang="zh-TW" sz="2400" dirty="0">
                <a:solidFill>
                  <a:schemeClr val="dk1"/>
                </a:solidFill>
                <a:latin typeface="DFKai-SB"/>
                <a:ea typeface="DFKai-SB"/>
                <a:cs typeface="DFKai-SB"/>
                <a:sym typeface="DFKai-SB"/>
              </a:rPr>
              <a:t>高</a:t>
            </a:r>
            <a:r>
              <a:rPr lang="zh-TW" altLang="zh-TW" sz="2400" dirty="0">
                <a:solidFill>
                  <a:schemeClr val="dk1"/>
                </a:solidFill>
                <a:latin typeface="DFKai-SB"/>
                <a:ea typeface="DFKai-SB"/>
                <a:cs typeface="DFKai-SB"/>
                <a:sym typeface="DFKai-SB"/>
              </a:rPr>
              <a:t>綺</a:t>
            </a:r>
            <a:endParaRPr dirty="0"/>
          </a:p>
        </p:txBody>
      </p:sp>
      <p:sp>
        <p:nvSpPr>
          <p:cNvPr id="1682" name="Google Shape;1682;g382062e5864_0_2652"/>
          <p:cNvSpPr txBox="1"/>
          <p:nvPr/>
        </p:nvSpPr>
        <p:spPr>
          <a:xfrm>
            <a:off x="4803275" y="2056193"/>
            <a:ext cx="914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老師說</a:t>
            </a:r>
            <a:endParaRPr/>
          </a:p>
        </p:txBody>
      </p:sp>
      <p:sp>
        <p:nvSpPr>
          <p:cNvPr id="1683" name="Google Shape;1683;g382062e5864_0_2652"/>
          <p:cNvSpPr txBox="1"/>
          <p:nvPr/>
        </p:nvSpPr>
        <p:spPr>
          <a:xfrm>
            <a:off x="1064150" y="2753325"/>
            <a:ext cx="7262400" cy="32325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zh-TW" sz="3400" dirty="0">
                <a:solidFill>
                  <a:schemeClr val="dk1"/>
                </a:solidFill>
                <a:latin typeface="DFKai-SB"/>
                <a:ea typeface="DFKai-SB"/>
                <a:cs typeface="DFKai-SB"/>
                <a:sym typeface="DFKai-SB"/>
              </a:rPr>
              <a:t>To.高綺老師</a:t>
            </a:r>
            <a:endParaRPr sz="3400" dirty="0">
              <a:solidFill>
                <a:schemeClr val="dk1"/>
              </a:solidFill>
              <a:latin typeface="DFKai-SB"/>
              <a:ea typeface="DFKai-SB"/>
              <a:cs typeface="DFKai-SB"/>
              <a:sym typeface="DFKai-SB"/>
            </a:endParaRPr>
          </a:p>
          <a:p>
            <a:pPr marL="0" lvl="0" indent="0" algn="l" rtl="0">
              <a:spcBef>
                <a:spcPts val="0"/>
              </a:spcBef>
              <a:spcAft>
                <a:spcPts val="0"/>
              </a:spcAft>
              <a:buSzPts val="1100"/>
              <a:buNone/>
            </a:pPr>
            <a:r>
              <a:rPr lang="zh-TW" sz="3400" dirty="0">
                <a:solidFill>
                  <a:schemeClr val="dk1"/>
                </a:solidFill>
                <a:latin typeface="DFKai-SB"/>
                <a:ea typeface="DFKai-SB"/>
                <a:cs typeface="DFKai-SB"/>
                <a:sym typeface="DFKai-SB"/>
              </a:rPr>
              <a:t>感謝您兩年來的悉心教導與啟發,帶領我們穿越時空,讓冷冰冰的歷史充滿了生命與情感,也讓我對這個世界有更深入的了解。</a:t>
            </a:r>
            <a:endParaRPr sz="3400" dirty="0">
              <a:solidFill>
                <a:schemeClr val="dk1"/>
              </a:solidFill>
              <a:latin typeface="DFKai-SB"/>
              <a:ea typeface="DFKai-SB"/>
              <a:cs typeface="DFKai-SB"/>
              <a:sym typeface="DFKai-SB"/>
            </a:endParaRPr>
          </a:p>
          <a:p>
            <a:pPr marL="0" lvl="0" indent="0" algn="l" rtl="0">
              <a:spcBef>
                <a:spcPts val="0"/>
              </a:spcBef>
              <a:spcAft>
                <a:spcPts val="0"/>
              </a:spcAft>
              <a:buSzPts val="1100"/>
              <a:buNone/>
            </a:pPr>
            <a:r>
              <a:rPr lang="zh-TW" sz="3400" dirty="0">
                <a:solidFill>
                  <a:schemeClr val="dk1"/>
                </a:solidFill>
                <a:latin typeface="DFKai-SB"/>
                <a:ea typeface="DFKai-SB"/>
                <a:cs typeface="DFKai-SB"/>
                <a:sym typeface="DFKai-SB"/>
              </a:rPr>
              <a:t>祝老師教師節快樂</a:t>
            </a:r>
            <a:endParaRPr sz="4300" dirty="0">
              <a:solidFill>
                <a:schemeClr val="dk1"/>
              </a:solidFill>
              <a:latin typeface="DFKai-SB"/>
              <a:ea typeface="DFKai-SB"/>
              <a:cs typeface="DFKai-SB"/>
              <a:sym typeface="DFKai-SB"/>
            </a:endParaRPr>
          </a:p>
        </p:txBody>
      </p:sp>
      <p:sp>
        <p:nvSpPr>
          <p:cNvPr id="1684" name="Google Shape;1684;g382062e5864_0_2652"/>
          <p:cNvSpPr txBox="1"/>
          <p:nvPr/>
        </p:nvSpPr>
        <p:spPr>
          <a:xfrm>
            <a:off x="807369" y="2056193"/>
            <a:ext cx="755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Calibri"/>
                <a:ea typeface="Calibri"/>
                <a:cs typeface="Calibri"/>
                <a:sym typeface="Calibri"/>
              </a:rPr>
              <a:t>909</a:t>
            </a:r>
            <a:endParaRPr/>
          </a:p>
        </p:txBody>
      </p:sp>
      <p:pic>
        <p:nvPicPr>
          <p:cNvPr id="1685" name="Google Shape;1685;g382062e5864_0_2652"/>
          <p:cNvPicPr preferRelativeResize="0"/>
          <p:nvPr/>
        </p:nvPicPr>
        <p:blipFill rotWithShape="1">
          <a:blip r:embed="rId10">
            <a:alphaModFix/>
          </a:blip>
          <a:srcRect/>
          <a:stretch/>
        </p:blipFill>
        <p:spPr>
          <a:xfrm>
            <a:off x="7348350" y="4471850"/>
            <a:ext cx="2572900" cy="257287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689"/>
        <p:cNvGrpSpPr/>
        <p:nvPr/>
      </p:nvGrpSpPr>
      <p:grpSpPr>
        <a:xfrm>
          <a:off x="0" y="0"/>
          <a:ext cx="0" cy="0"/>
          <a:chOff x="0" y="0"/>
          <a:chExt cx="0" cy="0"/>
        </a:xfrm>
      </p:grpSpPr>
      <p:pic>
        <p:nvPicPr>
          <p:cNvPr id="1690" name="Google Shape;1690;g382062e5864_0_2717" descr="未命名設計 (1)"/>
          <p:cNvPicPr preferRelativeResize="0"/>
          <p:nvPr/>
        </p:nvPicPr>
        <p:blipFill rotWithShape="1">
          <a:blip r:embed="rId3">
            <a:alphaModFix/>
          </a:blip>
          <a:srcRect r="55656" b="82022"/>
          <a:stretch/>
        </p:blipFill>
        <p:spPr>
          <a:xfrm rot="5400000">
            <a:off x="8056536" y="716276"/>
            <a:ext cx="3351558" cy="1922175"/>
          </a:xfrm>
          <a:prstGeom prst="rect">
            <a:avLst/>
          </a:prstGeom>
          <a:noFill/>
          <a:ln>
            <a:noFill/>
          </a:ln>
        </p:spPr>
      </p:pic>
      <p:pic>
        <p:nvPicPr>
          <p:cNvPr id="1691" name="Google Shape;1691;g382062e5864_0_2717" descr="未命名設計 (1)"/>
          <p:cNvPicPr preferRelativeResize="0"/>
          <p:nvPr/>
        </p:nvPicPr>
        <p:blipFill rotWithShape="1">
          <a:blip r:embed="rId4">
            <a:alphaModFix/>
          </a:blip>
          <a:srcRect t="21778" r="85905" b="51350"/>
          <a:stretch/>
        </p:blipFill>
        <p:spPr>
          <a:xfrm rot="5400000">
            <a:off x="7313070" y="-902308"/>
            <a:ext cx="1065214" cy="2872999"/>
          </a:xfrm>
          <a:prstGeom prst="rect">
            <a:avLst/>
          </a:prstGeom>
          <a:noFill/>
          <a:ln>
            <a:noFill/>
          </a:ln>
        </p:spPr>
      </p:pic>
      <p:pic>
        <p:nvPicPr>
          <p:cNvPr id="1692" name="Google Shape;1692;g382062e5864_0_2717" descr="未命名設計 (1)"/>
          <p:cNvPicPr preferRelativeResize="0"/>
          <p:nvPr/>
        </p:nvPicPr>
        <p:blipFill rotWithShape="1">
          <a:blip r:embed="rId5">
            <a:alphaModFix/>
          </a:blip>
          <a:srcRect t="65462" r="76096"/>
          <a:stretch/>
        </p:blipFill>
        <p:spPr>
          <a:xfrm rot="5400000">
            <a:off x="938098" y="-934920"/>
            <a:ext cx="1793877" cy="3666893"/>
          </a:xfrm>
          <a:prstGeom prst="rect">
            <a:avLst/>
          </a:prstGeom>
          <a:noFill/>
          <a:ln>
            <a:noFill/>
          </a:ln>
        </p:spPr>
      </p:pic>
      <p:pic>
        <p:nvPicPr>
          <p:cNvPr id="1693" name="Google Shape;1693;g382062e5864_0_2717" descr="未命名設計 (1)"/>
          <p:cNvPicPr preferRelativeResize="0"/>
          <p:nvPr/>
        </p:nvPicPr>
        <p:blipFill rotWithShape="1">
          <a:blip r:embed="rId5">
            <a:alphaModFix/>
          </a:blip>
          <a:srcRect l="56531" b="77862"/>
          <a:stretch/>
        </p:blipFill>
        <p:spPr>
          <a:xfrm rot="5400000">
            <a:off x="7867303" y="4733578"/>
            <a:ext cx="3285352" cy="2366847"/>
          </a:xfrm>
          <a:prstGeom prst="rect">
            <a:avLst/>
          </a:prstGeom>
          <a:noFill/>
          <a:ln>
            <a:noFill/>
          </a:ln>
        </p:spPr>
      </p:pic>
      <p:pic>
        <p:nvPicPr>
          <p:cNvPr id="1694" name="Google Shape;1694;g382062e5864_0_2717" descr="未命名設計 (1)"/>
          <p:cNvPicPr preferRelativeResize="0"/>
          <p:nvPr/>
        </p:nvPicPr>
        <p:blipFill rotWithShape="1">
          <a:blip r:embed="rId5">
            <a:alphaModFix/>
          </a:blip>
          <a:srcRect l="76656" t="24451" b="49074"/>
          <a:stretch/>
        </p:blipFill>
        <p:spPr>
          <a:xfrm rot="5400000">
            <a:off x="3496961" y="5262256"/>
            <a:ext cx="1764284" cy="2830552"/>
          </a:xfrm>
          <a:prstGeom prst="rect">
            <a:avLst/>
          </a:prstGeom>
          <a:noFill/>
          <a:ln>
            <a:noFill/>
          </a:ln>
        </p:spPr>
      </p:pic>
      <p:pic>
        <p:nvPicPr>
          <p:cNvPr id="1695" name="Google Shape;1695;g382062e5864_0_2717" descr="未命名設計 (1)"/>
          <p:cNvPicPr preferRelativeResize="0"/>
          <p:nvPr/>
        </p:nvPicPr>
        <p:blipFill rotWithShape="1">
          <a:blip r:embed="rId5">
            <a:alphaModFix/>
          </a:blip>
          <a:srcRect l="76656" t="74917" b="-169"/>
          <a:stretch/>
        </p:blipFill>
        <p:spPr>
          <a:xfrm rot="5400000">
            <a:off x="447382" y="5342740"/>
            <a:ext cx="1764284" cy="2699792"/>
          </a:xfrm>
          <a:prstGeom prst="rect">
            <a:avLst/>
          </a:prstGeom>
          <a:noFill/>
          <a:ln>
            <a:noFill/>
          </a:ln>
        </p:spPr>
      </p:pic>
      <p:sp>
        <p:nvSpPr>
          <p:cNvPr id="1696" name="Google Shape;1696;g382062e5864_0_2717"/>
          <p:cNvSpPr/>
          <p:nvPr/>
        </p:nvSpPr>
        <p:spPr>
          <a:xfrm>
            <a:off x="772459" y="184093"/>
            <a:ext cx="52821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548135"/>
                </a:solidFill>
                <a:latin typeface="Arial"/>
                <a:ea typeface="Arial"/>
                <a:cs typeface="Arial"/>
                <a:sym typeface="Arial"/>
              </a:rPr>
              <a:t>國風國中 11</a:t>
            </a:r>
            <a:r>
              <a:rPr lang="zh-TW" sz="2400">
                <a:solidFill>
                  <a:srgbClr val="548135"/>
                </a:solidFill>
              </a:rPr>
              <a:t>4</a:t>
            </a:r>
            <a:r>
              <a:rPr lang="zh-TW" sz="2400" b="0" i="0" u="none" strike="noStrike" cap="none">
                <a:solidFill>
                  <a:srgbClr val="548135"/>
                </a:solidFill>
                <a:latin typeface="Arial"/>
                <a:ea typeface="Arial"/>
                <a:cs typeface="Arial"/>
                <a:sym typeface="Arial"/>
              </a:rPr>
              <a:t>學年度 教師節感恩活動 </a:t>
            </a:r>
            <a:endParaRPr sz="2400" b="0" i="0" u="none" strike="noStrike" cap="none">
              <a:solidFill>
                <a:srgbClr val="548135"/>
              </a:solidFill>
              <a:latin typeface="Arial"/>
              <a:ea typeface="Arial"/>
              <a:cs typeface="Arial"/>
              <a:sym typeface="Arial"/>
            </a:endParaRPr>
          </a:p>
        </p:txBody>
      </p:sp>
      <p:pic>
        <p:nvPicPr>
          <p:cNvPr id="1697" name="Google Shape;1697;g382062e5864_0_2717"/>
          <p:cNvPicPr preferRelativeResize="0"/>
          <p:nvPr/>
        </p:nvPicPr>
        <p:blipFill rotWithShape="1">
          <a:blip r:embed="rId6">
            <a:alphaModFix/>
          </a:blip>
          <a:srcRect/>
          <a:stretch/>
        </p:blipFill>
        <p:spPr>
          <a:xfrm>
            <a:off x="138184" y="46804"/>
            <a:ext cx="634275" cy="634275"/>
          </a:xfrm>
          <a:prstGeom prst="rect">
            <a:avLst/>
          </a:prstGeom>
          <a:noFill/>
          <a:ln>
            <a:noFill/>
          </a:ln>
        </p:spPr>
      </p:pic>
      <p:grpSp>
        <p:nvGrpSpPr>
          <p:cNvPr id="1698" name="Google Shape;1698;g382062e5864_0_2717"/>
          <p:cNvGrpSpPr/>
          <p:nvPr/>
        </p:nvGrpSpPr>
        <p:grpSpPr>
          <a:xfrm>
            <a:off x="2699316" y="-113772"/>
            <a:ext cx="7543462" cy="2273808"/>
            <a:chOff x="2699316" y="-113772"/>
            <a:chExt cx="7543462" cy="2273808"/>
          </a:xfrm>
        </p:grpSpPr>
        <p:grpSp>
          <p:nvGrpSpPr>
            <p:cNvPr id="1699" name="Google Shape;1699;g382062e5864_0_2717"/>
            <p:cNvGrpSpPr/>
            <p:nvPr/>
          </p:nvGrpSpPr>
          <p:grpSpPr>
            <a:xfrm>
              <a:off x="6915981" y="-113772"/>
              <a:ext cx="3326797" cy="2273808"/>
              <a:chOff x="6518494" y="19393"/>
              <a:chExt cx="3326797" cy="2273808"/>
            </a:xfrm>
          </p:grpSpPr>
          <p:pic>
            <p:nvPicPr>
              <p:cNvPr id="1700" name="Google Shape;1700;g382062e5864_0_2717"/>
              <p:cNvPicPr preferRelativeResize="0"/>
              <p:nvPr/>
            </p:nvPicPr>
            <p:blipFill rotWithShape="1">
              <a:blip r:embed="rId7">
                <a:alphaModFix/>
              </a:blip>
              <a:srcRect l="21338" t="2950" r="54525" b="67453"/>
              <a:stretch/>
            </p:blipFill>
            <p:spPr>
              <a:xfrm rot="-470706">
                <a:off x="6631473" y="222277"/>
                <a:ext cx="3100840" cy="1868041"/>
              </a:xfrm>
              <a:prstGeom prst="rect">
                <a:avLst/>
              </a:prstGeom>
              <a:noFill/>
              <a:ln>
                <a:noFill/>
              </a:ln>
            </p:spPr>
          </p:pic>
          <p:grpSp>
            <p:nvGrpSpPr>
              <p:cNvPr id="1701" name="Google Shape;1701;g382062e5864_0_2717"/>
              <p:cNvGrpSpPr/>
              <p:nvPr/>
            </p:nvGrpSpPr>
            <p:grpSpPr>
              <a:xfrm>
                <a:off x="7158974" y="592357"/>
                <a:ext cx="2324700" cy="1241888"/>
                <a:chOff x="6822758" y="501521"/>
                <a:chExt cx="2324700" cy="1241888"/>
              </a:xfrm>
            </p:grpSpPr>
            <p:sp>
              <p:nvSpPr>
                <p:cNvPr id="1702" name="Google Shape;1702;g382062e5864_0_2717"/>
                <p:cNvSpPr txBox="1"/>
                <p:nvPr/>
              </p:nvSpPr>
              <p:spPr>
                <a:xfrm>
                  <a:off x="6822758" y="501521"/>
                  <a:ext cx="23247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大聲說出</a:t>
                  </a:r>
                  <a:endParaRPr sz="3200" b="1" i="0" u="none" strike="noStrike" cap="none">
                    <a:solidFill>
                      <a:srgbClr val="FF6600"/>
                    </a:solidFill>
                    <a:latin typeface="Arial"/>
                    <a:ea typeface="Arial"/>
                    <a:cs typeface="Arial"/>
                    <a:sym typeface="Arial"/>
                  </a:endParaRPr>
                </a:p>
              </p:txBody>
            </p:sp>
            <p:sp>
              <p:nvSpPr>
                <p:cNvPr id="1703" name="Google Shape;1703;g382062e5864_0_2717"/>
                <p:cNvSpPr/>
                <p:nvPr/>
              </p:nvSpPr>
              <p:spPr>
                <a:xfrm rot="-654668">
                  <a:off x="7094274" y="1102348"/>
                  <a:ext cx="633961" cy="5847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我</a:t>
                  </a:r>
                  <a:endParaRPr/>
                </a:p>
              </p:txBody>
            </p:sp>
            <p:sp>
              <p:nvSpPr>
                <p:cNvPr id="1704" name="Google Shape;1704;g382062e5864_0_2717"/>
                <p:cNvSpPr/>
                <p:nvPr/>
              </p:nvSpPr>
              <p:spPr>
                <a:xfrm>
                  <a:off x="7663532" y="1035409"/>
                  <a:ext cx="6354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4000" b="1" i="0" u="none" strike="noStrike" cap="none">
                      <a:solidFill>
                        <a:srgbClr val="FF6600"/>
                      </a:solidFill>
                      <a:latin typeface="Arial"/>
                      <a:ea typeface="Arial"/>
                      <a:cs typeface="Arial"/>
                      <a:sym typeface="Arial"/>
                    </a:rPr>
                    <a:t>愛</a:t>
                  </a:r>
                  <a:endParaRPr/>
                </a:p>
              </p:txBody>
            </p:sp>
            <p:sp>
              <p:nvSpPr>
                <p:cNvPr id="1705" name="Google Shape;1705;g382062e5864_0_2717"/>
                <p:cNvSpPr/>
                <p:nvPr/>
              </p:nvSpPr>
              <p:spPr>
                <a:xfrm rot="483394">
                  <a:off x="8234177" y="1086324"/>
                  <a:ext cx="595073" cy="5847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你</a:t>
                  </a:r>
                  <a:endParaRPr/>
                </a:p>
              </p:txBody>
            </p:sp>
          </p:grpSp>
          <p:pic>
            <p:nvPicPr>
              <p:cNvPr id="1706" name="Google Shape;1706;g382062e5864_0_2717"/>
              <p:cNvPicPr preferRelativeResize="0"/>
              <p:nvPr/>
            </p:nvPicPr>
            <p:blipFill rotWithShape="1">
              <a:blip r:embed="rId8">
                <a:alphaModFix/>
              </a:blip>
              <a:srcRect l="53153" t="26281" r="25811" b="52121"/>
              <a:stretch/>
            </p:blipFill>
            <p:spPr>
              <a:xfrm>
                <a:off x="9151383" y="884745"/>
                <a:ext cx="404031" cy="584776"/>
              </a:xfrm>
              <a:prstGeom prst="rect">
                <a:avLst/>
              </a:prstGeom>
              <a:noFill/>
              <a:ln>
                <a:noFill/>
              </a:ln>
            </p:spPr>
          </p:pic>
        </p:grpSp>
        <p:sp>
          <p:nvSpPr>
            <p:cNvPr id="1707" name="Google Shape;1707;g382062e5864_0_2717"/>
            <p:cNvSpPr txBox="1"/>
            <p:nvPr/>
          </p:nvSpPr>
          <p:spPr>
            <a:xfrm>
              <a:off x="2699316" y="746760"/>
              <a:ext cx="4900800" cy="1367700"/>
            </a:xfrm>
            <a:prstGeom prst="rect">
              <a:avLst/>
            </a:prstGeom>
            <a:noFill/>
            <a:ln>
              <a:noFill/>
            </a:ln>
          </p:spPr>
          <p:txBody>
            <a:bodyPr spcFirstLastPara="1" wrap="square" lIns="36575" tIns="36575" rIns="36575" bIns="36575" anchor="t" anchorCtr="0">
              <a:noAutofit/>
            </a:bodyPr>
            <a:lstStyle/>
            <a:p>
              <a:pPr marL="0" marR="0" lvl="0" indent="0" algn="ctr" rtl="0">
                <a:spcBef>
                  <a:spcPts val="0"/>
                </a:spcBef>
                <a:spcAft>
                  <a:spcPts val="0"/>
                </a:spcAft>
                <a:buNone/>
              </a:pPr>
              <a:r>
                <a:rPr lang="zh-TW" sz="8000" b="1" i="0" u="none" strike="noStrike" cap="none">
                  <a:solidFill>
                    <a:srgbClr val="FFFFFF"/>
                  </a:solidFill>
                  <a:latin typeface="Arial"/>
                  <a:ea typeface="Arial"/>
                  <a:cs typeface="Arial"/>
                  <a:sym typeface="Arial"/>
                </a:rPr>
                <a:t>師情話語</a:t>
              </a:r>
              <a:endParaRPr sz="1800" b="1" i="0" u="none" strike="noStrike" cap="none">
                <a:solidFill>
                  <a:srgbClr val="FFFFFF"/>
                </a:solidFill>
                <a:latin typeface="Arial"/>
                <a:ea typeface="Arial"/>
                <a:cs typeface="Arial"/>
                <a:sym typeface="Arial"/>
              </a:endParaRPr>
            </a:p>
          </p:txBody>
        </p:sp>
      </p:grpSp>
      <p:sp>
        <p:nvSpPr>
          <p:cNvPr id="1708" name="Google Shape;1708;g382062e5864_0_2717"/>
          <p:cNvSpPr/>
          <p:nvPr/>
        </p:nvSpPr>
        <p:spPr>
          <a:xfrm>
            <a:off x="4110330" y="7011126"/>
            <a:ext cx="3000900" cy="461700"/>
          </a:xfrm>
          <a:prstGeom prst="rect">
            <a:avLst/>
          </a:prstGeom>
          <a:noFill/>
          <a:ln>
            <a:noFill/>
          </a:ln>
          <a:effectLst>
            <a:outerShdw blurRad="50800" sx="1000" sy="1000" algn="ctr" rotWithShape="0">
              <a:schemeClr val="lt1"/>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8D5E2F"/>
                </a:solidFill>
                <a:latin typeface="Arial"/>
                <a:ea typeface="Arial"/>
                <a:cs typeface="Arial"/>
                <a:sym typeface="Arial"/>
              </a:rPr>
              <a:t>輔導處邀您共襄盛舉</a:t>
            </a:r>
            <a:endParaRPr sz="2400" b="0" i="0" u="none" strike="noStrike" cap="none">
              <a:solidFill>
                <a:srgbClr val="8D5E2F"/>
              </a:solidFill>
              <a:latin typeface="Calibri"/>
              <a:ea typeface="Calibri"/>
              <a:cs typeface="Calibri"/>
              <a:sym typeface="Calibri"/>
            </a:endParaRPr>
          </a:p>
        </p:txBody>
      </p:sp>
      <p:sp>
        <p:nvSpPr>
          <p:cNvPr id="1709" name="Google Shape;1709;g382062e5864_0_2717"/>
          <p:cNvSpPr/>
          <p:nvPr/>
        </p:nvSpPr>
        <p:spPr>
          <a:xfrm>
            <a:off x="591127" y="1904174"/>
            <a:ext cx="9009900" cy="4463400"/>
          </a:xfrm>
          <a:prstGeom prst="rect">
            <a:avLst/>
          </a:prstGeom>
          <a:blipFill rotWithShape="1">
            <a:blip r:embed="rId9">
              <a:alphaModFix amt="20000"/>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10" name="Google Shape;1710;g382062e5864_0_2717"/>
          <p:cNvSpPr txBox="1"/>
          <p:nvPr/>
        </p:nvSpPr>
        <p:spPr>
          <a:xfrm>
            <a:off x="1502084" y="2039058"/>
            <a:ext cx="1259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劉星</a:t>
            </a:r>
            <a:endParaRPr/>
          </a:p>
        </p:txBody>
      </p:sp>
      <p:sp>
        <p:nvSpPr>
          <p:cNvPr id="1711" name="Google Shape;1711;g382062e5864_0_2717"/>
          <p:cNvSpPr txBox="1"/>
          <p:nvPr/>
        </p:nvSpPr>
        <p:spPr>
          <a:xfrm>
            <a:off x="2705664" y="2040269"/>
            <a:ext cx="72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想對</a:t>
            </a:r>
            <a:endParaRPr/>
          </a:p>
        </p:txBody>
      </p:sp>
      <p:sp>
        <p:nvSpPr>
          <p:cNvPr id="1712" name="Google Shape;1712;g382062e5864_0_2717"/>
          <p:cNvSpPr txBox="1"/>
          <p:nvPr/>
        </p:nvSpPr>
        <p:spPr>
          <a:xfrm>
            <a:off x="3521821" y="2043544"/>
            <a:ext cx="13320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dirty="0">
                <a:solidFill>
                  <a:schemeClr val="dk1"/>
                </a:solidFill>
                <a:latin typeface="DFKai-SB"/>
                <a:ea typeface="DFKai-SB"/>
                <a:cs typeface="DFKai-SB"/>
                <a:sym typeface="DFKai-SB"/>
              </a:rPr>
              <a:t>高</a:t>
            </a:r>
            <a:r>
              <a:rPr lang="zh-TW" altLang="en-US" sz="2400" dirty="0">
                <a:solidFill>
                  <a:schemeClr val="dk1"/>
                </a:solidFill>
                <a:latin typeface="DFKai-SB"/>
                <a:ea typeface="DFKai-SB"/>
                <a:cs typeface="DFKai-SB"/>
                <a:sym typeface="DFKai-SB"/>
              </a:rPr>
              <a:t>綺</a:t>
            </a:r>
            <a:endParaRPr dirty="0"/>
          </a:p>
        </p:txBody>
      </p:sp>
      <p:sp>
        <p:nvSpPr>
          <p:cNvPr id="1713" name="Google Shape;1713;g382062e5864_0_2717"/>
          <p:cNvSpPr txBox="1"/>
          <p:nvPr/>
        </p:nvSpPr>
        <p:spPr>
          <a:xfrm>
            <a:off x="4803275" y="2056193"/>
            <a:ext cx="914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老師說</a:t>
            </a:r>
            <a:endParaRPr/>
          </a:p>
        </p:txBody>
      </p:sp>
      <p:sp>
        <p:nvSpPr>
          <p:cNvPr id="1714" name="Google Shape;1714;g382062e5864_0_2717"/>
          <p:cNvSpPr txBox="1"/>
          <p:nvPr/>
        </p:nvSpPr>
        <p:spPr>
          <a:xfrm>
            <a:off x="879800" y="2500750"/>
            <a:ext cx="7623000" cy="39711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zh-TW" sz="2800">
                <a:solidFill>
                  <a:schemeClr val="dk1"/>
                </a:solidFill>
                <a:latin typeface="DFKai-SB"/>
                <a:ea typeface="DFKai-SB"/>
                <a:cs typeface="DFKai-SB"/>
                <a:sym typeface="DFKai-SB"/>
              </a:rPr>
              <a:t>謝謝您，親愛的老師，這學期您的歷史課讓我收穫良多。您的教法很有趣，更讓我對歷史這科有更多的理解。您總是生動的教學方式，讓我理解過去的事件，這讓原本枯燥的課本變得鮮活起來。在您的課堂上，我學會的不只是背年份跟人物，還有舉一反三的能力。您耐心的教導我們這一班，讓我們都學的很開心。您的教導我會永遠銘記在心，祝您教師節快樂！謝謝您。</a:t>
            </a:r>
            <a:endParaRPr sz="3700">
              <a:solidFill>
                <a:schemeClr val="dk1"/>
              </a:solidFill>
              <a:latin typeface="DFKai-SB"/>
              <a:ea typeface="DFKai-SB"/>
              <a:cs typeface="DFKai-SB"/>
              <a:sym typeface="DFKai-SB"/>
            </a:endParaRPr>
          </a:p>
        </p:txBody>
      </p:sp>
      <p:sp>
        <p:nvSpPr>
          <p:cNvPr id="1715" name="Google Shape;1715;g382062e5864_0_2717"/>
          <p:cNvSpPr txBox="1"/>
          <p:nvPr/>
        </p:nvSpPr>
        <p:spPr>
          <a:xfrm>
            <a:off x="807369" y="2056193"/>
            <a:ext cx="755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Calibri"/>
                <a:ea typeface="Calibri"/>
                <a:cs typeface="Calibri"/>
                <a:sym typeface="Calibri"/>
              </a:rPr>
              <a:t>909</a:t>
            </a:r>
            <a:endParaRPr/>
          </a:p>
        </p:txBody>
      </p:sp>
      <p:pic>
        <p:nvPicPr>
          <p:cNvPr id="1716" name="Google Shape;1716;g382062e5864_0_2717"/>
          <p:cNvPicPr preferRelativeResize="0"/>
          <p:nvPr/>
        </p:nvPicPr>
        <p:blipFill rotWithShape="1">
          <a:blip r:embed="rId10">
            <a:alphaModFix/>
          </a:blip>
          <a:srcRect/>
          <a:stretch/>
        </p:blipFill>
        <p:spPr>
          <a:xfrm>
            <a:off x="8118900" y="4852050"/>
            <a:ext cx="2572900" cy="257287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720"/>
        <p:cNvGrpSpPr/>
        <p:nvPr/>
      </p:nvGrpSpPr>
      <p:grpSpPr>
        <a:xfrm>
          <a:off x="0" y="0"/>
          <a:ext cx="0" cy="0"/>
          <a:chOff x="0" y="0"/>
          <a:chExt cx="0" cy="0"/>
        </a:xfrm>
      </p:grpSpPr>
      <p:pic>
        <p:nvPicPr>
          <p:cNvPr id="1721" name="Google Shape;1721;g382062e5864_0_2684" descr="未命名設計 (1)"/>
          <p:cNvPicPr preferRelativeResize="0"/>
          <p:nvPr/>
        </p:nvPicPr>
        <p:blipFill rotWithShape="1">
          <a:blip r:embed="rId3">
            <a:alphaModFix/>
          </a:blip>
          <a:srcRect r="55656" b="82022"/>
          <a:stretch/>
        </p:blipFill>
        <p:spPr>
          <a:xfrm rot="5400000">
            <a:off x="8056536" y="716276"/>
            <a:ext cx="3351558" cy="1922175"/>
          </a:xfrm>
          <a:prstGeom prst="rect">
            <a:avLst/>
          </a:prstGeom>
          <a:noFill/>
          <a:ln>
            <a:noFill/>
          </a:ln>
        </p:spPr>
      </p:pic>
      <p:pic>
        <p:nvPicPr>
          <p:cNvPr id="1722" name="Google Shape;1722;g382062e5864_0_2684" descr="未命名設計 (1)"/>
          <p:cNvPicPr preferRelativeResize="0"/>
          <p:nvPr/>
        </p:nvPicPr>
        <p:blipFill rotWithShape="1">
          <a:blip r:embed="rId4">
            <a:alphaModFix/>
          </a:blip>
          <a:srcRect t="21778" r="85905" b="51350"/>
          <a:stretch/>
        </p:blipFill>
        <p:spPr>
          <a:xfrm rot="5400000">
            <a:off x="7313070" y="-902308"/>
            <a:ext cx="1065214" cy="2872999"/>
          </a:xfrm>
          <a:prstGeom prst="rect">
            <a:avLst/>
          </a:prstGeom>
          <a:noFill/>
          <a:ln>
            <a:noFill/>
          </a:ln>
        </p:spPr>
      </p:pic>
      <p:pic>
        <p:nvPicPr>
          <p:cNvPr id="1723" name="Google Shape;1723;g382062e5864_0_2684" descr="未命名設計 (1)"/>
          <p:cNvPicPr preferRelativeResize="0"/>
          <p:nvPr/>
        </p:nvPicPr>
        <p:blipFill rotWithShape="1">
          <a:blip r:embed="rId5">
            <a:alphaModFix/>
          </a:blip>
          <a:srcRect t="65462" r="76096"/>
          <a:stretch/>
        </p:blipFill>
        <p:spPr>
          <a:xfrm rot="5400000">
            <a:off x="938098" y="-934920"/>
            <a:ext cx="1793877" cy="3666893"/>
          </a:xfrm>
          <a:prstGeom prst="rect">
            <a:avLst/>
          </a:prstGeom>
          <a:noFill/>
          <a:ln>
            <a:noFill/>
          </a:ln>
        </p:spPr>
      </p:pic>
      <p:pic>
        <p:nvPicPr>
          <p:cNvPr id="1724" name="Google Shape;1724;g382062e5864_0_2684" descr="未命名設計 (1)"/>
          <p:cNvPicPr preferRelativeResize="0"/>
          <p:nvPr/>
        </p:nvPicPr>
        <p:blipFill rotWithShape="1">
          <a:blip r:embed="rId5">
            <a:alphaModFix/>
          </a:blip>
          <a:srcRect l="56531" b="77862"/>
          <a:stretch/>
        </p:blipFill>
        <p:spPr>
          <a:xfrm rot="5400000">
            <a:off x="7867303" y="4733578"/>
            <a:ext cx="3285352" cy="2366847"/>
          </a:xfrm>
          <a:prstGeom prst="rect">
            <a:avLst/>
          </a:prstGeom>
          <a:noFill/>
          <a:ln>
            <a:noFill/>
          </a:ln>
        </p:spPr>
      </p:pic>
      <p:pic>
        <p:nvPicPr>
          <p:cNvPr id="1725" name="Google Shape;1725;g382062e5864_0_2684" descr="未命名設計 (1)"/>
          <p:cNvPicPr preferRelativeResize="0"/>
          <p:nvPr/>
        </p:nvPicPr>
        <p:blipFill rotWithShape="1">
          <a:blip r:embed="rId5">
            <a:alphaModFix/>
          </a:blip>
          <a:srcRect l="76656" t="24451" b="49074"/>
          <a:stretch/>
        </p:blipFill>
        <p:spPr>
          <a:xfrm rot="5400000">
            <a:off x="3496961" y="5262256"/>
            <a:ext cx="1764284" cy="2830552"/>
          </a:xfrm>
          <a:prstGeom prst="rect">
            <a:avLst/>
          </a:prstGeom>
          <a:noFill/>
          <a:ln>
            <a:noFill/>
          </a:ln>
        </p:spPr>
      </p:pic>
      <p:pic>
        <p:nvPicPr>
          <p:cNvPr id="1726" name="Google Shape;1726;g382062e5864_0_2684" descr="未命名設計 (1)"/>
          <p:cNvPicPr preferRelativeResize="0"/>
          <p:nvPr/>
        </p:nvPicPr>
        <p:blipFill rotWithShape="1">
          <a:blip r:embed="rId5">
            <a:alphaModFix/>
          </a:blip>
          <a:srcRect l="76656" t="74917" b="-169"/>
          <a:stretch/>
        </p:blipFill>
        <p:spPr>
          <a:xfrm rot="5400000">
            <a:off x="447382" y="5342740"/>
            <a:ext cx="1764284" cy="2699792"/>
          </a:xfrm>
          <a:prstGeom prst="rect">
            <a:avLst/>
          </a:prstGeom>
          <a:noFill/>
          <a:ln>
            <a:noFill/>
          </a:ln>
        </p:spPr>
      </p:pic>
      <p:sp>
        <p:nvSpPr>
          <p:cNvPr id="1727" name="Google Shape;1727;g382062e5864_0_2684"/>
          <p:cNvSpPr/>
          <p:nvPr/>
        </p:nvSpPr>
        <p:spPr>
          <a:xfrm>
            <a:off x="772459" y="184093"/>
            <a:ext cx="52821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548135"/>
                </a:solidFill>
                <a:latin typeface="Arial"/>
                <a:ea typeface="Arial"/>
                <a:cs typeface="Arial"/>
                <a:sym typeface="Arial"/>
              </a:rPr>
              <a:t>國風國中 11</a:t>
            </a:r>
            <a:r>
              <a:rPr lang="zh-TW" sz="2400">
                <a:solidFill>
                  <a:srgbClr val="548135"/>
                </a:solidFill>
              </a:rPr>
              <a:t>4</a:t>
            </a:r>
            <a:r>
              <a:rPr lang="zh-TW" sz="2400" b="0" i="0" u="none" strike="noStrike" cap="none">
                <a:solidFill>
                  <a:srgbClr val="548135"/>
                </a:solidFill>
                <a:latin typeface="Arial"/>
                <a:ea typeface="Arial"/>
                <a:cs typeface="Arial"/>
                <a:sym typeface="Arial"/>
              </a:rPr>
              <a:t>學年度 教師節感恩活動 </a:t>
            </a:r>
            <a:endParaRPr sz="2400" b="0" i="0" u="none" strike="noStrike" cap="none">
              <a:solidFill>
                <a:srgbClr val="548135"/>
              </a:solidFill>
              <a:latin typeface="Arial"/>
              <a:ea typeface="Arial"/>
              <a:cs typeface="Arial"/>
              <a:sym typeface="Arial"/>
            </a:endParaRPr>
          </a:p>
        </p:txBody>
      </p:sp>
      <p:pic>
        <p:nvPicPr>
          <p:cNvPr id="1728" name="Google Shape;1728;g382062e5864_0_2684"/>
          <p:cNvPicPr preferRelativeResize="0"/>
          <p:nvPr/>
        </p:nvPicPr>
        <p:blipFill rotWithShape="1">
          <a:blip r:embed="rId6">
            <a:alphaModFix/>
          </a:blip>
          <a:srcRect/>
          <a:stretch/>
        </p:blipFill>
        <p:spPr>
          <a:xfrm>
            <a:off x="138184" y="46804"/>
            <a:ext cx="634275" cy="634275"/>
          </a:xfrm>
          <a:prstGeom prst="rect">
            <a:avLst/>
          </a:prstGeom>
          <a:noFill/>
          <a:ln>
            <a:noFill/>
          </a:ln>
        </p:spPr>
      </p:pic>
      <p:grpSp>
        <p:nvGrpSpPr>
          <p:cNvPr id="1729" name="Google Shape;1729;g382062e5864_0_2684"/>
          <p:cNvGrpSpPr/>
          <p:nvPr/>
        </p:nvGrpSpPr>
        <p:grpSpPr>
          <a:xfrm>
            <a:off x="2699316" y="-113772"/>
            <a:ext cx="7543462" cy="2273808"/>
            <a:chOff x="2699316" y="-113772"/>
            <a:chExt cx="7543462" cy="2273808"/>
          </a:xfrm>
        </p:grpSpPr>
        <p:grpSp>
          <p:nvGrpSpPr>
            <p:cNvPr id="1730" name="Google Shape;1730;g382062e5864_0_2684"/>
            <p:cNvGrpSpPr/>
            <p:nvPr/>
          </p:nvGrpSpPr>
          <p:grpSpPr>
            <a:xfrm>
              <a:off x="6915981" y="-113772"/>
              <a:ext cx="3326797" cy="2273808"/>
              <a:chOff x="6518494" y="19393"/>
              <a:chExt cx="3326797" cy="2273808"/>
            </a:xfrm>
          </p:grpSpPr>
          <p:pic>
            <p:nvPicPr>
              <p:cNvPr id="1731" name="Google Shape;1731;g382062e5864_0_2684"/>
              <p:cNvPicPr preferRelativeResize="0"/>
              <p:nvPr/>
            </p:nvPicPr>
            <p:blipFill rotWithShape="1">
              <a:blip r:embed="rId7">
                <a:alphaModFix/>
              </a:blip>
              <a:srcRect l="21338" t="2950" r="54525" b="67453"/>
              <a:stretch/>
            </p:blipFill>
            <p:spPr>
              <a:xfrm rot="-470706">
                <a:off x="6631473" y="222277"/>
                <a:ext cx="3100840" cy="1868041"/>
              </a:xfrm>
              <a:prstGeom prst="rect">
                <a:avLst/>
              </a:prstGeom>
              <a:noFill/>
              <a:ln>
                <a:noFill/>
              </a:ln>
            </p:spPr>
          </p:pic>
          <p:grpSp>
            <p:nvGrpSpPr>
              <p:cNvPr id="1732" name="Google Shape;1732;g382062e5864_0_2684"/>
              <p:cNvGrpSpPr/>
              <p:nvPr/>
            </p:nvGrpSpPr>
            <p:grpSpPr>
              <a:xfrm>
                <a:off x="7158974" y="592357"/>
                <a:ext cx="2324700" cy="1241888"/>
                <a:chOff x="6822758" y="501521"/>
                <a:chExt cx="2324700" cy="1241888"/>
              </a:xfrm>
            </p:grpSpPr>
            <p:sp>
              <p:nvSpPr>
                <p:cNvPr id="1733" name="Google Shape;1733;g382062e5864_0_2684"/>
                <p:cNvSpPr txBox="1"/>
                <p:nvPr/>
              </p:nvSpPr>
              <p:spPr>
                <a:xfrm>
                  <a:off x="6822758" y="501521"/>
                  <a:ext cx="23247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大聲說出</a:t>
                  </a:r>
                  <a:endParaRPr sz="3200" b="1" i="0" u="none" strike="noStrike" cap="none">
                    <a:solidFill>
                      <a:srgbClr val="FF6600"/>
                    </a:solidFill>
                    <a:latin typeface="Arial"/>
                    <a:ea typeface="Arial"/>
                    <a:cs typeface="Arial"/>
                    <a:sym typeface="Arial"/>
                  </a:endParaRPr>
                </a:p>
              </p:txBody>
            </p:sp>
            <p:sp>
              <p:nvSpPr>
                <p:cNvPr id="1734" name="Google Shape;1734;g382062e5864_0_2684"/>
                <p:cNvSpPr/>
                <p:nvPr/>
              </p:nvSpPr>
              <p:spPr>
                <a:xfrm rot="-654668">
                  <a:off x="7094274" y="1102348"/>
                  <a:ext cx="633961" cy="5847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我</a:t>
                  </a:r>
                  <a:endParaRPr/>
                </a:p>
              </p:txBody>
            </p:sp>
            <p:sp>
              <p:nvSpPr>
                <p:cNvPr id="1735" name="Google Shape;1735;g382062e5864_0_2684"/>
                <p:cNvSpPr/>
                <p:nvPr/>
              </p:nvSpPr>
              <p:spPr>
                <a:xfrm>
                  <a:off x="7663532" y="1035409"/>
                  <a:ext cx="6354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4000" b="1" i="0" u="none" strike="noStrike" cap="none">
                      <a:solidFill>
                        <a:srgbClr val="FF6600"/>
                      </a:solidFill>
                      <a:latin typeface="Arial"/>
                      <a:ea typeface="Arial"/>
                      <a:cs typeface="Arial"/>
                      <a:sym typeface="Arial"/>
                    </a:rPr>
                    <a:t>愛</a:t>
                  </a:r>
                  <a:endParaRPr/>
                </a:p>
              </p:txBody>
            </p:sp>
            <p:sp>
              <p:nvSpPr>
                <p:cNvPr id="1736" name="Google Shape;1736;g382062e5864_0_2684"/>
                <p:cNvSpPr/>
                <p:nvPr/>
              </p:nvSpPr>
              <p:spPr>
                <a:xfrm rot="483394">
                  <a:off x="8234177" y="1086324"/>
                  <a:ext cx="595073" cy="5847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你</a:t>
                  </a:r>
                  <a:endParaRPr/>
                </a:p>
              </p:txBody>
            </p:sp>
          </p:grpSp>
          <p:pic>
            <p:nvPicPr>
              <p:cNvPr id="1737" name="Google Shape;1737;g382062e5864_0_2684"/>
              <p:cNvPicPr preferRelativeResize="0"/>
              <p:nvPr/>
            </p:nvPicPr>
            <p:blipFill rotWithShape="1">
              <a:blip r:embed="rId8">
                <a:alphaModFix/>
              </a:blip>
              <a:srcRect l="53153" t="26281" r="25811" b="52121"/>
              <a:stretch/>
            </p:blipFill>
            <p:spPr>
              <a:xfrm>
                <a:off x="9151383" y="884745"/>
                <a:ext cx="404031" cy="584776"/>
              </a:xfrm>
              <a:prstGeom prst="rect">
                <a:avLst/>
              </a:prstGeom>
              <a:noFill/>
              <a:ln>
                <a:noFill/>
              </a:ln>
            </p:spPr>
          </p:pic>
        </p:grpSp>
        <p:sp>
          <p:nvSpPr>
            <p:cNvPr id="1738" name="Google Shape;1738;g382062e5864_0_2684"/>
            <p:cNvSpPr txBox="1"/>
            <p:nvPr/>
          </p:nvSpPr>
          <p:spPr>
            <a:xfrm>
              <a:off x="2699316" y="746760"/>
              <a:ext cx="4900800" cy="1367700"/>
            </a:xfrm>
            <a:prstGeom prst="rect">
              <a:avLst/>
            </a:prstGeom>
            <a:noFill/>
            <a:ln>
              <a:noFill/>
            </a:ln>
          </p:spPr>
          <p:txBody>
            <a:bodyPr spcFirstLastPara="1" wrap="square" lIns="36575" tIns="36575" rIns="36575" bIns="36575" anchor="t" anchorCtr="0">
              <a:noAutofit/>
            </a:bodyPr>
            <a:lstStyle/>
            <a:p>
              <a:pPr marL="0" marR="0" lvl="0" indent="0" algn="ctr" rtl="0">
                <a:spcBef>
                  <a:spcPts val="0"/>
                </a:spcBef>
                <a:spcAft>
                  <a:spcPts val="0"/>
                </a:spcAft>
                <a:buNone/>
              </a:pPr>
              <a:r>
                <a:rPr lang="zh-TW" sz="8000" b="1" i="0" u="none" strike="noStrike" cap="none">
                  <a:solidFill>
                    <a:srgbClr val="FFFFFF"/>
                  </a:solidFill>
                  <a:latin typeface="Arial"/>
                  <a:ea typeface="Arial"/>
                  <a:cs typeface="Arial"/>
                  <a:sym typeface="Arial"/>
                </a:rPr>
                <a:t>師情話語</a:t>
              </a:r>
              <a:endParaRPr sz="1800" b="1" i="0" u="none" strike="noStrike" cap="none">
                <a:solidFill>
                  <a:srgbClr val="FFFFFF"/>
                </a:solidFill>
                <a:latin typeface="Arial"/>
                <a:ea typeface="Arial"/>
                <a:cs typeface="Arial"/>
                <a:sym typeface="Arial"/>
              </a:endParaRPr>
            </a:p>
          </p:txBody>
        </p:sp>
      </p:grpSp>
      <p:sp>
        <p:nvSpPr>
          <p:cNvPr id="1739" name="Google Shape;1739;g382062e5864_0_2684"/>
          <p:cNvSpPr/>
          <p:nvPr/>
        </p:nvSpPr>
        <p:spPr>
          <a:xfrm>
            <a:off x="4110330" y="7011126"/>
            <a:ext cx="3000900" cy="461700"/>
          </a:xfrm>
          <a:prstGeom prst="rect">
            <a:avLst/>
          </a:prstGeom>
          <a:noFill/>
          <a:ln>
            <a:noFill/>
          </a:ln>
          <a:effectLst>
            <a:outerShdw blurRad="50800" sx="1000" sy="1000" algn="ctr" rotWithShape="0">
              <a:schemeClr val="lt1"/>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8D5E2F"/>
                </a:solidFill>
                <a:latin typeface="Arial"/>
                <a:ea typeface="Arial"/>
                <a:cs typeface="Arial"/>
                <a:sym typeface="Arial"/>
              </a:rPr>
              <a:t>輔導處邀您共襄盛舉</a:t>
            </a:r>
            <a:endParaRPr sz="2400" b="0" i="0" u="none" strike="noStrike" cap="none">
              <a:solidFill>
                <a:srgbClr val="8D5E2F"/>
              </a:solidFill>
              <a:latin typeface="Calibri"/>
              <a:ea typeface="Calibri"/>
              <a:cs typeface="Calibri"/>
              <a:sym typeface="Calibri"/>
            </a:endParaRPr>
          </a:p>
        </p:txBody>
      </p:sp>
      <p:sp>
        <p:nvSpPr>
          <p:cNvPr id="1740" name="Google Shape;1740;g382062e5864_0_2684"/>
          <p:cNvSpPr/>
          <p:nvPr/>
        </p:nvSpPr>
        <p:spPr>
          <a:xfrm>
            <a:off x="591127" y="1904174"/>
            <a:ext cx="9009900" cy="4463400"/>
          </a:xfrm>
          <a:prstGeom prst="rect">
            <a:avLst/>
          </a:prstGeom>
          <a:blipFill rotWithShape="1">
            <a:blip r:embed="rId9">
              <a:alphaModFix amt="20000"/>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41" name="Google Shape;1741;g382062e5864_0_2684"/>
          <p:cNvSpPr txBox="1"/>
          <p:nvPr/>
        </p:nvSpPr>
        <p:spPr>
          <a:xfrm>
            <a:off x="1502084" y="2039058"/>
            <a:ext cx="1259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張歆珮</a:t>
            </a:r>
            <a:endParaRPr/>
          </a:p>
        </p:txBody>
      </p:sp>
      <p:sp>
        <p:nvSpPr>
          <p:cNvPr id="1742" name="Google Shape;1742;g382062e5864_0_2684"/>
          <p:cNvSpPr txBox="1"/>
          <p:nvPr/>
        </p:nvSpPr>
        <p:spPr>
          <a:xfrm>
            <a:off x="2705664" y="2040269"/>
            <a:ext cx="72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想對</a:t>
            </a:r>
            <a:endParaRPr/>
          </a:p>
        </p:txBody>
      </p:sp>
      <p:sp>
        <p:nvSpPr>
          <p:cNvPr id="1743" name="Google Shape;1743;g382062e5864_0_2684"/>
          <p:cNvSpPr txBox="1"/>
          <p:nvPr/>
        </p:nvSpPr>
        <p:spPr>
          <a:xfrm>
            <a:off x="3426876" y="1994075"/>
            <a:ext cx="15591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徐汪家羽</a:t>
            </a:r>
            <a:endParaRPr/>
          </a:p>
        </p:txBody>
      </p:sp>
      <p:sp>
        <p:nvSpPr>
          <p:cNvPr id="1744" name="Google Shape;1744;g382062e5864_0_2684"/>
          <p:cNvSpPr txBox="1"/>
          <p:nvPr/>
        </p:nvSpPr>
        <p:spPr>
          <a:xfrm>
            <a:off x="4803275" y="2056193"/>
            <a:ext cx="914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老師說</a:t>
            </a:r>
            <a:endParaRPr/>
          </a:p>
        </p:txBody>
      </p:sp>
      <p:sp>
        <p:nvSpPr>
          <p:cNvPr id="1745" name="Google Shape;1745;g382062e5864_0_2684"/>
          <p:cNvSpPr txBox="1"/>
          <p:nvPr/>
        </p:nvSpPr>
        <p:spPr>
          <a:xfrm>
            <a:off x="1064150" y="2753325"/>
            <a:ext cx="7262400" cy="19395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zh-TW" sz="4000">
                <a:solidFill>
                  <a:schemeClr val="dk1"/>
                </a:solidFill>
                <a:latin typeface="DFKai-SB"/>
                <a:ea typeface="DFKai-SB"/>
                <a:cs typeface="DFKai-SB"/>
                <a:sym typeface="DFKai-SB"/>
              </a:rPr>
              <a:t>我認為上老師的表演藝術課很開心，因為老師唱歌很好聽，讓課堂上課氣氛很好</a:t>
            </a:r>
            <a:endParaRPr sz="4900">
              <a:solidFill>
                <a:schemeClr val="dk1"/>
              </a:solidFill>
              <a:latin typeface="DFKai-SB"/>
              <a:ea typeface="DFKai-SB"/>
              <a:cs typeface="DFKai-SB"/>
              <a:sym typeface="DFKai-SB"/>
            </a:endParaRPr>
          </a:p>
        </p:txBody>
      </p:sp>
      <p:sp>
        <p:nvSpPr>
          <p:cNvPr id="1746" name="Google Shape;1746;g382062e5864_0_2684"/>
          <p:cNvSpPr txBox="1"/>
          <p:nvPr/>
        </p:nvSpPr>
        <p:spPr>
          <a:xfrm>
            <a:off x="807369" y="2056193"/>
            <a:ext cx="755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Calibri"/>
                <a:ea typeface="Calibri"/>
                <a:cs typeface="Calibri"/>
                <a:sym typeface="Calibri"/>
              </a:rPr>
              <a:t>909</a:t>
            </a:r>
            <a:endParaRPr/>
          </a:p>
        </p:txBody>
      </p:sp>
      <p:pic>
        <p:nvPicPr>
          <p:cNvPr id="1747" name="Google Shape;1747;g382062e5864_0_2684"/>
          <p:cNvPicPr preferRelativeResize="0"/>
          <p:nvPr/>
        </p:nvPicPr>
        <p:blipFill rotWithShape="1">
          <a:blip r:embed="rId10">
            <a:alphaModFix/>
          </a:blip>
          <a:srcRect/>
          <a:stretch/>
        </p:blipFill>
        <p:spPr>
          <a:xfrm>
            <a:off x="7348350" y="4471850"/>
            <a:ext cx="2572900" cy="257287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751"/>
        <p:cNvGrpSpPr/>
        <p:nvPr/>
      </p:nvGrpSpPr>
      <p:grpSpPr>
        <a:xfrm>
          <a:off x="0" y="0"/>
          <a:ext cx="0" cy="0"/>
          <a:chOff x="0" y="0"/>
          <a:chExt cx="0" cy="0"/>
        </a:xfrm>
      </p:grpSpPr>
      <p:pic>
        <p:nvPicPr>
          <p:cNvPr id="1752" name="Google Shape;1752;g382062e5864_0_2848" descr="未命名設計 (1)"/>
          <p:cNvPicPr preferRelativeResize="0"/>
          <p:nvPr/>
        </p:nvPicPr>
        <p:blipFill rotWithShape="1">
          <a:blip r:embed="rId3">
            <a:alphaModFix/>
          </a:blip>
          <a:srcRect r="55656" b="82022"/>
          <a:stretch/>
        </p:blipFill>
        <p:spPr>
          <a:xfrm rot="5400000">
            <a:off x="8056536" y="716276"/>
            <a:ext cx="3351558" cy="1922175"/>
          </a:xfrm>
          <a:prstGeom prst="rect">
            <a:avLst/>
          </a:prstGeom>
          <a:noFill/>
          <a:ln>
            <a:noFill/>
          </a:ln>
        </p:spPr>
      </p:pic>
      <p:pic>
        <p:nvPicPr>
          <p:cNvPr id="1753" name="Google Shape;1753;g382062e5864_0_2848" descr="未命名設計 (1)"/>
          <p:cNvPicPr preferRelativeResize="0"/>
          <p:nvPr/>
        </p:nvPicPr>
        <p:blipFill rotWithShape="1">
          <a:blip r:embed="rId4">
            <a:alphaModFix/>
          </a:blip>
          <a:srcRect t="21778" r="85905" b="51350"/>
          <a:stretch/>
        </p:blipFill>
        <p:spPr>
          <a:xfrm rot="5400000">
            <a:off x="7313070" y="-902308"/>
            <a:ext cx="1065214" cy="2872999"/>
          </a:xfrm>
          <a:prstGeom prst="rect">
            <a:avLst/>
          </a:prstGeom>
          <a:noFill/>
          <a:ln>
            <a:noFill/>
          </a:ln>
        </p:spPr>
      </p:pic>
      <p:pic>
        <p:nvPicPr>
          <p:cNvPr id="1754" name="Google Shape;1754;g382062e5864_0_2848" descr="未命名設計 (1)"/>
          <p:cNvPicPr preferRelativeResize="0"/>
          <p:nvPr/>
        </p:nvPicPr>
        <p:blipFill rotWithShape="1">
          <a:blip r:embed="rId5">
            <a:alphaModFix/>
          </a:blip>
          <a:srcRect t="65462" r="76096"/>
          <a:stretch/>
        </p:blipFill>
        <p:spPr>
          <a:xfrm rot="5400000">
            <a:off x="938098" y="-934920"/>
            <a:ext cx="1793877" cy="3666893"/>
          </a:xfrm>
          <a:prstGeom prst="rect">
            <a:avLst/>
          </a:prstGeom>
          <a:noFill/>
          <a:ln>
            <a:noFill/>
          </a:ln>
        </p:spPr>
      </p:pic>
      <p:pic>
        <p:nvPicPr>
          <p:cNvPr id="1755" name="Google Shape;1755;g382062e5864_0_2848" descr="未命名設計 (1)"/>
          <p:cNvPicPr preferRelativeResize="0"/>
          <p:nvPr/>
        </p:nvPicPr>
        <p:blipFill rotWithShape="1">
          <a:blip r:embed="rId5">
            <a:alphaModFix/>
          </a:blip>
          <a:srcRect l="56531" b="77862"/>
          <a:stretch/>
        </p:blipFill>
        <p:spPr>
          <a:xfrm rot="5400000">
            <a:off x="7867303" y="4733578"/>
            <a:ext cx="3285352" cy="2366847"/>
          </a:xfrm>
          <a:prstGeom prst="rect">
            <a:avLst/>
          </a:prstGeom>
          <a:noFill/>
          <a:ln>
            <a:noFill/>
          </a:ln>
        </p:spPr>
      </p:pic>
      <p:pic>
        <p:nvPicPr>
          <p:cNvPr id="1756" name="Google Shape;1756;g382062e5864_0_2848" descr="未命名設計 (1)"/>
          <p:cNvPicPr preferRelativeResize="0"/>
          <p:nvPr/>
        </p:nvPicPr>
        <p:blipFill rotWithShape="1">
          <a:blip r:embed="rId5">
            <a:alphaModFix/>
          </a:blip>
          <a:srcRect l="76656" t="24451" b="49074"/>
          <a:stretch/>
        </p:blipFill>
        <p:spPr>
          <a:xfrm rot="5400000">
            <a:off x="3496961" y="5262256"/>
            <a:ext cx="1764284" cy="2830552"/>
          </a:xfrm>
          <a:prstGeom prst="rect">
            <a:avLst/>
          </a:prstGeom>
          <a:noFill/>
          <a:ln>
            <a:noFill/>
          </a:ln>
        </p:spPr>
      </p:pic>
      <p:pic>
        <p:nvPicPr>
          <p:cNvPr id="1757" name="Google Shape;1757;g382062e5864_0_2848" descr="未命名設計 (1)"/>
          <p:cNvPicPr preferRelativeResize="0"/>
          <p:nvPr/>
        </p:nvPicPr>
        <p:blipFill rotWithShape="1">
          <a:blip r:embed="rId5">
            <a:alphaModFix/>
          </a:blip>
          <a:srcRect l="76656" t="74917" b="-169"/>
          <a:stretch/>
        </p:blipFill>
        <p:spPr>
          <a:xfrm rot="5400000">
            <a:off x="447382" y="5342740"/>
            <a:ext cx="1764284" cy="2699792"/>
          </a:xfrm>
          <a:prstGeom prst="rect">
            <a:avLst/>
          </a:prstGeom>
          <a:noFill/>
          <a:ln>
            <a:noFill/>
          </a:ln>
        </p:spPr>
      </p:pic>
      <p:sp>
        <p:nvSpPr>
          <p:cNvPr id="1758" name="Google Shape;1758;g382062e5864_0_2848"/>
          <p:cNvSpPr/>
          <p:nvPr/>
        </p:nvSpPr>
        <p:spPr>
          <a:xfrm>
            <a:off x="772459" y="184093"/>
            <a:ext cx="52821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548135"/>
                </a:solidFill>
                <a:latin typeface="Arial"/>
                <a:ea typeface="Arial"/>
                <a:cs typeface="Arial"/>
                <a:sym typeface="Arial"/>
              </a:rPr>
              <a:t>國風國中 11</a:t>
            </a:r>
            <a:r>
              <a:rPr lang="zh-TW" sz="2400">
                <a:solidFill>
                  <a:srgbClr val="548135"/>
                </a:solidFill>
              </a:rPr>
              <a:t>4</a:t>
            </a:r>
            <a:r>
              <a:rPr lang="zh-TW" sz="2400" b="0" i="0" u="none" strike="noStrike" cap="none">
                <a:solidFill>
                  <a:srgbClr val="548135"/>
                </a:solidFill>
                <a:latin typeface="Arial"/>
                <a:ea typeface="Arial"/>
                <a:cs typeface="Arial"/>
                <a:sym typeface="Arial"/>
              </a:rPr>
              <a:t>學年度 教師節感恩活動 </a:t>
            </a:r>
            <a:endParaRPr sz="2400" b="0" i="0" u="none" strike="noStrike" cap="none">
              <a:solidFill>
                <a:srgbClr val="548135"/>
              </a:solidFill>
              <a:latin typeface="Arial"/>
              <a:ea typeface="Arial"/>
              <a:cs typeface="Arial"/>
              <a:sym typeface="Arial"/>
            </a:endParaRPr>
          </a:p>
        </p:txBody>
      </p:sp>
      <p:pic>
        <p:nvPicPr>
          <p:cNvPr id="1759" name="Google Shape;1759;g382062e5864_0_2848"/>
          <p:cNvPicPr preferRelativeResize="0"/>
          <p:nvPr/>
        </p:nvPicPr>
        <p:blipFill rotWithShape="1">
          <a:blip r:embed="rId6">
            <a:alphaModFix/>
          </a:blip>
          <a:srcRect/>
          <a:stretch/>
        </p:blipFill>
        <p:spPr>
          <a:xfrm>
            <a:off x="138184" y="46804"/>
            <a:ext cx="634275" cy="634275"/>
          </a:xfrm>
          <a:prstGeom prst="rect">
            <a:avLst/>
          </a:prstGeom>
          <a:noFill/>
          <a:ln>
            <a:noFill/>
          </a:ln>
        </p:spPr>
      </p:pic>
      <p:grpSp>
        <p:nvGrpSpPr>
          <p:cNvPr id="1760" name="Google Shape;1760;g382062e5864_0_2848"/>
          <p:cNvGrpSpPr/>
          <p:nvPr/>
        </p:nvGrpSpPr>
        <p:grpSpPr>
          <a:xfrm>
            <a:off x="2699316" y="-113772"/>
            <a:ext cx="7543462" cy="2273808"/>
            <a:chOff x="2699316" y="-113772"/>
            <a:chExt cx="7543462" cy="2273808"/>
          </a:xfrm>
        </p:grpSpPr>
        <p:grpSp>
          <p:nvGrpSpPr>
            <p:cNvPr id="1761" name="Google Shape;1761;g382062e5864_0_2848"/>
            <p:cNvGrpSpPr/>
            <p:nvPr/>
          </p:nvGrpSpPr>
          <p:grpSpPr>
            <a:xfrm>
              <a:off x="6915981" y="-113772"/>
              <a:ext cx="3326797" cy="2273808"/>
              <a:chOff x="6518494" y="19393"/>
              <a:chExt cx="3326797" cy="2273808"/>
            </a:xfrm>
          </p:grpSpPr>
          <p:pic>
            <p:nvPicPr>
              <p:cNvPr id="1762" name="Google Shape;1762;g382062e5864_0_2848"/>
              <p:cNvPicPr preferRelativeResize="0"/>
              <p:nvPr/>
            </p:nvPicPr>
            <p:blipFill rotWithShape="1">
              <a:blip r:embed="rId7">
                <a:alphaModFix/>
              </a:blip>
              <a:srcRect l="21338" t="2950" r="54525" b="67453"/>
              <a:stretch/>
            </p:blipFill>
            <p:spPr>
              <a:xfrm rot="-470706">
                <a:off x="6631473" y="222277"/>
                <a:ext cx="3100840" cy="1868041"/>
              </a:xfrm>
              <a:prstGeom prst="rect">
                <a:avLst/>
              </a:prstGeom>
              <a:noFill/>
              <a:ln>
                <a:noFill/>
              </a:ln>
            </p:spPr>
          </p:pic>
          <p:grpSp>
            <p:nvGrpSpPr>
              <p:cNvPr id="1763" name="Google Shape;1763;g382062e5864_0_2848"/>
              <p:cNvGrpSpPr/>
              <p:nvPr/>
            </p:nvGrpSpPr>
            <p:grpSpPr>
              <a:xfrm>
                <a:off x="7158974" y="592357"/>
                <a:ext cx="2324700" cy="1241888"/>
                <a:chOff x="6822758" y="501521"/>
                <a:chExt cx="2324700" cy="1241888"/>
              </a:xfrm>
            </p:grpSpPr>
            <p:sp>
              <p:nvSpPr>
                <p:cNvPr id="1764" name="Google Shape;1764;g382062e5864_0_2848"/>
                <p:cNvSpPr txBox="1"/>
                <p:nvPr/>
              </p:nvSpPr>
              <p:spPr>
                <a:xfrm>
                  <a:off x="6822758" y="501521"/>
                  <a:ext cx="23247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大聲說出</a:t>
                  </a:r>
                  <a:endParaRPr sz="3200" b="1" i="0" u="none" strike="noStrike" cap="none">
                    <a:solidFill>
                      <a:srgbClr val="FF6600"/>
                    </a:solidFill>
                    <a:latin typeface="Arial"/>
                    <a:ea typeface="Arial"/>
                    <a:cs typeface="Arial"/>
                    <a:sym typeface="Arial"/>
                  </a:endParaRPr>
                </a:p>
              </p:txBody>
            </p:sp>
            <p:sp>
              <p:nvSpPr>
                <p:cNvPr id="1765" name="Google Shape;1765;g382062e5864_0_2848"/>
                <p:cNvSpPr/>
                <p:nvPr/>
              </p:nvSpPr>
              <p:spPr>
                <a:xfrm rot="-654668">
                  <a:off x="7094274" y="1102348"/>
                  <a:ext cx="633961" cy="5847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我</a:t>
                  </a:r>
                  <a:endParaRPr/>
                </a:p>
              </p:txBody>
            </p:sp>
            <p:sp>
              <p:nvSpPr>
                <p:cNvPr id="1766" name="Google Shape;1766;g382062e5864_0_2848"/>
                <p:cNvSpPr/>
                <p:nvPr/>
              </p:nvSpPr>
              <p:spPr>
                <a:xfrm>
                  <a:off x="7663532" y="1035409"/>
                  <a:ext cx="6354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4000" b="1" i="0" u="none" strike="noStrike" cap="none">
                      <a:solidFill>
                        <a:srgbClr val="FF6600"/>
                      </a:solidFill>
                      <a:latin typeface="Arial"/>
                      <a:ea typeface="Arial"/>
                      <a:cs typeface="Arial"/>
                      <a:sym typeface="Arial"/>
                    </a:rPr>
                    <a:t>愛</a:t>
                  </a:r>
                  <a:endParaRPr/>
                </a:p>
              </p:txBody>
            </p:sp>
            <p:sp>
              <p:nvSpPr>
                <p:cNvPr id="1767" name="Google Shape;1767;g382062e5864_0_2848"/>
                <p:cNvSpPr/>
                <p:nvPr/>
              </p:nvSpPr>
              <p:spPr>
                <a:xfrm rot="483394">
                  <a:off x="8234177" y="1086324"/>
                  <a:ext cx="595073" cy="5847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你</a:t>
                  </a:r>
                  <a:endParaRPr/>
                </a:p>
              </p:txBody>
            </p:sp>
          </p:grpSp>
          <p:pic>
            <p:nvPicPr>
              <p:cNvPr id="1768" name="Google Shape;1768;g382062e5864_0_2848"/>
              <p:cNvPicPr preferRelativeResize="0"/>
              <p:nvPr/>
            </p:nvPicPr>
            <p:blipFill rotWithShape="1">
              <a:blip r:embed="rId8">
                <a:alphaModFix/>
              </a:blip>
              <a:srcRect l="53153" t="26281" r="25811" b="52121"/>
              <a:stretch/>
            </p:blipFill>
            <p:spPr>
              <a:xfrm>
                <a:off x="9151383" y="884745"/>
                <a:ext cx="404031" cy="584776"/>
              </a:xfrm>
              <a:prstGeom prst="rect">
                <a:avLst/>
              </a:prstGeom>
              <a:noFill/>
              <a:ln>
                <a:noFill/>
              </a:ln>
            </p:spPr>
          </p:pic>
        </p:grpSp>
        <p:sp>
          <p:nvSpPr>
            <p:cNvPr id="1769" name="Google Shape;1769;g382062e5864_0_2848"/>
            <p:cNvSpPr txBox="1"/>
            <p:nvPr/>
          </p:nvSpPr>
          <p:spPr>
            <a:xfrm>
              <a:off x="2699316" y="746760"/>
              <a:ext cx="4900800" cy="1367700"/>
            </a:xfrm>
            <a:prstGeom prst="rect">
              <a:avLst/>
            </a:prstGeom>
            <a:noFill/>
            <a:ln>
              <a:noFill/>
            </a:ln>
          </p:spPr>
          <p:txBody>
            <a:bodyPr spcFirstLastPara="1" wrap="square" lIns="36575" tIns="36575" rIns="36575" bIns="36575" anchor="t" anchorCtr="0">
              <a:noAutofit/>
            </a:bodyPr>
            <a:lstStyle/>
            <a:p>
              <a:pPr marL="0" marR="0" lvl="0" indent="0" algn="ctr" rtl="0">
                <a:spcBef>
                  <a:spcPts val="0"/>
                </a:spcBef>
                <a:spcAft>
                  <a:spcPts val="0"/>
                </a:spcAft>
                <a:buNone/>
              </a:pPr>
              <a:r>
                <a:rPr lang="zh-TW" sz="8000" b="1" i="0" u="none" strike="noStrike" cap="none">
                  <a:solidFill>
                    <a:srgbClr val="FFFFFF"/>
                  </a:solidFill>
                  <a:latin typeface="Arial"/>
                  <a:ea typeface="Arial"/>
                  <a:cs typeface="Arial"/>
                  <a:sym typeface="Arial"/>
                </a:rPr>
                <a:t>師情話語</a:t>
              </a:r>
              <a:endParaRPr sz="1800" b="1" i="0" u="none" strike="noStrike" cap="none">
                <a:solidFill>
                  <a:srgbClr val="FFFFFF"/>
                </a:solidFill>
                <a:latin typeface="Arial"/>
                <a:ea typeface="Arial"/>
                <a:cs typeface="Arial"/>
                <a:sym typeface="Arial"/>
              </a:endParaRPr>
            </a:p>
          </p:txBody>
        </p:sp>
      </p:grpSp>
      <p:sp>
        <p:nvSpPr>
          <p:cNvPr id="1770" name="Google Shape;1770;g382062e5864_0_2848"/>
          <p:cNvSpPr/>
          <p:nvPr/>
        </p:nvSpPr>
        <p:spPr>
          <a:xfrm>
            <a:off x="4110330" y="7011126"/>
            <a:ext cx="3000900" cy="461700"/>
          </a:xfrm>
          <a:prstGeom prst="rect">
            <a:avLst/>
          </a:prstGeom>
          <a:noFill/>
          <a:ln>
            <a:noFill/>
          </a:ln>
          <a:effectLst>
            <a:outerShdw blurRad="50800" sx="1000" sy="1000" algn="ctr" rotWithShape="0">
              <a:schemeClr val="lt1"/>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8D5E2F"/>
                </a:solidFill>
                <a:latin typeface="Arial"/>
                <a:ea typeface="Arial"/>
                <a:cs typeface="Arial"/>
                <a:sym typeface="Arial"/>
              </a:rPr>
              <a:t>輔導處邀您共襄盛舉</a:t>
            </a:r>
            <a:endParaRPr sz="2400" b="0" i="0" u="none" strike="noStrike" cap="none">
              <a:solidFill>
                <a:srgbClr val="8D5E2F"/>
              </a:solidFill>
              <a:latin typeface="Calibri"/>
              <a:ea typeface="Calibri"/>
              <a:cs typeface="Calibri"/>
              <a:sym typeface="Calibri"/>
            </a:endParaRPr>
          </a:p>
        </p:txBody>
      </p:sp>
      <p:sp>
        <p:nvSpPr>
          <p:cNvPr id="1771" name="Google Shape;1771;g382062e5864_0_2848"/>
          <p:cNvSpPr/>
          <p:nvPr/>
        </p:nvSpPr>
        <p:spPr>
          <a:xfrm>
            <a:off x="591127" y="1904174"/>
            <a:ext cx="9009900" cy="4463400"/>
          </a:xfrm>
          <a:prstGeom prst="rect">
            <a:avLst/>
          </a:prstGeom>
          <a:blipFill rotWithShape="1">
            <a:blip r:embed="rId9">
              <a:alphaModFix amt="20000"/>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72" name="Google Shape;1772;g382062e5864_0_2848"/>
          <p:cNvSpPr txBox="1"/>
          <p:nvPr/>
        </p:nvSpPr>
        <p:spPr>
          <a:xfrm>
            <a:off x="1502084" y="2039058"/>
            <a:ext cx="1259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黃宇涵</a:t>
            </a:r>
            <a:endParaRPr/>
          </a:p>
        </p:txBody>
      </p:sp>
      <p:sp>
        <p:nvSpPr>
          <p:cNvPr id="1773" name="Google Shape;1773;g382062e5864_0_2848"/>
          <p:cNvSpPr txBox="1"/>
          <p:nvPr/>
        </p:nvSpPr>
        <p:spPr>
          <a:xfrm>
            <a:off x="2705664" y="2040269"/>
            <a:ext cx="72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想對</a:t>
            </a:r>
            <a:endParaRPr/>
          </a:p>
        </p:txBody>
      </p:sp>
      <p:sp>
        <p:nvSpPr>
          <p:cNvPr id="1774" name="Google Shape;1774;g382062e5864_0_2848"/>
          <p:cNvSpPr txBox="1"/>
          <p:nvPr/>
        </p:nvSpPr>
        <p:spPr>
          <a:xfrm>
            <a:off x="3426876" y="1994075"/>
            <a:ext cx="15591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徐汪家羽</a:t>
            </a:r>
            <a:endParaRPr/>
          </a:p>
        </p:txBody>
      </p:sp>
      <p:sp>
        <p:nvSpPr>
          <p:cNvPr id="1775" name="Google Shape;1775;g382062e5864_0_2848"/>
          <p:cNvSpPr txBox="1"/>
          <p:nvPr/>
        </p:nvSpPr>
        <p:spPr>
          <a:xfrm>
            <a:off x="4803275" y="2056193"/>
            <a:ext cx="914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老師說</a:t>
            </a:r>
            <a:endParaRPr/>
          </a:p>
        </p:txBody>
      </p:sp>
      <p:sp>
        <p:nvSpPr>
          <p:cNvPr id="1776" name="Google Shape;1776;g382062e5864_0_2848"/>
          <p:cNvSpPr txBox="1"/>
          <p:nvPr/>
        </p:nvSpPr>
        <p:spPr>
          <a:xfrm>
            <a:off x="1064150" y="2753325"/>
            <a:ext cx="7262400" cy="31707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zh-TW" sz="4000">
                <a:solidFill>
                  <a:schemeClr val="dk1"/>
                </a:solidFill>
                <a:latin typeface="DFKai-SB"/>
                <a:ea typeface="DFKai-SB"/>
                <a:cs typeface="DFKai-SB"/>
                <a:sym typeface="DFKai-SB"/>
              </a:rPr>
              <a:t>您教學方式很熱情如火、很用心上課，備課很用功，有舞蹈動作也會示範給我們看，讓我們更能感受到真實的樣態，而不是侷限在課本和影片上。</a:t>
            </a:r>
            <a:endParaRPr sz="4900">
              <a:solidFill>
                <a:schemeClr val="dk1"/>
              </a:solidFill>
              <a:latin typeface="DFKai-SB"/>
              <a:ea typeface="DFKai-SB"/>
              <a:cs typeface="DFKai-SB"/>
              <a:sym typeface="DFKai-SB"/>
            </a:endParaRPr>
          </a:p>
        </p:txBody>
      </p:sp>
      <p:sp>
        <p:nvSpPr>
          <p:cNvPr id="1777" name="Google Shape;1777;g382062e5864_0_2848"/>
          <p:cNvSpPr txBox="1"/>
          <p:nvPr/>
        </p:nvSpPr>
        <p:spPr>
          <a:xfrm>
            <a:off x="807369" y="2056193"/>
            <a:ext cx="755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Calibri"/>
                <a:ea typeface="Calibri"/>
                <a:cs typeface="Calibri"/>
                <a:sym typeface="Calibri"/>
              </a:rPr>
              <a:t>910</a:t>
            </a:r>
            <a:endParaRPr/>
          </a:p>
        </p:txBody>
      </p:sp>
      <p:pic>
        <p:nvPicPr>
          <p:cNvPr id="1778" name="Google Shape;1778;g382062e5864_0_2848"/>
          <p:cNvPicPr preferRelativeResize="0"/>
          <p:nvPr/>
        </p:nvPicPr>
        <p:blipFill rotWithShape="1">
          <a:blip r:embed="rId10">
            <a:alphaModFix/>
          </a:blip>
          <a:srcRect/>
          <a:stretch/>
        </p:blipFill>
        <p:spPr>
          <a:xfrm>
            <a:off x="7348350" y="4471850"/>
            <a:ext cx="2572900" cy="257287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782"/>
        <p:cNvGrpSpPr/>
        <p:nvPr/>
      </p:nvGrpSpPr>
      <p:grpSpPr>
        <a:xfrm>
          <a:off x="0" y="0"/>
          <a:ext cx="0" cy="0"/>
          <a:chOff x="0" y="0"/>
          <a:chExt cx="0" cy="0"/>
        </a:xfrm>
      </p:grpSpPr>
      <p:pic>
        <p:nvPicPr>
          <p:cNvPr id="1783" name="Google Shape;1783;g382062e5864_0_2749" descr="未命名設計 (1)"/>
          <p:cNvPicPr preferRelativeResize="0"/>
          <p:nvPr/>
        </p:nvPicPr>
        <p:blipFill rotWithShape="1">
          <a:blip r:embed="rId3">
            <a:alphaModFix/>
          </a:blip>
          <a:srcRect r="55656" b="82022"/>
          <a:stretch/>
        </p:blipFill>
        <p:spPr>
          <a:xfrm rot="5400000">
            <a:off x="8056536" y="716276"/>
            <a:ext cx="3351558" cy="1922175"/>
          </a:xfrm>
          <a:prstGeom prst="rect">
            <a:avLst/>
          </a:prstGeom>
          <a:noFill/>
          <a:ln>
            <a:noFill/>
          </a:ln>
        </p:spPr>
      </p:pic>
      <p:pic>
        <p:nvPicPr>
          <p:cNvPr id="1784" name="Google Shape;1784;g382062e5864_0_2749" descr="未命名設計 (1)"/>
          <p:cNvPicPr preferRelativeResize="0"/>
          <p:nvPr/>
        </p:nvPicPr>
        <p:blipFill rotWithShape="1">
          <a:blip r:embed="rId4">
            <a:alphaModFix/>
          </a:blip>
          <a:srcRect t="21778" r="85905" b="51350"/>
          <a:stretch/>
        </p:blipFill>
        <p:spPr>
          <a:xfrm rot="5400000">
            <a:off x="7313070" y="-902308"/>
            <a:ext cx="1065214" cy="2872999"/>
          </a:xfrm>
          <a:prstGeom prst="rect">
            <a:avLst/>
          </a:prstGeom>
          <a:noFill/>
          <a:ln>
            <a:noFill/>
          </a:ln>
        </p:spPr>
      </p:pic>
      <p:pic>
        <p:nvPicPr>
          <p:cNvPr id="1785" name="Google Shape;1785;g382062e5864_0_2749" descr="未命名設計 (1)"/>
          <p:cNvPicPr preferRelativeResize="0"/>
          <p:nvPr/>
        </p:nvPicPr>
        <p:blipFill rotWithShape="1">
          <a:blip r:embed="rId5">
            <a:alphaModFix/>
          </a:blip>
          <a:srcRect t="65462" r="76096"/>
          <a:stretch/>
        </p:blipFill>
        <p:spPr>
          <a:xfrm rot="5400000">
            <a:off x="938098" y="-934920"/>
            <a:ext cx="1793877" cy="3666893"/>
          </a:xfrm>
          <a:prstGeom prst="rect">
            <a:avLst/>
          </a:prstGeom>
          <a:noFill/>
          <a:ln>
            <a:noFill/>
          </a:ln>
        </p:spPr>
      </p:pic>
      <p:pic>
        <p:nvPicPr>
          <p:cNvPr id="1786" name="Google Shape;1786;g382062e5864_0_2749" descr="未命名設計 (1)"/>
          <p:cNvPicPr preferRelativeResize="0"/>
          <p:nvPr/>
        </p:nvPicPr>
        <p:blipFill rotWithShape="1">
          <a:blip r:embed="rId5">
            <a:alphaModFix/>
          </a:blip>
          <a:srcRect l="56531" b="77862"/>
          <a:stretch/>
        </p:blipFill>
        <p:spPr>
          <a:xfrm rot="5400000">
            <a:off x="7867303" y="4733578"/>
            <a:ext cx="3285352" cy="2366847"/>
          </a:xfrm>
          <a:prstGeom prst="rect">
            <a:avLst/>
          </a:prstGeom>
          <a:noFill/>
          <a:ln>
            <a:noFill/>
          </a:ln>
        </p:spPr>
      </p:pic>
      <p:pic>
        <p:nvPicPr>
          <p:cNvPr id="1787" name="Google Shape;1787;g382062e5864_0_2749" descr="未命名設計 (1)"/>
          <p:cNvPicPr preferRelativeResize="0"/>
          <p:nvPr/>
        </p:nvPicPr>
        <p:blipFill rotWithShape="1">
          <a:blip r:embed="rId5">
            <a:alphaModFix/>
          </a:blip>
          <a:srcRect l="76656" t="24451" b="49074"/>
          <a:stretch/>
        </p:blipFill>
        <p:spPr>
          <a:xfrm rot="5400000">
            <a:off x="3496961" y="5262256"/>
            <a:ext cx="1764284" cy="2830552"/>
          </a:xfrm>
          <a:prstGeom prst="rect">
            <a:avLst/>
          </a:prstGeom>
          <a:noFill/>
          <a:ln>
            <a:noFill/>
          </a:ln>
        </p:spPr>
      </p:pic>
      <p:pic>
        <p:nvPicPr>
          <p:cNvPr id="1788" name="Google Shape;1788;g382062e5864_0_2749" descr="未命名設計 (1)"/>
          <p:cNvPicPr preferRelativeResize="0"/>
          <p:nvPr/>
        </p:nvPicPr>
        <p:blipFill rotWithShape="1">
          <a:blip r:embed="rId5">
            <a:alphaModFix/>
          </a:blip>
          <a:srcRect l="76656" t="74917" b="-169"/>
          <a:stretch/>
        </p:blipFill>
        <p:spPr>
          <a:xfrm rot="5400000">
            <a:off x="447382" y="5342740"/>
            <a:ext cx="1764284" cy="2699792"/>
          </a:xfrm>
          <a:prstGeom prst="rect">
            <a:avLst/>
          </a:prstGeom>
          <a:noFill/>
          <a:ln>
            <a:noFill/>
          </a:ln>
        </p:spPr>
      </p:pic>
      <p:sp>
        <p:nvSpPr>
          <p:cNvPr id="1789" name="Google Shape;1789;g382062e5864_0_2749"/>
          <p:cNvSpPr/>
          <p:nvPr/>
        </p:nvSpPr>
        <p:spPr>
          <a:xfrm>
            <a:off x="772459" y="184093"/>
            <a:ext cx="52821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548135"/>
                </a:solidFill>
                <a:latin typeface="Arial"/>
                <a:ea typeface="Arial"/>
                <a:cs typeface="Arial"/>
                <a:sym typeface="Arial"/>
              </a:rPr>
              <a:t>國風國中 11</a:t>
            </a:r>
            <a:r>
              <a:rPr lang="zh-TW" sz="2400">
                <a:solidFill>
                  <a:srgbClr val="548135"/>
                </a:solidFill>
              </a:rPr>
              <a:t>4</a:t>
            </a:r>
            <a:r>
              <a:rPr lang="zh-TW" sz="2400" b="0" i="0" u="none" strike="noStrike" cap="none">
                <a:solidFill>
                  <a:srgbClr val="548135"/>
                </a:solidFill>
                <a:latin typeface="Arial"/>
                <a:ea typeface="Arial"/>
                <a:cs typeface="Arial"/>
                <a:sym typeface="Arial"/>
              </a:rPr>
              <a:t>學年度 教師節感恩活動 </a:t>
            </a:r>
            <a:endParaRPr sz="2400" b="0" i="0" u="none" strike="noStrike" cap="none">
              <a:solidFill>
                <a:srgbClr val="548135"/>
              </a:solidFill>
              <a:latin typeface="Arial"/>
              <a:ea typeface="Arial"/>
              <a:cs typeface="Arial"/>
              <a:sym typeface="Arial"/>
            </a:endParaRPr>
          </a:p>
        </p:txBody>
      </p:sp>
      <p:pic>
        <p:nvPicPr>
          <p:cNvPr id="1790" name="Google Shape;1790;g382062e5864_0_2749"/>
          <p:cNvPicPr preferRelativeResize="0"/>
          <p:nvPr/>
        </p:nvPicPr>
        <p:blipFill rotWithShape="1">
          <a:blip r:embed="rId6">
            <a:alphaModFix/>
          </a:blip>
          <a:srcRect/>
          <a:stretch/>
        </p:blipFill>
        <p:spPr>
          <a:xfrm>
            <a:off x="138184" y="46804"/>
            <a:ext cx="634275" cy="634275"/>
          </a:xfrm>
          <a:prstGeom prst="rect">
            <a:avLst/>
          </a:prstGeom>
          <a:noFill/>
          <a:ln>
            <a:noFill/>
          </a:ln>
        </p:spPr>
      </p:pic>
      <p:grpSp>
        <p:nvGrpSpPr>
          <p:cNvPr id="1791" name="Google Shape;1791;g382062e5864_0_2749"/>
          <p:cNvGrpSpPr/>
          <p:nvPr/>
        </p:nvGrpSpPr>
        <p:grpSpPr>
          <a:xfrm>
            <a:off x="2699316" y="-113772"/>
            <a:ext cx="7543462" cy="2273808"/>
            <a:chOff x="2699316" y="-113772"/>
            <a:chExt cx="7543462" cy="2273808"/>
          </a:xfrm>
        </p:grpSpPr>
        <p:grpSp>
          <p:nvGrpSpPr>
            <p:cNvPr id="1792" name="Google Shape;1792;g382062e5864_0_2749"/>
            <p:cNvGrpSpPr/>
            <p:nvPr/>
          </p:nvGrpSpPr>
          <p:grpSpPr>
            <a:xfrm>
              <a:off x="6915981" y="-113772"/>
              <a:ext cx="3326797" cy="2273808"/>
              <a:chOff x="6518494" y="19393"/>
              <a:chExt cx="3326797" cy="2273808"/>
            </a:xfrm>
          </p:grpSpPr>
          <p:pic>
            <p:nvPicPr>
              <p:cNvPr id="1793" name="Google Shape;1793;g382062e5864_0_2749"/>
              <p:cNvPicPr preferRelativeResize="0"/>
              <p:nvPr/>
            </p:nvPicPr>
            <p:blipFill rotWithShape="1">
              <a:blip r:embed="rId7">
                <a:alphaModFix/>
              </a:blip>
              <a:srcRect l="21338" t="2950" r="54525" b="67453"/>
              <a:stretch/>
            </p:blipFill>
            <p:spPr>
              <a:xfrm rot="-470706">
                <a:off x="6631473" y="222277"/>
                <a:ext cx="3100840" cy="1868041"/>
              </a:xfrm>
              <a:prstGeom prst="rect">
                <a:avLst/>
              </a:prstGeom>
              <a:noFill/>
              <a:ln>
                <a:noFill/>
              </a:ln>
            </p:spPr>
          </p:pic>
          <p:grpSp>
            <p:nvGrpSpPr>
              <p:cNvPr id="1794" name="Google Shape;1794;g382062e5864_0_2749"/>
              <p:cNvGrpSpPr/>
              <p:nvPr/>
            </p:nvGrpSpPr>
            <p:grpSpPr>
              <a:xfrm>
                <a:off x="7158974" y="592357"/>
                <a:ext cx="2324700" cy="1241888"/>
                <a:chOff x="6822758" y="501521"/>
                <a:chExt cx="2324700" cy="1241888"/>
              </a:xfrm>
            </p:grpSpPr>
            <p:sp>
              <p:nvSpPr>
                <p:cNvPr id="1795" name="Google Shape;1795;g382062e5864_0_2749"/>
                <p:cNvSpPr txBox="1"/>
                <p:nvPr/>
              </p:nvSpPr>
              <p:spPr>
                <a:xfrm>
                  <a:off x="6822758" y="501521"/>
                  <a:ext cx="23247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大聲說出</a:t>
                  </a:r>
                  <a:endParaRPr sz="3200" b="1" i="0" u="none" strike="noStrike" cap="none">
                    <a:solidFill>
                      <a:srgbClr val="FF6600"/>
                    </a:solidFill>
                    <a:latin typeface="Arial"/>
                    <a:ea typeface="Arial"/>
                    <a:cs typeface="Arial"/>
                    <a:sym typeface="Arial"/>
                  </a:endParaRPr>
                </a:p>
              </p:txBody>
            </p:sp>
            <p:sp>
              <p:nvSpPr>
                <p:cNvPr id="1796" name="Google Shape;1796;g382062e5864_0_2749"/>
                <p:cNvSpPr/>
                <p:nvPr/>
              </p:nvSpPr>
              <p:spPr>
                <a:xfrm rot="-654668">
                  <a:off x="7094274" y="1102348"/>
                  <a:ext cx="633961" cy="5847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我</a:t>
                  </a:r>
                  <a:endParaRPr/>
                </a:p>
              </p:txBody>
            </p:sp>
            <p:sp>
              <p:nvSpPr>
                <p:cNvPr id="1797" name="Google Shape;1797;g382062e5864_0_2749"/>
                <p:cNvSpPr/>
                <p:nvPr/>
              </p:nvSpPr>
              <p:spPr>
                <a:xfrm>
                  <a:off x="7663532" y="1035409"/>
                  <a:ext cx="6354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4000" b="1" i="0" u="none" strike="noStrike" cap="none">
                      <a:solidFill>
                        <a:srgbClr val="FF6600"/>
                      </a:solidFill>
                      <a:latin typeface="Arial"/>
                      <a:ea typeface="Arial"/>
                      <a:cs typeface="Arial"/>
                      <a:sym typeface="Arial"/>
                    </a:rPr>
                    <a:t>愛</a:t>
                  </a:r>
                  <a:endParaRPr/>
                </a:p>
              </p:txBody>
            </p:sp>
            <p:sp>
              <p:nvSpPr>
                <p:cNvPr id="1798" name="Google Shape;1798;g382062e5864_0_2749"/>
                <p:cNvSpPr/>
                <p:nvPr/>
              </p:nvSpPr>
              <p:spPr>
                <a:xfrm rot="483394">
                  <a:off x="8234177" y="1086324"/>
                  <a:ext cx="595073" cy="5847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你</a:t>
                  </a:r>
                  <a:endParaRPr/>
                </a:p>
              </p:txBody>
            </p:sp>
          </p:grpSp>
          <p:pic>
            <p:nvPicPr>
              <p:cNvPr id="1799" name="Google Shape;1799;g382062e5864_0_2749"/>
              <p:cNvPicPr preferRelativeResize="0"/>
              <p:nvPr/>
            </p:nvPicPr>
            <p:blipFill rotWithShape="1">
              <a:blip r:embed="rId8">
                <a:alphaModFix/>
              </a:blip>
              <a:srcRect l="53153" t="26281" r="25811" b="52121"/>
              <a:stretch/>
            </p:blipFill>
            <p:spPr>
              <a:xfrm>
                <a:off x="9151383" y="884745"/>
                <a:ext cx="404031" cy="584776"/>
              </a:xfrm>
              <a:prstGeom prst="rect">
                <a:avLst/>
              </a:prstGeom>
              <a:noFill/>
              <a:ln>
                <a:noFill/>
              </a:ln>
            </p:spPr>
          </p:pic>
        </p:grpSp>
        <p:sp>
          <p:nvSpPr>
            <p:cNvPr id="1800" name="Google Shape;1800;g382062e5864_0_2749"/>
            <p:cNvSpPr txBox="1"/>
            <p:nvPr/>
          </p:nvSpPr>
          <p:spPr>
            <a:xfrm>
              <a:off x="2699316" y="746760"/>
              <a:ext cx="4900800" cy="1367700"/>
            </a:xfrm>
            <a:prstGeom prst="rect">
              <a:avLst/>
            </a:prstGeom>
            <a:noFill/>
            <a:ln>
              <a:noFill/>
            </a:ln>
          </p:spPr>
          <p:txBody>
            <a:bodyPr spcFirstLastPara="1" wrap="square" lIns="36575" tIns="36575" rIns="36575" bIns="36575" anchor="t" anchorCtr="0">
              <a:noAutofit/>
            </a:bodyPr>
            <a:lstStyle/>
            <a:p>
              <a:pPr marL="0" marR="0" lvl="0" indent="0" algn="ctr" rtl="0">
                <a:spcBef>
                  <a:spcPts val="0"/>
                </a:spcBef>
                <a:spcAft>
                  <a:spcPts val="0"/>
                </a:spcAft>
                <a:buNone/>
              </a:pPr>
              <a:r>
                <a:rPr lang="zh-TW" sz="8000" b="1" i="0" u="none" strike="noStrike" cap="none">
                  <a:solidFill>
                    <a:srgbClr val="FFFFFF"/>
                  </a:solidFill>
                  <a:latin typeface="Arial"/>
                  <a:ea typeface="Arial"/>
                  <a:cs typeface="Arial"/>
                  <a:sym typeface="Arial"/>
                </a:rPr>
                <a:t>師情話語</a:t>
              </a:r>
              <a:endParaRPr sz="1800" b="1" i="0" u="none" strike="noStrike" cap="none">
                <a:solidFill>
                  <a:srgbClr val="FFFFFF"/>
                </a:solidFill>
                <a:latin typeface="Arial"/>
                <a:ea typeface="Arial"/>
                <a:cs typeface="Arial"/>
                <a:sym typeface="Arial"/>
              </a:endParaRPr>
            </a:p>
          </p:txBody>
        </p:sp>
      </p:grpSp>
      <p:sp>
        <p:nvSpPr>
          <p:cNvPr id="1801" name="Google Shape;1801;g382062e5864_0_2749"/>
          <p:cNvSpPr/>
          <p:nvPr/>
        </p:nvSpPr>
        <p:spPr>
          <a:xfrm>
            <a:off x="4110330" y="7011126"/>
            <a:ext cx="3000900" cy="461700"/>
          </a:xfrm>
          <a:prstGeom prst="rect">
            <a:avLst/>
          </a:prstGeom>
          <a:noFill/>
          <a:ln>
            <a:noFill/>
          </a:ln>
          <a:effectLst>
            <a:outerShdw blurRad="50800" sx="1000" sy="1000" algn="ctr" rotWithShape="0">
              <a:schemeClr val="lt1"/>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8D5E2F"/>
                </a:solidFill>
                <a:latin typeface="Arial"/>
                <a:ea typeface="Arial"/>
                <a:cs typeface="Arial"/>
                <a:sym typeface="Arial"/>
              </a:rPr>
              <a:t>輔導處邀您共襄盛舉</a:t>
            </a:r>
            <a:endParaRPr sz="2400" b="0" i="0" u="none" strike="noStrike" cap="none">
              <a:solidFill>
                <a:srgbClr val="8D5E2F"/>
              </a:solidFill>
              <a:latin typeface="Calibri"/>
              <a:ea typeface="Calibri"/>
              <a:cs typeface="Calibri"/>
              <a:sym typeface="Calibri"/>
            </a:endParaRPr>
          </a:p>
        </p:txBody>
      </p:sp>
      <p:sp>
        <p:nvSpPr>
          <p:cNvPr id="1802" name="Google Shape;1802;g382062e5864_0_2749"/>
          <p:cNvSpPr/>
          <p:nvPr/>
        </p:nvSpPr>
        <p:spPr>
          <a:xfrm>
            <a:off x="591127" y="1904174"/>
            <a:ext cx="9009900" cy="4463400"/>
          </a:xfrm>
          <a:prstGeom prst="rect">
            <a:avLst/>
          </a:prstGeom>
          <a:blipFill rotWithShape="1">
            <a:blip r:embed="rId9">
              <a:alphaModFix amt="20000"/>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03" name="Google Shape;1803;g382062e5864_0_2749"/>
          <p:cNvSpPr txBox="1"/>
          <p:nvPr/>
        </p:nvSpPr>
        <p:spPr>
          <a:xfrm>
            <a:off x="1502084" y="2039058"/>
            <a:ext cx="1259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吳函芸</a:t>
            </a:r>
            <a:endParaRPr/>
          </a:p>
        </p:txBody>
      </p:sp>
      <p:sp>
        <p:nvSpPr>
          <p:cNvPr id="1804" name="Google Shape;1804;g382062e5864_0_2749"/>
          <p:cNvSpPr txBox="1"/>
          <p:nvPr/>
        </p:nvSpPr>
        <p:spPr>
          <a:xfrm>
            <a:off x="2705664" y="2040269"/>
            <a:ext cx="72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想對</a:t>
            </a:r>
            <a:endParaRPr/>
          </a:p>
        </p:txBody>
      </p:sp>
      <p:sp>
        <p:nvSpPr>
          <p:cNvPr id="1805" name="Google Shape;1805;g382062e5864_0_2749"/>
          <p:cNvSpPr txBox="1"/>
          <p:nvPr/>
        </p:nvSpPr>
        <p:spPr>
          <a:xfrm>
            <a:off x="3426876" y="1994075"/>
            <a:ext cx="15591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陳郁如</a:t>
            </a:r>
            <a:endParaRPr/>
          </a:p>
        </p:txBody>
      </p:sp>
      <p:sp>
        <p:nvSpPr>
          <p:cNvPr id="1806" name="Google Shape;1806;g382062e5864_0_2749"/>
          <p:cNvSpPr txBox="1"/>
          <p:nvPr/>
        </p:nvSpPr>
        <p:spPr>
          <a:xfrm>
            <a:off x="4803275" y="2056193"/>
            <a:ext cx="914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老師說</a:t>
            </a:r>
            <a:endParaRPr/>
          </a:p>
        </p:txBody>
      </p:sp>
      <p:sp>
        <p:nvSpPr>
          <p:cNvPr id="1807" name="Google Shape;1807;g382062e5864_0_2749"/>
          <p:cNvSpPr txBox="1"/>
          <p:nvPr/>
        </p:nvSpPr>
        <p:spPr>
          <a:xfrm>
            <a:off x="1064150" y="2753325"/>
            <a:ext cx="7262400" cy="19395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zh-TW" sz="4000">
                <a:solidFill>
                  <a:schemeClr val="dk1"/>
                </a:solidFill>
                <a:latin typeface="DFKai-SB"/>
                <a:ea typeface="DFKai-SB"/>
                <a:cs typeface="DFKai-SB"/>
                <a:sym typeface="DFKai-SB"/>
              </a:rPr>
              <a:t>謝謝老師非常用心的教導我們，讓我們受益良多，未來也請多多指教</a:t>
            </a:r>
            <a:endParaRPr sz="4900">
              <a:solidFill>
                <a:schemeClr val="dk1"/>
              </a:solidFill>
              <a:latin typeface="DFKai-SB"/>
              <a:ea typeface="DFKai-SB"/>
              <a:cs typeface="DFKai-SB"/>
              <a:sym typeface="DFKai-SB"/>
            </a:endParaRPr>
          </a:p>
        </p:txBody>
      </p:sp>
      <p:sp>
        <p:nvSpPr>
          <p:cNvPr id="1808" name="Google Shape;1808;g382062e5864_0_2749"/>
          <p:cNvSpPr txBox="1"/>
          <p:nvPr/>
        </p:nvSpPr>
        <p:spPr>
          <a:xfrm>
            <a:off x="807369" y="2056193"/>
            <a:ext cx="755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Calibri"/>
                <a:ea typeface="Calibri"/>
                <a:cs typeface="Calibri"/>
                <a:sym typeface="Calibri"/>
              </a:rPr>
              <a:t>909</a:t>
            </a:r>
            <a:endParaRPr/>
          </a:p>
        </p:txBody>
      </p:sp>
      <p:pic>
        <p:nvPicPr>
          <p:cNvPr id="1809" name="Google Shape;1809;g382062e5864_0_2749"/>
          <p:cNvPicPr preferRelativeResize="0"/>
          <p:nvPr/>
        </p:nvPicPr>
        <p:blipFill rotWithShape="1">
          <a:blip r:embed="rId10">
            <a:alphaModFix/>
          </a:blip>
          <a:srcRect/>
          <a:stretch/>
        </p:blipFill>
        <p:spPr>
          <a:xfrm>
            <a:off x="7348350" y="4471850"/>
            <a:ext cx="2572900" cy="257287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813"/>
        <p:cNvGrpSpPr/>
        <p:nvPr/>
      </p:nvGrpSpPr>
      <p:grpSpPr>
        <a:xfrm>
          <a:off x="0" y="0"/>
          <a:ext cx="0" cy="0"/>
          <a:chOff x="0" y="0"/>
          <a:chExt cx="0" cy="0"/>
        </a:xfrm>
      </p:grpSpPr>
      <p:pic>
        <p:nvPicPr>
          <p:cNvPr id="1814" name="Google Shape;1814;g382062e5864_0_2782" descr="未命名設計 (1)"/>
          <p:cNvPicPr preferRelativeResize="0"/>
          <p:nvPr/>
        </p:nvPicPr>
        <p:blipFill rotWithShape="1">
          <a:blip r:embed="rId3">
            <a:alphaModFix/>
          </a:blip>
          <a:srcRect r="55656" b="82022"/>
          <a:stretch/>
        </p:blipFill>
        <p:spPr>
          <a:xfrm rot="5400000">
            <a:off x="8056536" y="716276"/>
            <a:ext cx="3351558" cy="1922175"/>
          </a:xfrm>
          <a:prstGeom prst="rect">
            <a:avLst/>
          </a:prstGeom>
          <a:noFill/>
          <a:ln>
            <a:noFill/>
          </a:ln>
        </p:spPr>
      </p:pic>
      <p:pic>
        <p:nvPicPr>
          <p:cNvPr id="1815" name="Google Shape;1815;g382062e5864_0_2782" descr="未命名設計 (1)"/>
          <p:cNvPicPr preferRelativeResize="0"/>
          <p:nvPr/>
        </p:nvPicPr>
        <p:blipFill rotWithShape="1">
          <a:blip r:embed="rId4">
            <a:alphaModFix/>
          </a:blip>
          <a:srcRect t="21778" r="85905" b="51350"/>
          <a:stretch/>
        </p:blipFill>
        <p:spPr>
          <a:xfrm rot="5400000">
            <a:off x="7313070" y="-902308"/>
            <a:ext cx="1065214" cy="2872999"/>
          </a:xfrm>
          <a:prstGeom prst="rect">
            <a:avLst/>
          </a:prstGeom>
          <a:noFill/>
          <a:ln>
            <a:noFill/>
          </a:ln>
        </p:spPr>
      </p:pic>
      <p:pic>
        <p:nvPicPr>
          <p:cNvPr id="1816" name="Google Shape;1816;g382062e5864_0_2782" descr="未命名設計 (1)"/>
          <p:cNvPicPr preferRelativeResize="0"/>
          <p:nvPr/>
        </p:nvPicPr>
        <p:blipFill rotWithShape="1">
          <a:blip r:embed="rId5">
            <a:alphaModFix/>
          </a:blip>
          <a:srcRect t="65462" r="76096"/>
          <a:stretch/>
        </p:blipFill>
        <p:spPr>
          <a:xfrm rot="5400000">
            <a:off x="938098" y="-934920"/>
            <a:ext cx="1793877" cy="3666893"/>
          </a:xfrm>
          <a:prstGeom prst="rect">
            <a:avLst/>
          </a:prstGeom>
          <a:noFill/>
          <a:ln>
            <a:noFill/>
          </a:ln>
        </p:spPr>
      </p:pic>
      <p:pic>
        <p:nvPicPr>
          <p:cNvPr id="1817" name="Google Shape;1817;g382062e5864_0_2782" descr="未命名設計 (1)"/>
          <p:cNvPicPr preferRelativeResize="0"/>
          <p:nvPr/>
        </p:nvPicPr>
        <p:blipFill rotWithShape="1">
          <a:blip r:embed="rId5">
            <a:alphaModFix/>
          </a:blip>
          <a:srcRect l="56531" b="77862"/>
          <a:stretch/>
        </p:blipFill>
        <p:spPr>
          <a:xfrm rot="5400000">
            <a:off x="7867303" y="4733578"/>
            <a:ext cx="3285352" cy="2366847"/>
          </a:xfrm>
          <a:prstGeom prst="rect">
            <a:avLst/>
          </a:prstGeom>
          <a:noFill/>
          <a:ln>
            <a:noFill/>
          </a:ln>
        </p:spPr>
      </p:pic>
      <p:pic>
        <p:nvPicPr>
          <p:cNvPr id="1818" name="Google Shape;1818;g382062e5864_0_2782" descr="未命名設計 (1)"/>
          <p:cNvPicPr preferRelativeResize="0"/>
          <p:nvPr/>
        </p:nvPicPr>
        <p:blipFill rotWithShape="1">
          <a:blip r:embed="rId5">
            <a:alphaModFix/>
          </a:blip>
          <a:srcRect l="76656" t="24451" b="49074"/>
          <a:stretch/>
        </p:blipFill>
        <p:spPr>
          <a:xfrm rot="5400000">
            <a:off x="3496961" y="5262256"/>
            <a:ext cx="1764284" cy="2830552"/>
          </a:xfrm>
          <a:prstGeom prst="rect">
            <a:avLst/>
          </a:prstGeom>
          <a:noFill/>
          <a:ln>
            <a:noFill/>
          </a:ln>
        </p:spPr>
      </p:pic>
      <p:pic>
        <p:nvPicPr>
          <p:cNvPr id="1819" name="Google Shape;1819;g382062e5864_0_2782" descr="未命名設計 (1)"/>
          <p:cNvPicPr preferRelativeResize="0"/>
          <p:nvPr/>
        </p:nvPicPr>
        <p:blipFill rotWithShape="1">
          <a:blip r:embed="rId5">
            <a:alphaModFix/>
          </a:blip>
          <a:srcRect l="76656" t="74917" b="-169"/>
          <a:stretch/>
        </p:blipFill>
        <p:spPr>
          <a:xfrm rot="5400000">
            <a:off x="447382" y="5342740"/>
            <a:ext cx="1764284" cy="2699792"/>
          </a:xfrm>
          <a:prstGeom prst="rect">
            <a:avLst/>
          </a:prstGeom>
          <a:noFill/>
          <a:ln>
            <a:noFill/>
          </a:ln>
        </p:spPr>
      </p:pic>
      <p:sp>
        <p:nvSpPr>
          <p:cNvPr id="1820" name="Google Shape;1820;g382062e5864_0_2782"/>
          <p:cNvSpPr/>
          <p:nvPr/>
        </p:nvSpPr>
        <p:spPr>
          <a:xfrm>
            <a:off x="772459" y="184093"/>
            <a:ext cx="52821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548135"/>
                </a:solidFill>
                <a:latin typeface="Arial"/>
                <a:ea typeface="Arial"/>
                <a:cs typeface="Arial"/>
                <a:sym typeface="Arial"/>
              </a:rPr>
              <a:t>國風國中 11</a:t>
            </a:r>
            <a:r>
              <a:rPr lang="zh-TW" sz="2400">
                <a:solidFill>
                  <a:srgbClr val="548135"/>
                </a:solidFill>
              </a:rPr>
              <a:t>4</a:t>
            </a:r>
            <a:r>
              <a:rPr lang="zh-TW" sz="2400" b="0" i="0" u="none" strike="noStrike" cap="none">
                <a:solidFill>
                  <a:srgbClr val="548135"/>
                </a:solidFill>
                <a:latin typeface="Arial"/>
                <a:ea typeface="Arial"/>
                <a:cs typeface="Arial"/>
                <a:sym typeface="Arial"/>
              </a:rPr>
              <a:t>學年度 教師節感恩活動 </a:t>
            </a:r>
            <a:endParaRPr sz="2400" b="0" i="0" u="none" strike="noStrike" cap="none">
              <a:solidFill>
                <a:srgbClr val="548135"/>
              </a:solidFill>
              <a:latin typeface="Arial"/>
              <a:ea typeface="Arial"/>
              <a:cs typeface="Arial"/>
              <a:sym typeface="Arial"/>
            </a:endParaRPr>
          </a:p>
        </p:txBody>
      </p:sp>
      <p:pic>
        <p:nvPicPr>
          <p:cNvPr id="1821" name="Google Shape;1821;g382062e5864_0_2782"/>
          <p:cNvPicPr preferRelativeResize="0"/>
          <p:nvPr/>
        </p:nvPicPr>
        <p:blipFill rotWithShape="1">
          <a:blip r:embed="rId6">
            <a:alphaModFix/>
          </a:blip>
          <a:srcRect/>
          <a:stretch/>
        </p:blipFill>
        <p:spPr>
          <a:xfrm>
            <a:off x="138184" y="46804"/>
            <a:ext cx="634275" cy="634275"/>
          </a:xfrm>
          <a:prstGeom prst="rect">
            <a:avLst/>
          </a:prstGeom>
          <a:noFill/>
          <a:ln>
            <a:noFill/>
          </a:ln>
        </p:spPr>
      </p:pic>
      <p:grpSp>
        <p:nvGrpSpPr>
          <p:cNvPr id="1822" name="Google Shape;1822;g382062e5864_0_2782"/>
          <p:cNvGrpSpPr/>
          <p:nvPr/>
        </p:nvGrpSpPr>
        <p:grpSpPr>
          <a:xfrm>
            <a:off x="2699316" y="-113772"/>
            <a:ext cx="7543462" cy="2273808"/>
            <a:chOff x="2699316" y="-113772"/>
            <a:chExt cx="7543462" cy="2273808"/>
          </a:xfrm>
        </p:grpSpPr>
        <p:grpSp>
          <p:nvGrpSpPr>
            <p:cNvPr id="1823" name="Google Shape;1823;g382062e5864_0_2782"/>
            <p:cNvGrpSpPr/>
            <p:nvPr/>
          </p:nvGrpSpPr>
          <p:grpSpPr>
            <a:xfrm>
              <a:off x="6915981" y="-113772"/>
              <a:ext cx="3326797" cy="2273808"/>
              <a:chOff x="6518494" y="19393"/>
              <a:chExt cx="3326797" cy="2273808"/>
            </a:xfrm>
          </p:grpSpPr>
          <p:pic>
            <p:nvPicPr>
              <p:cNvPr id="1824" name="Google Shape;1824;g382062e5864_0_2782"/>
              <p:cNvPicPr preferRelativeResize="0"/>
              <p:nvPr/>
            </p:nvPicPr>
            <p:blipFill rotWithShape="1">
              <a:blip r:embed="rId7">
                <a:alphaModFix/>
              </a:blip>
              <a:srcRect l="21338" t="2950" r="54525" b="67453"/>
              <a:stretch/>
            </p:blipFill>
            <p:spPr>
              <a:xfrm rot="-470706">
                <a:off x="6631473" y="222277"/>
                <a:ext cx="3100840" cy="1868041"/>
              </a:xfrm>
              <a:prstGeom prst="rect">
                <a:avLst/>
              </a:prstGeom>
              <a:noFill/>
              <a:ln>
                <a:noFill/>
              </a:ln>
            </p:spPr>
          </p:pic>
          <p:grpSp>
            <p:nvGrpSpPr>
              <p:cNvPr id="1825" name="Google Shape;1825;g382062e5864_0_2782"/>
              <p:cNvGrpSpPr/>
              <p:nvPr/>
            </p:nvGrpSpPr>
            <p:grpSpPr>
              <a:xfrm>
                <a:off x="7158974" y="592357"/>
                <a:ext cx="2324700" cy="1241888"/>
                <a:chOff x="6822758" y="501521"/>
                <a:chExt cx="2324700" cy="1241888"/>
              </a:xfrm>
            </p:grpSpPr>
            <p:sp>
              <p:nvSpPr>
                <p:cNvPr id="1826" name="Google Shape;1826;g382062e5864_0_2782"/>
                <p:cNvSpPr txBox="1"/>
                <p:nvPr/>
              </p:nvSpPr>
              <p:spPr>
                <a:xfrm>
                  <a:off x="6822758" y="501521"/>
                  <a:ext cx="23247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大聲說出</a:t>
                  </a:r>
                  <a:endParaRPr sz="3200" b="1" i="0" u="none" strike="noStrike" cap="none">
                    <a:solidFill>
                      <a:srgbClr val="FF6600"/>
                    </a:solidFill>
                    <a:latin typeface="Arial"/>
                    <a:ea typeface="Arial"/>
                    <a:cs typeface="Arial"/>
                    <a:sym typeface="Arial"/>
                  </a:endParaRPr>
                </a:p>
              </p:txBody>
            </p:sp>
            <p:sp>
              <p:nvSpPr>
                <p:cNvPr id="1827" name="Google Shape;1827;g382062e5864_0_2782"/>
                <p:cNvSpPr/>
                <p:nvPr/>
              </p:nvSpPr>
              <p:spPr>
                <a:xfrm rot="-654668">
                  <a:off x="7094274" y="1102348"/>
                  <a:ext cx="633961" cy="5847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我</a:t>
                  </a:r>
                  <a:endParaRPr/>
                </a:p>
              </p:txBody>
            </p:sp>
            <p:sp>
              <p:nvSpPr>
                <p:cNvPr id="1828" name="Google Shape;1828;g382062e5864_0_2782"/>
                <p:cNvSpPr/>
                <p:nvPr/>
              </p:nvSpPr>
              <p:spPr>
                <a:xfrm>
                  <a:off x="7663532" y="1035409"/>
                  <a:ext cx="6354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4000" b="1" i="0" u="none" strike="noStrike" cap="none">
                      <a:solidFill>
                        <a:srgbClr val="FF6600"/>
                      </a:solidFill>
                      <a:latin typeface="Arial"/>
                      <a:ea typeface="Arial"/>
                      <a:cs typeface="Arial"/>
                      <a:sym typeface="Arial"/>
                    </a:rPr>
                    <a:t>愛</a:t>
                  </a:r>
                  <a:endParaRPr/>
                </a:p>
              </p:txBody>
            </p:sp>
            <p:sp>
              <p:nvSpPr>
                <p:cNvPr id="1829" name="Google Shape;1829;g382062e5864_0_2782"/>
                <p:cNvSpPr/>
                <p:nvPr/>
              </p:nvSpPr>
              <p:spPr>
                <a:xfrm rot="483394">
                  <a:off x="8234177" y="1086324"/>
                  <a:ext cx="595073" cy="5847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你</a:t>
                  </a:r>
                  <a:endParaRPr/>
                </a:p>
              </p:txBody>
            </p:sp>
          </p:grpSp>
          <p:pic>
            <p:nvPicPr>
              <p:cNvPr id="1830" name="Google Shape;1830;g382062e5864_0_2782"/>
              <p:cNvPicPr preferRelativeResize="0"/>
              <p:nvPr/>
            </p:nvPicPr>
            <p:blipFill rotWithShape="1">
              <a:blip r:embed="rId8">
                <a:alphaModFix/>
              </a:blip>
              <a:srcRect l="53153" t="26281" r="25811" b="52121"/>
              <a:stretch/>
            </p:blipFill>
            <p:spPr>
              <a:xfrm>
                <a:off x="9151383" y="884745"/>
                <a:ext cx="404031" cy="584776"/>
              </a:xfrm>
              <a:prstGeom prst="rect">
                <a:avLst/>
              </a:prstGeom>
              <a:noFill/>
              <a:ln>
                <a:noFill/>
              </a:ln>
            </p:spPr>
          </p:pic>
        </p:grpSp>
        <p:sp>
          <p:nvSpPr>
            <p:cNvPr id="1831" name="Google Shape;1831;g382062e5864_0_2782"/>
            <p:cNvSpPr txBox="1"/>
            <p:nvPr/>
          </p:nvSpPr>
          <p:spPr>
            <a:xfrm>
              <a:off x="2699316" y="746760"/>
              <a:ext cx="4900800" cy="1367700"/>
            </a:xfrm>
            <a:prstGeom prst="rect">
              <a:avLst/>
            </a:prstGeom>
            <a:noFill/>
            <a:ln>
              <a:noFill/>
            </a:ln>
          </p:spPr>
          <p:txBody>
            <a:bodyPr spcFirstLastPara="1" wrap="square" lIns="36575" tIns="36575" rIns="36575" bIns="36575" anchor="t" anchorCtr="0">
              <a:noAutofit/>
            </a:bodyPr>
            <a:lstStyle/>
            <a:p>
              <a:pPr marL="0" marR="0" lvl="0" indent="0" algn="ctr" rtl="0">
                <a:spcBef>
                  <a:spcPts val="0"/>
                </a:spcBef>
                <a:spcAft>
                  <a:spcPts val="0"/>
                </a:spcAft>
                <a:buNone/>
              </a:pPr>
              <a:r>
                <a:rPr lang="zh-TW" sz="8000" b="1" i="0" u="none" strike="noStrike" cap="none">
                  <a:solidFill>
                    <a:srgbClr val="FFFFFF"/>
                  </a:solidFill>
                  <a:latin typeface="Arial"/>
                  <a:ea typeface="Arial"/>
                  <a:cs typeface="Arial"/>
                  <a:sym typeface="Arial"/>
                </a:rPr>
                <a:t>師情話語</a:t>
              </a:r>
              <a:endParaRPr sz="1800" b="1" i="0" u="none" strike="noStrike" cap="none">
                <a:solidFill>
                  <a:srgbClr val="FFFFFF"/>
                </a:solidFill>
                <a:latin typeface="Arial"/>
                <a:ea typeface="Arial"/>
                <a:cs typeface="Arial"/>
                <a:sym typeface="Arial"/>
              </a:endParaRPr>
            </a:p>
          </p:txBody>
        </p:sp>
      </p:grpSp>
      <p:sp>
        <p:nvSpPr>
          <p:cNvPr id="1832" name="Google Shape;1832;g382062e5864_0_2782"/>
          <p:cNvSpPr/>
          <p:nvPr/>
        </p:nvSpPr>
        <p:spPr>
          <a:xfrm>
            <a:off x="4110330" y="7011126"/>
            <a:ext cx="3000900" cy="461700"/>
          </a:xfrm>
          <a:prstGeom prst="rect">
            <a:avLst/>
          </a:prstGeom>
          <a:noFill/>
          <a:ln>
            <a:noFill/>
          </a:ln>
          <a:effectLst>
            <a:outerShdw blurRad="50800" sx="1000" sy="1000" algn="ctr" rotWithShape="0">
              <a:schemeClr val="lt1"/>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8D5E2F"/>
                </a:solidFill>
                <a:latin typeface="Arial"/>
                <a:ea typeface="Arial"/>
                <a:cs typeface="Arial"/>
                <a:sym typeface="Arial"/>
              </a:rPr>
              <a:t>輔導處邀您共襄盛舉</a:t>
            </a:r>
            <a:endParaRPr sz="2400" b="0" i="0" u="none" strike="noStrike" cap="none">
              <a:solidFill>
                <a:srgbClr val="8D5E2F"/>
              </a:solidFill>
              <a:latin typeface="Calibri"/>
              <a:ea typeface="Calibri"/>
              <a:cs typeface="Calibri"/>
              <a:sym typeface="Calibri"/>
            </a:endParaRPr>
          </a:p>
        </p:txBody>
      </p:sp>
      <p:sp>
        <p:nvSpPr>
          <p:cNvPr id="1833" name="Google Shape;1833;g382062e5864_0_2782"/>
          <p:cNvSpPr/>
          <p:nvPr/>
        </p:nvSpPr>
        <p:spPr>
          <a:xfrm>
            <a:off x="591127" y="1904174"/>
            <a:ext cx="9009900" cy="4463400"/>
          </a:xfrm>
          <a:prstGeom prst="rect">
            <a:avLst/>
          </a:prstGeom>
          <a:blipFill rotWithShape="1">
            <a:blip r:embed="rId9">
              <a:alphaModFix amt="20000"/>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34" name="Google Shape;1834;g382062e5864_0_2782"/>
          <p:cNvSpPr txBox="1"/>
          <p:nvPr/>
        </p:nvSpPr>
        <p:spPr>
          <a:xfrm>
            <a:off x="1502084" y="2039058"/>
            <a:ext cx="1259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莊若可</a:t>
            </a:r>
            <a:endParaRPr/>
          </a:p>
        </p:txBody>
      </p:sp>
      <p:sp>
        <p:nvSpPr>
          <p:cNvPr id="1835" name="Google Shape;1835;g382062e5864_0_2782"/>
          <p:cNvSpPr txBox="1"/>
          <p:nvPr/>
        </p:nvSpPr>
        <p:spPr>
          <a:xfrm>
            <a:off x="2705664" y="2040269"/>
            <a:ext cx="72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想對</a:t>
            </a:r>
            <a:endParaRPr/>
          </a:p>
        </p:txBody>
      </p:sp>
      <p:sp>
        <p:nvSpPr>
          <p:cNvPr id="1836" name="Google Shape;1836;g382062e5864_0_2782"/>
          <p:cNvSpPr txBox="1"/>
          <p:nvPr/>
        </p:nvSpPr>
        <p:spPr>
          <a:xfrm>
            <a:off x="3426876" y="1994075"/>
            <a:ext cx="15591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林芸君</a:t>
            </a:r>
            <a:endParaRPr/>
          </a:p>
        </p:txBody>
      </p:sp>
      <p:sp>
        <p:nvSpPr>
          <p:cNvPr id="1837" name="Google Shape;1837;g382062e5864_0_2782"/>
          <p:cNvSpPr txBox="1"/>
          <p:nvPr/>
        </p:nvSpPr>
        <p:spPr>
          <a:xfrm>
            <a:off x="4803275" y="2056193"/>
            <a:ext cx="914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老師說</a:t>
            </a:r>
            <a:endParaRPr/>
          </a:p>
        </p:txBody>
      </p:sp>
      <p:sp>
        <p:nvSpPr>
          <p:cNvPr id="1838" name="Google Shape;1838;g382062e5864_0_2782"/>
          <p:cNvSpPr txBox="1"/>
          <p:nvPr/>
        </p:nvSpPr>
        <p:spPr>
          <a:xfrm>
            <a:off x="925900" y="2580500"/>
            <a:ext cx="7543500" cy="32169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zh-TW" sz="2900">
                <a:solidFill>
                  <a:schemeClr val="dk1"/>
                </a:solidFill>
                <a:latin typeface="DFKai-SB"/>
                <a:ea typeface="DFKai-SB"/>
                <a:cs typeface="DFKai-SB"/>
                <a:sym typeface="DFKai-SB"/>
              </a:rPr>
              <a:t>Dear老師</a:t>
            </a:r>
            <a:endParaRPr sz="2900">
              <a:solidFill>
                <a:schemeClr val="dk1"/>
              </a:solidFill>
              <a:latin typeface="DFKai-SB"/>
              <a:ea typeface="DFKai-SB"/>
              <a:cs typeface="DFKai-SB"/>
              <a:sym typeface="DFKai-SB"/>
            </a:endParaRPr>
          </a:p>
          <a:p>
            <a:pPr marL="0" lvl="0" indent="0" algn="l" rtl="0">
              <a:spcBef>
                <a:spcPts val="0"/>
              </a:spcBef>
              <a:spcAft>
                <a:spcPts val="0"/>
              </a:spcAft>
              <a:buSzPts val="1100"/>
              <a:buNone/>
            </a:pPr>
            <a:r>
              <a:rPr lang="zh-TW" sz="2900">
                <a:solidFill>
                  <a:schemeClr val="dk1"/>
                </a:solidFill>
                <a:latin typeface="DFKai-SB"/>
                <a:ea typeface="DFKai-SB"/>
                <a:cs typeface="DFKai-SB"/>
                <a:sym typeface="DFKai-SB"/>
              </a:rPr>
              <a:t>謝謝您每一天的認真教學,</a:t>
            </a:r>
            <a:endParaRPr sz="2900">
              <a:solidFill>
                <a:schemeClr val="dk1"/>
              </a:solidFill>
              <a:latin typeface="DFKai-SB"/>
              <a:ea typeface="DFKai-SB"/>
              <a:cs typeface="DFKai-SB"/>
              <a:sym typeface="DFKai-SB"/>
            </a:endParaRPr>
          </a:p>
          <a:p>
            <a:pPr marL="0" lvl="0" indent="0" algn="l" rtl="0">
              <a:spcBef>
                <a:spcPts val="0"/>
              </a:spcBef>
              <a:spcAft>
                <a:spcPts val="0"/>
              </a:spcAft>
              <a:buSzPts val="1100"/>
              <a:buNone/>
            </a:pPr>
            <a:r>
              <a:rPr lang="zh-TW" sz="2900">
                <a:solidFill>
                  <a:schemeClr val="dk1"/>
                </a:solidFill>
                <a:latin typeface="DFKai-SB"/>
                <a:ea typeface="DFKai-SB"/>
                <a:cs typeface="DFKai-SB"/>
                <a:sym typeface="DFKai-SB"/>
              </a:rPr>
              <a:t>您的教學方式令我印象深刻！</a:t>
            </a:r>
            <a:endParaRPr sz="2900">
              <a:solidFill>
                <a:schemeClr val="dk1"/>
              </a:solidFill>
              <a:latin typeface="DFKai-SB"/>
              <a:ea typeface="DFKai-SB"/>
              <a:cs typeface="DFKai-SB"/>
              <a:sym typeface="DFKai-SB"/>
            </a:endParaRPr>
          </a:p>
          <a:p>
            <a:pPr marL="0" lvl="0" indent="0" algn="l" rtl="0">
              <a:spcBef>
                <a:spcPts val="0"/>
              </a:spcBef>
              <a:spcAft>
                <a:spcPts val="0"/>
              </a:spcAft>
              <a:buSzPts val="1100"/>
              <a:buNone/>
            </a:pPr>
            <a:r>
              <a:rPr lang="zh-TW" sz="2900">
                <a:solidFill>
                  <a:schemeClr val="dk1"/>
                </a:solidFill>
                <a:latin typeface="DFKai-SB"/>
                <a:ea typeface="DFKai-SB"/>
                <a:cs typeface="DFKai-SB"/>
                <a:sym typeface="DFKai-SB"/>
              </a:rPr>
              <a:t>您會在每一次的課堂黑板上</a:t>
            </a:r>
            <a:endParaRPr sz="2900">
              <a:solidFill>
                <a:schemeClr val="dk1"/>
              </a:solidFill>
              <a:latin typeface="DFKai-SB"/>
              <a:ea typeface="DFKai-SB"/>
              <a:cs typeface="DFKai-SB"/>
              <a:sym typeface="DFKai-SB"/>
            </a:endParaRPr>
          </a:p>
          <a:p>
            <a:pPr marL="0" lvl="0" indent="0" algn="l" rtl="0">
              <a:spcBef>
                <a:spcPts val="0"/>
              </a:spcBef>
              <a:spcAft>
                <a:spcPts val="0"/>
              </a:spcAft>
              <a:buSzPts val="1100"/>
              <a:buNone/>
            </a:pPr>
            <a:r>
              <a:rPr lang="zh-TW" sz="2900">
                <a:solidFill>
                  <a:schemeClr val="dk1"/>
                </a:solidFill>
                <a:latin typeface="DFKai-SB"/>
                <a:ea typeface="DFKai-SB"/>
                <a:cs typeface="DFKai-SB"/>
                <a:sym typeface="DFKai-SB"/>
              </a:rPr>
              <a:t>做著滿滿的筆記,讓我們的課本猶如講義一般的豐富,知識也大大提升,感謝您的認真教導</a:t>
            </a:r>
            <a:endParaRPr sz="2900">
              <a:solidFill>
                <a:schemeClr val="dk1"/>
              </a:solidFill>
              <a:latin typeface="DFKai-SB"/>
              <a:ea typeface="DFKai-SB"/>
              <a:cs typeface="DFKai-SB"/>
              <a:sym typeface="DFKai-SB"/>
            </a:endParaRPr>
          </a:p>
          <a:p>
            <a:pPr marL="0" lvl="0" indent="0" algn="l" rtl="0">
              <a:spcBef>
                <a:spcPts val="0"/>
              </a:spcBef>
              <a:spcAft>
                <a:spcPts val="0"/>
              </a:spcAft>
              <a:buSzPts val="1100"/>
              <a:buNone/>
            </a:pPr>
            <a:r>
              <a:rPr lang="zh-TW" sz="2900">
                <a:solidFill>
                  <a:schemeClr val="dk1"/>
                </a:solidFill>
                <a:latin typeface="DFKai-SB"/>
                <a:ea typeface="DFKai-SB"/>
                <a:cs typeface="DFKai-SB"/>
                <a:sym typeface="DFKai-SB"/>
              </a:rPr>
              <a:t>願老師愉快地度過每一天</a:t>
            </a:r>
            <a:endParaRPr sz="4000">
              <a:solidFill>
                <a:schemeClr val="dk1"/>
              </a:solidFill>
              <a:latin typeface="DFKai-SB"/>
              <a:ea typeface="DFKai-SB"/>
              <a:cs typeface="DFKai-SB"/>
              <a:sym typeface="DFKai-SB"/>
            </a:endParaRPr>
          </a:p>
        </p:txBody>
      </p:sp>
      <p:sp>
        <p:nvSpPr>
          <p:cNvPr id="1839" name="Google Shape;1839;g382062e5864_0_2782"/>
          <p:cNvSpPr txBox="1"/>
          <p:nvPr/>
        </p:nvSpPr>
        <p:spPr>
          <a:xfrm>
            <a:off x="807369" y="2056193"/>
            <a:ext cx="755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Calibri"/>
                <a:ea typeface="Calibri"/>
                <a:cs typeface="Calibri"/>
                <a:sym typeface="Calibri"/>
              </a:rPr>
              <a:t>909</a:t>
            </a:r>
            <a:endParaRPr/>
          </a:p>
        </p:txBody>
      </p:sp>
      <p:pic>
        <p:nvPicPr>
          <p:cNvPr id="1840" name="Google Shape;1840;g382062e5864_0_2782"/>
          <p:cNvPicPr preferRelativeResize="0"/>
          <p:nvPr/>
        </p:nvPicPr>
        <p:blipFill rotWithShape="1">
          <a:blip r:embed="rId10">
            <a:alphaModFix/>
          </a:blip>
          <a:srcRect/>
          <a:stretch/>
        </p:blipFill>
        <p:spPr>
          <a:xfrm>
            <a:off x="7912900" y="4899950"/>
            <a:ext cx="2572900" cy="257287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844"/>
        <p:cNvGrpSpPr/>
        <p:nvPr/>
      </p:nvGrpSpPr>
      <p:grpSpPr>
        <a:xfrm>
          <a:off x="0" y="0"/>
          <a:ext cx="0" cy="0"/>
          <a:chOff x="0" y="0"/>
          <a:chExt cx="0" cy="0"/>
        </a:xfrm>
      </p:grpSpPr>
      <p:pic>
        <p:nvPicPr>
          <p:cNvPr id="1845" name="Google Shape;1845;g382062e5864_0_2587" descr="未命名設計 (1)"/>
          <p:cNvPicPr preferRelativeResize="0"/>
          <p:nvPr/>
        </p:nvPicPr>
        <p:blipFill rotWithShape="1">
          <a:blip r:embed="rId3">
            <a:alphaModFix/>
          </a:blip>
          <a:srcRect r="55656" b="82022"/>
          <a:stretch/>
        </p:blipFill>
        <p:spPr>
          <a:xfrm rot="5400000">
            <a:off x="8056536" y="716276"/>
            <a:ext cx="3351558" cy="1922175"/>
          </a:xfrm>
          <a:prstGeom prst="rect">
            <a:avLst/>
          </a:prstGeom>
          <a:noFill/>
          <a:ln>
            <a:noFill/>
          </a:ln>
        </p:spPr>
      </p:pic>
      <p:pic>
        <p:nvPicPr>
          <p:cNvPr id="1846" name="Google Shape;1846;g382062e5864_0_2587" descr="未命名設計 (1)"/>
          <p:cNvPicPr preferRelativeResize="0"/>
          <p:nvPr/>
        </p:nvPicPr>
        <p:blipFill rotWithShape="1">
          <a:blip r:embed="rId4">
            <a:alphaModFix/>
          </a:blip>
          <a:srcRect t="21778" r="85905" b="51350"/>
          <a:stretch/>
        </p:blipFill>
        <p:spPr>
          <a:xfrm rot="5400000">
            <a:off x="7313070" y="-902308"/>
            <a:ext cx="1065214" cy="2872999"/>
          </a:xfrm>
          <a:prstGeom prst="rect">
            <a:avLst/>
          </a:prstGeom>
          <a:noFill/>
          <a:ln>
            <a:noFill/>
          </a:ln>
        </p:spPr>
      </p:pic>
      <p:pic>
        <p:nvPicPr>
          <p:cNvPr id="1847" name="Google Shape;1847;g382062e5864_0_2587" descr="未命名設計 (1)"/>
          <p:cNvPicPr preferRelativeResize="0"/>
          <p:nvPr/>
        </p:nvPicPr>
        <p:blipFill rotWithShape="1">
          <a:blip r:embed="rId5">
            <a:alphaModFix/>
          </a:blip>
          <a:srcRect t="65462" r="76096"/>
          <a:stretch/>
        </p:blipFill>
        <p:spPr>
          <a:xfrm rot="5400000">
            <a:off x="938098" y="-934920"/>
            <a:ext cx="1793877" cy="3666893"/>
          </a:xfrm>
          <a:prstGeom prst="rect">
            <a:avLst/>
          </a:prstGeom>
          <a:noFill/>
          <a:ln>
            <a:noFill/>
          </a:ln>
        </p:spPr>
      </p:pic>
      <p:pic>
        <p:nvPicPr>
          <p:cNvPr id="1848" name="Google Shape;1848;g382062e5864_0_2587" descr="未命名設計 (1)"/>
          <p:cNvPicPr preferRelativeResize="0"/>
          <p:nvPr/>
        </p:nvPicPr>
        <p:blipFill rotWithShape="1">
          <a:blip r:embed="rId5">
            <a:alphaModFix/>
          </a:blip>
          <a:srcRect l="56531" b="77862"/>
          <a:stretch/>
        </p:blipFill>
        <p:spPr>
          <a:xfrm rot="5400000">
            <a:off x="7867303" y="4733578"/>
            <a:ext cx="3285352" cy="2366847"/>
          </a:xfrm>
          <a:prstGeom prst="rect">
            <a:avLst/>
          </a:prstGeom>
          <a:noFill/>
          <a:ln>
            <a:noFill/>
          </a:ln>
        </p:spPr>
      </p:pic>
      <p:pic>
        <p:nvPicPr>
          <p:cNvPr id="1849" name="Google Shape;1849;g382062e5864_0_2587" descr="未命名設計 (1)"/>
          <p:cNvPicPr preferRelativeResize="0"/>
          <p:nvPr/>
        </p:nvPicPr>
        <p:blipFill rotWithShape="1">
          <a:blip r:embed="rId5">
            <a:alphaModFix/>
          </a:blip>
          <a:srcRect l="76656" t="24451" b="49074"/>
          <a:stretch/>
        </p:blipFill>
        <p:spPr>
          <a:xfrm rot="5400000">
            <a:off x="3496961" y="5262256"/>
            <a:ext cx="1764284" cy="2830552"/>
          </a:xfrm>
          <a:prstGeom prst="rect">
            <a:avLst/>
          </a:prstGeom>
          <a:noFill/>
          <a:ln>
            <a:noFill/>
          </a:ln>
        </p:spPr>
      </p:pic>
      <p:pic>
        <p:nvPicPr>
          <p:cNvPr id="1850" name="Google Shape;1850;g382062e5864_0_2587" descr="未命名設計 (1)"/>
          <p:cNvPicPr preferRelativeResize="0"/>
          <p:nvPr/>
        </p:nvPicPr>
        <p:blipFill rotWithShape="1">
          <a:blip r:embed="rId5">
            <a:alphaModFix/>
          </a:blip>
          <a:srcRect l="76656" t="74917" b="-169"/>
          <a:stretch/>
        </p:blipFill>
        <p:spPr>
          <a:xfrm rot="5400000">
            <a:off x="447382" y="5342740"/>
            <a:ext cx="1764284" cy="2699792"/>
          </a:xfrm>
          <a:prstGeom prst="rect">
            <a:avLst/>
          </a:prstGeom>
          <a:noFill/>
          <a:ln>
            <a:noFill/>
          </a:ln>
        </p:spPr>
      </p:pic>
      <p:sp>
        <p:nvSpPr>
          <p:cNvPr id="1851" name="Google Shape;1851;g382062e5864_0_2587"/>
          <p:cNvSpPr/>
          <p:nvPr/>
        </p:nvSpPr>
        <p:spPr>
          <a:xfrm>
            <a:off x="772459" y="184093"/>
            <a:ext cx="52821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548135"/>
                </a:solidFill>
                <a:latin typeface="Arial"/>
                <a:ea typeface="Arial"/>
                <a:cs typeface="Arial"/>
                <a:sym typeface="Arial"/>
              </a:rPr>
              <a:t>國風國中 11</a:t>
            </a:r>
            <a:r>
              <a:rPr lang="zh-TW" sz="2400">
                <a:solidFill>
                  <a:srgbClr val="548135"/>
                </a:solidFill>
              </a:rPr>
              <a:t>4</a:t>
            </a:r>
            <a:r>
              <a:rPr lang="zh-TW" sz="2400" b="0" i="0" u="none" strike="noStrike" cap="none">
                <a:solidFill>
                  <a:srgbClr val="548135"/>
                </a:solidFill>
                <a:latin typeface="Arial"/>
                <a:ea typeface="Arial"/>
                <a:cs typeface="Arial"/>
                <a:sym typeface="Arial"/>
              </a:rPr>
              <a:t>學年度 教師節感恩活動 </a:t>
            </a:r>
            <a:endParaRPr sz="2400" b="0" i="0" u="none" strike="noStrike" cap="none">
              <a:solidFill>
                <a:srgbClr val="548135"/>
              </a:solidFill>
              <a:latin typeface="Arial"/>
              <a:ea typeface="Arial"/>
              <a:cs typeface="Arial"/>
              <a:sym typeface="Arial"/>
            </a:endParaRPr>
          </a:p>
        </p:txBody>
      </p:sp>
      <p:pic>
        <p:nvPicPr>
          <p:cNvPr id="1852" name="Google Shape;1852;g382062e5864_0_2587"/>
          <p:cNvPicPr preferRelativeResize="0"/>
          <p:nvPr/>
        </p:nvPicPr>
        <p:blipFill rotWithShape="1">
          <a:blip r:embed="rId6">
            <a:alphaModFix/>
          </a:blip>
          <a:srcRect/>
          <a:stretch/>
        </p:blipFill>
        <p:spPr>
          <a:xfrm>
            <a:off x="138184" y="46804"/>
            <a:ext cx="634275" cy="634275"/>
          </a:xfrm>
          <a:prstGeom prst="rect">
            <a:avLst/>
          </a:prstGeom>
          <a:noFill/>
          <a:ln>
            <a:noFill/>
          </a:ln>
        </p:spPr>
      </p:pic>
      <p:grpSp>
        <p:nvGrpSpPr>
          <p:cNvPr id="1853" name="Google Shape;1853;g382062e5864_0_2587"/>
          <p:cNvGrpSpPr/>
          <p:nvPr/>
        </p:nvGrpSpPr>
        <p:grpSpPr>
          <a:xfrm>
            <a:off x="2699316" y="-113772"/>
            <a:ext cx="7543462" cy="2273808"/>
            <a:chOff x="2699316" y="-113772"/>
            <a:chExt cx="7543462" cy="2273808"/>
          </a:xfrm>
        </p:grpSpPr>
        <p:grpSp>
          <p:nvGrpSpPr>
            <p:cNvPr id="1854" name="Google Shape;1854;g382062e5864_0_2587"/>
            <p:cNvGrpSpPr/>
            <p:nvPr/>
          </p:nvGrpSpPr>
          <p:grpSpPr>
            <a:xfrm>
              <a:off x="6915981" y="-113772"/>
              <a:ext cx="3326797" cy="2273808"/>
              <a:chOff x="6518494" y="19393"/>
              <a:chExt cx="3326797" cy="2273808"/>
            </a:xfrm>
          </p:grpSpPr>
          <p:pic>
            <p:nvPicPr>
              <p:cNvPr id="1855" name="Google Shape;1855;g382062e5864_0_2587"/>
              <p:cNvPicPr preferRelativeResize="0"/>
              <p:nvPr/>
            </p:nvPicPr>
            <p:blipFill rotWithShape="1">
              <a:blip r:embed="rId7">
                <a:alphaModFix/>
              </a:blip>
              <a:srcRect l="21338" t="2950" r="54525" b="67453"/>
              <a:stretch/>
            </p:blipFill>
            <p:spPr>
              <a:xfrm rot="-470706">
                <a:off x="6631473" y="222277"/>
                <a:ext cx="3100840" cy="1868041"/>
              </a:xfrm>
              <a:prstGeom prst="rect">
                <a:avLst/>
              </a:prstGeom>
              <a:noFill/>
              <a:ln>
                <a:noFill/>
              </a:ln>
            </p:spPr>
          </p:pic>
          <p:grpSp>
            <p:nvGrpSpPr>
              <p:cNvPr id="1856" name="Google Shape;1856;g382062e5864_0_2587"/>
              <p:cNvGrpSpPr/>
              <p:nvPr/>
            </p:nvGrpSpPr>
            <p:grpSpPr>
              <a:xfrm>
                <a:off x="7158974" y="592357"/>
                <a:ext cx="2324700" cy="1241888"/>
                <a:chOff x="6822758" y="501521"/>
                <a:chExt cx="2324700" cy="1241888"/>
              </a:xfrm>
            </p:grpSpPr>
            <p:sp>
              <p:nvSpPr>
                <p:cNvPr id="1857" name="Google Shape;1857;g382062e5864_0_2587"/>
                <p:cNvSpPr txBox="1"/>
                <p:nvPr/>
              </p:nvSpPr>
              <p:spPr>
                <a:xfrm>
                  <a:off x="6822758" y="501521"/>
                  <a:ext cx="23247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大聲說出</a:t>
                  </a:r>
                  <a:endParaRPr sz="3200" b="1" i="0" u="none" strike="noStrike" cap="none">
                    <a:solidFill>
                      <a:srgbClr val="FF6600"/>
                    </a:solidFill>
                    <a:latin typeface="Arial"/>
                    <a:ea typeface="Arial"/>
                    <a:cs typeface="Arial"/>
                    <a:sym typeface="Arial"/>
                  </a:endParaRPr>
                </a:p>
              </p:txBody>
            </p:sp>
            <p:sp>
              <p:nvSpPr>
                <p:cNvPr id="1858" name="Google Shape;1858;g382062e5864_0_2587"/>
                <p:cNvSpPr/>
                <p:nvPr/>
              </p:nvSpPr>
              <p:spPr>
                <a:xfrm rot="-654668">
                  <a:off x="7094274" y="1102348"/>
                  <a:ext cx="633961" cy="5847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我</a:t>
                  </a:r>
                  <a:endParaRPr/>
                </a:p>
              </p:txBody>
            </p:sp>
            <p:sp>
              <p:nvSpPr>
                <p:cNvPr id="1859" name="Google Shape;1859;g382062e5864_0_2587"/>
                <p:cNvSpPr/>
                <p:nvPr/>
              </p:nvSpPr>
              <p:spPr>
                <a:xfrm>
                  <a:off x="7663532" y="1035409"/>
                  <a:ext cx="6354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4000" b="1" i="0" u="none" strike="noStrike" cap="none">
                      <a:solidFill>
                        <a:srgbClr val="FF6600"/>
                      </a:solidFill>
                      <a:latin typeface="Arial"/>
                      <a:ea typeface="Arial"/>
                      <a:cs typeface="Arial"/>
                      <a:sym typeface="Arial"/>
                    </a:rPr>
                    <a:t>愛</a:t>
                  </a:r>
                  <a:endParaRPr/>
                </a:p>
              </p:txBody>
            </p:sp>
            <p:sp>
              <p:nvSpPr>
                <p:cNvPr id="1860" name="Google Shape;1860;g382062e5864_0_2587"/>
                <p:cNvSpPr/>
                <p:nvPr/>
              </p:nvSpPr>
              <p:spPr>
                <a:xfrm rot="483394">
                  <a:off x="8234177" y="1086324"/>
                  <a:ext cx="595073" cy="5847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你</a:t>
                  </a:r>
                  <a:endParaRPr/>
                </a:p>
              </p:txBody>
            </p:sp>
          </p:grpSp>
          <p:pic>
            <p:nvPicPr>
              <p:cNvPr id="1861" name="Google Shape;1861;g382062e5864_0_2587"/>
              <p:cNvPicPr preferRelativeResize="0"/>
              <p:nvPr/>
            </p:nvPicPr>
            <p:blipFill rotWithShape="1">
              <a:blip r:embed="rId8">
                <a:alphaModFix/>
              </a:blip>
              <a:srcRect l="53153" t="26281" r="25811" b="52121"/>
              <a:stretch/>
            </p:blipFill>
            <p:spPr>
              <a:xfrm>
                <a:off x="9151383" y="884745"/>
                <a:ext cx="404031" cy="584776"/>
              </a:xfrm>
              <a:prstGeom prst="rect">
                <a:avLst/>
              </a:prstGeom>
              <a:noFill/>
              <a:ln>
                <a:noFill/>
              </a:ln>
            </p:spPr>
          </p:pic>
        </p:grpSp>
        <p:sp>
          <p:nvSpPr>
            <p:cNvPr id="1862" name="Google Shape;1862;g382062e5864_0_2587"/>
            <p:cNvSpPr txBox="1"/>
            <p:nvPr/>
          </p:nvSpPr>
          <p:spPr>
            <a:xfrm>
              <a:off x="2699316" y="746760"/>
              <a:ext cx="4900800" cy="1367700"/>
            </a:xfrm>
            <a:prstGeom prst="rect">
              <a:avLst/>
            </a:prstGeom>
            <a:noFill/>
            <a:ln>
              <a:noFill/>
            </a:ln>
          </p:spPr>
          <p:txBody>
            <a:bodyPr spcFirstLastPara="1" wrap="square" lIns="36575" tIns="36575" rIns="36575" bIns="36575" anchor="t" anchorCtr="0">
              <a:noAutofit/>
            </a:bodyPr>
            <a:lstStyle/>
            <a:p>
              <a:pPr marL="0" marR="0" lvl="0" indent="0" algn="ctr" rtl="0">
                <a:spcBef>
                  <a:spcPts val="0"/>
                </a:spcBef>
                <a:spcAft>
                  <a:spcPts val="0"/>
                </a:spcAft>
                <a:buNone/>
              </a:pPr>
              <a:r>
                <a:rPr lang="zh-TW" sz="8000" b="1" i="0" u="none" strike="noStrike" cap="none">
                  <a:solidFill>
                    <a:srgbClr val="FFFFFF"/>
                  </a:solidFill>
                  <a:latin typeface="Arial"/>
                  <a:ea typeface="Arial"/>
                  <a:cs typeface="Arial"/>
                  <a:sym typeface="Arial"/>
                </a:rPr>
                <a:t>師情話語</a:t>
              </a:r>
              <a:endParaRPr sz="1800" b="1" i="0" u="none" strike="noStrike" cap="none">
                <a:solidFill>
                  <a:srgbClr val="FFFFFF"/>
                </a:solidFill>
                <a:latin typeface="Arial"/>
                <a:ea typeface="Arial"/>
                <a:cs typeface="Arial"/>
                <a:sym typeface="Arial"/>
              </a:endParaRPr>
            </a:p>
          </p:txBody>
        </p:sp>
      </p:grpSp>
      <p:sp>
        <p:nvSpPr>
          <p:cNvPr id="1863" name="Google Shape;1863;g382062e5864_0_2587"/>
          <p:cNvSpPr/>
          <p:nvPr/>
        </p:nvSpPr>
        <p:spPr>
          <a:xfrm>
            <a:off x="4110330" y="7011126"/>
            <a:ext cx="3000900" cy="461700"/>
          </a:xfrm>
          <a:prstGeom prst="rect">
            <a:avLst/>
          </a:prstGeom>
          <a:noFill/>
          <a:ln>
            <a:noFill/>
          </a:ln>
          <a:effectLst>
            <a:outerShdw blurRad="50800" sx="1000" sy="1000" algn="ctr" rotWithShape="0">
              <a:schemeClr val="lt1"/>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8D5E2F"/>
                </a:solidFill>
                <a:latin typeface="Arial"/>
                <a:ea typeface="Arial"/>
                <a:cs typeface="Arial"/>
                <a:sym typeface="Arial"/>
              </a:rPr>
              <a:t>輔導處邀您共襄盛舉</a:t>
            </a:r>
            <a:endParaRPr sz="2400" b="0" i="0" u="none" strike="noStrike" cap="none">
              <a:solidFill>
                <a:srgbClr val="8D5E2F"/>
              </a:solidFill>
              <a:latin typeface="Calibri"/>
              <a:ea typeface="Calibri"/>
              <a:cs typeface="Calibri"/>
              <a:sym typeface="Calibri"/>
            </a:endParaRPr>
          </a:p>
        </p:txBody>
      </p:sp>
      <p:sp>
        <p:nvSpPr>
          <p:cNvPr id="1864" name="Google Shape;1864;g382062e5864_0_2587"/>
          <p:cNvSpPr/>
          <p:nvPr/>
        </p:nvSpPr>
        <p:spPr>
          <a:xfrm>
            <a:off x="591127" y="1904174"/>
            <a:ext cx="9009900" cy="4463400"/>
          </a:xfrm>
          <a:prstGeom prst="rect">
            <a:avLst/>
          </a:prstGeom>
          <a:blipFill rotWithShape="1">
            <a:blip r:embed="rId9">
              <a:alphaModFix amt="20000"/>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65" name="Google Shape;1865;g382062e5864_0_2587"/>
          <p:cNvSpPr txBox="1"/>
          <p:nvPr/>
        </p:nvSpPr>
        <p:spPr>
          <a:xfrm>
            <a:off x="1502084" y="2039058"/>
            <a:ext cx="1259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陳立翰</a:t>
            </a:r>
            <a:endParaRPr/>
          </a:p>
        </p:txBody>
      </p:sp>
      <p:sp>
        <p:nvSpPr>
          <p:cNvPr id="1866" name="Google Shape;1866;g382062e5864_0_2587"/>
          <p:cNvSpPr txBox="1"/>
          <p:nvPr/>
        </p:nvSpPr>
        <p:spPr>
          <a:xfrm>
            <a:off x="2705664" y="2040269"/>
            <a:ext cx="72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想對</a:t>
            </a:r>
            <a:endParaRPr/>
          </a:p>
        </p:txBody>
      </p:sp>
      <p:sp>
        <p:nvSpPr>
          <p:cNvPr id="1867" name="Google Shape;1867;g382062e5864_0_2587"/>
          <p:cNvSpPr txBox="1"/>
          <p:nvPr/>
        </p:nvSpPr>
        <p:spPr>
          <a:xfrm>
            <a:off x="3521821" y="2043544"/>
            <a:ext cx="13320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黃友伶</a:t>
            </a:r>
            <a:endParaRPr/>
          </a:p>
        </p:txBody>
      </p:sp>
      <p:sp>
        <p:nvSpPr>
          <p:cNvPr id="1868" name="Google Shape;1868;g382062e5864_0_2587"/>
          <p:cNvSpPr txBox="1"/>
          <p:nvPr/>
        </p:nvSpPr>
        <p:spPr>
          <a:xfrm>
            <a:off x="4803275" y="2056193"/>
            <a:ext cx="914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老師說</a:t>
            </a:r>
            <a:endParaRPr/>
          </a:p>
        </p:txBody>
      </p:sp>
      <p:sp>
        <p:nvSpPr>
          <p:cNvPr id="1869" name="Google Shape;1869;g382062e5864_0_2587"/>
          <p:cNvSpPr txBox="1"/>
          <p:nvPr/>
        </p:nvSpPr>
        <p:spPr>
          <a:xfrm>
            <a:off x="1064150" y="2753325"/>
            <a:ext cx="7262400" cy="36480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zh-TW" sz="3300">
                <a:solidFill>
                  <a:schemeClr val="dk1"/>
                </a:solidFill>
                <a:latin typeface="DFKai-SB"/>
                <a:ea typeface="DFKai-SB"/>
                <a:cs typeface="DFKai-SB"/>
                <a:sym typeface="DFKai-SB"/>
              </a:rPr>
              <a:t>謝謝老師每次體育課讓我們打球，體育課也是我最喜歡的課之一，你對我們很好、很有耐心，有時候會還會幫忙解決問題 雖然我們有時候會吵，但還是很感謝老師讓我們打球，謝謝你給我們那麼多時間打球和教一些球類運動，希望有多一點體育課</a:t>
            </a:r>
            <a:endParaRPr sz="4400">
              <a:solidFill>
                <a:schemeClr val="dk1"/>
              </a:solidFill>
              <a:latin typeface="DFKai-SB"/>
              <a:ea typeface="DFKai-SB"/>
              <a:cs typeface="DFKai-SB"/>
              <a:sym typeface="DFKai-SB"/>
            </a:endParaRPr>
          </a:p>
        </p:txBody>
      </p:sp>
      <p:sp>
        <p:nvSpPr>
          <p:cNvPr id="1870" name="Google Shape;1870;g382062e5864_0_2587"/>
          <p:cNvSpPr txBox="1"/>
          <p:nvPr/>
        </p:nvSpPr>
        <p:spPr>
          <a:xfrm>
            <a:off x="807369" y="2056193"/>
            <a:ext cx="755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Calibri"/>
                <a:ea typeface="Calibri"/>
                <a:cs typeface="Calibri"/>
                <a:sym typeface="Calibri"/>
              </a:rPr>
              <a:t>907</a:t>
            </a:r>
            <a:endParaRPr/>
          </a:p>
        </p:txBody>
      </p:sp>
      <p:pic>
        <p:nvPicPr>
          <p:cNvPr id="1871" name="Google Shape;1871;g382062e5864_0_2587"/>
          <p:cNvPicPr preferRelativeResize="0"/>
          <p:nvPr/>
        </p:nvPicPr>
        <p:blipFill rotWithShape="1">
          <a:blip r:embed="rId10">
            <a:alphaModFix/>
          </a:blip>
          <a:srcRect/>
          <a:stretch/>
        </p:blipFill>
        <p:spPr>
          <a:xfrm>
            <a:off x="7970500" y="4899950"/>
            <a:ext cx="2572900" cy="257287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875"/>
        <p:cNvGrpSpPr/>
        <p:nvPr/>
      </p:nvGrpSpPr>
      <p:grpSpPr>
        <a:xfrm>
          <a:off x="0" y="0"/>
          <a:ext cx="0" cy="0"/>
          <a:chOff x="0" y="0"/>
          <a:chExt cx="0" cy="0"/>
        </a:xfrm>
      </p:grpSpPr>
      <p:pic>
        <p:nvPicPr>
          <p:cNvPr id="1876" name="Google Shape;1876;g382062e5864_0_388" descr="未命名設計 (1)"/>
          <p:cNvPicPr preferRelativeResize="0"/>
          <p:nvPr/>
        </p:nvPicPr>
        <p:blipFill rotWithShape="1">
          <a:blip r:embed="rId3">
            <a:alphaModFix/>
          </a:blip>
          <a:srcRect r="55656" b="82022"/>
          <a:stretch/>
        </p:blipFill>
        <p:spPr>
          <a:xfrm rot="5400000">
            <a:off x="8056536" y="716276"/>
            <a:ext cx="3351558" cy="1922175"/>
          </a:xfrm>
          <a:prstGeom prst="rect">
            <a:avLst/>
          </a:prstGeom>
          <a:noFill/>
          <a:ln>
            <a:noFill/>
          </a:ln>
        </p:spPr>
      </p:pic>
      <p:pic>
        <p:nvPicPr>
          <p:cNvPr id="1877" name="Google Shape;1877;g382062e5864_0_388" descr="未命名設計 (1)"/>
          <p:cNvPicPr preferRelativeResize="0"/>
          <p:nvPr/>
        </p:nvPicPr>
        <p:blipFill rotWithShape="1">
          <a:blip r:embed="rId4">
            <a:alphaModFix/>
          </a:blip>
          <a:srcRect t="21778" r="85905" b="51350"/>
          <a:stretch/>
        </p:blipFill>
        <p:spPr>
          <a:xfrm rot="5400000">
            <a:off x="7313070" y="-902308"/>
            <a:ext cx="1065214" cy="2872999"/>
          </a:xfrm>
          <a:prstGeom prst="rect">
            <a:avLst/>
          </a:prstGeom>
          <a:noFill/>
          <a:ln>
            <a:noFill/>
          </a:ln>
        </p:spPr>
      </p:pic>
      <p:pic>
        <p:nvPicPr>
          <p:cNvPr id="1878" name="Google Shape;1878;g382062e5864_0_388" descr="未命名設計 (1)"/>
          <p:cNvPicPr preferRelativeResize="0"/>
          <p:nvPr/>
        </p:nvPicPr>
        <p:blipFill rotWithShape="1">
          <a:blip r:embed="rId5">
            <a:alphaModFix/>
          </a:blip>
          <a:srcRect t="65462" r="76096"/>
          <a:stretch/>
        </p:blipFill>
        <p:spPr>
          <a:xfrm rot="5400000">
            <a:off x="938098" y="-934920"/>
            <a:ext cx="1793877" cy="3666893"/>
          </a:xfrm>
          <a:prstGeom prst="rect">
            <a:avLst/>
          </a:prstGeom>
          <a:noFill/>
          <a:ln>
            <a:noFill/>
          </a:ln>
        </p:spPr>
      </p:pic>
      <p:pic>
        <p:nvPicPr>
          <p:cNvPr id="1879" name="Google Shape;1879;g382062e5864_0_388" descr="未命名設計 (1)"/>
          <p:cNvPicPr preferRelativeResize="0"/>
          <p:nvPr/>
        </p:nvPicPr>
        <p:blipFill rotWithShape="1">
          <a:blip r:embed="rId5">
            <a:alphaModFix/>
          </a:blip>
          <a:srcRect l="56531" b="77862"/>
          <a:stretch/>
        </p:blipFill>
        <p:spPr>
          <a:xfrm rot="5400000">
            <a:off x="7867303" y="4733578"/>
            <a:ext cx="3285352" cy="2366847"/>
          </a:xfrm>
          <a:prstGeom prst="rect">
            <a:avLst/>
          </a:prstGeom>
          <a:noFill/>
          <a:ln>
            <a:noFill/>
          </a:ln>
        </p:spPr>
      </p:pic>
      <p:pic>
        <p:nvPicPr>
          <p:cNvPr id="1880" name="Google Shape;1880;g382062e5864_0_388" descr="未命名設計 (1)"/>
          <p:cNvPicPr preferRelativeResize="0"/>
          <p:nvPr/>
        </p:nvPicPr>
        <p:blipFill rotWithShape="1">
          <a:blip r:embed="rId5">
            <a:alphaModFix/>
          </a:blip>
          <a:srcRect l="76656" t="24451" b="49074"/>
          <a:stretch/>
        </p:blipFill>
        <p:spPr>
          <a:xfrm rot="5400000">
            <a:off x="3496961" y="5262256"/>
            <a:ext cx="1764284" cy="2830552"/>
          </a:xfrm>
          <a:prstGeom prst="rect">
            <a:avLst/>
          </a:prstGeom>
          <a:noFill/>
          <a:ln>
            <a:noFill/>
          </a:ln>
        </p:spPr>
      </p:pic>
      <p:pic>
        <p:nvPicPr>
          <p:cNvPr id="1881" name="Google Shape;1881;g382062e5864_0_388" descr="未命名設計 (1)"/>
          <p:cNvPicPr preferRelativeResize="0"/>
          <p:nvPr/>
        </p:nvPicPr>
        <p:blipFill rotWithShape="1">
          <a:blip r:embed="rId5">
            <a:alphaModFix/>
          </a:blip>
          <a:srcRect l="76656" t="74917" b="-169"/>
          <a:stretch/>
        </p:blipFill>
        <p:spPr>
          <a:xfrm rot="5400000">
            <a:off x="447382" y="5342740"/>
            <a:ext cx="1764284" cy="2699792"/>
          </a:xfrm>
          <a:prstGeom prst="rect">
            <a:avLst/>
          </a:prstGeom>
          <a:noFill/>
          <a:ln>
            <a:noFill/>
          </a:ln>
        </p:spPr>
      </p:pic>
      <p:sp>
        <p:nvSpPr>
          <p:cNvPr id="1882" name="Google Shape;1882;g382062e5864_0_388"/>
          <p:cNvSpPr/>
          <p:nvPr/>
        </p:nvSpPr>
        <p:spPr>
          <a:xfrm>
            <a:off x="772459" y="184093"/>
            <a:ext cx="52821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548135"/>
                </a:solidFill>
                <a:latin typeface="Arial"/>
                <a:ea typeface="Arial"/>
                <a:cs typeface="Arial"/>
                <a:sym typeface="Arial"/>
              </a:rPr>
              <a:t>國風國中 11</a:t>
            </a:r>
            <a:r>
              <a:rPr lang="zh-TW" sz="2400">
                <a:solidFill>
                  <a:srgbClr val="548135"/>
                </a:solidFill>
              </a:rPr>
              <a:t>4</a:t>
            </a:r>
            <a:r>
              <a:rPr lang="zh-TW" sz="2400" b="0" i="0" u="none" strike="noStrike" cap="none">
                <a:solidFill>
                  <a:srgbClr val="548135"/>
                </a:solidFill>
                <a:latin typeface="Arial"/>
                <a:ea typeface="Arial"/>
                <a:cs typeface="Arial"/>
                <a:sym typeface="Arial"/>
              </a:rPr>
              <a:t>學年度 教師節感恩活動 </a:t>
            </a:r>
            <a:endParaRPr sz="2400" b="0" i="0" u="none" strike="noStrike" cap="none">
              <a:solidFill>
                <a:srgbClr val="548135"/>
              </a:solidFill>
              <a:latin typeface="Arial"/>
              <a:ea typeface="Arial"/>
              <a:cs typeface="Arial"/>
              <a:sym typeface="Arial"/>
            </a:endParaRPr>
          </a:p>
        </p:txBody>
      </p:sp>
      <p:pic>
        <p:nvPicPr>
          <p:cNvPr id="1883" name="Google Shape;1883;g382062e5864_0_388"/>
          <p:cNvPicPr preferRelativeResize="0"/>
          <p:nvPr/>
        </p:nvPicPr>
        <p:blipFill rotWithShape="1">
          <a:blip r:embed="rId6">
            <a:alphaModFix/>
          </a:blip>
          <a:srcRect/>
          <a:stretch/>
        </p:blipFill>
        <p:spPr>
          <a:xfrm>
            <a:off x="138184" y="46804"/>
            <a:ext cx="634275" cy="634275"/>
          </a:xfrm>
          <a:prstGeom prst="rect">
            <a:avLst/>
          </a:prstGeom>
          <a:noFill/>
          <a:ln>
            <a:noFill/>
          </a:ln>
        </p:spPr>
      </p:pic>
      <p:grpSp>
        <p:nvGrpSpPr>
          <p:cNvPr id="1884" name="Google Shape;1884;g382062e5864_0_388"/>
          <p:cNvGrpSpPr/>
          <p:nvPr/>
        </p:nvGrpSpPr>
        <p:grpSpPr>
          <a:xfrm>
            <a:off x="2699316" y="-113772"/>
            <a:ext cx="7543462" cy="2273808"/>
            <a:chOff x="2699316" y="-113772"/>
            <a:chExt cx="7543462" cy="2273808"/>
          </a:xfrm>
        </p:grpSpPr>
        <p:grpSp>
          <p:nvGrpSpPr>
            <p:cNvPr id="1885" name="Google Shape;1885;g382062e5864_0_388"/>
            <p:cNvGrpSpPr/>
            <p:nvPr/>
          </p:nvGrpSpPr>
          <p:grpSpPr>
            <a:xfrm>
              <a:off x="6915981" y="-113772"/>
              <a:ext cx="3326797" cy="2273808"/>
              <a:chOff x="6518494" y="19393"/>
              <a:chExt cx="3326797" cy="2273808"/>
            </a:xfrm>
          </p:grpSpPr>
          <p:pic>
            <p:nvPicPr>
              <p:cNvPr id="1886" name="Google Shape;1886;g382062e5864_0_388"/>
              <p:cNvPicPr preferRelativeResize="0"/>
              <p:nvPr/>
            </p:nvPicPr>
            <p:blipFill rotWithShape="1">
              <a:blip r:embed="rId7">
                <a:alphaModFix/>
              </a:blip>
              <a:srcRect l="21338" t="2950" r="54525" b="67453"/>
              <a:stretch/>
            </p:blipFill>
            <p:spPr>
              <a:xfrm rot="-470706">
                <a:off x="6631473" y="222277"/>
                <a:ext cx="3100840" cy="1868041"/>
              </a:xfrm>
              <a:prstGeom prst="rect">
                <a:avLst/>
              </a:prstGeom>
              <a:noFill/>
              <a:ln>
                <a:noFill/>
              </a:ln>
            </p:spPr>
          </p:pic>
          <p:grpSp>
            <p:nvGrpSpPr>
              <p:cNvPr id="1887" name="Google Shape;1887;g382062e5864_0_388"/>
              <p:cNvGrpSpPr/>
              <p:nvPr/>
            </p:nvGrpSpPr>
            <p:grpSpPr>
              <a:xfrm>
                <a:off x="7158974" y="592357"/>
                <a:ext cx="2324700" cy="1241888"/>
                <a:chOff x="6822758" y="501521"/>
                <a:chExt cx="2324700" cy="1241888"/>
              </a:xfrm>
            </p:grpSpPr>
            <p:sp>
              <p:nvSpPr>
                <p:cNvPr id="1888" name="Google Shape;1888;g382062e5864_0_388"/>
                <p:cNvSpPr txBox="1"/>
                <p:nvPr/>
              </p:nvSpPr>
              <p:spPr>
                <a:xfrm>
                  <a:off x="6822758" y="501521"/>
                  <a:ext cx="23247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大聲說出</a:t>
                  </a:r>
                  <a:endParaRPr sz="3200" b="1" i="0" u="none" strike="noStrike" cap="none">
                    <a:solidFill>
                      <a:srgbClr val="FF6600"/>
                    </a:solidFill>
                    <a:latin typeface="Arial"/>
                    <a:ea typeface="Arial"/>
                    <a:cs typeface="Arial"/>
                    <a:sym typeface="Arial"/>
                  </a:endParaRPr>
                </a:p>
              </p:txBody>
            </p:sp>
            <p:sp>
              <p:nvSpPr>
                <p:cNvPr id="1889" name="Google Shape;1889;g382062e5864_0_388"/>
                <p:cNvSpPr/>
                <p:nvPr/>
              </p:nvSpPr>
              <p:spPr>
                <a:xfrm rot="-654668">
                  <a:off x="7094274" y="1102348"/>
                  <a:ext cx="633961" cy="5847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我</a:t>
                  </a:r>
                  <a:endParaRPr/>
                </a:p>
              </p:txBody>
            </p:sp>
            <p:sp>
              <p:nvSpPr>
                <p:cNvPr id="1890" name="Google Shape;1890;g382062e5864_0_388"/>
                <p:cNvSpPr/>
                <p:nvPr/>
              </p:nvSpPr>
              <p:spPr>
                <a:xfrm>
                  <a:off x="7663532" y="1035409"/>
                  <a:ext cx="6354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4000" b="1" i="0" u="none" strike="noStrike" cap="none">
                      <a:solidFill>
                        <a:srgbClr val="FF6600"/>
                      </a:solidFill>
                      <a:latin typeface="Arial"/>
                      <a:ea typeface="Arial"/>
                      <a:cs typeface="Arial"/>
                      <a:sym typeface="Arial"/>
                    </a:rPr>
                    <a:t>愛</a:t>
                  </a:r>
                  <a:endParaRPr/>
                </a:p>
              </p:txBody>
            </p:sp>
            <p:sp>
              <p:nvSpPr>
                <p:cNvPr id="1891" name="Google Shape;1891;g382062e5864_0_388"/>
                <p:cNvSpPr/>
                <p:nvPr/>
              </p:nvSpPr>
              <p:spPr>
                <a:xfrm rot="483394">
                  <a:off x="8234177" y="1086324"/>
                  <a:ext cx="595073" cy="5847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你</a:t>
                  </a:r>
                  <a:endParaRPr/>
                </a:p>
              </p:txBody>
            </p:sp>
          </p:grpSp>
          <p:pic>
            <p:nvPicPr>
              <p:cNvPr id="1892" name="Google Shape;1892;g382062e5864_0_388"/>
              <p:cNvPicPr preferRelativeResize="0"/>
              <p:nvPr/>
            </p:nvPicPr>
            <p:blipFill rotWithShape="1">
              <a:blip r:embed="rId8">
                <a:alphaModFix/>
              </a:blip>
              <a:srcRect l="53153" t="26281" r="25811" b="52121"/>
              <a:stretch/>
            </p:blipFill>
            <p:spPr>
              <a:xfrm>
                <a:off x="9151383" y="884745"/>
                <a:ext cx="404031" cy="584776"/>
              </a:xfrm>
              <a:prstGeom prst="rect">
                <a:avLst/>
              </a:prstGeom>
              <a:noFill/>
              <a:ln>
                <a:noFill/>
              </a:ln>
            </p:spPr>
          </p:pic>
        </p:grpSp>
        <p:sp>
          <p:nvSpPr>
            <p:cNvPr id="1893" name="Google Shape;1893;g382062e5864_0_388"/>
            <p:cNvSpPr txBox="1"/>
            <p:nvPr/>
          </p:nvSpPr>
          <p:spPr>
            <a:xfrm>
              <a:off x="2699316" y="746760"/>
              <a:ext cx="4900800" cy="1367700"/>
            </a:xfrm>
            <a:prstGeom prst="rect">
              <a:avLst/>
            </a:prstGeom>
            <a:noFill/>
            <a:ln>
              <a:noFill/>
            </a:ln>
          </p:spPr>
          <p:txBody>
            <a:bodyPr spcFirstLastPara="1" wrap="square" lIns="36575" tIns="36575" rIns="36575" bIns="36575" anchor="t" anchorCtr="0">
              <a:noAutofit/>
            </a:bodyPr>
            <a:lstStyle/>
            <a:p>
              <a:pPr marL="0" marR="0" lvl="0" indent="0" algn="ctr" rtl="0">
                <a:spcBef>
                  <a:spcPts val="0"/>
                </a:spcBef>
                <a:spcAft>
                  <a:spcPts val="0"/>
                </a:spcAft>
                <a:buNone/>
              </a:pPr>
              <a:r>
                <a:rPr lang="zh-TW" sz="8000" b="1" i="0" u="none" strike="noStrike" cap="none">
                  <a:solidFill>
                    <a:srgbClr val="FFFFFF"/>
                  </a:solidFill>
                  <a:latin typeface="Arial"/>
                  <a:ea typeface="Arial"/>
                  <a:cs typeface="Arial"/>
                  <a:sym typeface="Arial"/>
                </a:rPr>
                <a:t>師情話語</a:t>
              </a:r>
              <a:endParaRPr sz="1800" b="1" i="0" u="none" strike="noStrike" cap="none">
                <a:solidFill>
                  <a:srgbClr val="FFFFFF"/>
                </a:solidFill>
                <a:latin typeface="Arial"/>
                <a:ea typeface="Arial"/>
                <a:cs typeface="Arial"/>
                <a:sym typeface="Arial"/>
              </a:endParaRPr>
            </a:p>
          </p:txBody>
        </p:sp>
      </p:grpSp>
      <p:sp>
        <p:nvSpPr>
          <p:cNvPr id="1894" name="Google Shape;1894;g382062e5864_0_388"/>
          <p:cNvSpPr/>
          <p:nvPr/>
        </p:nvSpPr>
        <p:spPr>
          <a:xfrm>
            <a:off x="4110330" y="7011126"/>
            <a:ext cx="3000900" cy="461700"/>
          </a:xfrm>
          <a:prstGeom prst="rect">
            <a:avLst/>
          </a:prstGeom>
          <a:noFill/>
          <a:ln>
            <a:noFill/>
          </a:ln>
          <a:effectLst>
            <a:outerShdw blurRad="50800" sx="1000" sy="1000" algn="ctr" rotWithShape="0">
              <a:schemeClr val="lt1"/>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8D5E2F"/>
                </a:solidFill>
                <a:latin typeface="Arial"/>
                <a:ea typeface="Arial"/>
                <a:cs typeface="Arial"/>
                <a:sym typeface="Arial"/>
              </a:rPr>
              <a:t>輔導處邀您共襄盛舉</a:t>
            </a:r>
            <a:endParaRPr sz="2400" b="0" i="0" u="none" strike="noStrike" cap="none">
              <a:solidFill>
                <a:srgbClr val="8D5E2F"/>
              </a:solidFill>
              <a:latin typeface="Calibri"/>
              <a:ea typeface="Calibri"/>
              <a:cs typeface="Calibri"/>
              <a:sym typeface="Calibri"/>
            </a:endParaRPr>
          </a:p>
        </p:txBody>
      </p:sp>
      <p:sp>
        <p:nvSpPr>
          <p:cNvPr id="1895" name="Google Shape;1895;g382062e5864_0_388"/>
          <p:cNvSpPr/>
          <p:nvPr/>
        </p:nvSpPr>
        <p:spPr>
          <a:xfrm>
            <a:off x="591127" y="1904174"/>
            <a:ext cx="9009900" cy="4463400"/>
          </a:xfrm>
          <a:prstGeom prst="rect">
            <a:avLst/>
          </a:prstGeom>
          <a:blipFill rotWithShape="1">
            <a:blip r:embed="rId9">
              <a:alphaModFix amt="20000"/>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96" name="Google Shape;1896;g382062e5864_0_388"/>
          <p:cNvSpPr txBox="1"/>
          <p:nvPr/>
        </p:nvSpPr>
        <p:spPr>
          <a:xfrm>
            <a:off x="1502084" y="2039058"/>
            <a:ext cx="1259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高嘉嶸</a:t>
            </a:r>
            <a:endParaRPr/>
          </a:p>
        </p:txBody>
      </p:sp>
      <p:sp>
        <p:nvSpPr>
          <p:cNvPr id="1897" name="Google Shape;1897;g382062e5864_0_388"/>
          <p:cNvSpPr txBox="1"/>
          <p:nvPr/>
        </p:nvSpPr>
        <p:spPr>
          <a:xfrm>
            <a:off x="2705664" y="2040269"/>
            <a:ext cx="72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想對</a:t>
            </a:r>
            <a:endParaRPr/>
          </a:p>
        </p:txBody>
      </p:sp>
      <p:sp>
        <p:nvSpPr>
          <p:cNvPr id="1898" name="Google Shape;1898;g382062e5864_0_388"/>
          <p:cNvSpPr txBox="1"/>
          <p:nvPr/>
        </p:nvSpPr>
        <p:spPr>
          <a:xfrm>
            <a:off x="3556396" y="2043544"/>
            <a:ext cx="13320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吳姿嫻</a:t>
            </a:r>
            <a:endParaRPr/>
          </a:p>
        </p:txBody>
      </p:sp>
      <p:sp>
        <p:nvSpPr>
          <p:cNvPr id="1899" name="Google Shape;1899;g382062e5864_0_388"/>
          <p:cNvSpPr txBox="1"/>
          <p:nvPr/>
        </p:nvSpPr>
        <p:spPr>
          <a:xfrm>
            <a:off x="4803275" y="2056193"/>
            <a:ext cx="914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老師說</a:t>
            </a:r>
            <a:endParaRPr/>
          </a:p>
        </p:txBody>
      </p:sp>
      <p:sp>
        <p:nvSpPr>
          <p:cNvPr id="1900" name="Google Shape;1900;g382062e5864_0_388"/>
          <p:cNvSpPr txBox="1"/>
          <p:nvPr/>
        </p:nvSpPr>
        <p:spPr>
          <a:xfrm>
            <a:off x="1064150" y="2753325"/>
            <a:ext cx="7262400" cy="45870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zh-TW" sz="3300">
                <a:solidFill>
                  <a:schemeClr val="dk1"/>
                </a:solidFill>
                <a:latin typeface="DFKai-SB"/>
                <a:ea typeface="DFKai-SB"/>
                <a:cs typeface="DFKai-SB"/>
                <a:sym typeface="DFKai-SB"/>
              </a:rPr>
              <a:t>謝謝您在我需要幫助的時候幫了我為我解答我的困惑雖然我現在不在您的班級了但是我還是很感謝您教師節快樂老師</a:t>
            </a:r>
            <a:endParaRPr sz="33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33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33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22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2800">
              <a:solidFill>
                <a:schemeClr val="dk1"/>
              </a:solidFill>
              <a:latin typeface="DFKai-SB"/>
              <a:ea typeface="DFKai-SB"/>
              <a:cs typeface="DFKai-SB"/>
              <a:sym typeface="DFKai-SB"/>
            </a:endParaRPr>
          </a:p>
          <a:p>
            <a:pPr marL="0" marR="0" lvl="0" indent="0" algn="l" rtl="0">
              <a:spcBef>
                <a:spcPts val="0"/>
              </a:spcBef>
              <a:spcAft>
                <a:spcPts val="0"/>
              </a:spcAft>
              <a:buNone/>
            </a:pPr>
            <a:endParaRPr sz="4400">
              <a:solidFill>
                <a:schemeClr val="dk1"/>
              </a:solidFill>
              <a:latin typeface="DFKai-SB"/>
              <a:ea typeface="DFKai-SB"/>
              <a:cs typeface="DFKai-SB"/>
              <a:sym typeface="DFKai-SB"/>
            </a:endParaRPr>
          </a:p>
        </p:txBody>
      </p:sp>
      <p:sp>
        <p:nvSpPr>
          <p:cNvPr id="1901" name="Google Shape;1901;g382062e5864_0_388"/>
          <p:cNvSpPr txBox="1"/>
          <p:nvPr/>
        </p:nvSpPr>
        <p:spPr>
          <a:xfrm>
            <a:off x="807369" y="2056193"/>
            <a:ext cx="755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Calibri"/>
                <a:ea typeface="Calibri"/>
                <a:cs typeface="Calibri"/>
                <a:sym typeface="Calibri"/>
              </a:rPr>
              <a:t>920</a:t>
            </a:r>
            <a:endParaRPr/>
          </a:p>
        </p:txBody>
      </p:sp>
      <p:pic>
        <p:nvPicPr>
          <p:cNvPr id="1902" name="Google Shape;1902;g382062e5864_0_388"/>
          <p:cNvPicPr preferRelativeResize="0"/>
          <p:nvPr/>
        </p:nvPicPr>
        <p:blipFill rotWithShape="1">
          <a:blip r:embed="rId10">
            <a:alphaModFix/>
          </a:blip>
          <a:srcRect/>
          <a:stretch/>
        </p:blipFill>
        <p:spPr>
          <a:xfrm>
            <a:off x="7348350" y="4471850"/>
            <a:ext cx="2572900" cy="257287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pic>
        <p:nvPicPr>
          <p:cNvPr id="234" name="Google Shape;234;g382062e5864_0_3338" descr="未命名設計 (1)"/>
          <p:cNvPicPr preferRelativeResize="0"/>
          <p:nvPr/>
        </p:nvPicPr>
        <p:blipFill rotWithShape="1">
          <a:blip r:embed="rId3">
            <a:alphaModFix/>
          </a:blip>
          <a:srcRect r="55656" b="82022"/>
          <a:stretch/>
        </p:blipFill>
        <p:spPr>
          <a:xfrm rot="5400000">
            <a:off x="8056536" y="716276"/>
            <a:ext cx="3351558" cy="1922175"/>
          </a:xfrm>
          <a:prstGeom prst="rect">
            <a:avLst/>
          </a:prstGeom>
          <a:noFill/>
          <a:ln>
            <a:noFill/>
          </a:ln>
        </p:spPr>
      </p:pic>
      <p:pic>
        <p:nvPicPr>
          <p:cNvPr id="235" name="Google Shape;235;g382062e5864_0_3338" descr="未命名設計 (1)"/>
          <p:cNvPicPr preferRelativeResize="0"/>
          <p:nvPr/>
        </p:nvPicPr>
        <p:blipFill rotWithShape="1">
          <a:blip r:embed="rId4">
            <a:alphaModFix/>
          </a:blip>
          <a:srcRect t="21778" r="85905" b="51350"/>
          <a:stretch/>
        </p:blipFill>
        <p:spPr>
          <a:xfrm rot="5400000">
            <a:off x="7313070" y="-902308"/>
            <a:ext cx="1065214" cy="2872999"/>
          </a:xfrm>
          <a:prstGeom prst="rect">
            <a:avLst/>
          </a:prstGeom>
          <a:noFill/>
          <a:ln>
            <a:noFill/>
          </a:ln>
        </p:spPr>
      </p:pic>
      <p:pic>
        <p:nvPicPr>
          <p:cNvPr id="236" name="Google Shape;236;g382062e5864_0_3338" descr="未命名設計 (1)"/>
          <p:cNvPicPr preferRelativeResize="0"/>
          <p:nvPr/>
        </p:nvPicPr>
        <p:blipFill rotWithShape="1">
          <a:blip r:embed="rId5">
            <a:alphaModFix/>
          </a:blip>
          <a:srcRect t="65462" r="76096"/>
          <a:stretch/>
        </p:blipFill>
        <p:spPr>
          <a:xfrm rot="5400000">
            <a:off x="938098" y="-934920"/>
            <a:ext cx="1793877" cy="3666893"/>
          </a:xfrm>
          <a:prstGeom prst="rect">
            <a:avLst/>
          </a:prstGeom>
          <a:noFill/>
          <a:ln>
            <a:noFill/>
          </a:ln>
        </p:spPr>
      </p:pic>
      <p:pic>
        <p:nvPicPr>
          <p:cNvPr id="237" name="Google Shape;237;g382062e5864_0_3338" descr="未命名設計 (1)"/>
          <p:cNvPicPr preferRelativeResize="0"/>
          <p:nvPr/>
        </p:nvPicPr>
        <p:blipFill rotWithShape="1">
          <a:blip r:embed="rId5">
            <a:alphaModFix/>
          </a:blip>
          <a:srcRect l="56531" b="77862"/>
          <a:stretch/>
        </p:blipFill>
        <p:spPr>
          <a:xfrm rot="5400000">
            <a:off x="7867303" y="4733578"/>
            <a:ext cx="3285352" cy="2366847"/>
          </a:xfrm>
          <a:prstGeom prst="rect">
            <a:avLst/>
          </a:prstGeom>
          <a:noFill/>
          <a:ln>
            <a:noFill/>
          </a:ln>
        </p:spPr>
      </p:pic>
      <p:pic>
        <p:nvPicPr>
          <p:cNvPr id="238" name="Google Shape;238;g382062e5864_0_3338" descr="未命名設計 (1)"/>
          <p:cNvPicPr preferRelativeResize="0"/>
          <p:nvPr/>
        </p:nvPicPr>
        <p:blipFill rotWithShape="1">
          <a:blip r:embed="rId5">
            <a:alphaModFix/>
          </a:blip>
          <a:srcRect l="76656" t="24451" b="49074"/>
          <a:stretch/>
        </p:blipFill>
        <p:spPr>
          <a:xfrm rot="5400000">
            <a:off x="3496961" y="5262256"/>
            <a:ext cx="1764284" cy="2830552"/>
          </a:xfrm>
          <a:prstGeom prst="rect">
            <a:avLst/>
          </a:prstGeom>
          <a:noFill/>
          <a:ln>
            <a:noFill/>
          </a:ln>
        </p:spPr>
      </p:pic>
      <p:pic>
        <p:nvPicPr>
          <p:cNvPr id="239" name="Google Shape;239;g382062e5864_0_3338" descr="未命名設計 (1)"/>
          <p:cNvPicPr preferRelativeResize="0"/>
          <p:nvPr/>
        </p:nvPicPr>
        <p:blipFill rotWithShape="1">
          <a:blip r:embed="rId5">
            <a:alphaModFix/>
          </a:blip>
          <a:srcRect l="76656" t="74917" b="-169"/>
          <a:stretch/>
        </p:blipFill>
        <p:spPr>
          <a:xfrm rot="5400000">
            <a:off x="447382" y="5342740"/>
            <a:ext cx="1764284" cy="2699792"/>
          </a:xfrm>
          <a:prstGeom prst="rect">
            <a:avLst/>
          </a:prstGeom>
          <a:noFill/>
          <a:ln>
            <a:noFill/>
          </a:ln>
        </p:spPr>
      </p:pic>
      <p:sp>
        <p:nvSpPr>
          <p:cNvPr id="240" name="Google Shape;240;g382062e5864_0_3338"/>
          <p:cNvSpPr/>
          <p:nvPr/>
        </p:nvSpPr>
        <p:spPr>
          <a:xfrm>
            <a:off x="772459" y="184093"/>
            <a:ext cx="52821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548135"/>
                </a:solidFill>
                <a:latin typeface="Arial"/>
                <a:ea typeface="Arial"/>
                <a:cs typeface="Arial"/>
                <a:sym typeface="Arial"/>
              </a:rPr>
              <a:t>國風國中 11</a:t>
            </a:r>
            <a:r>
              <a:rPr lang="zh-TW" sz="2400">
                <a:solidFill>
                  <a:srgbClr val="548135"/>
                </a:solidFill>
              </a:rPr>
              <a:t>4</a:t>
            </a:r>
            <a:r>
              <a:rPr lang="zh-TW" sz="2400" b="0" i="0" u="none" strike="noStrike" cap="none">
                <a:solidFill>
                  <a:srgbClr val="548135"/>
                </a:solidFill>
                <a:latin typeface="Arial"/>
                <a:ea typeface="Arial"/>
                <a:cs typeface="Arial"/>
                <a:sym typeface="Arial"/>
              </a:rPr>
              <a:t>學年度 教師節感恩活動 </a:t>
            </a:r>
            <a:endParaRPr sz="2400" b="0" i="0" u="none" strike="noStrike" cap="none">
              <a:solidFill>
                <a:srgbClr val="548135"/>
              </a:solidFill>
              <a:latin typeface="Arial"/>
              <a:ea typeface="Arial"/>
              <a:cs typeface="Arial"/>
              <a:sym typeface="Arial"/>
            </a:endParaRPr>
          </a:p>
        </p:txBody>
      </p:sp>
      <p:pic>
        <p:nvPicPr>
          <p:cNvPr id="241" name="Google Shape;241;g382062e5864_0_3338"/>
          <p:cNvPicPr preferRelativeResize="0"/>
          <p:nvPr/>
        </p:nvPicPr>
        <p:blipFill rotWithShape="1">
          <a:blip r:embed="rId6">
            <a:alphaModFix/>
          </a:blip>
          <a:srcRect/>
          <a:stretch/>
        </p:blipFill>
        <p:spPr>
          <a:xfrm>
            <a:off x="138184" y="46804"/>
            <a:ext cx="634275" cy="634275"/>
          </a:xfrm>
          <a:prstGeom prst="rect">
            <a:avLst/>
          </a:prstGeom>
          <a:noFill/>
          <a:ln>
            <a:noFill/>
          </a:ln>
        </p:spPr>
      </p:pic>
      <p:grpSp>
        <p:nvGrpSpPr>
          <p:cNvPr id="242" name="Google Shape;242;g382062e5864_0_3338"/>
          <p:cNvGrpSpPr/>
          <p:nvPr/>
        </p:nvGrpSpPr>
        <p:grpSpPr>
          <a:xfrm>
            <a:off x="2699316" y="-113772"/>
            <a:ext cx="7543462" cy="2273808"/>
            <a:chOff x="2699316" y="-113772"/>
            <a:chExt cx="7543462" cy="2273808"/>
          </a:xfrm>
        </p:grpSpPr>
        <p:grpSp>
          <p:nvGrpSpPr>
            <p:cNvPr id="243" name="Google Shape;243;g382062e5864_0_3338"/>
            <p:cNvGrpSpPr/>
            <p:nvPr/>
          </p:nvGrpSpPr>
          <p:grpSpPr>
            <a:xfrm>
              <a:off x="6915981" y="-113772"/>
              <a:ext cx="3326797" cy="2273808"/>
              <a:chOff x="6518494" y="19393"/>
              <a:chExt cx="3326797" cy="2273808"/>
            </a:xfrm>
          </p:grpSpPr>
          <p:pic>
            <p:nvPicPr>
              <p:cNvPr id="244" name="Google Shape;244;g382062e5864_0_3338"/>
              <p:cNvPicPr preferRelativeResize="0"/>
              <p:nvPr/>
            </p:nvPicPr>
            <p:blipFill rotWithShape="1">
              <a:blip r:embed="rId7">
                <a:alphaModFix/>
              </a:blip>
              <a:srcRect l="21338" t="2950" r="54525" b="67453"/>
              <a:stretch/>
            </p:blipFill>
            <p:spPr>
              <a:xfrm rot="-470706">
                <a:off x="6631473" y="222277"/>
                <a:ext cx="3100840" cy="1868041"/>
              </a:xfrm>
              <a:prstGeom prst="rect">
                <a:avLst/>
              </a:prstGeom>
              <a:noFill/>
              <a:ln>
                <a:noFill/>
              </a:ln>
            </p:spPr>
          </p:pic>
          <p:grpSp>
            <p:nvGrpSpPr>
              <p:cNvPr id="245" name="Google Shape;245;g382062e5864_0_3338"/>
              <p:cNvGrpSpPr/>
              <p:nvPr/>
            </p:nvGrpSpPr>
            <p:grpSpPr>
              <a:xfrm>
                <a:off x="7158974" y="592357"/>
                <a:ext cx="2324700" cy="1241888"/>
                <a:chOff x="6822758" y="501521"/>
                <a:chExt cx="2324700" cy="1241888"/>
              </a:xfrm>
            </p:grpSpPr>
            <p:sp>
              <p:nvSpPr>
                <p:cNvPr id="246" name="Google Shape;246;g382062e5864_0_3338"/>
                <p:cNvSpPr txBox="1"/>
                <p:nvPr/>
              </p:nvSpPr>
              <p:spPr>
                <a:xfrm>
                  <a:off x="6822758" y="501521"/>
                  <a:ext cx="23247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大聲說出</a:t>
                  </a:r>
                  <a:endParaRPr sz="3200" b="1" i="0" u="none" strike="noStrike" cap="none">
                    <a:solidFill>
                      <a:srgbClr val="FF6600"/>
                    </a:solidFill>
                    <a:latin typeface="Arial"/>
                    <a:ea typeface="Arial"/>
                    <a:cs typeface="Arial"/>
                    <a:sym typeface="Arial"/>
                  </a:endParaRPr>
                </a:p>
              </p:txBody>
            </p:sp>
            <p:sp>
              <p:nvSpPr>
                <p:cNvPr id="247" name="Google Shape;247;g382062e5864_0_3338"/>
                <p:cNvSpPr/>
                <p:nvPr/>
              </p:nvSpPr>
              <p:spPr>
                <a:xfrm rot="-654668">
                  <a:off x="7094274" y="1102348"/>
                  <a:ext cx="633961" cy="5847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我</a:t>
                  </a:r>
                  <a:endParaRPr/>
                </a:p>
              </p:txBody>
            </p:sp>
            <p:sp>
              <p:nvSpPr>
                <p:cNvPr id="248" name="Google Shape;248;g382062e5864_0_3338"/>
                <p:cNvSpPr/>
                <p:nvPr/>
              </p:nvSpPr>
              <p:spPr>
                <a:xfrm>
                  <a:off x="7663532" y="1035409"/>
                  <a:ext cx="6354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4000" b="1" i="0" u="none" strike="noStrike" cap="none">
                      <a:solidFill>
                        <a:srgbClr val="FF6600"/>
                      </a:solidFill>
                      <a:latin typeface="Arial"/>
                      <a:ea typeface="Arial"/>
                      <a:cs typeface="Arial"/>
                      <a:sym typeface="Arial"/>
                    </a:rPr>
                    <a:t>愛</a:t>
                  </a:r>
                  <a:endParaRPr/>
                </a:p>
              </p:txBody>
            </p:sp>
            <p:sp>
              <p:nvSpPr>
                <p:cNvPr id="249" name="Google Shape;249;g382062e5864_0_3338"/>
                <p:cNvSpPr/>
                <p:nvPr/>
              </p:nvSpPr>
              <p:spPr>
                <a:xfrm rot="483394">
                  <a:off x="8234177" y="1086324"/>
                  <a:ext cx="595073" cy="5847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你</a:t>
                  </a:r>
                  <a:endParaRPr/>
                </a:p>
              </p:txBody>
            </p:sp>
          </p:grpSp>
          <p:pic>
            <p:nvPicPr>
              <p:cNvPr id="250" name="Google Shape;250;g382062e5864_0_3338"/>
              <p:cNvPicPr preferRelativeResize="0"/>
              <p:nvPr/>
            </p:nvPicPr>
            <p:blipFill rotWithShape="1">
              <a:blip r:embed="rId8">
                <a:alphaModFix/>
              </a:blip>
              <a:srcRect l="53153" t="26281" r="25811" b="52121"/>
              <a:stretch/>
            </p:blipFill>
            <p:spPr>
              <a:xfrm>
                <a:off x="9151383" y="884745"/>
                <a:ext cx="404031" cy="584776"/>
              </a:xfrm>
              <a:prstGeom prst="rect">
                <a:avLst/>
              </a:prstGeom>
              <a:noFill/>
              <a:ln>
                <a:noFill/>
              </a:ln>
            </p:spPr>
          </p:pic>
        </p:grpSp>
        <p:sp>
          <p:nvSpPr>
            <p:cNvPr id="251" name="Google Shape;251;g382062e5864_0_3338"/>
            <p:cNvSpPr txBox="1"/>
            <p:nvPr/>
          </p:nvSpPr>
          <p:spPr>
            <a:xfrm>
              <a:off x="2699316" y="746760"/>
              <a:ext cx="4900800" cy="1367700"/>
            </a:xfrm>
            <a:prstGeom prst="rect">
              <a:avLst/>
            </a:prstGeom>
            <a:noFill/>
            <a:ln>
              <a:noFill/>
            </a:ln>
          </p:spPr>
          <p:txBody>
            <a:bodyPr spcFirstLastPara="1" wrap="square" lIns="36575" tIns="36575" rIns="36575" bIns="36575" anchor="t" anchorCtr="0">
              <a:noAutofit/>
            </a:bodyPr>
            <a:lstStyle/>
            <a:p>
              <a:pPr marL="0" marR="0" lvl="0" indent="0" algn="ctr" rtl="0">
                <a:spcBef>
                  <a:spcPts val="0"/>
                </a:spcBef>
                <a:spcAft>
                  <a:spcPts val="0"/>
                </a:spcAft>
                <a:buNone/>
              </a:pPr>
              <a:r>
                <a:rPr lang="zh-TW" sz="8000" b="1" i="0" u="none" strike="noStrike" cap="none">
                  <a:solidFill>
                    <a:srgbClr val="FFFFFF"/>
                  </a:solidFill>
                  <a:latin typeface="Arial"/>
                  <a:ea typeface="Arial"/>
                  <a:cs typeface="Arial"/>
                  <a:sym typeface="Arial"/>
                </a:rPr>
                <a:t>師情話語</a:t>
              </a:r>
              <a:endParaRPr sz="1800" b="1" i="0" u="none" strike="noStrike" cap="none">
                <a:solidFill>
                  <a:srgbClr val="FFFFFF"/>
                </a:solidFill>
                <a:latin typeface="Arial"/>
                <a:ea typeface="Arial"/>
                <a:cs typeface="Arial"/>
                <a:sym typeface="Arial"/>
              </a:endParaRPr>
            </a:p>
          </p:txBody>
        </p:sp>
      </p:grpSp>
      <p:sp>
        <p:nvSpPr>
          <p:cNvPr id="252" name="Google Shape;252;g382062e5864_0_3338"/>
          <p:cNvSpPr/>
          <p:nvPr/>
        </p:nvSpPr>
        <p:spPr>
          <a:xfrm>
            <a:off x="4110330" y="7011126"/>
            <a:ext cx="3000900" cy="461700"/>
          </a:xfrm>
          <a:prstGeom prst="rect">
            <a:avLst/>
          </a:prstGeom>
          <a:noFill/>
          <a:ln>
            <a:noFill/>
          </a:ln>
          <a:effectLst>
            <a:outerShdw blurRad="50800" sx="1000" sy="1000" algn="ctr" rotWithShape="0">
              <a:schemeClr val="lt1"/>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8D5E2F"/>
                </a:solidFill>
                <a:latin typeface="Arial"/>
                <a:ea typeface="Arial"/>
                <a:cs typeface="Arial"/>
                <a:sym typeface="Arial"/>
              </a:rPr>
              <a:t>輔導處邀您共襄盛舉</a:t>
            </a:r>
            <a:endParaRPr sz="2400" b="0" i="0" u="none" strike="noStrike" cap="none">
              <a:solidFill>
                <a:srgbClr val="8D5E2F"/>
              </a:solidFill>
              <a:latin typeface="Calibri"/>
              <a:ea typeface="Calibri"/>
              <a:cs typeface="Calibri"/>
              <a:sym typeface="Calibri"/>
            </a:endParaRPr>
          </a:p>
        </p:txBody>
      </p:sp>
      <p:sp>
        <p:nvSpPr>
          <p:cNvPr id="253" name="Google Shape;253;g382062e5864_0_3338"/>
          <p:cNvSpPr/>
          <p:nvPr/>
        </p:nvSpPr>
        <p:spPr>
          <a:xfrm>
            <a:off x="591127" y="1904174"/>
            <a:ext cx="9009900" cy="4463400"/>
          </a:xfrm>
          <a:prstGeom prst="rect">
            <a:avLst/>
          </a:prstGeom>
          <a:blipFill rotWithShape="1">
            <a:blip r:embed="rId9">
              <a:alphaModFix amt="20000"/>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4" name="Google Shape;254;g382062e5864_0_3338"/>
          <p:cNvSpPr txBox="1"/>
          <p:nvPr/>
        </p:nvSpPr>
        <p:spPr>
          <a:xfrm>
            <a:off x="1502084" y="2039058"/>
            <a:ext cx="1259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羅偉益</a:t>
            </a:r>
            <a:endParaRPr/>
          </a:p>
        </p:txBody>
      </p:sp>
      <p:sp>
        <p:nvSpPr>
          <p:cNvPr id="255" name="Google Shape;255;g382062e5864_0_3338"/>
          <p:cNvSpPr txBox="1"/>
          <p:nvPr/>
        </p:nvSpPr>
        <p:spPr>
          <a:xfrm>
            <a:off x="2705664" y="2040269"/>
            <a:ext cx="72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想對</a:t>
            </a:r>
            <a:endParaRPr/>
          </a:p>
        </p:txBody>
      </p:sp>
      <p:sp>
        <p:nvSpPr>
          <p:cNvPr id="256" name="Google Shape;256;g382062e5864_0_3338"/>
          <p:cNvSpPr txBox="1"/>
          <p:nvPr/>
        </p:nvSpPr>
        <p:spPr>
          <a:xfrm>
            <a:off x="3521821" y="2043544"/>
            <a:ext cx="13320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詹謦宜</a:t>
            </a:r>
            <a:endParaRPr/>
          </a:p>
        </p:txBody>
      </p:sp>
      <p:sp>
        <p:nvSpPr>
          <p:cNvPr id="257" name="Google Shape;257;g382062e5864_0_3338"/>
          <p:cNvSpPr txBox="1"/>
          <p:nvPr/>
        </p:nvSpPr>
        <p:spPr>
          <a:xfrm>
            <a:off x="4803275" y="2056193"/>
            <a:ext cx="914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老師說</a:t>
            </a:r>
            <a:endParaRPr/>
          </a:p>
        </p:txBody>
      </p:sp>
      <p:sp>
        <p:nvSpPr>
          <p:cNvPr id="258" name="Google Shape;258;g382062e5864_0_3338"/>
          <p:cNvSpPr txBox="1"/>
          <p:nvPr/>
        </p:nvSpPr>
        <p:spPr>
          <a:xfrm>
            <a:off x="807375" y="2674375"/>
            <a:ext cx="7262400" cy="15699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zh-TW" sz="3200">
                <a:solidFill>
                  <a:schemeClr val="dk1"/>
                </a:solidFill>
                <a:latin typeface="DFKai-SB"/>
                <a:ea typeface="DFKai-SB"/>
                <a:cs typeface="DFKai-SB"/>
                <a:sym typeface="DFKai-SB"/>
              </a:rPr>
              <a:t>謝謝老師幫了我很多，也謝謝老師幫我開導方向給我方向，謝謝老師感謝老師超超超感恩老師！</a:t>
            </a:r>
            <a:endParaRPr sz="4800">
              <a:solidFill>
                <a:schemeClr val="dk1"/>
              </a:solidFill>
              <a:latin typeface="DFKai-SB"/>
              <a:ea typeface="DFKai-SB"/>
              <a:cs typeface="DFKai-SB"/>
              <a:sym typeface="DFKai-SB"/>
            </a:endParaRPr>
          </a:p>
        </p:txBody>
      </p:sp>
      <p:sp>
        <p:nvSpPr>
          <p:cNvPr id="259" name="Google Shape;259;g382062e5864_0_3338"/>
          <p:cNvSpPr txBox="1"/>
          <p:nvPr/>
        </p:nvSpPr>
        <p:spPr>
          <a:xfrm>
            <a:off x="807369" y="2056193"/>
            <a:ext cx="755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Calibri"/>
                <a:ea typeface="Calibri"/>
                <a:cs typeface="Calibri"/>
                <a:sym typeface="Calibri"/>
              </a:rPr>
              <a:t>920</a:t>
            </a:r>
            <a:endParaRPr/>
          </a:p>
        </p:txBody>
      </p:sp>
      <p:pic>
        <p:nvPicPr>
          <p:cNvPr id="260" name="Google Shape;260;g382062e5864_0_3338"/>
          <p:cNvPicPr preferRelativeResize="0"/>
          <p:nvPr/>
        </p:nvPicPr>
        <p:blipFill rotWithShape="1">
          <a:blip r:embed="rId10">
            <a:alphaModFix/>
          </a:blip>
          <a:srcRect/>
          <a:stretch/>
        </p:blipFill>
        <p:spPr>
          <a:xfrm>
            <a:off x="7150825" y="4274325"/>
            <a:ext cx="2770425" cy="277039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906"/>
        <p:cNvGrpSpPr/>
        <p:nvPr/>
      </p:nvGrpSpPr>
      <p:grpSpPr>
        <a:xfrm>
          <a:off x="0" y="0"/>
          <a:ext cx="0" cy="0"/>
          <a:chOff x="0" y="0"/>
          <a:chExt cx="0" cy="0"/>
        </a:xfrm>
      </p:grpSpPr>
      <p:pic>
        <p:nvPicPr>
          <p:cNvPr id="1907" name="Google Shape;1907;g382062e5864_0_1556" descr="未命名設計 (1)"/>
          <p:cNvPicPr preferRelativeResize="0"/>
          <p:nvPr/>
        </p:nvPicPr>
        <p:blipFill rotWithShape="1">
          <a:blip r:embed="rId3">
            <a:alphaModFix/>
          </a:blip>
          <a:srcRect r="55656" b="82022"/>
          <a:stretch/>
        </p:blipFill>
        <p:spPr>
          <a:xfrm rot="5400000">
            <a:off x="8056536" y="716276"/>
            <a:ext cx="3351558" cy="1922175"/>
          </a:xfrm>
          <a:prstGeom prst="rect">
            <a:avLst/>
          </a:prstGeom>
          <a:noFill/>
          <a:ln>
            <a:noFill/>
          </a:ln>
        </p:spPr>
      </p:pic>
      <p:pic>
        <p:nvPicPr>
          <p:cNvPr id="1908" name="Google Shape;1908;g382062e5864_0_1556" descr="未命名設計 (1)"/>
          <p:cNvPicPr preferRelativeResize="0"/>
          <p:nvPr/>
        </p:nvPicPr>
        <p:blipFill rotWithShape="1">
          <a:blip r:embed="rId4">
            <a:alphaModFix/>
          </a:blip>
          <a:srcRect t="21778" r="85905" b="51350"/>
          <a:stretch/>
        </p:blipFill>
        <p:spPr>
          <a:xfrm rot="5400000">
            <a:off x="7313070" y="-902308"/>
            <a:ext cx="1065214" cy="2872999"/>
          </a:xfrm>
          <a:prstGeom prst="rect">
            <a:avLst/>
          </a:prstGeom>
          <a:noFill/>
          <a:ln>
            <a:noFill/>
          </a:ln>
        </p:spPr>
      </p:pic>
      <p:pic>
        <p:nvPicPr>
          <p:cNvPr id="1909" name="Google Shape;1909;g382062e5864_0_1556" descr="未命名設計 (1)"/>
          <p:cNvPicPr preferRelativeResize="0"/>
          <p:nvPr/>
        </p:nvPicPr>
        <p:blipFill rotWithShape="1">
          <a:blip r:embed="rId5">
            <a:alphaModFix/>
          </a:blip>
          <a:srcRect t="65462" r="76096"/>
          <a:stretch/>
        </p:blipFill>
        <p:spPr>
          <a:xfrm rot="5400000">
            <a:off x="938098" y="-934920"/>
            <a:ext cx="1793877" cy="3666893"/>
          </a:xfrm>
          <a:prstGeom prst="rect">
            <a:avLst/>
          </a:prstGeom>
          <a:noFill/>
          <a:ln>
            <a:noFill/>
          </a:ln>
        </p:spPr>
      </p:pic>
      <p:pic>
        <p:nvPicPr>
          <p:cNvPr id="1910" name="Google Shape;1910;g382062e5864_0_1556" descr="未命名設計 (1)"/>
          <p:cNvPicPr preferRelativeResize="0"/>
          <p:nvPr/>
        </p:nvPicPr>
        <p:blipFill rotWithShape="1">
          <a:blip r:embed="rId5">
            <a:alphaModFix/>
          </a:blip>
          <a:srcRect l="56531" b="77862"/>
          <a:stretch/>
        </p:blipFill>
        <p:spPr>
          <a:xfrm rot="5400000">
            <a:off x="7867303" y="4733578"/>
            <a:ext cx="3285352" cy="2366847"/>
          </a:xfrm>
          <a:prstGeom prst="rect">
            <a:avLst/>
          </a:prstGeom>
          <a:noFill/>
          <a:ln>
            <a:noFill/>
          </a:ln>
        </p:spPr>
      </p:pic>
      <p:pic>
        <p:nvPicPr>
          <p:cNvPr id="1911" name="Google Shape;1911;g382062e5864_0_1556" descr="未命名設計 (1)"/>
          <p:cNvPicPr preferRelativeResize="0"/>
          <p:nvPr/>
        </p:nvPicPr>
        <p:blipFill rotWithShape="1">
          <a:blip r:embed="rId5">
            <a:alphaModFix/>
          </a:blip>
          <a:srcRect l="76656" t="24451" b="49074"/>
          <a:stretch/>
        </p:blipFill>
        <p:spPr>
          <a:xfrm rot="5400000">
            <a:off x="3496961" y="5262256"/>
            <a:ext cx="1764284" cy="2830552"/>
          </a:xfrm>
          <a:prstGeom prst="rect">
            <a:avLst/>
          </a:prstGeom>
          <a:noFill/>
          <a:ln>
            <a:noFill/>
          </a:ln>
        </p:spPr>
      </p:pic>
      <p:pic>
        <p:nvPicPr>
          <p:cNvPr id="1912" name="Google Shape;1912;g382062e5864_0_1556" descr="未命名設計 (1)"/>
          <p:cNvPicPr preferRelativeResize="0"/>
          <p:nvPr/>
        </p:nvPicPr>
        <p:blipFill rotWithShape="1">
          <a:blip r:embed="rId5">
            <a:alphaModFix/>
          </a:blip>
          <a:srcRect l="76656" t="74917" b="-169"/>
          <a:stretch/>
        </p:blipFill>
        <p:spPr>
          <a:xfrm rot="5400000">
            <a:off x="447382" y="5342740"/>
            <a:ext cx="1764284" cy="2699792"/>
          </a:xfrm>
          <a:prstGeom prst="rect">
            <a:avLst/>
          </a:prstGeom>
          <a:noFill/>
          <a:ln>
            <a:noFill/>
          </a:ln>
        </p:spPr>
      </p:pic>
      <p:sp>
        <p:nvSpPr>
          <p:cNvPr id="1913" name="Google Shape;1913;g382062e5864_0_1556"/>
          <p:cNvSpPr/>
          <p:nvPr/>
        </p:nvSpPr>
        <p:spPr>
          <a:xfrm>
            <a:off x="772459" y="184093"/>
            <a:ext cx="52821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548135"/>
                </a:solidFill>
                <a:latin typeface="Arial"/>
                <a:ea typeface="Arial"/>
                <a:cs typeface="Arial"/>
                <a:sym typeface="Arial"/>
              </a:rPr>
              <a:t>國風國中 11</a:t>
            </a:r>
            <a:r>
              <a:rPr lang="zh-TW" sz="2400">
                <a:solidFill>
                  <a:srgbClr val="548135"/>
                </a:solidFill>
              </a:rPr>
              <a:t>4</a:t>
            </a:r>
            <a:r>
              <a:rPr lang="zh-TW" sz="2400" b="0" i="0" u="none" strike="noStrike" cap="none">
                <a:solidFill>
                  <a:srgbClr val="548135"/>
                </a:solidFill>
                <a:latin typeface="Arial"/>
                <a:ea typeface="Arial"/>
                <a:cs typeface="Arial"/>
                <a:sym typeface="Arial"/>
              </a:rPr>
              <a:t>學年度 教師節感恩活動 </a:t>
            </a:r>
            <a:endParaRPr sz="2400" b="0" i="0" u="none" strike="noStrike" cap="none">
              <a:solidFill>
                <a:srgbClr val="548135"/>
              </a:solidFill>
              <a:latin typeface="Arial"/>
              <a:ea typeface="Arial"/>
              <a:cs typeface="Arial"/>
              <a:sym typeface="Arial"/>
            </a:endParaRPr>
          </a:p>
        </p:txBody>
      </p:sp>
      <p:pic>
        <p:nvPicPr>
          <p:cNvPr id="1914" name="Google Shape;1914;g382062e5864_0_1556"/>
          <p:cNvPicPr preferRelativeResize="0"/>
          <p:nvPr/>
        </p:nvPicPr>
        <p:blipFill rotWithShape="1">
          <a:blip r:embed="rId6">
            <a:alphaModFix/>
          </a:blip>
          <a:srcRect/>
          <a:stretch/>
        </p:blipFill>
        <p:spPr>
          <a:xfrm>
            <a:off x="138184" y="46804"/>
            <a:ext cx="634275" cy="634275"/>
          </a:xfrm>
          <a:prstGeom prst="rect">
            <a:avLst/>
          </a:prstGeom>
          <a:noFill/>
          <a:ln>
            <a:noFill/>
          </a:ln>
        </p:spPr>
      </p:pic>
      <p:grpSp>
        <p:nvGrpSpPr>
          <p:cNvPr id="1915" name="Google Shape;1915;g382062e5864_0_1556"/>
          <p:cNvGrpSpPr/>
          <p:nvPr/>
        </p:nvGrpSpPr>
        <p:grpSpPr>
          <a:xfrm>
            <a:off x="2699316" y="-113772"/>
            <a:ext cx="7543462" cy="2273808"/>
            <a:chOff x="2699316" y="-113772"/>
            <a:chExt cx="7543462" cy="2273808"/>
          </a:xfrm>
        </p:grpSpPr>
        <p:grpSp>
          <p:nvGrpSpPr>
            <p:cNvPr id="1916" name="Google Shape;1916;g382062e5864_0_1556"/>
            <p:cNvGrpSpPr/>
            <p:nvPr/>
          </p:nvGrpSpPr>
          <p:grpSpPr>
            <a:xfrm>
              <a:off x="6915981" y="-113772"/>
              <a:ext cx="3326797" cy="2273808"/>
              <a:chOff x="6518494" y="19393"/>
              <a:chExt cx="3326797" cy="2273808"/>
            </a:xfrm>
          </p:grpSpPr>
          <p:pic>
            <p:nvPicPr>
              <p:cNvPr id="1917" name="Google Shape;1917;g382062e5864_0_1556"/>
              <p:cNvPicPr preferRelativeResize="0"/>
              <p:nvPr/>
            </p:nvPicPr>
            <p:blipFill rotWithShape="1">
              <a:blip r:embed="rId7">
                <a:alphaModFix/>
              </a:blip>
              <a:srcRect l="21338" t="2950" r="54525" b="67453"/>
              <a:stretch/>
            </p:blipFill>
            <p:spPr>
              <a:xfrm rot="-470706">
                <a:off x="6631473" y="222277"/>
                <a:ext cx="3100840" cy="1868041"/>
              </a:xfrm>
              <a:prstGeom prst="rect">
                <a:avLst/>
              </a:prstGeom>
              <a:noFill/>
              <a:ln>
                <a:noFill/>
              </a:ln>
            </p:spPr>
          </p:pic>
          <p:grpSp>
            <p:nvGrpSpPr>
              <p:cNvPr id="1918" name="Google Shape;1918;g382062e5864_0_1556"/>
              <p:cNvGrpSpPr/>
              <p:nvPr/>
            </p:nvGrpSpPr>
            <p:grpSpPr>
              <a:xfrm>
                <a:off x="7158974" y="592357"/>
                <a:ext cx="2324700" cy="1241888"/>
                <a:chOff x="6822758" y="501521"/>
                <a:chExt cx="2324700" cy="1241888"/>
              </a:xfrm>
            </p:grpSpPr>
            <p:sp>
              <p:nvSpPr>
                <p:cNvPr id="1919" name="Google Shape;1919;g382062e5864_0_1556"/>
                <p:cNvSpPr txBox="1"/>
                <p:nvPr/>
              </p:nvSpPr>
              <p:spPr>
                <a:xfrm>
                  <a:off x="6822758" y="501521"/>
                  <a:ext cx="23247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大聲說出</a:t>
                  </a:r>
                  <a:endParaRPr sz="3200" b="1" i="0" u="none" strike="noStrike" cap="none">
                    <a:solidFill>
                      <a:srgbClr val="FF6600"/>
                    </a:solidFill>
                    <a:latin typeface="Arial"/>
                    <a:ea typeface="Arial"/>
                    <a:cs typeface="Arial"/>
                    <a:sym typeface="Arial"/>
                  </a:endParaRPr>
                </a:p>
              </p:txBody>
            </p:sp>
            <p:sp>
              <p:nvSpPr>
                <p:cNvPr id="1920" name="Google Shape;1920;g382062e5864_0_1556"/>
                <p:cNvSpPr/>
                <p:nvPr/>
              </p:nvSpPr>
              <p:spPr>
                <a:xfrm rot="-654668">
                  <a:off x="7094274" y="1102348"/>
                  <a:ext cx="633961" cy="5847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我</a:t>
                  </a:r>
                  <a:endParaRPr/>
                </a:p>
              </p:txBody>
            </p:sp>
            <p:sp>
              <p:nvSpPr>
                <p:cNvPr id="1921" name="Google Shape;1921;g382062e5864_0_1556"/>
                <p:cNvSpPr/>
                <p:nvPr/>
              </p:nvSpPr>
              <p:spPr>
                <a:xfrm>
                  <a:off x="7663532" y="1035409"/>
                  <a:ext cx="6354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4000" b="1" i="0" u="none" strike="noStrike" cap="none">
                      <a:solidFill>
                        <a:srgbClr val="FF6600"/>
                      </a:solidFill>
                      <a:latin typeface="Arial"/>
                      <a:ea typeface="Arial"/>
                      <a:cs typeface="Arial"/>
                      <a:sym typeface="Arial"/>
                    </a:rPr>
                    <a:t>愛</a:t>
                  </a:r>
                  <a:endParaRPr/>
                </a:p>
              </p:txBody>
            </p:sp>
            <p:sp>
              <p:nvSpPr>
                <p:cNvPr id="1922" name="Google Shape;1922;g382062e5864_0_1556"/>
                <p:cNvSpPr/>
                <p:nvPr/>
              </p:nvSpPr>
              <p:spPr>
                <a:xfrm rot="483394">
                  <a:off x="8234177" y="1086324"/>
                  <a:ext cx="595073" cy="5847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你</a:t>
                  </a:r>
                  <a:endParaRPr/>
                </a:p>
              </p:txBody>
            </p:sp>
          </p:grpSp>
          <p:pic>
            <p:nvPicPr>
              <p:cNvPr id="1923" name="Google Shape;1923;g382062e5864_0_1556"/>
              <p:cNvPicPr preferRelativeResize="0"/>
              <p:nvPr/>
            </p:nvPicPr>
            <p:blipFill rotWithShape="1">
              <a:blip r:embed="rId8">
                <a:alphaModFix/>
              </a:blip>
              <a:srcRect l="53153" t="26281" r="25811" b="52121"/>
              <a:stretch/>
            </p:blipFill>
            <p:spPr>
              <a:xfrm>
                <a:off x="9151383" y="884745"/>
                <a:ext cx="404031" cy="584776"/>
              </a:xfrm>
              <a:prstGeom prst="rect">
                <a:avLst/>
              </a:prstGeom>
              <a:noFill/>
              <a:ln>
                <a:noFill/>
              </a:ln>
            </p:spPr>
          </p:pic>
        </p:grpSp>
        <p:sp>
          <p:nvSpPr>
            <p:cNvPr id="1924" name="Google Shape;1924;g382062e5864_0_1556"/>
            <p:cNvSpPr txBox="1"/>
            <p:nvPr/>
          </p:nvSpPr>
          <p:spPr>
            <a:xfrm>
              <a:off x="2699316" y="746760"/>
              <a:ext cx="4900800" cy="1367700"/>
            </a:xfrm>
            <a:prstGeom prst="rect">
              <a:avLst/>
            </a:prstGeom>
            <a:noFill/>
            <a:ln>
              <a:noFill/>
            </a:ln>
          </p:spPr>
          <p:txBody>
            <a:bodyPr spcFirstLastPara="1" wrap="square" lIns="36575" tIns="36575" rIns="36575" bIns="36575" anchor="t" anchorCtr="0">
              <a:noAutofit/>
            </a:bodyPr>
            <a:lstStyle/>
            <a:p>
              <a:pPr marL="0" marR="0" lvl="0" indent="0" algn="ctr" rtl="0">
                <a:spcBef>
                  <a:spcPts val="0"/>
                </a:spcBef>
                <a:spcAft>
                  <a:spcPts val="0"/>
                </a:spcAft>
                <a:buNone/>
              </a:pPr>
              <a:r>
                <a:rPr lang="zh-TW" sz="8000" b="1" i="0" u="none" strike="noStrike" cap="none">
                  <a:solidFill>
                    <a:srgbClr val="FFFFFF"/>
                  </a:solidFill>
                  <a:latin typeface="Arial"/>
                  <a:ea typeface="Arial"/>
                  <a:cs typeface="Arial"/>
                  <a:sym typeface="Arial"/>
                </a:rPr>
                <a:t>師情話語</a:t>
              </a:r>
              <a:endParaRPr sz="1800" b="1" i="0" u="none" strike="noStrike" cap="none">
                <a:solidFill>
                  <a:srgbClr val="FFFFFF"/>
                </a:solidFill>
                <a:latin typeface="Arial"/>
                <a:ea typeface="Arial"/>
                <a:cs typeface="Arial"/>
                <a:sym typeface="Arial"/>
              </a:endParaRPr>
            </a:p>
          </p:txBody>
        </p:sp>
      </p:grpSp>
      <p:sp>
        <p:nvSpPr>
          <p:cNvPr id="1925" name="Google Shape;1925;g382062e5864_0_1556"/>
          <p:cNvSpPr/>
          <p:nvPr/>
        </p:nvSpPr>
        <p:spPr>
          <a:xfrm>
            <a:off x="4110330" y="7011126"/>
            <a:ext cx="3000900" cy="461700"/>
          </a:xfrm>
          <a:prstGeom prst="rect">
            <a:avLst/>
          </a:prstGeom>
          <a:noFill/>
          <a:ln>
            <a:noFill/>
          </a:ln>
          <a:effectLst>
            <a:outerShdw blurRad="50800" sx="1000" sy="1000" algn="ctr" rotWithShape="0">
              <a:schemeClr val="lt1"/>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8D5E2F"/>
                </a:solidFill>
                <a:latin typeface="Arial"/>
                <a:ea typeface="Arial"/>
                <a:cs typeface="Arial"/>
                <a:sym typeface="Arial"/>
              </a:rPr>
              <a:t>輔導處邀您共襄盛舉</a:t>
            </a:r>
            <a:endParaRPr sz="2400" b="0" i="0" u="none" strike="noStrike" cap="none">
              <a:solidFill>
                <a:srgbClr val="8D5E2F"/>
              </a:solidFill>
              <a:latin typeface="Calibri"/>
              <a:ea typeface="Calibri"/>
              <a:cs typeface="Calibri"/>
              <a:sym typeface="Calibri"/>
            </a:endParaRPr>
          </a:p>
        </p:txBody>
      </p:sp>
      <p:sp>
        <p:nvSpPr>
          <p:cNvPr id="1926" name="Google Shape;1926;g382062e5864_0_1556"/>
          <p:cNvSpPr/>
          <p:nvPr/>
        </p:nvSpPr>
        <p:spPr>
          <a:xfrm>
            <a:off x="591127" y="1904174"/>
            <a:ext cx="9009900" cy="4463400"/>
          </a:xfrm>
          <a:prstGeom prst="rect">
            <a:avLst/>
          </a:prstGeom>
          <a:blipFill rotWithShape="1">
            <a:blip r:embed="rId9">
              <a:alphaModFix amt="20000"/>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27" name="Google Shape;1927;g382062e5864_0_1556"/>
          <p:cNvSpPr txBox="1"/>
          <p:nvPr/>
        </p:nvSpPr>
        <p:spPr>
          <a:xfrm>
            <a:off x="1502084" y="2039058"/>
            <a:ext cx="1259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吳馥瑄</a:t>
            </a:r>
            <a:endParaRPr/>
          </a:p>
        </p:txBody>
      </p:sp>
      <p:sp>
        <p:nvSpPr>
          <p:cNvPr id="1928" name="Google Shape;1928;g382062e5864_0_1556"/>
          <p:cNvSpPr txBox="1"/>
          <p:nvPr/>
        </p:nvSpPr>
        <p:spPr>
          <a:xfrm>
            <a:off x="2705664" y="2040269"/>
            <a:ext cx="72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想對</a:t>
            </a:r>
            <a:endParaRPr/>
          </a:p>
        </p:txBody>
      </p:sp>
      <p:sp>
        <p:nvSpPr>
          <p:cNvPr id="1929" name="Google Shape;1929;g382062e5864_0_1556"/>
          <p:cNvSpPr txBox="1"/>
          <p:nvPr/>
        </p:nvSpPr>
        <p:spPr>
          <a:xfrm>
            <a:off x="3556396" y="2043544"/>
            <a:ext cx="13320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吳姿嫻</a:t>
            </a:r>
            <a:endParaRPr/>
          </a:p>
        </p:txBody>
      </p:sp>
      <p:sp>
        <p:nvSpPr>
          <p:cNvPr id="1930" name="Google Shape;1930;g382062e5864_0_1556"/>
          <p:cNvSpPr txBox="1"/>
          <p:nvPr/>
        </p:nvSpPr>
        <p:spPr>
          <a:xfrm>
            <a:off x="4803275" y="2056193"/>
            <a:ext cx="914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老師說</a:t>
            </a:r>
            <a:endParaRPr/>
          </a:p>
        </p:txBody>
      </p:sp>
      <p:sp>
        <p:nvSpPr>
          <p:cNvPr id="1931" name="Google Shape;1931;g382062e5864_0_1556"/>
          <p:cNvSpPr txBox="1"/>
          <p:nvPr/>
        </p:nvSpPr>
        <p:spPr>
          <a:xfrm>
            <a:off x="858100" y="2505250"/>
            <a:ext cx="8508900" cy="37866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zh-TW" sz="2000">
                <a:solidFill>
                  <a:schemeClr val="dk1"/>
                </a:solidFill>
                <a:latin typeface="DFKai-SB"/>
                <a:ea typeface="DFKai-SB"/>
                <a:cs typeface="DFKai-SB"/>
                <a:sym typeface="DFKai-SB"/>
              </a:rPr>
              <a:t>親愛的老師：</a:t>
            </a:r>
            <a:endParaRPr sz="2000">
              <a:solidFill>
                <a:schemeClr val="dk1"/>
              </a:solidFill>
              <a:latin typeface="DFKai-SB"/>
              <a:ea typeface="DFKai-SB"/>
              <a:cs typeface="DFKai-SB"/>
              <a:sym typeface="DFKai-SB"/>
            </a:endParaRPr>
          </a:p>
          <a:p>
            <a:pPr marL="0" lvl="0" indent="0" algn="l" rtl="0">
              <a:spcBef>
                <a:spcPts val="0"/>
              </a:spcBef>
              <a:spcAft>
                <a:spcPts val="0"/>
              </a:spcAft>
              <a:buSzPts val="1100"/>
              <a:buNone/>
            </a:pPr>
            <a:r>
              <a:rPr lang="zh-TW" sz="2000">
                <a:solidFill>
                  <a:schemeClr val="dk1"/>
                </a:solidFill>
                <a:latin typeface="DFKai-SB"/>
                <a:ea typeface="DFKai-SB"/>
                <a:cs typeface="DFKai-SB"/>
                <a:sym typeface="DFKai-SB"/>
              </a:rPr>
              <a:t>這兩年，因為有您的陪伴，我在學習與成長的道路上才能充滿信心，每當我寫札記訴苦時，你總是那麼的溫柔不段的鼓勵我，沒有給我負面情緒，很好的帶領我走向正確的道路。您不僅用耐心傳授知識，更用溫暖的心照顧著我們，有人不舒服的時候您不會質疑我們，而是體貼我們、關心我們，當我遇到挫折或是陷入低潮時，您的勉勵成為支持我前進的力量。老師，謝謝您用時間與愛心灌溉我們的未來，明明不是我們的爸媽，卻會為了我們的成績擔心和煩惱，盡自己最大能力幫助我們。這份恩情，我會永遠記在心裡，並在未來的人生道路上謹記您的教誨。我雖然不是老師遇過最好的學生，但老師是我遇過最優秀的老師，遇到老師真的是我有生以來最幸運的一件事，謝謝老師，祝教師節快樂，身體健康</a:t>
            </a:r>
            <a:endParaRPr sz="2000">
              <a:solidFill>
                <a:schemeClr val="dk1"/>
              </a:solidFill>
              <a:latin typeface="DFKai-SB"/>
              <a:ea typeface="DFKai-SB"/>
              <a:cs typeface="DFKai-SB"/>
              <a:sym typeface="DFKai-SB"/>
            </a:endParaRPr>
          </a:p>
          <a:p>
            <a:pPr marL="0" lvl="0" indent="0" algn="l" rtl="0">
              <a:spcBef>
                <a:spcPts val="0"/>
              </a:spcBef>
              <a:spcAft>
                <a:spcPts val="0"/>
              </a:spcAft>
              <a:buSzPts val="1100"/>
              <a:buNone/>
            </a:pPr>
            <a:r>
              <a:rPr lang="zh-TW" sz="2000">
                <a:solidFill>
                  <a:schemeClr val="dk1"/>
                </a:solidFill>
                <a:latin typeface="DFKai-SB"/>
                <a:ea typeface="DFKai-SB"/>
                <a:cs typeface="DFKai-SB"/>
                <a:sym typeface="DFKai-SB"/>
              </a:rPr>
              <a:t>萬事如意。老師我愛您~</a:t>
            </a:r>
            <a:endParaRPr sz="4500">
              <a:solidFill>
                <a:schemeClr val="dk1"/>
              </a:solidFill>
              <a:latin typeface="DFKai-SB"/>
              <a:ea typeface="DFKai-SB"/>
              <a:cs typeface="DFKai-SB"/>
              <a:sym typeface="DFKai-SB"/>
            </a:endParaRPr>
          </a:p>
        </p:txBody>
      </p:sp>
      <p:sp>
        <p:nvSpPr>
          <p:cNvPr id="1932" name="Google Shape;1932;g382062e5864_0_1556"/>
          <p:cNvSpPr txBox="1"/>
          <p:nvPr/>
        </p:nvSpPr>
        <p:spPr>
          <a:xfrm>
            <a:off x="807369" y="2056193"/>
            <a:ext cx="755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Calibri"/>
                <a:ea typeface="Calibri"/>
                <a:cs typeface="Calibri"/>
                <a:sym typeface="Calibri"/>
              </a:rPr>
              <a:t>907</a:t>
            </a:r>
            <a:endParaRPr/>
          </a:p>
        </p:txBody>
      </p:sp>
      <p:pic>
        <p:nvPicPr>
          <p:cNvPr id="1933" name="Google Shape;1933;g382062e5864_0_1556"/>
          <p:cNvPicPr preferRelativeResize="0"/>
          <p:nvPr/>
        </p:nvPicPr>
        <p:blipFill rotWithShape="1">
          <a:blip r:embed="rId10">
            <a:alphaModFix/>
          </a:blip>
          <a:srcRect/>
          <a:stretch/>
        </p:blipFill>
        <p:spPr>
          <a:xfrm>
            <a:off x="8542125" y="5408421"/>
            <a:ext cx="2151274" cy="215125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937"/>
        <p:cNvGrpSpPr/>
        <p:nvPr/>
      </p:nvGrpSpPr>
      <p:grpSpPr>
        <a:xfrm>
          <a:off x="0" y="0"/>
          <a:ext cx="0" cy="0"/>
          <a:chOff x="0" y="0"/>
          <a:chExt cx="0" cy="0"/>
        </a:xfrm>
      </p:grpSpPr>
      <p:pic>
        <p:nvPicPr>
          <p:cNvPr id="1938" name="Google Shape;1938;g382062e5864_0_421" descr="未命名設計 (1)"/>
          <p:cNvPicPr preferRelativeResize="0"/>
          <p:nvPr/>
        </p:nvPicPr>
        <p:blipFill rotWithShape="1">
          <a:blip r:embed="rId3">
            <a:alphaModFix/>
          </a:blip>
          <a:srcRect r="55656" b="82022"/>
          <a:stretch/>
        </p:blipFill>
        <p:spPr>
          <a:xfrm rot="5400000">
            <a:off x="8056536" y="716276"/>
            <a:ext cx="3351558" cy="1922175"/>
          </a:xfrm>
          <a:prstGeom prst="rect">
            <a:avLst/>
          </a:prstGeom>
          <a:noFill/>
          <a:ln>
            <a:noFill/>
          </a:ln>
        </p:spPr>
      </p:pic>
      <p:pic>
        <p:nvPicPr>
          <p:cNvPr id="1939" name="Google Shape;1939;g382062e5864_0_421" descr="未命名設計 (1)"/>
          <p:cNvPicPr preferRelativeResize="0"/>
          <p:nvPr/>
        </p:nvPicPr>
        <p:blipFill rotWithShape="1">
          <a:blip r:embed="rId4">
            <a:alphaModFix/>
          </a:blip>
          <a:srcRect t="21778" r="85905" b="51350"/>
          <a:stretch/>
        </p:blipFill>
        <p:spPr>
          <a:xfrm rot="5400000">
            <a:off x="7313070" y="-902308"/>
            <a:ext cx="1065214" cy="2872999"/>
          </a:xfrm>
          <a:prstGeom prst="rect">
            <a:avLst/>
          </a:prstGeom>
          <a:noFill/>
          <a:ln>
            <a:noFill/>
          </a:ln>
        </p:spPr>
      </p:pic>
      <p:pic>
        <p:nvPicPr>
          <p:cNvPr id="1940" name="Google Shape;1940;g382062e5864_0_421" descr="未命名設計 (1)"/>
          <p:cNvPicPr preferRelativeResize="0"/>
          <p:nvPr/>
        </p:nvPicPr>
        <p:blipFill rotWithShape="1">
          <a:blip r:embed="rId5">
            <a:alphaModFix/>
          </a:blip>
          <a:srcRect t="65462" r="76096"/>
          <a:stretch/>
        </p:blipFill>
        <p:spPr>
          <a:xfrm rot="5400000">
            <a:off x="938098" y="-934920"/>
            <a:ext cx="1793877" cy="3666893"/>
          </a:xfrm>
          <a:prstGeom prst="rect">
            <a:avLst/>
          </a:prstGeom>
          <a:noFill/>
          <a:ln>
            <a:noFill/>
          </a:ln>
        </p:spPr>
      </p:pic>
      <p:pic>
        <p:nvPicPr>
          <p:cNvPr id="1941" name="Google Shape;1941;g382062e5864_0_421" descr="未命名設計 (1)"/>
          <p:cNvPicPr preferRelativeResize="0"/>
          <p:nvPr/>
        </p:nvPicPr>
        <p:blipFill rotWithShape="1">
          <a:blip r:embed="rId5">
            <a:alphaModFix/>
          </a:blip>
          <a:srcRect l="56531" b="77862"/>
          <a:stretch/>
        </p:blipFill>
        <p:spPr>
          <a:xfrm rot="5400000">
            <a:off x="7867303" y="4733578"/>
            <a:ext cx="3285352" cy="2366847"/>
          </a:xfrm>
          <a:prstGeom prst="rect">
            <a:avLst/>
          </a:prstGeom>
          <a:noFill/>
          <a:ln>
            <a:noFill/>
          </a:ln>
        </p:spPr>
      </p:pic>
      <p:pic>
        <p:nvPicPr>
          <p:cNvPr id="1942" name="Google Shape;1942;g382062e5864_0_421" descr="未命名設計 (1)"/>
          <p:cNvPicPr preferRelativeResize="0"/>
          <p:nvPr/>
        </p:nvPicPr>
        <p:blipFill rotWithShape="1">
          <a:blip r:embed="rId5">
            <a:alphaModFix/>
          </a:blip>
          <a:srcRect l="76656" t="24451" b="49074"/>
          <a:stretch/>
        </p:blipFill>
        <p:spPr>
          <a:xfrm rot="5400000">
            <a:off x="3496961" y="5262256"/>
            <a:ext cx="1764284" cy="2830552"/>
          </a:xfrm>
          <a:prstGeom prst="rect">
            <a:avLst/>
          </a:prstGeom>
          <a:noFill/>
          <a:ln>
            <a:noFill/>
          </a:ln>
        </p:spPr>
      </p:pic>
      <p:pic>
        <p:nvPicPr>
          <p:cNvPr id="1943" name="Google Shape;1943;g382062e5864_0_421" descr="未命名設計 (1)"/>
          <p:cNvPicPr preferRelativeResize="0"/>
          <p:nvPr/>
        </p:nvPicPr>
        <p:blipFill rotWithShape="1">
          <a:blip r:embed="rId5">
            <a:alphaModFix/>
          </a:blip>
          <a:srcRect l="76656" t="74917" b="-169"/>
          <a:stretch/>
        </p:blipFill>
        <p:spPr>
          <a:xfrm rot="5400000">
            <a:off x="447382" y="5342740"/>
            <a:ext cx="1764284" cy="2699792"/>
          </a:xfrm>
          <a:prstGeom prst="rect">
            <a:avLst/>
          </a:prstGeom>
          <a:noFill/>
          <a:ln>
            <a:noFill/>
          </a:ln>
        </p:spPr>
      </p:pic>
      <p:sp>
        <p:nvSpPr>
          <p:cNvPr id="1944" name="Google Shape;1944;g382062e5864_0_421"/>
          <p:cNvSpPr/>
          <p:nvPr/>
        </p:nvSpPr>
        <p:spPr>
          <a:xfrm>
            <a:off x="772459" y="184093"/>
            <a:ext cx="52821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548135"/>
                </a:solidFill>
                <a:latin typeface="Arial"/>
                <a:ea typeface="Arial"/>
                <a:cs typeface="Arial"/>
                <a:sym typeface="Arial"/>
              </a:rPr>
              <a:t>國風國中 11</a:t>
            </a:r>
            <a:r>
              <a:rPr lang="zh-TW" sz="2400">
                <a:solidFill>
                  <a:srgbClr val="548135"/>
                </a:solidFill>
              </a:rPr>
              <a:t>4</a:t>
            </a:r>
            <a:r>
              <a:rPr lang="zh-TW" sz="2400" b="0" i="0" u="none" strike="noStrike" cap="none">
                <a:solidFill>
                  <a:srgbClr val="548135"/>
                </a:solidFill>
                <a:latin typeface="Arial"/>
                <a:ea typeface="Arial"/>
                <a:cs typeface="Arial"/>
                <a:sym typeface="Arial"/>
              </a:rPr>
              <a:t>學年度 教師節感恩活動 </a:t>
            </a:r>
            <a:endParaRPr sz="2400" b="0" i="0" u="none" strike="noStrike" cap="none">
              <a:solidFill>
                <a:srgbClr val="548135"/>
              </a:solidFill>
              <a:latin typeface="Arial"/>
              <a:ea typeface="Arial"/>
              <a:cs typeface="Arial"/>
              <a:sym typeface="Arial"/>
            </a:endParaRPr>
          </a:p>
        </p:txBody>
      </p:sp>
      <p:pic>
        <p:nvPicPr>
          <p:cNvPr id="1945" name="Google Shape;1945;g382062e5864_0_421"/>
          <p:cNvPicPr preferRelativeResize="0"/>
          <p:nvPr/>
        </p:nvPicPr>
        <p:blipFill rotWithShape="1">
          <a:blip r:embed="rId6">
            <a:alphaModFix/>
          </a:blip>
          <a:srcRect/>
          <a:stretch/>
        </p:blipFill>
        <p:spPr>
          <a:xfrm>
            <a:off x="138184" y="46804"/>
            <a:ext cx="634275" cy="634275"/>
          </a:xfrm>
          <a:prstGeom prst="rect">
            <a:avLst/>
          </a:prstGeom>
          <a:noFill/>
          <a:ln>
            <a:noFill/>
          </a:ln>
        </p:spPr>
      </p:pic>
      <p:grpSp>
        <p:nvGrpSpPr>
          <p:cNvPr id="1946" name="Google Shape;1946;g382062e5864_0_421"/>
          <p:cNvGrpSpPr/>
          <p:nvPr/>
        </p:nvGrpSpPr>
        <p:grpSpPr>
          <a:xfrm>
            <a:off x="2699316" y="-113772"/>
            <a:ext cx="7543462" cy="2273808"/>
            <a:chOff x="2699316" y="-113772"/>
            <a:chExt cx="7543462" cy="2273808"/>
          </a:xfrm>
        </p:grpSpPr>
        <p:grpSp>
          <p:nvGrpSpPr>
            <p:cNvPr id="1947" name="Google Shape;1947;g382062e5864_0_421"/>
            <p:cNvGrpSpPr/>
            <p:nvPr/>
          </p:nvGrpSpPr>
          <p:grpSpPr>
            <a:xfrm>
              <a:off x="6915981" y="-113772"/>
              <a:ext cx="3326797" cy="2273808"/>
              <a:chOff x="6518494" y="19393"/>
              <a:chExt cx="3326797" cy="2273808"/>
            </a:xfrm>
          </p:grpSpPr>
          <p:pic>
            <p:nvPicPr>
              <p:cNvPr id="1948" name="Google Shape;1948;g382062e5864_0_421"/>
              <p:cNvPicPr preferRelativeResize="0"/>
              <p:nvPr/>
            </p:nvPicPr>
            <p:blipFill rotWithShape="1">
              <a:blip r:embed="rId7">
                <a:alphaModFix/>
              </a:blip>
              <a:srcRect l="21338" t="2950" r="54525" b="67453"/>
              <a:stretch/>
            </p:blipFill>
            <p:spPr>
              <a:xfrm rot="-470706">
                <a:off x="6631473" y="222277"/>
                <a:ext cx="3100840" cy="1868041"/>
              </a:xfrm>
              <a:prstGeom prst="rect">
                <a:avLst/>
              </a:prstGeom>
              <a:noFill/>
              <a:ln>
                <a:noFill/>
              </a:ln>
            </p:spPr>
          </p:pic>
          <p:grpSp>
            <p:nvGrpSpPr>
              <p:cNvPr id="1949" name="Google Shape;1949;g382062e5864_0_421"/>
              <p:cNvGrpSpPr/>
              <p:nvPr/>
            </p:nvGrpSpPr>
            <p:grpSpPr>
              <a:xfrm>
                <a:off x="7158974" y="592357"/>
                <a:ext cx="2324700" cy="1241888"/>
                <a:chOff x="6822758" y="501521"/>
                <a:chExt cx="2324700" cy="1241888"/>
              </a:xfrm>
            </p:grpSpPr>
            <p:sp>
              <p:nvSpPr>
                <p:cNvPr id="1950" name="Google Shape;1950;g382062e5864_0_421"/>
                <p:cNvSpPr txBox="1"/>
                <p:nvPr/>
              </p:nvSpPr>
              <p:spPr>
                <a:xfrm>
                  <a:off x="6822758" y="501521"/>
                  <a:ext cx="23247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大聲說出</a:t>
                  </a:r>
                  <a:endParaRPr sz="3200" b="1" i="0" u="none" strike="noStrike" cap="none">
                    <a:solidFill>
                      <a:srgbClr val="FF6600"/>
                    </a:solidFill>
                    <a:latin typeface="Arial"/>
                    <a:ea typeface="Arial"/>
                    <a:cs typeface="Arial"/>
                    <a:sym typeface="Arial"/>
                  </a:endParaRPr>
                </a:p>
              </p:txBody>
            </p:sp>
            <p:sp>
              <p:nvSpPr>
                <p:cNvPr id="1951" name="Google Shape;1951;g382062e5864_0_421"/>
                <p:cNvSpPr/>
                <p:nvPr/>
              </p:nvSpPr>
              <p:spPr>
                <a:xfrm rot="-654668">
                  <a:off x="7094274" y="1102348"/>
                  <a:ext cx="633961" cy="5847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我</a:t>
                  </a:r>
                  <a:endParaRPr/>
                </a:p>
              </p:txBody>
            </p:sp>
            <p:sp>
              <p:nvSpPr>
                <p:cNvPr id="1952" name="Google Shape;1952;g382062e5864_0_421"/>
                <p:cNvSpPr/>
                <p:nvPr/>
              </p:nvSpPr>
              <p:spPr>
                <a:xfrm>
                  <a:off x="7663532" y="1035409"/>
                  <a:ext cx="6354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4000" b="1" i="0" u="none" strike="noStrike" cap="none">
                      <a:solidFill>
                        <a:srgbClr val="FF6600"/>
                      </a:solidFill>
                      <a:latin typeface="Arial"/>
                      <a:ea typeface="Arial"/>
                      <a:cs typeface="Arial"/>
                      <a:sym typeface="Arial"/>
                    </a:rPr>
                    <a:t>愛</a:t>
                  </a:r>
                  <a:endParaRPr/>
                </a:p>
              </p:txBody>
            </p:sp>
            <p:sp>
              <p:nvSpPr>
                <p:cNvPr id="1953" name="Google Shape;1953;g382062e5864_0_421"/>
                <p:cNvSpPr/>
                <p:nvPr/>
              </p:nvSpPr>
              <p:spPr>
                <a:xfrm rot="483394">
                  <a:off x="8234177" y="1086324"/>
                  <a:ext cx="595073" cy="5847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你</a:t>
                  </a:r>
                  <a:endParaRPr/>
                </a:p>
              </p:txBody>
            </p:sp>
          </p:grpSp>
          <p:pic>
            <p:nvPicPr>
              <p:cNvPr id="1954" name="Google Shape;1954;g382062e5864_0_421"/>
              <p:cNvPicPr preferRelativeResize="0"/>
              <p:nvPr/>
            </p:nvPicPr>
            <p:blipFill rotWithShape="1">
              <a:blip r:embed="rId8">
                <a:alphaModFix/>
              </a:blip>
              <a:srcRect l="53153" t="26281" r="25811" b="52121"/>
              <a:stretch/>
            </p:blipFill>
            <p:spPr>
              <a:xfrm>
                <a:off x="9151383" y="884745"/>
                <a:ext cx="404031" cy="584776"/>
              </a:xfrm>
              <a:prstGeom prst="rect">
                <a:avLst/>
              </a:prstGeom>
              <a:noFill/>
              <a:ln>
                <a:noFill/>
              </a:ln>
            </p:spPr>
          </p:pic>
        </p:grpSp>
        <p:sp>
          <p:nvSpPr>
            <p:cNvPr id="1955" name="Google Shape;1955;g382062e5864_0_421"/>
            <p:cNvSpPr txBox="1"/>
            <p:nvPr/>
          </p:nvSpPr>
          <p:spPr>
            <a:xfrm>
              <a:off x="2699316" y="746760"/>
              <a:ext cx="4900800" cy="1367700"/>
            </a:xfrm>
            <a:prstGeom prst="rect">
              <a:avLst/>
            </a:prstGeom>
            <a:noFill/>
            <a:ln>
              <a:noFill/>
            </a:ln>
          </p:spPr>
          <p:txBody>
            <a:bodyPr spcFirstLastPara="1" wrap="square" lIns="36575" tIns="36575" rIns="36575" bIns="36575" anchor="t" anchorCtr="0">
              <a:noAutofit/>
            </a:bodyPr>
            <a:lstStyle/>
            <a:p>
              <a:pPr marL="0" marR="0" lvl="0" indent="0" algn="ctr" rtl="0">
                <a:spcBef>
                  <a:spcPts val="0"/>
                </a:spcBef>
                <a:spcAft>
                  <a:spcPts val="0"/>
                </a:spcAft>
                <a:buNone/>
              </a:pPr>
              <a:r>
                <a:rPr lang="zh-TW" sz="8000" b="1" i="0" u="none" strike="noStrike" cap="none">
                  <a:solidFill>
                    <a:srgbClr val="FFFFFF"/>
                  </a:solidFill>
                  <a:latin typeface="Arial"/>
                  <a:ea typeface="Arial"/>
                  <a:cs typeface="Arial"/>
                  <a:sym typeface="Arial"/>
                </a:rPr>
                <a:t>師情話語</a:t>
              </a:r>
              <a:endParaRPr sz="1800" b="1" i="0" u="none" strike="noStrike" cap="none">
                <a:solidFill>
                  <a:srgbClr val="FFFFFF"/>
                </a:solidFill>
                <a:latin typeface="Arial"/>
                <a:ea typeface="Arial"/>
                <a:cs typeface="Arial"/>
                <a:sym typeface="Arial"/>
              </a:endParaRPr>
            </a:p>
          </p:txBody>
        </p:sp>
      </p:grpSp>
      <p:sp>
        <p:nvSpPr>
          <p:cNvPr id="1956" name="Google Shape;1956;g382062e5864_0_421"/>
          <p:cNvSpPr/>
          <p:nvPr/>
        </p:nvSpPr>
        <p:spPr>
          <a:xfrm>
            <a:off x="4110330" y="7011126"/>
            <a:ext cx="3000900" cy="461700"/>
          </a:xfrm>
          <a:prstGeom prst="rect">
            <a:avLst/>
          </a:prstGeom>
          <a:noFill/>
          <a:ln>
            <a:noFill/>
          </a:ln>
          <a:effectLst>
            <a:outerShdw blurRad="50800" sx="1000" sy="1000" algn="ctr" rotWithShape="0">
              <a:schemeClr val="lt1"/>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8D5E2F"/>
                </a:solidFill>
                <a:latin typeface="Arial"/>
                <a:ea typeface="Arial"/>
                <a:cs typeface="Arial"/>
                <a:sym typeface="Arial"/>
              </a:rPr>
              <a:t>輔導處邀您共襄盛舉</a:t>
            </a:r>
            <a:endParaRPr sz="2400" b="0" i="0" u="none" strike="noStrike" cap="none">
              <a:solidFill>
                <a:srgbClr val="8D5E2F"/>
              </a:solidFill>
              <a:latin typeface="Calibri"/>
              <a:ea typeface="Calibri"/>
              <a:cs typeface="Calibri"/>
              <a:sym typeface="Calibri"/>
            </a:endParaRPr>
          </a:p>
        </p:txBody>
      </p:sp>
      <p:sp>
        <p:nvSpPr>
          <p:cNvPr id="1957" name="Google Shape;1957;g382062e5864_0_421"/>
          <p:cNvSpPr/>
          <p:nvPr/>
        </p:nvSpPr>
        <p:spPr>
          <a:xfrm>
            <a:off x="591127" y="1904174"/>
            <a:ext cx="9009900" cy="4463400"/>
          </a:xfrm>
          <a:prstGeom prst="rect">
            <a:avLst/>
          </a:prstGeom>
          <a:blipFill rotWithShape="1">
            <a:blip r:embed="rId9">
              <a:alphaModFix amt="20000"/>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58" name="Google Shape;1958;g382062e5864_0_421"/>
          <p:cNvSpPr txBox="1"/>
          <p:nvPr/>
        </p:nvSpPr>
        <p:spPr>
          <a:xfrm>
            <a:off x="1502084" y="2039058"/>
            <a:ext cx="1259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彭子娟</a:t>
            </a:r>
            <a:endParaRPr/>
          </a:p>
        </p:txBody>
      </p:sp>
      <p:sp>
        <p:nvSpPr>
          <p:cNvPr id="1959" name="Google Shape;1959;g382062e5864_0_421"/>
          <p:cNvSpPr txBox="1"/>
          <p:nvPr/>
        </p:nvSpPr>
        <p:spPr>
          <a:xfrm>
            <a:off x="2705664" y="2040269"/>
            <a:ext cx="72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想對</a:t>
            </a:r>
            <a:endParaRPr/>
          </a:p>
        </p:txBody>
      </p:sp>
      <p:sp>
        <p:nvSpPr>
          <p:cNvPr id="1960" name="Google Shape;1960;g382062e5864_0_421"/>
          <p:cNvSpPr txBox="1"/>
          <p:nvPr/>
        </p:nvSpPr>
        <p:spPr>
          <a:xfrm>
            <a:off x="3556396" y="2043544"/>
            <a:ext cx="13320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邱清池</a:t>
            </a:r>
            <a:endParaRPr/>
          </a:p>
        </p:txBody>
      </p:sp>
      <p:sp>
        <p:nvSpPr>
          <p:cNvPr id="1961" name="Google Shape;1961;g382062e5864_0_421"/>
          <p:cNvSpPr txBox="1"/>
          <p:nvPr/>
        </p:nvSpPr>
        <p:spPr>
          <a:xfrm>
            <a:off x="4803275" y="2056193"/>
            <a:ext cx="914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老師說</a:t>
            </a:r>
            <a:endParaRPr/>
          </a:p>
        </p:txBody>
      </p:sp>
      <p:sp>
        <p:nvSpPr>
          <p:cNvPr id="1962" name="Google Shape;1962;g382062e5864_0_421"/>
          <p:cNvSpPr txBox="1"/>
          <p:nvPr/>
        </p:nvSpPr>
        <p:spPr>
          <a:xfrm>
            <a:off x="1064150" y="2753325"/>
            <a:ext cx="7262400" cy="40788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zh-TW" sz="3300">
                <a:solidFill>
                  <a:schemeClr val="dk1"/>
                </a:solidFill>
                <a:latin typeface="DFKai-SB"/>
                <a:ea typeface="DFKai-SB"/>
                <a:cs typeface="DFKai-SB"/>
                <a:sym typeface="DFKai-SB"/>
              </a:rPr>
              <a:t>謝謝老師認真教我們數學也會在下課時間教我數學題目，幫我解答我不會的題目老師教師節快樂</a:t>
            </a:r>
            <a:endParaRPr sz="33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33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33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22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2800">
              <a:solidFill>
                <a:schemeClr val="dk1"/>
              </a:solidFill>
              <a:latin typeface="DFKai-SB"/>
              <a:ea typeface="DFKai-SB"/>
              <a:cs typeface="DFKai-SB"/>
              <a:sym typeface="DFKai-SB"/>
            </a:endParaRPr>
          </a:p>
          <a:p>
            <a:pPr marL="0" marR="0" lvl="0" indent="0" algn="l" rtl="0">
              <a:spcBef>
                <a:spcPts val="0"/>
              </a:spcBef>
              <a:spcAft>
                <a:spcPts val="0"/>
              </a:spcAft>
              <a:buNone/>
            </a:pPr>
            <a:endParaRPr sz="4400">
              <a:solidFill>
                <a:schemeClr val="dk1"/>
              </a:solidFill>
              <a:latin typeface="DFKai-SB"/>
              <a:ea typeface="DFKai-SB"/>
              <a:cs typeface="DFKai-SB"/>
              <a:sym typeface="DFKai-SB"/>
            </a:endParaRPr>
          </a:p>
        </p:txBody>
      </p:sp>
      <p:sp>
        <p:nvSpPr>
          <p:cNvPr id="1963" name="Google Shape;1963;g382062e5864_0_421"/>
          <p:cNvSpPr txBox="1"/>
          <p:nvPr/>
        </p:nvSpPr>
        <p:spPr>
          <a:xfrm>
            <a:off x="807369" y="2056193"/>
            <a:ext cx="755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Calibri"/>
                <a:ea typeface="Calibri"/>
                <a:cs typeface="Calibri"/>
                <a:sym typeface="Calibri"/>
              </a:rPr>
              <a:t>920</a:t>
            </a:r>
            <a:endParaRPr/>
          </a:p>
        </p:txBody>
      </p:sp>
      <p:pic>
        <p:nvPicPr>
          <p:cNvPr id="1964" name="Google Shape;1964;g382062e5864_0_421"/>
          <p:cNvPicPr preferRelativeResize="0"/>
          <p:nvPr/>
        </p:nvPicPr>
        <p:blipFill rotWithShape="1">
          <a:blip r:embed="rId10">
            <a:alphaModFix/>
          </a:blip>
          <a:srcRect/>
          <a:stretch/>
        </p:blipFill>
        <p:spPr>
          <a:xfrm>
            <a:off x="7348350" y="4471850"/>
            <a:ext cx="2572900" cy="257287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968"/>
        <p:cNvGrpSpPr/>
        <p:nvPr/>
      </p:nvGrpSpPr>
      <p:grpSpPr>
        <a:xfrm>
          <a:off x="0" y="0"/>
          <a:ext cx="0" cy="0"/>
          <a:chOff x="0" y="0"/>
          <a:chExt cx="0" cy="0"/>
        </a:xfrm>
      </p:grpSpPr>
      <p:pic>
        <p:nvPicPr>
          <p:cNvPr id="1969" name="Google Shape;1969;g382062e5864_0_454" descr="未命名設計 (1)"/>
          <p:cNvPicPr preferRelativeResize="0"/>
          <p:nvPr/>
        </p:nvPicPr>
        <p:blipFill rotWithShape="1">
          <a:blip r:embed="rId3">
            <a:alphaModFix/>
          </a:blip>
          <a:srcRect r="55656" b="82022"/>
          <a:stretch/>
        </p:blipFill>
        <p:spPr>
          <a:xfrm rot="5400000">
            <a:off x="8056536" y="716276"/>
            <a:ext cx="3351558" cy="1922175"/>
          </a:xfrm>
          <a:prstGeom prst="rect">
            <a:avLst/>
          </a:prstGeom>
          <a:noFill/>
          <a:ln>
            <a:noFill/>
          </a:ln>
        </p:spPr>
      </p:pic>
      <p:pic>
        <p:nvPicPr>
          <p:cNvPr id="1970" name="Google Shape;1970;g382062e5864_0_454" descr="未命名設計 (1)"/>
          <p:cNvPicPr preferRelativeResize="0"/>
          <p:nvPr/>
        </p:nvPicPr>
        <p:blipFill rotWithShape="1">
          <a:blip r:embed="rId4">
            <a:alphaModFix/>
          </a:blip>
          <a:srcRect t="21778" r="85905" b="51350"/>
          <a:stretch/>
        </p:blipFill>
        <p:spPr>
          <a:xfrm rot="5400000">
            <a:off x="7313070" y="-902308"/>
            <a:ext cx="1065214" cy="2872999"/>
          </a:xfrm>
          <a:prstGeom prst="rect">
            <a:avLst/>
          </a:prstGeom>
          <a:noFill/>
          <a:ln>
            <a:noFill/>
          </a:ln>
        </p:spPr>
      </p:pic>
      <p:pic>
        <p:nvPicPr>
          <p:cNvPr id="1971" name="Google Shape;1971;g382062e5864_0_454" descr="未命名設計 (1)"/>
          <p:cNvPicPr preferRelativeResize="0"/>
          <p:nvPr/>
        </p:nvPicPr>
        <p:blipFill rotWithShape="1">
          <a:blip r:embed="rId5">
            <a:alphaModFix/>
          </a:blip>
          <a:srcRect t="65462" r="76096"/>
          <a:stretch/>
        </p:blipFill>
        <p:spPr>
          <a:xfrm rot="5400000">
            <a:off x="938098" y="-934920"/>
            <a:ext cx="1793877" cy="3666893"/>
          </a:xfrm>
          <a:prstGeom prst="rect">
            <a:avLst/>
          </a:prstGeom>
          <a:noFill/>
          <a:ln>
            <a:noFill/>
          </a:ln>
        </p:spPr>
      </p:pic>
      <p:pic>
        <p:nvPicPr>
          <p:cNvPr id="1972" name="Google Shape;1972;g382062e5864_0_454" descr="未命名設計 (1)"/>
          <p:cNvPicPr preferRelativeResize="0"/>
          <p:nvPr/>
        </p:nvPicPr>
        <p:blipFill rotWithShape="1">
          <a:blip r:embed="rId5">
            <a:alphaModFix/>
          </a:blip>
          <a:srcRect l="56531" b="77862"/>
          <a:stretch/>
        </p:blipFill>
        <p:spPr>
          <a:xfrm rot="5400000">
            <a:off x="7867303" y="4733578"/>
            <a:ext cx="3285352" cy="2366847"/>
          </a:xfrm>
          <a:prstGeom prst="rect">
            <a:avLst/>
          </a:prstGeom>
          <a:noFill/>
          <a:ln>
            <a:noFill/>
          </a:ln>
        </p:spPr>
      </p:pic>
      <p:pic>
        <p:nvPicPr>
          <p:cNvPr id="1973" name="Google Shape;1973;g382062e5864_0_454" descr="未命名設計 (1)"/>
          <p:cNvPicPr preferRelativeResize="0"/>
          <p:nvPr/>
        </p:nvPicPr>
        <p:blipFill rotWithShape="1">
          <a:blip r:embed="rId5">
            <a:alphaModFix/>
          </a:blip>
          <a:srcRect l="76656" t="24451" b="49074"/>
          <a:stretch/>
        </p:blipFill>
        <p:spPr>
          <a:xfrm rot="5400000">
            <a:off x="3496961" y="5262256"/>
            <a:ext cx="1764284" cy="2830552"/>
          </a:xfrm>
          <a:prstGeom prst="rect">
            <a:avLst/>
          </a:prstGeom>
          <a:noFill/>
          <a:ln>
            <a:noFill/>
          </a:ln>
        </p:spPr>
      </p:pic>
      <p:pic>
        <p:nvPicPr>
          <p:cNvPr id="1974" name="Google Shape;1974;g382062e5864_0_454" descr="未命名設計 (1)"/>
          <p:cNvPicPr preferRelativeResize="0"/>
          <p:nvPr/>
        </p:nvPicPr>
        <p:blipFill rotWithShape="1">
          <a:blip r:embed="rId5">
            <a:alphaModFix/>
          </a:blip>
          <a:srcRect l="76656" t="74917" b="-169"/>
          <a:stretch/>
        </p:blipFill>
        <p:spPr>
          <a:xfrm rot="5400000">
            <a:off x="447382" y="5342740"/>
            <a:ext cx="1764284" cy="2699792"/>
          </a:xfrm>
          <a:prstGeom prst="rect">
            <a:avLst/>
          </a:prstGeom>
          <a:noFill/>
          <a:ln>
            <a:noFill/>
          </a:ln>
        </p:spPr>
      </p:pic>
      <p:sp>
        <p:nvSpPr>
          <p:cNvPr id="1975" name="Google Shape;1975;g382062e5864_0_454"/>
          <p:cNvSpPr/>
          <p:nvPr/>
        </p:nvSpPr>
        <p:spPr>
          <a:xfrm>
            <a:off x="772459" y="184093"/>
            <a:ext cx="52821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548135"/>
                </a:solidFill>
                <a:latin typeface="Arial"/>
                <a:ea typeface="Arial"/>
                <a:cs typeface="Arial"/>
                <a:sym typeface="Arial"/>
              </a:rPr>
              <a:t>國風國中 11</a:t>
            </a:r>
            <a:r>
              <a:rPr lang="zh-TW" sz="2400">
                <a:solidFill>
                  <a:srgbClr val="548135"/>
                </a:solidFill>
              </a:rPr>
              <a:t>4</a:t>
            </a:r>
            <a:r>
              <a:rPr lang="zh-TW" sz="2400" b="0" i="0" u="none" strike="noStrike" cap="none">
                <a:solidFill>
                  <a:srgbClr val="548135"/>
                </a:solidFill>
                <a:latin typeface="Arial"/>
                <a:ea typeface="Arial"/>
                <a:cs typeface="Arial"/>
                <a:sym typeface="Arial"/>
              </a:rPr>
              <a:t>學年度 教師節感恩活動 </a:t>
            </a:r>
            <a:endParaRPr sz="2400" b="0" i="0" u="none" strike="noStrike" cap="none">
              <a:solidFill>
                <a:srgbClr val="548135"/>
              </a:solidFill>
              <a:latin typeface="Arial"/>
              <a:ea typeface="Arial"/>
              <a:cs typeface="Arial"/>
              <a:sym typeface="Arial"/>
            </a:endParaRPr>
          </a:p>
        </p:txBody>
      </p:sp>
      <p:pic>
        <p:nvPicPr>
          <p:cNvPr id="1976" name="Google Shape;1976;g382062e5864_0_454"/>
          <p:cNvPicPr preferRelativeResize="0"/>
          <p:nvPr/>
        </p:nvPicPr>
        <p:blipFill rotWithShape="1">
          <a:blip r:embed="rId6">
            <a:alphaModFix/>
          </a:blip>
          <a:srcRect/>
          <a:stretch/>
        </p:blipFill>
        <p:spPr>
          <a:xfrm>
            <a:off x="138184" y="46804"/>
            <a:ext cx="634275" cy="634275"/>
          </a:xfrm>
          <a:prstGeom prst="rect">
            <a:avLst/>
          </a:prstGeom>
          <a:noFill/>
          <a:ln>
            <a:noFill/>
          </a:ln>
        </p:spPr>
      </p:pic>
      <p:grpSp>
        <p:nvGrpSpPr>
          <p:cNvPr id="1977" name="Google Shape;1977;g382062e5864_0_454"/>
          <p:cNvGrpSpPr/>
          <p:nvPr/>
        </p:nvGrpSpPr>
        <p:grpSpPr>
          <a:xfrm>
            <a:off x="2699316" y="-113772"/>
            <a:ext cx="7543462" cy="2273808"/>
            <a:chOff x="2699316" y="-113772"/>
            <a:chExt cx="7543462" cy="2273808"/>
          </a:xfrm>
        </p:grpSpPr>
        <p:grpSp>
          <p:nvGrpSpPr>
            <p:cNvPr id="1978" name="Google Shape;1978;g382062e5864_0_454"/>
            <p:cNvGrpSpPr/>
            <p:nvPr/>
          </p:nvGrpSpPr>
          <p:grpSpPr>
            <a:xfrm>
              <a:off x="6915981" y="-113772"/>
              <a:ext cx="3326797" cy="2273808"/>
              <a:chOff x="6518494" y="19393"/>
              <a:chExt cx="3326797" cy="2273808"/>
            </a:xfrm>
          </p:grpSpPr>
          <p:pic>
            <p:nvPicPr>
              <p:cNvPr id="1979" name="Google Shape;1979;g382062e5864_0_454"/>
              <p:cNvPicPr preferRelativeResize="0"/>
              <p:nvPr/>
            </p:nvPicPr>
            <p:blipFill rotWithShape="1">
              <a:blip r:embed="rId7">
                <a:alphaModFix/>
              </a:blip>
              <a:srcRect l="21338" t="2950" r="54525" b="67453"/>
              <a:stretch/>
            </p:blipFill>
            <p:spPr>
              <a:xfrm rot="-470706">
                <a:off x="6631473" y="222277"/>
                <a:ext cx="3100840" cy="1868041"/>
              </a:xfrm>
              <a:prstGeom prst="rect">
                <a:avLst/>
              </a:prstGeom>
              <a:noFill/>
              <a:ln>
                <a:noFill/>
              </a:ln>
            </p:spPr>
          </p:pic>
          <p:grpSp>
            <p:nvGrpSpPr>
              <p:cNvPr id="1980" name="Google Shape;1980;g382062e5864_0_454"/>
              <p:cNvGrpSpPr/>
              <p:nvPr/>
            </p:nvGrpSpPr>
            <p:grpSpPr>
              <a:xfrm>
                <a:off x="7158974" y="592357"/>
                <a:ext cx="2324700" cy="1241888"/>
                <a:chOff x="6822758" y="501521"/>
                <a:chExt cx="2324700" cy="1241888"/>
              </a:xfrm>
            </p:grpSpPr>
            <p:sp>
              <p:nvSpPr>
                <p:cNvPr id="1981" name="Google Shape;1981;g382062e5864_0_454"/>
                <p:cNvSpPr txBox="1"/>
                <p:nvPr/>
              </p:nvSpPr>
              <p:spPr>
                <a:xfrm>
                  <a:off x="6822758" y="501521"/>
                  <a:ext cx="23247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大聲說出</a:t>
                  </a:r>
                  <a:endParaRPr sz="3200" b="1" i="0" u="none" strike="noStrike" cap="none">
                    <a:solidFill>
                      <a:srgbClr val="FF6600"/>
                    </a:solidFill>
                    <a:latin typeface="Arial"/>
                    <a:ea typeface="Arial"/>
                    <a:cs typeface="Arial"/>
                    <a:sym typeface="Arial"/>
                  </a:endParaRPr>
                </a:p>
              </p:txBody>
            </p:sp>
            <p:sp>
              <p:nvSpPr>
                <p:cNvPr id="1982" name="Google Shape;1982;g382062e5864_0_454"/>
                <p:cNvSpPr/>
                <p:nvPr/>
              </p:nvSpPr>
              <p:spPr>
                <a:xfrm rot="-654668">
                  <a:off x="7094274" y="1102348"/>
                  <a:ext cx="633961" cy="5847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我</a:t>
                  </a:r>
                  <a:endParaRPr/>
                </a:p>
              </p:txBody>
            </p:sp>
            <p:sp>
              <p:nvSpPr>
                <p:cNvPr id="1983" name="Google Shape;1983;g382062e5864_0_454"/>
                <p:cNvSpPr/>
                <p:nvPr/>
              </p:nvSpPr>
              <p:spPr>
                <a:xfrm>
                  <a:off x="7663532" y="1035409"/>
                  <a:ext cx="6354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4000" b="1" i="0" u="none" strike="noStrike" cap="none">
                      <a:solidFill>
                        <a:srgbClr val="FF6600"/>
                      </a:solidFill>
                      <a:latin typeface="Arial"/>
                      <a:ea typeface="Arial"/>
                      <a:cs typeface="Arial"/>
                      <a:sym typeface="Arial"/>
                    </a:rPr>
                    <a:t>愛</a:t>
                  </a:r>
                  <a:endParaRPr/>
                </a:p>
              </p:txBody>
            </p:sp>
            <p:sp>
              <p:nvSpPr>
                <p:cNvPr id="1984" name="Google Shape;1984;g382062e5864_0_454"/>
                <p:cNvSpPr/>
                <p:nvPr/>
              </p:nvSpPr>
              <p:spPr>
                <a:xfrm rot="483394">
                  <a:off x="8234177" y="1086324"/>
                  <a:ext cx="595073" cy="5847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你</a:t>
                  </a:r>
                  <a:endParaRPr/>
                </a:p>
              </p:txBody>
            </p:sp>
          </p:grpSp>
          <p:pic>
            <p:nvPicPr>
              <p:cNvPr id="1985" name="Google Shape;1985;g382062e5864_0_454"/>
              <p:cNvPicPr preferRelativeResize="0"/>
              <p:nvPr/>
            </p:nvPicPr>
            <p:blipFill rotWithShape="1">
              <a:blip r:embed="rId8">
                <a:alphaModFix/>
              </a:blip>
              <a:srcRect l="53153" t="26281" r="25811" b="52121"/>
              <a:stretch/>
            </p:blipFill>
            <p:spPr>
              <a:xfrm>
                <a:off x="9151383" y="884745"/>
                <a:ext cx="404031" cy="584776"/>
              </a:xfrm>
              <a:prstGeom prst="rect">
                <a:avLst/>
              </a:prstGeom>
              <a:noFill/>
              <a:ln>
                <a:noFill/>
              </a:ln>
            </p:spPr>
          </p:pic>
        </p:grpSp>
        <p:sp>
          <p:nvSpPr>
            <p:cNvPr id="1986" name="Google Shape;1986;g382062e5864_0_454"/>
            <p:cNvSpPr txBox="1"/>
            <p:nvPr/>
          </p:nvSpPr>
          <p:spPr>
            <a:xfrm>
              <a:off x="2699316" y="746760"/>
              <a:ext cx="4900800" cy="1367700"/>
            </a:xfrm>
            <a:prstGeom prst="rect">
              <a:avLst/>
            </a:prstGeom>
            <a:noFill/>
            <a:ln>
              <a:noFill/>
            </a:ln>
          </p:spPr>
          <p:txBody>
            <a:bodyPr spcFirstLastPara="1" wrap="square" lIns="36575" tIns="36575" rIns="36575" bIns="36575" anchor="t" anchorCtr="0">
              <a:noAutofit/>
            </a:bodyPr>
            <a:lstStyle/>
            <a:p>
              <a:pPr marL="0" marR="0" lvl="0" indent="0" algn="ctr" rtl="0">
                <a:spcBef>
                  <a:spcPts val="0"/>
                </a:spcBef>
                <a:spcAft>
                  <a:spcPts val="0"/>
                </a:spcAft>
                <a:buNone/>
              </a:pPr>
              <a:r>
                <a:rPr lang="zh-TW" sz="8000" b="1" i="0" u="none" strike="noStrike" cap="none">
                  <a:solidFill>
                    <a:srgbClr val="FFFFFF"/>
                  </a:solidFill>
                  <a:latin typeface="Arial"/>
                  <a:ea typeface="Arial"/>
                  <a:cs typeface="Arial"/>
                  <a:sym typeface="Arial"/>
                </a:rPr>
                <a:t>師情話語</a:t>
              </a:r>
              <a:endParaRPr sz="1800" b="1" i="0" u="none" strike="noStrike" cap="none">
                <a:solidFill>
                  <a:srgbClr val="FFFFFF"/>
                </a:solidFill>
                <a:latin typeface="Arial"/>
                <a:ea typeface="Arial"/>
                <a:cs typeface="Arial"/>
                <a:sym typeface="Arial"/>
              </a:endParaRPr>
            </a:p>
          </p:txBody>
        </p:sp>
      </p:grpSp>
      <p:sp>
        <p:nvSpPr>
          <p:cNvPr id="1987" name="Google Shape;1987;g382062e5864_0_454"/>
          <p:cNvSpPr/>
          <p:nvPr/>
        </p:nvSpPr>
        <p:spPr>
          <a:xfrm>
            <a:off x="4110330" y="7011126"/>
            <a:ext cx="3000900" cy="461700"/>
          </a:xfrm>
          <a:prstGeom prst="rect">
            <a:avLst/>
          </a:prstGeom>
          <a:noFill/>
          <a:ln>
            <a:noFill/>
          </a:ln>
          <a:effectLst>
            <a:outerShdw blurRad="50800" sx="1000" sy="1000" algn="ctr" rotWithShape="0">
              <a:schemeClr val="lt1"/>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8D5E2F"/>
                </a:solidFill>
                <a:latin typeface="Arial"/>
                <a:ea typeface="Arial"/>
                <a:cs typeface="Arial"/>
                <a:sym typeface="Arial"/>
              </a:rPr>
              <a:t>輔導處邀您共襄盛舉</a:t>
            </a:r>
            <a:endParaRPr sz="2400" b="0" i="0" u="none" strike="noStrike" cap="none">
              <a:solidFill>
                <a:srgbClr val="8D5E2F"/>
              </a:solidFill>
              <a:latin typeface="Calibri"/>
              <a:ea typeface="Calibri"/>
              <a:cs typeface="Calibri"/>
              <a:sym typeface="Calibri"/>
            </a:endParaRPr>
          </a:p>
        </p:txBody>
      </p:sp>
      <p:sp>
        <p:nvSpPr>
          <p:cNvPr id="1988" name="Google Shape;1988;g382062e5864_0_454"/>
          <p:cNvSpPr/>
          <p:nvPr/>
        </p:nvSpPr>
        <p:spPr>
          <a:xfrm>
            <a:off x="591127" y="1904174"/>
            <a:ext cx="9009900" cy="4463400"/>
          </a:xfrm>
          <a:prstGeom prst="rect">
            <a:avLst/>
          </a:prstGeom>
          <a:blipFill rotWithShape="1">
            <a:blip r:embed="rId9">
              <a:alphaModFix amt="20000"/>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89" name="Google Shape;1989;g382062e5864_0_454"/>
          <p:cNvSpPr txBox="1"/>
          <p:nvPr/>
        </p:nvSpPr>
        <p:spPr>
          <a:xfrm>
            <a:off x="1502084" y="2039058"/>
            <a:ext cx="1259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張佳怡</a:t>
            </a:r>
            <a:endParaRPr/>
          </a:p>
        </p:txBody>
      </p:sp>
      <p:sp>
        <p:nvSpPr>
          <p:cNvPr id="1990" name="Google Shape;1990;g382062e5864_0_454"/>
          <p:cNvSpPr txBox="1"/>
          <p:nvPr/>
        </p:nvSpPr>
        <p:spPr>
          <a:xfrm>
            <a:off x="2705664" y="2040269"/>
            <a:ext cx="72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想對</a:t>
            </a:r>
            <a:endParaRPr/>
          </a:p>
        </p:txBody>
      </p:sp>
      <p:sp>
        <p:nvSpPr>
          <p:cNvPr id="1991" name="Google Shape;1991;g382062e5864_0_454"/>
          <p:cNvSpPr txBox="1"/>
          <p:nvPr/>
        </p:nvSpPr>
        <p:spPr>
          <a:xfrm>
            <a:off x="3556396" y="2043544"/>
            <a:ext cx="13320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吳姿嫻</a:t>
            </a:r>
            <a:endParaRPr/>
          </a:p>
        </p:txBody>
      </p:sp>
      <p:sp>
        <p:nvSpPr>
          <p:cNvPr id="1992" name="Google Shape;1992;g382062e5864_0_454"/>
          <p:cNvSpPr txBox="1"/>
          <p:nvPr/>
        </p:nvSpPr>
        <p:spPr>
          <a:xfrm>
            <a:off x="4803275" y="2056193"/>
            <a:ext cx="914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老師說</a:t>
            </a:r>
            <a:endParaRPr/>
          </a:p>
        </p:txBody>
      </p:sp>
      <p:sp>
        <p:nvSpPr>
          <p:cNvPr id="1993" name="Google Shape;1993;g382062e5864_0_454"/>
          <p:cNvSpPr txBox="1"/>
          <p:nvPr/>
        </p:nvSpPr>
        <p:spPr>
          <a:xfrm>
            <a:off x="1064150" y="2753325"/>
            <a:ext cx="7262400" cy="45870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zh-TW" sz="3300">
                <a:solidFill>
                  <a:schemeClr val="dk1"/>
                </a:solidFill>
                <a:latin typeface="DFKai-SB"/>
                <a:ea typeface="DFKai-SB"/>
                <a:cs typeface="DFKai-SB"/>
                <a:sym typeface="DFKai-SB"/>
              </a:rPr>
              <a:t>謝謝老師這兩年的教導，我們在這兩年當中一直惹您生氣，而且我們還常常抱怨連篇，但您總是耐心的教我們，真的辛苦您了，教師節快樂！</a:t>
            </a:r>
            <a:endParaRPr sz="33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33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33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22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2800">
              <a:solidFill>
                <a:schemeClr val="dk1"/>
              </a:solidFill>
              <a:latin typeface="DFKai-SB"/>
              <a:ea typeface="DFKai-SB"/>
              <a:cs typeface="DFKai-SB"/>
              <a:sym typeface="DFKai-SB"/>
            </a:endParaRPr>
          </a:p>
          <a:p>
            <a:pPr marL="0" marR="0" lvl="0" indent="0" algn="l" rtl="0">
              <a:spcBef>
                <a:spcPts val="0"/>
              </a:spcBef>
              <a:spcAft>
                <a:spcPts val="0"/>
              </a:spcAft>
              <a:buNone/>
            </a:pPr>
            <a:endParaRPr sz="4400">
              <a:solidFill>
                <a:schemeClr val="dk1"/>
              </a:solidFill>
              <a:latin typeface="DFKai-SB"/>
              <a:ea typeface="DFKai-SB"/>
              <a:cs typeface="DFKai-SB"/>
              <a:sym typeface="DFKai-SB"/>
            </a:endParaRPr>
          </a:p>
        </p:txBody>
      </p:sp>
      <p:sp>
        <p:nvSpPr>
          <p:cNvPr id="1994" name="Google Shape;1994;g382062e5864_0_454"/>
          <p:cNvSpPr txBox="1"/>
          <p:nvPr/>
        </p:nvSpPr>
        <p:spPr>
          <a:xfrm>
            <a:off x="807369" y="2056193"/>
            <a:ext cx="755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Calibri"/>
                <a:ea typeface="Calibri"/>
                <a:cs typeface="Calibri"/>
                <a:sym typeface="Calibri"/>
              </a:rPr>
              <a:t>920</a:t>
            </a:r>
            <a:endParaRPr/>
          </a:p>
        </p:txBody>
      </p:sp>
      <p:pic>
        <p:nvPicPr>
          <p:cNvPr id="1995" name="Google Shape;1995;g382062e5864_0_454"/>
          <p:cNvPicPr preferRelativeResize="0"/>
          <p:nvPr/>
        </p:nvPicPr>
        <p:blipFill rotWithShape="1">
          <a:blip r:embed="rId10">
            <a:alphaModFix/>
          </a:blip>
          <a:srcRect/>
          <a:stretch/>
        </p:blipFill>
        <p:spPr>
          <a:xfrm>
            <a:off x="7348350" y="4471850"/>
            <a:ext cx="2572900" cy="257287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999"/>
        <p:cNvGrpSpPr/>
        <p:nvPr/>
      </p:nvGrpSpPr>
      <p:grpSpPr>
        <a:xfrm>
          <a:off x="0" y="0"/>
          <a:ext cx="0" cy="0"/>
          <a:chOff x="0" y="0"/>
          <a:chExt cx="0" cy="0"/>
        </a:xfrm>
      </p:grpSpPr>
      <p:pic>
        <p:nvPicPr>
          <p:cNvPr id="2000" name="Google Shape;2000;g382062e5864_0_487" descr="未命名設計 (1)"/>
          <p:cNvPicPr preferRelativeResize="0"/>
          <p:nvPr/>
        </p:nvPicPr>
        <p:blipFill rotWithShape="1">
          <a:blip r:embed="rId3">
            <a:alphaModFix/>
          </a:blip>
          <a:srcRect r="55656" b="82022"/>
          <a:stretch/>
        </p:blipFill>
        <p:spPr>
          <a:xfrm rot="5400000">
            <a:off x="8056536" y="716276"/>
            <a:ext cx="3351558" cy="1922175"/>
          </a:xfrm>
          <a:prstGeom prst="rect">
            <a:avLst/>
          </a:prstGeom>
          <a:noFill/>
          <a:ln>
            <a:noFill/>
          </a:ln>
        </p:spPr>
      </p:pic>
      <p:pic>
        <p:nvPicPr>
          <p:cNvPr id="2001" name="Google Shape;2001;g382062e5864_0_487" descr="未命名設計 (1)"/>
          <p:cNvPicPr preferRelativeResize="0"/>
          <p:nvPr/>
        </p:nvPicPr>
        <p:blipFill rotWithShape="1">
          <a:blip r:embed="rId4">
            <a:alphaModFix/>
          </a:blip>
          <a:srcRect t="21778" r="85905" b="51350"/>
          <a:stretch/>
        </p:blipFill>
        <p:spPr>
          <a:xfrm rot="5400000">
            <a:off x="7313070" y="-902308"/>
            <a:ext cx="1065214" cy="2872999"/>
          </a:xfrm>
          <a:prstGeom prst="rect">
            <a:avLst/>
          </a:prstGeom>
          <a:noFill/>
          <a:ln>
            <a:noFill/>
          </a:ln>
        </p:spPr>
      </p:pic>
      <p:pic>
        <p:nvPicPr>
          <p:cNvPr id="2002" name="Google Shape;2002;g382062e5864_0_487" descr="未命名設計 (1)"/>
          <p:cNvPicPr preferRelativeResize="0"/>
          <p:nvPr/>
        </p:nvPicPr>
        <p:blipFill rotWithShape="1">
          <a:blip r:embed="rId5">
            <a:alphaModFix/>
          </a:blip>
          <a:srcRect t="65462" r="76096"/>
          <a:stretch/>
        </p:blipFill>
        <p:spPr>
          <a:xfrm rot="5400000">
            <a:off x="938098" y="-934920"/>
            <a:ext cx="1793877" cy="3666893"/>
          </a:xfrm>
          <a:prstGeom prst="rect">
            <a:avLst/>
          </a:prstGeom>
          <a:noFill/>
          <a:ln>
            <a:noFill/>
          </a:ln>
        </p:spPr>
      </p:pic>
      <p:pic>
        <p:nvPicPr>
          <p:cNvPr id="2003" name="Google Shape;2003;g382062e5864_0_487" descr="未命名設計 (1)"/>
          <p:cNvPicPr preferRelativeResize="0"/>
          <p:nvPr/>
        </p:nvPicPr>
        <p:blipFill rotWithShape="1">
          <a:blip r:embed="rId5">
            <a:alphaModFix/>
          </a:blip>
          <a:srcRect l="56531" b="77862"/>
          <a:stretch/>
        </p:blipFill>
        <p:spPr>
          <a:xfrm rot="5400000">
            <a:off x="7867303" y="4733578"/>
            <a:ext cx="3285352" cy="2366847"/>
          </a:xfrm>
          <a:prstGeom prst="rect">
            <a:avLst/>
          </a:prstGeom>
          <a:noFill/>
          <a:ln>
            <a:noFill/>
          </a:ln>
        </p:spPr>
      </p:pic>
      <p:pic>
        <p:nvPicPr>
          <p:cNvPr id="2004" name="Google Shape;2004;g382062e5864_0_487" descr="未命名設計 (1)"/>
          <p:cNvPicPr preferRelativeResize="0"/>
          <p:nvPr/>
        </p:nvPicPr>
        <p:blipFill rotWithShape="1">
          <a:blip r:embed="rId5">
            <a:alphaModFix/>
          </a:blip>
          <a:srcRect l="76656" t="24451" b="49074"/>
          <a:stretch/>
        </p:blipFill>
        <p:spPr>
          <a:xfrm rot="5400000">
            <a:off x="3496961" y="5262256"/>
            <a:ext cx="1764284" cy="2830552"/>
          </a:xfrm>
          <a:prstGeom prst="rect">
            <a:avLst/>
          </a:prstGeom>
          <a:noFill/>
          <a:ln>
            <a:noFill/>
          </a:ln>
        </p:spPr>
      </p:pic>
      <p:pic>
        <p:nvPicPr>
          <p:cNvPr id="2005" name="Google Shape;2005;g382062e5864_0_487" descr="未命名設計 (1)"/>
          <p:cNvPicPr preferRelativeResize="0"/>
          <p:nvPr/>
        </p:nvPicPr>
        <p:blipFill rotWithShape="1">
          <a:blip r:embed="rId5">
            <a:alphaModFix/>
          </a:blip>
          <a:srcRect l="76656" t="74917" b="-169"/>
          <a:stretch/>
        </p:blipFill>
        <p:spPr>
          <a:xfrm rot="5400000">
            <a:off x="447382" y="5342740"/>
            <a:ext cx="1764284" cy="2699792"/>
          </a:xfrm>
          <a:prstGeom prst="rect">
            <a:avLst/>
          </a:prstGeom>
          <a:noFill/>
          <a:ln>
            <a:noFill/>
          </a:ln>
        </p:spPr>
      </p:pic>
      <p:sp>
        <p:nvSpPr>
          <p:cNvPr id="2006" name="Google Shape;2006;g382062e5864_0_487"/>
          <p:cNvSpPr/>
          <p:nvPr/>
        </p:nvSpPr>
        <p:spPr>
          <a:xfrm>
            <a:off x="772459" y="184093"/>
            <a:ext cx="52821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548135"/>
                </a:solidFill>
                <a:latin typeface="Arial"/>
                <a:ea typeface="Arial"/>
                <a:cs typeface="Arial"/>
                <a:sym typeface="Arial"/>
              </a:rPr>
              <a:t>國風國中 11</a:t>
            </a:r>
            <a:r>
              <a:rPr lang="zh-TW" sz="2400">
                <a:solidFill>
                  <a:srgbClr val="548135"/>
                </a:solidFill>
              </a:rPr>
              <a:t>4</a:t>
            </a:r>
            <a:r>
              <a:rPr lang="zh-TW" sz="2400" b="0" i="0" u="none" strike="noStrike" cap="none">
                <a:solidFill>
                  <a:srgbClr val="548135"/>
                </a:solidFill>
                <a:latin typeface="Arial"/>
                <a:ea typeface="Arial"/>
                <a:cs typeface="Arial"/>
                <a:sym typeface="Arial"/>
              </a:rPr>
              <a:t>學年度 教師節感恩活動 </a:t>
            </a:r>
            <a:endParaRPr sz="2400" b="0" i="0" u="none" strike="noStrike" cap="none">
              <a:solidFill>
                <a:srgbClr val="548135"/>
              </a:solidFill>
              <a:latin typeface="Arial"/>
              <a:ea typeface="Arial"/>
              <a:cs typeface="Arial"/>
              <a:sym typeface="Arial"/>
            </a:endParaRPr>
          </a:p>
        </p:txBody>
      </p:sp>
      <p:pic>
        <p:nvPicPr>
          <p:cNvPr id="2007" name="Google Shape;2007;g382062e5864_0_487"/>
          <p:cNvPicPr preferRelativeResize="0"/>
          <p:nvPr/>
        </p:nvPicPr>
        <p:blipFill rotWithShape="1">
          <a:blip r:embed="rId6">
            <a:alphaModFix/>
          </a:blip>
          <a:srcRect/>
          <a:stretch/>
        </p:blipFill>
        <p:spPr>
          <a:xfrm>
            <a:off x="138184" y="46804"/>
            <a:ext cx="634275" cy="634275"/>
          </a:xfrm>
          <a:prstGeom prst="rect">
            <a:avLst/>
          </a:prstGeom>
          <a:noFill/>
          <a:ln>
            <a:noFill/>
          </a:ln>
        </p:spPr>
      </p:pic>
      <p:grpSp>
        <p:nvGrpSpPr>
          <p:cNvPr id="2008" name="Google Shape;2008;g382062e5864_0_487"/>
          <p:cNvGrpSpPr/>
          <p:nvPr/>
        </p:nvGrpSpPr>
        <p:grpSpPr>
          <a:xfrm>
            <a:off x="2699316" y="-113772"/>
            <a:ext cx="7543462" cy="2273808"/>
            <a:chOff x="2699316" y="-113772"/>
            <a:chExt cx="7543462" cy="2273808"/>
          </a:xfrm>
        </p:grpSpPr>
        <p:grpSp>
          <p:nvGrpSpPr>
            <p:cNvPr id="2009" name="Google Shape;2009;g382062e5864_0_487"/>
            <p:cNvGrpSpPr/>
            <p:nvPr/>
          </p:nvGrpSpPr>
          <p:grpSpPr>
            <a:xfrm>
              <a:off x="6915981" y="-113772"/>
              <a:ext cx="3326797" cy="2273808"/>
              <a:chOff x="6518494" y="19393"/>
              <a:chExt cx="3326797" cy="2273808"/>
            </a:xfrm>
          </p:grpSpPr>
          <p:pic>
            <p:nvPicPr>
              <p:cNvPr id="2010" name="Google Shape;2010;g382062e5864_0_487"/>
              <p:cNvPicPr preferRelativeResize="0"/>
              <p:nvPr/>
            </p:nvPicPr>
            <p:blipFill rotWithShape="1">
              <a:blip r:embed="rId7">
                <a:alphaModFix/>
              </a:blip>
              <a:srcRect l="21338" t="2950" r="54525" b="67453"/>
              <a:stretch/>
            </p:blipFill>
            <p:spPr>
              <a:xfrm rot="-470706">
                <a:off x="6631473" y="222277"/>
                <a:ext cx="3100840" cy="1868041"/>
              </a:xfrm>
              <a:prstGeom prst="rect">
                <a:avLst/>
              </a:prstGeom>
              <a:noFill/>
              <a:ln>
                <a:noFill/>
              </a:ln>
            </p:spPr>
          </p:pic>
          <p:grpSp>
            <p:nvGrpSpPr>
              <p:cNvPr id="2011" name="Google Shape;2011;g382062e5864_0_487"/>
              <p:cNvGrpSpPr/>
              <p:nvPr/>
            </p:nvGrpSpPr>
            <p:grpSpPr>
              <a:xfrm>
                <a:off x="7158974" y="592357"/>
                <a:ext cx="2324700" cy="1241888"/>
                <a:chOff x="6822758" y="501521"/>
                <a:chExt cx="2324700" cy="1241888"/>
              </a:xfrm>
            </p:grpSpPr>
            <p:sp>
              <p:nvSpPr>
                <p:cNvPr id="2012" name="Google Shape;2012;g382062e5864_0_487"/>
                <p:cNvSpPr txBox="1"/>
                <p:nvPr/>
              </p:nvSpPr>
              <p:spPr>
                <a:xfrm>
                  <a:off x="6822758" y="501521"/>
                  <a:ext cx="23247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大聲說出</a:t>
                  </a:r>
                  <a:endParaRPr sz="3200" b="1" i="0" u="none" strike="noStrike" cap="none">
                    <a:solidFill>
                      <a:srgbClr val="FF6600"/>
                    </a:solidFill>
                    <a:latin typeface="Arial"/>
                    <a:ea typeface="Arial"/>
                    <a:cs typeface="Arial"/>
                    <a:sym typeface="Arial"/>
                  </a:endParaRPr>
                </a:p>
              </p:txBody>
            </p:sp>
            <p:sp>
              <p:nvSpPr>
                <p:cNvPr id="2013" name="Google Shape;2013;g382062e5864_0_487"/>
                <p:cNvSpPr/>
                <p:nvPr/>
              </p:nvSpPr>
              <p:spPr>
                <a:xfrm rot="-654668">
                  <a:off x="7094274" y="1102348"/>
                  <a:ext cx="633961" cy="5847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我</a:t>
                  </a:r>
                  <a:endParaRPr/>
                </a:p>
              </p:txBody>
            </p:sp>
            <p:sp>
              <p:nvSpPr>
                <p:cNvPr id="2014" name="Google Shape;2014;g382062e5864_0_487"/>
                <p:cNvSpPr/>
                <p:nvPr/>
              </p:nvSpPr>
              <p:spPr>
                <a:xfrm>
                  <a:off x="7663532" y="1035409"/>
                  <a:ext cx="6354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4000" b="1" i="0" u="none" strike="noStrike" cap="none">
                      <a:solidFill>
                        <a:srgbClr val="FF6600"/>
                      </a:solidFill>
                      <a:latin typeface="Arial"/>
                      <a:ea typeface="Arial"/>
                      <a:cs typeface="Arial"/>
                      <a:sym typeface="Arial"/>
                    </a:rPr>
                    <a:t>愛</a:t>
                  </a:r>
                  <a:endParaRPr/>
                </a:p>
              </p:txBody>
            </p:sp>
            <p:sp>
              <p:nvSpPr>
                <p:cNvPr id="2015" name="Google Shape;2015;g382062e5864_0_487"/>
                <p:cNvSpPr/>
                <p:nvPr/>
              </p:nvSpPr>
              <p:spPr>
                <a:xfrm rot="483394">
                  <a:off x="8234177" y="1086324"/>
                  <a:ext cx="595073" cy="5847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你</a:t>
                  </a:r>
                  <a:endParaRPr/>
                </a:p>
              </p:txBody>
            </p:sp>
          </p:grpSp>
          <p:pic>
            <p:nvPicPr>
              <p:cNvPr id="2016" name="Google Shape;2016;g382062e5864_0_487"/>
              <p:cNvPicPr preferRelativeResize="0"/>
              <p:nvPr/>
            </p:nvPicPr>
            <p:blipFill rotWithShape="1">
              <a:blip r:embed="rId8">
                <a:alphaModFix/>
              </a:blip>
              <a:srcRect l="53153" t="26281" r="25811" b="52121"/>
              <a:stretch/>
            </p:blipFill>
            <p:spPr>
              <a:xfrm>
                <a:off x="9151383" y="884745"/>
                <a:ext cx="404031" cy="584776"/>
              </a:xfrm>
              <a:prstGeom prst="rect">
                <a:avLst/>
              </a:prstGeom>
              <a:noFill/>
              <a:ln>
                <a:noFill/>
              </a:ln>
            </p:spPr>
          </p:pic>
        </p:grpSp>
        <p:sp>
          <p:nvSpPr>
            <p:cNvPr id="2017" name="Google Shape;2017;g382062e5864_0_487"/>
            <p:cNvSpPr txBox="1"/>
            <p:nvPr/>
          </p:nvSpPr>
          <p:spPr>
            <a:xfrm>
              <a:off x="2699316" y="746760"/>
              <a:ext cx="4900800" cy="1367700"/>
            </a:xfrm>
            <a:prstGeom prst="rect">
              <a:avLst/>
            </a:prstGeom>
            <a:noFill/>
            <a:ln>
              <a:noFill/>
            </a:ln>
          </p:spPr>
          <p:txBody>
            <a:bodyPr spcFirstLastPara="1" wrap="square" lIns="36575" tIns="36575" rIns="36575" bIns="36575" anchor="t" anchorCtr="0">
              <a:noAutofit/>
            </a:bodyPr>
            <a:lstStyle/>
            <a:p>
              <a:pPr marL="0" marR="0" lvl="0" indent="0" algn="ctr" rtl="0">
                <a:spcBef>
                  <a:spcPts val="0"/>
                </a:spcBef>
                <a:spcAft>
                  <a:spcPts val="0"/>
                </a:spcAft>
                <a:buNone/>
              </a:pPr>
              <a:r>
                <a:rPr lang="zh-TW" sz="8000" b="1" i="0" u="none" strike="noStrike" cap="none">
                  <a:solidFill>
                    <a:srgbClr val="FFFFFF"/>
                  </a:solidFill>
                  <a:latin typeface="Arial"/>
                  <a:ea typeface="Arial"/>
                  <a:cs typeface="Arial"/>
                  <a:sym typeface="Arial"/>
                </a:rPr>
                <a:t>師情話語</a:t>
              </a:r>
              <a:endParaRPr sz="1800" b="1" i="0" u="none" strike="noStrike" cap="none">
                <a:solidFill>
                  <a:srgbClr val="FFFFFF"/>
                </a:solidFill>
                <a:latin typeface="Arial"/>
                <a:ea typeface="Arial"/>
                <a:cs typeface="Arial"/>
                <a:sym typeface="Arial"/>
              </a:endParaRPr>
            </a:p>
          </p:txBody>
        </p:sp>
      </p:grpSp>
      <p:sp>
        <p:nvSpPr>
          <p:cNvPr id="2018" name="Google Shape;2018;g382062e5864_0_487"/>
          <p:cNvSpPr/>
          <p:nvPr/>
        </p:nvSpPr>
        <p:spPr>
          <a:xfrm>
            <a:off x="4110330" y="7011126"/>
            <a:ext cx="3000900" cy="461700"/>
          </a:xfrm>
          <a:prstGeom prst="rect">
            <a:avLst/>
          </a:prstGeom>
          <a:noFill/>
          <a:ln>
            <a:noFill/>
          </a:ln>
          <a:effectLst>
            <a:outerShdw blurRad="50800" sx="1000" sy="1000" algn="ctr" rotWithShape="0">
              <a:schemeClr val="lt1"/>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8D5E2F"/>
                </a:solidFill>
                <a:latin typeface="Arial"/>
                <a:ea typeface="Arial"/>
                <a:cs typeface="Arial"/>
                <a:sym typeface="Arial"/>
              </a:rPr>
              <a:t>輔導處邀您共襄盛舉</a:t>
            </a:r>
            <a:endParaRPr sz="2400" b="0" i="0" u="none" strike="noStrike" cap="none">
              <a:solidFill>
                <a:srgbClr val="8D5E2F"/>
              </a:solidFill>
              <a:latin typeface="Calibri"/>
              <a:ea typeface="Calibri"/>
              <a:cs typeface="Calibri"/>
              <a:sym typeface="Calibri"/>
            </a:endParaRPr>
          </a:p>
        </p:txBody>
      </p:sp>
      <p:sp>
        <p:nvSpPr>
          <p:cNvPr id="2019" name="Google Shape;2019;g382062e5864_0_487"/>
          <p:cNvSpPr/>
          <p:nvPr/>
        </p:nvSpPr>
        <p:spPr>
          <a:xfrm>
            <a:off x="591127" y="1904174"/>
            <a:ext cx="9009900" cy="4463400"/>
          </a:xfrm>
          <a:prstGeom prst="rect">
            <a:avLst/>
          </a:prstGeom>
          <a:blipFill rotWithShape="1">
            <a:blip r:embed="rId9">
              <a:alphaModFix amt="20000"/>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20" name="Google Shape;2020;g382062e5864_0_487"/>
          <p:cNvSpPr txBox="1"/>
          <p:nvPr/>
        </p:nvSpPr>
        <p:spPr>
          <a:xfrm>
            <a:off x="1502084" y="2039058"/>
            <a:ext cx="1259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陸均澔</a:t>
            </a:r>
            <a:endParaRPr/>
          </a:p>
        </p:txBody>
      </p:sp>
      <p:sp>
        <p:nvSpPr>
          <p:cNvPr id="2021" name="Google Shape;2021;g382062e5864_0_487"/>
          <p:cNvSpPr txBox="1"/>
          <p:nvPr/>
        </p:nvSpPr>
        <p:spPr>
          <a:xfrm>
            <a:off x="2705664" y="2040269"/>
            <a:ext cx="72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想對</a:t>
            </a:r>
            <a:endParaRPr/>
          </a:p>
        </p:txBody>
      </p:sp>
      <p:sp>
        <p:nvSpPr>
          <p:cNvPr id="2022" name="Google Shape;2022;g382062e5864_0_487"/>
          <p:cNvSpPr txBox="1"/>
          <p:nvPr/>
        </p:nvSpPr>
        <p:spPr>
          <a:xfrm>
            <a:off x="3556396" y="2043544"/>
            <a:ext cx="13320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黃惠君</a:t>
            </a:r>
            <a:endParaRPr/>
          </a:p>
        </p:txBody>
      </p:sp>
      <p:sp>
        <p:nvSpPr>
          <p:cNvPr id="2023" name="Google Shape;2023;g382062e5864_0_487"/>
          <p:cNvSpPr txBox="1"/>
          <p:nvPr/>
        </p:nvSpPr>
        <p:spPr>
          <a:xfrm>
            <a:off x="4803275" y="2056193"/>
            <a:ext cx="914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老師說</a:t>
            </a:r>
            <a:endParaRPr/>
          </a:p>
        </p:txBody>
      </p:sp>
      <p:sp>
        <p:nvSpPr>
          <p:cNvPr id="2024" name="Google Shape;2024;g382062e5864_0_487"/>
          <p:cNvSpPr txBox="1"/>
          <p:nvPr/>
        </p:nvSpPr>
        <p:spPr>
          <a:xfrm>
            <a:off x="1064150" y="2753325"/>
            <a:ext cx="7262400" cy="50949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zh-TW" sz="3300">
                <a:solidFill>
                  <a:schemeClr val="dk1"/>
                </a:solidFill>
                <a:latin typeface="DFKai-SB"/>
                <a:ea typeface="DFKai-SB"/>
                <a:cs typeface="DFKai-SB"/>
                <a:sym typeface="DFKai-SB"/>
              </a:rPr>
              <a:t>老師，感謝您這兩年來的耐心教導，不只教會我們知識，更教會我們做人。您的鼓勵一直是我前進的動力，祝您教師節快樂，身體健康，天天開心！</a:t>
            </a:r>
            <a:endParaRPr sz="33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33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33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22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2800">
              <a:solidFill>
                <a:schemeClr val="dk1"/>
              </a:solidFill>
              <a:latin typeface="DFKai-SB"/>
              <a:ea typeface="DFKai-SB"/>
              <a:cs typeface="DFKai-SB"/>
              <a:sym typeface="DFKai-SB"/>
            </a:endParaRPr>
          </a:p>
          <a:p>
            <a:pPr marL="0" marR="0" lvl="0" indent="0" algn="l" rtl="0">
              <a:spcBef>
                <a:spcPts val="0"/>
              </a:spcBef>
              <a:spcAft>
                <a:spcPts val="0"/>
              </a:spcAft>
              <a:buNone/>
            </a:pPr>
            <a:endParaRPr sz="4400">
              <a:solidFill>
                <a:schemeClr val="dk1"/>
              </a:solidFill>
              <a:latin typeface="DFKai-SB"/>
              <a:ea typeface="DFKai-SB"/>
              <a:cs typeface="DFKai-SB"/>
              <a:sym typeface="DFKai-SB"/>
            </a:endParaRPr>
          </a:p>
        </p:txBody>
      </p:sp>
      <p:sp>
        <p:nvSpPr>
          <p:cNvPr id="2025" name="Google Shape;2025;g382062e5864_0_487"/>
          <p:cNvSpPr txBox="1"/>
          <p:nvPr/>
        </p:nvSpPr>
        <p:spPr>
          <a:xfrm>
            <a:off x="807369" y="2056193"/>
            <a:ext cx="755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Calibri"/>
                <a:ea typeface="Calibri"/>
                <a:cs typeface="Calibri"/>
                <a:sym typeface="Calibri"/>
              </a:rPr>
              <a:t>920</a:t>
            </a:r>
            <a:endParaRPr/>
          </a:p>
        </p:txBody>
      </p:sp>
      <p:pic>
        <p:nvPicPr>
          <p:cNvPr id="2026" name="Google Shape;2026;g382062e5864_0_487"/>
          <p:cNvPicPr preferRelativeResize="0"/>
          <p:nvPr/>
        </p:nvPicPr>
        <p:blipFill rotWithShape="1">
          <a:blip r:embed="rId10">
            <a:alphaModFix/>
          </a:blip>
          <a:srcRect/>
          <a:stretch/>
        </p:blipFill>
        <p:spPr>
          <a:xfrm>
            <a:off x="7348350" y="4471850"/>
            <a:ext cx="2572900" cy="257287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2030"/>
        <p:cNvGrpSpPr/>
        <p:nvPr/>
      </p:nvGrpSpPr>
      <p:grpSpPr>
        <a:xfrm>
          <a:off x="0" y="0"/>
          <a:ext cx="0" cy="0"/>
          <a:chOff x="0" y="0"/>
          <a:chExt cx="0" cy="0"/>
        </a:xfrm>
      </p:grpSpPr>
      <p:pic>
        <p:nvPicPr>
          <p:cNvPr id="2031" name="Google Shape;2031;g382062e5864_0_520" descr="未命名設計 (1)"/>
          <p:cNvPicPr preferRelativeResize="0"/>
          <p:nvPr/>
        </p:nvPicPr>
        <p:blipFill rotWithShape="1">
          <a:blip r:embed="rId3">
            <a:alphaModFix/>
          </a:blip>
          <a:srcRect r="55656" b="82022"/>
          <a:stretch/>
        </p:blipFill>
        <p:spPr>
          <a:xfrm rot="5400000">
            <a:off x="8056536" y="716276"/>
            <a:ext cx="3351558" cy="1922175"/>
          </a:xfrm>
          <a:prstGeom prst="rect">
            <a:avLst/>
          </a:prstGeom>
          <a:noFill/>
          <a:ln>
            <a:noFill/>
          </a:ln>
        </p:spPr>
      </p:pic>
      <p:pic>
        <p:nvPicPr>
          <p:cNvPr id="2032" name="Google Shape;2032;g382062e5864_0_520" descr="未命名設計 (1)"/>
          <p:cNvPicPr preferRelativeResize="0"/>
          <p:nvPr/>
        </p:nvPicPr>
        <p:blipFill rotWithShape="1">
          <a:blip r:embed="rId4">
            <a:alphaModFix/>
          </a:blip>
          <a:srcRect t="21778" r="85905" b="51350"/>
          <a:stretch/>
        </p:blipFill>
        <p:spPr>
          <a:xfrm rot="5400000">
            <a:off x="7313070" y="-902308"/>
            <a:ext cx="1065214" cy="2872999"/>
          </a:xfrm>
          <a:prstGeom prst="rect">
            <a:avLst/>
          </a:prstGeom>
          <a:noFill/>
          <a:ln>
            <a:noFill/>
          </a:ln>
        </p:spPr>
      </p:pic>
      <p:pic>
        <p:nvPicPr>
          <p:cNvPr id="2033" name="Google Shape;2033;g382062e5864_0_520" descr="未命名設計 (1)"/>
          <p:cNvPicPr preferRelativeResize="0"/>
          <p:nvPr/>
        </p:nvPicPr>
        <p:blipFill rotWithShape="1">
          <a:blip r:embed="rId5">
            <a:alphaModFix/>
          </a:blip>
          <a:srcRect t="65462" r="76096"/>
          <a:stretch/>
        </p:blipFill>
        <p:spPr>
          <a:xfrm rot="5400000">
            <a:off x="938098" y="-934920"/>
            <a:ext cx="1793877" cy="3666893"/>
          </a:xfrm>
          <a:prstGeom prst="rect">
            <a:avLst/>
          </a:prstGeom>
          <a:noFill/>
          <a:ln>
            <a:noFill/>
          </a:ln>
        </p:spPr>
      </p:pic>
      <p:pic>
        <p:nvPicPr>
          <p:cNvPr id="2034" name="Google Shape;2034;g382062e5864_0_520" descr="未命名設計 (1)"/>
          <p:cNvPicPr preferRelativeResize="0"/>
          <p:nvPr/>
        </p:nvPicPr>
        <p:blipFill rotWithShape="1">
          <a:blip r:embed="rId5">
            <a:alphaModFix/>
          </a:blip>
          <a:srcRect l="56531" b="77862"/>
          <a:stretch/>
        </p:blipFill>
        <p:spPr>
          <a:xfrm rot="5400000">
            <a:off x="7867303" y="4733578"/>
            <a:ext cx="3285352" cy="2366847"/>
          </a:xfrm>
          <a:prstGeom prst="rect">
            <a:avLst/>
          </a:prstGeom>
          <a:noFill/>
          <a:ln>
            <a:noFill/>
          </a:ln>
        </p:spPr>
      </p:pic>
      <p:pic>
        <p:nvPicPr>
          <p:cNvPr id="2035" name="Google Shape;2035;g382062e5864_0_520" descr="未命名設計 (1)"/>
          <p:cNvPicPr preferRelativeResize="0"/>
          <p:nvPr/>
        </p:nvPicPr>
        <p:blipFill rotWithShape="1">
          <a:blip r:embed="rId5">
            <a:alphaModFix/>
          </a:blip>
          <a:srcRect l="76656" t="24451" b="49074"/>
          <a:stretch/>
        </p:blipFill>
        <p:spPr>
          <a:xfrm rot="5400000">
            <a:off x="3496961" y="5262256"/>
            <a:ext cx="1764284" cy="2830552"/>
          </a:xfrm>
          <a:prstGeom prst="rect">
            <a:avLst/>
          </a:prstGeom>
          <a:noFill/>
          <a:ln>
            <a:noFill/>
          </a:ln>
        </p:spPr>
      </p:pic>
      <p:pic>
        <p:nvPicPr>
          <p:cNvPr id="2036" name="Google Shape;2036;g382062e5864_0_520" descr="未命名設計 (1)"/>
          <p:cNvPicPr preferRelativeResize="0"/>
          <p:nvPr/>
        </p:nvPicPr>
        <p:blipFill rotWithShape="1">
          <a:blip r:embed="rId5">
            <a:alphaModFix/>
          </a:blip>
          <a:srcRect l="76656" t="74917" b="-169"/>
          <a:stretch/>
        </p:blipFill>
        <p:spPr>
          <a:xfrm rot="5400000">
            <a:off x="447382" y="5342740"/>
            <a:ext cx="1764284" cy="2699792"/>
          </a:xfrm>
          <a:prstGeom prst="rect">
            <a:avLst/>
          </a:prstGeom>
          <a:noFill/>
          <a:ln>
            <a:noFill/>
          </a:ln>
        </p:spPr>
      </p:pic>
      <p:sp>
        <p:nvSpPr>
          <p:cNvPr id="2037" name="Google Shape;2037;g382062e5864_0_520"/>
          <p:cNvSpPr/>
          <p:nvPr/>
        </p:nvSpPr>
        <p:spPr>
          <a:xfrm>
            <a:off x="772459" y="184093"/>
            <a:ext cx="52821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548135"/>
                </a:solidFill>
                <a:latin typeface="Arial"/>
                <a:ea typeface="Arial"/>
                <a:cs typeface="Arial"/>
                <a:sym typeface="Arial"/>
              </a:rPr>
              <a:t>國風國中 11</a:t>
            </a:r>
            <a:r>
              <a:rPr lang="zh-TW" sz="2400">
                <a:solidFill>
                  <a:srgbClr val="548135"/>
                </a:solidFill>
              </a:rPr>
              <a:t>4</a:t>
            </a:r>
            <a:r>
              <a:rPr lang="zh-TW" sz="2400" b="0" i="0" u="none" strike="noStrike" cap="none">
                <a:solidFill>
                  <a:srgbClr val="548135"/>
                </a:solidFill>
                <a:latin typeface="Arial"/>
                <a:ea typeface="Arial"/>
                <a:cs typeface="Arial"/>
                <a:sym typeface="Arial"/>
              </a:rPr>
              <a:t>學年度 教師節感恩活動 </a:t>
            </a:r>
            <a:endParaRPr sz="2400" b="0" i="0" u="none" strike="noStrike" cap="none">
              <a:solidFill>
                <a:srgbClr val="548135"/>
              </a:solidFill>
              <a:latin typeface="Arial"/>
              <a:ea typeface="Arial"/>
              <a:cs typeface="Arial"/>
              <a:sym typeface="Arial"/>
            </a:endParaRPr>
          </a:p>
        </p:txBody>
      </p:sp>
      <p:pic>
        <p:nvPicPr>
          <p:cNvPr id="2038" name="Google Shape;2038;g382062e5864_0_520"/>
          <p:cNvPicPr preferRelativeResize="0"/>
          <p:nvPr/>
        </p:nvPicPr>
        <p:blipFill rotWithShape="1">
          <a:blip r:embed="rId6">
            <a:alphaModFix/>
          </a:blip>
          <a:srcRect/>
          <a:stretch/>
        </p:blipFill>
        <p:spPr>
          <a:xfrm>
            <a:off x="138184" y="46804"/>
            <a:ext cx="634275" cy="634275"/>
          </a:xfrm>
          <a:prstGeom prst="rect">
            <a:avLst/>
          </a:prstGeom>
          <a:noFill/>
          <a:ln>
            <a:noFill/>
          </a:ln>
        </p:spPr>
      </p:pic>
      <p:grpSp>
        <p:nvGrpSpPr>
          <p:cNvPr id="2039" name="Google Shape;2039;g382062e5864_0_520"/>
          <p:cNvGrpSpPr/>
          <p:nvPr/>
        </p:nvGrpSpPr>
        <p:grpSpPr>
          <a:xfrm>
            <a:off x="2699316" y="-113772"/>
            <a:ext cx="7543462" cy="2273808"/>
            <a:chOff x="2699316" y="-113772"/>
            <a:chExt cx="7543462" cy="2273808"/>
          </a:xfrm>
        </p:grpSpPr>
        <p:grpSp>
          <p:nvGrpSpPr>
            <p:cNvPr id="2040" name="Google Shape;2040;g382062e5864_0_520"/>
            <p:cNvGrpSpPr/>
            <p:nvPr/>
          </p:nvGrpSpPr>
          <p:grpSpPr>
            <a:xfrm>
              <a:off x="6915981" y="-113772"/>
              <a:ext cx="3326797" cy="2273808"/>
              <a:chOff x="6518494" y="19393"/>
              <a:chExt cx="3326797" cy="2273808"/>
            </a:xfrm>
          </p:grpSpPr>
          <p:pic>
            <p:nvPicPr>
              <p:cNvPr id="2041" name="Google Shape;2041;g382062e5864_0_520"/>
              <p:cNvPicPr preferRelativeResize="0"/>
              <p:nvPr/>
            </p:nvPicPr>
            <p:blipFill rotWithShape="1">
              <a:blip r:embed="rId7">
                <a:alphaModFix/>
              </a:blip>
              <a:srcRect l="21338" t="2950" r="54525" b="67453"/>
              <a:stretch/>
            </p:blipFill>
            <p:spPr>
              <a:xfrm rot="-470706">
                <a:off x="6631473" y="222277"/>
                <a:ext cx="3100840" cy="1868041"/>
              </a:xfrm>
              <a:prstGeom prst="rect">
                <a:avLst/>
              </a:prstGeom>
              <a:noFill/>
              <a:ln>
                <a:noFill/>
              </a:ln>
            </p:spPr>
          </p:pic>
          <p:grpSp>
            <p:nvGrpSpPr>
              <p:cNvPr id="2042" name="Google Shape;2042;g382062e5864_0_520"/>
              <p:cNvGrpSpPr/>
              <p:nvPr/>
            </p:nvGrpSpPr>
            <p:grpSpPr>
              <a:xfrm>
                <a:off x="7158974" y="592357"/>
                <a:ext cx="2324700" cy="1241888"/>
                <a:chOff x="6822758" y="501521"/>
                <a:chExt cx="2324700" cy="1241888"/>
              </a:xfrm>
            </p:grpSpPr>
            <p:sp>
              <p:nvSpPr>
                <p:cNvPr id="2043" name="Google Shape;2043;g382062e5864_0_520"/>
                <p:cNvSpPr txBox="1"/>
                <p:nvPr/>
              </p:nvSpPr>
              <p:spPr>
                <a:xfrm>
                  <a:off x="6822758" y="501521"/>
                  <a:ext cx="23247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大聲說出</a:t>
                  </a:r>
                  <a:endParaRPr sz="3200" b="1" i="0" u="none" strike="noStrike" cap="none">
                    <a:solidFill>
                      <a:srgbClr val="FF6600"/>
                    </a:solidFill>
                    <a:latin typeface="Arial"/>
                    <a:ea typeface="Arial"/>
                    <a:cs typeface="Arial"/>
                    <a:sym typeface="Arial"/>
                  </a:endParaRPr>
                </a:p>
              </p:txBody>
            </p:sp>
            <p:sp>
              <p:nvSpPr>
                <p:cNvPr id="2044" name="Google Shape;2044;g382062e5864_0_520"/>
                <p:cNvSpPr/>
                <p:nvPr/>
              </p:nvSpPr>
              <p:spPr>
                <a:xfrm rot="-654668">
                  <a:off x="7094274" y="1102348"/>
                  <a:ext cx="633961" cy="5847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我</a:t>
                  </a:r>
                  <a:endParaRPr/>
                </a:p>
              </p:txBody>
            </p:sp>
            <p:sp>
              <p:nvSpPr>
                <p:cNvPr id="2045" name="Google Shape;2045;g382062e5864_0_520"/>
                <p:cNvSpPr/>
                <p:nvPr/>
              </p:nvSpPr>
              <p:spPr>
                <a:xfrm>
                  <a:off x="7663532" y="1035409"/>
                  <a:ext cx="6354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4000" b="1" i="0" u="none" strike="noStrike" cap="none">
                      <a:solidFill>
                        <a:srgbClr val="FF6600"/>
                      </a:solidFill>
                      <a:latin typeface="Arial"/>
                      <a:ea typeface="Arial"/>
                      <a:cs typeface="Arial"/>
                      <a:sym typeface="Arial"/>
                    </a:rPr>
                    <a:t>愛</a:t>
                  </a:r>
                  <a:endParaRPr/>
                </a:p>
              </p:txBody>
            </p:sp>
            <p:sp>
              <p:nvSpPr>
                <p:cNvPr id="2046" name="Google Shape;2046;g382062e5864_0_520"/>
                <p:cNvSpPr/>
                <p:nvPr/>
              </p:nvSpPr>
              <p:spPr>
                <a:xfrm rot="483394">
                  <a:off x="8234177" y="1086324"/>
                  <a:ext cx="595073" cy="5847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你</a:t>
                  </a:r>
                  <a:endParaRPr/>
                </a:p>
              </p:txBody>
            </p:sp>
          </p:grpSp>
          <p:pic>
            <p:nvPicPr>
              <p:cNvPr id="2047" name="Google Shape;2047;g382062e5864_0_520"/>
              <p:cNvPicPr preferRelativeResize="0"/>
              <p:nvPr/>
            </p:nvPicPr>
            <p:blipFill rotWithShape="1">
              <a:blip r:embed="rId8">
                <a:alphaModFix/>
              </a:blip>
              <a:srcRect l="53153" t="26281" r="25811" b="52121"/>
              <a:stretch/>
            </p:blipFill>
            <p:spPr>
              <a:xfrm>
                <a:off x="9151383" y="884745"/>
                <a:ext cx="404031" cy="584776"/>
              </a:xfrm>
              <a:prstGeom prst="rect">
                <a:avLst/>
              </a:prstGeom>
              <a:noFill/>
              <a:ln>
                <a:noFill/>
              </a:ln>
            </p:spPr>
          </p:pic>
        </p:grpSp>
        <p:sp>
          <p:nvSpPr>
            <p:cNvPr id="2048" name="Google Shape;2048;g382062e5864_0_520"/>
            <p:cNvSpPr txBox="1"/>
            <p:nvPr/>
          </p:nvSpPr>
          <p:spPr>
            <a:xfrm>
              <a:off x="2699316" y="746760"/>
              <a:ext cx="4900800" cy="1367700"/>
            </a:xfrm>
            <a:prstGeom prst="rect">
              <a:avLst/>
            </a:prstGeom>
            <a:noFill/>
            <a:ln>
              <a:noFill/>
            </a:ln>
          </p:spPr>
          <p:txBody>
            <a:bodyPr spcFirstLastPara="1" wrap="square" lIns="36575" tIns="36575" rIns="36575" bIns="36575" anchor="t" anchorCtr="0">
              <a:noAutofit/>
            </a:bodyPr>
            <a:lstStyle/>
            <a:p>
              <a:pPr marL="0" marR="0" lvl="0" indent="0" algn="ctr" rtl="0">
                <a:spcBef>
                  <a:spcPts val="0"/>
                </a:spcBef>
                <a:spcAft>
                  <a:spcPts val="0"/>
                </a:spcAft>
                <a:buNone/>
              </a:pPr>
              <a:r>
                <a:rPr lang="zh-TW" sz="8000" b="1" i="0" u="none" strike="noStrike" cap="none">
                  <a:solidFill>
                    <a:srgbClr val="FFFFFF"/>
                  </a:solidFill>
                  <a:latin typeface="Arial"/>
                  <a:ea typeface="Arial"/>
                  <a:cs typeface="Arial"/>
                  <a:sym typeface="Arial"/>
                </a:rPr>
                <a:t>師情話語</a:t>
              </a:r>
              <a:endParaRPr sz="1800" b="1" i="0" u="none" strike="noStrike" cap="none">
                <a:solidFill>
                  <a:srgbClr val="FFFFFF"/>
                </a:solidFill>
                <a:latin typeface="Arial"/>
                <a:ea typeface="Arial"/>
                <a:cs typeface="Arial"/>
                <a:sym typeface="Arial"/>
              </a:endParaRPr>
            </a:p>
          </p:txBody>
        </p:sp>
      </p:grpSp>
      <p:sp>
        <p:nvSpPr>
          <p:cNvPr id="2049" name="Google Shape;2049;g382062e5864_0_520"/>
          <p:cNvSpPr/>
          <p:nvPr/>
        </p:nvSpPr>
        <p:spPr>
          <a:xfrm>
            <a:off x="4110330" y="7011126"/>
            <a:ext cx="3000900" cy="461700"/>
          </a:xfrm>
          <a:prstGeom prst="rect">
            <a:avLst/>
          </a:prstGeom>
          <a:noFill/>
          <a:ln>
            <a:noFill/>
          </a:ln>
          <a:effectLst>
            <a:outerShdw blurRad="50800" sx="1000" sy="1000" algn="ctr" rotWithShape="0">
              <a:schemeClr val="lt1"/>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8D5E2F"/>
                </a:solidFill>
                <a:latin typeface="Arial"/>
                <a:ea typeface="Arial"/>
                <a:cs typeface="Arial"/>
                <a:sym typeface="Arial"/>
              </a:rPr>
              <a:t>輔導處邀您共襄盛舉</a:t>
            </a:r>
            <a:endParaRPr sz="2400" b="0" i="0" u="none" strike="noStrike" cap="none">
              <a:solidFill>
                <a:srgbClr val="8D5E2F"/>
              </a:solidFill>
              <a:latin typeface="Calibri"/>
              <a:ea typeface="Calibri"/>
              <a:cs typeface="Calibri"/>
              <a:sym typeface="Calibri"/>
            </a:endParaRPr>
          </a:p>
        </p:txBody>
      </p:sp>
      <p:sp>
        <p:nvSpPr>
          <p:cNvPr id="2050" name="Google Shape;2050;g382062e5864_0_520"/>
          <p:cNvSpPr/>
          <p:nvPr/>
        </p:nvSpPr>
        <p:spPr>
          <a:xfrm>
            <a:off x="591127" y="1904174"/>
            <a:ext cx="9009900" cy="4463400"/>
          </a:xfrm>
          <a:prstGeom prst="rect">
            <a:avLst/>
          </a:prstGeom>
          <a:blipFill rotWithShape="1">
            <a:blip r:embed="rId9">
              <a:alphaModFix amt="20000"/>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51" name="Google Shape;2051;g382062e5864_0_520"/>
          <p:cNvSpPr txBox="1"/>
          <p:nvPr/>
        </p:nvSpPr>
        <p:spPr>
          <a:xfrm>
            <a:off x="1502084" y="2039058"/>
            <a:ext cx="1259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陳禹傑</a:t>
            </a:r>
            <a:endParaRPr/>
          </a:p>
        </p:txBody>
      </p:sp>
      <p:sp>
        <p:nvSpPr>
          <p:cNvPr id="2052" name="Google Shape;2052;g382062e5864_0_520"/>
          <p:cNvSpPr txBox="1"/>
          <p:nvPr/>
        </p:nvSpPr>
        <p:spPr>
          <a:xfrm>
            <a:off x="2705664" y="2040269"/>
            <a:ext cx="72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想對</a:t>
            </a:r>
            <a:endParaRPr/>
          </a:p>
        </p:txBody>
      </p:sp>
      <p:sp>
        <p:nvSpPr>
          <p:cNvPr id="2053" name="Google Shape;2053;g382062e5864_0_520"/>
          <p:cNvSpPr txBox="1"/>
          <p:nvPr/>
        </p:nvSpPr>
        <p:spPr>
          <a:xfrm>
            <a:off x="3556396" y="2043544"/>
            <a:ext cx="13320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賴冠妤</a:t>
            </a:r>
            <a:endParaRPr/>
          </a:p>
        </p:txBody>
      </p:sp>
      <p:sp>
        <p:nvSpPr>
          <p:cNvPr id="2054" name="Google Shape;2054;g382062e5864_0_520"/>
          <p:cNvSpPr txBox="1"/>
          <p:nvPr/>
        </p:nvSpPr>
        <p:spPr>
          <a:xfrm>
            <a:off x="4803275" y="2056193"/>
            <a:ext cx="914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老師說</a:t>
            </a:r>
            <a:endParaRPr/>
          </a:p>
        </p:txBody>
      </p:sp>
      <p:sp>
        <p:nvSpPr>
          <p:cNvPr id="2055" name="Google Shape;2055;g382062e5864_0_520"/>
          <p:cNvSpPr txBox="1"/>
          <p:nvPr/>
        </p:nvSpPr>
        <p:spPr>
          <a:xfrm>
            <a:off x="1064150" y="2753325"/>
            <a:ext cx="7262400" cy="18933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zh-TW" sz="3900">
                <a:solidFill>
                  <a:schemeClr val="dk1"/>
                </a:solidFill>
                <a:latin typeface="DFKai-SB"/>
                <a:ea typeface="DFKai-SB"/>
                <a:cs typeface="DFKai-SB"/>
                <a:sym typeface="DFKai-SB"/>
              </a:rPr>
              <a:t>給賴冠妤老師:謝謝您教會我們知識，更教會我們觀察、好奇與尊重。祝老師教師節快樂</a:t>
            </a:r>
            <a:endParaRPr sz="5000">
              <a:solidFill>
                <a:schemeClr val="dk1"/>
              </a:solidFill>
              <a:latin typeface="DFKai-SB"/>
              <a:ea typeface="DFKai-SB"/>
              <a:cs typeface="DFKai-SB"/>
              <a:sym typeface="DFKai-SB"/>
            </a:endParaRPr>
          </a:p>
        </p:txBody>
      </p:sp>
      <p:sp>
        <p:nvSpPr>
          <p:cNvPr id="2056" name="Google Shape;2056;g382062e5864_0_520"/>
          <p:cNvSpPr txBox="1"/>
          <p:nvPr/>
        </p:nvSpPr>
        <p:spPr>
          <a:xfrm>
            <a:off x="807369" y="2056193"/>
            <a:ext cx="755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Calibri"/>
                <a:ea typeface="Calibri"/>
                <a:cs typeface="Calibri"/>
                <a:sym typeface="Calibri"/>
              </a:rPr>
              <a:t>715</a:t>
            </a:r>
            <a:endParaRPr/>
          </a:p>
        </p:txBody>
      </p:sp>
      <p:pic>
        <p:nvPicPr>
          <p:cNvPr id="2057" name="Google Shape;2057;g382062e5864_0_520"/>
          <p:cNvPicPr preferRelativeResize="0"/>
          <p:nvPr/>
        </p:nvPicPr>
        <p:blipFill rotWithShape="1">
          <a:blip r:embed="rId10">
            <a:alphaModFix/>
          </a:blip>
          <a:srcRect/>
          <a:stretch/>
        </p:blipFill>
        <p:spPr>
          <a:xfrm>
            <a:off x="7348350" y="4471850"/>
            <a:ext cx="2572900" cy="257287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2061"/>
        <p:cNvGrpSpPr/>
        <p:nvPr/>
      </p:nvGrpSpPr>
      <p:grpSpPr>
        <a:xfrm>
          <a:off x="0" y="0"/>
          <a:ext cx="0" cy="0"/>
          <a:chOff x="0" y="0"/>
          <a:chExt cx="0" cy="0"/>
        </a:xfrm>
      </p:grpSpPr>
      <p:pic>
        <p:nvPicPr>
          <p:cNvPr id="2062" name="Google Shape;2062;g382062e5864_0_553" descr="未命名設計 (1)"/>
          <p:cNvPicPr preferRelativeResize="0"/>
          <p:nvPr/>
        </p:nvPicPr>
        <p:blipFill rotWithShape="1">
          <a:blip r:embed="rId3">
            <a:alphaModFix/>
          </a:blip>
          <a:srcRect r="55656" b="82022"/>
          <a:stretch/>
        </p:blipFill>
        <p:spPr>
          <a:xfrm rot="5400000">
            <a:off x="8056536" y="716276"/>
            <a:ext cx="3351558" cy="1922175"/>
          </a:xfrm>
          <a:prstGeom prst="rect">
            <a:avLst/>
          </a:prstGeom>
          <a:noFill/>
          <a:ln>
            <a:noFill/>
          </a:ln>
        </p:spPr>
      </p:pic>
      <p:pic>
        <p:nvPicPr>
          <p:cNvPr id="2063" name="Google Shape;2063;g382062e5864_0_553" descr="未命名設計 (1)"/>
          <p:cNvPicPr preferRelativeResize="0"/>
          <p:nvPr/>
        </p:nvPicPr>
        <p:blipFill rotWithShape="1">
          <a:blip r:embed="rId4">
            <a:alphaModFix/>
          </a:blip>
          <a:srcRect t="21778" r="85905" b="51350"/>
          <a:stretch/>
        </p:blipFill>
        <p:spPr>
          <a:xfrm rot="5400000">
            <a:off x="7313070" y="-902308"/>
            <a:ext cx="1065214" cy="2872999"/>
          </a:xfrm>
          <a:prstGeom prst="rect">
            <a:avLst/>
          </a:prstGeom>
          <a:noFill/>
          <a:ln>
            <a:noFill/>
          </a:ln>
        </p:spPr>
      </p:pic>
      <p:pic>
        <p:nvPicPr>
          <p:cNvPr id="2064" name="Google Shape;2064;g382062e5864_0_553" descr="未命名設計 (1)"/>
          <p:cNvPicPr preferRelativeResize="0"/>
          <p:nvPr/>
        </p:nvPicPr>
        <p:blipFill rotWithShape="1">
          <a:blip r:embed="rId5">
            <a:alphaModFix/>
          </a:blip>
          <a:srcRect t="65462" r="76096"/>
          <a:stretch/>
        </p:blipFill>
        <p:spPr>
          <a:xfrm rot="5400000">
            <a:off x="938098" y="-934920"/>
            <a:ext cx="1793877" cy="3666893"/>
          </a:xfrm>
          <a:prstGeom prst="rect">
            <a:avLst/>
          </a:prstGeom>
          <a:noFill/>
          <a:ln>
            <a:noFill/>
          </a:ln>
        </p:spPr>
      </p:pic>
      <p:pic>
        <p:nvPicPr>
          <p:cNvPr id="2065" name="Google Shape;2065;g382062e5864_0_553" descr="未命名設計 (1)"/>
          <p:cNvPicPr preferRelativeResize="0"/>
          <p:nvPr/>
        </p:nvPicPr>
        <p:blipFill rotWithShape="1">
          <a:blip r:embed="rId5">
            <a:alphaModFix/>
          </a:blip>
          <a:srcRect l="56531" b="77862"/>
          <a:stretch/>
        </p:blipFill>
        <p:spPr>
          <a:xfrm rot="5400000">
            <a:off x="7867303" y="4733578"/>
            <a:ext cx="3285352" cy="2366847"/>
          </a:xfrm>
          <a:prstGeom prst="rect">
            <a:avLst/>
          </a:prstGeom>
          <a:noFill/>
          <a:ln>
            <a:noFill/>
          </a:ln>
        </p:spPr>
      </p:pic>
      <p:pic>
        <p:nvPicPr>
          <p:cNvPr id="2066" name="Google Shape;2066;g382062e5864_0_553" descr="未命名設計 (1)"/>
          <p:cNvPicPr preferRelativeResize="0"/>
          <p:nvPr/>
        </p:nvPicPr>
        <p:blipFill rotWithShape="1">
          <a:blip r:embed="rId5">
            <a:alphaModFix/>
          </a:blip>
          <a:srcRect l="76656" t="24451" b="49074"/>
          <a:stretch/>
        </p:blipFill>
        <p:spPr>
          <a:xfrm rot="5400000">
            <a:off x="3496961" y="5262256"/>
            <a:ext cx="1764284" cy="2830552"/>
          </a:xfrm>
          <a:prstGeom prst="rect">
            <a:avLst/>
          </a:prstGeom>
          <a:noFill/>
          <a:ln>
            <a:noFill/>
          </a:ln>
        </p:spPr>
      </p:pic>
      <p:pic>
        <p:nvPicPr>
          <p:cNvPr id="2067" name="Google Shape;2067;g382062e5864_0_553" descr="未命名設計 (1)"/>
          <p:cNvPicPr preferRelativeResize="0"/>
          <p:nvPr/>
        </p:nvPicPr>
        <p:blipFill rotWithShape="1">
          <a:blip r:embed="rId5">
            <a:alphaModFix/>
          </a:blip>
          <a:srcRect l="76656" t="74917" b="-169"/>
          <a:stretch/>
        </p:blipFill>
        <p:spPr>
          <a:xfrm rot="5400000">
            <a:off x="447382" y="5342740"/>
            <a:ext cx="1764284" cy="2699792"/>
          </a:xfrm>
          <a:prstGeom prst="rect">
            <a:avLst/>
          </a:prstGeom>
          <a:noFill/>
          <a:ln>
            <a:noFill/>
          </a:ln>
        </p:spPr>
      </p:pic>
      <p:sp>
        <p:nvSpPr>
          <p:cNvPr id="2068" name="Google Shape;2068;g382062e5864_0_553"/>
          <p:cNvSpPr/>
          <p:nvPr/>
        </p:nvSpPr>
        <p:spPr>
          <a:xfrm>
            <a:off x="772459" y="184093"/>
            <a:ext cx="52821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548135"/>
                </a:solidFill>
                <a:latin typeface="Arial"/>
                <a:ea typeface="Arial"/>
                <a:cs typeface="Arial"/>
                <a:sym typeface="Arial"/>
              </a:rPr>
              <a:t>國風國中 11</a:t>
            </a:r>
            <a:r>
              <a:rPr lang="zh-TW" sz="2400">
                <a:solidFill>
                  <a:srgbClr val="548135"/>
                </a:solidFill>
              </a:rPr>
              <a:t>4</a:t>
            </a:r>
            <a:r>
              <a:rPr lang="zh-TW" sz="2400" b="0" i="0" u="none" strike="noStrike" cap="none">
                <a:solidFill>
                  <a:srgbClr val="548135"/>
                </a:solidFill>
                <a:latin typeface="Arial"/>
                <a:ea typeface="Arial"/>
                <a:cs typeface="Arial"/>
                <a:sym typeface="Arial"/>
              </a:rPr>
              <a:t>學年度 教師節感恩活動 </a:t>
            </a:r>
            <a:endParaRPr sz="2400" b="0" i="0" u="none" strike="noStrike" cap="none">
              <a:solidFill>
                <a:srgbClr val="548135"/>
              </a:solidFill>
              <a:latin typeface="Arial"/>
              <a:ea typeface="Arial"/>
              <a:cs typeface="Arial"/>
              <a:sym typeface="Arial"/>
            </a:endParaRPr>
          </a:p>
        </p:txBody>
      </p:sp>
      <p:pic>
        <p:nvPicPr>
          <p:cNvPr id="2069" name="Google Shape;2069;g382062e5864_0_553"/>
          <p:cNvPicPr preferRelativeResize="0"/>
          <p:nvPr/>
        </p:nvPicPr>
        <p:blipFill rotWithShape="1">
          <a:blip r:embed="rId6">
            <a:alphaModFix/>
          </a:blip>
          <a:srcRect/>
          <a:stretch/>
        </p:blipFill>
        <p:spPr>
          <a:xfrm>
            <a:off x="138184" y="46804"/>
            <a:ext cx="634275" cy="634275"/>
          </a:xfrm>
          <a:prstGeom prst="rect">
            <a:avLst/>
          </a:prstGeom>
          <a:noFill/>
          <a:ln>
            <a:noFill/>
          </a:ln>
        </p:spPr>
      </p:pic>
      <p:grpSp>
        <p:nvGrpSpPr>
          <p:cNvPr id="2070" name="Google Shape;2070;g382062e5864_0_553"/>
          <p:cNvGrpSpPr/>
          <p:nvPr/>
        </p:nvGrpSpPr>
        <p:grpSpPr>
          <a:xfrm>
            <a:off x="2699316" y="-113772"/>
            <a:ext cx="7543462" cy="2273808"/>
            <a:chOff x="2699316" y="-113772"/>
            <a:chExt cx="7543462" cy="2273808"/>
          </a:xfrm>
        </p:grpSpPr>
        <p:grpSp>
          <p:nvGrpSpPr>
            <p:cNvPr id="2071" name="Google Shape;2071;g382062e5864_0_553"/>
            <p:cNvGrpSpPr/>
            <p:nvPr/>
          </p:nvGrpSpPr>
          <p:grpSpPr>
            <a:xfrm>
              <a:off x="6915981" y="-113772"/>
              <a:ext cx="3326797" cy="2273808"/>
              <a:chOff x="6518494" y="19393"/>
              <a:chExt cx="3326797" cy="2273808"/>
            </a:xfrm>
          </p:grpSpPr>
          <p:pic>
            <p:nvPicPr>
              <p:cNvPr id="2072" name="Google Shape;2072;g382062e5864_0_553"/>
              <p:cNvPicPr preferRelativeResize="0"/>
              <p:nvPr/>
            </p:nvPicPr>
            <p:blipFill rotWithShape="1">
              <a:blip r:embed="rId7">
                <a:alphaModFix/>
              </a:blip>
              <a:srcRect l="21338" t="2950" r="54525" b="67453"/>
              <a:stretch/>
            </p:blipFill>
            <p:spPr>
              <a:xfrm rot="-470706">
                <a:off x="6631473" y="222277"/>
                <a:ext cx="3100840" cy="1868041"/>
              </a:xfrm>
              <a:prstGeom prst="rect">
                <a:avLst/>
              </a:prstGeom>
              <a:noFill/>
              <a:ln>
                <a:noFill/>
              </a:ln>
            </p:spPr>
          </p:pic>
          <p:grpSp>
            <p:nvGrpSpPr>
              <p:cNvPr id="2073" name="Google Shape;2073;g382062e5864_0_553"/>
              <p:cNvGrpSpPr/>
              <p:nvPr/>
            </p:nvGrpSpPr>
            <p:grpSpPr>
              <a:xfrm>
                <a:off x="7158974" y="592357"/>
                <a:ext cx="2324700" cy="1241888"/>
                <a:chOff x="6822758" y="501521"/>
                <a:chExt cx="2324700" cy="1241888"/>
              </a:xfrm>
            </p:grpSpPr>
            <p:sp>
              <p:nvSpPr>
                <p:cNvPr id="2074" name="Google Shape;2074;g382062e5864_0_553"/>
                <p:cNvSpPr txBox="1"/>
                <p:nvPr/>
              </p:nvSpPr>
              <p:spPr>
                <a:xfrm>
                  <a:off x="6822758" y="501521"/>
                  <a:ext cx="23247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大聲說出</a:t>
                  </a:r>
                  <a:endParaRPr sz="3200" b="1" i="0" u="none" strike="noStrike" cap="none">
                    <a:solidFill>
                      <a:srgbClr val="FF6600"/>
                    </a:solidFill>
                    <a:latin typeface="Arial"/>
                    <a:ea typeface="Arial"/>
                    <a:cs typeface="Arial"/>
                    <a:sym typeface="Arial"/>
                  </a:endParaRPr>
                </a:p>
              </p:txBody>
            </p:sp>
            <p:sp>
              <p:nvSpPr>
                <p:cNvPr id="2075" name="Google Shape;2075;g382062e5864_0_553"/>
                <p:cNvSpPr/>
                <p:nvPr/>
              </p:nvSpPr>
              <p:spPr>
                <a:xfrm rot="-654668">
                  <a:off x="7094274" y="1102348"/>
                  <a:ext cx="633961" cy="5847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我</a:t>
                  </a:r>
                  <a:endParaRPr/>
                </a:p>
              </p:txBody>
            </p:sp>
            <p:sp>
              <p:nvSpPr>
                <p:cNvPr id="2076" name="Google Shape;2076;g382062e5864_0_553"/>
                <p:cNvSpPr/>
                <p:nvPr/>
              </p:nvSpPr>
              <p:spPr>
                <a:xfrm>
                  <a:off x="7663532" y="1035409"/>
                  <a:ext cx="6354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4000" b="1" i="0" u="none" strike="noStrike" cap="none">
                      <a:solidFill>
                        <a:srgbClr val="FF6600"/>
                      </a:solidFill>
                      <a:latin typeface="Arial"/>
                      <a:ea typeface="Arial"/>
                      <a:cs typeface="Arial"/>
                      <a:sym typeface="Arial"/>
                    </a:rPr>
                    <a:t>愛</a:t>
                  </a:r>
                  <a:endParaRPr/>
                </a:p>
              </p:txBody>
            </p:sp>
            <p:sp>
              <p:nvSpPr>
                <p:cNvPr id="2077" name="Google Shape;2077;g382062e5864_0_553"/>
                <p:cNvSpPr/>
                <p:nvPr/>
              </p:nvSpPr>
              <p:spPr>
                <a:xfrm rot="483394">
                  <a:off x="8234177" y="1086324"/>
                  <a:ext cx="595073" cy="5847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你</a:t>
                  </a:r>
                  <a:endParaRPr/>
                </a:p>
              </p:txBody>
            </p:sp>
          </p:grpSp>
          <p:pic>
            <p:nvPicPr>
              <p:cNvPr id="2078" name="Google Shape;2078;g382062e5864_0_553"/>
              <p:cNvPicPr preferRelativeResize="0"/>
              <p:nvPr/>
            </p:nvPicPr>
            <p:blipFill rotWithShape="1">
              <a:blip r:embed="rId8">
                <a:alphaModFix/>
              </a:blip>
              <a:srcRect l="53153" t="26281" r="25811" b="52121"/>
              <a:stretch/>
            </p:blipFill>
            <p:spPr>
              <a:xfrm>
                <a:off x="9151383" y="884745"/>
                <a:ext cx="404031" cy="584776"/>
              </a:xfrm>
              <a:prstGeom prst="rect">
                <a:avLst/>
              </a:prstGeom>
              <a:noFill/>
              <a:ln>
                <a:noFill/>
              </a:ln>
            </p:spPr>
          </p:pic>
        </p:grpSp>
        <p:sp>
          <p:nvSpPr>
            <p:cNvPr id="2079" name="Google Shape;2079;g382062e5864_0_553"/>
            <p:cNvSpPr txBox="1"/>
            <p:nvPr/>
          </p:nvSpPr>
          <p:spPr>
            <a:xfrm>
              <a:off x="2699316" y="746760"/>
              <a:ext cx="4900800" cy="1367700"/>
            </a:xfrm>
            <a:prstGeom prst="rect">
              <a:avLst/>
            </a:prstGeom>
            <a:noFill/>
            <a:ln>
              <a:noFill/>
            </a:ln>
          </p:spPr>
          <p:txBody>
            <a:bodyPr spcFirstLastPara="1" wrap="square" lIns="36575" tIns="36575" rIns="36575" bIns="36575" anchor="t" anchorCtr="0">
              <a:noAutofit/>
            </a:bodyPr>
            <a:lstStyle/>
            <a:p>
              <a:pPr marL="0" marR="0" lvl="0" indent="0" algn="ctr" rtl="0">
                <a:spcBef>
                  <a:spcPts val="0"/>
                </a:spcBef>
                <a:spcAft>
                  <a:spcPts val="0"/>
                </a:spcAft>
                <a:buNone/>
              </a:pPr>
              <a:r>
                <a:rPr lang="zh-TW" sz="8000" b="1" i="0" u="none" strike="noStrike" cap="none">
                  <a:solidFill>
                    <a:srgbClr val="FFFFFF"/>
                  </a:solidFill>
                  <a:latin typeface="Arial"/>
                  <a:ea typeface="Arial"/>
                  <a:cs typeface="Arial"/>
                  <a:sym typeface="Arial"/>
                </a:rPr>
                <a:t>師情話語</a:t>
              </a:r>
              <a:endParaRPr sz="1800" b="1" i="0" u="none" strike="noStrike" cap="none">
                <a:solidFill>
                  <a:srgbClr val="FFFFFF"/>
                </a:solidFill>
                <a:latin typeface="Arial"/>
                <a:ea typeface="Arial"/>
                <a:cs typeface="Arial"/>
                <a:sym typeface="Arial"/>
              </a:endParaRPr>
            </a:p>
          </p:txBody>
        </p:sp>
      </p:grpSp>
      <p:sp>
        <p:nvSpPr>
          <p:cNvPr id="2080" name="Google Shape;2080;g382062e5864_0_553"/>
          <p:cNvSpPr/>
          <p:nvPr/>
        </p:nvSpPr>
        <p:spPr>
          <a:xfrm>
            <a:off x="4110330" y="7011126"/>
            <a:ext cx="3000900" cy="461700"/>
          </a:xfrm>
          <a:prstGeom prst="rect">
            <a:avLst/>
          </a:prstGeom>
          <a:noFill/>
          <a:ln>
            <a:noFill/>
          </a:ln>
          <a:effectLst>
            <a:outerShdw blurRad="50800" sx="1000" sy="1000" algn="ctr" rotWithShape="0">
              <a:schemeClr val="lt1"/>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8D5E2F"/>
                </a:solidFill>
                <a:latin typeface="Arial"/>
                <a:ea typeface="Arial"/>
                <a:cs typeface="Arial"/>
                <a:sym typeface="Arial"/>
              </a:rPr>
              <a:t>輔導處邀您共襄盛舉</a:t>
            </a:r>
            <a:endParaRPr sz="2400" b="0" i="0" u="none" strike="noStrike" cap="none">
              <a:solidFill>
                <a:srgbClr val="8D5E2F"/>
              </a:solidFill>
              <a:latin typeface="Calibri"/>
              <a:ea typeface="Calibri"/>
              <a:cs typeface="Calibri"/>
              <a:sym typeface="Calibri"/>
            </a:endParaRPr>
          </a:p>
        </p:txBody>
      </p:sp>
      <p:sp>
        <p:nvSpPr>
          <p:cNvPr id="2081" name="Google Shape;2081;g382062e5864_0_553"/>
          <p:cNvSpPr/>
          <p:nvPr/>
        </p:nvSpPr>
        <p:spPr>
          <a:xfrm>
            <a:off x="591127" y="1904174"/>
            <a:ext cx="9009900" cy="4463400"/>
          </a:xfrm>
          <a:prstGeom prst="rect">
            <a:avLst/>
          </a:prstGeom>
          <a:blipFill rotWithShape="1">
            <a:blip r:embed="rId9">
              <a:alphaModFix amt="20000"/>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82" name="Google Shape;2082;g382062e5864_0_553"/>
          <p:cNvSpPr txBox="1"/>
          <p:nvPr/>
        </p:nvSpPr>
        <p:spPr>
          <a:xfrm>
            <a:off x="1502084" y="2039058"/>
            <a:ext cx="1259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黃柔瑄</a:t>
            </a:r>
            <a:endParaRPr/>
          </a:p>
        </p:txBody>
      </p:sp>
      <p:sp>
        <p:nvSpPr>
          <p:cNvPr id="2083" name="Google Shape;2083;g382062e5864_0_553"/>
          <p:cNvSpPr txBox="1"/>
          <p:nvPr/>
        </p:nvSpPr>
        <p:spPr>
          <a:xfrm>
            <a:off x="2705664" y="2040269"/>
            <a:ext cx="72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想對</a:t>
            </a:r>
            <a:endParaRPr/>
          </a:p>
        </p:txBody>
      </p:sp>
      <p:sp>
        <p:nvSpPr>
          <p:cNvPr id="2084" name="Google Shape;2084;g382062e5864_0_553"/>
          <p:cNvSpPr txBox="1"/>
          <p:nvPr/>
        </p:nvSpPr>
        <p:spPr>
          <a:xfrm>
            <a:off x="3556396" y="2043544"/>
            <a:ext cx="13320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陳慶芸</a:t>
            </a:r>
            <a:endParaRPr/>
          </a:p>
        </p:txBody>
      </p:sp>
      <p:sp>
        <p:nvSpPr>
          <p:cNvPr id="2085" name="Google Shape;2085;g382062e5864_0_553"/>
          <p:cNvSpPr txBox="1"/>
          <p:nvPr/>
        </p:nvSpPr>
        <p:spPr>
          <a:xfrm>
            <a:off x="4803275" y="2056193"/>
            <a:ext cx="914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老師說</a:t>
            </a:r>
            <a:endParaRPr/>
          </a:p>
        </p:txBody>
      </p:sp>
      <p:sp>
        <p:nvSpPr>
          <p:cNvPr id="2086" name="Google Shape;2086;g382062e5864_0_553"/>
          <p:cNvSpPr txBox="1"/>
          <p:nvPr/>
        </p:nvSpPr>
        <p:spPr>
          <a:xfrm>
            <a:off x="1064150" y="2753325"/>
            <a:ext cx="7262400" cy="40788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zh-TW" sz="3300">
                <a:solidFill>
                  <a:schemeClr val="dk1"/>
                </a:solidFill>
                <a:latin typeface="DFKai-SB"/>
                <a:ea typeface="DFKai-SB"/>
                <a:cs typeface="DFKai-SB"/>
                <a:sym typeface="DFKai-SB"/>
              </a:rPr>
              <a:t>謝謝陳慶芸老師，雖然大家有點太活潑了，上課常常沒辦法安靜下來，不過謝謝老師還是用心的教導我們。</a:t>
            </a:r>
            <a:endParaRPr sz="33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33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33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22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2800">
              <a:solidFill>
                <a:schemeClr val="dk1"/>
              </a:solidFill>
              <a:latin typeface="DFKai-SB"/>
              <a:ea typeface="DFKai-SB"/>
              <a:cs typeface="DFKai-SB"/>
              <a:sym typeface="DFKai-SB"/>
            </a:endParaRPr>
          </a:p>
          <a:p>
            <a:pPr marL="0" marR="0" lvl="0" indent="0" algn="l" rtl="0">
              <a:spcBef>
                <a:spcPts val="0"/>
              </a:spcBef>
              <a:spcAft>
                <a:spcPts val="0"/>
              </a:spcAft>
              <a:buNone/>
            </a:pPr>
            <a:endParaRPr sz="4400">
              <a:solidFill>
                <a:schemeClr val="dk1"/>
              </a:solidFill>
              <a:latin typeface="DFKai-SB"/>
              <a:ea typeface="DFKai-SB"/>
              <a:cs typeface="DFKai-SB"/>
              <a:sym typeface="DFKai-SB"/>
            </a:endParaRPr>
          </a:p>
        </p:txBody>
      </p:sp>
      <p:sp>
        <p:nvSpPr>
          <p:cNvPr id="2087" name="Google Shape;2087;g382062e5864_0_553"/>
          <p:cNvSpPr txBox="1"/>
          <p:nvPr/>
        </p:nvSpPr>
        <p:spPr>
          <a:xfrm>
            <a:off x="807369" y="2056193"/>
            <a:ext cx="755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Calibri"/>
                <a:ea typeface="Calibri"/>
                <a:cs typeface="Calibri"/>
                <a:sym typeface="Calibri"/>
              </a:rPr>
              <a:t>715</a:t>
            </a:r>
            <a:endParaRPr/>
          </a:p>
        </p:txBody>
      </p:sp>
      <p:pic>
        <p:nvPicPr>
          <p:cNvPr id="2088" name="Google Shape;2088;g382062e5864_0_553"/>
          <p:cNvPicPr preferRelativeResize="0"/>
          <p:nvPr/>
        </p:nvPicPr>
        <p:blipFill rotWithShape="1">
          <a:blip r:embed="rId10">
            <a:alphaModFix/>
          </a:blip>
          <a:srcRect/>
          <a:stretch/>
        </p:blipFill>
        <p:spPr>
          <a:xfrm>
            <a:off x="7348350" y="4471850"/>
            <a:ext cx="2572900" cy="257287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2092"/>
        <p:cNvGrpSpPr/>
        <p:nvPr/>
      </p:nvGrpSpPr>
      <p:grpSpPr>
        <a:xfrm>
          <a:off x="0" y="0"/>
          <a:ext cx="0" cy="0"/>
          <a:chOff x="0" y="0"/>
          <a:chExt cx="0" cy="0"/>
        </a:xfrm>
      </p:grpSpPr>
      <p:pic>
        <p:nvPicPr>
          <p:cNvPr id="2093" name="Google Shape;2093;g382062e5864_0_3305" descr="未命名設計 (1)"/>
          <p:cNvPicPr preferRelativeResize="0"/>
          <p:nvPr/>
        </p:nvPicPr>
        <p:blipFill rotWithShape="1">
          <a:blip r:embed="rId3">
            <a:alphaModFix/>
          </a:blip>
          <a:srcRect r="55656" b="82022"/>
          <a:stretch/>
        </p:blipFill>
        <p:spPr>
          <a:xfrm rot="5400000">
            <a:off x="8056536" y="716276"/>
            <a:ext cx="3351558" cy="1922175"/>
          </a:xfrm>
          <a:prstGeom prst="rect">
            <a:avLst/>
          </a:prstGeom>
          <a:noFill/>
          <a:ln>
            <a:noFill/>
          </a:ln>
        </p:spPr>
      </p:pic>
      <p:pic>
        <p:nvPicPr>
          <p:cNvPr id="2094" name="Google Shape;2094;g382062e5864_0_3305" descr="未命名設計 (1)"/>
          <p:cNvPicPr preferRelativeResize="0"/>
          <p:nvPr/>
        </p:nvPicPr>
        <p:blipFill rotWithShape="1">
          <a:blip r:embed="rId4">
            <a:alphaModFix/>
          </a:blip>
          <a:srcRect t="21778" r="85905" b="51350"/>
          <a:stretch/>
        </p:blipFill>
        <p:spPr>
          <a:xfrm rot="5400000">
            <a:off x="7313070" y="-902308"/>
            <a:ext cx="1065214" cy="2872999"/>
          </a:xfrm>
          <a:prstGeom prst="rect">
            <a:avLst/>
          </a:prstGeom>
          <a:noFill/>
          <a:ln>
            <a:noFill/>
          </a:ln>
        </p:spPr>
      </p:pic>
      <p:pic>
        <p:nvPicPr>
          <p:cNvPr id="2095" name="Google Shape;2095;g382062e5864_0_3305" descr="未命名設計 (1)"/>
          <p:cNvPicPr preferRelativeResize="0"/>
          <p:nvPr/>
        </p:nvPicPr>
        <p:blipFill rotWithShape="1">
          <a:blip r:embed="rId5">
            <a:alphaModFix/>
          </a:blip>
          <a:srcRect t="65462" r="76096"/>
          <a:stretch/>
        </p:blipFill>
        <p:spPr>
          <a:xfrm rot="5400000">
            <a:off x="938098" y="-934920"/>
            <a:ext cx="1793877" cy="3666893"/>
          </a:xfrm>
          <a:prstGeom prst="rect">
            <a:avLst/>
          </a:prstGeom>
          <a:noFill/>
          <a:ln>
            <a:noFill/>
          </a:ln>
        </p:spPr>
      </p:pic>
      <p:pic>
        <p:nvPicPr>
          <p:cNvPr id="2096" name="Google Shape;2096;g382062e5864_0_3305" descr="未命名設計 (1)"/>
          <p:cNvPicPr preferRelativeResize="0"/>
          <p:nvPr/>
        </p:nvPicPr>
        <p:blipFill rotWithShape="1">
          <a:blip r:embed="rId5">
            <a:alphaModFix/>
          </a:blip>
          <a:srcRect l="56531" b="77862"/>
          <a:stretch/>
        </p:blipFill>
        <p:spPr>
          <a:xfrm rot="5400000">
            <a:off x="7867303" y="4733578"/>
            <a:ext cx="3285352" cy="2366847"/>
          </a:xfrm>
          <a:prstGeom prst="rect">
            <a:avLst/>
          </a:prstGeom>
          <a:noFill/>
          <a:ln>
            <a:noFill/>
          </a:ln>
        </p:spPr>
      </p:pic>
      <p:pic>
        <p:nvPicPr>
          <p:cNvPr id="2097" name="Google Shape;2097;g382062e5864_0_3305" descr="未命名設計 (1)"/>
          <p:cNvPicPr preferRelativeResize="0"/>
          <p:nvPr/>
        </p:nvPicPr>
        <p:blipFill rotWithShape="1">
          <a:blip r:embed="rId5">
            <a:alphaModFix/>
          </a:blip>
          <a:srcRect l="76656" t="24451" b="49074"/>
          <a:stretch/>
        </p:blipFill>
        <p:spPr>
          <a:xfrm rot="5400000">
            <a:off x="3496961" y="5262256"/>
            <a:ext cx="1764284" cy="2830552"/>
          </a:xfrm>
          <a:prstGeom prst="rect">
            <a:avLst/>
          </a:prstGeom>
          <a:noFill/>
          <a:ln>
            <a:noFill/>
          </a:ln>
        </p:spPr>
      </p:pic>
      <p:pic>
        <p:nvPicPr>
          <p:cNvPr id="2098" name="Google Shape;2098;g382062e5864_0_3305" descr="未命名設計 (1)"/>
          <p:cNvPicPr preferRelativeResize="0"/>
          <p:nvPr/>
        </p:nvPicPr>
        <p:blipFill rotWithShape="1">
          <a:blip r:embed="rId5">
            <a:alphaModFix/>
          </a:blip>
          <a:srcRect l="76656" t="74917" b="-169"/>
          <a:stretch/>
        </p:blipFill>
        <p:spPr>
          <a:xfrm rot="5400000">
            <a:off x="447382" y="5342740"/>
            <a:ext cx="1764284" cy="2699792"/>
          </a:xfrm>
          <a:prstGeom prst="rect">
            <a:avLst/>
          </a:prstGeom>
          <a:noFill/>
          <a:ln>
            <a:noFill/>
          </a:ln>
        </p:spPr>
      </p:pic>
      <p:sp>
        <p:nvSpPr>
          <p:cNvPr id="2099" name="Google Shape;2099;g382062e5864_0_3305"/>
          <p:cNvSpPr/>
          <p:nvPr/>
        </p:nvSpPr>
        <p:spPr>
          <a:xfrm>
            <a:off x="772459" y="184093"/>
            <a:ext cx="52821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548135"/>
                </a:solidFill>
                <a:latin typeface="Arial"/>
                <a:ea typeface="Arial"/>
                <a:cs typeface="Arial"/>
                <a:sym typeface="Arial"/>
              </a:rPr>
              <a:t>國風國中 11</a:t>
            </a:r>
            <a:r>
              <a:rPr lang="zh-TW" sz="2400">
                <a:solidFill>
                  <a:srgbClr val="548135"/>
                </a:solidFill>
              </a:rPr>
              <a:t>4</a:t>
            </a:r>
            <a:r>
              <a:rPr lang="zh-TW" sz="2400" b="0" i="0" u="none" strike="noStrike" cap="none">
                <a:solidFill>
                  <a:srgbClr val="548135"/>
                </a:solidFill>
                <a:latin typeface="Arial"/>
                <a:ea typeface="Arial"/>
                <a:cs typeface="Arial"/>
                <a:sym typeface="Arial"/>
              </a:rPr>
              <a:t>學年度 教師節感恩活動 </a:t>
            </a:r>
            <a:endParaRPr sz="2400" b="0" i="0" u="none" strike="noStrike" cap="none">
              <a:solidFill>
                <a:srgbClr val="548135"/>
              </a:solidFill>
              <a:latin typeface="Arial"/>
              <a:ea typeface="Arial"/>
              <a:cs typeface="Arial"/>
              <a:sym typeface="Arial"/>
            </a:endParaRPr>
          </a:p>
        </p:txBody>
      </p:sp>
      <p:pic>
        <p:nvPicPr>
          <p:cNvPr id="2100" name="Google Shape;2100;g382062e5864_0_3305"/>
          <p:cNvPicPr preferRelativeResize="0"/>
          <p:nvPr/>
        </p:nvPicPr>
        <p:blipFill rotWithShape="1">
          <a:blip r:embed="rId6">
            <a:alphaModFix/>
          </a:blip>
          <a:srcRect/>
          <a:stretch/>
        </p:blipFill>
        <p:spPr>
          <a:xfrm>
            <a:off x="138184" y="46804"/>
            <a:ext cx="634275" cy="634275"/>
          </a:xfrm>
          <a:prstGeom prst="rect">
            <a:avLst/>
          </a:prstGeom>
          <a:noFill/>
          <a:ln>
            <a:noFill/>
          </a:ln>
        </p:spPr>
      </p:pic>
      <p:grpSp>
        <p:nvGrpSpPr>
          <p:cNvPr id="2101" name="Google Shape;2101;g382062e5864_0_3305"/>
          <p:cNvGrpSpPr/>
          <p:nvPr/>
        </p:nvGrpSpPr>
        <p:grpSpPr>
          <a:xfrm>
            <a:off x="2699316" y="-113772"/>
            <a:ext cx="7543462" cy="2273808"/>
            <a:chOff x="2699316" y="-113772"/>
            <a:chExt cx="7543462" cy="2273808"/>
          </a:xfrm>
        </p:grpSpPr>
        <p:grpSp>
          <p:nvGrpSpPr>
            <p:cNvPr id="2102" name="Google Shape;2102;g382062e5864_0_3305"/>
            <p:cNvGrpSpPr/>
            <p:nvPr/>
          </p:nvGrpSpPr>
          <p:grpSpPr>
            <a:xfrm>
              <a:off x="6915981" y="-113772"/>
              <a:ext cx="3326797" cy="2273808"/>
              <a:chOff x="6518494" y="19393"/>
              <a:chExt cx="3326797" cy="2273808"/>
            </a:xfrm>
          </p:grpSpPr>
          <p:pic>
            <p:nvPicPr>
              <p:cNvPr id="2103" name="Google Shape;2103;g382062e5864_0_3305"/>
              <p:cNvPicPr preferRelativeResize="0"/>
              <p:nvPr/>
            </p:nvPicPr>
            <p:blipFill rotWithShape="1">
              <a:blip r:embed="rId7">
                <a:alphaModFix/>
              </a:blip>
              <a:srcRect l="21338" t="2950" r="54525" b="67453"/>
              <a:stretch/>
            </p:blipFill>
            <p:spPr>
              <a:xfrm rot="-470706">
                <a:off x="6631473" y="222277"/>
                <a:ext cx="3100840" cy="1868041"/>
              </a:xfrm>
              <a:prstGeom prst="rect">
                <a:avLst/>
              </a:prstGeom>
              <a:noFill/>
              <a:ln>
                <a:noFill/>
              </a:ln>
            </p:spPr>
          </p:pic>
          <p:grpSp>
            <p:nvGrpSpPr>
              <p:cNvPr id="2104" name="Google Shape;2104;g382062e5864_0_3305"/>
              <p:cNvGrpSpPr/>
              <p:nvPr/>
            </p:nvGrpSpPr>
            <p:grpSpPr>
              <a:xfrm>
                <a:off x="7158974" y="592357"/>
                <a:ext cx="2324700" cy="1241888"/>
                <a:chOff x="6822758" y="501521"/>
                <a:chExt cx="2324700" cy="1241888"/>
              </a:xfrm>
            </p:grpSpPr>
            <p:sp>
              <p:nvSpPr>
                <p:cNvPr id="2105" name="Google Shape;2105;g382062e5864_0_3305"/>
                <p:cNvSpPr txBox="1"/>
                <p:nvPr/>
              </p:nvSpPr>
              <p:spPr>
                <a:xfrm>
                  <a:off x="6822758" y="501521"/>
                  <a:ext cx="23247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大聲說出</a:t>
                  </a:r>
                  <a:endParaRPr sz="3200" b="1" i="0" u="none" strike="noStrike" cap="none">
                    <a:solidFill>
                      <a:srgbClr val="FF6600"/>
                    </a:solidFill>
                    <a:latin typeface="Arial"/>
                    <a:ea typeface="Arial"/>
                    <a:cs typeface="Arial"/>
                    <a:sym typeface="Arial"/>
                  </a:endParaRPr>
                </a:p>
              </p:txBody>
            </p:sp>
            <p:sp>
              <p:nvSpPr>
                <p:cNvPr id="2106" name="Google Shape;2106;g382062e5864_0_3305"/>
                <p:cNvSpPr/>
                <p:nvPr/>
              </p:nvSpPr>
              <p:spPr>
                <a:xfrm rot="-654668">
                  <a:off x="7094274" y="1102348"/>
                  <a:ext cx="633961" cy="5847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我</a:t>
                  </a:r>
                  <a:endParaRPr/>
                </a:p>
              </p:txBody>
            </p:sp>
            <p:sp>
              <p:nvSpPr>
                <p:cNvPr id="2107" name="Google Shape;2107;g382062e5864_0_3305"/>
                <p:cNvSpPr/>
                <p:nvPr/>
              </p:nvSpPr>
              <p:spPr>
                <a:xfrm>
                  <a:off x="7663532" y="1035409"/>
                  <a:ext cx="6354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4000" b="1" i="0" u="none" strike="noStrike" cap="none">
                      <a:solidFill>
                        <a:srgbClr val="FF6600"/>
                      </a:solidFill>
                      <a:latin typeface="Arial"/>
                      <a:ea typeface="Arial"/>
                      <a:cs typeface="Arial"/>
                      <a:sym typeface="Arial"/>
                    </a:rPr>
                    <a:t>愛</a:t>
                  </a:r>
                  <a:endParaRPr/>
                </a:p>
              </p:txBody>
            </p:sp>
            <p:sp>
              <p:nvSpPr>
                <p:cNvPr id="2108" name="Google Shape;2108;g382062e5864_0_3305"/>
                <p:cNvSpPr/>
                <p:nvPr/>
              </p:nvSpPr>
              <p:spPr>
                <a:xfrm rot="483394">
                  <a:off x="8234177" y="1086324"/>
                  <a:ext cx="595073" cy="5847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你</a:t>
                  </a:r>
                  <a:endParaRPr/>
                </a:p>
              </p:txBody>
            </p:sp>
          </p:grpSp>
          <p:pic>
            <p:nvPicPr>
              <p:cNvPr id="2109" name="Google Shape;2109;g382062e5864_0_3305"/>
              <p:cNvPicPr preferRelativeResize="0"/>
              <p:nvPr/>
            </p:nvPicPr>
            <p:blipFill rotWithShape="1">
              <a:blip r:embed="rId8">
                <a:alphaModFix/>
              </a:blip>
              <a:srcRect l="53153" t="26281" r="25811" b="52121"/>
              <a:stretch/>
            </p:blipFill>
            <p:spPr>
              <a:xfrm>
                <a:off x="9151383" y="884745"/>
                <a:ext cx="404031" cy="584776"/>
              </a:xfrm>
              <a:prstGeom prst="rect">
                <a:avLst/>
              </a:prstGeom>
              <a:noFill/>
              <a:ln>
                <a:noFill/>
              </a:ln>
            </p:spPr>
          </p:pic>
        </p:grpSp>
        <p:sp>
          <p:nvSpPr>
            <p:cNvPr id="2110" name="Google Shape;2110;g382062e5864_0_3305"/>
            <p:cNvSpPr txBox="1"/>
            <p:nvPr/>
          </p:nvSpPr>
          <p:spPr>
            <a:xfrm>
              <a:off x="2699316" y="746760"/>
              <a:ext cx="4900800" cy="1367700"/>
            </a:xfrm>
            <a:prstGeom prst="rect">
              <a:avLst/>
            </a:prstGeom>
            <a:noFill/>
            <a:ln>
              <a:noFill/>
            </a:ln>
          </p:spPr>
          <p:txBody>
            <a:bodyPr spcFirstLastPara="1" wrap="square" lIns="36575" tIns="36575" rIns="36575" bIns="36575" anchor="t" anchorCtr="0">
              <a:noAutofit/>
            </a:bodyPr>
            <a:lstStyle/>
            <a:p>
              <a:pPr marL="0" marR="0" lvl="0" indent="0" algn="ctr" rtl="0">
                <a:spcBef>
                  <a:spcPts val="0"/>
                </a:spcBef>
                <a:spcAft>
                  <a:spcPts val="0"/>
                </a:spcAft>
                <a:buNone/>
              </a:pPr>
              <a:r>
                <a:rPr lang="zh-TW" sz="8000" b="1" i="0" u="none" strike="noStrike" cap="none">
                  <a:solidFill>
                    <a:srgbClr val="FFFFFF"/>
                  </a:solidFill>
                  <a:latin typeface="Arial"/>
                  <a:ea typeface="Arial"/>
                  <a:cs typeface="Arial"/>
                  <a:sym typeface="Arial"/>
                </a:rPr>
                <a:t>師情話語</a:t>
              </a:r>
              <a:endParaRPr sz="1800" b="1" i="0" u="none" strike="noStrike" cap="none">
                <a:solidFill>
                  <a:srgbClr val="FFFFFF"/>
                </a:solidFill>
                <a:latin typeface="Arial"/>
                <a:ea typeface="Arial"/>
                <a:cs typeface="Arial"/>
                <a:sym typeface="Arial"/>
              </a:endParaRPr>
            </a:p>
          </p:txBody>
        </p:sp>
      </p:grpSp>
      <p:sp>
        <p:nvSpPr>
          <p:cNvPr id="2111" name="Google Shape;2111;g382062e5864_0_3305"/>
          <p:cNvSpPr/>
          <p:nvPr/>
        </p:nvSpPr>
        <p:spPr>
          <a:xfrm>
            <a:off x="4110330" y="7011126"/>
            <a:ext cx="3000900" cy="461700"/>
          </a:xfrm>
          <a:prstGeom prst="rect">
            <a:avLst/>
          </a:prstGeom>
          <a:noFill/>
          <a:ln>
            <a:noFill/>
          </a:ln>
          <a:effectLst>
            <a:outerShdw blurRad="50800" sx="1000" sy="1000" algn="ctr" rotWithShape="0">
              <a:schemeClr val="lt1"/>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8D5E2F"/>
                </a:solidFill>
                <a:latin typeface="Arial"/>
                <a:ea typeface="Arial"/>
                <a:cs typeface="Arial"/>
                <a:sym typeface="Arial"/>
              </a:rPr>
              <a:t>輔導處邀您共襄盛舉</a:t>
            </a:r>
            <a:endParaRPr sz="2400" b="0" i="0" u="none" strike="noStrike" cap="none">
              <a:solidFill>
                <a:srgbClr val="8D5E2F"/>
              </a:solidFill>
              <a:latin typeface="Calibri"/>
              <a:ea typeface="Calibri"/>
              <a:cs typeface="Calibri"/>
              <a:sym typeface="Calibri"/>
            </a:endParaRPr>
          </a:p>
        </p:txBody>
      </p:sp>
      <p:sp>
        <p:nvSpPr>
          <p:cNvPr id="2112" name="Google Shape;2112;g382062e5864_0_3305"/>
          <p:cNvSpPr/>
          <p:nvPr/>
        </p:nvSpPr>
        <p:spPr>
          <a:xfrm>
            <a:off x="591127" y="1904174"/>
            <a:ext cx="9009900" cy="4463400"/>
          </a:xfrm>
          <a:prstGeom prst="rect">
            <a:avLst/>
          </a:prstGeom>
          <a:blipFill rotWithShape="1">
            <a:blip r:embed="rId9">
              <a:alphaModFix amt="20000"/>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13" name="Google Shape;2113;g382062e5864_0_3305"/>
          <p:cNvSpPr txBox="1"/>
          <p:nvPr/>
        </p:nvSpPr>
        <p:spPr>
          <a:xfrm>
            <a:off x="1502084" y="2039058"/>
            <a:ext cx="1259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楊元馨</a:t>
            </a:r>
            <a:endParaRPr/>
          </a:p>
        </p:txBody>
      </p:sp>
      <p:sp>
        <p:nvSpPr>
          <p:cNvPr id="2114" name="Google Shape;2114;g382062e5864_0_3305"/>
          <p:cNvSpPr txBox="1"/>
          <p:nvPr/>
        </p:nvSpPr>
        <p:spPr>
          <a:xfrm>
            <a:off x="2705664" y="2040269"/>
            <a:ext cx="72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想對</a:t>
            </a:r>
            <a:endParaRPr/>
          </a:p>
        </p:txBody>
      </p:sp>
      <p:sp>
        <p:nvSpPr>
          <p:cNvPr id="2115" name="Google Shape;2115;g382062e5864_0_3305"/>
          <p:cNvSpPr txBox="1"/>
          <p:nvPr/>
        </p:nvSpPr>
        <p:spPr>
          <a:xfrm>
            <a:off x="3556396" y="2043544"/>
            <a:ext cx="13320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高嘉郁</a:t>
            </a:r>
            <a:endParaRPr/>
          </a:p>
        </p:txBody>
      </p:sp>
      <p:sp>
        <p:nvSpPr>
          <p:cNvPr id="2116" name="Google Shape;2116;g382062e5864_0_3305"/>
          <p:cNvSpPr txBox="1"/>
          <p:nvPr/>
        </p:nvSpPr>
        <p:spPr>
          <a:xfrm>
            <a:off x="4803275" y="2056193"/>
            <a:ext cx="914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老師說</a:t>
            </a:r>
            <a:endParaRPr/>
          </a:p>
        </p:txBody>
      </p:sp>
      <p:sp>
        <p:nvSpPr>
          <p:cNvPr id="2117" name="Google Shape;2117;g382062e5864_0_3305"/>
          <p:cNvSpPr txBox="1"/>
          <p:nvPr/>
        </p:nvSpPr>
        <p:spPr>
          <a:xfrm>
            <a:off x="856750" y="2507625"/>
            <a:ext cx="7262400" cy="39096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zh-TW" sz="3100">
                <a:solidFill>
                  <a:schemeClr val="dk1"/>
                </a:solidFill>
                <a:latin typeface="DFKai-SB"/>
                <a:ea typeface="DFKai-SB"/>
                <a:cs typeface="DFKai-SB"/>
                <a:sym typeface="DFKai-SB"/>
              </a:rPr>
              <a:t>老師嗨嗨,😀雖然認識妳沒有很久~ 但是在這幾次的課堂中, 瞭解到了妳並沒有我以前所想的那樣可怕 , 妳的課堂很有趣，不會很死板的感覺，希望你在學務處能少一點麻煩....能夠開開心心的，我很期待老師你以後跟我們相處的時光♥️</a:t>
            </a:r>
            <a:endParaRPr sz="3100">
              <a:solidFill>
                <a:schemeClr val="dk1"/>
              </a:solidFill>
              <a:latin typeface="DFKai-SB"/>
              <a:ea typeface="DFKai-SB"/>
              <a:cs typeface="DFKai-SB"/>
              <a:sym typeface="DFKai-SB"/>
            </a:endParaRPr>
          </a:p>
          <a:p>
            <a:pPr marL="0" lvl="0" indent="0" algn="l" rtl="0">
              <a:spcBef>
                <a:spcPts val="0"/>
              </a:spcBef>
              <a:spcAft>
                <a:spcPts val="0"/>
              </a:spcAft>
              <a:buSzPts val="1100"/>
              <a:buNone/>
            </a:pPr>
            <a:r>
              <a:rPr lang="zh-TW" sz="3100">
                <a:solidFill>
                  <a:schemeClr val="dk1"/>
                </a:solidFill>
                <a:latin typeface="DFKai-SB"/>
                <a:ea typeface="DFKai-SB"/>
                <a:cs typeface="DFKai-SB"/>
                <a:sym typeface="DFKai-SB"/>
              </a:rPr>
              <a:t>祝你教師節快樂😘</a:t>
            </a:r>
            <a:endParaRPr sz="4200">
              <a:solidFill>
                <a:schemeClr val="dk1"/>
              </a:solidFill>
              <a:latin typeface="DFKai-SB"/>
              <a:ea typeface="DFKai-SB"/>
              <a:cs typeface="DFKai-SB"/>
              <a:sym typeface="DFKai-SB"/>
            </a:endParaRPr>
          </a:p>
        </p:txBody>
      </p:sp>
      <p:sp>
        <p:nvSpPr>
          <p:cNvPr id="2118" name="Google Shape;2118;g382062e5864_0_3305"/>
          <p:cNvSpPr txBox="1"/>
          <p:nvPr/>
        </p:nvSpPr>
        <p:spPr>
          <a:xfrm>
            <a:off x="807369" y="2056193"/>
            <a:ext cx="755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Calibri"/>
                <a:ea typeface="Calibri"/>
                <a:cs typeface="Calibri"/>
                <a:sym typeface="Calibri"/>
              </a:rPr>
              <a:t>910</a:t>
            </a:r>
            <a:endParaRPr/>
          </a:p>
        </p:txBody>
      </p:sp>
      <p:pic>
        <p:nvPicPr>
          <p:cNvPr id="2119" name="Google Shape;2119;g382062e5864_0_3305"/>
          <p:cNvPicPr preferRelativeResize="0"/>
          <p:nvPr/>
        </p:nvPicPr>
        <p:blipFill rotWithShape="1">
          <a:blip r:embed="rId10">
            <a:alphaModFix/>
          </a:blip>
          <a:srcRect/>
          <a:stretch/>
        </p:blipFill>
        <p:spPr>
          <a:xfrm>
            <a:off x="7669875" y="4529450"/>
            <a:ext cx="2572900" cy="257287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2123"/>
        <p:cNvGrpSpPr/>
        <p:nvPr/>
      </p:nvGrpSpPr>
      <p:grpSpPr>
        <a:xfrm>
          <a:off x="0" y="0"/>
          <a:ext cx="0" cy="0"/>
          <a:chOff x="0" y="0"/>
          <a:chExt cx="0" cy="0"/>
        </a:xfrm>
      </p:grpSpPr>
      <p:pic>
        <p:nvPicPr>
          <p:cNvPr id="2124" name="Google Shape;2124;g382062e5864_0_3272" descr="未命名設計 (1)"/>
          <p:cNvPicPr preferRelativeResize="0"/>
          <p:nvPr/>
        </p:nvPicPr>
        <p:blipFill rotWithShape="1">
          <a:blip r:embed="rId3">
            <a:alphaModFix/>
          </a:blip>
          <a:srcRect r="55656" b="82022"/>
          <a:stretch/>
        </p:blipFill>
        <p:spPr>
          <a:xfrm rot="5400000">
            <a:off x="8056536" y="716276"/>
            <a:ext cx="3351558" cy="1922175"/>
          </a:xfrm>
          <a:prstGeom prst="rect">
            <a:avLst/>
          </a:prstGeom>
          <a:noFill/>
          <a:ln>
            <a:noFill/>
          </a:ln>
        </p:spPr>
      </p:pic>
      <p:pic>
        <p:nvPicPr>
          <p:cNvPr id="2125" name="Google Shape;2125;g382062e5864_0_3272" descr="未命名設計 (1)"/>
          <p:cNvPicPr preferRelativeResize="0"/>
          <p:nvPr/>
        </p:nvPicPr>
        <p:blipFill rotWithShape="1">
          <a:blip r:embed="rId4">
            <a:alphaModFix/>
          </a:blip>
          <a:srcRect t="21778" r="85905" b="51350"/>
          <a:stretch/>
        </p:blipFill>
        <p:spPr>
          <a:xfrm rot="5400000">
            <a:off x="7313070" y="-902308"/>
            <a:ext cx="1065214" cy="2872999"/>
          </a:xfrm>
          <a:prstGeom prst="rect">
            <a:avLst/>
          </a:prstGeom>
          <a:noFill/>
          <a:ln>
            <a:noFill/>
          </a:ln>
        </p:spPr>
      </p:pic>
      <p:pic>
        <p:nvPicPr>
          <p:cNvPr id="2126" name="Google Shape;2126;g382062e5864_0_3272" descr="未命名設計 (1)"/>
          <p:cNvPicPr preferRelativeResize="0"/>
          <p:nvPr/>
        </p:nvPicPr>
        <p:blipFill rotWithShape="1">
          <a:blip r:embed="rId5">
            <a:alphaModFix/>
          </a:blip>
          <a:srcRect t="65462" r="76096"/>
          <a:stretch/>
        </p:blipFill>
        <p:spPr>
          <a:xfrm rot="5400000">
            <a:off x="938098" y="-934920"/>
            <a:ext cx="1793877" cy="3666893"/>
          </a:xfrm>
          <a:prstGeom prst="rect">
            <a:avLst/>
          </a:prstGeom>
          <a:noFill/>
          <a:ln>
            <a:noFill/>
          </a:ln>
        </p:spPr>
      </p:pic>
      <p:pic>
        <p:nvPicPr>
          <p:cNvPr id="2127" name="Google Shape;2127;g382062e5864_0_3272" descr="未命名設計 (1)"/>
          <p:cNvPicPr preferRelativeResize="0"/>
          <p:nvPr/>
        </p:nvPicPr>
        <p:blipFill rotWithShape="1">
          <a:blip r:embed="rId5">
            <a:alphaModFix/>
          </a:blip>
          <a:srcRect l="56531" b="77862"/>
          <a:stretch/>
        </p:blipFill>
        <p:spPr>
          <a:xfrm rot="5400000">
            <a:off x="7867303" y="4733578"/>
            <a:ext cx="3285352" cy="2366847"/>
          </a:xfrm>
          <a:prstGeom prst="rect">
            <a:avLst/>
          </a:prstGeom>
          <a:noFill/>
          <a:ln>
            <a:noFill/>
          </a:ln>
        </p:spPr>
      </p:pic>
      <p:pic>
        <p:nvPicPr>
          <p:cNvPr id="2128" name="Google Shape;2128;g382062e5864_0_3272" descr="未命名設計 (1)"/>
          <p:cNvPicPr preferRelativeResize="0"/>
          <p:nvPr/>
        </p:nvPicPr>
        <p:blipFill rotWithShape="1">
          <a:blip r:embed="rId5">
            <a:alphaModFix/>
          </a:blip>
          <a:srcRect l="76656" t="24451" b="49074"/>
          <a:stretch/>
        </p:blipFill>
        <p:spPr>
          <a:xfrm rot="5400000">
            <a:off x="3496961" y="5262256"/>
            <a:ext cx="1764284" cy="2830552"/>
          </a:xfrm>
          <a:prstGeom prst="rect">
            <a:avLst/>
          </a:prstGeom>
          <a:noFill/>
          <a:ln>
            <a:noFill/>
          </a:ln>
        </p:spPr>
      </p:pic>
      <p:pic>
        <p:nvPicPr>
          <p:cNvPr id="2129" name="Google Shape;2129;g382062e5864_0_3272" descr="未命名設計 (1)"/>
          <p:cNvPicPr preferRelativeResize="0"/>
          <p:nvPr/>
        </p:nvPicPr>
        <p:blipFill rotWithShape="1">
          <a:blip r:embed="rId5">
            <a:alphaModFix/>
          </a:blip>
          <a:srcRect l="76656" t="74917" b="-169"/>
          <a:stretch/>
        </p:blipFill>
        <p:spPr>
          <a:xfrm rot="5400000">
            <a:off x="447382" y="5342740"/>
            <a:ext cx="1764284" cy="2699792"/>
          </a:xfrm>
          <a:prstGeom prst="rect">
            <a:avLst/>
          </a:prstGeom>
          <a:noFill/>
          <a:ln>
            <a:noFill/>
          </a:ln>
        </p:spPr>
      </p:pic>
      <p:sp>
        <p:nvSpPr>
          <p:cNvPr id="2130" name="Google Shape;2130;g382062e5864_0_3272"/>
          <p:cNvSpPr/>
          <p:nvPr/>
        </p:nvSpPr>
        <p:spPr>
          <a:xfrm>
            <a:off x="772459" y="184093"/>
            <a:ext cx="52821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548135"/>
                </a:solidFill>
                <a:latin typeface="Arial"/>
                <a:ea typeface="Arial"/>
                <a:cs typeface="Arial"/>
                <a:sym typeface="Arial"/>
              </a:rPr>
              <a:t>國風國中 11</a:t>
            </a:r>
            <a:r>
              <a:rPr lang="zh-TW" sz="2400">
                <a:solidFill>
                  <a:srgbClr val="548135"/>
                </a:solidFill>
              </a:rPr>
              <a:t>4</a:t>
            </a:r>
            <a:r>
              <a:rPr lang="zh-TW" sz="2400" b="0" i="0" u="none" strike="noStrike" cap="none">
                <a:solidFill>
                  <a:srgbClr val="548135"/>
                </a:solidFill>
                <a:latin typeface="Arial"/>
                <a:ea typeface="Arial"/>
                <a:cs typeface="Arial"/>
                <a:sym typeface="Arial"/>
              </a:rPr>
              <a:t>學年度 教師節感恩活動 </a:t>
            </a:r>
            <a:endParaRPr sz="2400" b="0" i="0" u="none" strike="noStrike" cap="none">
              <a:solidFill>
                <a:srgbClr val="548135"/>
              </a:solidFill>
              <a:latin typeface="Arial"/>
              <a:ea typeface="Arial"/>
              <a:cs typeface="Arial"/>
              <a:sym typeface="Arial"/>
            </a:endParaRPr>
          </a:p>
        </p:txBody>
      </p:sp>
      <p:pic>
        <p:nvPicPr>
          <p:cNvPr id="2131" name="Google Shape;2131;g382062e5864_0_3272"/>
          <p:cNvPicPr preferRelativeResize="0"/>
          <p:nvPr/>
        </p:nvPicPr>
        <p:blipFill rotWithShape="1">
          <a:blip r:embed="rId6">
            <a:alphaModFix/>
          </a:blip>
          <a:srcRect/>
          <a:stretch/>
        </p:blipFill>
        <p:spPr>
          <a:xfrm>
            <a:off x="138184" y="46804"/>
            <a:ext cx="634275" cy="634275"/>
          </a:xfrm>
          <a:prstGeom prst="rect">
            <a:avLst/>
          </a:prstGeom>
          <a:noFill/>
          <a:ln>
            <a:noFill/>
          </a:ln>
        </p:spPr>
      </p:pic>
      <p:grpSp>
        <p:nvGrpSpPr>
          <p:cNvPr id="2132" name="Google Shape;2132;g382062e5864_0_3272"/>
          <p:cNvGrpSpPr/>
          <p:nvPr/>
        </p:nvGrpSpPr>
        <p:grpSpPr>
          <a:xfrm>
            <a:off x="2699316" y="-113772"/>
            <a:ext cx="7543462" cy="2273808"/>
            <a:chOff x="2699316" y="-113772"/>
            <a:chExt cx="7543462" cy="2273808"/>
          </a:xfrm>
        </p:grpSpPr>
        <p:grpSp>
          <p:nvGrpSpPr>
            <p:cNvPr id="2133" name="Google Shape;2133;g382062e5864_0_3272"/>
            <p:cNvGrpSpPr/>
            <p:nvPr/>
          </p:nvGrpSpPr>
          <p:grpSpPr>
            <a:xfrm>
              <a:off x="6915981" y="-113772"/>
              <a:ext cx="3326797" cy="2273808"/>
              <a:chOff x="6518494" y="19393"/>
              <a:chExt cx="3326797" cy="2273808"/>
            </a:xfrm>
          </p:grpSpPr>
          <p:pic>
            <p:nvPicPr>
              <p:cNvPr id="2134" name="Google Shape;2134;g382062e5864_0_3272"/>
              <p:cNvPicPr preferRelativeResize="0"/>
              <p:nvPr/>
            </p:nvPicPr>
            <p:blipFill rotWithShape="1">
              <a:blip r:embed="rId7">
                <a:alphaModFix/>
              </a:blip>
              <a:srcRect l="21338" t="2950" r="54525" b="67453"/>
              <a:stretch/>
            </p:blipFill>
            <p:spPr>
              <a:xfrm rot="-470706">
                <a:off x="6631473" y="222277"/>
                <a:ext cx="3100840" cy="1868041"/>
              </a:xfrm>
              <a:prstGeom prst="rect">
                <a:avLst/>
              </a:prstGeom>
              <a:noFill/>
              <a:ln>
                <a:noFill/>
              </a:ln>
            </p:spPr>
          </p:pic>
          <p:grpSp>
            <p:nvGrpSpPr>
              <p:cNvPr id="2135" name="Google Shape;2135;g382062e5864_0_3272"/>
              <p:cNvGrpSpPr/>
              <p:nvPr/>
            </p:nvGrpSpPr>
            <p:grpSpPr>
              <a:xfrm>
                <a:off x="7158974" y="592357"/>
                <a:ext cx="2324700" cy="1241888"/>
                <a:chOff x="6822758" y="501521"/>
                <a:chExt cx="2324700" cy="1241888"/>
              </a:xfrm>
            </p:grpSpPr>
            <p:sp>
              <p:nvSpPr>
                <p:cNvPr id="2136" name="Google Shape;2136;g382062e5864_0_3272"/>
                <p:cNvSpPr txBox="1"/>
                <p:nvPr/>
              </p:nvSpPr>
              <p:spPr>
                <a:xfrm>
                  <a:off x="6822758" y="501521"/>
                  <a:ext cx="23247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大聲說出</a:t>
                  </a:r>
                  <a:endParaRPr sz="3200" b="1" i="0" u="none" strike="noStrike" cap="none">
                    <a:solidFill>
                      <a:srgbClr val="FF6600"/>
                    </a:solidFill>
                    <a:latin typeface="Arial"/>
                    <a:ea typeface="Arial"/>
                    <a:cs typeface="Arial"/>
                    <a:sym typeface="Arial"/>
                  </a:endParaRPr>
                </a:p>
              </p:txBody>
            </p:sp>
            <p:sp>
              <p:nvSpPr>
                <p:cNvPr id="2137" name="Google Shape;2137;g382062e5864_0_3272"/>
                <p:cNvSpPr/>
                <p:nvPr/>
              </p:nvSpPr>
              <p:spPr>
                <a:xfrm rot="-654668">
                  <a:off x="7094274" y="1102348"/>
                  <a:ext cx="633961" cy="5847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我</a:t>
                  </a:r>
                  <a:endParaRPr/>
                </a:p>
              </p:txBody>
            </p:sp>
            <p:sp>
              <p:nvSpPr>
                <p:cNvPr id="2138" name="Google Shape;2138;g382062e5864_0_3272"/>
                <p:cNvSpPr/>
                <p:nvPr/>
              </p:nvSpPr>
              <p:spPr>
                <a:xfrm>
                  <a:off x="7663532" y="1035409"/>
                  <a:ext cx="6354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4000" b="1" i="0" u="none" strike="noStrike" cap="none">
                      <a:solidFill>
                        <a:srgbClr val="FF6600"/>
                      </a:solidFill>
                      <a:latin typeface="Arial"/>
                      <a:ea typeface="Arial"/>
                      <a:cs typeface="Arial"/>
                      <a:sym typeface="Arial"/>
                    </a:rPr>
                    <a:t>愛</a:t>
                  </a:r>
                  <a:endParaRPr/>
                </a:p>
              </p:txBody>
            </p:sp>
            <p:sp>
              <p:nvSpPr>
                <p:cNvPr id="2139" name="Google Shape;2139;g382062e5864_0_3272"/>
                <p:cNvSpPr/>
                <p:nvPr/>
              </p:nvSpPr>
              <p:spPr>
                <a:xfrm rot="483394">
                  <a:off x="8234177" y="1086324"/>
                  <a:ext cx="595073" cy="5847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你</a:t>
                  </a:r>
                  <a:endParaRPr/>
                </a:p>
              </p:txBody>
            </p:sp>
          </p:grpSp>
          <p:pic>
            <p:nvPicPr>
              <p:cNvPr id="2140" name="Google Shape;2140;g382062e5864_0_3272"/>
              <p:cNvPicPr preferRelativeResize="0"/>
              <p:nvPr/>
            </p:nvPicPr>
            <p:blipFill rotWithShape="1">
              <a:blip r:embed="rId8">
                <a:alphaModFix/>
              </a:blip>
              <a:srcRect l="53153" t="26281" r="25811" b="52121"/>
              <a:stretch/>
            </p:blipFill>
            <p:spPr>
              <a:xfrm>
                <a:off x="9151383" y="884745"/>
                <a:ext cx="404031" cy="584776"/>
              </a:xfrm>
              <a:prstGeom prst="rect">
                <a:avLst/>
              </a:prstGeom>
              <a:noFill/>
              <a:ln>
                <a:noFill/>
              </a:ln>
            </p:spPr>
          </p:pic>
        </p:grpSp>
        <p:sp>
          <p:nvSpPr>
            <p:cNvPr id="2141" name="Google Shape;2141;g382062e5864_0_3272"/>
            <p:cNvSpPr txBox="1"/>
            <p:nvPr/>
          </p:nvSpPr>
          <p:spPr>
            <a:xfrm>
              <a:off x="2699316" y="746760"/>
              <a:ext cx="4900800" cy="1367700"/>
            </a:xfrm>
            <a:prstGeom prst="rect">
              <a:avLst/>
            </a:prstGeom>
            <a:noFill/>
            <a:ln>
              <a:noFill/>
            </a:ln>
          </p:spPr>
          <p:txBody>
            <a:bodyPr spcFirstLastPara="1" wrap="square" lIns="36575" tIns="36575" rIns="36575" bIns="36575" anchor="t" anchorCtr="0">
              <a:noAutofit/>
            </a:bodyPr>
            <a:lstStyle/>
            <a:p>
              <a:pPr marL="0" marR="0" lvl="0" indent="0" algn="ctr" rtl="0">
                <a:spcBef>
                  <a:spcPts val="0"/>
                </a:spcBef>
                <a:spcAft>
                  <a:spcPts val="0"/>
                </a:spcAft>
                <a:buNone/>
              </a:pPr>
              <a:r>
                <a:rPr lang="zh-TW" sz="8000" b="1" i="0" u="none" strike="noStrike" cap="none">
                  <a:solidFill>
                    <a:srgbClr val="FFFFFF"/>
                  </a:solidFill>
                  <a:latin typeface="Arial"/>
                  <a:ea typeface="Arial"/>
                  <a:cs typeface="Arial"/>
                  <a:sym typeface="Arial"/>
                </a:rPr>
                <a:t>師情話語</a:t>
              </a:r>
              <a:endParaRPr sz="1800" b="1" i="0" u="none" strike="noStrike" cap="none">
                <a:solidFill>
                  <a:srgbClr val="FFFFFF"/>
                </a:solidFill>
                <a:latin typeface="Arial"/>
                <a:ea typeface="Arial"/>
                <a:cs typeface="Arial"/>
                <a:sym typeface="Arial"/>
              </a:endParaRPr>
            </a:p>
          </p:txBody>
        </p:sp>
      </p:grpSp>
      <p:sp>
        <p:nvSpPr>
          <p:cNvPr id="2142" name="Google Shape;2142;g382062e5864_0_3272"/>
          <p:cNvSpPr/>
          <p:nvPr/>
        </p:nvSpPr>
        <p:spPr>
          <a:xfrm>
            <a:off x="4110330" y="7011126"/>
            <a:ext cx="3000900" cy="461700"/>
          </a:xfrm>
          <a:prstGeom prst="rect">
            <a:avLst/>
          </a:prstGeom>
          <a:noFill/>
          <a:ln>
            <a:noFill/>
          </a:ln>
          <a:effectLst>
            <a:outerShdw blurRad="50800" sx="1000" sy="1000" algn="ctr" rotWithShape="0">
              <a:schemeClr val="lt1"/>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8D5E2F"/>
                </a:solidFill>
                <a:latin typeface="Arial"/>
                <a:ea typeface="Arial"/>
                <a:cs typeface="Arial"/>
                <a:sym typeface="Arial"/>
              </a:rPr>
              <a:t>輔導處邀您共襄盛舉</a:t>
            </a:r>
            <a:endParaRPr sz="2400" b="0" i="0" u="none" strike="noStrike" cap="none">
              <a:solidFill>
                <a:srgbClr val="8D5E2F"/>
              </a:solidFill>
              <a:latin typeface="Calibri"/>
              <a:ea typeface="Calibri"/>
              <a:cs typeface="Calibri"/>
              <a:sym typeface="Calibri"/>
            </a:endParaRPr>
          </a:p>
        </p:txBody>
      </p:sp>
      <p:sp>
        <p:nvSpPr>
          <p:cNvPr id="2143" name="Google Shape;2143;g382062e5864_0_3272"/>
          <p:cNvSpPr/>
          <p:nvPr/>
        </p:nvSpPr>
        <p:spPr>
          <a:xfrm>
            <a:off x="591127" y="1904174"/>
            <a:ext cx="9009900" cy="4463400"/>
          </a:xfrm>
          <a:prstGeom prst="rect">
            <a:avLst/>
          </a:prstGeom>
          <a:blipFill rotWithShape="1">
            <a:blip r:embed="rId9">
              <a:alphaModFix amt="20000"/>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44" name="Google Shape;2144;g382062e5864_0_3272"/>
          <p:cNvSpPr txBox="1"/>
          <p:nvPr/>
        </p:nvSpPr>
        <p:spPr>
          <a:xfrm>
            <a:off x="1502084" y="2039058"/>
            <a:ext cx="1259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王欣喻</a:t>
            </a:r>
            <a:endParaRPr/>
          </a:p>
        </p:txBody>
      </p:sp>
      <p:sp>
        <p:nvSpPr>
          <p:cNvPr id="2145" name="Google Shape;2145;g382062e5864_0_3272"/>
          <p:cNvSpPr txBox="1"/>
          <p:nvPr/>
        </p:nvSpPr>
        <p:spPr>
          <a:xfrm>
            <a:off x="2705664" y="2040269"/>
            <a:ext cx="72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想對</a:t>
            </a:r>
            <a:endParaRPr/>
          </a:p>
        </p:txBody>
      </p:sp>
      <p:sp>
        <p:nvSpPr>
          <p:cNvPr id="2146" name="Google Shape;2146;g382062e5864_0_3272"/>
          <p:cNvSpPr txBox="1"/>
          <p:nvPr/>
        </p:nvSpPr>
        <p:spPr>
          <a:xfrm>
            <a:off x="3556396" y="2043544"/>
            <a:ext cx="13320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蔣孝萱</a:t>
            </a:r>
            <a:endParaRPr/>
          </a:p>
        </p:txBody>
      </p:sp>
      <p:sp>
        <p:nvSpPr>
          <p:cNvPr id="2147" name="Google Shape;2147;g382062e5864_0_3272"/>
          <p:cNvSpPr txBox="1"/>
          <p:nvPr/>
        </p:nvSpPr>
        <p:spPr>
          <a:xfrm>
            <a:off x="4803275" y="2056193"/>
            <a:ext cx="914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老師說</a:t>
            </a:r>
            <a:endParaRPr/>
          </a:p>
        </p:txBody>
      </p:sp>
      <p:sp>
        <p:nvSpPr>
          <p:cNvPr id="2148" name="Google Shape;2148;g382062e5864_0_3272"/>
          <p:cNvSpPr txBox="1"/>
          <p:nvPr/>
        </p:nvSpPr>
        <p:spPr>
          <a:xfrm>
            <a:off x="807375" y="2579300"/>
            <a:ext cx="7262400" cy="36480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zh-TW" sz="3300">
                <a:solidFill>
                  <a:schemeClr val="dk1"/>
                </a:solidFill>
                <a:latin typeface="DFKai-SB"/>
                <a:ea typeface="DFKai-SB"/>
                <a:cs typeface="DFKai-SB"/>
                <a:sym typeface="DFKai-SB"/>
              </a:rPr>
              <a:t>老師!謝謝您一直以來對我的用心及關懷。在一開始時，我常覺得您的提醒有些囉嗦,但仔細想想，那份叮嚀其實就像母親般的關愛。您的溫暖，總能觸動我的心。這些時間以來，陪伴我走過風風雨雨，也成為青春歲月中珍貴的印記。蔣孝萱老師，我愛您！</a:t>
            </a:r>
            <a:endParaRPr sz="4400">
              <a:solidFill>
                <a:schemeClr val="dk1"/>
              </a:solidFill>
              <a:latin typeface="DFKai-SB"/>
              <a:ea typeface="DFKai-SB"/>
              <a:cs typeface="DFKai-SB"/>
              <a:sym typeface="DFKai-SB"/>
            </a:endParaRPr>
          </a:p>
        </p:txBody>
      </p:sp>
      <p:sp>
        <p:nvSpPr>
          <p:cNvPr id="2149" name="Google Shape;2149;g382062e5864_0_3272"/>
          <p:cNvSpPr txBox="1"/>
          <p:nvPr/>
        </p:nvSpPr>
        <p:spPr>
          <a:xfrm>
            <a:off x="807369" y="2056193"/>
            <a:ext cx="755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Calibri"/>
                <a:ea typeface="Calibri"/>
                <a:cs typeface="Calibri"/>
                <a:sym typeface="Calibri"/>
              </a:rPr>
              <a:t>915</a:t>
            </a:r>
            <a:endParaRPr/>
          </a:p>
        </p:txBody>
      </p:sp>
      <p:pic>
        <p:nvPicPr>
          <p:cNvPr id="2150" name="Google Shape;2150;g382062e5864_0_3272"/>
          <p:cNvPicPr preferRelativeResize="0"/>
          <p:nvPr/>
        </p:nvPicPr>
        <p:blipFill rotWithShape="1">
          <a:blip r:embed="rId10">
            <a:alphaModFix/>
          </a:blip>
          <a:srcRect/>
          <a:stretch/>
        </p:blipFill>
        <p:spPr>
          <a:xfrm>
            <a:off x="7669875" y="4702275"/>
            <a:ext cx="2572900" cy="257287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2154"/>
        <p:cNvGrpSpPr/>
        <p:nvPr/>
      </p:nvGrpSpPr>
      <p:grpSpPr>
        <a:xfrm>
          <a:off x="0" y="0"/>
          <a:ext cx="0" cy="0"/>
          <a:chOff x="0" y="0"/>
          <a:chExt cx="0" cy="0"/>
        </a:xfrm>
      </p:grpSpPr>
      <p:pic>
        <p:nvPicPr>
          <p:cNvPr id="2155" name="Google Shape;2155;g382062e5864_0_649" descr="未命名設計 (1)"/>
          <p:cNvPicPr preferRelativeResize="0"/>
          <p:nvPr/>
        </p:nvPicPr>
        <p:blipFill rotWithShape="1">
          <a:blip r:embed="rId3">
            <a:alphaModFix/>
          </a:blip>
          <a:srcRect r="55656" b="82022"/>
          <a:stretch/>
        </p:blipFill>
        <p:spPr>
          <a:xfrm rot="5400000">
            <a:off x="8056536" y="716276"/>
            <a:ext cx="3351558" cy="1922175"/>
          </a:xfrm>
          <a:prstGeom prst="rect">
            <a:avLst/>
          </a:prstGeom>
          <a:noFill/>
          <a:ln>
            <a:noFill/>
          </a:ln>
        </p:spPr>
      </p:pic>
      <p:pic>
        <p:nvPicPr>
          <p:cNvPr id="2156" name="Google Shape;2156;g382062e5864_0_649" descr="未命名設計 (1)"/>
          <p:cNvPicPr preferRelativeResize="0"/>
          <p:nvPr/>
        </p:nvPicPr>
        <p:blipFill rotWithShape="1">
          <a:blip r:embed="rId4">
            <a:alphaModFix/>
          </a:blip>
          <a:srcRect t="21778" r="85905" b="51350"/>
          <a:stretch/>
        </p:blipFill>
        <p:spPr>
          <a:xfrm rot="5400000">
            <a:off x="7313070" y="-902308"/>
            <a:ext cx="1065214" cy="2872999"/>
          </a:xfrm>
          <a:prstGeom prst="rect">
            <a:avLst/>
          </a:prstGeom>
          <a:noFill/>
          <a:ln>
            <a:noFill/>
          </a:ln>
        </p:spPr>
      </p:pic>
      <p:pic>
        <p:nvPicPr>
          <p:cNvPr id="2157" name="Google Shape;2157;g382062e5864_0_649" descr="未命名設計 (1)"/>
          <p:cNvPicPr preferRelativeResize="0"/>
          <p:nvPr/>
        </p:nvPicPr>
        <p:blipFill rotWithShape="1">
          <a:blip r:embed="rId5">
            <a:alphaModFix/>
          </a:blip>
          <a:srcRect t="65462" r="76096"/>
          <a:stretch/>
        </p:blipFill>
        <p:spPr>
          <a:xfrm rot="5400000">
            <a:off x="938098" y="-934920"/>
            <a:ext cx="1793877" cy="3666893"/>
          </a:xfrm>
          <a:prstGeom prst="rect">
            <a:avLst/>
          </a:prstGeom>
          <a:noFill/>
          <a:ln>
            <a:noFill/>
          </a:ln>
        </p:spPr>
      </p:pic>
      <p:pic>
        <p:nvPicPr>
          <p:cNvPr id="2158" name="Google Shape;2158;g382062e5864_0_649" descr="未命名設計 (1)"/>
          <p:cNvPicPr preferRelativeResize="0"/>
          <p:nvPr/>
        </p:nvPicPr>
        <p:blipFill rotWithShape="1">
          <a:blip r:embed="rId5">
            <a:alphaModFix/>
          </a:blip>
          <a:srcRect l="56531" b="77862"/>
          <a:stretch/>
        </p:blipFill>
        <p:spPr>
          <a:xfrm rot="5400000">
            <a:off x="7867303" y="4733578"/>
            <a:ext cx="3285352" cy="2366847"/>
          </a:xfrm>
          <a:prstGeom prst="rect">
            <a:avLst/>
          </a:prstGeom>
          <a:noFill/>
          <a:ln>
            <a:noFill/>
          </a:ln>
        </p:spPr>
      </p:pic>
      <p:pic>
        <p:nvPicPr>
          <p:cNvPr id="2159" name="Google Shape;2159;g382062e5864_0_649" descr="未命名設計 (1)"/>
          <p:cNvPicPr preferRelativeResize="0"/>
          <p:nvPr/>
        </p:nvPicPr>
        <p:blipFill rotWithShape="1">
          <a:blip r:embed="rId5">
            <a:alphaModFix/>
          </a:blip>
          <a:srcRect l="76656" t="24451" b="49074"/>
          <a:stretch/>
        </p:blipFill>
        <p:spPr>
          <a:xfrm rot="5400000">
            <a:off x="3496961" y="5262256"/>
            <a:ext cx="1764284" cy="2830552"/>
          </a:xfrm>
          <a:prstGeom prst="rect">
            <a:avLst/>
          </a:prstGeom>
          <a:noFill/>
          <a:ln>
            <a:noFill/>
          </a:ln>
        </p:spPr>
      </p:pic>
      <p:pic>
        <p:nvPicPr>
          <p:cNvPr id="2160" name="Google Shape;2160;g382062e5864_0_649" descr="未命名設計 (1)"/>
          <p:cNvPicPr preferRelativeResize="0"/>
          <p:nvPr/>
        </p:nvPicPr>
        <p:blipFill rotWithShape="1">
          <a:blip r:embed="rId5">
            <a:alphaModFix/>
          </a:blip>
          <a:srcRect l="76656" t="74917" b="-169"/>
          <a:stretch/>
        </p:blipFill>
        <p:spPr>
          <a:xfrm rot="5400000">
            <a:off x="447382" y="5342740"/>
            <a:ext cx="1764284" cy="2699792"/>
          </a:xfrm>
          <a:prstGeom prst="rect">
            <a:avLst/>
          </a:prstGeom>
          <a:noFill/>
          <a:ln>
            <a:noFill/>
          </a:ln>
        </p:spPr>
      </p:pic>
      <p:sp>
        <p:nvSpPr>
          <p:cNvPr id="2161" name="Google Shape;2161;g382062e5864_0_649"/>
          <p:cNvSpPr/>
          <p:nvPr/>
        </p:nvSpPr>
        <p:spPr>
          <a:xfrm>
            <a:off x="772459" y="184093"/>
            <a:ext cx="52821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548135"/>
                </a:solidFill>
                <a:latin typeface="Arial"/>
                <a:ea typeface="Arial"/>
                <a:cs typeface="Arial"/>
                <a:sym typeface="Arial"/>
              </a:rPr>
              <a:t>國風國中 11</a:t>
            </a:r>
            <a:r>
              <a:rPr lang="zh-TW" sz="2400">
                <a:solidFill>
                  <a:srgbClr val="548135"/>
                </a:solidFill>
              </a:rPr>
              <a:t>4</a:t>
            </a:r>
            <a:r>
              <a:rPr lang="zh-TW" sz="2400" b="0" i="0" u="none" strike="noStrike" cap="none">
                <a:solidFill>
                  <a:srgbClr val="548135"/>
                </a:solidFill>
                <a:latin typeface="Arial"/>
                <a:ea typeface="Arial"/>
                <a:cs typeface="Arial"/>
                <a:sym typeface="Arial"/>
              </a:rPr>
              <a:t>學年度 教師節感恩活動 </a:t>
            </a:r>
            <a:endParaRPr sz="2400" b="0" i="0" u="none" strike="noStrike" cap="none">
              <a:solidFill>
                <a:srgbClr val="548135"/>
              </a:solidFill>
              <a:latin typeface="Arial"/>
              <a:ea typeface="Arial"/>
              <a:cs typeface="Arial"/>
              <a:sym typeface="Arial"/>
            </a:endParaRPr>
          </a:p>
        </p:txBody>
      </p:sp>
      <p:pic>
        <p:nvPicPr>
          <p:cNvPr id="2162" name="Google Shape;2162;g382062e5864_0_649"/>
          <p:cNvPicPr preferRelativeResize="0"/>
          <p:nvPr/>
        </p:nvPicPr>
        <p:blipFill rotWithShape="1">
          <a:blip r:embed="rId6">
            <a:alphaModFix/>
          </a:blip>
          <a:srcRect/>
          <a:stretch/>
        </p:blipFill>
        <p:spPr>
          <a:xfrm>
            <a:off x="138184" y="46804"/>
            <a:ext cx="634275" cy="634275"/>
          </a:xfrm>
          <a:prstGeom prst="rect">
            <a:avLst/>
          </a:prstGeom>
          <a:noFill/>
          <a:ln>
            <a:noFill/>
          </a:ln>
        </p:spPr>
      </p:pic>
      <p:grpSp>
        <p:nvGrpSpPr>
          <p:cNvPr id="2163" name="Google Shape;2163;g382062e5864_0_649"/>
          <p:cNvGrpSpPr/>
          <p:nvPr/>
        </p:nvGrpSpPr>
        <p:grpSpPr>
          <a:xfrm>
            <a:off x="2699316" y="-113772"/>
            <a:ext cx="7543462" cy="2273808"/>
            <a:chOff x="2699316" y="-113772"/>
            <a:chExt cx="7543462" cy="2273808"/>
          </a:xfrm>
        </p:grpSpPr>
        <p:grpSp>
          <p:nvGrpSpPr>
            <p:cNvPr id="2164" name="Google Shape;2164;g382062e5864_0_649"/>
            <p:cNvGrpSpPr/>
            <p:nvPr/>
          </p:nvGrpSpPr>
          <p:grpSpPr>
            <a:xfrm>
              <a:off x="6915981" y="-113772"/>
              <a:ext cx="3326797" cy="2273808"/>
              <a:chOff x="6518494" y="19393"/>
              <a:chExt cx="3326797" cy="2273808"/>
            </a:xfrm>
          </p:grpSpPr>
          <p:pic>
            <p:nvPicPr>
              <p:cNvPr id="2165" name="Google Shape;2165;g382062e5864_0_649"/>
              <p:cNvPicPr preferRelativeResize="0"/>
              <p:nvPr/>
            </p:nvPicPr>
            <p:blipFill rotWithShape="1">
              <a:blip r:embed="rId7">
                <a:alphaModFix/>
              </a:blip>
              <a:srcRect l="21338" t="2950" r="54525" b="67453"/>
              <a:stretch/>
            </p:blipFill>
            <p:spPr>
              <a:xfrm rot="-470706">
                <a:off x="6631473" y="222277"/>
                <a:ext cx="3100840" cy="1868041"/>
              </a:xfrm>
              <a:prstGeom prst="rect">
                <a:avLst/>
              </a:prstGeom>
              <a:noFill/>
              <a:ln>
                <a:noFill/>
              </a:ln>
            </p:spPr>
          </p:pic>
          <p:grpSp>
            <p:nvGrpSpPr>
              <p:cNvPr id="2166" name="Google Shape;2166;g382062e5864_0_649"/>
              <p:cNvGrpSpPr/>
              <p:nvPr/>
            </p:nvGrpSpPr>
            <p:grpSpPr>
              <a:xfrm>
                <a:off x="7158974" y="592357"/>
                <a:ext cx="2324700" cy="1241888"/>
                <a:chOff x="6822758" y="501521"/>
                <a:chExt cx="2324700" cy="1241888"/>
              </a:xfrm>
            </p:grpSpPr>
            <p:sp>
              <p:nvSpPr>
                <p:cNvPr id="2167" name="Google Shape;2167;g382062e5864_0_649"/>
                <p:cNvSpPr txBox="1"/>
                <p:nvPr/>
              </p:nvSpPr>
              <p:spPr>
                <a:xfrm>
                  <a:off x="6822758" y="501521"/>
                  <a:ext cx="23247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大聲說出</a:t>
                  </a:r>
                  <a:endParaRPr sz="3200" b="1" i="0" u="none" strike="noStrike" cap="none">
                    <a:solidFill>
                      <a:srgbClr val="FF6600"/>
                    </a:solidFill>
                    <a:latin typeface="Arial"/>
                    <a:ea typeface="Arial"/>
                    <a:cs typeface="Arial"/>
                    <a:sym typeface="Arial"/>
                  </a:endParaRPr>
                </a:p>
              </p:txBody>
            </p:sp>
            <p:sp>
              <p:nvSpPr>
                <p:cNvPr id="2168" name="Google Shape;2168;g382062e5864_0_649"/>
                <p:cNvSpPr/>
                <p:nvPr/>
              </p:nvSpPr>
              <p:spPr>
                <a:xfrm rot="-654668">
                  <a:off x="7094274" y="1102348"/>
                  <a:ext cx="633961" cy="5847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我</a:t>
                  </a:r>
                  <a:endParaRPr/>
                </a:p>
              </p:txBody>
            </p:sp>
            <p:sp>
              <p:nvSpPr>
                <p:cNvPr id="2169" name="Google Shape;2169;g382062e5864_0_649"/>
                <p:cNvSpPr/>
                <p:nvPr/>
              </p:nvSpPr>
              <p:spPr>
                <a:xfrm>
                  <a:off x="7663532" y="1035409"/>
                  <a:ext cx="6354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4000" b="1" i="0" u="none" strike="noStrike" cap="none">
                      <a:solidFill>
                        <a:srgbClr val="FF6600"/>
                      </a:solidFill>
                      <a:latin typeface="Arial"/>
                      <a:ea typeface="Arial"/>
                      <a:cs typeface="Arial"/>
                      <a:sym typeface="Arial"/>
                    </a:rPr>
                    <a:t>愛</a:t>
                  </a:r>
                  <a:endParaRPr/>
                </a:p>
              </p:txBody>
            </p:sp>
            <p:sp>
              <p:nvSpPr>
                <p:cNvPr id="2170" name="Google Shape;2170;g382062e5864_0_649"/>
                <p:cNvSpPr/>
                <p:nvPr/>
              </p:nvSpPr>
              <p:spPr>
                <a:xfrm rot="483394">
                  <a:off x="8234177" y="1086324"/>
                  <a:ext cx="595073" cy="5847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你</a:t>
                  </a:r>
                  <a:endParaRPr/>
                </a:p>
              </p:txBody>
            </p:sp>
          </p:grpSp>
          <p:pic>
            <p:nvPicPr>
              <p:cNvPr id="2171" name="Google Shape;2171;g382062e5864_0_649"/>
              <p:cNvPicPr preferRelativeResize="0"/>
              <p:nvPr/>
            </p:nvPicPr>
            <p:blipFill rotWithShape="1">
              <a:blip r:embed="rId8">
                <a:alphaModFix/>
              </a:blip>
              <a:srcRect l="53153" t="26281" r="25811" b="52121"/>
              <a:stretch/>
            </p:blipFill>
            <p:spPr>
              <a:xfrm>
                <a:off x="9151383" y="884745"/>
                <a:ext cx="404031" cy="584776"/>
              </a:xfrm>
              <a:prstGeom prst="rect">
                <a:avLst/>
              </a:prstGeom>
              <a:noFill/>
              <a:ln>
                <a:noFill/>
              </a:ln>
            </p:spPr>
          </p:pic>
        </p:grpSp>
        <p:sp>
          <p:nvSpPr>
            <p:cNvPr id="2172" name="Google Shape;2172;g382062e5864_0_649"/>
            <p:cNvSpPr txBox="1"/>
            <p:nvPr/>
          </p:nvSpPr>
          <p:spPr>
            <a:xfrm>
              <a:off x="2699316" y="746760"/>
              <a:ext cx="4900800" cy="1367700"/>
            </a:xfrm>
            <a:prstGeom prst="rect">
              <a:avLst/>
            </a:prstGeom>
            <a:noFill/>
            <a:ln>
              <a:noFill/>
            </a:ln>
          </p:spPr>
          <p:txBody>
            <a:bodyPr spcFirstLastPara="1" wrap="square" lIns="36575" tIns="36575" rIns="36575" bIns="36575" anchor="t" anchorCtr="0">
              <a:noAutofit/>
            </a:bodyPr>
            <a:lstStyle/>
            <a:p>
              <a:pPr marL="0" marR="0" lvl="0" indent="0" algn="ctr" rtl="0">
                <a:spcBef>
                  <a:spcPts val="0"/>
                </a:spcBef>
                <a:spcAft>
                  <a:spcPts val="0"/>
                </a:spcAft>
                <a:buNone/>
              </a:pPr>
              <a:r>
                <a:rPr lang="zh-TW" sz="8000" b="1" i="0" u="none" strike="noStrike" cap="none">
                  <a:solidFill>
                    <a:srgbClr val="FFFFFF"/>
                  </a:solidFill>
                  <a:latin typeface="Arial"/>
                  <a:ea typeface="Arial"/>
                  <a:cs typeface="Arial"/>
                  <a:sym typeface="Arial"/>
                </a:rPr>
                <a:t>師情話語</a:t>
              </a:r>
              <a:endParaRPr sz="1800" b="1" i="0" u="none" strike="noStrike" cap="none">
                <a:solidFill>
                  <a:srgbClr val="FFFFFF"/>
                </a:solidFill>
                <a:latin typeface="Arial"/>
                <a:ea typeface="Arial"/>
                <a:cs typeface="Arial"/>
                <a:sym typeface="Arial"/>
              </a:endParaRPr>
            </a:p>
          </p:txBody>
        </p:sp>
      </p:grpSp>
      <p:sp>
        <p:nvSpPr>
          <p:cNvPr id="2173" name="Google Shape;2173;g382062e5864_0_649"/>
          <p:cNvSpPr/>
          <p:nvPr/>
        </p:nvSpPr>
        <p:spPr>
          <a:xfrm>
            <a:off x="4110330" y="7011126"/>
            <a:ext cx="3000900" cy="461700"/>
          </a:xfrm>
          <a:prstGeom prst="rect">
            <a:avLst/>
          </a:prstGeom>
          <a:noFill/>
          <a:ln>
            <a:noFill/>
          </a:ln>
          <a:effectLst>
            <a:outerShdw blurRad="50800" sx="1000" sy="1000" algn="ctr" rotWithShape="0">
              <a:schemeClr val="lt1"/>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8D5E2F"/>
                </a:solidFill>
                <a:latin typeface="Arial"/>
                <a:ea typeface="Arial"/>
                <a:cs typeface="Arial"/>
                <a:sym typeface="Arial"/>
              </a:rPr>
              <a:t>輔導處邀您共襄盛舉</a:t>
            </a:r>
            <a:endParaRPr sz="2400" b="0" i="0" u="none" strike="noStrike" cap="none">
              <a:solidFill>
                <a:srgbClr val="8D5E2F"/>
              </a:solidFill>
              <a:latin typeface="Calibri"/>
              <a:ea typeface="Calibri"/>
              <a:cs typeface="Calibri"/>
              <a:sym typeface="Calibri"/>
            </a:endParaRPr>
          </a:p>
        </p:txBody>
      </p:sp>
      <p:sp>
        <p:nvSpPr>
          <p:cNvPr id="2174" name="Google Shape;2174;g382062e5864_0_649"/>
          <p:cNvSpPr/>
          <p:nvPr/>
        </p:nvSpPr>
        <p:spPr>
          <a:xfrm>
            <a:off x="591127" y="1904174"/>
            <a:ext cx="9009900" cy="4463400"/>
          </a:xfrm>
          <a:prstGeom prst="rect">
            <a:avLst/>
          </a:prstGeom>
          <a:blipFill rotWithShape="1">
            <a:blip r:embed="rId9">
              <a:alphaModFix amt="20000"/>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75" name="Google Shape;2175;g382062e5864_0_649"/>
          <p:cNvSpPr txBox="1"/>
          <p:nvPr/>
        </p:nvSpPr>
        <p:spPr>
          <a:xfrm>
            <a:off x="1765028" y="1871550"/>
            <a:ext cx="914400" cy="969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900">
                <a:solidFill>
                  <a:schemeClr val="dk1"/>
                </a:solidFill>
                <a:latin typeface="DFKai-SB"/>
                <a:ea typeface="DFKai-SB"/>
                <a:cs typeface="DFKai-SB"/>
                <a:sym typeface="DFKai-SB"/>
              </a:rPr>
              <a:t>楊心如羅愉涵鄭彥倫</a:t>
            </a:r>
            <a:endParaRPr sz="900"/>
          </a:p>
        </p:txBody>
      </p:sp>
      <p:sp>
        <p:nvSpPr>
          <p:cNvPr id="2176" name="Google Shape;2176;g382062e5864_0_649"/>
          <p:cNvSpPr txBox="1"/>
          <p:nvPr/>
        </p:nvSpPr>
        <p:spPr>
          <a:xfrm>
            <a:off x="2705664" y="2040269"/>
            <a:ext cx="72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想對</a:t>
            </a:r>
            <a:endParaRPr/>
          </a:p>
        </p:txBody>
      </p:sp>
      <p:sp>
        <p:nvSpPr>
          <p:cNvPr id="2177" name="Google Shape;2177;g382062e5864_0_649"/>
          <p:cNvSpPr txBox="1"/>
          <p:nvPr/>
        </p:nvSpPr>
        <p:spPr>
          <a:xfrm>
            <a:off x="3521821" y="2043544"/>
            <a:ext cx="13320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Jade</a:t>
            </a:r>
            <a:endParaRPr/>
          </a:p>
        </p:txBody>
      </p:sp>
      <p:sp>
        <p:nvSpPr>
          <p:cNvPr id="2178" name="Google Shape;2178;g382062e5864_0_649"/>
          <p:cNvSpPr txBox="1"/>
          <p:nvPr/>
        </p:nvSpPr>
        <p:spPr>
          <a:xfrm>
            <a:off x="4803275" y="2056193"/>
            <a:ext cx="914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老師說</a:t>
            </a:r>
            <a:endParaRPr/>
          </a:p>
        </p:txBody>
      </p:sp>
      <p:sp>
        <p:nvSpPr>
          <p:cNvPr id="2179" name="Google Shape;2179;g382062e5864_0_649"/>
          <p:cNvSpPr txBox="1"/>
          <p:nvPr/>
        </p:nvSpPr>
        <p:spPr>
          <a:xfrm>
            <a:off x="747900" y="2796425"/>
            <a:ext cx="7262400" cy="39711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zh-TW" sz="3000">
                <a:solidFill>
                  <a:schemeClr val="dk1"/>
                </a:solidFill>
                <a:latin typeface="DFKai-SB"/>
                <a:ea typeface="DFKai-SB"/>
                <a:cs typeface="DFKai-SB"/>
                <a:sym typeface="DFKai-SB"/>
              </a:rPr>
              <a:t>We would like to thank teacher Jade for teaching us so many single words. The content of the ditch table class is very rich and interesting. Thank you for teaching us such a hard preparation of games and courses.</a:t>
            </a:r>
            <a:endParaRPr sz="32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2800">
              <a:solidFill>
                <a:schemeClr val="dk1"/>
              </a:solidFill>
              <a:latin typeface="DFKai-SB"/>
              <a:ea typeface="DFKai-SB"/>
              <a:cs typeface="DFKai-SB"/>
              <a:sym typeface="DFKai-SB"/>
            </a:endParaRPr>
          </a:p>
          <a:p>
            <a:pPr marL="0" marR="0" lvl="0" indent="0" algn="l" rtl="0">
              <a:spcBef>
                <a:spcPts val="0"/>
              </a:spcBef>
              <a:spcAft>
                <a:spcPts val="0"/>
              </a:spcAft>
              <a:buNone/>
            </a:pPr>
            <a:endParaRPr sz="4400">
              <a:solidFill>
                <a:schemeClr val="dk1"/>
              </a:solidFill>
              <a:latin typeface="DFKai-SB"/>
              <a:ea typeface="DFKai-SB"/>
              <a:cs typeface="DFKai-SB"/>
              <a:sym typeface="DFKai-SB"/>
            </a:endParaRPr>
          </a:p>
        </p:txBody>
      </p:sp>
      <p:sp>
        <p:nvSpPr>
          <p:cNvPr id="2180" name="Google Shape;2180;g382062e5864_0_649"/>
          <p:cNvSpPr txBox="1"/>
          <p:nvPr/>
        </p:nvSpPr>
        <p:spPr>
          <a:xfrm>
            <a:off x="807369" y="2056193"/>
            <a:ext cx="755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Calibri"/>
                <a:ea typeface="Calibri"/>
                <a:cs typeface="Calibri"/>
                <a:sym typeface="Calibri"/>
              </a:rPr>
              <a:t>715</a:t>
            </a:r>
            <a:endParaRPr/>
          </a:p>
        </p:txBody>
      </p:sp>
      <p:pic>
        <p:nvPicPr>
          <p:cNvPr id="2181" name="Google Shape;2181;g382062e5864_0_649"/>
          <p:cNvPicPr preferRelativeResize="0"/>
          <p:nvPr/>
        </p:nvPicPr>
        <p:blipFill rotWithShape="1">
          <a:blip r:embed="rId10">
            <a:alphaModFix/>
          </a:blip>
          <a:srcRect/>
          <a:stretch/>
        </p:blipFill>
        <p:spPr>
          <a:xfrm>
            <a:off x="7348350" y="4471850"/>
            <a:ext cx="2572900" cy="257287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2185"/>
        <p:cNvGrpSpPr/>
        <p:nvPr/>
      </p:nvGrpSpPr>
      <p:grpSpPr>
        <a:xfrm>
          <a:off x="0" y="0"/>
          <a:ext cx="0" cy="0"/>
          <a:chOff x="0" y="0"/>
          <a:chExt cx="0" cy="0"/>
        </a:xfrm>
      </p:grpSpPr>
      <p:pic>
        <p:nvPicPr>
          <p:cNvPr id="2186" name="Google Shape;2186;g382062e5864_0_586" descr="未命名設計 (1)"/>
          <p:cNvPicPr preferRelativeResize="0"/>
          <p:nvPr/>
        </p:nvPicPr>
        <p:blipFill rotWithShape="1">
          <a:blip r:embed="rId3">
            <a:alphaModFix/>
          </a:blip>
          <a:srcRect r="55656" b="82022"/>
          <a:stretch/>
        </p:blipFill>
        <p:spPr>
          <a:xfrm rot="5400000">
            <a:off x="8056536" y="716276"/>
            <a:ext cx="3351558" cy="1922175"/>
          </a:xfrm>
          <a:prstGeom prst="rect">
            <a:avLst/>
          </a:prstGeom>
          <a:noFill/>
          <a:ln>
            <a:noFill/>
          </a:ln>
        </p:spPr>
      </p:pic>
      <p:pic>
        <p:nvPicPr>
          <p:cNvPr id="2187" name="Google Shape;2187;g382062e5864_0_586" descr="未命名設計 (1)"/>
          <p:cNvPicPr preferRelativeResize="0"/>
          <p:nvPr/>
        </p:nvPicPr>
        <p:blipFill rotWithShape="1">
          <a:blip r:embed="rId4">
            <a:alphaModFix/>
          </a:blip>
          <a:srcRect t="21778" r="85905" b="51350"/>
          <a:stretch/>
        </p:blipFill>
        <p:spPr>
          <a:xfrm rot="5400000">
            <a:off x="7313070" y="-902308"/>
            <a:ext cx="1065214" cy="2872999"/>
          </a:xfrm>
          <a:prstGeom prst="rect">
            <a:avLst/>
          </a:prstGeom>
          <a:noFill/>
          <a:ln>
            <a:noFill/>
          </a:ln>
        </p:spPr>
      </p:pic>
      <p:pic>
        <p:nvPicPr>
          <p:cNvPr id="2188" name="Google Shape;2188;g382062e5864_0_586" descr="未命名設計 (1)"/>
          <p:cNvPicPr preferRelativeResize="0"/>
          <p:nvPr/>
        </p:nvPicPr>
        <p:blipFill rotWithShape="1">
          <a:blip r:embed="rId5">
            <a:alphaModFix/>
          </a:blip>
          <a:srcRect t="65462" r="76096"/>
          <a:stretch/>
        </p:blipFill>
        <p:spPr>
          <a:xfrm rot="5400000">
            <a:off x="938098" y="-934920"/>
            <a:ext cx="1793877" cy="3666893"/>
          </a:xfrm>
          <a:prstGeom prst="rect">
            <a:avLst/>
          </a:prstGeom>
          <a:noFill/>
          <a:ln>
            <a:noFill/>
          </a:ln>
        </p:spPr>
      </p:pic>
      <p:pic>
        <p:nvPicPr>
          <p:cNvPr id="2189" name="Google Shape;2189;g382062e5864_0_586" descr="未命名設計 (1)"/>
          <p:cNvPicPr preferRelativeResize="0"/>
          <p:nvPr/>
        </p:nvPicPr>
        <p:blipFill rotWithShape="1">
          <a:blip r:embed="rId5">
            <a:alphaModFix/>
          </a:blip>
          <a:srcRect l="56531" b="77862"/>
          <a:stretch/>
        </p:blipFill>
        <p:spPr>
          <a:xfrm rot="5400000">
            <a:off x="7867303" y="4733578"/>
            <a:ext cx="3285352" cy="2366847"/>
          </a:xfrm>
          <a:prstGeom prst="rect">
            <a:avLst/>
          </a:prstGeom>
          <a:noFill/>
          <a:ln>
            <a:noFill/>
          </a:ln>
        </p:spPr>
      </p:pic>
      <p:pic>
        <p:nvPicPr>
          <p:cNvPr id="2190" name="Google Shape;2190;g382062e5864_0_586" descr="未命名設計 (1)"/>
          <p:cNvPicPr preferRelativeResize="0"/>
          <p:nvPr/>
        </p:nvPicPr>
        <p:blipFill rotWithShape="1">
          <a:blip r:embed="rId5">
            <a:alphaModFix/>
          </a:blip>
          <a:srcRect l="76656" t="24451" b="49074"/>
          <a:stretch/>
        </p:blipFill>
        <p:spPr>
          <a:xfrm rot="5400000">
            <a:off x="3496961" y="5262256"/>
            <a:ext cx="1764284" cy="2830552"/>
          </a:xfrm>
          <a:prstGeom prst="rect">
            <a:avLst/>
          </a:prstGeom>
          <a:noFill/>
          <a:ln>
            <a:noFill/>
          </a:ln>
        </p:spPr>
      </p:pic>
      <p:pic>
        <p:nvPicPr>
          <p:cNvPr id="2191" name="Google Shape;2191;g382062e5864_0_586" descr="未命名設計 (1)"/>
          <p:cNvPicPr preferRelativeResize="0"/>
          <p:nvPr/>
        </p:nvPicPr>
        <p:blipFill rotWithShape="1">
          <a:blip r:embed="rId5">
            <a:alphaModFix/>
          </a:blip>
          <a:srcRect l="76656" t="74917" b="-169"/>
          <a:stretch/>
        </p:blipFill>
        <p:spPr>
          <a:xfrm rot="5400000">
            <a:off x="447382" y="5342740"/>
            <a:ext cx="1764284" cy="2699792"/>
          </a:xfrm>
          <a:prstGeom prst="rect">
            <a:avLst/>
          </a:prstGeom>
          <a:noFill/>
          <a:ln>
            <a:noFill/>
          </a:ln>
        </p:spPr>
      </p:pic>
      <p:sp>
        <p:nvSpPr>
          <p:cNvPr id="2192" name="Google Shape;2192;g382062e5864_0_586"/>
          <p:cNvSpPr/>
          <p:nvPr/>
        </p:nvSpPr>
        <p:spPr>
          <a:xfrm>
            <a:off x="772459" y="184093"/>
            <a:ext cx="52821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548135"/>
                </a:solidFill>
                <a:latin typeface="Arial"/>
                <a:ea typeface="Arial"/>
                <a:cs typeface="Arial"/>
                <a:sym typeface="Arial"/>
              </a:rPr>
              <a:t>國風國中 11</a:t>
            </a:r>
            <a:r>
              <a:rPr lang="zh-TW" sz="2400">
                <a:solidFill>
                  <a:srgbClr val="548135"/>
                </a:solidFill>
              </a:rPr>
              <a:t>4</a:t>
            </a:r>
            <a:r>
              <a:rPr lang="zh-TW" sz="2400" b="0" i="0" u="none" strike="noStrike" cap="none">
                <a:solidFill>
                  <a:srgbClr val="548135"/>
                </a:solidFill>
                <a:latin typeface="Arial"/>
                <a:ea typeface="Arial"/>
                <a:cs typeface="Arial"/>
                <a:sym typeface="Arial"/>
              </a:rPr>
              <a:t>學年度 教師節感恩活動 </a:t>
            </a:r>
            <a:endParaRPr sz="2400" b="0" i="0" u="none" strike="noStrike" cap="none">
              <a:solidFill>
                <a:srgbClr val="548135"/>
              </a:solidFill>
              <a:latin typeface="Arial"/>
              <a:ea typeface="Arial"/>
              <a:cs typeface="Arial"/>
              <a:sym typeface="Arial"/>
            </a:endParaRPr>
          </a:p>
        </p:txBody>
      </p:sp>
      <p:pic>
        <p:nvPicPr>
          <p:cNvPr id="2193" name="Google Shape;2193;g382062e5864_0_586"/>
          <p:cNvPicPr preferRelativeResize="0"/>
          <p:nvPr/>
        </p:nvPicPr>
        <p:blipFill rotWithShape="1">
          <a:blip r:embed="rId6">
            <a:alphaModFix/>
          </a:blip>
          <a:srcRect/>
          <a:stretch/>
        </p:blipFill>
        <p:spPr>
          <a:xfrm>
            <a:off x="138184" y="46804"/>
            <a:ext cx="634275" cy="634275"/>
          </a:xfrm>
          <a:prstGeom prst="rect">
            <a:avLst/>
          </a:prstGeom>
          <a:noFill/>
          <a:ln>
            <a:noFill/>
          </a:ln>
        </p:spPr>
      </p:pic>
      <p:grpSp>
        <p:nvGrpSpPr>
          <p:cNvPr id="2194" name="Google Shape;2194;g382062e5864_0_586"/>
          <p:cNvGrpSpPr/>
          <p:nvPr/>
        </p:nvGrpSpPr>
        <p:grpSpPr>
          <a:xfrm>
            <a:off x="2699316" y="-113772"/>
            <a:ext cx="7543462" cy="2273808"/>
            <a:chOff x="2699316" y="-113772"/>
            <a:chExt cx="7543462" cy="2273808"/>
          </a:xfrm>
        </p:grpSpPr>
        <p:grpSp>
          <p:nvGrpSpPr>
            <p:cNvPr id="2195" name="Google Shape;2195;g382062e5864_0_586"/>
            <p:cNvGrpSpPr/>
            <p:nvPr/>
          </p:nvGrpSpPr>
          <p:grpSpPr>
            <a:xfrm>
              <a:off x="6915981" y="-113772"/>
              <a:ext cx="3326797" cy="2273808"/>
              <a:chOff x="6518494" y="19393"/>
              <a:chExt cx="3326797" cy="2273808"/>
            </a:xfrm>
          </p:grpSpPr>
          <p:pic>
            <p:nvPicPr>
              <p:cNvPr id="2196" name="Google Shape;2196;g382062e5864_0_586"/>
              <p:cNvPicPr preferRelativeResize="0"/>
              <p:nvPr/>
            </p:nvPicPr>
            <p:blipFill rotWithShape="1">
              <a:blip r:embed="rId7">
                <a:alphaModFix/>
              </a:blip>
              <a:srcRect l="21338" t="2950" r="54525" b="67453"/>
              <a:stretch/>
            </p:blipFill>
            <p:spPr>
              <a:xfrm rot="-470706">
                <a:off x="6631473" y="222277"/>
                <a:ext cx="3100840" cy="1868041"/>
              </a:xfrm>
              <a:prstGeom prst="rect">
                <a:avLst/>
              </a:prstGeom>
              <a:noFill/>
              <a:ln>
                <a:noFill/>
              </a:ln>
            </p:spPr>
          </p:pic>
          <p:grpSp>
            <p:nvGrpSpPr>
              <p:cNvPr id="2197" name="Google Shape;2197;g382062e5864_0_586"/>
              <p:cNvGrpSpPr/>
              <p:nvPr/>
            </p:nvGrpSpPr>
            <p:grpSpPr>
              <a:xfrm>
                <a:off x="7158974" y="592357"/>
                <a:ext cx="2324700" cy="1241888"/>
                <a:chOff x="6822758" y="501521"/>
                <a:chExt cx="2324700" cy="1241888"/>
              </a:xfrm>
            </p:grpSpPr>
            <p:sp>
              <p:nvSpPr>
                <p:cNvPr id="2198" name="Google Shape;2198;g382062e5864_0_586"/>
                <p:cNvSpPr txBox="1"/>
                <p:nvPr/>
              </p:nvSpPr>
              <p:spPr>
                <a:xfrm>
                  <a:off x="6822758" y="501521"/>
                  <a:ext cx="23247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大聲說出</a:t>
                  </a:r>
                  <a:endParaRPr sz="3200" b="1" i="0" u="none" strike="noStrike" cap="none">
                    <a:solidFill>
                      <a:srgbClr val="FF6600"/>
                    </a:solidFill>
                    <a:latin typeface="Arial"/>
                    <a:ea typeface="Arial"/>
                    <a:cs typeface="Arial"/>
                    <a:sym typeface="Arial"/>
                  </a:endParaRPr>
                </a:p>
              </p:txBody>
            </p:sp>
            <p:sp>
              <p:nvSpPr>
                <p:cNvPr id="2199" name="Google Shape;2199;g382062e5864_0_586"/>
                <p:cNvSpPr/>
                <p:nvPr/>
              </p:nvSpPr>
              <p:spPr>
                <a:xfrm rot="-654668">
                  <a:off x="7094274" y="1102348"/>
                  <a:ext cx="633961" cy="5847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我</a:t>
                  </a:r>
                  <a:endParaRPr/>
                </a:p>
              </p:txBody>
            </p:sp>
            <p:sp>
              <p:nvSpPr>
                <p:cNvPr id="2200" name="Google Shape;2200;g382062e5864_0_586"/>
                <p:cNvSpPr/>
                <p:nvPr/>
              </p:nvSpPr>
              <p:spPr>
                <a:xfrm>
                  <a:off x="7663532" y="1035409"/>
                  <a:ext cx="6354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4000" b="1" i="0" u="none" strike="noStrike" cap="none">
                      <a:solidFill>
                        <a:srgbClr val="FF6600"/>
                      </a:solidFill>
                      <a:latin typeface="Arial"/>
                      <a:ea typeface="Arial"/>
                      <a:cs typeface="Arial"/>
                      <a:sym typeface="Arial"/>
                    </a:rPr>
                    <a:t>愛</a:t>
                  </a:r>
                  <a:endParaRPr/>
                </a:p>
              </p:txBody>
            </p:sp>
            <p:sp>
              <p:nvSpPr>
                <p:cNvPr id="2201" name="Google Shape;2201;g382062e5864_0_586"/>
                <p:cNvSpPr/>
                <p:nvPr/>
              </p:nvSpPr>
              <p:spPr>
                <a:xfrm rot="483394">
                  <a:off x="8234177" y="1086324"/>
                  <a:ext cx="595073" cy="5847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你</a:t>
                  </a:r>
                  <a:endParaRPr/>
                </a:p>
              </p:txBody>
            </p:sp>
          </p:grpSp>
          <p:pic>
            <p:nvPicPr>
              <p:cNvPr id="2202" name="Google Shape;2202;g382062e5864_0_586"/>
              <p:cNvPicPr preferRelativeResize="0"/>
              <p:nvPr/>
            </p:nvPicPr>
            <p:blipFill rotWithShape="1">
              <a:blip r:embed="rId8">
                <a:alphaModFix/>
              </a:blip>
              <a:srcRect l="53153" t="26281" r="25811" b="52121"/>
              <a:stretch/>
            </p:blipFill>
            <p:spPr>
              <a:xfrm>
                <a:off x="9151383" y="884745"/>
                <a:ext cx="404031" cy="584776"/>
              </a:xfrm>
              <a:prstGeom prst="rect">
                <a:avLst/>
              </a:prstGeom>
              <a:noFill/>
              <a:ln>
                <a:noFill/>
              </a:ln>
            </p:spPr>
          </p:pic>
        </p:grpSp>
        <p:sp>
          <p:nvSpPr>
            <p:cNvPr id="2203" name="Google Shape;2203;g382062e5864_0_586"/>
            <p:cNvSpPr txBox="1"/>
            <p:nvPr/>
          </p:nvSpPr>
          <p:spPr>
            <a:xfrm>
              <a:off x="2699316" y="746760"/>
              <a:ext cx="4900800" cy="1367700"/>
            </a:xfrm>
            <a:prstGeom prst="rect">
              <a:avLst/>
            </a:prstGeom>
            <a:noFill/>
            <a:ln>
              <a:noFill/>
            </a:ln>
          </p:spPr>
          <p:txBody>
            <a:bodyPr spcFirstLastPara="1" wrap="square" lIns="36575" tIns="36575" rIns="36575" bIns="36575" anchor="t" anchorCtr="0">
              <a:noAutofit/>
            </a:bodyPr>
            <a:lstStyle/>
            <a:p>
              <a:pPr marL="0" marR="0" lvl="0" indent="0" algn="ctr" rtl="0">
                <a:spcBef>
                  <a:spcPts val="0"/>
                </a:spcBef>
                <a:spcAft>
                  <a:spcPts val="0"/>
                </a:spcAft>
                <a:buNone/>
              </a:pPr>
              <a:r>
                <a:rPr lang="zh-TW" sz="8000" b="1" i="0" u="none" strike="noStrike" cap="none">
                  <a:solidFill>
                    <a:srgbClr val="FFFFFF"/>
                  </a:solidFill>
                  <a:latin typeface="Arial"/>
                  <a:ea typeface="Arial"/>
                  <a:cs typeface="Arial"/>
                  <a:sym typeface="Arial"/>
                </a:rPr>
                <a:t>師情話語</a:t>
              </a:r>
              <a:endParaRPr sz="1800" b="1" i="0" u="none" strike="noStrike" cap="none">
                <a:solidFill>
                  <a:srgbClr val="FFFFFF"/>
                </a:solidFill>
                <a:latin typeface="Arial"/>
                <a:ea typeface="Arial"/>
                <a:cs typeface="Arial"/>
                <a:sym typeface="Arial"/>
              </a:endParaRPr>
            </a:p>
          </p:txBody>
        </p:sp>
      </p:grpSp>
      <p:sp>
        <p:nvSpPr>
          <p:cNvPr id="2204" name="Google Shape;2204;g382062e5864_0_586"/>
          <p:cNvSpPr/>
          <p:nvPr/>
        </p:nvSpPr>
        <p:spPr>
          <a:xfrm>
            <a:off x="4110330" y="7011126"/>
            <a:ext cx="3000900" cy="461700"/>
          </a:xfrm>
          <a:prstGeom prst="rect">
            <a:avLst/>
          </a:prstGeom>
          <a:noFill/>
          <a:ln>
            <a:noFill/>
          </a:ln>
          <a:effectLst>
            <a:outerShdw blurRad="50800" sx="1000" sy="1000" algn="ctr" rotWithShape="0">
              <a:schemeClr val="lt1"/>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8D5E2F"/>
                </a:solidFill>
                <a:latin typeface="Arial"/>
                <a:ea typeface="Arial"/>
                <a:cs typeface="Arial"/>
                <a:sym typeface="Arial"/>
              </a:rPr>
              <a:t>輔導處邀您共襄盛舉</a:t>
            </a:r>
            <a:endParaRPr sz="2400" b="0" i="0" u="none" strike="noStrike" cap="none">
              <a:solidFill>
                <a:srgbClr val="8D5E2F"/>
              </a:solidFill>
              <a:latin typeface="Calibri"/>
              <a:ea typeface="Calibri"/>
              <a:cs typeface="Calibri"/>
              <a:sym typeface="Calibri"/>
            </a:endParaRPr>
          </a:p>
        </p:txBody>
      </p:sp>
      <p:sp>
        <p:nvSpPr>
          <p:cNvPr id="2205" name="Google Shape;2205;g382062e5864_0_586"/>
          <p:cNvSpPr/>
          <p:nvPr/>
        </p:nvSpPr>
        <p:spPr>
          <a:xfrm>
            <a:off x="591127" y="1904174"/>
            <a:ext cx="9009900" cy="4463400"/>
          </a:xfrm>
          <a:prstGeom prst="rect">
            <a:avLst/>
          </a:prstGeom>
          <a:blipFill rotWithShape="1">
            <a:blip r:embed="rId9">
              <a:alphaModFix amt="20000"/>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06" name="Google Shape;2206;g382062e5864_0_586"/>
          <p:cNvSpPr txBox="1"/>
          <p:nvPr/>
        </p:nvSpPr>
        <p:spPr>
          <a:xfrm>
            <a:off x="1502084" y="2039058"/>
            <a:ext cx="1259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李卓芮</a:t>
            </a:r>
            <a:endParaRPr/>
          </a:p>
        </p:txBody>
      </p:sp>
      <p:sp>
        <p:nvSpPr>
          <p:cNvPr id="2207" name="Google Shape;2207;g382062e5864_0_586"/>
          <p:cNvSpPr txBox="1"/>
          <p:nvPr/>
        </p:nvSpPr>
        <p:spPr>
          <a:xfrm>
            <a:off x="2705664" y="2040269"/>
            <a:ext cx="72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想對</a:t>
            </a:r>
            <a:endParaRPr/>
          </a:p>
        </p:txBody>
      </p:sp>
      <p:sp>
        <p:nvSpPr>
          <p:cNvPr id="2208" name="Google Shape;2208;g382062e5864_0_586"/>
          <p:cNvSpPr txBox="1"/>
          <p:nvPr/>
        </p:nvSpPr>
        <p:spPr>
          <a:xfrm>
            <a:off x="3556396" y="2043544"/>
            <a:ext cx="13320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黃筱君</a:t>
            </a:r>
            <a:endParaRPr/>
          </a:p>
        </p:txBody>
      </p:sp>
      <p:sp>
        <p:nvSpPr>
          <p:cNvPr id="2209" name="Google Shape;2209;g382062e5864_0_586"/>
          <p:cNvSpPr txBox="1"/>
          <p:nvPr/>
        </p:nvSpPr>
        <p:spPr>
          <a:xfrm>
            <a:off x="4803275" y="2056193"/>
            <a:ext cx="914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老師說</a:t>
            </a:r>
            <a:endParaRPr/>
          </a:p>
        </p:txBody>
      </p:sp>
      <p:sp>
        <p:nvSpPr>
          <p:cNvPr id="2210" name="Google Shape;2210;g382062e5864_0_586"/>
          <p:cNvSpPr txBox="1"/>
          <p:nvPr/>
        </p:nvSpPr>
        <p:spPr>
          <a:xfrm>
            <a:off x="914375" y="2580500"/>
            <a:ext cx="7262400" cy="55104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zh-TW" sz="3200">
                <a:solidFill>
                  <a:schemeClr val="dk1"/>
                </a:solidFill>
                <a:latin typeface="DFKai-SB"/>
                <a:ea typeface="DFKai-SB"/>
                <a:cs typeface="DFKai-SB"/>
                <a:sym typeface="DFKai-SB"/>
              </a:rPr>
              <a:t>親愛的筱君老師:謝謝您在課堂上總是那麼認真與細心，耐心地把我們教到真正學會為止。您的課不僅內容充實，也很有趣，讓我對英文越來越有興趣。感謝您從開學到現在的付出與指導，祝您教師節快樂!身體健康、天天開心!</a:t>
            </a:r>
            <a:endParaRPr sz="32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33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33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22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2800">
              <a:solidFill>
                <a:schemeClr val="dk1"/>
              </a:solidFill>
              <a:latin typeface="DFKai-SB"/>
              <a:ea typeface="DFKai-SB"/>
              <a:cs typeface="DFKai-SB"/>
              <a:sym typeface="DFKai-SB"/>
            </a:endParaRPr>
          </a:p>
          <a:p>
            <a:pPr marL="0" marR="0" lvl="0" indent="0" algn="l" rtl="0">
              <a:spcBef>
                <a:spcPts val="0"/>
              </a:spcBef>
              <a:spcAft>
                <a:spcPts val="0"/>
              </a:spcAft>
              <a:buNone/>
            </a:pPr>
            <a:endParaRPr sz="4400">
              <a:solidFill>
                <a:schemeClr val="dk1"/>
              </a:solidFill>
              <a:latin typeface="DFKai-SB"/>
              <a:ea typeface="DFKai-SB"/>
              <a:cs typeface="DFKai-SB"/>
              <a:sym typeface="DFKai-SB"/>
            </a:endParaRPr>
          </a:p>
        </p:txBody>
      </p:sp>
      <p:sp>
        <p:nvSpPr>
          <p:cNvPr id="2211" name="Google Shape;2211;g382062e5864_0_586"/>
          <p:cNvSpPr txBox="1"/>
          <p:nvPr/>
        </p:nvSpPr>
        <p:spPr>
          <a:xfrm>
            <a:off x="807369" y="2056193"/>
            <a:ext cx="755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Calibri"/>
                <a:ea typeface="Calibri"/>
                <a:cs typeface="Calibri"/>
                <a:sym typeface="Calibri"/>
              </a:rPr>
              <a:t>715</a:t>
            </a:r>
            <a:endParaRPr/>
          </a:p>
        </p:txBody>
      </p:sp>
      <p:pic>
        <p:nvPicPr>
          <p:cNvPr id="2212" name="Google Shape;2212;g382062e5864_0_586"/>
          <p:cNvPicPr preferRelativeResize="0"/>
          <p:nvPr/>
        </p:nvPicPr>
        <p:blipFill rotWithShape="1">
          <a:blip r:embed="rId10">
            <a:alphaModFix/>
          </a:blip>
          <a:srcRect/>
          <a:stretch/>
        </p:blipFill>
        <p:spPr>
          <a:xfrm>
            <a:off x="7348350" y="4471850"/>
            <a:ext cx="2572900" cy="257287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pic>
        <p:nvPicPr>
          <p:cNvPr id="265" name="Google Shape;265;g382062e5864_0_3470" descr="未命名設計 (1)"/>
          <p:cNvPicPr preferRelativeResize="0"/>
          <p:nvPr/>
        </p:nvPicPr>
        <p:blipFill rotWithShape="1">
          <a:blip r:embed="rId3">
            <a:alphaModFix/>
          </a:blip>
          <a:srcRect r="55656" b="82022"/>
          <a:stretch/>
        </p:blipFill>
        <p:spPr>
          <a:xfrm rot="5400000">
            <a:off x="8056536" y="716276"/>
            <a:ext cx="3351558" cy="1922175"/>
          </a:xfrm>
          <a:prstGeom prst="rect">
            <a:avLst/>
          </a:prstGeom>
          <a:noFill/>
          <a:ln>
            <a:noFill/>
          </a:ln>
        </p:spPr>
      </p:pic>
      <p:pic>
        <p:nvPicPr>
          <p:cNvPr id="266" name="Google Shape;266;g382062e5864_0_3470" descr="未命名設計 (1)"/>
          <p:cNvPicPr preferRelativeResize="0"/>
          <p:nvPr/>
        </p:nvPicPr>
        <p:blipFill rotWithShape="1">
          <a:blip r:embed="rId4">
            <a:alphaModFix/>
          </a:blip>
          <a:srcRect t="21778" r="85905" b="51350"/>
          <a:stretch/>
        </p:blipFill>
        <p:spPr>
          <a:xfrm rot="5400000">
            <a:off x="7313070" y="-902308"/>
            <a:ext cx="1065214" cy="2872999"/>
          </a:xfrm>
          <a:prstGeom prst="rect">
            <a:avLst/>
          </a:prstGeom>
          <a:noFill/>
          <a:ln>
            <a:noFill/>
          </a:ln>
        </p:spPr>
      </p:pic>
      <p:pic>
        <p:nvPicPr>
          <p:cNvPr id="267" name="Google Shape;267;g382062e5864_0_3470" descr="未命名設計 (1)"/>
          <p:cNvPicPr preferRelativeResize="0"/>
          <p:nvPr/>
        </p:nvPicPr>
        <p:blipFill rotWithShape="1">
          <a:blip r:embed="rId5">
            <a:alphaModFix/>
          </a:blip>
          <a:srcRect t="65462" r="76096"/>
          <a:stretch/>
        </p:blipFill>
        <p:spPr>
          <a:xfrm rot="5400000">
            <a:off x="938098" y="-934920"/>
            <a:ext cx="1793877" cy="3666893"/>
          </a:xfrm>
          <a:prstGeom prst="rect">
            <a:avLst/>
          </a:prstGeom>
          <a:noFill/>
          <a:ln>
            <a:noFill/>
          </a:ln>
        </p:spPr>
      </p:pic>
      <p:pic>
        <p:nvPicPr>
          <p:cNvPr id="268" name="Google Shape;268;g382062e5864_0_3470" descr="未命名設計 (1)"/>
          <p:cNvPicPr preferRelativeResize="0"/>
          <p:nvPr/>
        </p:nvPicPr>
        <p:blipFill rotWithShape="1">
          <a:blip r:embed="rId5">
            <a:alphaModFix/>
          </a:blip>
          <a:srcRect l="56531" b="77862"/>
          <a:stretch/>
        </p:blipFill>
        <p:spPr>
          <a:xfrm rot="5400000">
            <a:off x="7867303" y="4733578"/>
            <a:ext cx="3285352" cy="2366847"/>
          </a:xfrm>
          <a:prstGeom prst="rect">
            <a:avLst/>
          </a:prstGeom>
          <a:noFill/>
          <a:ln>
            <a:noFill/>
          </a:ln>
        </p:spPr>
      </p:pic>
      <p:pic>
        <p:nvPicPr>
          <p:cNvPr id="269" name="Google Shape;269;g382062e5864_0_3470" descr="未命名設計 (1)"/>
          <p:cNvPicPr preferRelativeResize="0"/>
          <p:nvPr/>
        </p:nvPicPr>
        <p:blipFill rotWithShape="1">
          <a:blip r:embed="rId5">
            <a:alphaModFix/>
          </a:blip>
          <a:srcRect l="76656" t="24451" b="49074"/>
          <a:stretch/>
        </p:blipFill>
        <p:spPr>
          <a:xfrm rot="5400000">
            <a:off x="3496961" y="5262256"/>
            <a:ext cx="1764284" cy="2830552"/>
          </a:xfrm>
          <a:prstGeom prst="rect">
            <a:avLst/>
          </a:prstGeom>
          <a:noFill/>
          <a:ln>
            <a:noFill/>
          </a:ln>
        </p:spPr>
      </p:pic>
      <p:pic>
        <p:nvPicPr>
          <p:cNvPr id="270" name="Google Shape;270;g382062e5864_0_3470" descr="未命名設計 (1)"/>
          <p:cNvPicPr preferRelativeResize="0"/>
          <p:nvPr/>
        </p:nvPicPr>
        <p:blipFill rotWithShape="1">
          <a:blip r:embed="rId5">
            <a:alphaModFix/>
          </a:blip>
          <a:srcRect l="76656" t="74917" b="-169"/>
          <a:stretch/>
        </p:blipFill>
        <p:spPr>
          <a:xfrm rot="5400000">
            <a:off x="447382" y="5342740"/>
            <a:ext cx="1764284" cy="2699792"/>
          </a:xfrm>
          <a:prstGeom prst="rect">
            <a:avLst/>
          </a:prstGeom>
          <a:noFill/>
          <a:ln>
            <a:noFill/>
          </a:ln>
        </p:spPr>
      </p:pic>
      <p:sp>
        <p:nvSpPr>
          <p:cNvPr id="271" name="Google Shape;271;g382062e5864_0_3470"/>
          <p:cNvSpPr/>
          <p:nvPr/>
        </p:nvSpPr>
        <p:spPr>
          <a:xfrm>
            <a:off x="772459" y="184093"/>
            <a:ext cx="52821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548135"/>
                </a:solidFill>
                <a:latin typeface="Arial"/>
                <a:ea typeface="Arial"/>
                <a:cs typeface="Arial"/>
                <a:sym typeface="Arial"/>
              </a:rPr>
              <a:t>國風國中 11</a:t>
            </a:r>
            <a:r>
              <a:rPr lang="zh-TW" sz="2400">
                <a:solidFill>
                  <a:srgbClr val="548135"/>
                </a:solidFill>
              </a:rPr>
              <a:t>4</a:t>
            </a:r>
            <a:r>
              <a:rPr lang="zh-TW" sz="2400" b="0" i="0" u="none" strike="noStrike" cap="none">
                <a:solidFill>
                  <a:srgbClr val="548135"/>
                </a:solidFill>
                <a:latin typeface="Arial"/>
                <a:ea typeface="Arial"/>
                <a:cs typeface="Arial"/>
                <a:sym typeface="Arial"/>
              </a:rPr>
              <a:t>學年度 教師節感恩活動 </a:t>
            </a:r>
            <a:endParaRPr sz="2400" b="0" i="0" u="none" strike="noStrike" cap="none">
              <a:solidFill>
                <a:srgbClr val="548135"/>
              </a:solidFill>
              <a:latin typeface="Arial"/>
              <a:ea typeface="Arial"/>
              <a:cs typeface="Arial"/>
              <a:sym typeface="Arial"/>
            </a:endParaRPr>
          </a:p>
        </p:txBody>
      </p:sp>
      <p:pic>
        <p:nvPicPr>
          <p:cNvPr id="272" name="Google Shape;272;g382062e5864_0_3470"/>
          <p:cNvPicPr preferRelativeResize="0"/>
          <p:nvPr/>
        </p:nvPicPr>
        <p:blipFill rotWithShape="1">
          <a:blip r:embed="rId6">
            <a:alphaModFix/>
          </a:blip>
          <a:srcRect/>
          <a:stretch/>
        </p:blipFill>
        <p:spPr>
          <a:xfrm>
            <a:off x="138184" y="46804"/>
            <a:ext cx="634275" cy="634275"/>
          </a:xfrm>
          <a:prstGeom prst="rect">
            <a:avLst/>
          </a:prstGeom>
          <a:noFill/>
          <a:ln>
            <a:noFill/>
          </a:ln>
        </p:spPr>
      </p:pic>
      <p:grpSp>
        <p:nvGrpSpPr>
          <p:cNvPr id="273" name="Google Shape;273;g382062e5864_0_3470"/>
          <p:cNvGrpSpPr/>
          <p:nvPr/>
        </p:nvGrpSpPr>
        <p:grpSpPr>
          <a:xfrm>
            <a:off x="2699316" y="-113772"/>
            <a:ext cx="7543462" cy="2273808"/>
            <a:chOff x="2699316" y="-113772"/>
            <a:chExt cx="7543462" cy="2273808"/>
          </a:xfrm>
        </p:grpSpPr>
        <p:grpSp>
          <p:nvGrpSpPr>
            <p:cNvPr id="274" name="Google Shape;274;g382062e5864_0_3470"/>
            <p:cNvGrpSpPr/>
            <p:nvPr/>
          </p:nvGrpSpPr>
          <p:grpSpPr>
            <a:xfrm>
              <a:off x="6915981" y="-113772"/>
              <a:ext cx="3326797" cy="2273808"/>
              <a:chOff x="6518494" y="19393"/>
              <a:chExt cx="3326797" cy="2273808"/>
            </a:xfrm>
          </p:grpSpPr>
          <p:pic>
            <p:nvPicPr>
              <p:cNvPr id="275" name="Google Shape;275;g382062e5864_0_3470"/>
              <p:cNvPicPr preferRelativeResize="0"/>
              <p:nvPr/>
            </p:nvPicPr>
            <p:blipFill rotWithShape="1">
              <a:blip r:embed="rId7">
                <a:alphaModFix/>
              </a:blip>
              <a:srcRect l="21338" t="2950" r="54525" b="67453"/>
              <a:stretch/>
            </p:blipFill>
            <p:spPr>
              <a:xfrm rot="-470706">
                <a:off x="6631473" y="222277"/>
                <a:ext cx="3100840" cy="1868041"/>
              </a:xfrm>
              <a:prstGeom prst="rect">
                <a:avLst/>
              </a:prstGeom>
              <a:noFill/>
              <a:ln>
                <a:noFill/>
              </a:ln>
            </p:spPr>
          </p:pic>
          <p:grpSp>
            <p:nvGrpSpPr>
              <p:cNvPr id="276" name="Google Shape;276;g382062e5864_0_3470"/>
              <p:cNvGrpSpPr/>
              <p:nvPr/>
            </p:nvGrpSpPr>
            <p:grpSpPr>
              <a:xfrm>
                <a:off x="7158974" y="592357"/>
                <a:ext cx="2324700" cy="1241888"/>
                <a:chOff x="6822758" y="501521"/>
                <a:chExt cx="2324700" cy="1241888"/>
              </a:xfrm>
            </p:grpSpPr>
            <p:sp>
              <p:nvSpPr>
                <p:cNvPr id="277" name="Google Shape;277;g382062e5864_0_3470"/>
                <p:cNvSpPr txBox="1"/>
                <p:nvPr/>
              </p:nvSpPr>
              <p:spPr>
                <a:xfrm>
                  <a:off x="6822758" y="501521"/>
                  <a:ext cx="23247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大聲說出</a:t>
                  </a:r>
                  <a:endParaRPr sz="3200" b="1" i="0" u="none" strike="noStrike" cap="none">
                    <a:solidFill>
                      <a:srgbClr val="FF6600"/>
                    </a:solidFill>
                    <a:latin typeface="Arial"/>
                    <a:ea typeface="Arial"/>
                    <a:cs typeface="Arial"/>
                    <a:sym typeface="Arial"/>
                  </a:endParaRPr>
                </a:p>
              </p:txBody>
            </p:sp>
            <p:sp>
              <p:nvSpPr>
                <p:cNvPr id="278" name="Google Shape;278;g382062e5864_0_3470"/>
                <p:cNvSpPr/>
                <p:nvPr/>
              </p:nvSpPr>
              <p:spPr>
                <a:xfrm rot="-654668">
                  <a:off x="7094274" y="1102348"/>
                  <a:ext cx="633961" cy="5847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我</a:t>
                  </a:r>
                  <a:endParaRPr/>
                </a:p>
              </p:txBody>
            </p:sp>
            <p:sp>
              <p:nvSpPr>
                <p:cNvPr id="279" name="Google Shape;279;g382062e5864_0_3470"/>
                <p:cNvSpPr/>
                <p:nvPr/>
              </p:nvSpPr>
              <p:spPr>
                <a:xfrm>
                  <a:off x="7663532" y="1035409"/>
                  <a:ext cx="6354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4000" b="1" i="0" u="none" strike="noStrike" cap="none">
                      <a:solidFill>
                        <a:srgbClr val="FF6600"/>
                      </a:solidFill>
                      <a:latin typeface="Arial"/>
                      <a:ea typeface="Arial"/>
                      <a:cs typeface="Arial"/>
                      <a:sym typeface="Arial"/>
                    </a:rPr>
                    <a:t>愛</a:t>
                  </a:r>
                  <a:endParaRPr/>
                </a:p>
              </p:txBody>
            </p:sp>
            <p:sp>
              <p:nvSpPr>
                <p:cNvPr id="280" name="Google Shape;280;g382062e5864_0_3470"/>
                <p:cNvSpPr/>
                <p:nvPr/>
              </p:nvSpPr>
              <p:spPr>
                <a:xfrm rot="483394">
                  <a:off x="8234177" y="1086324"/>
                  <a:ext cx="595073" cy="5847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你</a:t>
                  </a:r>
                  <a:endParaRPr/>
                </a:p>
              </p:txBody>
            </p:sp>
          </p:grpSp>
          <p:pic>
            <p:nvPicPr>
              <p:cNvPr id="281" name="Google Shape;281;g382062e5864_0_3470"/>
              <p:cNvPicPr preferRelativeResize="0"/>
              <p:nvPr/>
            </p:nvPicPr>
            <p:blipFill rotWithShape="1">
              <a:blip r:embed="rId8">
                <a:alphaModFix/>
              </a:blip>
              <a:srcRect l="53153" t="26281" r="25811" b="52121"/>
              <a:stretch/>
            </p:blipFill>
            <p:spPr>
              <a:xfrm>
                <a:off x="9151383" y="884745"/>
                <a:ext cx="404031" cy="584776"/>
              </a:xfrm>
              <a:prstGeom prst="rect">
                <a:avLst/>
              </a:prstGeom>
              <a:noFill/>
              <a:ln>
                <a:noFill/>
              </a:ln>
            </p:spPr>
          </p:pic>
        </p:grpSp>
        <p:sp>
          <p:nvSpPr>
            <p:cNvPr id="282" name="Google Shape;282;g382062e5864_0_3470"/>
            <p:cNvSpPr txBox="1"/>
            <p:nvPr/>
          </p:nvSpPr>
          <p:spPr>
            <a:xfrm>
              <a:off x="2699316" y="746760"/>
              <a:ext cx="4900800" cy="1367700"/>
            </a:xfrm>
            <a:prstGeom prst="rect">
              <a:avLst/>
            </a:prstGeom>
            <a:noFill/>
            <a:ln>
              <a:noFill/>
            </a:ln>
          </p:spPr>
          <p:txBody>
            <a:bodyPr spcFirstLastPara="1" wrap="square" lIns="36575" tIns="36575" rIns="36575" bIns="36575" anchor="t" anchorCtr="0">
              <a:noAutofit/>
            </a:bodyPr>
            <a:lstStyle/>
            <a:p>
              <a:pPr marL="0" marR="0" lvl="0" indent="0" algn="ctr" rtl="0">
                <a:spcBef>
                  <a:spcPts val="0"/>
                </a:spcBef>
                <a:spcAft>
                  <a:spcPts val="0"/>
                </a:spcAft>
                <a:buNone/>
              </a:pPr>
              <a:r>
                <a:rPr lang="zh-TW" sz="8000" b="1" i="0" u="none" strike="noStrike" cap="none">
                  <a:solidFill>
                    <a:srgbClr val="FFFFFF"/>
                  </a:solidFill>
                  <a:latin typeface="Arial"/>
                  <a:ea typeface="Arial"/>
                  <a:cs typeface="Arial"/>
                  <a:sym typeface="Arial"/>
                </a:rPr>
                <a:t>師情話語</a:t>
              </a:r>
              <a:endParaRPr sz="1800" b="1" i="0" u="none" strike="noStrike" cap="none">
                <a:solidFill>
                  <a:srgbClr val="FFFFFF"/>
                </a:solidFill>
                <a:latin typeface="Arial"/>
                <a:ea typeface="Arial"/>
                <a:cs typeface="Arial"/>
                <a:sym typeface="Arial"/>
              </a:endParaRPr>
            </a:p>
          </p:txBody>
        </p:sp>
      </p:grpSp>
      <p:sp>
        <p:nvSpPr>
          <p:cNvPr id="283" name="Google Shape;283;g382062e5864_0_3470"/>
          <p:cNvSpPr/>
          <p:nvPr/>
        </p:nvSpPr>
        <p:spPr>
          <a:xfrm>
            <a:off x="4110330" y="7011126"/>
            <a:ext cx="3000900" cy="461700"/>
          </a:xfrm>
          <a:prstGeom prst="rect">
            <a:avLst/>
          </a:prstGeom>
          <a:noFill/>
          <a:ln>
            <a:noFill/>
          </a:ln>
          <a:effectLst>
            <a:outerShdw blurRad="50800" sx="1000" sy="1000" algn="ctr" rotWithShape="0">
              <a:schemeClr val="lt1"/>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8D5E2F"/>
                </a:solidFill>
                <a:latin typeface="Arial"/>
                <a:ea typeface="Arial"/>
                <a:cs typeface="Arial"/>
                <a:sym typeface="Arial"/>
              </a:rPr>
              <a:t>輔導處邀您共襄盛舉</a:t>
            </a:r>
            <a:endParaRPr sz="2400" b="0" i="0" u="none" strike="noStrike" cap="none">
              <a:solidFill>
                <a:srgbClr val="8D5E2F"/>
              </a:solidFill>
              <a:latin typeface="Calibri"/>
              <a:ea typeface="Calibri"/>
              <a:cs typeface="Calibri"/>
              <a:sym typeface="Calibri"/>
            </a:endParaRPr>
          </a:p>
        </p:txBody>
      </p:sp>
      <p:sp>
        <p:nvSpPr>
          <p:cNvPr id="284" name="Google Shape;284;g382062e5864_0_3470"/>
          <p:cNvSpPr/>
          <p:nvPr/>
        </p:nvSpPr>
        <p:spPr>
          <a:xfrm>
            <a:off x="591127" y="1904174"/>
            <a:ext cx="9009900" cy="4463400"/>
          </a:xfrm>
          <a:prstGeom prst="rect">
            <a:avLst/>
          </a:prstGeom>
          <a:blipFill rotWithShape="1">
            <a:blip r:embed="rId9">
              <a:alphaModFix amt="20000"/>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85" name="Google Shape;285;g382062e5864_0_3470"/>
          <p:cNvSpPr txBox="1"/>
          <p:nvPr/>
        </p:nvSpPr>
        <p:spPr>
          <a:xfrm>
            <a:off x="1502084" y="2039058"/>
            <a:ext cx="1259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楊紹承</a:t>
            </a:r>
            <a:endParaRPr/>
          </a:p>
        </p:txBody>
      </p:sp>
      <p:sp>
        <p:nvSpPr>
          <p:cNvPr id="286" name="Google Shape;286;g382062e5864_0_3470"/>
          <p:cNvSpPr txBox="1"/>
          <p:nvPr/>
        </p:nvSpPr>
        <p:spPr>
          <a:xfrm>
            <a:off x="2705664" y="2040269"/>
            <a:ext cx="72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想對</a:t>
            </a:r>
            <a:endParaRPr/>
          </a:p>
        </p:txBody>
      </p:sp>
      <p:sp>
        <p:nvSpPr>
          <p:cNvPr id="287" name="Google Shape;287;g382062e5864_0_3470"/>
          <p:cNvSpPr txBox="1"/>
          <p:nvPr/>
        </p:nvSpPr>
        <p:spPr>
          <a:xfrm>
            <a:off x="3521821" y="2043544"/>
            <a:ext cx="13320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謝孟珊</a:t>
            </a:r>
            <a:endParaRPr/>
          </a:p>
        </p:txBody>
      </p:sp>
      <p:sp>
        <p:nvSpPr>
          <p:cNvPr id="288" name="Google Shape;288;g382062e5864_0_3470"/>
          <p:cNvSpPr txBox="1"/>
          <p:nvPr/>
        </p:nvSpPr>
        <p:spPr>
          <a:xfrm>
            <a:off x="4803275" y="2056193"/>
            <a:ext cx="914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老師說</a:t>
            </a:r>
            <a:endParaRPr/>
          </a:p>
        </p:txBody>
      </p:sp>
      <p:sp>
        <p:nvSpPr>
          <p:cNvPr id="289" name="Google Shape;289;g382062e5864_0_3470"/>
          <p:cNvSpPr txBox="1"/>
          <p:nvPr/>
        </p:nvSpPr>
        <p:spPr>
          <a:xfrm>
            <a:off x="807375" y="2674375"/>
            <a:ext cx="7262400" cy="17547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zh-TW" sz="3600">
                <a:solidFill>
                  <a:schemeClr val="dk1"/>
                </a:solidFill>
                <a:latin typeface="DFKai-SB"/>
                <a:ea typeface="DFKai-SB"/>
                <a:cs typeface="DFKai-SB"/>
                <a:sym typeface="DFKai-SB"/>
              </a:rPr>
              <a:t>你是一個很認真的老師，我來國風之後成績變好，謝謝你的教導，教師節快樂😚</a:t>
            </a:r>
            <a:endParaRPr sz="5200">
              <a:solidFill>
                <a:schemeClr val="dk1"/>
              </a:solidFill>
              <a:latin typeface="DFKai-SB"/>
              <a:ea typeface="DFKai-SB"/>
              <a:cs typeface="DFKai-SB"/>
              <a:sym typeface="DFKai-SB"/>
            </a:endParaRPr>
          </a:p>
        </p:txBody>
      </p:sp>
      <p:sp>
        <p:nvSpPr>
          <p:cNvPr id="290" name="Google Shape;290;g382062e5864_0_3470"/>
          <p:cNvSpPr txBox="1"/>
          <p:nvPr/>
        </p:nvSpPr>
        <p:spPr>
          <a:xfrm>
            <a:off x="807369" y="2056193"/>
            <a:ext cx="755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Calibri"/>
                <a:ea typeface="Calibri"/>
                <a:cs typeface="Calibri"/>
                <a:sym typeface="Calibri"/>
              </a:rPr>
              <a:t>811</a:t>
            </a:r>
            <a:endParaRPr/>
          </a:p>
        </p:txBody>
      </p:sp>
      <p:pic>
        <p:nvPicPr>
          <p:cNvPr id="291" name="Google Shape;291;g382062e5864_0_3470"/>
          <p:cNvPicPr preferRelativeResize="0"/>
          <p:nvPr/>
        </p:nvPicPr>
        <p:blipFill rotWithShape="1">
          <a:blip r:embed="rId10">
            <a:alphaModFix/>
          </a:blip>
          <a:srcRect/>
          <a:stretch/>
        </p:blipFill>
        <p:spPr>
          <a:xfrm>
            <a:off x="7150825" y="4274325"/>
            <a:ext cx="2770425" cy="277039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2216"/>
        <p:cNvGrpSpPr/>
        <p:nvPr/>
      </p:nvGrpSpPr>
      <p:grpSpPr>
        <a:xfrm>
          <a:off x="0" y="0"/>
          <a:ext cx="0" cy="0"/>
          <a:chOff x="0" y="0"/>
          <a:chExt cx="0" cy="0"/>
        </a:xfrm>
      </p:grpSpPr>
      <p:pic>
        <p:nvPicPr>
          <p:cNvPr id="2217" name="Google Shape;2217;g382062e5864_0_3601" descr="未命名設計 (1)"/>
          <p:cNvPicPr preferRelativeResize="0"/>
          <p:nvPr/>
        </p:nvPicPr>
        <p:blipFill rotWithShape="1">
          <a:blip r:embed="rId3">
            <a:alphaModFix/>
          </a:blip>
          <a:srcRect r="55656" b="82022"/>
          <a:stretch/>
        </p:blipFill>
        <p:spPr>
          <a:xfrm rot="5400000">
            <a:off x="8056536" y="716276"/>
            <a:ext cx="3351558" cy="1922175"/>
          </a:xfrm>
          <a:prstGeom prst="rect">
            <a:avLst/>
          </a:prstGeom>
          <a:noFill/>
          <a:ln>
            <a:noFill/>
          </a:ln>
        </p:spPr>
      </p:pic>
      <p:pic>
        <p:nvPicPr>
          <p:cNvPr id="2218" name="Google Shape;2218;g382062e5864_0_3601" descr="未命名設計 (1)"/>
          <p:cNvPicPr preferRelativeResize="0"/>
          <p:nvPr/>
        </p:nvPicPr>
        <p:blipFill rotWithShape="1">
          <a:blip r:embed="rId4">
            <a:alphaModFix/>
          </a:blip>
          <a:srcRect t="21778" r="85905" b="51350"/>
          <a:stretch/>
        </p:blipFill>
        <p:spPr>
          <a:xfrm rot="5400000">
            <a:off x="7313070" y="-902308"/>
            <a:ext cx="1065214" cy="2872999"/>
          </a:xfrm>
          <a:prstGeom prst="rect">
            <a:avLst/>
          </a:prstGeom>
          <a:noFill/>
          <a:ln>
            <a:noFill/>
          </a:ln>
        </p:spPr>
      </p:pic>
      <p:pic>
        <p:nvPicPr>
          <p:cNvPr id="2219" name="Google Shape;2219;g382062e5864_0_3601" descr="未命名設計 (1)"/>
          <p:cNvPicPr preferRelativeResize="0"/>
          <p:nvPr/>
        </p:nvPicPr>
        <p:blipFill rotWithShape="1">
          <a:blip r:embed="rId5">
            <a:alphaModFix/>
          </a:blip>
          <a:srcRect t="65462" r="76096"/>
          <a:stretch/>
        </p:blipFill>
        <p:spPr>
          <a:xfrm rot="5400000">
            <a:off x="938098" y="-934920"/>
            <a:ext cx="1793877" cy="3666893"/>
          </a:xfrm>
          <a:prstGeom prst="rect">
            <a:avLst/>
          </a:prstGeom>
          <a:noFill/>
          <a:ln>
            <a:noFill/>
          </a:ln>
        </p:spPr>
      </p:pic>
      <p:pic>
        <p:nvPicPr>
          <p:cNvPr id="2220" name="Google Shape;2220;g382062e5864_0_3601" descr="未命名設計 (1)"/>
          <p:cNvPicPr preferRelativeResize="0"/>
          <p:nvPr/>
        </p:nvPicPr>
        <p:blipFill rotWithShape="1">
          <a:blip r:embed="rId5">
            <a:alphaModFix/>
          </a:blip>
          <a:srcRect l="56531" b="77862"/>
          <a:stretch/>
        </p:blipFill>
        <p:spPr>
          <a:xfrm rot="5400000">
            <a:off x="7867303" y="4733578"/>
            <a:ext cx="3285352" cy="2366847"/>
          </a:xfrm>
          <a:prstGeom prst="rect">
            <a:avLst/>
          </a:prstGeom>
          <a:noFill/>
          <a:ln>
            <a:noFill/>
          </a:ln>
        </p:spPr>
      </p:pic>
      <p:pic>
        <p:nvPicPr>
          <p:cNvPr id="2221" name="Google Shape;2221;g382062e5864_0_3601" descr="未命名設計 (1)"/>
          <p:cNvPicPr preferRelativeResize="0"/>
          <p:nvPr/>
        </p:nvPicPr>
        <p:blipFill rotWithShape="1">
          <a:blip r:embed="rId5">
            <a:alphaModFix/>
          </a:blip>
          <a:srcRect l="76656" t="24451" b="49074"/>
          <a:stretch/>
        </p:blipFill>
        <p:spPr>
          <a:xfrm rot="5400000">
            <a:off x="3496961" y="5262256"/>
            <a:ext cx="1764284" cy="2830552"/>
          </a:xfrm>
          <a:prstGeom prst="rect">
            <a:avLst/>
          </a:prstGeom>
          <a:noFill/>
          <a:ln>
            <a:noFill/>
          </a:ln>
        </p:spPr>
      </p:pic>
      <p:pic>
        <p:nvPicPr>
          <p:cNvPr id="2222" name="Google Shape;2222;g382062e5864_0_3601" descr="未命名設計 (1)"/>
          <p:cNvPicPr preferRelativeResize="0"/>
          <p:nvPr/>
        </p:nvPicPr>
        <p:blipFill rotWithShape="1">
          <a:blip r:embed="rId5">
            <a:alphaModFix/>
          </a:blip>
          <a:srcRect l="76656" t="74917" b="-169"/>
          <a:stretch/>
        </p:blipFill>
        <p:spPr>
          <a:xfrm rot="5400000">
            <a:off x="447382" y="5342740"/>
            <a:ext cx="1764284" cy="2699792"/>
          </a:xfrm>
          <a:prstGeom prst="rect">
            <a:avLst/>
          </a:prstGeom>
          <a:noFill/>
          <a:ln>
            <a:noFill/>
          </a:ln>
        </p:spPr>
      </p:pic>
      <p:sp>
        <p:nvSpPr>
          <p:cNvPr id="2223" name="Google Shape;2223;g382062e5864_0_3601"/>
          <p:cNvSpPr/>
          <p:nvPr/>
        </p:nvSpPr>
        <p:spPr>
          <a:xfrm>
            <a:off x="772459" y="184093"/>
            <a:ext cx="52821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548135"/>
                </a:solidFill>
                <a:latin typeface="Arial"/>
                <a:ea typeface="Arial"/>
                <a:cs typeface="Arial"/>
                <a:sym typeface="Arial"/>
              </a:rPr>
              <a:t>國風國中 11</a:t>
            </a:r>
            <a:r>
              <a:rPr lang="zh-TW" sz="2400">
                <a:solidFill>
                  <a:srgbClr val="548135"/>
                </a:solidFill>
              </a:rPr>
              <a:t>4</a:t>
            </a:r>
            <a:r>
              <a:rPr lang="zh-TW" sz="2400" b="0" i="0" u="none" strike="noStrike" cap="none">
                <a:solidFill>
                  <a:srgbClr val="548135"/>
                </a:solidFill>
                <a:latin typeface="Arial"/>
                <a:ea typeface="Arial"/>
                <a:cs typeface="Arial"/>
                <a:sym typeface="Arial"/>
              </a:rPr>
              <a:t>學年度 教師節感恩活動 </a:t>
            </a:r>
            <a:endParaRPr sz="2400" b="0" i="0" u="none" strike="noStrike" cap="none">
              <a:solidFill>
                <a:srgbClr val="548135"/>
              </a:solidFill>
              <a:latin typeface="Arial"/>
              <a:ea typeface="Arial"/>
              <a:cs typeface="Arial"/>
              <a:sym typeface="Arial"/>
            </a:endParaRPr>
          </a:p>
        </p:txBody>
      </p:sp>
      <p:pic>
        <p:nvPicPr>
          <p:cNvPr id="2224" name="Google Shape;2224;g382062e5864_0_3601"/>
          <p:cNvPicPr preferRelativeResize="0"/>
          <p:nvPr/>
        </p:nvPicPr>
        <p:blipFill rotWithShape="1">
          <a:blip r:embed="rId6">
            <a:alphaModFix/>
          </a:blip>
          <a:srcRect/>
          <a:stretch/>
        </p:blipFill>
        <p:spPr>
          <a:xfrm>
            <a:off x="138184" y="46804"/>
            <a:ext cx="634275" cy="634275"/>
          </a:xfrm>
          <a:prstGeom prst="rect">
            <a:avLst/>
          </a:prstGeom>
          <a:noFill/>
          <a:ln>
            <a:noFill/>
          </a:ln>
        </p:spPr>
      </p:pic>
      <p:grpSp>
        <p:nvGrpSpPr>
          <p:cNvPr id="2225" name="Google Shape;2225;g382062e5864_0_3601"/>
          <p:cNvGrpSpPr/>
          <p:nvPr/>
        </p:nvGrpSpPr>
        <p:grpSpPr>
          <a:xfrm>
            <a:off x="2699316" y="-113772"/>
            <a:ext cx="7543462" cy="2273808"/>
            <a:chOff x="2699316" y="-113772"/>
            <a:chExt cx="7543462" cy="2273808"/>
          </a:xfrm>
        </p:grpSpPr>
        <p:grpSp>
          <p:nvGrpSpPr>
            <p:cNvPr id="2226" name="Google Shape;2226;g382062e5864_0_3601"/>
            <p:cNvGrpSpPr/>
            <p:nvPr/>
          </p:nvGrpSpPr>
          <p:grpSpPr>
            <a:xfrm>
              <a:off x="6915981" y="-113772"/>
              <a:ext cx="3326797" cy="2273808"/>
              <a:chOff x="6518494" y="19393"/>
              <a:chExt cx="3326797" cy="2273808"/>
            </a:xfrm>
          </p:grpSpPr>
          <p:pic>
            <p:nvPicPr>
              <p:cNvPr id="2227" name="Google Shape;2227;g382062e5864_0_3601"/>
              <p:cNvPicPr preferRelativeResize="0"/>
              <p:nvPr/>
            </p:nvPicPr>
            <p:blipFill rotWithShape="1">
              <a:blip r:embed="rId7">
                <a:alphaModFix/>
              </a:blip>
              <a:srcRect l="21338" t="2950" r="54525" b="67453"/>
              <a:stretch/>
            </p:blipFill>
            <p:spPr>
              <a:xfrm rot="-470706">
                <a:off x="6631473" y="222277"/>
                <a:ext cx="3100840" cy="1868041"/>
              </a:xfrm>
              <a:prstGeom prst="rect">
                <a:avLst/>
              </a:prstGeom>
              <a:noFill/>
              <a:ln>
                <a:noFill/>
              </a:ln>
            </p:spPr>
          </p:pic>
          <p:grpSp>
            <p:nvGrpSpPr>
              <p:cNvPr id="2228" name="Google Shape;2228;g382062e5864_0_3601"/>
              <p:cNvGrpSpPr/>
              <p:nvPr/>
            </p:nvGrpSpPr>
            <p:grpSpPr>
              <a:xfrm>
                <a:off x="7158974" y="592357"/>
                <a:ext cx="2324700" cy="1241888"/>
                <a:chOff x="6822758" y="501521"/>
                <a:chExt cx="2324700" cy="1241888"/>
              </a:xfrm>
            </p:grpSpPr>
            <p:sp>
              <p:nvSpPr>
                <p:cNvPr id="2229" name="Google Shape;2229;g382062e5864_0_3601"/>
                <p:cNvSpPr txBox="1"/>
                <p:nvPr/>
              </p:nvSpPr>
              <p:spPr>
                <a:xfrm>
                  <a:off x="6822758" y="501521"/>
                  <a:ext cx="23247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大聲說出</a:t>
                  </a:r>
                  <a:endParaRPr sz="3200" b="1" i="0" u="none" strike="noStrike" cap="none">
                    <a:solidFill>
                      <a:srgbClr val="FF6600"/>
                    </a:solidFill>
                    <a:latin typeface="Arial"/>
                    <a:ea typeface="Arial"/>
                    <a:cs typeface="Arial"/>
                    <a:sym typeface="Arial"/>
                  </a:endParaRPr>
                </a:p>
              </p:txBody>
            </p:sp>
            <p:sp>
              <p:nvSpPr>
                <p:cNvPr id="2230" name="Google Shape;2230;g382062e5864_0_3601"/>
                <p:cNvSpPr/>
                <p:nvPr/>
              </p:nvSpPr>
              <p:spPr>
                <a:xfrm rot="-654668">
                  <a:off x="7094274" y="1102348"/>
                  <a:ext cx="633961" cy="5847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我</a:t>
                  </a:r>
                  <a:endParaRPr/>
                </a:p>
              </p:txBody>
            </p:sp>
            <p:sp>
              <p:nvSpPr>
                <p:cNvPr id="2231" name="Google Shape;2231;g382062e5864_0_3601"/>
                <p:cNvSpPr/>
                <p:nvPr/>
              </p:nvSpPr>
              <p:spPr>
                <a:xfrm>
                  <a:off x="7663532" y="1035409"/>
                  <a:ext cx="6354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4000" b="1" i="0" u="none" strike="noStrike" cap="none">
                      <a:solidFill>
                        <a:srgbClr val="FF6600"/>
                      </a:solidFill>
                      <a:latin typeface="Arial"/>
                      <a:ea typeface="Arial"/>
                      <a:cs typeface="Arial"/>
                      <a:sym typeface="Arial"/>
                    </a:rPr>
                    <a:t>愛</a:t>
                  </a:r>
                  <a:endParaRPr/>
                </a:p>
              </p:txBody>
            </p:sp>
            <p:sp>
              <p:nvSpPr>
                <p:cNvPr id="2232" name="Google Shape;2232;g382062e5864_0_3601"/>
                <p:cNvSpPr/>
                <p:nvPr/>
              </p:nvSpPr>
              <p:spPr>
                <a:xfrm rot="483394">
                  <a:off x="8234177" y="1086324"/>
                  <a:ext cx="595073" cy="5847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你</a:t>
                  </a:r>
                  <a:endParaRPr/>
                </a:p>
              </p:txBody>
            </p:sp>
          </p:grpSp>
          <p:pic>
            <p:nvPicPr>
              <p:cNvPr id="2233" name="Google Shape;2233;g382062e5864_0_3601"/>
              <p:cNvPicPr preferRelativeResize="0"/>
              <p:nvPr/>
            </p:nvPicPr>
            <p:blipFill rotWithShape="1">
              <a:blip r:embed="rId8">
                <a:alphaModFix/>
              </a:blip>
              <a:srcRect l="53153" t="26281" r="25811" b="52121"/>
              <a:stretch/>
            </p:blipFill>
            <p:spPr>
              <a:xfrm>
                <a:off x="9151383" y="884745"/>
                <a:ext cx="404031" cy="584776"/>
              </a:xfrm>
              <a:prstGeom prst="rect">
                <a:avLst/>
              </a:prstGeom>
              <a:noFill/>
              <a:ln>
                <a:noFill/>
              </a:ln>
            </p:spPr>
          </p:pic>
        </p:grpSp>
        <p:sp>
          <p:nvSpPr>
            <p:cNvPr id="2234" name="Google Shape;2234;g382062e5864_0_3601"/>
            <p:cNvSpPr txBox="1"/>
            <p:nvPr/>
          </p:nvSpPr>
          <p:spPr>
            <a:xfrm>
              <a:off x="2699316" y="746760"/>
              <a:ext cx="4900800" cy="1367700"/>
            </a:xfrm>
            <a:prstGeom prst="rect">
              <a:avLst/>
            </a:prstGeom>
            <a:noFill/>
            <a:ln>
              <a:noFill/>
            </a:ln>
          </p:spPr>
          <p:txBody>
            <a:bodyPr spcFirstLastPara="1" wrap="square" lIns="36575" tIns="36575" rIns="36575" bIns="36575" anchor="t" anchorCtr="0">
              <a:noAutofit/>
            </a:bodyPr>
            <a:lstStyle/>
            <a:p>
              <a:pPr marL="0" marR="0" lvl="0" indent="0" algn="ctr" rtl="0">
                <a:spcBef>
                  <a:spcPts val="0"/>
                </a:spcBef>
                <a:spcAft>
                  <a:spcPts val="0"/>
                </a:spcAft>
                <a:buNone/>
              </a:pPr>
              <a:r>
                <a:rPr lang="zh-TW" sz="8000" b="1" i="0" u="none" strike="noStrike" cap="none">
                  <a:solidFill>
                    <a:srgbClr val="FFFFFF"/>
                  </a:solidFill>
                  <a:latin typeface="Arial"/>
                  <a:ea typeface="Arial"/>
                  <a:cs typeface="Arial"/>
                  <a:sym typeface="Arial"/>
                </a:rPr>
                <a:t>師情話語</a:t>
              </a:r>
              <a:endParaRPr sz="1800" b="1" i="0" u="none" strike="noStrike" cap="none">
                <a:solidFill>
                  <a:srgbClr val="FFFFFF"/>
                </a:solidFill>
                <a:latin typeface="Arial"/>
                <a:ea typeface="Arial"/>
                <a:cs typeface="Arial"/>
                <a:sym typeface="Arial"/>
              </a:endParaRPr>
            </a:p>
          </p:txBody>
        </p:sp>
      </p:grpSp>
      <p:sp>
        <p:nvSpPr>
          <p:cNvPr id="2235" name="Google Shape;2235;g382062e5864_0_3601"/>
          <p:cNvSpPr/>
          <p:nvPr/>
        </p:nvSpPr>
        <p:spPr>
          <a:xfrm>
            <a:off x="4110330" y="7011126"/>
            <a:ext cx="3000900" cy="461700"/>
          </a:xfrm>
          <a:prstGeom prst="rect">
            <a:avLst/>
          </a:prstGeom>
          <a:noFill/>
          <a:ln>
            <a:noFill/>
          </a:ln>
          <a:effectLst>
            <a:outerShdw blurRad="50800" sx="1000" sy="1000" algn="ctr" rotWithShape="0">
              <a:schemeClr val="lt1"/>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8D5E2F"/>
                </a:solidFill>
                <a:latin typeface="Arial"/>
                <a:ea typeface="Arial"/>
                <a:cs typeface="Arial"/>
                <a:sym typeface="Arial"/>
              </a:rPr>
              <a:t>輔導處邀您共襄盛舉</a:t>
            </a:r>
            <a:endParaRPr sz="2400" b="0" i="0" u="none" strike="noStrike" cap="none">
              <a:solidFill>
                <a:srgbClr val="8D5E2F"/>
              </a:solidFill>
              <a:latin typeface="Calibri"/>
              <a:ea typeface="Calibri"/>
              <a:cs typeface="Calibri"/>
              <a:sym typeface="Calibri"/>
            </a:endParaRPr>
          </a:p>
        </p:txBody>
      </p:sp>
      <p:sp>
        <p:nvSpPr>
          <p:cNvPr id="2236" name="Google Shape;2236;g382062e5864_0_3601"/>
          <p:cNvSpPr/>
          <p:nvPr/>
        </p:nvSpPr>
        <p:spPr>
          <a:xfrm>
            <a:off x="591127" y="1904174"/>
            <a:ext cx="9009900" cy="4463400"/>
          </a:xfrm>
          <a:prstGeom prst="rect">
            <a:avLst/>
          </a:prstGeom>
          <a:blipFill rotWithShape="1">
            <a:blip r:embed="rId9">
              <a:alphaModFix amt="20000"/>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37" name="Google Shape;2237;g382062e5864_0_3601"/>
          <p:cNvSpPr txBox="1"/>
          <p:nvPr/>
        </p:nvSpPr>
        <p:spPr>
          <a:xfrm>
            <a:off x="1502084" y="2039058"/>
            <a:ext cx="1259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dirty="0">
                <a:solidFill>
                  <a:schemeClr val="dk1"/>
                </a:solidFill>
                <a:latin typeface="DFKai-SB"/>
                <a:ea typeface="DFKai-SB"/>
                <a:cs typeface="DFKai-SB"/>
                <a:sym typeface="DFKai-SB"/>
              </a:rPr>
              <a:t>02</a:t>
            </a:r>
            <a:endParaRPr dirty="0"/>
          </a:p>
        </p:txBody>
      </p:sp>
      <p:sp>
        <p:nvSpPr>
          <p:cNvPr id="2238" name="Google Shape;2238;g382062e5864_0_3601"/>
          <p:cNvSpPr txBox="1"/>
          <p:nvPr/>
        </p:nvSpPr>
        <p:spPr>
          <a:xfrm>
            <a:off x="2705664" y="2040269"/>
            <a:ext cx="72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想對</a:t>
            </a:r>
            <a:endParaRPr/>
          </a:p>
        </p:txBody>
      </p:sp>
      <p:sp>
        <p:nvSpPr>
          <p:cNvPr id="2239" name="Google Shape;2239;g382062e5864_0_3601"/>
          <p:cNvSpPr txBox="1"/>
          <p:nvPr/>
        </p:nvSpPr>
        <p:spPr>
          <a:xfrm>
            <a:off x="3556396" y="2043544"/>
            <a:ext cx="13320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劉以諾</a:t>
            </a:r>
            <a:endParaRPr/>
          </a:p>
        </p:txBody>
      </p:sp>
      <p:sp>
        <p:nvSpPr>
          <p:cNvPr id="2240" name="Google Shape;2240;g382062e5864_0_3601"/>
          <p:cNvSpPr txBox="1"/>
          <p:nvPr/>
        </p:nvSpPr>
        <p:spPr>
          <a:xfrm>
            <a:off x="4803275" y="2056193"/>
            <a:ext cx="914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老師說</a:t>
            </a:r>
            <a:endParaRPr/>
          </a:p>
        </p:txBody>
      </p:sp>
      <p:sp>
        <p:nvSpPr>
          <p:cNvPr id="2241" name="Google Shape;2241;g382062e5864_0_3601"/>
          <p:cNvSpPr txBox="1"/>
          <p:nvPr/>
        </p:nvSpPr>
        <p:spPr>
          <a:xfrm>
            <a:off x="914375" y="2580500"/>
            <a:ext cx="7262400" cy="25551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zh-TW" sz="3200">
                <a:solidFill>
                  <a:schemeClr val="dk1"/>
                </a:solidFill>
                <a:latin typeface="DFKai-SB"/>
                <a:ea typeface="DFKai-SB"/>
                <a:cs typeface="DFKai-SB"/>
                <a:sym typeface="DFKai-SB"/>
              </a:rPr>
              <a:t>敬愛的老師，教師節快樂！感謝您總是用溫柔與專業引導我們，讓英文學習充滿樂趣與信心。您的鼓勵讓我們不畏困難，您的耐心讓我們更勇於嘗試。願您日日心情愉快，桃李滿天下！</a:t>
            </a:r>
            <a:endParaRPr sz="4400">
              <a:solidFill>
                <a:schemeClr val="dk1"/>
              </a:solidFill>
              <a:latin typeface="DFKai-SB"/>
              <a:ea typeface="DFKai-SB"/>
              <a:cs typeface="DFKai-SB"/>
              <a:sym typeface="DFKai-SB"/>
            </a:endParaRPr>
          </a:p>
        </p:txBody>
      </p:sp>
      <p:sp>
        <p:nvSpPr>
          <p:cNvPr id="2242" name="Google Shape;2242;g382062e5864_0_3601"/>
          <p:cNvSpPr txBox="1"/>
          <p:nvPr/>
        </p:nvSpPr>
        <p:spPr>
          <a:xfrm>
            <a:off x="807369" y="2056193"/>
            <a:ext cx="755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Calibri"/>
                <a:ea typeface="Calibri"/>
                <a:cs typeface="Calibri"/>
                <a:sym typeface="Calibri"/>
              </a:rPr>
              <a:t>907</a:t>
            </a:r>
            <a:endParaRPr/>
          </a:p>
        </p:txBody>
      </p:sp>
      <p:pic>
        <p:nvPicPr>
          <p:cNvPr id="2243" name="Google Shape;2243;g382062e5864_0_3601"/>
          <p:cNvPicPr preferRelativeResize="0"/>
          <p:nvPr/>
        </p:nvPicPr>
        <p:blipFill rotWithShape="1">
          <a:blip r:embed="rId10">
            <a:alphaModFix/>
          </a:blip>
          <a:srcRect/>
          <a:stretch/>
        </p:blipFill>
        <p:spPr>
          <a:xfrm>
            <a:off x="7348350" y="4471850"/>
            <a:ext cx="2572900" cy="257287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2247"/>
        <p:cNvGrpSpPr/>
        <p:nvPr/>
      </p:nvGrpSpPr>
      <p:grpSpPr>
        <a:xfrm>
          <a:off x="0" y="0"/>
          <a:ext cx="0" cy="0"/>
          <a:chOff x="0" y="0"/>
          <a:chExt cx="0" cy="0"/>
        </a:xfrm>
      </p:grpSpPr>
      <p:pic>
        <p:nvPicPr>
          <p:cNvPr id="2248" name="Google Shape;2248;g382062e5864_0_3567" descr="未命名設計 (1)"/>
          <p:cNvPicPr preferRelativeResize="0"/>
          <p:nvPr/>
        </p:nvPicPr>
        <p:blipFill rotWithShape="1">
          <a:blip r:embed="rId3">
            <a:alphaModFix/>
          </a:blip>
          <a:srcRect r="55656" b="82022"/>
          <a:stretch/>
        </p:blipFill>
        <p:spPr>
          <a:xfrm rot="5400000">
            <a:off x="8056536" y="716276"/>
            <a:ext cx="3351558" cy="1922175"/>
          </a:xfrm>
          <a:prstGeom prst="rect">
            <a:avLst/>
          </a:prstGeom>
          <a:noFill/>
          <a:ln>
            <a:noFill/>
          </a:ln>
        </p:spPr>
      </p:pic>
      <p:pic>
        <p:nvPicPr>
          <p:cNvPr id="2249" name="Google Shape;2249;g382062e5864_0_3567" descr="未命名設計 (1)"/>
          <p:cNvPicPr preferRelativeResize="0"/>
          <p:nvPr/>
        </p:nvPicPr>
        <p:blipFill rotWithShape="1">
          <a:blip r:embed="rId4">
            <a:alphaModFix/>
          </a:blip>
          <a:srcRect t="21778" r="85905" b="51350"/>
          <a:stretch/>
        </p:blipFill>
        <p:spPr>
          <a:xfrm rot="5400000">
            <a:off x="7313070" y="-902308"/>
            <a:ext cx="1065214" cy="2872999"/>
          </a:xfrm>
          <a:prstGeom prst="rect">
            <a:avLst/>
          </a:prstGeom>
          <a:noFill/>
          <a:ln>
            <a:noFill/>
          </a:ln>
        </p:spPr>
      </p:pic>
      <p:pic>
        <p:nvPicPr>
          <p:cNvPr id="2250" name="Google Shape;2250;g382062e5864_0_3567" descr="未命名設計 (1)"/>
          <p:cNvPicPr preferRelativeResize="0"/>
          <p:nvPr/>
        </p:nvPicPr>
        <p:blipFill rotWithShape="1">
          <a:blip r:embed="rId5">
            <a:alphaModFix/>
          </a:blip>
          <a:srcRect t="65462" r="76096"/>
          <a:stretch/>
        </p:blipFill>
        <p:spPr>
          <a:xfrm rot="5400000">
            <a:off x="938098" y="-934920"/>
            <a:ext cx="1793877" cy="3666893"/>
          </a:xfrm>
          <a:prstGeom prst="rect">
            <a:avLst/>
          </a:prstGeom>
          <a:noFill/>
          <a:ln>
            <a:noFill/>
          </a:ln>
        </p:spPr>
      </p:pic>
      <p:pic>
        <p:nvPicPr>
          <p:cNvPr id="2251" name="Google Shape;2251;g382062e5864_0_3567" descr="未命名設計 (1)"/>
          <p:cNvPicPr preferRelativeResize="0"/>
          <p:nvPr/>
        </p:nvPicPr>
        <p:blipFill rotWithShape="1">
          <a:blip r:embed="rId5">
            <a:alphaModFix/>
          </a:blip>
          <a:srcRect l="56531" b="77862"/>
          <a:stretch/>
        </p:blipFill>
        <p:spPr>
          <a:xfrm rot="5400000">
            <a:off x="7867303" y="4733578"/>
            <a:ext cx="3285352" cy="2366847"/>
          </a:xfrm>
          <a:prstGeom prst="rect">
            <a:avLst/>
          </a:prstGeom>
          <a:noFill/>
          <a:ln>
            <a:noFill/>
          </a:ln>
        </p:spPr>
      </p:pic>
      <p:pic>
        <p:nvPicPr>
          <p:cNvPr id="2252" name="Google Shape;2252;g382062e5864_0_3567" descr="未命名設計 (1)"/>
          <p:cNvPicPr preferRelativeResize="0"/>
          <p:nvPr/>
        </p:nvPicPr>
        <p:blipFill rotWithShape="1">
          <a:blip r:embed="rId5">
            <a:alphaModFix/>
          </a:blip>
          <a:srcRect l="76656" t="24451" b="49074"/>
          <a:stretch/>
        </p:blipFill>
        <p:spPr>
          <a:xfrm rot="5400000">
            <a:off x="3496961" y="5262256"/>
            <a:ext cx="1764284" cy="2830552"/>
          </a:xfrm>
          <a:prstGeom prst="rect">
            <a:avLst/>
          </a:prstGeom>
          <a:noFill/>
          <a:ln>
            <a:noFill/>
          </a:ln>
        </p:spPr>
      </p:pic>
      <p:pic>
        <p:nvPicPr>
          <p:cNvPr id="2253" name="Google Shape;2253;g382062e5864_0_3567" descr="未命名設計 (1)"/>
          <p:cNvPicPr preferRelativeResize="0"/>
          <p:nvPr/>
        </p:nvPicPr>
        <p:blipFill rotWithShape="1">
          <a:blip r:embed="rId5">
            <a:alphaModFix/>
          </a:blip>
          <a:srcRect l="76656" t="74917" b="-169"/>
          <a:stretch/>
        </p:blipFill>
        <p:spPr>
          <a:xfrm rot="5400000">
            <a:off x="447382" y="5342740"/>
            <a:ext cx="1764284" cy="2699792"/>
          </a:xfrm>
          <a:prstGeom prst="rect">
            <a:avLst/>
          </a:prstGeom>
          <a:noFill/>
          <a:ln>
            <a:noFill/>
          </a:ln>
        </p:spPr>
      </p:pic>
      <p:sp>
        <p:nvSpPr>
          <p:cNvPr id="2254" name="Google Shape;2254;g382062e5864_0_3567"/>
          <p:cNvSpPr/>
          <p:nvPr/>
        </p:nvSpPr>
        <p:spPr>
          <a:xfrm>
            <a:off x="772459" y="184093"/>
            <a:ext cx="52821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548135"/>
                </a:solidFill>
                <a:latin typeface="Arial"/>
                <a:ea typeface="Arial"/>
                <a:cs typeface="Arial"/>
                <a:sym typeface="Arial"/>
              </a:rPr>
              <a:t>國風國中 11</a:t>
            </a:r>
            <a:r>
              <a:rPr lang="zh-TW" sz="2400">
                <a:solidFill>
                  <a:srgbClr val="548135"/>
                </a:solidFill>
              </a:rPr>
              <a:t>4</a:t>
            </a:r>
            <a:r>
              <a:rPr lang="zh-TW" sz="2400" b="0" i="0" u="none" strike="noStrike" cap="none">
                <a:solidFill>
                  <a:srgbClr val="548135"/>
                </a:solidFill>
                <a:latin typeface="Arial"/>
                <a:ea typeface="Arial"/>
                <a:cs typeface="Arial"/>
                <a:sym typeface="Arial"/>
              </a:rPr>
              <a:t>學年度 教師節感恩活動 </a:t>
            </a:r>
            <a:endParaRPr sz="2400" b="0" i="0" u="none" strike="noStrike" cap="none">
              <a:solidFill>
                <a:srgbClr val="548135"/>
              </a:solidFill>
              <a:latin typeface="Arial"/>
              <a:ea typeface="Arial"/>
              <a:cs typeface="Arial"/>
              <a:sym typeface="Arial"/>
            </a:endParaRPr>
          </a:p>
        </p:txBody>
      </p:sp>
      <p:pic>
        <p:nvPicPr>
          <p:cNvPr id="2255" name="Google Shape;2255;g382062e5864_0_3567"/>
          <p:cNvPicPr preferRelativeResize="0"/>
          <p:nvPr/>
        </p:nvPicPr>
        <p:blipFill rotWithShape="1">
          <a:blip r:embed="rId6">
            <a:alphaModFix/>
          </a:blip>
          <a:srcRect/>
          <a:stretch/>
        </p:blipFill>
        <p:spPr>
          <a:xfrm>
            <a:off x="138184" y="46804"/>
            <a:ext cx="634275" cy="634275"/>
          </a:xfrm>
          <a:prstGeom prst="rect">
            <a:avLst/>
          </a:prstGeom>
          <a:noFill/>
          <a:ln>
            <a:noFill/>
          </a:ln>
        </p:spPr>
      </p:pic>
      <p:grpSp>
        <p:nvGrpSpPr>
          <p:cNvPr id="2256" name="Google Shape;2256;g382062e5864_0_3567"/>
          <p:cNvGrpSpPr/>
          <p:nvPr/>
        </p:nvGrpSpPr>
        <p:grpSpPr>
          <a:xfrm>
            <a:off x="2699316" y="-113772"/>
            <a:ext cx="7543462" cy="2273808"/>
            <a:chOff x="2699316" y="-113772"/>
            <a:chExt cx="7543462" cy="2273808"/>
          </a:xfrm>
        </p:grpSpPr>
        <p:grpSp>
          <p:nvGrpSpPr>
            <p:cNvPr id="2257" name="Google Shape;2257;g382062e5864_0_3567"/>
            <p:cNvGrpSpPr/>
            <p:nvPr/>
          </p:nvGrpSpPr>
          <p:grpSpPr>
            <a:xfrm>
              <a:off x="6915981" y="-113772"/>
              <a:ext cx="3326797" cy="2273808"/>
              <a:chOff x="6518494" y="19393"/>
              <a:chExt cx="3326797" cy="2273808"/>
            </a:xfrm>
          </p:grpSpPr>
          <p:pic>
            <p:nvPicPr>
              <p:cNvPr id="2258" name="Google Shape;2258;g382062e5864_0_3567"/>
              <p:cNvPicPr preferRelativeResize="0"/>
              <p:nvPr/>
            </p:nvPicPr>
            <p:blipFill rotWithShape="1">
              <a:blip r:embed="rId7">
                <a:alphaModFix/>
              </a:blip>
              <a:srcRect l="21338" t="2950" r="54525" b="67453"/>
              <a:stretch/>
            </p:blipFill>
            <p:spPr>
              <a:xfrm rot="-470706">
                <a:off x="6631473" y="222277"/>
                <a:ext cx="3100840" cy="1868041"/>
              </a:xfrm>
              <a:prstGeom prst="rect">
                <a:avLst/>
              </a:prstGeom>
              <a:noFill/>
              <a:ln>
                <a:noFill/>
              </a:ln>
            </p:spPr>
          </p:pic>
          <p:grpSp>
            <p:nvGrpSpPr>
              <p:cNvPr id="2259" name="Google Shape;2259;g382062e5864_0_3567"/>
              <p:cNvGrpSpPr/>
              <p:nvPr/>
            </p:nvGrpSpPr>
            <p:grpSpPr>
              <a:xfrm>
                <a:off x="7158974" y="592357"/>
                <a:ext cx="2324700" cy="1241888"/>
                <a:chOff x="6822758" y="501521"/>
                <a:chExt cx="2324700" cy="1241888"/>
              </a:xfrm>
            </p:grpSpPr>
            <p:sp>
              <p:nvSpPr>
                <p:cNvPr id="2260" name="Google Shape;2260;g382062e5864_0_3567"/>
                <p:cNvSpPr txBox="1"/>
                <p:nvPr/>
              </p:nvSpPr>
              <p:spPr>
                <a:xfrm>
                  <a:off x="6822758" y="501521"/>
                  <a:ext cx="23247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大聲說出</a:t>
                  </a:r>
                  <a:endParaRPr sz="3200" b="1" i="0" u="none" strike="noStrike" cap="none">
                    <a:solidFill>
                      <a:srgbClr val="FF6600"/>
                    </a:solidFill>
                    <a:latin typeface="Arial"/>
                    <a:ea typeface="Arial"/>
                    <a:cs typeface="Arial"/>
                    <a:sym typeface="Arial"/>
                  </a:endParaRPr>
                </a:p>
              </p:txBody>
            </p:sp>
            <p:sp>
              <p:nvSpPr>
                <p:cNvPr id="2261" name="Google Shape;2261;g382062e5864_0_3567"/>
                <p:cNvSpPr/>
                <p:nvPr/>
              </p:nvSpPr>
              <p:spPr>
                <a:xfrm rot="-654668">
                  <a:off x="7094274" y="1102348"/>
                  <a:ext cx="633961" cy="5847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我</a:t>
                  </a:r>
                  <a:endParaRPr/>
                </a:p>
              </p:txBody>
            </p:sp>
            <p:sp>
              <p:nvSpPr>
                <p:cNvPr id="2262" name="Google Shape;2262;g382062e5864_0_3567"/>
                <p:cNvSpPr/>
                <p:nvPr/>
              </p:nvSpPr>
              <p:spPr>
                <a:xfrm>
                  <a:off x="7663532" y="1035409"/>
                  <a:ext cx="6354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4000" b="1" i="0" u="none" strike="noStrike" cap="none">
                      <a:solidFill>
                        <a:srgbClr val="FF6600"/>
                      </a:solidFill>
                      <a:latin typeface="Arial"/>
                      <a:ea typeface="Arial"/>
                      <a:cs typeface="Arial"/>
                      <a:sym typeface="Arial"/>
                    </a:rPr>
                    <a:t>愛</a:t>
                  </a:r>
                  <a:endParaRPr/>
                </a:p>
              </p:txBody>
            </p:sp>
            <p:sp>
              <p:nvSpPr>
                <p:cNvPr id="2263" name="Google Shape;2263;g382062e5864_0_3567"/>
                <p:cNvSpPr/>
                <p:nvPr/>
              </p:nvSpPr>
              <p:spPr>
                <a:xfrm rot="483394">
                  <a:off x="8234177" y="1086324"/>
                  <a:ext cx="595073" cy="5847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你</a:t>
                  </a:r>
                  <a:endParaRPr/>
                </a:p>
              </p:txBody>
            </p:sp>
          </p:grpSp>
          <p:pic>
            <p:nvPicPr>
              <p:cNvPr id="2264" name="Google Shape;2264;g382062e5864_0_3567"/>
              <p:cNvPicPr preferRelativeResize="0"/>
              <p:nvPr/>
            </p:nvPicPr>
            <p:blipFill rotWithShape="1">
              <a:blip r:embed="rId8">
                <a:alphaModFix/>
              </a:blip>
              <a:srcRect l="53153" t="26281" r="25811" b="52121"/>
              <a:stretch/>
            </p:blipFill>
            <p:spPr>
              <a:xfrm>
                <a:off x="9151383" y="884745"/>
                <a:ext cx="404031" cy="584776"/>
              </a:xfrm>
              <a:prstGeom prst="rect">
                <a:avLst/>
              </a:prstGeom>
              <a:noFill/>
              <a:ln>
                <a:noFill/>
              </a:ln>
            </p:spPr>
          </p:pic>
        </p:grpSp>
        <p:sp>
          <p:nvSpPr>
            <p:cNvPr id="2265" name="Google Shape;2265;g382062e5864_0_3567"/>
            <p:cNvSpPr txBox="1"/>
            <p:nvPr/>
          </p:nvSpPr>
          <p:spPr>
            <a:xfrm>
              <a:off x="2699316" y="746760"/>
              <a:ext cx="4900800" cy="1367700"/>
            </a:xfrm>
            <a:prstGeom prst="rect">
              <a:avLst/>
            </a:prstGeom>
            <a:noFill/>
            <a:ln>
              <a:noFill/>
            </a:ln>
          </p:spPr>
          <p:txBody>
            <a:bodyPr spcFirstLastPara="1" wrap="square" lIns="36575" tIns="36575" rIns="36575" bIns="36575" anchor="t" anchorCtr="0">
              <a:noAutofit/>
            </a:bodyPr>
            <a:lstStyle/>
            <a:p>
              <a:pPr marL="0" marR="0" lvl="0" indent="0" algn="ctr" rtl="0">
                <a:spcBef>
                  <a:spcPts val="0"/>
                </a:spcBef>
                <a:spcAft>
                  <a:spcPts val="0"/>
                </a:spcAft>
                <a:buNone/>
              </a:pPr>
              <a:r>
                <a:rPr lang="zh-TW" sz="8000" b="1" i="0" u="none" strike="noStrike" cap="none">
                  <a:solidFill>
                    <a:srgbClr val="FFFFFF"/>
                  </a:solidFill>
                  <a:latin typeface="Arial"/>
                  <a:ea typeface="Arial"/>
                  <a:cs typeface="Arial"/>
                  <a:sym typeface="Arial"/>
                </a:rPr>
                <a:t>師情話語</a:t>
              </a:r>
              <a:endParaRPr sz="1800" b="1" i="0" u="none" strike="noStrike" cap="none">
                <a:solidFill>
                  <a:srgbClr val="FFFFFF"/>
                </a:solidFill>
                <a:latin typeface="Arial"/>
                <a:ea typeface="Arial"/>
                <a:cs typeface="Arial"/>
                <a:sym typeface="Arial"/>
              </a:endParaRPr>
            </a:p>
          </p:txBody>
        </p:sp>
      </p:grpSp>
      <p:sp>
        <p:nvSpPr>
          <p:cNvPr id="2266" name="Google Shape;2266;g382062e5864_0_3567"/>
          <p:cNvSpPr/>
          <p:nvPr/>
        </p:nvSpPr>
        <p:spPr>
          <a:xfrm>
            <a:off x="4110330" y="7011126"/>
            <a:ext cx="3000900" cy="461700"/>
          </a:xfrm>
          <a:prstGeom prst="rect">
            <a:avLst/>
          </a:prstGeom>
          <a:noFill/>
          <a:ln>
            <a:noFill/>
          </a:ln>
          <a:effectLst>
            <a:outerShdw blurRad="50800" sx="1000" sy="1000" algn="ctr" rotWithShape="0">
              <a:schemeClr val="lt1"/>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8D5E2F"/>
                </a:solidFill>
                <a:latin typeface="Arial"/>
                <a:ea typeface="Arial"/>
                <a:cs typeface="Arial"/>
                <a:sym typeface="Arial"/>
              </a:rPr>
              <a:t>輔導處邀您共襄盛舉</a:t>
            </a:r>
            <a:endParaRPr sz="2400" b="0" i="0" u="none" strike="noStrike" cap="none">
              <a:solidFill>
                <a:srgbClr val="8D5E2F"/>
              </a:solidFill>
              <a:latin typeface="Calibri"/>
              <a:ea typeface="Calibri"/>
              <a:cs typeface="Calibri"/>
              <a:sym typeface="Calibri"/>
            </a:endParaRPr>
          </a:p>
        </p:txBody>
      </p:sp>
      <p:sp>
        <p:nvSpPr>
          <p:cNvPr id="2267" name="Google Shape;2267;g382062e5864_0_3567"/>
          <p:cNvSpPr/>
          <p:nvPr/>
        </p:nvSpPr>
        <p:spPr>
          <a:xfrm>
            <a:off x="591127" y="1904174"/>
            <a:ext cx="9009900" cy="4463400"/>
          </a:xfrm>
          <a:prstGeom prst="rect">
            <a:avLst/>
          </a:prstGeom>
          <a:blipFill rotWithShape="1">
            <a:blip r:embed="rId9">
              <a:alphaModFix amt="20000"/>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68" name="Google Shape;2268;g382062e5864_0_3567"/>
          <p:cNvSpPr txBox="1"/>
          <p:nvPr/>
        </p:nvSpPr>
        <p:spPr>
          <a:xfrm>
            <a:off x="1502084" y="2039058"/>
            <a:ext cx="1259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蔡於芮</a:t>
            </a:r>
            <a:endParaRPr/>
          </a:p>
        </p:txBody>
      </p:sp>
      <p:sp>
        <p:nvSpPr>
          <p:cNvPr id="2269" name="Google Shape;2269;g382062e5864_0_3567"/>
          <p:cNvSpPr txBox="1"/>
          <p:nvPr/>
        </p:nvSpPr>
        <p:spPr>
          <a:xfrm>
            <a:off x="2705664" y="2040269"/>
            <a:ext cx="72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想對</a:t>
            </a:r>
            <a:endParaRPr/>
          </a:p>
        </p:txBody>
      </p:sp>
      <p:sp>
        <p:nvSpPr>
          <p:cNvPr id="2270" name="Google Shape;2270;g382062e5864_0_3567"/>
          <p:cNvSpPr txBox="1"/>
          <p:nvPr/>
        </p:nvSpPr>
        <p:spPr>
          <a:xfrm>
            <a:off x="3556421" y="1871544"/>
            <a:ext cx="1332000" cy="831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劉以諾</a:t>
            </a:r>
            <a:endParaRPr sz="2400">
              <a:solidFill>
                <a:schemeClr val="dk1"/>
              </a:solidFill>
              <a:latin typeface="DFKai-SB"/>
              <a:ea typeface="DFKai-SB"/>
              <a:cs typeface="DFKai-SB"/>
              <a:sym typeface="DFKai-SB"/>
            </a:endParaRPr>
          </a:p>
          <a:p>
            <a:pPr marL="0" marR="0" lvl="0" indent="0" algn="l" rtl="0">
              <a:spcBef>
                <a:spcPts val="0"/>
              </a:spcBef>
              <a:spcAft>
                <a:spcPts val="0"/>
              </a:spcAft>
              <a:buNone/>
            </a:pPr>
            <a:r>
              <a:rPr lang="zh-TW" sz="2400">
                <a:solidFill>
                  <a:schemeClr val="dk1"/>
                </a:solidFill>
                <a:latin typeface="DFKai-SB"/>
                <a:ea typeface="DFKai-SB"/>
                <a:cs typeface="DFKai-SB"/>
                <a:sym typeface="DFKai-SB"/>
              </a:rPr>
              <a:t>林慧汝</a:t>
            </a:r>
            <a:endParaRPr sz="2400">
              <a:solidFill>
                <a:schemeClr val="dk1"/>
              </a:solidFill>
              <a:latin typeface="DFKai-SB"/>
              <a:ea typeface="DFKai-SB"/>
              <a:cs typeface="DFKai-SB"/>
              <a:sym typeface="DFKai-SB"/>
            </a:endParaRPr>
          </a:p>
        </p:txBody>
      </p:sp>
      <p:sp>
        <p:nvSpPr>
          <p:cNvPr id="2271" name="Google Shape;2271;g382062e5864_0_3567"/>
          <p:cNvSpPr txBox="1"/>
          <p:nvPr/>
        </p:nvSpPr>
        <p:spPr>
          <a:xfrm>
            <a:off x="4803275" y="2056193"/>
            <a:ext cx="914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老師說</a:t>
            </a:r>
            <a:endParaRPr/>
          </a:p>
        </p:txBody>
      </p:sp>
      <p:sp>
        <p:nvSpPr>
          <p:cNvPr id="2272" name="Google Shape;2272;g382062e5864_0_3567"/>
          <p:cNvSpPr txBox="1"/>
          <p:nvPr/>
        </p:nvSpPr>
        <p:spPr>
          <a:xfrm>
            <a:off x="807375" y="2500750"/>
            <a:ext cx="7649400" cy="39711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zh-TW" sz="2800">
                <a:solidFill>
                  <a:schemeClr val="dk1"/>
                </a:solidFill>
                <a:latin typeface="DFKai-SB"/>
                <a:ea typeface="DFKai-SB"/>
                <a:cs typeface="DFKai-SB"/>
                <a:sym typeface="DFKai-SB"/>
              </a:rPr>
              <a:t>我要感謝英文老師，老師每天英文課都很認真的教我們，也會看每個人的情況教書，謝謝老師的用心</a:t>
            </a:r>
            <a:endParaRPr sz="2800">
              <a:solidFill>
                <a:schemeClr val="dk1"/>
              </a:solidFill>
              <a:latin typeface="DFKai-SB"/>
              <a:ea typeface="DFKai-SB"/>
              <a:cs typeface="DFKai-SB"/>
              <a:sym typeface="DFKai-SB"/>
            </a:endParaRPr>
          </a:p>
          <a:p>
            <a:pPr marL="0" lvl="0" indent="0" algn="l" rtl="0">
              <a:spcBef>
                <a:spcPts val="0"/>
              </a:spcBef>
              <a:spcAft>
                <a:spcPts val="0"/>
              </a:spcAft>
              <a:buSzPts val="1100"/>
              <a:buNone/>
            </a:pPr>
            <a:r>
              <a:rPr lang="zh-TW" sz="2800">
                <a:solidFill>
                  <a:schemeClr val="dk1"/>
                </a:solidFill>
                <a:latin typeface="DFKai-SB"/>
                <a:ea typeface="DFKai-SB"/>
                <a:cs typeface="DFKai-SB"/>
                <a:sym typeface="DFKai-SB"/>
              </a:rPr>
              <a:t>再來，我要感謝班導。老師每天都用心教我們課業也關心我們的生活，雖然老師常常生氣，很常罵我們，但應該是希望我們改進，平常沒有寫作業，也會叮嚀我們，同學之間的糾紛和問題，也是第一時間處理，謝謝老師的用心教導讓我們更進步！</a:t>
            </a:r>
            <a:endParaRPr sz="2800">
              <a:solidFill>
                <a:schemeClr val="dk1"/>
              </a:solidFill>
              <a:latin typeface="DFKai-SB"/>
              <a:ea typeface="DFKai-SB"/>
              <a:cs typeface="DFKai-SB"/>
              <a:sym typeface="DFKai-SB"/>
            </a:endParaRPr>
          </a:p>
        </p:txBody>
      </p:sp>
      <p:sp>
        <p:nvSpPr>
          <p:cNvPr id="2273" name="Google Shape;2273;g382062e5864_0_3567"/>
          <p:cNvSpPr txBox="1"/>
          <p:nvPr/>
        </p:nvSpPr>
        <p:spPr>
          <a:xfrm>
            <a:off x="807369" y="2056193"/>
            <a:ext cx="755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Calibri"/>
                <a:ea typeface="Calibri"/>
                <a:cs typeface="Calibri"/>
                <a:sym typeface="Calibri"/>
              </a:rPr>
              <a:t>903</a:t>
            </a:r>
            <a:endParaRPr/>
          </a:p>
        </p:txBody>
      </p:sp>
      <p:pic>
        <p:nvPicPr>
          <p:cNvPr id="2274" name="Google Shape;2274;g382062e5864_0_3567"/>
          <p:cNvPicPr preferRelativeResize="0"/>
          <p:nvPr/>
        </p:nvPicPr>
        <p:blipFill rotWithShape="1">
          <a:blip r:embed="rId10">
            <a:alphaModFix/>
          </a:blip>
          <a:srcRect/>
          <a:stretch/>
        </p:blipFill>
        <p:spPr>
          <a:xfrm>
            <a:off x="8118900" y="5001900"/>
            <a:ext cx="2572900" cy="257287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2278"/>
        <p:cNvGrpSpPr/>
        <p:nvPr/>
      </p:nvGrpSpPr>
      <p:grpSpPr>
        <a:xfrm>
          <a:off x="0" y="0"/>
          <a:ext cx="0" cy="0"/>
          <a:chOff x="0" y="0"/>
          <a:chExt cx="0" cy="0"/>
        </a:xfrm>
      </p:grpSpPr>
      <p:pic>
        <p:nvPicPr>
          <p:cNvPr id="2279" name="Google Shape;2279;g382062e5864_0_3238" descr="未命名設計 (1)"/>
          <p:cNvPicPr preferRelativeResize="0"/>
          <p:nvPr/>
        </p:nvPicPr>
        <p:blipFill rotWithShape="1">
          <a:blip r:embed="rId3">
            <a:alphaModFix/>
          </a:blip>
          <a:srcRect r="55656" b="82022"/>
          <a:stretch/>
        </p:blipFill>
        <p:spPr>
          <a:xfrm rot="5400000">
            <a:off x="8056536" y="716276"/>
            <a:ext cx="3351558" cy="1922175"/>
          </a:xfrm>
          <a:prstGeom prst="rect">
            <a:avLst/>
          </a:prstGeom>
          <a:noFill/>
          <a:ln>
            <a:noFill/>
          </a:ln>
        </p:spPr>
      </p:pic>
      <p:pic>
        <p:nvPicPr>
          <p:cNvPr id="2280" name="Google Shape;2280;g382062e5864_0_3238" descr="未命名設計 (1)"/>
          <p:cNvPicPr preferRelativeResize="0"/>
          <p:nvPr/>
        </p:nvPicPr>
        <p:blipFill rotWithShape="1">
          <a:blip r:embed="rId4">
            <a:alphaModFix/>
          </a:blip>
          <a:srcRect t="21778" r="85905" b="51350"/>
          <a:stretch/>
        </p:blipFill>
        <p:spPr>
          <a:xfrm rot="5400000">
            <a:off x="7313070" y="-902308"/>
            <a:ext cx="1065214" cy="2872999"/>
          </a:xfrm>
          <a:prstGeom prst="rect">
            <a:avLst/>
          </a:prstGeom>
          <a:noFill/>
          <a:ln>
            <a:noFill/>
          </a:ln>
        </p:spPr>
      </p:pic>
      <p:pic>
        <p:nvPicPr>
          <p:cNvPr id="2281" name="Google Shape;2281;g382062e5864_0_3238" descr="未命名設計 (1)"/>
          <p:cNvPicPr preferRelativeResize="0"/>
          <p:nvPr/>
        </p:nvPicPr>
        <p:blipFill rotWithShape="1">
          <a:blip r:embed="rId5">
            <a:alphaModFix/>
          </a:blip>
          <a:srcRect t="65462" r="76096"/>
          <a:stretch/>
        </p:blipFill>
        <p:spPr>
          <a:xfrm rot="5400000">
            <a:off x="938098" y="-934920"/>
            <a:ext cx="1793877" cy="3666893"/>
          </a:xfrm>
          <a:prstGeom prst="rect">
            <a:avLst/>
          </a:prstGeom>
          <a:noFill/>
          <a:ln>
            <a:noFill/>
          </a:ln>
        </p:spPr>
      </p:pic>
      <p:pic>
        <p:nvPicPr>
          <p:cNvPr id="2282" name="Google Shape;2282;g382062e5864_0_3238" descr="未命名設計 (1)"/>
          <p:cNvPicPr preferRelativeResize="0"/>
          <p:nvPr/>
        </p:nvPicPr>
        <p:blipFill rotWithShape="1">
          <a:blip r:embed="rId5">
            <a:alphaModFix/>
          </a:blip>
          <a:srcRect l="56531" b="77862"/>
          <a:stretch/>
        </p:blipFill>
        <p:spPr>
          <a:xfrm rot="5400000">
            <a:off x="7867303" y="4733578"/>
            <a:ext cx="3285352" cy="2366847"/>
          </a:xfrm>
          <a:prstGeom prst="rect">
            <a:avLst/>
          </a:prstGeom>
          <a:noFill/>
          <a:ln>
            <a:noFill/>
          </a:ln>
        </p:spPr>
      </p:pic>
      <p:pic>
        <p:nvPicPr>
          <p:cNvPr id="2283" name="Google Shape;2283;g382062e5864_0_3238" descr="未命名設計 (1)"/>
          <p:cNvPicPr preferRelativeResize="0"/>
          <p:nvPr/>
        </p:nvPicPr>
        <p:blipFill rotWithShape="1">
          <a:blip r:embed="rId5">
            <a:alphaModFix/>
          </a:blip>
          <a:srcRect l="76656" t="24451" b="49074"/>
          <a:stretch/>
        </p:blipFill>
        <p:spPr>
          <a:xfrm rot="5400000">
            <a:off x="3496961" y="5262256"/>
            <a:ext cx="1764284" cy="2830552"/>
          </a:xfrm>
          <a:prstGeom prst="rect">
            <a:avLst/>
          </a:prstGeom>
          <a:noFill/>
          <a:ln>
            <a:noFill/>
          </a:ln>
        </p:spPr>
      </p:pic>
      <p:pic>
        <p:nvPicPr>
          <p:cNvPr id="2284" name="Google Shape;2284;g382062e5864_0_3238" descr="未命名設計 (1)"/>
          <p:cNvPicPr preferRelativeResize="0"/>
          <p:nvPr/>
        </p:nvPicPr>
        <p:blipFill rotWithShape="1">
          <a:blip r:embed="rId5">
            <a:alphaModFix/>
          </a:blip>
          <a:srcRect l="76656" t="74917" b="-169"/>
          <a:stretch/>
        </p:blipFill>
        <p:spPr>
          <a:xfrm rot="5400000">
            <a:off x="447382" y="5342740"/>
            <a:ext cx="1764284" cy="2699792"/>
          </a:xfrm>
          <a:prstGeom prst="rect">
            <a:avLst/>
          </a:prstGeom>
          <a:noFill/>
          <a:ln>
            <a:noFill/>
          </a:ln>
        </p:spPr>
      </p:pic>
      <p:sp>
        <p:nvSpPr>
          <p:cNvPr id="2285" name="Google Shape;2285;g382062e5864_0_3238"/>
          <p:cNvSpPr/>
          <p:nvPr/>
        </p:nvSpPr>
        <p:spPr>
          <a:xfrm>
            <a:off x="772459" y="184093"/>
            <a:ext cx="52821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548135"/>
                </a:solidFill>
                <a:latin typeface="Arial"/>
                <a:ea typeface="Arial"/>
                <a:cs typeface="Arial"/>
                <a:sym typeface="Arial"/>
              </a:rPr>
              <a:t>國風國中 11</a:t>
            </a:r>
            <a:r>
              <a:rPr lang="zh-TW" sz="2400">
                <a:solidFill>
                  <a:srgbClr val="548135"/>
                </a:solidFill>
              </a:rPr>
              <a:t>4</a:t>
            </a:r>
            <a:r>
              <a:rPr lang="zh-TW" sz="2400" b="0" i="0" u="none" strike="noStrike" cap="none">
                <a:solidFill>
                  <a:srgbClr val="548135"/>
                </a:solidFill>
                <a:latin typeface="Arial"/>
                <a:ea typeface="Arial"/>
                <a:cs typeface="Arial"/>
                <a:sym typeface="Arial"/>
              </a:rPr>
              <a:t>學年度 教師節感恩活動 </a:t>
            </a:r>
            <a:endParaRPr sz="2400" b="0" i="0" u="none" strike="noStrike" cap="none">
              <a:solidFill>
                <a:srgbClr val="548135"/>
              </a:solidFill>
              <a:latin typeface="Arial"/>
              <a:ea typeface="Arial"/>
              <a:cs typeface="Arial"/>
              <a:sym typeface="Arial"/>
            </a:endParaRPr>
          </a:p>
        </p:txBody>
      </p:sp>
      <p:pic>
        <p:nvPicPr>
          <p:cNvPr id="2286" name="Google Shape;2286;g382062e5864_0_3238"/>
          <p:cNvPicPr preferRelativeResize="0"/>
          <p:nvPr/>
        </p:nvPicPr>
        <p:blipFill rotWithShape="1">
          <a:blip r:embed="rId6">
            <a:alphaModFix/>
          </a:blip>
          <a:srcRect/>
          <a:stretch/>
        </p:blipFill>
        <p:spPr>
          <a:xfrm>
            <a:off x="138184" y="46804"/>
            <a:ext cx="634275" cy="634275"/>
          </a:xfrm>
          <a:prstGeom prst="rect">
            <a:avLst/>
          </a:prstGeom>
          <a:noFill/>
          <a:ln>
            <a:noFill/>
          </a:ln>
        </p:spPr>
      </p:pic>
      <p:grpSp>
        <p:nvGrpSpPr>
          <p:cNvPr id="2287" name="Google Shape;2287;g382062e5864_0_3238"/>
          <p:cNvGrpSpPr/>
          <p:nvPr/>
        </p:nvGrpSpPr>
        <p:grpSpPr>
          <a:xfrm>
            <a:off x="2699316" y="-113772"/>
            <a:ext cx="7543462" cy="2273808"/>
            <a:chOff x="2699316" y="-113772"/>
            <a:chExt cx="7543462" cy="2273808"/>
          </a:xfrm>
        </p:grpSpPr>
        <p:grpSp>
          <p:nvGrpSpPr>
            <p:cNvPr id="2288" name="Google Shape;2288;g382062e5864_0_3238"/>
            <p:cNvGrpSpPr/>
            <p:nvPr/>
          </p:nvGrpSpPr>
          <p:grpSpPr>
            <a:xfrm>
              <a:off x="6915981" y="-113772"/>
              <a:ext cx="3326797" cy="2273808"/>
              <a:chOff x="6518494" y="19393"/>
              <a:chExt cx="3326797" cy="2273808"/>
            </a:xfrm>
          </p:grpSpPr>
          <p:pic>
            <p:nvPicPr>
              <p:cNvPr id="2289" name="Google Shape;2289;g382062e5864_0_3238"/>
              <p:cNvPicPr preferRelativeResize="0"/>
              <p:nvPr/>
            </p:nvPicPr>
            <p:blipFill rotWithShape="1">
              <a:blip r:embed="rId7">
                <a:alphaModFix/>
              </a:blip>
              <a:srcRect l="21338" t="2950" r="54525" b="67453"/>
              <a:stretch/>
            </p:blipFill>
            <p:spPr>
              <a:xfrm rot="-470706">
                <a:off x="6631473" y="222277"/>
                <a:ext cx="3100840" cy="1868041"/>
              </a:xfrm>
              <a:prstGeom prst="rect">
                <a:avLst/>
              </a:prstGeom>
              <a:noFill/>
              <a:ln>
                <a:noFill/>
              </a:ln>
            </p:spPr>
          </p:pic>
          <p:grpSp>
            <p:nvGrpSpPr>
              <p:cNvPr id="2290" name="Google Shape;2290;g382062e5864_0_3238"/>
              <p:cNvGrpSpPr/>
              <p:nvPr/>
            </p:nvGrpSpPr>
            <p:grpSpPr>
              <a:xfrm>
                <a:off x="7158974" y="592357"/>
                <a:ext cx="2324700" cy="1241888"/>
                <a:chOff x="6822758" y="501521"/>
                <a:chExt cx="2324700" cy="1241888"/>
              </a:xfrm>
            </p:grpSpPr>
            <p:sp>
              <p:nvSpPr>
                <p:cNvPr id="2291" name="Google Shape;2291;g382062e5864_0_3238"/>
                <p:cNvSpPr txBox="1"/>
                <p:nvPr/>
              </p:nvSpPr>
              <p:spPr>
                <a:xfrm>
                  <a:off x="6822758" y="501521"/>
                  <a:ext cx="23247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大聲說出</a:t>
                  </a:r>
                  <a:endParaRPr sz="3200" b="1" i="0" u="none" strike="noStrike" cap="none">
                    <a:solidFill>
                      <a:srgbClr val="FF6600"/>
                    </a:solidFill>
                    <a:latin typeface="Arial"/>
                    <a:ea typeface="Arial"/>
                    <a:cs typeface="Arial"/>
                    <a:sym typeface="Arial"/>
                  </a:endParaRPr>
                </a:p>
              </p:txBody>
            </p:sp>
            <p:sp>
              <p:nvSpPr>
                <p:cNvPr id="2292" name="Google Shape;2292;g382062e5864_0_3238"/>
                <p:cNvSpPr/>
                <p:nvPr/>
              </p:nvSpPr>
              <p:spPr>
                <a:xfrm rot="-654668">
                  <a:off x="7094274" y="1102348"/>
                  <a:ext cx="633961" cy="5847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我</a:t>
                  </a:r>
                  <a:endParaRPr/>
                </a:p>
              </p:txBody>
            </p:sp>
            <p:sp>
              <p:nvSpPr>
                <p:cNvPr id="2293" name="Google Shape;2293;g382062e5864_0_3238"/>
                <p:cNvSpPr/>
                <p:nvPr/>
              </p:nvSpPr>
              <p:spPr>
                <a:xfrm>
                  <a:off x="7663532" y="1035409"/>
                  <a:ext cx="6354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4000" b="1" i="0" u="none" strike="noStrike" cap="none">
                      <a:solidFill>
                        <a:srgbClr val="FF6600"/>
                      </a:solidFill>
                      <a:latin typeface="Arial"/>
                      <a:ea typeface="Arial"/>
                      <a:cs typeface="Arial"/>
                      <a:sym typeface="Arial"/>
                    </a:rPr>
                    <a:t>愛</a:t>
                  </a:r>
                  <a:endParaRPr/>
                </a:p>
              </p:txBody>
            </p:sp>
            <p:sp>
              <p:nvSpPr>
                <p:cNvPr id="2294" name="Google Shape;2294;g382062e5864_0_3238"/>
                <p:cNvSpPr/>
                <p:nvPr/>
              </p:nvSpPr>
              <p:spPr>
                <a:xfrm rot="483394">
                  <a:off x="8234177" y="1086324"/>
                  <a:ext cx="595073" cy="5847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你</a:t>
                  </a:r>
                  <a:endParaRPr/>
                </a:p>
              </p:txBody>
            </p:sp>
          </p:grpSp>
          <p:pic>
            <p:nvPicPr>
              <p:cNvPr id="2295" name="Google Shape;2295;g382062e5864_0_3238"/>
              <p:cNvPicPr preferRelativeResize="0"/>
              <p:nvPr/>
            </p:nvPicPr>
            <p:blipFill rotWithShape="1">
              <a:blip r:embed="rId8">
                <a:alphaModFix/>
              </a:blip>
              <a:srcRect l="53153" t="26281" r="25811" b="52121"/>
              <a:stretch/>
            </p:blipFill>
            <p:spPr>
              <a:xfrm>
                <a:off x="9151383" y="884745"/>
                <a:ext cx="404031" cy="584776"/>
              </a:xfrm>
              <a:prstGeom prst="rect">
                <a:avLst/>
              </a:prstGeom>
              <a:noFill/>
              <a:ln>
                <a:noFill/>
              </a:ln>
            </p:spPr>
          </p:pic>
        </p:grpSp>
        <p:sp>
          <p:nvSpPr>
            <p:cNvPr id="2296" name="Google Shape;2296;g382062e5864_0_3238"/>
            <p:cNvSpPr txBox="1"/>
            <p:nvPr/>
          </p:nvSpPr>
          <p:spPr>
            <a:xfrm>
              <a:off x="2699316" y="746760"/>
              <a:ext cx="4900800" cy="1367700"/>
            </a:xfrm>
            <a:prstGeom prst="rect">
              <a:avLst/>
            </a:prstGeom>
            <a:noFill/>
            <a:ln>
              <a:noFill/>
            </a:ln>
          </p:spPr>
          <p:txBody>
            <a:bodyPr spcFirstLastPara="1" wrap="square" lIns="36575" tIns="36575" rIns="36575" bIns="36575" anchor="t" anchorCtr="0">
              <a:noAutofit/>
            </a:bodyPr>
            <a:lstStyle/>
            <a:p>
              <a:pPr marL="0" marR="0" lvl="0" indent="0" algn="ctr" rtl="0">
                <a:spcBef>
                  <a:spcPts val="0"/>
                </a:spcBef>
                <a:spcAft>
                  <a:spcPts val="0"/>
                </a:spcAft>
                <a:buNone/>
              </a:pPr>
              <a:r>
                <a:rPr lang="zh-TW" sz="8000" b="1" i="0" u="none" strike="noStrike" cap="none">
                  <a:solidFill>
                    <a:srgbClr val="FFFFFF"/>
                  </a:solidFill>
                  <a:latin typeface="Arial"/>
                  <a:ea typeface="Arial"/>
                  <a:cs typeface="Arial"/>
                  <a:sym typeface="Arial"/>
                </a:rPr>
                <a:t>師情話語</a:t>
              </a:r>
              <a:endParaRPr sz="1800" b="1" i="0" u="none" strike="noStrike" cap="none">
                <a:solidFill>
                  <a:srgbClr val="FFFFFF"/>
                </a:solidFill>
                <a:latin typeface="Arial"/>
                <a:ea typeface="Arial"/>
                <a:cs typeface="Arial"/>
                <a:sym typeface="Arial"/>
              </a:endParaRPr>
            </a:p>
          </p:txBody>
        </p:sp>
      </p:grpSp>
      <p:sp>
        <p:nvSpPr>
          <p:cNvPr id="2297" name="Google Shape;2297;g382062e5864_0_3238"/>
          <p:cNvSpPr/>
          <p:nvPr/>
        </p:nvSpPr>
        <p:spPr>
          <a:xfrm>
            <a:off x="4110330" y="7011126"/>
            <a:ext cx="3000900" cy="461700"/>
          </a:xfrm>
          <a:prstGeom prst="rect">
            <a:avLst/>
          </a:prstGeom>
          <a:noFill/>
          <a:ln>
            <a:noFill/>
          </a:ln>
          <a:effectLst>
            <a:outerShdw blurRad="50800" sx="1000" sy="1000" algn="ctr" rotWithShape="0">
              <a:schemeClr val="lt1"/>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8D5E2F"/>
                </a:solidFill>
                <a:latin typeface="Arial"/>
                <a:ea typeface="Arial"/>
                <a:cs typeface="Arial"/>
                <a:sym typeface="Arial"/>
              </a:rPr>
              <a:t>輔導處邀您共襄盛舉</a:t>
            </a:r>
            <a:endParaRPr sz="2400" b="0" i="0" u="none" strike="noStrike" cap="none">
              <a:solidFill>
                <a:srgbClr val="8D5E2F"/>
              </a:solidFill>
              <a:latin typeface="Calibri"/>
              <a:ea typeface="Calibri"/>
              <a:cs typeface="Calibri"/>
              <a:sym typeface="Calibri"/>
            </a:endParaRPr>
          </a:p>
        </p:txBody>
      </p:sp>
      <p:sp>
        <p:nvSpPr>
          <p:cNvPr id="2298" name="Google Shape;2298;g382062e5864_0_3238"/>
          <p:cNvSpPr/>
          <p:nvPr/>
        </p:nvSpPr>
        <p:spPr>
          <a:xfrm>
            <a:off x="591127" y="1904174"/>
            <a:ext cx="9009900" cy="4463400"/>
          </a:xfrm>
          <a:prstGeom prst="rect">
            <a:avLst/>
          </a:prstGeom>
          <a:blipFill rotWithShape="1">
            <a:blip r:embed="rId9">
              <a:alphaModFix amt="20000"/>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99" name="Google Shape;2299;g382062e5864_0_3238"/>
          <p:cNvSpPr txBox="1"/>
          <p:nvPr/>
        </p:nvSpPr>
        <p:spPr>
          <a:xfrm>
            <a:off x="1502084" y="2039058"/>
            <a:ext cx="1259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王震</a:t>
            </a:r>
            <a:endParaRPr/>
          </a:p>
        </p:txBody>
      </p:sp>
      <p:sp>
        <p:nvSpPr>
          <p:cNvPr id="2300" name="Google Shape;2300;g382062e5864_0_3238"/>
          <p:cNvSpPr txBox="1"/>
          <p:nvPr/>
        </p:nvSpPr>
        <p:spPr>
          <a:xfrm>
            <a:off x="2705664" y="2040269"/>
            <a:ext cx="72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想對</a:t>
            </a:r>
            <a:endParaRPr/>
          </a:p>
        </p:txBody>
      </p:sp>
      <p:sp>
        <p:nvSpPr>
          <p:cNvPr id="2301" name="Google Shape;2301;g382062e5864_0_3238"/>
          <p:cNvSpPr txBox="1"/>
          <p:nvPr/>
        </p:nvSpPr>
        <p:spPr>
          <a:xfrm>
            <a:off x="3556396" y="2043544"/>
            <a:ext cx="13320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黃耀輝</a:t>
            </a:r>
            <a:endParaRPr/>
          </a:p>
        </p:txBody>
      </p:sp>
      <p:sp>
        <p:nvSpPr>
          <p:cNvPr id="2302" name="Google Shape;2302;g382062e5864_0_3238"/>
          <p:cNvSpPr txBox="1"/>
          <p:nvPr/>
        </p:nvSpPr>
        <p:spPr>
          <a:xfrm>
            <a:off x="4803275" y="2056193"/>
            <a:ext cx="914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老師說</a:t>
            </a:r>
            <a:endParaRPr/>
          </a:p>
        </p:txBody>
      </p:sp>
      <p:sp>
        <p:nvSpPr>
          <p:cNvPr id="2303" name="Google Shape;2303;g382062e5864_0_3238"/>
          <p:cNvSpPr txBox="1"/>
          <p:nvPr/>
        </p:nvSpPr>
        <p:spPr>
          <a:xfrm>
            <a:off x="914375" y="2580500"/>
            <a:ext cx="7262400" cy="15393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zh-TW" sz="4700">
                <a:solidFill>
                  <a:schemeClr val="dk1"/>
                </a:solidFill>
                <a:latin typeface="DFKai-SB"/>
                <a:ea typeface="DFKai-SB"/>
                <a:cs typeface="DFKai-SB"/>
                <a:sym typeface="DFKai-SB"/>
              </a:rPr>
              <a:t>謝謝老師的教導</a:t>
            </a:r>
            <a:endParaRPr sz="4700">
              <a:solidFill>
                <a:schemeClr val="dk1"/>
              </a:solidFill>
              <a:latin typeface="DFKai-SB"/>
              <a:ea typeface="DFKai-SB"/>
              <a:cs typeface="DFKai-SB"/>
              <a:sym typeface="DFKai-SB"/>
            </a:endParaRPr>
          </a:p>
          <a:p>
            <a:pPr marL="0" lvl="0" indent="0" algn="l" rtl="0">
              <a:spcBef>
                <a:spcPts val="0"/>
              </a:spcBef>
              <a:spcAft>
                <a:spcPts val="0"/>
              </a:spcAft>
              <a:buSzPts val="1100"/>
              <a:buNone/>
            </a:pPr>
            <a:r>
              <a:rPr lang="zh-TW" sz="4700">
                <a:solidFill>
                  <a:schemeClr val="dk1"/>
                </a:solidFill>
                <a:latin typeface="DFKai-SB"/>
                <a:ea typeface="DFKai-SB"/>
                <a:cs typeface="DFKai-SB"/>
                <a:sym typeface="DFKai-SB"/>
              </a:rPr>
              <a:t>祝老師平平安安健康快樂</a:t>
            </a:r>
            <a:endParaRPr sz="5900">
              <a:solidFill>
                <a:schemeClr val="dk1"/>
              </a:solidFill>
              <a:latin typeface="DFKai-SB"/>
              <a:ea typeface="DFKai-SB"/>
              <a:cs typeface="DFKai-SB"/>
              <a:sym typeface="DFKai-SB"/>
            </a:endParaRPr>
          </a:p>
        </p:txBody>
      </p:sp>
      <p:sp>
        <p:nvSpPr>
          <p:cNvPr id="2304" name="Google Shape;2304;g382062e5864_0_3238"/>
          <p:cNvSpPr txBox="1"/>
          <p:nvPr/>
        </p:nvSpPr>
        <p:spPr>
          <a:xfrm>
            <a:off x="807369" y="2056193"/>
            <a:ext cx="755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Calibri"/>
                <a:ea typeface="Calibri"/>
                <a:cs typeface="Calibri"/>
                <a:sym typeface="Calibri"/>
              </a:rPr>
              <a:t>910</a:t>
            </a:r>
            <a:endParaRPr/>
          </a:p>
        </p:txBody>
      </p:sp>
      <p:pic>
        <p:nvPicPr>
          <p:cNvPr id="2305" name="Google Shape;2305;g382062e5864_0_3238"/>
          <p:cNvPicPr preferRelativeResize="0"/>
          <p:nvPr/>
        </p:nvPicPr>
        <p:blipFill rotWithShape="1">
          <a:blip r:embed="rId10">
            <a:alphaModFix/>
          </a:blip>
          <a:srcRect/>
          <a:stretch/>
        </p:blipFill>
        <p:spPr>
          <a:xfrm>
            <a:off x="7348350" y="4471850"/>
            <a:ext cx="2572900" cy="257287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2309"/>
        <p:cNvGrpSpPr/>
        <p:nvPr/>
      </p:nvGrpSpPr>
      <p:grpSpPr>
        <a:xfrm>
          <a:off x="0" y="0"/>
          <a:ext cx="0" cy="0"/>
          <a:chOff x="0" y="0"/>
          <a:chExt cx="0" cy="0"/>
        </a:xfrm>
      </p:grpSpPr>
      <p:pic>
        <p:nvPicPr>
          <p:cNvPr id="2310" name="Google Shape;2310;g382062e5864_0_743" descr="未命名設計 (1)"/>
          <p:cNvPicPr preferRelativeResize="0"/>
          <p:nvPr/>
        </p:nvPicPr>
        <p:blipFill rotWithShape="1">
          <a:blip r:embed="rId3">
            <a:alphaModFix/>
          </a:blip>
          <a:srcRect r="55656" b="82022"/>
          <a:stretch/>
        </p:blipFill>
        <p:spPr>
          <a:xfrm rot="5400000">
            <a:off x="8056536" y="716276"/>
            <a:ext cx="3351558" cy="1922175"/>
          </a:xfrm>
          <a:prstGeom prst="rect">
            <a:avLst/>
          </a:prstGeom>
          <a:noFill/>
          <a:ln>
            <a:noFill/>
          </a:ln>
        </p:spPr>
      </p:pic>
      <p:pic>
        <p:nvPicPr>
          <p:cNvPr id="2311" name="Google Shape;2311;g382062e5864_0_743" descr="未命名設計 (1)"/>
          <p:cNvPicPr preferRelativeResize="0"/>
          <p:nvPr/>
        </p:nvPicPr>
        <p:blipFill rotWithShape="1">
          <a:blip r:embed="rId4">
            <a:alphaModFix/>
          </a:blip>
          <a:srcRect t="21778" r="85905" b="51350"/>
          <a:stretch/>
        </p:blipFill>
        <p:spPr>
          <a:xfrm rot="5400000">
            <a:off x="7313070" y="-902308"/>
            <a:ext cx="1065214" cy="2872999"/>
          </a:xfrm>
          <a:prstGeom prst="rect">
            <a:avLst/>
          </a:prstGeom>
          <a:noFill/>
          <a:ln>
            <a:noFill/>
          </a:ln>
        </p:spPr>
      </p:pic>
      <p:pic>
        <p:nvPicPr>
          <p:cNvPr id="2312" name="Google Shape;2312;g382062e5864_0_743" descr="未命名設計 (1)"/>
          <p:cNvPicPr preferRelativeResize="0"/>
          <p:nvPr/>
        </p:nvPicPr>
        <p:blipFill rotWithShape="1">
          <a:blip r:embed="rId5">
            <a:alphaModFix/>
          </a:blip>
          <a:srcRect t="65462" r="76096"/>
          <a:stretch/>
        </p:blipFill>
        <p:spPr>
          <a:xfrm rot="5400000">
            <a:off x="938098" y="-934920"/>
            <a:ext cx="1793877" cy="3666893"/>
          </a:xfrm>
          <a:prstGeom prst="rect">
            <a:avLst/>
          </a:prstGeom>
          <a:noFill/>
          <a:ln>
            <a:noFill/>
          </a:ln>
        </p:spPr>
      </p:pic>
      <p:pic>
        <p:nvPicPr>
          <p:cNvPr id="2313" name="Google Shape;2313;g382062e5864_0_743" descr="未命名設計 (1)"/>
          <p:cNvPicPr preferRelativeResize="0"/>
          <p:nvPr/>
        </p:nvPicPr>
        <p:blipFill rotWithShape="1">
          <a:blip r:embed="rId5">
            <a:alphaModFix/>
          </a:blip>
          <a:srcRect l="56531" b="77862"/>
          <a:stretch/>
        </p:blipFill>
        <p:spPr>
          <a:xfrm rot="5400000">
            <a:off x="7867303" y="4733578"/>
            <a:ext cx="3285352" cy="2366847"/>
          </a:xfrm>
          <a:prstGeom prst="rect">
            <a:avLst/>
          </a:prstGeom>
          <a:noFill/>
          <a:ln>
            <a:noFill/>
          </a:ln>
        </p:spPr>
      </p:pic>
      <p:pic>
        <p:nvPicPr>
          <p:cNvPr id="2314" name="Google Shape;2314;g382062e5864_0_743" descr="未命名設計 (1)"/>
          <p:cNvPicPr preferRelativeResize="0"/>
          <p:nvPr/>
        </p:nvPicPr>
        <p:blipFill rotWithShape="1">
          <a:blip r:embed="rId5">
            <a:alphaModFix/>
          </a:blip>
          <a:srcRect l="76656" t="24451" b="49074"/>
          <a:stretch/>
        </p:blipFill>
        <p:spPr>
          <a:xfrm rot="5400000">
            <a:off x="3496961" y="5262256"/>
            <a:ext cx="1764284" cy="2830552"/>
          </a:xfrm>
          <a:prstGeom prst="rect">
            <a:avLst/>
          </a:prstGeom>
          <a:noFill/>
          <a:ln>
            <a:noFill/>
          </a:ln>
        </p:spPr>
      </p:pic>
      <p:pic>
        <p:nvPicPr>
          <p:cNvPr id="2315" name="Google Shape;2315;g382062e5864_0_743" descr="未命名設計 (1)"/>
          <p:cNvPicPr preferRelativeResize="0"/>
          <p:nvPr/>
        </p:nvPicPr>
        <p:blipFill rotWithShape="1">
          <a:blip r:embed="rId5">
            <a:alphaModFix/>
          </a:blip>
          <a:srcRect l="76656" t="74917" b="-169"/>
          <a:stretch/>
        </p:blipFill>
        <p:spPr>
          <a:xfrm rot="5400000">
            <a:off x="447382" y="5342740"/>
            <a:ext cx="1764284" cy="2699792"/>
          </a:xfrm>
          <a:prstGeom prst="rect">
            <a:avLst/>
          </a:prstGeom>
          <a:noFill/>
          <a:ln>
            <a:noFill/>
          </a:ln>
        </p:spPr>
      </p:pic>
      <p:sp>
        <p:nvSpPr>
          <p:cNvPr id="2316" name="Google Shape;2316;g382062e5864_0_743"/>
          <p:cNvSpPr/>
          <p:nvPr/>
        </p:nvSpPr>
        <p:spPr>
          <a:xfrm>
            <a:off x="772459" y="184093"/>
            <a:ext cx="52821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548135"/>
                </a:solidFill>
                <a:latin typeface="Arial"/>
                <a:ea typeface="Arial"/>
                <a:cs typeface="Arial"/>
                <a:sym typeface="Arial"/>
              </a:rPr>
              <a:t>國風國中 11</a:t>
            </a:r>
            <a:r>
              <a:rPr lang="zh-TW" sz="2400">
                <a:solidFill>
                  <a:srgbClr val="548135"/>
                </a:solidFill>
              </a:rPr>
              <a:t>4</a:t>
            </a:r>
            <a:r>
              <a:rPr lang="zh-TW" sz="2400" b="0" i="0" u="none" strike="noStrike" cap="none">
                <a:solidFill>
                  <a:srgbClr val="548135"/>
                </a:solidFill>
                <a:latin typeface="Arial"/>
                <a:ea typeface="Arial"/>
                <a:cs typeface="Arial"/>
                <a:sym typeface="Arial"/>
              </a:rPr>
              <a:t>學年度 教師節感恩活動 </a:t>
            </a:r>
            <a:endParaRPr sz="2400" b="0" i="0" u="none" strike="noStrike" cap="none">
              <a:solidFill>
                <a:srgbClr val="548135"/>
              </a:solidFill>
              <a:latin typeface="Arial"/>
              <a:ea typeface="Arial"/>
              <a:cs typeface="Arial"/>
              <a:sym typeface="Arial"/>
            </a:endParaRPr>
          </a:p>
        </p:txBody>
      </p:sp>
      <p:pic>
        <p:nvPicPr>
          <p:cNvPr id="2317" name="Google Shape;2317;g382062e5864_0_743"/>
          <p:cNvPicPr preferRelativeResize="0"/>
          <p:nvPr/>
        </p:nvPicPr>
        <p:blipFill rotWithShape="1">
          <a:blip r:embed="rId6">
            <a:alphaModFix/>
          </a:blip>
          <a:srcRect/>
          <a:stretch/>
        </p:blipFill>
        <p:spPr>
          <a:xfrm>
            <a:off x="138184" y="46804"/>
            <a:ext cx="634275" cy="634275"/>
          </a:xfrm>
          <a:prstGeom prst="rect">
            <a:avLst/>
          </a:prstGeom>
          <a:noFill/>
          <a:ln>
            <a:noFill/>
          </a:ln>
        </p:spPr>
      </p:pic>
      <p:grpSp>
        <p:nvGrpSpPr>
          <p:cNvPr id="2318" name="Google Shape;2318;g382062e5864_0_743"/>
          <p:cNvGrpSpPr/>
          <p:nvPr/>
        </p:nvGrpSpPr>
        <p:grpSpPr>
          <a:xfrm>
            <a:off x="2699316" y="-113772"/>
            <a:ext cx="7543462" cy="2273808"/>
            <a:chOff x="2699316" y="-113772"/>
            <a:chExt cx="7543462" cy="2273808"/>
          </a:xfrm>
        </p:grpSpPr>
        <p:grpSp>
          <p:nvGrpSpPr>
            <p:cNvPr id="2319" name="Google Shape;2319;g382062e5864_0_743"/>
            <p:cNvGrpSpPr/>
            <p:nvPr/>
          </p:nvGrpSpPr>
          <p:grpSpPr>
            <a:xfrm>
              <a:off x="6915981" y="-113772"/>
              <a:ext cx="3326797" cy="2273808"/>
              <a:chOff x="6518494" y="19393"/>
              <a:chExt cx="3326797" cy="2273808"/>
            </a:xfrm>
          </p:grpSpPr>
          <p:pic>
            <p:nvPicPr>
              <p:cNvPr id="2320" name="Google Shape;2320;g382062e5864_0_743"/>
              <p:cNvPicPr preferRelativeResize="0"/>
              <p:nvPr/>
            </p:nvPicPr>
            <p:blipFill rotWithShape="1">
              <a:blip r:embed="rId7">
                <a:alphaModFix/>
              </a:blip>
              <a:srcRect l="21338" t="2950" r="54525" b="67453"/>
              <a:stretch/>
            </p:blipFill>
            <p:spPr>
              <a:xfrm rot="-470706">
                <a:off x="6631473" y="222277"/>
                <a:ext cx="3100840" cy="1868041"/>
              </a:xfrm>
              <a:prstGeom prst="rect">
                <a:avLst/>
              </a:prstGeom>
              <a:noFill/>
              <a:ln>
                <a:noFill/>
              </a:ln>
            </p:spPr>
          </p:pic>
          <p:grpSp>
            <p:nvGrpSpPr>
              <p:cNvPr id="2321" name="Google Shape;2321;g382062e5864_0_743"/>
              <p:cNvGrpSpPr/>
              <p:nvPr/>
            </p:nvGrpSpPr>
            <p:grpSpPr>
              <a:xfrm>
                <a:off x="7158974" y="592357"/>
                <a:ext cx="2324700" cy="1241888"/>
                <a:chOff x="6822758" y="501521"/>
                <a:chExt cx="2324700" cy="1241888"/>
              </a:xfrm>
            </p:grpSpPr>
            <p:sp>
              <p:nvSpPr>
                <p:cNvPr id="2322" name="Google Shape;2322;g382062e5864_0_743"/>
                <p:cNvSpPr txBox="1"/>
                <p:nvPr/>
              </p:nvSpPr>
              <p:spPr>
                <a:xfrm>
                  <a:off x="6822758" y="501521"/>
                  <a:ext cx="23247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大聲說出</a:t>
                  </a:r>
                  <a:endParaRPr sz="3200" b="1" i="0" u="none" strike="noStrike" cap="none">
                    <a:solidFill>
                      <a:srgbClr val="FF6600"/>
                    </a:solidFill>
                    <a:latin typeface="Arial"/>
                    <a:ea typeface="Arial"/>
                    <a:cs typeface="Arial"/>
                    <a:sym typeface="Arial"/>
                  </a:endParaRPr>
                </a:p>
              </p:txBody>
            </p:sp>
            <p:sp>
              <p:nvSpPr>
                <p:cNvPr id="2323" name="Google Shape;2323;g382062e5864_0_743"/>
                <p:cNvSpPr/>
                <p:nvPr/>
              </p:nvSpPr>
              <p:spPr>
                <a:xfrm rot="-654668">
                  <a:off x="7094274" y="1102348"/>
                  <a:ext cx="633961" cy="5847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我</a:t>
                  </a:r>
                  <a:endParaRPr/>
                </a:p>
              </p:txBody>
            </p:sp>
            <p:sp>
              <p:nvSpPr>
                <p:cNvPr id="2324" name="Google Shape;2324;g382062e5864_0_743"/>
                <p:cNvSpPr/>
                <p:nvPr/>
              </p:nvSpPr>
              <p:spPr>
                <a:xfrm>
                  <a:off x="7663532" y="1035409"/>
                  <a:ext cx="6354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4000" b="1" i="0" u="none" strike="noStrike" cap="none">
                      <a:solidFill>
                        <a:srgbClr val="FF6600"/>
                      </a:solidFill>
                      <a:latin typeface="Arial"/>
                      <a:ea typeface="Arial"/>
                      <a:cs typeface="Arial"/>
                      <a:sym typeface="Arial"/>
                    </a:rPr>
                    <a:t>愛</a:t>
                  </a:r>
                  <a:endParaRPr/>
                </a:p>
              </p:txBody>
            </p:sp>
            <p:sp>
              <p:nvSpPr>
                <p:cNvPr id="2325" name="Google Shape;2325;g382062e5864_0_743"/>
                <p:cNvSpPr/>
                <p:nvPr/>
              </p:nvSpPr>
              <p:spPr>
                <a:xfrm rot="483394">
                  <a:off x="8234177" y="1086324"/>
                  <a:ext cx="595073" cy="5847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你</a:t>
                  </a:r>
                  <a:endParaRPr/>
                </a:p>
              </p:txBody>
            </p:sp>
          </p:grpSp>
          <p:pic>
            <p:nvPicPr>
              <p:cNvPr id="2326" name="Google Shape;2326;g382062e5864_0_743"/>
              <p:cNvPicPr preferRelativeResize="0"/>
              <p:nvPr/>
            </p:nvPicPr>
            <p:blipFill rotWithShape="1">
              <a:blip r:embed="rId8">
                <a:alphaModFix/>
              </a:blip>
              <a:srcRect l="53153" t="26281" r="25811" b="52121"/>
              <a:stretch/>
            </p:blipFill>
            <p:spPr>
              <a:xfrm>
                <a:off x="9151383" y="884745"/>
                <a:ext cx="404031" cy="584776"/>
              </a:xfrm>
              <a:prstGeom prst="rect">
                <a:avLst/>
              </a:prstGeom>
              <a:noFill/>
              <a:ln>
                <a:noFill/>
              </a:ln>
            </p:spPr>
          </p:pic>
        </p:grpSp>
        <p:sp>
          <p:nvSpPr>
            <p:cNvPr id="2327" name="Google Shape;2327;g382062e5864_0_743"/>
            <p:cNvSpPr txBox="1"/>
            <p:nvPr/>
          </p:nvSpPr>
          <p:spPr>
            <a:xfrm>
              <a:off x="2699316" y="746760"/>
              <a:ext cx="4900800" cy="1367700"/>
            </a:xfrm>
            <a:prstGeom prst="rect">
              <a:avLst/>
            </a:prstGeom>
            <a:noFill/>
            <a:ln>
              <a:noFill/>
            </a:ln>
          </p:spPr>
          <p:txBody>
            <a:bodyPr spcFirstLastPara="1" wrap="square" lIns="36575" tIns="36575" rIns="36575" bIns="36575" anchor="t" anchorCtr="0">
              <a:noAutofit/>
            </a:bodyPr>
            <a:lstStyle/>
            <a:p>
              <a:pPr marL="0" marR="0" lvl="0" indent="0" algn="ctr" rtl="0">
                <a:spcBef>
                  <a:spcPts val="0"/>
                </a:spcBef>
                <a:spcAft>
                  <a:spcPts val="0"/>
                </a:spcAft>
                <a:buNone/>
              </a:pPr>
              <a:r>
                <a:rPr lang="zh-TW" sz="8000" b="1" i="0" u="none" strike="noStrike" cap="none">
                  <a:solidFill>
                    <a:srgbClr val="FFFFFF"/>
                  </a:solidFill>
                  <a:latin typeface="Arial"/>
                  <a:ea typeface="Arial"/>
                  <a:cs typeface="Arial"/>
                  <a:sym typeface="Arial"/>
                </a:rPr>
                <a:t>師情話語</a:t>
              </a:r>
              <a:endParaRPr sz="1800" b="1" i="0" u="none" strike="noStrike" cap="none">
                <a:solidFill>
                  <a:srgbClr val="FFFFFF"/>
                </a:solidFill>
                <a:latin typeface="Arial"/>
                <a:ea typeface="Arial"/>
                <a:cs typeface="Arial"/>
                <a:sym typeface="Arial"/>
              </a:endParaRPr>
            </a:p>
          </p:txBody>
        </p:sp>
      </p:grpSp>
      <p:sp>
        <p:nvSpPr>
          <p:cNvPr id="2328" name="Google Shape;2328;g382062e5864_0_743"/>
          <p:cNvSpPr/>
          <p:nvPr/>
        </p:nvSpPr>
        <p:spPr>
          <a:xfrm>
            <a:off x="4110330" y="7011126"/>
            <a:ext cx="3000900" cy="461700"/>
          </a:xfrm>
          <a:prstGeom prst="rect">
            <a:avLst/>
          </a:prstGeom>
          <a:noFill/>
          <a:ln>
            <a:noFill/>
          </a:ln>
          <a:effectLst>
            <a:outerShdw blurRad="50800" sx="1000" sy="1000" algn="ctr" rotWithShape="0">
              <a:schemeClr val="lt1"/>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8D5E2F"/>
                </a:solidFill>
                <a:latin typeface="Arial"/>
                <a:ea typeface="Arial"/>
                <a:cs typeface="Arial"/>
                <a:sym typeface="Arial"/>
              </a:rPr>
              <a:t>輔導處邀您共襄盛舉</a:t>
            </a:r>
            <a:endParaRPr sz="2400" b="0" i="0" u="none" strike="noStrike" cap="none">
              <a:solidFill>
                <a:srgbClr val="8D5E2F"/>
              </a:solidFill>
              <a:latin typeface="Calibri"/>
              <a:ea typeface="Calibri"/>
              <a:cs typeface="Calibri"/>
              <a:sym typeface="Calibri"/>
            </a:endParaRPr>
          </a:p>
        </p:txBody>
      </p:sp>
      <p:sp>
        <p:nvSpPr>
          <p:cNvPr id="2329" name="Google Shape;2329;g382062e5864_0_743"/>
          <p:cNvSpPr/>
          <p:nvPr/>
        </p:nvSpPr>
        <p:spPr>
          <a:xfrm>
            <a:off x="591127" y="1904174"/>
            <a:ext cx="9009900" cy="4463400"/>
          </a:xfrm>
          <a:prstGeom prst="rect">
            <a:avLst/>
          </a:prstGeom>
          <a:blipFill rotWithShape="1">
            <a:blip r:embed="rId9">
              <a:alphaModFix amt="20000"/>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30" name="Google Shape;2330;g382062e5864_0_743"/>
          <p:cNvSpPr txBox="1"/>
          <p:nvPr/>
        </p:nvSpPr>
        <p:spPr>
          <a:xfrm>
            <a:off x="1765028" y="1871550"/>
            <a:ext cx="914400" cy="969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900">
                <a:solidFill>
                  <a:schemeClr val="dk1"/>
                </a:solidFill>
                <a:latin typeface="DFKai-SB"/>
                <a:ea typeface="DFKai-SB"/>
                <a:cs typeface="DFKai-SB"/>
                <a:sym typeface="DFKai-SB"/>
              </a:rPr>
              <a:t>王伊平 古舒涵 王語喬</a:t>
            </a:r>
            <a:endParaRPr sz="900"/>
          </a:p>
        </p:txBody>
      </p:sp>
      <p:sp>
        <p:nvSpPr>
          <p:cNvPr id="2331" name="Google Shape;2331;g382062e5864_0_743"/>
          <p:cNvSpPr txBox="1"/>
          <p:nvPr/>
        </p:nvSpPr>
        <p:spPr>
          <a:xfrm>
            <a:off x="2705664" y="2040269"/>
            <a:ext cx="72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想對</a:t>
            </a:r>
            <a:endParaRPr/>
          </a:p>
        </p:txBody>
      </p:sp>
      <p:sp>
        <p:nvSpPr>
          <p:cNvPr id="2332" name="Google Shape;2332;g382062e5864_0_743"/>
          <p:cNvSpPr txBox="1"/>
          <p:nvPr/>
        </p:nvSpPr>
        <p:spPr>
          <a:xfrm>
            <a:off x="3521821" y="2043544"/>
            <a:ext cx="13320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黃惠君</a:t>
            </a:r>
            <a:endParaRPr/>
          </a:p>
        </p:txBody>
      </p:sp>
      <p:sp>
        <p:nvSpPr>
          <p:cNvPr id="2333" name="Google Shape;2333;g382062e5864_0_743"/>
          <p:cNvSpPr txBox="1"/>
          <p:nvPr/>
        </p:nvSpPr>
        <p:spPr>
          <a:xfrm>
            <a:off x="4803275" y="2056193"/>
            <a:ext cx="914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老師說</a:t>
            </a:r>
            <a:endParaRPr/>
          </a:p>
        </p:txBody>
      </p:sp>
      <p:sp>
        <p:nvSpPr>
          <p:cNvPr id="2334" name="Google Shape;2334;g382062e5864_0_743"/>
          <p:cNvSpPr txBox="1"/>
          <p:nvPr/>
        </p:nvSpPr>
        <p:spPr>
          <a:xfrm>
            <a:off x="747900" y="2796425"/>
            <a:ext cx="7262400" cy="39711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zh-TW" sz="3000">
                <a:solidFill>
                  <a:schemeClr val="dk1"/>
                </a:solidFill>
                <a:latin typeface="DFKai-SB"/>
                <a:ea typeface="DFKai-SB"/>
                <a:cs typeface="DFKai-SB"/>
                <a:sym typeface="DFKai-SB"/>
              </a:rPr>
              <a:t>感謝老師快兩年的照顧，每天叮嚀我們該做的事，就算我們犯錯，也給我們改正的機會。告訴我們人生的道理，讓我們少走些彎路，平常不厭其煩地關心我們的學習和身心的狀態，老師嚴格的態度成為了我們學習上的動力。祝老師教師節快樂！</a:t>
            </a:r>
            <a:endParaRPr sz="32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2800">
              <a:solidFill>
                <a:schemeClr val="dk1"/>
              </a:solidFill>
              <a:latin typeface="DFKai-SB"/>
              <a:ea typeface="DFKai-SB"/>
              <a:cs typeface="DFKai-SB"/>
              <a:sym typeface="DFKai-SB"/>
            </a:endParaRPr>
          </a:p>
          <a:p>
            <a:pPr marL="0" marR="0" lvl="0" indent="0" algn="l" rtl="0">
              <a:spcBef>
                <a:spcPts val="0"/>
              </a:spcBef>
              <a:spcAft>
                <a:spcPts val="0"/>
              </a:spcAft>
              <a:buNone/>
            </a:pPr>
            <a:endParaRPr sz="4400">
              <a:solidFill>
                <a:schemeClr val="dk1"/>
              </a:solidFill>
              <a:latin typeface="DFKai-SB"/>
              <a:ea typeface="DFKai-SB"/>
              <a:cs typeface="DFKai-SB"/>
              <a:sym typeface="DFKai-SB"/>
            </a:endParaRPr>
          </a:p>
        </p:txBody>
      </p:sp>
      <p:sp>
        <p:nvSpPr>
          <p:cNvPr id="2335" name="Google Shape;2335;g382062e5864_0_743"/>
          <p:cNvSpPr txBox="1"/>
          <p:nvPr/>
        </p:nvSpPr>
        <p:spPr>
          <a:xfrm>
            <a:off x="807369" y="2056193"/>
            <a:ext cx="755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Calibri"/>
                <a:ea typeface="Calibri"/>
                <a:cs typeface="Calibri"/>
                <a:sym typeface="Calibri"/>
              </a:rPr>
              <a:t>904</a:t>
            </a:r>
            <a:endParaRPr/>
          </a:p>
        </p:txBody>
      </p:sp>
      <p:pic>
        <p:nvPicPr>
          <p:cNvPr id="2336" name="Google Shape;2336;g382062e5864_0_743"/>
          <p:cNvPicPr preferRelativeResize="0"/>
          <p:nvPr/>
        </p:nvPicPr>
        <p:blipFill rotWithShape="1">
          <a:blip r:embed="rId10">
            <a:alphaModFix/>
          </a:blip>
          <a:srcRect/>
          <a:stretch/>
        </p:blipFill>
        <p:spPr>
          <a:xfrm>
            <a:off x="7348350" y="4471850"/>
            <a:ext cx="2572900" cy="257287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2340"/>
        <p:cNvGrpSpPr/>
        <p:nvPr/>
      </p:nvGrpSpPr>
      <p:grpSpPr>
        <a:xfrm>
          <a:off x="0" y="0"/>
          <a:ext cx="0" cy="0"/>
          <a:chOff x="0" y="0"/>
          <a:chExt cx="0" cy="0"/>
        </a:xfrm>
      </p:grpSpPr>
      <p:pic>
        <p:nvPicPr>
          <p:cNvPr id="2341" name="Google Shape;2341;g382062e5864_0_682" descr="未命名設計 (1)"/>
          <p:cNvPicPr preferRelativeResize="0"/>
          <p:nvPr/>
        </p:nvPicPr>
        <p:blipFill rotWithShape="1">
          <a:blip r:embed="rId3">
            <a:alphaModFix/>
          </a:blip>
          <a:srcRect r="55656" b="82022"/>
          <a:stretch/>
        </p:blipFill>
        <p:spPr>
          <a:xfrm rot="5400000">
            <a:off x="8056536" y="716276"/>
            <a:ext cx="3351558" cy="1922175"/>
          </a:xfrm>
          <a:prstGeom prst="rect">
            <a:avLst/>
          </a:prstGeom>
          <a:noFill/>
          <a:ln>
            <a:noFill/>
          </a:ln>
        </p:spPr>
      </p:pic>
      <p:pic>
        <p:nvPicPr>
          <p:cNvPr id="2342" name="Google Shape;2342;g382062e5864_0_682" descr="未命名設計 (1)"/>
          <p:cNvPicPr preferRelativeResize="0"/>
          <p:nvPr/>
        </p:nvPicPr>
        <p:blipFill rotWithShape="1">
          <a:blip r:embed="rId4">
            <a:alphaModFix/>
          </a:blip>
          <a:srcRect t="21778" r="85905" b="51350"/>
          <a:stretch/>
        </p:blipFill>
        <p:spPr>
          <a:xfrm rot="5400000">
            <a:off x="7313070" y="-902308"/>
            <a:ext cx="1065214" cy="2872999"/>
          </a:xfrm>
          <a:prstGeom prst="rect">
            <a:avLst/>
          </a:prstGeom>
          <a:noFill/>
          <a:ln>
            <a:noFill/>
          </a:ln>
        </p:spPr>
      </p:pic>
      <p:pic>
        <p:nvPicPr>
          <p:cNvPr id="2343" name="Google Shape;2343;g382062e5864_0_682" descr="未命名設計 (1)"/>
          <p:cNvPicPr preferRelativeResize="0"/>
          <p:nvPr/>
        </p:nvPicPr>
        <p:blipFill rotWithShape="1">
          <a:blip r:embed="rId5">
            <a:alphaModFix/>
          </a:blip>
          <a:srcRect t="65462" r="76096"/>
          <a:stretch/>
        </p:blipFill>
        <p:spPr>
          <a:xfrm rot="5400000">
            <a:off x="938098" y="-934920"/>
            <a:ext cx="1793877" cy="3666893"/>
          </a:xfrm>
          <a:prstGeom prst="rect">
            <a:avLst/>
          </a:prstGeom>
          <a:noFill/>
          <a:ln>
            <a:noFill/>
          </a:ln>
        </p:spPr>
      </p:pic>
      <p:pic>
        <p:nvPicPr>
          <p:cNvPr id="2344" name="Google Shape;2344;g382062e5864_0_682" descr="未命名設計 (1)"/>
          <p:cNvPicPr preferRelativeResize="0"/>
          <p:nvPr/>
        </p:nvPicPr>
        <p:blipFill rotWithShape="1">
          <a:blip r:embed="rId5">
            <a:alphaModFix/>
          </a:blip>
          <a:srcRect l="56531" b="77862"/>
          <a:stretch/>
        </p:blipFill>
        <p:spPr>
          <a:xfrm rot="5400000">
            <a:off x="7867303" y="4733578"/>
            <a:ext cx="3285352" cy="2366847"/>
          </a:xfrm>
          <a:prstGeom prst="rect">
            <a:avLst/>
          </a:prstGeom>
          <a:noFill/>
          <a:ln>
            <a:noFill/>
          </a:ln>
        </p:spPr>
      </p:pic>
      <p:pic>
        <p:nvPicPr>
          <p:cNvPr id="2345" name="Google Shape;2345;g382062e5864_0_682" descr="未命名設計 (1)"/>
          <p:cNvPicPr preferRelativeResize="0"/>
          <p:nvPr/>
        </p:nvPicPr>
        <p:blipFill rotWithShape="1">
          <a:blip r:embed="rId5">
            <a:alphaModFix/>
          </a:blip>
          <a:srcRect l="76656" t="24451" b="49074"/>
          <a:stretch/>
        </p:blipFill>
        <p:spPr>
          <a:xfrm rot="5400000">
            <a:off x="3496961" y="5262256"/>
            <a:ext cx="1764284" cy="2830552"/>
          </a:xfrm>
          <a:prstGeom prst="rect">
            <a:avLst/>
          </a:prstGeom>
          <a:noFill/>
          <a:ln>
            <a:noFill/>
          </a:ln>
        </p:spPr>
      </p:pic>
      <p:pic>
        <p:nvPicPr>
          <p:cNvPr id="2346" name="Google Shape;2346;g382062e5864_0_682" descr="未命名設計 (1)"/>
          <p:cNvPicPr preferRelativeResize="0"/>
          <p:nvPr/>
        </p:nvPicPr>
        <p:blipFill rotWithShape="1">
          <a:blip r:embed="rId5">
            <a:alphaModFix/>
          </a:blip>
          <a:srcRect l="76656" t="74917" b="-169"/>
          <a:stretch/>
        </p:blipFill>
        <p:spPr>
          <a:xfrm rot="5400000">
            <a:off x="447382" y="5342740"/>
            <a:ext cx="1764284" cy="2699792"/>
          </a:xfrm>
          <a:prstGeom prst="rect">
            <a:avLst/>
          </a:prstGeom>
          <a:noFill/>
          <a:ln>
            <a:noFill/>
          </a:ln>
        </p:spPr>
      </p:pic>
      <p:sp>
        <p:nvSpPr>
          <p:cNvPr id="2347" name="Google Shape;2347;g382062e5864_0_682"/>
          <p:cNvSpPr/>
          <p:nvPr/>
        </p:nvSpPr>
        <p:spPr>
          <a:xfrm>
            <a:off x="772459" y="184093"/>
            <a:ext cx="52821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548135"/>
                </a:solidFill>
                <a:latin typeface="Arial"/>
                <a:ea typeface="Arial"/>
                <a:cs typeface="Arial"/>
                <a:sym typeface="Arial"/>
              </a:rPr>
              <a:t>國風國中 11</a:t>
            </a:r>
            <a:r>
              <a:rPr lang="zh-TW" sz="2400">
                <a:solidFill>
                  <a:srgbClr val="548135"/>
                </a:solidFill>
              </a:rPr>
              <a:t>4</a:t>
            </a:r>
            <a:r>
              <a:rPr lang="zh-TW" sz="2400" b="0" i="0" u="none" strike="noStrike" cap="none">
                <a:solidFill>
                  <a:srgbClr val="548135"/>
                </a:solidFill>
                <a:latin typeface="Arial"/>
                <a:ea typeface="Arial"/>
                <a:cs typeface="Arial"/>
                <a:sym typeface="Arial"/>
              </a:rPr>
              <a:t>學年度 教師節感恩活動 </a:t>
            </a:r>
            <a:endParaRPr sz="2400" b="0" i="0" u="none" strike="noStrike" cap="none">
              <a:solidFill>
                <a:srgbClr val="548135"/>
              </a:solidFill>
              <a:latin typeface="Arial"/>
              <a:ea typeface="Arial"/>
              <a:cs typeface="Arial"/>
              <a:sym typeface="Arial"/>
            </a:endParaRPr>
          </a:p>
        </p:txBody>
      </p:sp>
      <p:pic>
        <p:nvPicPr>
          <p:cNvPr id="2348" name="Google Shape;2348;g382062e5864_0_682"/>
          <p:cNvPicPr preferRelativeResize="0"/>
          <p:nvPr/>
        </p:nvPicPr>
        <p:blipFill rotWithShape="1">
          <a:blip r:embed="rId6">
            <a:alphaModFix/>
          </a:blip>
          <a:srcRect/>
          <a:stretch/>
        </p:blipFill>
        <p:spPr>
          <a:xfrm>
            <a:off x="138184" y="46804"/>
            <a:ext cx="634275" cy="634275"/>
          </a:xfrm>
          <a:prstGeom prst="rect">
            <a:avLst/>
          </a:prstGeom>
          <a:noFill/>
          <a:ln>
            <a:noFill/>
          </a:ln>
        </p:spPr>
      </p:pic>
      <p:grpSp>
        <p:nvGrpSpPr>
          <p:cNvPr id="2349" name="Google Shape;2349;g382062e5864_0_682"/>
          <p:cNvGrpSpPr/>
          <p:nvPr/>
        </p:nvGrpSpPr>
        <p:grpSpPr>
          <a:xfrm>
            <a:off x="2699316" y="-113772"/>
            <a:ext cx="7543462" cy="2273808"/>
            <a:chOff x="2699316" y="-113772"/>
            <a:chExt cx="7543462" cy="2273808"/>
          </a:xfrm>
        </p:grpSpPr>
        <p:grpSp>
          <p:nvGrpSpPr>
            <p:cNvPr id="2350" name="Google Shape;2350;g382062e5864_0_682"/>
            <p:cNvGrpSpPr/>
            <p:nvPr/>
          </p:nvGrpSpPr>
          <p:grpSpPr>
            <a:xfrm>
              <a:off x="6915981" y="-113772"/>
              <a:ext cx="3326797" cy="2273808"/>
              <a:chOff x="6518494" y="19393"/>
              <a:chExt cx="3326797" cy="2273808"/>
            </a:xfrm>
          </p:grpSpPr>
          <p:pic>
            <p:nvPicPr>
              <p:cNvPr id="2351" name="Google Shape;2351;g382062e5864_0_682"/>
              <p:cNvPicPr preferRelativeResize="0"/>
              <p:nvPr/>
            </p:nvPicPr>
            <p:blipFill rotWithShape="1">
              <a:blip r:embed="rId7">
                <a:alphaModFix/>
              </a:blip>
              <a:srcRect l="21338" t="2950" r="54525" b="67453"/>
              <a:stretch/>
            </p:blipFill>
            <p:spPr>
              <a:xfrm rot="-470706">
                <a:off x="6631473" y="222277"/>
                <a:ext cx="3100840" cy="1868041"/>
              </a:xfrm>
              <a:prstGeom prst="rect">
                <a:avLst/>
              </a:prstGeom>
              <a:noFill/>
              <a:ln>
                <a:noFill/>
              </a:ln>
            </p:spPr>
          </p:pic>
          <p:grpSp>
            <p:nvGrpSpPr>
              <p:cNvPr id="2352" name="Google Shape;2352;g382062e5864_0_682"/>
              <p:cNvGrpSpPr/>
              <p:nvPr/>
            </p:nvGrpSpPr>
            <p:grpSpPr>
              <a:xfrm>
                <a:off x="7158974" y="592357"/>
                <a:ext cx="2324700" cy="1241888"/>
                <a:chOff x="6822758" y="501521"/>
                <a:chExt cx="2324700" cy="1241888"/>
              </a:xfrm>
            </p:grpSpPr>
            <p:sp>
              <p:nvSpPr>
                <p:cNvPr id="2353" name="Google Shape;2353;g382062e5864_0_682"/>
                <p:cNvSpPr txBox="1"/>
                <p:nvPr/>
              </p:nvSpPr>
              <p:spPr>
                <a:xfrm>
                  <a:off x="6822758" y="501521"/>
                  <a:ext cx="23247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大聲說出</a:t>
                  </a:r>
                  <a:endParaRPr sz="3200" b="1" i="0" u="none" strike="noStrike" cap="none">
                    <a:solidFill>
                      <a:srgbClr val="FF6600"/>
                    </a:solidFill>
                    <a:latin typeface="Arial"/>
                    <a:ea typeface="Arial"/>
                    <a:cs typeface="Arial"/>
                    <a:sym typeface="Arial"/>
                  </a:endParaRPr>
                </a:p>
              </p:txBody>
            </p:sp>
            <p:sp>
              <p:nvSpPr>
                <p:cNvPr id="2354" name="Google Shape;2354;g382062e5864_0_682"/>
                <p:cNvSpPr/>
                <p:nvPr/>
              </p:nvSpPr>
              <p:spPr>
                <a:xfrm rot="-654668">
                  <a:off x="7094274" y="1102348"/>
                  <a:ext cx="633961" cy="5847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我</a:t>
                  </a:r>
                  <a:endParaRPr/>
                </a:p>
              </p:txBody>
            </p:sp>
            <p:sp>
              <p:nvSpPr>
                <p:cNvPr id="2355" name="Google Shape;2355;g382062e5864_0_682"/>
                <p:cNvSpPr/>
                <p:nvPr/>
              </p:nvSpPr>
              <p:spPr>
                <a:xfrm>
                  <a:off x="7663532" y="1035409"/>
                  <a:ext cx="6354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4000" b="1" i="0" u="none" strike="noStrike" cap="none">
                      <a:solidFill>
                        <a:srgbClr val="FF6600"/>
                      </a:solidFill>
                      <a:latin typeface="Arial"/>
                      <a:ea typeface="Arial"/>
                      <a:cs typeface="Arial"/>
                      <a:sym typeface="Arial"/>
                    </a:rPr>
                    <a:t>愛</a:t>
                  </a:r>
                  <a:endParaRPr/>
                </a:p>
              </p:txBody>
            </p:sp>
            <p:sp>
              <p:nvSpPr>
                <p:cNvPr id="2356" name="Google Shape;2356;g382062e5864_0_682"/>
                <p:cNvSpPr/>
                <p:nvPr/>
              </p:nvSpPr>
              <p:spPr>
                <a:xfrm rot="483394">
                  <a:off x="8234177" y="1086324"/>
                  <a:ext cx="595073" cy="5847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你</a:t>
                  </a:r>
                  <a:endParaRPr/>
                </a:p>
              </p:txBody>
            </p:sp>
          </p:grpSp>
          <p:pic>
            <p:nvPicPr>
              <p:cNvPr id="2357" name="Google Shape;2357;g382062e5864_0_682"/>
              <p:cNvPicPr preferRelativeResize="0"/>
              <p:nvPr/>
            </p:nvPicPr>
            <p:blipFill rotWithShape="1">
              <a:blip r:embed="rId8">
                <a:alphaModFix/>
              </a:blip>
              <a:srcRect l="53153" t="26281" r="25811" b="52121"/>
              <a:stretch/>
            </p:blipFill>
            <p:spPr>
              <a:xfrm>
                <a:off x="9151383" y="884745"/>
                <a:ext cx="404031" cy="584776"/>
              </a:xfrm>
              <a:prstGeom prst="rect">
                <a:avLst/>
              </a:prstGeom>
              <a:noFill/>
              <a:ln>
                <a:noFill/>
              </a:ln>
            </p:spPr>
          </p:pic>
        </p:grpSp>
        <p:sp>
          <p:nvSpPr>
            <p:cNvPr id="2358" name="Google Shape;2358;g382062e5864_0_682"/>
            <p:cNvSpPr txBox="1"/>
            <p:nvPr/>
          </p:nvSpPr>
          <p:spPr>
            <a:xfrm>
              <a:off x="2699316" y="746760"/>
              <a:ext cx="4900800" cy="1367700"/>
            </a:xfrm>
            <a:prstGeom prst="rect">
              <a:avLst/>
            </a:prstGeom>
            <a:noFill/>
            <a:ln>
              <a:noFill/>
            </a:ln>
          </p:spPr>
          <p:txBody>
            <a:bodyPr spcFirstLastPara="1" wrap="square" lIns="36575" tIns="36575" rIns="36575" bIns="36575" anchor="t" anchorCtr="0">
              <a:noAutofit/>
            </a:bodyPr>
            <a:lstStyle/>
            <a:p>
              <a:pPr marL="0" marR="0" lvl="0" indent="0" algn="ctr" rtl="0">
                <a:spcBef>
                  <a:spcPts val="0"/>
                </a:spcBef>
                <a:spcAft>
                  <a:spcPts val="0"/>
                </a:spcAft>
                <a:buNone/>
              </a:pPr>
              <a:r>
                <a:rPr lang="zh-TW" sz="8000" b="1" i="0" u="none" strike="noStrike" cap="none">
                  <a:solidFill>
                    <a:srgbClr val="FFFFFF"/>
                  </a:solidFill>
                  <a:latin typeface="Arial"/>
                  <a:ea typeface="Arial"/>
                  <a:cs typeface="Arial"/>
                  <a:sym typeface="Arial"/>
                </a:rPr>
                <a:t>師情話語</a:t>
              </a:r>
              <a:endParaRPr sz="1800" b="1" i="0" u="none" strike="noStrike" cap="none">
                <a:solidFill>
                  <a:srgbClr val="FFFFFF"/>
                </a:solidFill>
                <a:latin typeface="Arial"/>
                <a:ea typeface="Arial"/>
                <a:cs typeface="Arial"/>
                <a:sym typeface="Arial"/>
              </a:endParaRPr>
            </a:p>
          </p:txBody>
        </p:sp>
      </p:grpSp>
      <p:sp>
        <p:nvSpPr>
          <p:cNvPr id="2359" name="Google Shape;2359;g382062e5864_0_682"/>
          <p:cNvSpPr/>
          <p:nvPr/>
        </p:nvSpPr>
        <p:spPr>
          <a:xfrm>
            <a:off x="4110330" y="7011126"/>
            <a:ext cx="3000900" cy="461700"/>
          </a:xfrm>
          <a:prstGeom prst="rect">
            <a:avLst/>
          </a:prstGeom>
          <a:noFill/>
          <a:ln>
            <a:noFill/>
          </a:ln>
          <a:effectLst>
            <a:outerShdw blurRad="50800" sx="1000" sy="1000" algn="ctr" rotWithShape="0">
              <a:schemeClr val="lt1"/>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8D5E2F"/>
                </a:solidFill>
                <a:latin typeface="Arial"/>
                <a:ea typeface="Arial"/>
                <a:cs typeface="Arial"/>
                <a:sym typeface="Arial"/>
              </a:rPr>
              <a:t>輔導處邀您共襄盛舉</a:t>
            </a:r>
            <a:endParaRPr sz="2400" b="0" i="0" u="none" strike="noStrike" cap="none">
              <a:solidFill>
                <a:srgbClr val="8D5E2F"/>
              </a:solidFill>
              <a:latin typeface="Calibri"/>
              <a:ea typeface="Calibri"/>
              <a:cs typeface="Calibri"/>
              <a:sym typeface="Calibri"/>
            </a:endParaRPr>
          </a:p>
        </p:txBody>
      </p:sp>
      <p:sp>
        <p:nvSpPr>
          <p:cNvPr id="2360" name="Google Shape;2360;g382062e5864_0_682"/>
          <p:cNvSpPr/>
          <p:nvPr/>
        </p:nvSpPr>
        <p:spPr>
          <a:xfrm>
            <a:off x="591127" y="1904174"/>
            <a:ext cx="9009900" cy="4463400"/>
          </a:xfrm>
          <a:prstGeom prst="rect">
            <a:avLst/>
          </a:prstGeom>
          <a:blipFill rotWithShape="1">
            <a:blip r:embed="rId9">
              <a:alphaModFix amt="20000"/>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61" name="Google Shape;2361;g382062e5864_0_682"/>
          <p:cNvSpPr txBox="1"/>
          <p:nvPr/>
        </p:nvSpPr>
        <p:spPr>
          <a:xfrm>
            <a:off x="1502084" y="2039058"/>
            <a:ext cx="1259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全班</a:t>
            </a:r>
            <a:endParaRPr/>
          </a:p>
        </p:txBody>
      </p:sp>
      <p:sp>
        <p:nvSpPr>
          <p:cNvPr id="2362" name="Google Shape;2362;g382062e5864_0_682"/>
          <p:cNvSpPr txBox="1"/>
          <p:nvPr/>
        </p:nvSpPr>
        <p:spPr>
          <a:xfrm>
            <a:off x="2705664" y="2040269"/>
            <a:ext cx="72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想對</a:t>
            </a:r>
            <a:endParaRPr/>
          </a:p>
        </p:txBody>
      </p:sp>
      <p:sp>
        <p:nvSpPr>
          <p:cNvPr id="2363" name="Google Shape;2363;g382062e5864_0_682"/>
          <p:cNvSpPr txBox="1"/>
          <p:nvPr/>
        </p:nvSpPr>
        <p:spPr>
          <a:xfrm>
            <a:off x="3341200" y="2043550"/>
            <a:ext cx="1739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814的所有</a:t>
            </a:r>
            <a:endParaRPr/>
          </a:p>
        </p:txBody>
      </p:sp>
      <p:sp>
        <p:nvSpPr>
          <p:cNvPr id="2364" name="Google Shape;2364;g382062e5864_0_682"/>
          <p:cNvSpPr txBox="1"/>
          <p:nvPr/>
        </p:nvSpPr>
        <p:spPr>
          <a:xfrm>
            <a:off x="4803275" y="2056193"/>
            <a:ext cx="914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老師說</a:t>
            </a:r>
            <a:endParaRPr/>
          </a:p>
        </p:txBody>
      </p:sp>
      <p:sp>
        <p:nvSpPr>
          <p:cNvPr id="2365" name="Google Shape;2365;g382062e5864_0_682"/>
          <p:cNvSpPr txBox="1"/>
          <p:nvPr/>
        </p:nvSpPr>
        <p:spPr>
          <a:xfrm>
            <a:off x="914375" y="2580500"/>
            <a:ext cx="7262400" cy="50178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zh-TW" sz="3200">
                <a:solidFill>
                  <a:schemeClr val="dk1"/>
                </a:solidFill>
                <a:latin typeface="DFKai-SB"/>
                <a:ea typeface="DFKai-SB"/>
                <a:cs typeface="DFKai-SB"/>
                <a:sym typeface="DFKai-SB"/>
              </a:rPr>
              <a:t>感謝所有老師對814的用心教導，不管是我們有不會的地方還是哪裡，您們都會願意用自己的時間來教我們，讓我們理解那些我們不會的地方，老師您們辛苦了，祝您們教師節快樂。</a:t>
            </a:r>
            <a:endParaRPr sz="32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33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33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22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2800">
              <a:solidFill>
                <a:schemeClr val="dk1"/>
              </a:solidFill>
              <a:latin typeface="DFKai-SB"/>
              <a:ea typeface="DFKai-SB"/>
              <a:cs typeface="DFKai-SB"/>
              <a:sym typeface="DFKai-SB"/>
            </a:endParaRPr>
          </a:p>
          <a:p>
            <a:pPr marL="0" marR="0" lvl="0" indent="0" algn="l" rtl="0">
              <a:spcBef>
                <a:spcPts val="0"/>
              </a:spcBef>
              <a:spcAft>
                <a:spcPts val="0"/>
              </a:spcAft>
              <a:buNone/>
            </a:pPr>
            <a:endParaRPr sz="4400">
              <a:solidFill>
                <a:schemeClr val="dk1"/>
              </a:solidFill>
              <a:latin typeface="DFKai-SB"/>
              <a:ea typeface="DFKai-SB"/>
              <a:cs typeface="DFKai-SB"/>
              <a:sym typeface="DFKai-SB"/>
            </a:endParaRPr>
          </a:p>
        </p:txBody>
      </p:sp>
      <p:sp>
        <p:nvSpPr>
          <p:cNvPr id="2366" name="Google Shape;2366;g382062e5864_0_682"/>
          <p:cNvSpPr txBox="1"/>
          <p:nvPr/>
        </p:nvSpPr>
        <p:spPr>
          <a:xfrm>
            <a:off x="807369" y="2056193"/>
            <a:ext cx="755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Calibri"/>
                <a:ea typeface="Calibri"/>
                <a:cs typeface="Calibri"/>
                <a:sym typeface="Calibri"/>
              </a:rPr>
              <a:t>814</a:t>
            </a:r>
            <a:endParaRPr/>
          </a:p>
        </p:txBody>
      </p:sp>
      <p:pic>
        <p:nvPicPr>
          <p:cNvPr id="2367" name="Google Shape;2367;g382062e5864_0_682"/>
          <p:cNvPicPr preferRelativeResize="0"/>
          <p:nvPr/>
        </p:nvPicPr>
        <p:blipFill rotWithShape="1">
          <a:blip r:embed="rId10">
            <a:alphaModFix/>
          </a:blip>
          <a:srcRect/>
          <a:stretch/>
        </p:blipFill>
        <p:spPr>
          <a:xfrm>
            <a:off x="7348350" y="4471850"/>
            <a:ext cx="2572900" cy="257287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2371"/>
        <p:cNvGrpSpPr/>
        <p:nvPr/>
      </p:nvGrpSpPr>
      <p:grpSpPr>
        <a:xfrm>
          <a:off x="0" y="0"/>
          <a:ext cx="0" cy="0"/>
          <a:chOff x="0" y="0"/>
          <a:chExt cx="0" cy="0"/>
        </a:xfrm>
      </p:grpSpPr>
      <p:pic>
        <p:nvPicPr>
          <p:cNvPr id="2372" name="Google Shape;2372;g382062e5864_0_776" descr="未命名設計 (1)"/>
          <p:cNvPicPr preferRelativeResize="0"/>
          <p:nvPr/>
        </p:nvPicPr>
        <p:blipFill rotWithShape="1">
          <a:blip r:embed="rId3">
            <a:alphaModFix/>
          </a:blip>
          <a:srcRect r="55656" b="82022"/>
          <a:stretch/>
        </p:blipFill>
        <p:spPr>
          <a:xfrm rot="5400000">
            <a:off x="8056536" y="716276"/>
            <a:ext cx="3351558" cy="1922175"/>
          </a:xfrm>
          <a:prstGeom prst="rect">
            <a:avLst/>
          </a:prstGeom>
          <a:noFill/>
          <a:ln>
            <a:noFill/>
          </a:ln>
        </p:spPr>
      </p:pic>
      <p:pic>
        <p:nvPicPr>
          <p:cNvPr id="2373" name="Google Shape;2373;g382062e5864_0_776" descr="未命名設計 (1)"/>
          <p:cNvPicPr preferRelativeResize="0"/>
          <p:nvPr/>
        </p:nvPicPr>
        <p:blipFill rotWithShape="1">
          <a:blip r:embed="rId4">
            <a:alphaModFix/>
          </a:blip>
          <a:srcRect t="21778" r="85905" b="51350"/>
          <a:stretch/>
        </p:blipFill>
        <p:spPr>
          <a:xfrm rot="5400000">
            <a:off x="7313070" y="-902308"/>
            <a:ext cx="1065214" cy="2872999"/>
          </a:xfrm>
          <a:prstGeom prst="rect">
            <a:avLst/>
          </a:prstGeom>
          <a:noFill/>
          <a:ln>
            <a:noFill/>
          </a:ln>
        </p:spPr>
      </p:pic>
      <p:pic>
        <p:nvPicPr>
          <p:cNvPr id="2374" name="Google Shape;2374;g382062e5864_0_776" descr="未命名設計 (1)"/>
          <p:cNvPicPr preferRelativeResize="0"/>
          <p:nvPr/>
        </p:nvPicPr>
        <p:blipFill rotWithShape="1">
          <a:blip r:embed="rId5">
            <a:alphaModFix/>
          </a:blip>
          <a:srcRect t="65462" r="76096"/>
          <a:stretch/>
        </p:blipFill>
        <p:spPr>
          <a:xfrm rot="5400000">
            <a:off x="938098" y="-934920"/>
            <a:ext cx="1793877" cy="3666893"/>
          </a:xfrm>
          <a:prstGeom prst="rect">
            <a:avLst/>
          </a:prstGeom>
          <a:noFill/>
          <a:ln>
            <a:noFill/>
          </a:ln>
        </p:spPr>
      </p:pic>
      <p:pic>
        <p:nvPicPr>
          <p:cNvPr id="2375" name="Google Shape;2375;g382062e5864_0_776" descr="未命名設計 (1)"/>
          <p:cNvPicPr preferRelativeResize="0"/>
          <p:nvPr/>
        </p:nvPicPr>
        <p:blipFill rotWithShape="1">
          <a:blip r:embed="rId5">
            <a:alphaModFix/>
          </a:blip>
          <a:srcRect l="56531" b="77862"/>
          <a:stretch/>
        </p:blipFill>
        <p:spPr>
          <a:xfrm rot="5400000">
            <a:off x="7867303" y="4733578"/>
            <a:ext cx="3285352" cy="2366847"/>
          </a:xfrm>
          <a:prstGeom prst="rect">
            <a:avLst/>
          </a:prstGeom>
          <a:noFill/>
          <a:ln>
            <a:noFill/>
          </a:ln>
        </p:spPr>
      </p:pic>
      <p:pic>
        <p:nvPicPr>
          <p:cNvPr id="2376" name="Google Shape;2376;g382062e5864_0_776" descr="未命名設計 (1)"/>
          <p:cNvPicPr preferRelativeResize="0"/>
          <p:nvPr/>
        </p:nvPicPr>
        <p:blipFill rotWithShape="1">
          <a:blip r:embed="rId5">
            <a:alphaModFix/>
          </a:blip>
          <a:srcRect l="76656" t="24451" b="49074"/>
          <a:stretch/>
        </p:blipFill>
        <p:spPr>
          <a:xfrm rot="5400000">
            <a:off x="3496961" y="5262256"/>
            <a:ext cx="1764284" cy="2830552"/>
          </a:xfrm>
          <a:prstGeom prst="rect">
            <a:avLst/>
          </a:prstGeom>
          <a:noFill/>
          <a:ln>
            <a:noFill/>
          </a:ln>
        </p:spPr>
      </p:pic>
      <p:pic>
        <p:nvPicPr>
          <p:cNvPr id="2377" name="Google Shape;2377;g382062e5864_0_776" descr="未命名設計 (1)"/>
          <p:cNvPicPr preferRelativeResize="0"/>
          <p:nvPr/>
        </p:nvPicPr>
        <p:blipFill rotWithShape="1">
          <a:blip r:embed="rId5">
            <a:alphaModFix/>
          </a:blip>
          <a:srcRect l="76656" t="74917" b="-169"/>
          <a:stretch/>
        </p:blipFill>
        <p:spPr>
          <a:xfrm rot="5400000">
            <a:off x="447382" y="5342740"/>
            <a:ext cx="1764284" cy="2699792"/>
          </a:xfrm>
          <a:prstGeom prst="rect">
            <a:avLst/>
          </a:prstGeom>
          <a:noFill/>
          <a:ln>
            <a:noFill/>
          </a:ln>
        </p:spPr>
      </p:pic>
      <p:sp>
        <p:nvSpPr>
          <p:cNvPr id="2378" name="Google Shape;2378;g382062e5864_0_776"/>
          <p:cNvSpPr/>
          <p:nvPr/>
        </p:nvSpPr>
        <p:spPr>
          <a:xfrm>
            <a:off x="772459" y="184093"/>
            <a:ext cx="52821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548135"/>
                </a:solidFill>
                <a:latin typeface="Arial"/>
                <a:ea typeface="Arial"/>
                <a:cs typeface="Arial"/>
                <a:sym typeface="Arial"/>
              </a:rPr>
              <a:t>國風國中 11</a:t>
            </a:r>
            <a:r>
              <a:rPr lang="zh-TW" sz="2400">
                <a:solidFill>
                  <a:srgbClr val="548135"/>
                </a:solidFill>
              </a:rPr>
              <a:t>4</a:t>
            </a:r>
            <a:r>
              <a:rPr lang="zh-TW" sz="2400" b="0" i="0" u="none" strike="noStrike" cap="none">
                <a:solidFill>
                  <a:srgbClr val="548135"/>
                </a:solidFill>
                <a:latin typeface="Arial"/>
                <a:ea typeface="Arial"/>
                <a:cs typeface="Arial"/>
                <a:sym typeface="Arial"/>
              </a:rPr>
              <a:t>學年度 教師節感恩活動 </a:t>
            </a:r>
            <a:endParaRPr sz="2400" b="0" i="0" u="none" strike="noStrike" cap="none">
              <a:solidFill>
                <a:srgbClr val="548135"/>
              </a:solidFill>
              <a:latin typeface="Arial"/>
              <a:ea typeface="Arial"/>
              <a:cs typeface="Arial"/>
              <a:sym typeface="Arial"/>
            </a:endParaRPr>
          </a:p>
        </p:txBody>
      </p:sp>
      <p:pic>
        <p:nvPicPr>
          <p:cNvPr id="2379" name="Google Shape;2379;g382062e5864_0_776"/>
          <p:cNvPicPr preferRelativeResize="0"/>
          <p:nvPr/>
        </p:nvPicPr>
        <p:blipFill rotWithShape="1">
          <a:blip r:embed="rId6">
            <a:alphaModFix/>
          </a:blip>
          <a:srcRect/>
          <a:stretch/>
        </p:blipFill>
        <p:spPr>
          <a:xfrm>
            <a:off x="138184" y="46804"/>
            <a:ext cx="634275" cy="634275"/>
          </a:xfrm>
          <a:prstGeom prst="rect">
            <a:avLst/>
          </a:prstGeom>
          <a:noFill/>
          <a:ln>
            <a:noFill/>
          </a:ln>
        </p:spPr>
      </p:pic>
      <p:grpSp>
        <p:nvGrpSpPr>
          <p:cNvPr id="2380" name="Google Shape;2380;g382062e5864_0_776"/>
          <p:cNvGrpSpPr/>
          <p:nvPr/>
        </p:nvGrpSpPr>
        <p:grpSpPr>
          <a:xfrm>
            <a:off x="2699316" y="-113772"/>
            <a:ext cx="7543462" cy="2273808"/>
            <a:chOff x="2699316" y="-113772"/>
            <a:chExt cx="7543462" cy="2273808"/>
          </a:xfrm>
        </p:grpSpPr>
        <p:grpSp>
          <p:nvGrpSpPr>
            <p:cNvPr id="2381" name="Google Shape;2381;g382062e5864_0_776"/>
            <p:cNvGrpSpPr/>
            <p:nvPr/>
          </p:nvGrpSpPr>
          <p:grpSpPr>
            <a:xfrm>
              <a:off x="6915981" y="-113772"/>
              <a:ext cx="3326797" cy="2273808"/>
              <a:chOff x="6518494" y="19393"/>
              <a:chExt cx="3326797" cy="2273808"/>
            </a:xfrm>
          </p:grpSpPr>
          <p:pic>
            <p:nvPicPr>
              <p:cNvPr id="2382" name="Google Shape;2382;g382062e5864_0_776"/>
              <p:cNvPicPr preferRelativeResize="0"/>
              <p:nvPr/>
            </p:nvPicPr>
            <p:blipFill rotWithShape="1">
              <a:blip r:embed="rId7">
                <a:alphaModFix/>
              </a:blip>
              <a:srcRect l="21338" t="2950" r="54525" b="67453"/>
              <a:stretch/>
            </p:blipFill>
            <p:spPr>
              <a:xfrm rot="-470706">
                <a:off x="6631473" y="222277"/>
                <a:ext cx="3100840" cy="1868041"/>
              </a:xfrm>
              <a:prstGeom prst="rect">
                <a:avLst/>
              </a:prstGeom>
              <a:noFill/>
              <a:ln>
                <a:noFill/>
              </a:ln>
            </p:spPr>
          </p:pic>
          <p:grpSp>
            <p:nvGrpSpPr>
              <p:cNvPr id="2383" name="Google Shape;2383;g382062e5864_0_776"/>
              <p:cNvGrpSpPr/>
              <p:nvPr/>
            </p:nvGrpSpPr>
            <p:grpSpPr>
              <a:xfrm>
                <a:off x="7158974" y="592357"/>
                <a:ext cx="2324700" cy="1241888"/>
                <a:chOff x="6822758" y="501521"/>
                <a:chExt cx="2324700" cy="1241888"/>
              </a:xfrm>
            </p:grpSpPr>
            <p:sp>
              <p:nvSpPr>
                <p:cNvPr id="2384" name="Google Shape;2384;g382062e5864_0_776"/>
                <p:cNvSpPr txBox="1"/>
                <p:nvPr/>
              </p:nvSpPr>
              <p:spPr>
                <a:xfrm>
                  <a:off x="6822758" y="501521"/>
                  <a:ext cx="23247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大聲說出</a:t>
                  </a:r>
                  <a:endParaRPr sz="3200" b="1" i="0" u="none" strike="noStrike" cap="none">
                    <a:solidFill>
                      <a:srgbClr val="FF6600"/>
                    </a:solidFill>
                    <a:latin typeface="Arial"/>
                    <a:ea typeface="Arial"/>
                    <a:cs typeface="Arial"/>
                    <a:sym typeface="Arial"/>
                  </a:endParaRPr>
                </a:p>
              </p:txBody>
            </p:sp>
            <p:sp>
              <p:nvSpPr>
                <p:cNvPr id="2385" name="Google Shape;2385;g382062e5864_0_776"/>
                <p:cNvSpPr/>
                <p:nvPr/>
              </p:nvSpPr>
              <p:spPr>
                <a:xfrm rot="-654668">
                  <a:off x="7094274" y="1102348"/>
                  <a:ext cx="633961" cy="5847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我</a:t>
                  </a:r>
                  <a:endParaRPr/>
                </a:p>
              </p:txBody>
            </p:sp>
            <p:sp>
              <p:nvSpPr>
                <p:cNvPr id="2386" name="Google Shape;2386;g382062e5864_0_776"/>
                <p:cNvSpPr/>
                <p:nvPr/>
              </p:nvSpPr>
              <p:spPr>
                <a:xfrm>
                  <a:off x="7663532" y="1035409"/>
                  <a:ext cx="6354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4000" b="1" i="0" u="none" strike="noStrike" cap="none">
                      <a:solidFill>
                        <a:srgbClr val="FF6600"/>
                      </a:solidFill>
                      <a:latin typeface="Arial"/>
                      <a:ea typeface="Arial"/>
                      <a:cs typeface="Arial"/>
                      <a:sym typeface="Arial"/>
                    </a:rPr>
                    <a:t>愛</a:t>
                  </a:r>
                  <a:endParaRPr/>
                </a:p>
              </p:txBody>
            </p:sp>
            <p:sp>
              <p:nvSpPr>
                <p:cNvPr id="2387" name="Google Shape;2387;g382062e5864_0_776"/>
                <p:cNvSpPr/>
                <p:nvPr/>
              </p:nvSpPr>
              <p:spPr>
                <a:xfrm rot="483394">
                  <a:off x="8234177" y="1086324"/>
                  <a:ext cx="595073" cy="5847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你</a:t>
                  </a:r>
                  <a:endParaRPr/>
                </a:p>
              </p:txBody>
            </p:sp>
          </p:grpSp>
          <p:pic>
            <p:nvPicPr>
              <p:cNvPr id="2388" name="Google Shape;2388;g382062e5864_0_776"/>
              <p:cNvPicPr preferRelativeResize="0"/>
              <p:nvPr/>
            </p:nvPicPr>
            <p:blipFill rotWithShape="1">
              <a:blip r:embed="rId8">
                <a:alphaModFix/>
              </a:blip>
              <a:srcRect l="53153" t="26281" r="25811" b="52121"/>
              <a:stretch/>
            </p:blipFill>
            <p:spPr>
              <a:xfrm>
                <a:off x="9151383" y="884745"/>
                <a:ext cx="404031" cy="584776"/>
              </a:xfrm>
              <a:prstGeom prst="rect">
                <a:avLst/>
              </a:prstGeom>
              <a:noFill/>
              <a:ln>
                <a:noFill/>
              </a:ln>
            </p:spPr>
          </p:pic>
        </p:grpSp>
        <p:sp>
          <p:nvSpPr>
            <p:cNvPr id="2389" name="Google Shape;2389;g382062e5864_0_776"/>
            <p:cNvSpPr txBox="1"/>
            <p:nvPr/>
          </p:nvSpPr>
          <p:spPr>
            <a:xfrm>
              <a:off x="2699316" y="746760"/>
              <a:ext cx="4900800" cy="1367700"/>
            </a:xfrm>
            <a:prstGeom prst="rect">
              <a:avLst/>
            </a:prstGeom>
            <a:noFill/>
            <a:ln>
              <a:noFill/>
            </a:ln>
          </p:spPr>
          <p:txBody>
            <a:bodyPr spcFirstLastPara="1" wrap="square" lIns="36575" tIns="36575" rIns="36575" bIns="36575" anchor="t" anchorCtr="0">
              <a:noAutofit/>
            </a:bodyPr>
            <a:lstStyle/>
            <a:p>
              <a:pPr marL="0" marR="0" lvl="0" indent="0" algn="ctr" rtl="0">
                <a:spcBef>
                  <a:spcPts val="0"/>
                </a:spcBef>
                <a:spcAft>
                  <a:spcPts val="0"/>
                </a:spcAft>
                <a:buNone/>
              </a:pPr>
              <a:r>
                <a:rPr lang="zh-TW" sz="8000" b="1" i="0" u="none" strike="noStrike" cap="none">
                  <a:solidFill>
                    <a:srgbClr val="FFFFFF"/>
                  </a:solidFill>
                  <a:latin typeface="Arial"/>
                  <a:ea typeface="Arial"/>
                  <a:cs typeface="Arial"/>
                  <a:sym typeface="Arial"/>
                </a:rPr>
                <a:t>師情話語</a:t>
              </a:r>
              <a:endParaRPr sz="1800" b="1" i="0" u="none" strike="noStrike" cap="none">
                <a:solidFill>
                  <a:srgbClr val="FFFFFF"/>
                </a:solidFill>
                <a:latin typeface="Arial"/>
                <a:ea typeface="Arial"/>
                <a:cs typeface="Arial"/>
                <a:sym typeface="Arial"/>
              </a:endParaRPr>
            </a:p>
          </p:txBody>
        </p:sp>
      </p:grpSp>
      <p:sp>
        <p:nvSpPr>
          <p:cNvPr id="2390" name="Google Shape;2390;g382062e5864_0_776"/>
          <p:cNvSpPr/>
          <p:nvPr/>
        </p:nvSpPr>
        <p:spPr>
          <a:xfrm>
            <a:off x="4110330" y="7011126"/>
            <a:ext cx="3000900" cy="461700"/>
          </a:xfrm>
          <a:prstGeom prst="rect">
            <a:avLst/>
          </a:prstGeom>
          <a:noFill/>
          <a:ln>
            <a:noFill/>
          </a:ln>
          <a:effectLst>
            <a:outerShdw blurRad="50800" sx="1000" sy="1000" algn="ctr" rotWithShape="0">
              <a:schemeClr val="lt1"/>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8D5E2F"/>
                </a:solidFill>
                <a:latin typeface="Arial"/>
                <a:ea typeface="Arial"/>
                <a:cs typeface="Arial"/>
                <a:sym typeface="Arial"/>
              </a:rPr>
              <a:t>輔導處邀您共襄盛舉</a:t>
            </a:r>
            <a:endParaRPr sz="2400" b="0" i="0" u="none" strike="noStrike" cap="none">
              <a:solidFill>
                <a:srgbClr val="8D5E2F"/>
              </a:solidFill>
              <a:latin typeface="Calibri"/>
              <a:ea typeface="Calibri"/>
              <a:cs typeface="Calibri"/>
              <a:sym typeface="Calibri"/>
            </a:endParaRPr>
          </a:p>
        </p:txBody>
      </p:sp>
      <p:sp>
        <p:nvSpPr>
          <p:cNvPr id="2391" name="Google Shape;2391;g382062e5864_0_776"/>
          <p:cNvSpPr/>
          <p:nvPr/>
        </p:nvSpPr>
        <p:spPr>
          <a:xfrm>
            <a:off x="591127" y="1904174"/>
            <a:ext cx="9009900" cy="4463400"/>
          </a:xfrm>
          <a:prstGeom prst="rect">
            <a:avLst/>
          </a:prstGeom>
          <a:blipFill rotWithShape="1">
            <a:blip r:embed="rId9">
              <a:alphaModFix amt="20000"/>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92" name="Google Shape;2392;g382062e5864_0_776"/>
          <p:cNvSpPr txBox="1"/>
          <p:nvPr/>
        </p:nvSpPr>
        <p:spPr>
          <a:xfrm>
            <a:off x="1502084" y="2039058"/>
            <a:ext cx="1259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許義羚</a:t>
            </a:r>
            <a:endParaRPr/>
          </a:p>
        </p:txBody>
      </p:sp>
      <p:sp>
        <p:nvSpPr>
          <p:cNvPr id="2393" name="Google Shape;2393;g382062e5864_0_776"/>
          <p:cNvSpPr txBox="1"/>
          <p:nvPr/>
        </p:nvSpPr>
        <p:spPr>
          <a:xfrm>
            <a:off x="2705664" y="2040269"/>
            <a:ext cx="72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想對</a:t>
            </a:r>
            <a:endParaRPr/>
          </a:p>
        </p:txBody>
      </p:sp>
      <p:sp>
        <p:nvSpPr>
          <p:cNvPr id="2394" name="Google Shape;2394;g382062e5864_0_776"/>
          <p:cNvSpPr txBox="1"/>
          <p:nvPr/>
        </p:nvSpPr>
        <p:spPr>
          <a:xfrm>
            <a:off x="3426875" y="2010000"/>
            <a:ext cx="1739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彭瑞玉</a:t>
            </a:r>
            <a:endParaRPr/>
          </a:p>
        </p:txBody>
      </p:sp>
      <p:sp>
        <p:nvSpPr>
          <p:cNvPr id="2395" name="Google Shape;2395;g382062e5864_0_776"/>
          <p:cNvSpPr txBox="1"/>
          <p:nvPr/>
        </p:nvSpPr>
        <p:spPr>
          <a:xfrm>
            <a:off x="4803275" y="2056193"/>
            <a:ext cx="914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老師說</a:t>
            </a:r>
            <a:endParaRPr/>
          </a:p>
        </p:txBody>
      </p:sp>
      <p:sp>
        <p:nvSpPr>
          <p:cNvPr id="2396" name="Google Shape;2396;g382062e5864_0_776"/>
          <p:cNvSpPr txBox="1"/>
          <p:nvPr/>
        </p:nvSpPr>
        <p:spPr>
          <a:xfrm>
            <a:off x="914375" y="2580500"/>
            <a:ext cx="7262400" cy="50178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zh-TW" sz="3200" dirty="0">
                <a:solidFill>
                  <a:schemeClr val="dk1"/>
                </a:solidFill>
                <a:latin typeface="DFKai-SB"/>
                <a:ea typeface="DFKai-SB"/>
                <a:cs typeface="DFKai-SB"/>
                <a:sym typeface="DFKai-SB"/>
              </a:rPr>
              <a:t>謝謝您容忍我們班那麼吵，也很謝謝您都會請我們吃好吃的。雖然我們每天都惹您生氣，但我相信您還是很愛我們的💖💖！祝您教師節快樂🎉 天天開心 🥳</a:t>
            </a:r>
            <a:endParaRPr sz="3200" dirty="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3300" dirty="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3300" dirty="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2200" dirty="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2800" dirty="0">
              <a:solidFill>
                <a:schemeClr val="dk1"/>
              </a:solidFill>
              <a:latin typeface="DFKai-SB"/>
              <a:ea typeface="DFKai-SB"/>
              <a:cs typeface="DFKai-SB"/>
              <a:sym typeface="DFKai-SB"/>
            </a:endParaRPr>
          </a:p>
          <a:p>
            <a:pPr marL="0" marR="0" lvl="0" indent="0" algn="l" rtl="0">
              <a:spcBef>
                <a:spcPts val="0"/>
              </a:spcBef>
              <a:spcAft>
                <a:spcPts val="0"/>
              </a:spcAft>
              <a:buNone/>
            </a:pPr>
            <a:endParaRPr sz="4400" dirty="0">
              <a:solidFill>
                <a:schemeClr val="dk1"/>
              </a:solidFill>
              <a:latin typeface="DFKai-SB"/>
              <a:ea typeface="DFKai-SB"/>
              <a:cs typeface="DFKai-SB"/>
              <a:sym typeface="DFKai-SB"/>
            </a:endParaRPr>
          </a:p>
        </p:txBody>
      </p:sp>
      <p:sp>
        <p:nvSpPr>
          <p:cNvPr id="2397" name="Google Shape;2397;g382062e5864_0_776"/>
          <p:cNvSpPr txBox="1"/>
          <p:nvPr/>
        </p:nvSpPr>
        <p:spPr>
          <a:xfrm>
            <a:off x="807369" y="2056193"/>
            <a:ext cx="755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Calibri"/>
                <a:ea typeface="Calibri"/>
                <a:cs typeface="Calibri"/>
                <a:sym typeface="Calibri"/>
              </a:rPr>
              <a:t>810</a:t>
            </a:r>
            <a:endParaRPr/>
          </a:p>
        </p:txBody>
      </p:sp>
      <p:pic>
        <p:nvPicPr>
          <p:cNvPr id="2398" name="Google Shape;2398;g382062e5864_0_776"/>
          <p:cNvPicPr preferRelativeResize="0"/>
          <p:nvPr/>
        </p:nvPicPr>
        <p:blipFill rotWithShape="1">
          <a:blip r:embed="rId10">
            <a:alphaModFix/>
          </a:blip>
          <a:srcRect/>
          <a:stretch/>
        </p:blipFill>
        <p:spPr>
          <a:xfrm>
            <a:off x="7348350" y="4471850"/>
            <a:ext cx="2572900" cy="257287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2402"/>
        <p:cNvGrpSpPr/>
        <p:nvPr/>
      </p:nvGrpSpPr>
      <p:grpSpPr>
        <a:xfrm>
          <a:off x="0" y="0"/>
          <a:ext cx="0" cy="0"/>
          <a:chOff x="0" y="0"/>
          <a:chExt cx="0" cy="0"/>
        </a:xfrm>
      </p:grpSpPr>
      <p:pic>
        <p:nvPicPr>
          <p:cNvPr id="2403" name="Google Shape;2403;g382062e5864_0_810" descr="未命名設計 (1)"/>
          <p:cNvPicPr preferRelativeResize="0"/>
          <p:nvPr/>
        </p:nvPicPr>
        <p:blipFill rotWithShape="1">
          <a:blip r:embed="rId3">
            <a:alphaModFix/>
          </a:blip>
          <a:srcRect r="55656" b="82022"/>
          <a:stretch/>
        </p:blipFill>
        <p:spPr>
          <a:xfrm rot="5400000">
            <a:off x="8056536" y="716276"/>
            <a:ext cx="3351558" cy="1922175"/>
          </a:xfrm>
          <a:prstGeom prst="rect">
            <a:avLst/>
          </a:prstGeom>
          <a:noFill/>
          <a:ln>
            <a:noFill/>
          </a:ln>
        </p:spPr>
      </p:pic>
      <p:pic>
        <p:nvPicPr>
          <p:cNvPr id="2404" name="Google Shape;2404;g382062e5864_0_810" descr="未命名設計 (1)"/>
          <p:cNvPicPr preferRelativeResize="0"/>
          <p:nvPr/>
        </p:nvPicPr>
        <p:blipFill rotWithShape="1">
          <a:blip r:embed="rId4">
            <a:alphaModFix/>
          </a:blip>
          <a:srcRect t="21778" r="85905" b="51350"/>
          <a:stretch/>
        </p:blipFill>
        <p:spPr>
          <a:xfrm rot="5400000">
            <a:off x="7313070" y="-902308"/>
            <a:ext cx="1065214" cy="2872999"/>
          </a:xfrm>
          <a:prstGeom prst="rect">
            <a:avLst/>
          </a:prstGeom>
          <a:noFill/>
          <a:ln>
            <a:noFill/>
          </a:ln>
        </p:spPr>
      </p:pic>
      <p:pic>
        <p:nvPicPr>
          <p:cNvPr id="2405" name="Google Shape;2405;g382062e5864_0_810" descr="未命名設計 (1)"/>
          <p:cNvPicPr preferRelativeResize="0"/>
          <p:nvPr/>
        </p:nvPicPr>
        <p:blipFill rotWithShape="1">
          <a:blip r:embed="rId5">
            <a:alphaModFix/>
          </a:blip>
          <a:srcRect t="65462" r="76096"/>
          <a:stretch/>
        </p:blipFill>
        <p:spPr>
          <a:xfrm rot="5400000">
            <a:off x="938098" y="-934920"/>
            <a:ext cx="1793877" cy="3666893"/>
          </a:xfrm>
          <a:prstGeom prst="rect">
            <a:avLst/>
          </a:prstGeom>
          <a:noFill/>
          <a:ln>
            <a:noFill/>
          </a:ln>
        </p:spPr>
      </p:pic>
      <p:pic>
        <p:nvPicPr>
          <p:cNvPr id="2406" name="Google Shape;2406;g382062e5864_0_810" descr="未命名設計 (1)"/>
          <p:cNvPicPr preferRelativeResize="0"/>
          <p:nvPr/>
        </p:nvPicPr>
        <p:blipFill rotWithShape="1">
          <a:blip r:embed="rId5">
            <a:alphaModFix/>
          </a:blip>
          <a:srcRect l="56531" b="77862"/>
          <a:stretch/>
        </p:blipFill>
        <p:spPr>
          <a:xfrm rot="5400000">
            <a:off x="7867303" y="4733578"/>
            <a:ext cx="3285352" cy="2366847"/>
          </a:xfrm>
          <a:prstGeom prst="rect">
            <a:avLst/>
          </a:prstGeom>
          <a:noFill/>
          <a:ln>
            <a:noFill/>
          </a:ln>
        </p:spPr>
      </p:pic>
      <p:pic>
        <p:nvPicPr>
          <p:cNvPr id="2407" name="Google Shape;2407;g382062e5864_0_810" descr="未命名設計 (1)"/>
          <p:cNvPicPr preferRelativeResize="0"/>
          <p:nvPr/>
        </p:nvPicPr>
        <p:blipFill rotWithShape="1">
          <a:blip r:embed="rId5">
            <a:alphaModFix/>
          </a:blip>
          <a:srcRect l="76656" t="24451" b="49074"/>
          <a:stretch/>
        </p:blipFill>
        <p:spPr>
          <a:xfrm rot="5400000">
            <a:off x="3496961" y="5262256"/>
            <a:ext cx="1764284" cy="2830552"/>
          </a:xfrm>
          <a:prstGeom prst="rect">
            <a:avLst/>
          </a:prstGeom>
          <a:noFill/>
          <a:ln>
            <a:noFill/>
          </a:ln>
        </p:spPr>
      </p:pic>
      <p:pic>
        <p:nvPicPr>
          <p:cNvPr id="2408" name="Google Shape;2408;g382062e5864_0_810" descr="未命名設計 (1)"/>
          <p:cNvPicPr preferRelativeResize="0"/>
          <p:nvPr/>
        </p:nvPicPr>
        <p:blipFill rotWithShape="1">
          <a:blip r:embed="rId5">
            <a:alphaModFix/>
          </a:blip>
          <a:srcRect l="76656" t="74917" b="-169"/>
          <a:stretch/>
        </p:blipFill>
        <p:spPr>
          <a:xfrm rot="5400000">
            <a:off x="447382" y="5342740"/>
            <a:ext cx="1764284" cy="2699792"/>
          </a:xfrm>
          <a:prstGeom prst="rect">
            <a:avLst/>
          </a:prstGeom>
          <a:noFill/>
          <a:ln>
            <a:noFill/>
          </a:ln>
        </p:spPr>
      </p:pic>
      <p:sp>
        <p:nvSpPr>
          <p:cNvPr id="2409" name="Google Shape;2409;g382062e5864_0_810"/>
          <p:cNvSpPr/>
          <p:nvPr/>
        </p:nvSpPr>
        <p:spPr>
          <a:xfrm>
            <a:off x="772459" y="184093"/>
            <a:ext cx="52821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548135"/>
                </a:solidFill>
                <a:latin typeface="Arial"/>
                <a:ea typeface="Arial"/>
                <a:cs typeface="Arial"/>
                <a:sym typeface="Arial"/>
              </a:rPr>
              <a:t>國風國中 11</a:t>
            </a:r>
            <a:r>
              <a:rPr lang="zh-TW" sz="2400">
                <a:solidFill>
                  <a:srgbClr val="548135"/>
                </a:solidFill>
              </a:rPr>
              <a:t>4</a:t>
            </a:r>
            <a:r>
              <a:rPr lang="zh-TW" sz="2400" b="0" i="0" u="none" strike="noStrike" cap="none">
                <a:solidFill>
                  <a:srgbClr val="548135"/>
                </a:solidFill>
                <a:latin typeface="Arial"/>
                <a:ea typeface="Arial"/>
                <a:cs typeface="Arial"/>
                <a:sym typeface="Arial"/>
              </a:rPr>
              <a:t>學年度 教師節感恩活動 </a:t>
            </a:r>
            <a:endParaRPr sz="2400" b="0" i="0" u="none" strike="noStrike" cap="none">
              <a:solidFill>
                <a:srgbClr val="548135"/>
              </a:solidFill>
              <a:latin typeface="Arial"/>
              <a:ea typeface="Arial"/>
              <a:cs typeface="Arial"/>
              <a:sym typeface="Arial"/>
            </a:endParaRPr>
          </a:p>
        </p:txBody>
      </p:sp>
      <p:pic>
        <p:nvPicPr>
          <p:cNvPr id="2410" name="Google Shape;2410;g382062e5864_0_810"/>
          <p:cNvPicPr preferRelativeResize="0"/>
          <p:nvPr/>
        </p:nvPicPr>
        <p:blipFill rotWithShape="1">
          <a:blip r:embed="rId6">
            <a:alphaModFix/>
          </a:blip>
          <a:srcRect/>
          <a:stretch/>
        </p:blipFill>
        <p:spPr>
          <a:xfrm>
            <a:off x="138184" y="46804"/>
            <a:ext cx="634275" cy="634275"/>
          </a:xfrm>
          <a:prstGeom prst="rect">
            <a:avLst/>
          </a:prstGeom>
          <a:noFill/>
          <a:ln>
            <a:noFill/>
          </a:ln>
        </p:spPr>
      </p:pic>
      <p:grpSp>
        <p:nvGrpSpPr>
          <p:cNvPr id="2411" name="Google Shape;2411;g382062e5864_0_810"/>
          <p:cNvGrpSpPr/>
          <p:nvPr/>
        </p:nvGrpSpPr>
        <p:grpSpPr>
          <a:xfrm>
            <a:off x="2699316" y="-113772"/>
            <a:ext cx="7543462" cy="2273808"/>
            <a:chOff x="2699316" y="-113772"/>
            <a:chExt cx="7543462" cy="2273808"/>
          </a:xfrm>
        </p:grpSpPr>
        <p:grpSp>
          <p:nvGrpSpPr>
            <p:cNvPr id="2412" name="Google Shape;2412;g382062e5864_0_810"/>
            <p:cNvGrpSpPr/>
            <p:nvPr/>
          </p:nvGrpSpPr>
          <p:grpSpPr>
            <a:xfrm>
              <a:off x="6915981" y="-113772"/>
              <a:ext cx="3326797" cy="2273808"/>
              <a:chOff x="6518494" y="19393"/>
              <a:chExt cx="3326797" cy="2273808"/>
            </a:xfrm>
          </p:grpSpPr>
          <p:pic>
            <p:nvPicPr>
              <p:cNvPr id="2413" name="Google Shape;2413;g382062e5864_0_810"/>
              <p:cNvPicPr preferRelativeResize="0"/>
              <p:nvPr/>
            </p:nvPicPr>
            <p:blipFill rotWithShape="1">
              <a:blip r:embed="rId7">
                <a:alphaModFix/>
              </a:blip>
              <a:srcRect l="21338" t="2950" r="54525" b="67453"/>
              <a:stretch/>
            </p:blipFill>
            <p:spPr>
              <a:xfrm rot="-470706">
                <a:off x="6631473" y="222277"/>
                <a:ext cx="3100840" cy="1868041"/>
              </a:xfrm>
              <a:prstGeom prst="rect">
                <a:avLst/>
              </a:prstGeom>
              <a:noFill/>
              <a:ln>
                <a:noFill/>
              </a:ln>
            </p:spPr>
          </p:pic>
          <p:grpSp>
            <p:nvGrpSpPr>
              <p:cNvPr id="2414" name="Google Shape;2414;g382062e5864_0_810"/>
              <p:cNvGrpSpPr/>
              <p:nvPr/>
            </p:nvGrpSpPr>
            <p:grpSpPr>
              <a:xfrm>
                <a:off x="7158974" y="592357"/>
                <a:ext cx="2324700" cy="1241888"/>
                <a:chOff x="6822758" y="501521"/>
                <a:chExt cx="2324700" cy="1241888"/>
              </a:xfrm>
            </p:grpSpPr>
            <p:sp>
              <p:nvSpPr>
                <p:cNvPr id="2415" name="Google Shape;2415;g382062e5864_0_810"/>
                <p:cNvSpPr txBox="1"/>
                <p:nvPr/>
              </p:nvSpPr>
              <p:spPr>
                <a:xfrm>
                  <a:off x="6822758" y="501521"/>
                  <a:ext cx="23247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大聲說出</a:t>
                  </a:r>
                  <a:endParaRPr sz="3200" b="1" i="0" u="none" strike="noStrike" cap="none">
                    <a:solidFill>
                      <a:srgbClr val="FF6600"/>
                    </a:solidFill>
                    <a:latin typeface="Arial"/>
                    <a:ea typeface="Arial"/>
                    <a:cs typeface="Arial"/>
                    <a:sym typeface="Arial"/>
                  </a:endParaRPr>
                </a:p>
              </p:txBody>
            </p:sp>
            <p:sp>
              <p:nvSpPr>
                <p:cNvPr id="2416" name="Google Shape;2416;g382062e5864_0_810"/>
                <p:cNvSpPr/>
                <p:nvPr/>
              </p:nvSpPr>
              <p:spPr>
                <a:xfrm rot="-654668">
                  <a:off x="7094274" y="1102348"/>
                  <a:ext cx="633961" cy="5847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我</a:t>
                  </a:r>
                  <a:endParaRPr/>
                </a:p>
              </p:txBody>
            </p:sp>
            <p:sp>
              <p:nvSpPr>
                <p:cNvPr id="2417" name="Google Shape;2417;g382062e5864_0_810"/>
                <p:cNvSpPr/>
                <p:nvPr/>
              </p:nvSpPr>
              <p:spPr>
                <a:xfrm>
                  <a:off x="7663532" y="1035409"/>
                  <a:ext cx="6354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4000" b="1" i="0" u="none" strike="noStrike" cap="none">
                      <a:solidFill>
                        <a:srgbClr val="FF6600"/>
                      </a:solidFill>
                      <a:latin typeface="Arial"/>
                      <a:ea typeface="Arial"/>
                      <a:cs typeface="Arial"/>
                      <a:sym typeface="Arial"/>
                    </a:rPr>
                    <a:t>愛</a:t>
                  </a:r>
                  <a:endParaRPr/>
                </a:p>
              </p:txBody>
            </p:sp>
            <p:sp>
              <p:nvSpPr>
                <p:cNvPr id="2418" name="Google Shape;2418;g382062e5864_0_810"/>
                <p:cNvSpPr/>
                <p:nvPr/>
              </p:nvSpPr>
              <p:spPr>
                <a:xfrm rot="483394">
                  <a:off x="8234177" y="1086324"/>
                  <a:ext cx="595073" cy="5847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你</a:t>
                  </a:r>
                  <a:endParaRPr/>
                </a:p>
              </p:txBody>
            </p:sp>
          </p:grpSp>
          <p:pic>
            <p:nvPicPr>
              <p:cNvPr id="2419" name="Google Shape;2419;g382062e5864_0_810"/>
              <p:cNvPicPr preferRelativeResize="0"/>
              <p:nvPr/>
            </p:nvPicPr>
            <p:blipFill rotWithShape="1">
              <a:blip r:embed="rId8">
                <a:alphaModFix/>
              </a:blip>
              <a:srcRect l="53153" t="26281" r="25811" b="52121"/>
              <a:stretch/>
            </p:blipFill>
            <p:spPr>
              <a:xfrm>
                <a:off x="9151383" y="884745"/>
                <a:ext cx="404031" cy="584776"/>
              </a:xfrm>
              <a:prstGeom prst="rect">
                <a:avLst/>
              </a:prstGeom>
              <a:noFill/>
              <a:ln>
                <a:noFill/>
              </a:ln>
            </p:spPr>
          </p:pic>
        </p:grpSp>
        <p:sp>
          <p:nvSpPr>
            <p:cNvPr id="2420" name="Google Shape;2420;g382062e5864_0_810"/>
            <p:cNvSpPr txBox="1"/>
            <p:nvPr/>
          </p:nvSpPr>
          <p:spPr>
            <a:xfrm>
              <a:off x="2699316" y="746760"/>
              <a:ext cx="4900800" cy="1367700"/>
            </a:xfrm>
            <a:prstGeom prst="rect">
              <a:avLst/>
            </a:prstGeom>
            <a:noFill/>
            <a:ln>
              <a:noFill/>
            </a:ln>
          </p:spPr>
          <p:txBody>
            <a:bodyPr spcFirstLastPara="1" wrap="square" lIns="36575" tIns="36575" rIns="36575" bIns="36575" anchor="t" anchorCtr="0">
              <a:noAutofit/>
            </a:bodyPr>
            <a:lstStyle/>
            <a:p>
              <a:pPr marL="0" marR="0" lvl="0" indent="0" algn="ctr" rtl="0">
                <a:spcBef>
                  <a:spcPts val="0"/>
                </a:spcBef>
                <a:spcAft>
                  <a:spcPts val="0"/>
                </a:spcAft>
                <a:buNone/>
              </a:pPr>
              <a:r>
                <a:rPr lang="zh-TW" sz="8000" b="1" i="0" u="none" strike="noStrike" cap="none">
                  <a:solidFill>
                    <a:srgbClr val="FFFFFF"/>
                  </a:solidFill>
                  <a:latin typeface="Arial"/>
                  <a:ea typeface="Arial"/>
                  <a:cs typeface="Arial"/>
                  <a:sym typeface="Arial"/>
                </a:rPr>
                <a:t>師情話語</a:t>
              </a:r>
              <a:endParaRPr sz="1800" b="1" i="0" u="none" strike="noStrike" cap="none">
                <a:solidFill>
                  <a:srgbClr val="FFFFFF"/>
                </a:solidFill>
                <a:latin typeface="Arial"/>
                <a:ea typeface="Arial"/>
                <a:cs typeface="Arial"/>
                <a:sym typeface="Arial"/>
              </a:endParaRPr>
            </a:p>
          </p:txBody>
        </p:sp>
      </p:grpSp>
      <p:sp>
        <p:nvSpPr>
          <p:cNvPr id="2421" name="Google Shape;2421;g382062e5864_0_810"/>
          <p:cNvSpPr/>
          <p:nvPr/>
        </p:nvSpPr>
        <p:spPr>
          <a:xfrm>
            <a:off x="4110330" y="7011126"/>
            <a:ext cx="3000900" cy="461700"/>
          </a:xfrm>
          <a:prstGeom prst="rect">
            <a:avLst/>
          </a:prstGeom>
          <a:noFill/>
          <a:ln>
            <a:noFill/>
          </a:ln>
          <a:effectLst>
            <a:outerShdw blurRad="50800" sx="1000" sy="1000" algn="ctr" rotWithShape="0">
              <a:schemeClr val="lt1"/>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8D5E2F"/>
                </a:solidFill>
                <a:latin typeface="Arial"/>
                <a:ea typeface="Arial"/>
                <a:cs typeface="Arial"/>
                <a:sym typeface="Arial"/>
              </a:rPr>
              <a:t>輔導處邀您共襄盛舉</a:t>
            </a:r>
            <a:endParaRPr sz="2400" b="0" i="0" u="none" strike="noStrike" cap="none">
              <a:solidFill>
                <a:srgbClr val="8D5E2F"/>
              </a:solidFill>
              <a:latin typeface="Calibri"/>
              <a:ea typeface="Calibri"/>
              <a:cs typeface="Calibri"/>
              <a:sym typeface="Calibri"/>
            </a:endParaRPr>
          </a:p>
        </p:txBody>
      </p:sp>
      <p:sp>
        <p:nvSpPr>
          <p:cNvPr id="2422" name="Google Shape;2422;g382062e5864_0_810"/>
          <p:cNvSpPr/>
          <p:nvPr/>
        </p:nvSpPr>
        <p:spPr>
          <a:xfrm>
            <a:off x="591127" y="1904174"/>
            <a:ext cx="9009900" cy="4463400"/>
          </a:xfrm>
          <a:prstGeom prst="rect">
            <a:avLst/>
          </a:prstGeom>
          <a:blipFill rotWithShape="1">
            <a:blip r:embed="rId9">
              <a:alphaModFix amt="20000"/>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23" name="Google Shape;2423;g382062e5864_0_810"/>
          <p:cNvSpPr txBox="1"/>
          <p:nvPr/>
        </p:nvSpPr>
        <p:spPr>
          <a:xfrm>
            <a:off x="1502084" y="2039058"/>
            <a:ext cx="1259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張書愷</a:t>
            </a:r>
            <a:endParaRPr/>
          </a:p>
        </p:txBody>
      </p:sp>
      <p:sp>
        <p:nvSpPr>
          <p:cNvPr id="2424" name="Google Shape;2424;g382062e5864_0_810"/>
          <p:cNvSpPr txBox="1"/>
          <p:nvPr/>
        </p:nvSpPr>
        <p:spPr>
          <a:xfrm>
            <a:off x="2705664" y="2040269"/>
            <a:ext cx="72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想對</a:t>
            </a:r>
            <a:endParaRPr/>
          </a:p>
        </p:txBody>
      </p:sp>
      <p:sp>
        <p:nvSpPr>
          <p:cNvPr id="2425" name="Google Shape;2425;g382062e5864_0_810"/>
          <p:cNvSpPr txBox="1"/>
          <p:nvPr/>
        </p:nvSpPr>
        <p:spPr>
          <a:xfrm>
            <a:off x="3426875" y="2010000"/>
            <a:ext cx="1739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彭瑞玉</a:t>
            </a:r>
            <a:endParaRPr/>
          </a:p>
        </p:txBody>
      </p:sp>
      <p:sp>
        <p:nvSpPr>
          <p:cNvPr id="2426" name="Google Shape;2426;g382062e5864_0_810"/>
          <p:cNvSpPr txBox="1"/>
          <p:nvPr/>
        </p:nvSpPr>
        <p:spPr>
          <a:xfrm>
            <a:off x="4803275" y="2056193"/>
            <a:ext cx="914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老師說</a:t>
            </a:r>
            <a:endParaRPr/>
          </a:p>
        </p:txBody>
      </p:sp>
      <p:sp>
        <p:nvSpPr>
          <p:cNvPr id="2427" name="Google Shape;2427;g382062e5864_0_810"/>
          <p:cNvSpPr txBox="1"/>
          <p:nvPr/>
        </p:nvSpPr>
        <p:spPr>
          <a:xfrm>
            <a:off x="914375" y="2580500"/>
            <a:ext cx="7262400" cy="55104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zh-TW" sz="3200" dirty="0">
                <a:solidFill>
                  <a:schemeClr val="dk1"/>
                </a:solidFill>
                <a:latin typeface="DFKai-SB"/>
                <a:ea typeface="DFKai-SB"/>
                <a:cs typeface="DFKai-SB"/>
                <a:sym typeface="DFKai-SB"/>
              </a:rPr>
              <a:t>感謝老師照顧我們這個吵的要命的班一整年！</a:t>
            </a:r>
            <a:endParaRPr sz="3200" dirty="0">
              <a:solidFill>
                <a:schemeClr val="dk1"/>
              </a:solidFill>
              <a:latin typeface="DFKai-SB"/>
              <a:ea typeface="DFKai-SB"/>
              <a:cs typeface="DFKai-SB"/>
              <a:sym typeface="DFKai-SB"/>
            </a:endParaRPr>
          </a:p>
          <a:p>
            <a:pPr marL="0" lvl="0" indent="0" algn="l" rtl="0">
              <a:spcBef>
                <a:spcPts val="0"/>
              </a:spcBef>
              <a:spcAft>
                <a:spcPts val="0"/>
              </a:spcAft>
              <a:buSzPts val="1100"/>
              <a:buNone/>
            </a:pPr>
            <a:r>
              <a:rPr lang="zh-TW" sz="3200" dirty="0">
                <a:solidFill>
                  <a:schemeClr val="dk1"/>
                </a:solidFill>
                <a:latin typeface="DFKai-SB"/>
                <a:ea typeface="DFKai-SB"/>
                <a:cs typeface="DFKai-SB"/>
                <a:sym typeface="DFKai-SB"/>
              </a:rPr>
              <a:t>希望你的耳朵可以好一點，不要再被坦克車摧殘了，在此呼籲坦克車不要再摧殘我們心愛的芋頭了！</a:t>
            </a:r>
            <a:endParaRPr sz="3200" dirty="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3200" dirty="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3300" dirty="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3300" dirty="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2200" dirty="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2800" dirty="0">
              <a:solidFill>
                <a:schemeClr val="dk1"/>
              </a:solidFill>
              <a:latin typeface="DFKai-SB"/>
              <a:ea typeface="DFKai-SB"/>
              <a:cs typeface="DFKai-SB"/>
              <a:sym typeface="DFKai-SB"/>
            </a:endParaRPr>
          </a:p>
          <a:p>
            <a:pPr marL="0" marR="0" lvl="0" indent="0" algn="l" rtl="0">
              <a:spcBef>
                <a:spcPts val="0"/>
              </a:spcBef>
              <a:spcAft>
                <a:spcPts val="0"/>
              </a:spcAft>
              <a:buNone/>
            </a:pPr>
            <a:endParaRPr sz="4400" dirty="0">
              <a:solidFill>
                <a:schemeClr val="dk1"/>
              </a:solidFill>
              <a:latin typeface="DFKai-SB"/>
              <a:ea typeface="DFKai-SB"/>
              <a:cs typeface="DFKai-SB"/>
              <a:sym typeface="DFKai-SB"/>
            </a:endParaRPr>
          </a:p>
        </p:txBody>
      </p:sp>
      <p:sp>
        <p:nvSpPr>
          <p:cNvPr id="2428" name="Google Shape;2428;g382062e5864_0_810"/>
          <p:cNvSpPr txBox="1"/>
          <p:nvPr/>
        </p:nvSpPr>
        <p:spPr>
          <a:xfrm>
            <a:off x="807369" y="2056193"/>
            <a:ext cx="755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Calibri"/>
                <a:ea typeface="Calibri"/>
                <a:cs typeface="Calibri"/>
                <a:sym typeface="Calibri"/>
              </a:rPr>
              <a:t>810</a:t>
            </a:r>
            <a:endParaRPr/>
          </a:p>
        </p:txBody>
      </p:sp>
      <p:pic>
        <p:nvPicPr>
          <p:cNvPr id="2429" name="Google Shape;2429;g382062e5864_0_810"/>
          <p:cNvPicPr preferRelativeResize="0"/>
          <p:nvPr/>
        </p:nvPicPr>
        <p:blipFill rotWithShape="1">
          <a:blip r:embed="rId10">
            <a:alphaModFix/>
          </a:blip>
          <a:srcRect/>
          <a:stretch/>
        </p:blipFill>
        <p:spPr>
          <a:xfrm>
            <a:off x="7348350" y="4471850"/>
            <a:ext cx="2572900" cy="257287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2433"/>
        <p:cNvGrpSpPr/>
        <p:nvPr/>
      </p:nvGrpSpPr>
      <p:grpSpPr>
        <a:xfrm>
          <a:off x="0" y="0"/>
          <a:ext cx="0" cy="0"/>
          <a:chOff x="0" y="0"/>
          <a:chExt cx="0" cy="0"/>
        </a:xfrm>
      </p:grpSpPr>
      <p:pic>
        <p:nvPicPr>
          <p:cNvPr id="2434" name="Google Shape;2434;g382062e5864_0_842" descr="未命名設計 (1)"/>
          <p:cNvPicPr preferRelativeResize="0"/>
          <p:nvPr/>
        </p:nvPicPr>
        <p:blipFill rotWithShape="1">
          <a:blip r:embed="rId3">
            <a:alphaModFix/>
          </a:blip>
          <a:srcRect r="55656" b="82022"/>
          <a:stretch/>
        </p:blipFill>
        <p:spPr>
          <a:xfrm rot="5400000">
            <a:off x="8056536" y="716276"/>
            <a:ext cx="3351558" cy="1922175"/>
          </a:xfrm>
          <a:prstGeom prst="rect">
            <a:avLst/>
          </a:prstGeom>
          <a:noFill/>
          <a:ln>
            <a:noFill/>
          </a:ln>
        </p:spPr>
      </p:pic>
      <p:pic>
        <p:nvPicPr>
          <p:cNvPr id="2435" name="Google Shape;2435;g382062e5864_0_842" descr="未命名設計 (1)"/>
          <p:cNvPicPr preferRelativeResize="0"/>
          <p:nvPr/>
        </p:nvPicPr>
        <p:blipFill rotWithShape="1">
          <a:blip r:embed="rId4">
            <a:alphaModFix/>
          </a:blip>
          <a:srcRect t="21778" r="85905" b="51350"/>
          <a:stretch/>
        </p:blipFill>
        <p:spPr>
          <a:xfrm rot="5400000">
            <a:off x="7313070" y="-902308"/>
            <a:ext cx="1065214" cy="2872999"/>
          </a:xfrm>
          <a:prstGeom prst="rect">
            <a:avLst/>
          </a:prstGeom>
          <a:noFill/>
          <a:ln>
            <a:noFill/>
          </a:ln>
        </p:spPr>
      </p:pic>
      <p:pic>
        <p:nvPicPr>
          <p:cNvPr id="2436" name="Google Shape;2436;g382062e5864_0_842" descr="未命名設計 (1)"/>
          <p:cNvPicPr preferRelativeResize="0"/>
          <p:nvPr/>
        </p:nvPicPr>
        <p:blipFill rotWithShape="1">
          <a:blip r:embed="rId5">
            <a:alphaModFix/>
          </a:blip>
          <a:srcRect t="65462" r="76096"/>
          <a:stretch/>
        </p:blipFill>
        <p:spPr>
          <a:xfrm rot="5400000">
            <a:off x="938098" y="-934920"/>
            <a:ext cx="1793877" cy="3666893"/>
          </a:xfrm>
          <a:prstGeom prst="rect">
            <a:avLst/>
          </a:prstGeom>
          <a:noFill/>
          <a:ln>
            <a:noFill/>
          </a:ln>
        </p:spPr>
      </p:pic>
      <p:pic>
        <p:nvPicPr>
          <p:cNvPr id="2437" name="Google Shape;2437;g382062e5864_0_842" descr="未命名設計 (1)"/>
          <p:cNvPicPr preferRelativeResize="0"/>
          <p:nvPr/>
        </p:nvPicPr>
        <p:blipFill rotWithShape="1">
          <a:blip r:embed="rId5">
            <a:alphaModFix/>
          </a:blip>
          <a:srcRect l="56531" b="77862"/>
          <a:stretch/>
        </p:blipFill>
        <p:spPr>
          <a:xfrm rot="5400000">
            <a:off x="7867303" y="4733578"/>
            <a:ext cx="3285352" cy="2366847"/>
          </a:xfrm>
          <a:prstGeom prst="rect">
            <a:avLst/>
          </a:prstGeom>
          <a:noFill/>
          <a:ln>
            <a:noFill/>
          </a:ln>
        </p:spPr>
      </p:pic>
      <p:pic>
        <p:nvPicPr>
          <p:cNvPr id="2438" name="Google Shape;2438;g382062e5864_0_842" descr="未命名設計 (1)"/>
          <p:cNvPicPr preferRelativeResize="0"/>
          <p:nvPr/>
        </p:nvPicPr>
        <p:blipFill rotWithShape="1">
          <a:blip r:embed="rId5">
            <a:alphaModFix/>
          </a:blip>
          <a:srcRect l="76656" t="24451" b="49074"/>
          <a:stretch/>
        </p:blipFill>
        <p:spPr>
          <a:xfrm rot="5400000">
            <a:off x="3496961" y="5262256"/>
            <a:ext cx="1764284" cy="2830552"/>
          </a:xfrm>
          <a:prstGeom prst="rect">
            <a:avLst/>
          </a:prstGeom>
          <a:noFill/>
          <a:ln>
            <a:noFill/>
          </a:ln>
        </p:spPr>
      </p:pic>
      <p:pic>
        <p:nvPicPr>
          <p:cNvPr id="2439" name="Google Shape;2439;g382062e5864_0_842" descr="未命名設計 (1)"/>
          <p:cNvPicPr preferRelativeResize="0"/>
          <p:nvPr/>
        </p:nvPicPr>
        <p:blipFill rotWithShape="1">
          <a:blip r:embed="rId5">
            <a:alphaModFix/>
          </a:blip>
          <a:srcRect l="76656" t="74917" b="-169"/>
          <a:stretch/>
        </p:blipFill>
        <p:spPr>
          <a:xfrm rot="5400000">
            <a:off x="447382" y="5342740"/>
            <a:ext cx="1764284" cy="2699792"/>
          </a:xfrm>
          <a:prstGeom prst="rect">
            <a:avLst/>
          </a:prstGeom>
          <a:noFill/>
          <a:ln>
            <a:noFill/>
          </a:ln>
        </p:spPr>
      </p:pic>
      <p:sp>
        <p:nvSpPr>
          <p:cNvPr id="2440" name="Google Shape;2440;g382062e5864_0_842"/>
          <p:cNvSpPr/>
          <p:nvPr/>
        </p:nvSpPr>
        <p:spPr>
          <a:xfrm>
            <a:off x="772459" y="184093"/>
            <a:ext cx="52821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548135"/>
                </a:solidFill>
                <a:latin typeface="Arial"/>
                <a:ea typeface="Arial"/>
                <a:cs typeface="Arial"/>
                <a:sym typeface="Arial"/>
              </a:rPr>
              <a:t>國風國中 11</a:t>
            </a:r>
            <a:r>
              <a:rPr lang="zh-TW" sz="2400">
                <a:solidFill>
                  <a:srgbClr val="548135"/>
                </a:solidFill>
              </a:rPr>
              <a:t>4</a:t>
            </a:r>
            <a:r>
              <a:rPr lang="zh-TW" sz="2400" b="0" i="0" u="none" strike="noStrike" cap="none">
                <a:solidFill>
                  <a:srgbClr val="548135"/>
                </a:solidFill>
                <a:latin typeface="Arial"/>
                <a:ea typeface="Arial"/>
                <a:cs typeface="Arial"/>
                <a:sym typeface="Arial"/>
              </a:rPr>
              <a:t>學年度 教師節感恩活動 </a:t>
            </a:r>
            <a:endParaRPr sz="2400" b="0" i="0" u="none" strike="noStrike" cap="none">
              <a:solidFill>
                <a:srgbClr val="548135"/>
              </a:solidFill>
              <a:latin typeface="Arial"/>
              <a:ea typeface="Arial"/>
              <a:cs typeface="Arial"/>
              <a:sym typeface="Arial"/>
            </a:endParaRPr>
          </a:p>
        </p:txBody>
      </p:sp>
      <p:pic>
        <p:nvPicPr>
          <p:cNvPr id="2441" name="Google Shape;2441;g382062e5864_0_842"/>
          <p:cNvPicPr preferRelativeResize="0"/>
          <p:nvPr/>
        </p:nvPicPr>
        <p:blipFill rotWithShape="1">
          <a:blip r:embed="rId6">
            <a:alphaModFix/>
          </a:blip>
          <a:srcRect/>
          <a:stretch/>
        </p:blipFill>
        <p:spPr>
          <a:xfrm>
            <a:off x="138184" y="46804"/>
            <a:ext cx="634275" cy="634275"/>
          </a:xfrm>
          <a:prstGeom prst="rect">
            <a:avLst/>
          </a:prstGeom>
          <a:noFill/>
          <a:ln>
            <a:noFill/>
          </a:ln>
        </p:spPr>
      </p:pic>
      <p:grpSp>
        <p:nvGrpSpPr>
          <p:cNvPr id="2442" name="Google Shape;2442;g382062e5864_0_842"/>
          <p:cNvGrpSpPr/>
          <p:nvPr/>
        </p:nvGrpSpPr>
        <p:grpSpPr>
          <a:xfrm>
            <a:off x="2699316" y="-113772"/>
            <a:ext cx="7543462" cy="2273808"/>
            <a:chOff x="2699316" y="-113772"/>
            <a:chExt cx="7543462" cy="2273808"/>
          </a:xfrm>
        </p:grpSpPr>
        <p:grpSp>
          <p:nvGrpSpPr>
            <p:cNvPr id="2443" name="Google Shape;2443;g382062e5864_0_842"/>
            <p:cNvGrpSpPr/>
            <p:nvPr/>
          </p:nvGrpSpPr>
          <p:grpSpPr>
            <a:xfrm>
              <a:off x="6915981" y="-113772"/>
              <a:ext cx="3326797" cy="2273808"/>
              <a:chOff x="6518494" y="19393"/>
              <a:chExt cx="3326797" cy="2273808"/>
            </a:xfrm>
          </p:grpSpPr>
          <p:pic>
            <p:nvPicPr>
              <p:cNvPr id="2444" name="Google Shape;2444;g382062e5864_0_842"/>
              <p:cNvPicPr preferRelativeResize="0"/>
              <p:nvPr/>
            </p:nvPicPr>
            <p:blipFill rotWithShape="1">
              <a:blip r:embed="rId7">
                <a:alphaModFix/>
              </a:blip>
              <a:srcRect l="21338" t="2950" r="54525" b="67453"/>
              <a:stretch/>
            </p:blipFill>
            <p:spPr>
              <a:xfrm rot="-470706">
                <a:off x="6631473" y="222277"/>
                <a:ext cx="3100840" cy="1868041"/>
              </a:xfrm>
              <a:prstGeom prst="rect">
                <a:avLst/>
              </a:prstGeom>
              <a:noFill/>
              <a:ln>
                <a:noFill/>
              </a:ln>
            </p:spPr>
          </p:pic>
          <p:grpSp>
            <p:nvGrpSpPr>
              <p:cNvPr id="2445" name="Google Shape;2445;g382062e5864_0_842"/>
              <p:cNvGrpSpPr/>
              <p:nvPr/>
            </p:nvGrpSpPr>
            <p:grpSpPr>
              <a:xfrm>
                <a:off x="7158974" y="592357"/>
                <a:ext cx="2324700" cy="1241888"/>
                <a:chOff x="6822758" y="501521"/>
                <a:chExt cx="2324700" cy="1241888"/>
              </a:xfrm>
            </p:grpSpPr>
            <p:sp>
              <p:nvSpPr>
                <p:cNvPr id="2446" name="Google Shape;2446;g382062e5864_0_842"/>
                <p:cNvSpPr txBox="1"/>
                <p:nvPr/>
              </p:nvSpPr>
              <p:spPr>
                <a:xfrm>
                  <a:off x="6822758" y="501521"/>
                  <a:ext cx="23247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大聲說出</a:t>
                  </a:r>
                  <a:endParaRPr sz="3200" b="1" i="0" u="none" strike="noStrike" cap="none">
                    <a:solidFill>
                      <a:srgbClr val="FF6600"/>
                    </a:solidFill>
                    <a:latin typeface="Arial"/>
                    <a:ea typeface="Arial"/>
                    <a:cs typeface="Arial"/>
                    <a:sym typeface="Arial"/>
                  </a:endParaRPr>
                </a:p>
              </p:txBody>
            </p:sp>
            <p:sp>
              <p:nvSpPr>
                <p:cNvPr id="2447" name="Google Shape;2447;g382062e5864_0_842"/>
                <p:cNvSpPr/>
                <p:nvPr/>
              </p:nvSpPr>
              <p:spPr>
                <a:xfrm rot="-654668">
                  <a:off x="7094274" y="1102348"/>
                  <a:ext cx="633961" cy="5847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我</a:t>
                  </a:r>
                  <a:endParaRPr/>
                </a:p>
              </p:txBody>
            </p:sp>
            <p:sp>
              <p:nvSpPr>
                <p:cNvPr id="2448" name="Google Shape;2448;g382062e5864_0_842"/>
                <p:cNvSpPr/>
                <p:nvPr/>
              </p:nvSpPr>
              <p:spPr>
                <a:xfrm>
                  <a:off x="7663532" y="1035409"/>
                  <a:ext cx="6354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4000" b="1" i="0" u="none" strike="noStrike" cap="none">
                      <a:solidFill>
                        <a:srgbClr val="FF6600"/>
                      </a:solidFill>
                      <a:latin typeface="Arial"/>
                      <a:ea typeface="Arial"/>
                      <a:cs typeface="Arial"/>
                      <a:sym typeface="Arial"/>
                    </a:rPr>
                    <a:t>愛</a:t>
                  </a:r>
                  <a:endParaRPr/>
                </a:p>
              </p:txBody>
            </p:sp>
            <p:sp>
              <p:nvSpPr>
                <p:cNvPr id="2449" name="Google Shape;2449;g382062e5864_0_842"/>
                <p:cNvSpPr/>
                <p:nvPr/>
              </p:nvSpPr>
              <p:spPr>
                <a:xfrm rot="483394">
                  <a:off x="8234177" y="1086324"/>
                  <a:ext cx="595073" cy="5847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你</a:t>
                  </a:r>
                  <a:endParaRPr/>
                </a:p>
              </p:txBody>
            </p:sp>
          </p:grpSp>
          <p:pic>
            <p:nvPicPr>
              <p:cNvPr id="2450" name="Google Shape;2450;g382062e5864_0_842"/>
              <p:cNvPicPr preferRelativeResize="0"/>
              <p:nvPr/>
            </p:nvPicPr>
            <p:blipFill rotWithShape="1">
              <a:blip r:embed="rId8">
                <a:alphaModFix/>
              </a:blip>
              <a:srcRect l="53153" t="26281" r="25811" b="52121"/>
              <a:stretch/>
            </p:blipFill>
            <p:spPr>
              <a:xfrm>
                <a:off x="9151383" y="884745"/>
                <a:ext cx="404031" cy="584776"/>
              </a:xfrm>
              <a:prstGeom prst="rect">
                <a:avLst/>
              </a:prstGeom>
              <a:noFill/>
              <a:ln>
                <a:noFill/>
              </a:ln>
            </p:spPr>
          </p:pic>
        </p:grpSp>
        <p:sp>
          <p:nvSpPr>
            <p:cNvPr id="2451" name="Google Shape;2451;g382062e5864_0_842"/>
            <p:cNvSpPr txBox="1"/>
            <p:nvPr/>
          </p:nvSpPr>
          <p:spPr>
            <a:xfrm>
              <a:off x="2699316" y="746760"/>
              <a:ext cx="4900800" cy="1367700"/>
            </a:xfrm>
            <a:prstGeom prst="rect">
              <a:avLst/>
            </a:prstGeom>
            <a:noFill/>
            <a:ln>
              <a:noFill/>
            </a:ln>
          </p:spPr>
          <p:txBody>
            <a:bodyPr spcFirstLastPara="1" wrap="square" lIns="36575" tIns="36575" rIns="36575" bIns="36575" anchor="t" anchorCtr="0">
              <a:noAutofit/>
            </a:bodyPr>
            <a:lstStyle/>
            <a:p>
              <a:pPr marL="0" marR="0" lvl="0" indent="0" algn="ctr" rtl="0">
                <a:spcBef>
                  <a:spcPts val="0"/>
                </a:spcBef>
                <a:spcAft>
                  <a:spcPts val="0"/>
                </a:spcAft>
                <a:buNone/>
              </a:pPr>
              <a:r>
                <a:rPr lang="zh-TW" sz="8000" b="1" i="0" u="none" strike="noStrike" cap="none">
                  <a:solidFill>
                    <a:srgbClr val="FFFFFF"/>
                  </a:solidFill>
                  <a:latin typeface="Arial"/>
                  <a:ea typeface="Arial"/>
                  <a:cs typeface="Arial"/>
                  <a:sym typeface="Arial"/>
                </a:rPr>
                <a:t>師情話語</a:t>
              </a:r>
              <a:endParaRPr sz="1800" b="1" i="0" u="none" strike="noStrike" cap="none">
                <a:solidFill>
                  <a:srgbClr val="FFFFFF"/>
                </a:solidFill>
                <a:latin typeface="Arial"/>
                <a:ea typeface="Arial"/>
                <a:cs typeface="Arial"/>
                <a:sym typeface="Arial"/>
              </a:endParaRPr>
            </a:p>
          </p:txBody>
        </p:sp>
      </p:grpSp>
      <p:sp>
        <p:nvSpPr>
          <p:cNvPr id="2452" name="Google Shape;2452;g382062e5864_0_842"/>
          <p:cNvSpPr/>
          <p:nvPr/>
        </p:nvSpPr>
        <p:spPr>
          <a:xfrm>
            <a:off x="4110330" y="7011126"/>
            <a:ext cx="3000900" cy="461700"/>
          </a:xfrm>
          <a:prstGeom prst="rect">
            <a:avLst/>
          </a:prstGeom>
          <a:noFill/>
          <a:ln>
            <a:noFill/>
          </a:ln>
          <a:effectLst>
            <a:outerShdw blurRad="50800" sx="1000" sy="1000" algn="ctr" rotWithShape="0">
              <a:schemeClr val="lt1"/>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8D5E2F"/>
                </a:solidFill>
                <a:latin typeface="Arial"/>
                <a:ea typeface="Arial"/>
                <a:cs typeface="Arial"/>
                <a:sym typeface="Arial"/>
              </a:rPr>
              <a:t>輔導處邀您共襄盛舉</a:t>
            </a:r>
            <a:endParaRPr sz="2400" b="0" i="0" u="none" strike="noStrike" cap="none">
              <a:solidFill>
                <a:srgbClr val="8D5E2F"/>
              </a:solidFill>
              <a:latin typeface="Calibri"/>
              <a:ea typeface="Calibri"/>
              <a:cs typeface="Calibri"/>
              <a:sym typeface="Calibri"/>
            </a:endParaRPr>
          </a:p>
        </p:txBody>
      </p:sp>
      <p:sp>
        <p:nvSpPr>
          <p:cNvPr id="2453" name="Google Shape;2453;g382062e5864_0_842"/>
          <p:cNvSpPr/>
          <p:nvPr/>
        </p:nvSpPr>
        <p:spPr>
          <a:xfrm>
            <a:off x="591127" y="1904174"/>
            <a:ext cx="9009900" cy="4463400"/>
          </a:xfrm>
          <a:prstGeom prst="rect">
            <a:avLst/>
          </a:prstGeom>
          <a:blipFill rotWithShape="1">
            <a:blip r:embed="rId9">
              <a:alphaModFix amt="20000"/>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54" name="Google Shape;2454;g382062e5864_0_842"/>
          <p:cNvSpPr txBox="1"/>
          <p:nvPr/>
        </p:nvSpPr>
        <p:spPr>
          <a:xfrm>
            <a:off x="1502084" y="2039058"/>
            <a:ext cx="1259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陳品妍</a:t>
            </a:r>
            <a:endParaRPr/>
          </a:p>
        </p:txBody>
      </p:sp>
      <p:sp>
        <p:nvSpPr>
          <p:cNvPr id="2455" name="Google Shape;2455;g382062e5864_0_842"/>
          <p:cNvSpPr txBox="1"/>
          <p:nvPr/>
        </p:nvSpPr>
        <p:spPr>
          <a:xfrm>
            <a:off x="2705664" y="2040269"/>
            <a:ext cx="72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想對</a:t>
            </a:r>
            <a:endParaRPr/>
          </a:p>
        </p:txBody>
      </p:sp>
      <p:sp>
        <p:nvSpPr>
          <p:cNvPr id="2456" name="Google Shape;2456;g382062e5864_0_842"/>
          <p:cNvSpPr txBox="1"/>
          <p:nvPr/>
        </p:nvSpPr>
        <p:spPr>
          <a:xfrm>
            <a:off x="3426875" y="2010000"/>
            <a:ext cx="1739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彭瑞玉</a:t>
            </a:r>
            <a:endParaRPr/>
          </a:p>
        </p:txBody>
      </p:sp>
      <p:sp>
        <p:nvSpPr>
          <p:cNvPr id="2457" name="Google Shape;2457;g382062e5864_0_842"/>
          <p:cNvSpPr txBox="1"/>
          <p:nvPr/>
        </p:nvSpPr>
        <p:spPr>
          <a:xfrm>
            <a:off x="4803275" y="2056193"/>
            <a:ext cx="914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老師說</a:t>
            </a:r>
            <a:endParaRPr/>
          </a:p>
        </p:txBody>
      </p:sp>
      <p:sp>
        <p:nvSpPr>
          <p:cNvPr id="2458" name="Google Shape;2458;g382062e5864_0_842"/>
          <p:cNvSpPr txBox="1"/>
          <p:nvPr/>
        </p:nvSpPr>
        <p:spPr>
          <a:xfrm>
            <a:off x="914375" y="2580500"/>
            <a:ext cx="7262400" cy="62493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zh-TW" sz="2600" dirty="0">
                <a:solidFill>
                  <a:schemeClr val="dk1"/>
                </a:solidFill>
                <a:latin typeface="DFKai-SB"/>
                <a:ea typeface="DFKai-SB"/>
                <a:cs typeface="DFKai-SB"/>
                <a:sym typeface="DFKai-SB"/>
              </a:rPr>
              <a:t>謝謝</a:t>
            </a:r>
            <a:r>
              <a:rPr lang="zh-TW" altLang="en-US" sz="2600" dirty="0">
                <a:solidFill>
                  <a:schemeClr val="dk1"/>
                </a:solidFill>
                <a:latin typeface="DFKai-SB"/>
                <a:ea typeface="DFKai-SB"/>
                <a:cs typeface="DFKai-SB"/>
                <a:sym typeface="DFKai-SB"/>
              </a:rPr>
              <a:t>您</a:t>
            </a:r>
            <a:r>
              <a:rPr lang="zh-TW" sz="2600" dirty="0">
                <a:solidFill>
                  <a:schemeClr val="dk1"/>
                </a:solidFill>
                <a:latin typeface="DFKai-SB"/>
                <a:ea typeface="DFKai-SB"/>
                <a:cs typeface="DFKai-SB"/>
                <a:sym typeface="DFKai-SB"/>
              </a:rPr>
              <a:t>一直以來辛苦管理著這個吵鬧的班級，您真的是我見過最有耐心的老師，要是我來當這個班的老師，肯定早就辭職了！雖然我覺得你也非常不想帶我們這個班，但你還是用你的溫柔包裹著我們這個班，即使大部分同學並沒有意識到，可能還覺得是理所當然，但我真的很感謝您一直以來無私的付出！您辛苦了，未來也要請多指教了！😋</a:t>
            </a:r>
            <a:endParaRPr sz="2600" dirty="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3200" dirty="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3300" dirty="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3300" dirty="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2200" dirty="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2800" dirty="0">
              <a:solidFill>
                <a:schemeClr val="dk1"/>
              </a:solidFill>
              <a:latin typeface="DFKai-SB"/>
              <a:ea typeface="DFKai-SB"/>
              <a:cs typeface="DFKai-SB"/>
              <a:sym typeface="DFKai-SB"/>
            </a:endParaRPr>
          </a:p>
          <a:p>
            <a:pPr marL="0" marR="0" lvl="0" indent="0" algn="l" rtl="0">
              <a:spcBef>
                <a:spcPts val="0"/>
              </a:spcBef>
              <a:spcAft>
                <a:spcPts val="0"/>
              </a:spcAft>
              <a:buNone/>
            </a:pPr>
            <a:endParaRPr sz="4400" dirty="0">
              <a:solidFill>
                <a:schemeClr val="dk1"/>
              </a:solidFill>
              <a:latin typeface="DFKai-SB"/>
              <a:ea typeface="DFKai-SB"/>
              <a:cs typeface="DFKai-SB"/>
              <a:sym typeface="DFKai-SB"/>
            </a:endParaRPr>
          </a:p>
        </p:txBody>
      </p:sp>
      <p:sp>
        <p:nvSpPr>
          <p:cNvPr id="2459" name="Google Shape;2459;g382062e5864_0_842"/>
          <p:cNvSpPr txBox="1"/>
          <p:nvPr/>
        </p:nvSpPr>
        <p:spPr>
          <a:xfrm>
            <a:off x="807369" y="2056193"/>
            <a:ext cx="755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Calibri"/>
                <a:ea typeface="Calibri"/>
                <a:cs typeface="Calibri"/>
                <a:sym typeface="Calibri"/>
              </a:rPr>
              <a:t>810</a:t>
            </a:r>
            <a:endParaRPr/>
          </a:p>
        </p:txBody>
      </p:sp>
      <p:pic>
        <p:nvPicPr>
          <p:cNvPr id="2460" name="Google Shape;2460;g382062e5864_0_842"/>
          <p:cNvPicPr preferRelativeResize="0"/>
          <p:nvPr/>
        </p:nvPicPr>
        <p:blipFill rotWithShape="1">
          <a:blip r:embed="rId10">
            <a:alphaModFix/>
          </a:blip>
          <a:srcRect/>
          <a:stretch/>
        </p:blipFill>
        <p:spPr>
          <a:xfrm>
            <a:off x="7669875" y="4418712"/>
            <a:ext cx="2572900" cy="257287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2464"/>
        <p:cNvGrpSpPr/>
        <p:nvPr/>
      </p:nvGrpSpPr>
      <p:grpSpPr>
        <a:xfrm>
          <a:off x="0" y="0"/>
          <a:ext cx="0" cy="0"/>
          <a:chOff x="0" y="0"/>
          <a:chExt cx="0" cy="0"/>
        </a:xfrm>
      </p:grpSpPr>
      <p:pic>
        <p:nvPicPr>
          <p:cNvPr id="2465" name="Google Shape;2465;g382062e5864_0_874" descr="未命名設計 (1)"/>
          <p:cNvPicPr preferRelativeResize="0"/>
          <p:nvPr/>
        </p:nvPicPr>
        <p:blipFill rotWithShape="1">
          <a:blip r:embed="rId3">
            <a:alphaModFix/>
          </a:blip>
          <a:srcRect r="55656" b="82022"/>
          <a:stretch/>
        </p:blipFill>
        <p:spPr>
          <a:xfrm rot="5400000">
            <a:off x="8056536" y="716276"/>
            <a:ext cx="3351558" cy="1922175"/>
          </a:xfrm>
          <a:prstGeom prst="rect">
            <a:avLst/>
          </a:prstGeom>
          <a:noFill/>
          <a:ln>
            <a:noFill/>
          </a:ln>
        </p:spPr>
      </p:pic>
      <p:pic>
        <p:nvPicPr>
          <p:cNvPr id="2466" name="Google Shape;2466;g382062e5864_0_874" descr="未命名設計 (1)"/>
          <p:cNvPicPr preferRelativeResize="0"/>
          <p:nvPr/>
        </p:nvPicPr>
        <p:blipFill rotWithShape="1">
          <a:blip r:embed="rId4">
            <a:alphaModFix/>
          </a:blip>
          <a:srcRect t="21778" r="85905" b="51350"/>
          <a:stretch/>
        </p:blipFill>
        <p:spPr>
          <a:xfrm rot="5400000">
            <a:off x="7313070" y="-902308"/>
            <a:ext cx="1065214" cy="2872999"/>
          </a:xfrm>
          <a:prstGeom prst="rect">
            <a:avLst/>
          </a:prstGeom>
          <a:noFill/>
          <a:ln>
            <a:noFill/>
          </a:ln>
        </p:spPr>
      </p:pic>
      <p:pic>
        <p:nvPicPr>
          <p:cNvPr id="2467" name="Google Shape;2467;g382062e5864_0_874" descr="未命名設計 (1)"/>
          <p:cNvPicPr preferRelativeResize="0"/>
          <p:nvPr/>
        </p:nvPicPr>
        <p:blipFill rotWithShape="1">
          <a:blip r:embed="rId5">
            <a:alphaModFix/>
          </a:blip>
          <a:srcRect t="65462" r="76096"/>
          <a:stretch/>
        </p:blipFill>
        <p:spPr>
          <a:xfrm rot="5400000">
            <a:off x="938098" y="-934920"/>
            <a:ext cx="1793877" cy="3666893"/>
          </a:xfrm>
          <a:prstGeom prst="rect">
            <a:avLst/>
          </a:prstGeom>
          <a:noFill/>
          <a:ln>
            <a:noFill/>
          </a:ln>
        </p:spPr>
      </p:pic>
      <p:pic>
        <p:nvPicPr>
          <p:cNvPr id="2468" name="Google Shape;2468;g382062e5864_0_874" descr="未命名設計 (1)"/>
          <p:cNvPicPr preferRelativeResize="0"/>
          <p:nvPr/>
        </p:nvPicPr>
        <p:blipFill rotWithShape="1">
          <a:blip r:embed="rId5">
            <a:alphaModFix/>
          </a:blip>
          <a:srcRect l="56531" b="77862"/>
          <a:stretch/>
        </p:blipFill>
        <p:spPr>
          <a:xfrm rot="5400000">
            <a:off x="7867303" y="4733578"/>
            <a:ext cx="3285352" cy="2366847"/>
          </a:xfrm>
          <a:prstGeom prst="rect">
            <a:avLst/>
          </a:prstGeom>
          <a:noFill/>
          <a:ln>
            <a:noFill/>
          </a:ln>
        </p:spPr>
      </p:pic>
      <p:pic>
        <p:nvPicPr>
          <p:cNvPr id="2469" name="Google Shape;2469;g382062e5864_0_874" descr="未命名設計 (1)"/>
          <p:cNvPicPr preferRelativeResize="0"/>
          <p:nvPr/>
        </p:nvPicPr>
        <p:blipFill rotWithShape="1">
          <a:blip r:embed="rId5">
            <a:alphaModFix/>
          </a:blip>
          <a:srcRect l="76656" t="24451" b="49074"/>
          <a:stretch/>
        </p:blipFill>
        <p:spPr>
          <a:xfrm rot="5400000">
            <a:off x="3496961" y="5262256"/>
            <a:ext cx="1764284" cy="2830552"/>
          </a:xfrm>
          <a:prstGeom prst="rect">
            <a:avLst/>
          </a:prstGeom>
          <a:noFill/>
          <a:ln>
            <a:noFill/>
          </a:ln>
        </p:spPr>
      </p:pic>
      <p:pic>
        <p:nvPicPr>
          <p:cNvPr id="2470" name="Google Shape;2470;g382062e5864_0_874" descr="未命名設計 (1)"/>
          <p:cNvPicPr preferRelativeResize="0"/>
          <p:nvPr/>
        </p:nvPicPr>
        <p:blipFill rotWithShape="1">
          <a:blip r:embed="rId5">
            <a:alphaModFix/>
          </a:blip>
          <a:srcRect l="76656" t="74917" b="-169"/>
          <a:stretch/>
        </p:blipFill>
        <p:spPr>
          <a:xfrm rot="5400000">
            <a:off x="447382" y="5342740"/>
            <a:ext cx="1764284" cy="2699792"/>
          </a:xfrm>
          <a:prstGeom prst="rect">
            <a:avLst/>
          </a:prstGeom>
          <a:noFill/>
          <a:ln>
            <a:noFill/>
          </a:ln>
        </p:spPr>
      </p:pic>
      <p:sp>
        <p:nvSpPr>
          <p:cNvPr id="2471" name="Google Shape;2471;g382062e5864_0_874"/>
          <p:cNvSpPr/>
          <p:nvPr/>
        </p:nvSpPr>
        <p:spPr>
          <a:xfrm>
            <a:off x="772459" y="184093"/>
            <a:ext cx="52821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548135"/>
                </a:solidFill>
                <a:latin typeface="Arial"/>
                <a:ea typeface="Arial"/>
                <a:cs typeface="Arial"/>
                <a:sym typeface="Arial"/>
              </a:rPr>
              <a:t>國風國中 11</a:t>
            </a:r>
            <a:r>
              <a:rPr lang="zh-TW" sz="2400">
                <a:solidFill>
                  <a:srgbClr val="548135"/>
                </a:solidFill>
              </a:rPr>
              <a:t>4</a:t>
            </a:r>
            <a:r>
              <a:rPr lang="zh-TW" sz="2400" b="0" i="0" u="none" strike="noStrike" cap="none">
                <a:solidFill>
                  <a:srgbClr val="548135"/>
                </a:solidFill>
                <a:latin typeface="Arial"/>
                <a:ea typeface="Arial"/>
                <a:cs typeface="Arial"/>
                <a:sym typeface="Arial"/>
              </a:rPr>
              <a:t>學年度 教師節感恩活動 </a:t>
            </a:r>
            <a:endParaRPr sz="2400" b="0" i="0" u="none" strike="noStrike" cap="none">
              <a:solidFill>
                <a:srgbClr val="548135"/>
              </a:solidFill>
              <a:latin typeface="Arial"/>
              <a:ea typeface="Arial"/>
              <a:cs typeface="Arial"/>
              <a:sym typeface="Arial"/>
            </a:endParaRPr>
          </a:p>
        </p:txBody>
      </p:sp>
      <p:pic>
        <p:nvPicPr>
          <p:cNvPr id="2472" name="Google Shape;2472;g382062e5864_0_874"/>
          <p:cNvPicPr preferRelativeResize="0"/>
          <p:nvPr/>
        </p:nvPicPr>
        <p:blipFill rotWithShape="1">
          <a:blip r:embed="rId6">
            <a:alphaModFix/>
          </a:blip>
          <a:srcRect/>
          <a:stretch/>
        </p:blipFill>
        <p:spPr>
          <a:xfrm>
            <a:off x="138184" y="46804"/>
            <a:ext cx="634275" cy="634275"/>
          </a:xfrm>
          <a:prstGeom prst="rect">
            <a:avLst/>
          </a:prstGeom>
          <a:noFill/>
          <a:ln>
            <a:noFill/>
          </a:ln>
        </p:spPr>
      </p:pic>
      <p:grpSp>
        <p:nvGrpSpPr>
          <p:cNvPr id="2473" name="Google Shape;2473;g382062e5864_0_874"/>
          <p:cNvGrpSpPr/>
          <p:nvPr/>
        </p:nvGrpSpPr>
        <p:grpSpPr>
          <a:xfrm>
            <a:off x="2699316" y="-113772"/>
            <a:ext cx="7543462" cy="2273808"/>
            <a:chOff x="2699316" y="-113772"/>
            <a:chExt cx="7543462" cy="2273808"/>
          </a:xfrm>
        </p:grpSpPr>
        <p:grpSp>
          <p:nvGrpSpPr>
            <p:cNvPr id="2474" name="Google Shape;2474;g382062e5864_0_874"/>
            <p:cNvGrpSpPr/>
            <p:nvPr/>
          </p:nvGrpSpPr>
          <p:grpSpPr>
            <a:xfrm>
              <a:off x="6915981" y="-113772"/>
              <a:ext cx="3326797" cy="2273808"/>
              <a:chOff x="6518494" y="19393"/>
              <a:chExt cx="3326797" cy="2273808"/>
            </a:xfrm>
          </p:grpSpPr>
          <p:pic>
            <p:nvPicPr>
              <p:cNvPr id="2475" name="Google Shape;2475;g382062e5864_0_874"/>
              <p:cNvPicPr preferRelativeResize="0"/>
              <p:nvPr/>
            </p:nvPicPr>
            <p:blipFill rotWithShape="1">
              <a:blip r:embed="rId7">
                <a:alphaModFix/>
              </a:blip>
              <a:srcRect l="21338" t="2950" r="54525" b="67453"/>
              <a:stretch/>
            </p:blipFill>
            <p:spPr>
              <a:xfrm rot="-470706">
                <a:off x="6631473" y="222277"/>
                <a:ext cx="3100840" cy="1868041"/>
              </a:xfrm>
              <a:prstGeom prst="rect">
                <a:avLst/>
              </a:prstGeom>
              <a:noFill/>
              <a:ln>
                <a:noFill/>
              </a:ln>
            </p:spPr>
          </p:pic>
          <p:grpSp>
            <p:nvGrpSpPr>
              <p:cNvPr id="2476" name="Google Shape;2476;g382062e5864_0_874"/>
              <p:cNvGrpSpPr/>
              <p:nvPr/>
            </p:nvGrpSpPr>
            <p:grpSpPr>
              <a:xfrm>
                <a:off x="7158974" y="592357"/>
                <a:ext cx="2324700" cy="1241888"/>
                <a:chOff x="6822758" y="501521"/>
                <a:chExt cx="2324700" cy="1241888"/>
              </a:xfrm>
            </p:grpSpPr>
            <p:sp>
              <p:nvSpPr>
                <p:cNvPr id="2477" name="Google Shape;2477;g382062e5864_0_874"/>
                <p:cNvSpPr txBox="1"/>
                <p:nvPr/>
              </p:nvSpPr>
              <p:spPr>
                <a:xfrm>
                  <a:off x="6822758" y="501521"/>
                  <a:ext cx="23247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大聲說出</a:t>
                  </a:r>
                  <a:endParaRPr sz="3200" b="1" i="0" u="none" strike="noStrike" cap="none">
                    <a:solidFill>
                      <a:srgbClr val="FF6600"/>
                    </a:solidFill>
                    <a:latin typeface="Arial"/>
                    <a:ea typeface="Arial"/>
                    <a:cs typeface="Arial"/>
                    <a:sym typeface="Arial"/>
                  </a:endParaRPr>
                </a:p>
              </p:txBody>
            </p:sp>
            <p:sp>
              <p:nvSpPr>
                <p:cNvPr id="2478" name="Google Shape;2478;g382062e5864_0_874"/>
                <p:cNvSpPr/>
                <p:nvPr/>
              </p:nvSpPr>
              <p:spPr>
                <a:xfrm rot="-654668">
                  <a:off x="7094274" y="1102348"/>
                  <a:ext cx="633961" cy="5847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我</a:t>
                  </a:r>
                  <a:endParaRPr/>
                </a:p>
              </p:txBody>
            </p:sp>
            <p:sp>
              <p:nvSpPr>
                <p:cNvPr id="2479" name="Google Shape;2479;g382062e5864_0_874"/>
                <p:cNvSpPr/>
                <p:nvPr/>
              </p:nvSpPr>
              <p:spPr>
                <a:xfrm>
                  <a:off x="7663532" y="1035409"/>
                  <a:ext cx="6354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4000" b="1" i="0" u="none" strike="noStrike" cap="none">
                      <a:solidFill>
                        <a:srgbClr val="FF6600"/>
                      </a:solidFill>
                      <a:latin typeface="Arial"/>
                      <a:ea typeface="Arial"/>
                      <a:cs typeface="Arial"/>
                      <a:sym typeface="Arial"/>
                    </a:rPr>
                    <a:t>愛</a:t>
                  </a:r>
                  <a:endParaRPr/>
                </a:p>
              </p:txBody>
            </p:sp>
            <p:sp>
              <p:nvSpPr>
                <p:cNvPr id="2480" name="Google Shape;2480;g382062e5864_0_874"/>
                <p:cNvSpPr/>
                <p:nvPr/>
              </p:nvSpPr>
              <p:spPr>
                <a:xfrm rot="483394">
                  <a:off x="8234177" y="1086324"/>
                  <a:ext cx="595073" cy="5847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你</a:t>
                  </a:r>
                  <a:endParaRPr/>
                </a:p>
              </p:txBody>
            </p:sp>
          </p:grpSp>
          <p:pic>
            <p:nvPicPr>
              <p:cNvPr id="2481" name="Google Shape;2481;g382062e5864_0_874"/>
              <p:cNvPicPr preferRelativeResize="0"/>
              <p:nvPr/>
            </p:nvPicPr>
            <p:blipFill rotWithShape="1">
              <a:blip r:embed="rId8">
                <a:alphaModFix/>
              </a:blip>
              <a:srcRect l="53153" t="26281" r="25811" b="52121"/>
              <a:stretch/>
            </p:blipFill>
            <p:spPr>
              <a:xfrm>
                <a:off x="9151383" y="884745"/>
                <a:ext cx="404031" cy="584776"/>
              </a:xfrm>
              <a:prstGeom prst="rect">
                <a:avLst/>
              </a:prstGeom>
              <a:noFill/>
              <a:ln>
                <a:noFill/>
              </a:ln>
            </p:spPr>
          </p:pic>
        </p:grpSp>
        <p:sp>
          <p:nvSpPr>
            <p:cNvPr id="2482" name="Google Shape;2482;g382062e5864_0_874"/>
            <p:cNvSpPr txBox="1"/>
            <p:nvPr/>
          </p:nvSpPr>
          <p:spPr>
            <a:xfrm>
              <a:off x="2699316" y="746760"/>
              <a:ext cx="4900800" cy="1367700"/>
            </a:xfrm>
            <a:prstGeom prst="rect">
              <a:avLst/>
            </a:prstGeom>
            <a:noFill/>
            <a:ln>
              <a:noFill/>
            </a:ln>
          </p:spPr>
          <p:txBody>
            <a:bodyPr spcFirstLastPara="1" wrap="square" lIns="36575" tIns="36575" rIns="36575" bIns="36575" anchor="t" anchorCtr="0">
              <a:noAutofit/>
            </a:bodyPr>
            <a:lstStyle/>
            <a:p>
              <a:pPr marL="0" marR="0" lvl="0" indent="0" algn="ctr" rtl="0">
                <a:spcBef>
                  <a:spcPts val="0"/>
                </a:spcBef>
                <a:spcAft>
                  <a:spcPts val="0"/>
                </a:spcAft>
                <a:buNone/>
              </a:pPr>
              <a:r>
                <a:rPr lang="zh-TW" sz="8000" b="1" i="0" u="none" strike="noStrike" cap="none">
                  <a:solidFill>
                    <a:srgbClr val="FFFFFF"/>
                  </a:solidFill>
                  <a:latin typeface="Arial"/>
                  <a:ea typeface="Arial"/>
                  <a:cs typeface="Arial"/>
                  <a:sym typeface="Arial"/>
                </a:rPr>
                <a:t>師情話語</a:t>
              </a:r>
              <a:endParaRPr sz="1800" b="1" i="0" u="none" strike="noStrike" cap="none">
                <a:solidFill>
                  <a:srgbClr val="FFFFFF"/>
                </a:solidFill>
                <a:latin typeface="Arial"/>
                <a:ea typeface="Arial"/>
                <a:cs typeface="Arial"/>
                <a:sym typeface="Arial"/>
              </a:endParaRPr>
            </a:p>
          </p:txBody>
        </p:sp>
      </p:grpSp>
      <p:sp>
        <p:nvSpPr>
          <p:cNvPr id="2483" name="Google Shape;2483;g382062e5864_0_874"/>
          <p:cNvSpPr/>
          <p:nvPr/>
        </p:nvSpPr>
        <p:spPr>
          <a:xfrm>
            <a:off x="4110330" y="7011126"/>
            <a:ext cx="3000900" cy="461700"/>
          </a:xfrm>
          <a:prstGeom prst="rect">
            <a:avLst/>
          </a:prstGeom>
          <a:noFill/>
          <a:ln>
            <a:noFill/>
          </a:ln>
          <a:effectLst>
            <a:outerShdw blurRad="50800" sx="1000" sy="1000" algn="ctr" rotWithShape="0">
              <a:schemeClr val="lt1"/>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8D5E2F"/>
                </a:solidFill>
                <a:latin typeface="Arial"/>
                <a:ea typeface="Arial"/>
                <a:cs typeface="Arial"/>
                <a:sym typeface="Arial"/>
              </a:rPr>
              <a:t>輔導處邀您共襄盛舉</a:t>
            </a:r>
            <a:endParaRPr sz="2400" b="0" i="0" u="none" strike="noStrike" cap="none">
              <a:solidFill>
                <a:srgbClr val="8D5E2F"/>
              </a:solidFill>
              <a:latin typeface="Calibri"/>
              <a:ea typeface="Calibri"/>
              <a:cs typeface="Calibri"/>
              <a:sym typeface="Calibri"/>
            </a:endParaRPr>
          </a:p>
        </p:txBody>
      </p:sp>
      <p:sp>
        <p:nvSpPr>
          <p:cNvPr id="2484" name="Google Shape;2484;g382062e5864_0_874"/>
          <p:cNvSpPr/>
          <p:nvPr/>
        </p:nvSpPr>
        <p:spPr>
          <a:xfrm>
            <a:off x="591127" y="1904174"/>
            <a:ext cx="9009900" cy="4463400"/>
          </a:xfrm>
          <a:prstGeom prst="rect">
            <a:avLst/>
          </a:prstGeom>
          <a:blipFill rotWithShape="1">
            <a:blip r:embed="rId9">
              <a:alphaModFix amt="20000"/>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85" name="Google Shape;2485;g382062e5864_0_874"/>
          <p:cNvSpPr txBox="1"/>
          <p:nvPr/>
        </p:nvSpPr>
        <p:spPr>
          <a:xfrm>
            <a:off x="1502084" y="2039058"/>
            <a:ext cx="1259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陳時</a:t>
            </a:r>
            <a:endParaRPr/>
          </a:p>
        </p:txBody>
      </p:sp>
      <p:sp>
        <p:nvSpPr>
          <p:cNvPr id="2486" name="Google Shape;2486;g382062e5864_0_874"/>
          <p:cNvSpPr txBox="1"/>
          <p:nvPr/>
        </p:nvSpPr>
        <p:spPr>
          <a:xfrm>
            <a:off x="2705664" y="2040269"/>
            <a:ext cx="72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想對</a:t>
            </a:r>
            <a:endParaRPr/>
          </a:p>
        </p:txBody>
      </p:sp>
      <p:sp>
        <p:nvSpPr>
          <p:cNvPr id="2487" name="Google Shape;2487;g382062e5864_0_874"/>
          <p:cNvSpPr txBox="1"/>
          <p:nvPr/>
        </p:nvSpPr>
        <p:spPr>
          <a:xfrm>
            <a:off x="3426875" y="2010000"/>
            <a:ext cx="1739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彭瑞玉</a:t>
            </a:r>
            <a:endParaRPr/>
          </a:p>
        </p:txBody>
      </p:sp>
      <p:sp>
        <p:nvSpPr>
          <p:cNvPr id="2488" name="Google Shape;2488;g382062e5864_0_874"/>
          <p:cNvSpPr txBox="1"/>
          <p:nvPr/>
        </p:nvSpPr>
        <p:spPr>
          <a:xfrm>
            <a:off x="4803275" y="2056193"/>
            <a:ext cx="914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老師說</a:t>
            </a:r>
            <a:endParaRPr/>
          </a:p>
        </p:txBody>
      </p:sp>
      <p:sp>
        <p:nvSpPr>
          <p:cNvPr id="2489" name="Google Shape;2489;g382062e5864_0_874"/>
          <p:cNvSpPr txBox="1"/>
          <p:nvPr/>
        </p:nvSpPr>
        <p:spPr>
          <a:xfrm>
            <a:off x="914375" y="2580500"/>
            <a:ext cx="7262400" cy="5355272"/>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zh-TW" sz="3100" dirty="0">
                <a:solidFill>
                  <a:schemeClr val="dk1"/>
                </a:solidFill>
                <a:latin typeface="DFKai-SB"/>
                <a:ea typeface="DFKai-SB"/>
                <a:cs typeface="DFKai-SB"/>
                <a:sym typeface="DFKai-SB"/>
              </a:rPr>
              <a:t>親愛的</a:t>
            </a:r>
            <a:r>
              <a:rPr lang="zh-TW" altLang="en-US" sz="3100" dirty="0">
                <a:solidFill>
                  <a:schemeClr val="dk1"/>
                </a:solidFill>
                <a:latin typeface="DFKai-SB"/>
                <a:ea typeface="DFKai-SB"/>
                <a:cs typeface="DFKai-SB"/>
                <a:sym typeface="DFKai-SB"/>
              </a:rPr>
              <a:t>彭瑞玉老師</a:t>
            </a:r>
            <a:endParaRPr lang="en-US" altLang="zh-TW" sz="3100" dirty="0">
              <a:solidFill>
                <a:schemeClr val="dk1"/>
              </a:solidFill>
              <a:latin typeface="DFKai-SB"/>
              <a:ea typeface="DFKai-SB"/>
              <a:cs typeface="DFKai-SB"/>
              <a:sym typeface="DFKai-SB"/>
            </a:endParaRPr>
          </a:p>
          <a:p>
            <a:pPr marL="0" lvl="0" indent="0" algn="l" rtl="0">
              <a:spcBef>
                <a:spcPts val="0"/>
              </a:spcBef>
              <a:spcAft>
                <a:spcPts val="0"/>
              </a:spcAft>
              <a:buSzPts val="1100"/>
              <a:buNone/>
            </a:pPr>
            <a:r>
              <a:rPr lang="zh-TW" sz="3100" dirty="0">
                <a:solidFill>
                  <a:schemeClr val="dk1"/>
                </a:solidFill>
                <a:latin typeface="DFKai-SB"/>
                <a:ea typeface="DFKai-SB"/>
                <a:cs typeface="DFKai-SB"/>
                <a:sym typeface="DFKai-SB"/>
              </a:rPr>
              <a:t>我們班每天都很吵，讓你每天生氣，甚至有人跟你嗆聲，我在這邊跟你說謝謝您～我們810最愛你了～教師節快樂♡♡</a:t>
            </a:r>
            <a:endParaRPr sz="3100" dirty="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2600" dirty="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3200" dirty="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3300" dirty="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3300" dirty="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2200" dirty="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2800" dirty="0">
              <a:solidFill>
                <a:schemeClr val="dk1"/>
              </a:solidFill>
              <a:latin typeface="DFKai-SB"/>
              <a:ea typeface="DFKai-SB"/>
              <a:cs typeface="DFKai-SB"/>
              <a:sym typeface="DFKai-SB"/>
            </a:endParaRPr>
          </a:p>
          <a:p>
            <a:pPr marL="0" marR="0" lvl="0" indent="0" algn="l" rtl="0">
              <a:spcBef>
                <a:spcPts val="0"/>
              </a:spcBef>
              <a:spcAft>
                <a:spcPts val="0"/>
              </a:spcAft>
              <a:buNone/>
            </a:pPr>
            <a:endParaRPr sz="4400" dirty="0">
              <a:solidFill>
                <a:schemeClr val="dk1"/>
              </a:solidFill>
              <a:latin typeface="DFKai-SB"/>
              <a:ea typeface="DFKai-SB"/>
              <a:cs typeface="DFKai-SB"/>
              <a:sym typeface="DFKai-SB"/>
            </a:endParaRPr>
          </a:p>
        </p:txBody>
      </p:sp>
      <p:sp>
        <p:nvSpPr>
          <p:cNvPr id="2490" name="Google Shape;2490;g382062e5864_0_874"/>
          <p:cNvSpPr txBox="1"/>
          <p:nvPr/>
        </p:nvSpPr>
        <p:spPr>
          <a:xfrm>
            <a:off x="807369" y="2056193"/>
            <a:ext cx="755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Calibri"/>
                <a:ea typeface="Calibri"/>
                <a:cs typeface="Calibri"/>
                <a:sym typeface="Calibri"/>
              </a:rPr>
              <a:t>810</a:t>
            </a:r>
            <a:endParaRPr/>
          </a:p>
        </p:txBody>
      </p:sp>
      <p:pic>
        <p:nvPicPr>
          <p:cNvPr id="2491" name="Google Shape;2491;g382062e5864_0_874"/>
          <p:cNvPicPr preferRelativeResize="0"/>
          <p:nvPr/>
        </p:nvPicPr>
        <p:blipFill rotWithShape="1">
          <a:blip r:embed="rId10">
            <a:alphaModFix/>
          </a:blip>
          <a:srcRect/>
          <a:stretch/>
        </p:blipFill>
        <p:spPr>
          <a:xfrm>
            <a:off x="7669875" y="4418712"/>
            <a:ext cx="2572900" cy="257287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2495"/>
        <p:cNvGrpSpPr/>
        <p:nvPr/>
      </p:nvGrpSpPr>
      <p:grpSpPr>
        <a:xfrm>
          <a:off x="0" y="0"/>
          <a:ext cx="0" cy="0"/>
          <a:chOff x="0" y="0"/>
          <a:chExt cx="0" cy="0"/>
        </a:xfrm>
      </p:grpSpPr>
      <p:pic>
        <p:nvPicPr>
          <p:cNvPr id="2496" name="Google Shape;2496;g382062e5864_0_906" descr="未命名設計 (1)"/>
          <p:cNvPicPr preferRelativeResize="0"/>
          <p:nvPr/>
        </p:nvPicPr>
        <p:blipFill rotWithShape="1">
          <a:blip r:embed="rId3">
            <a:alphaModFix/>
          </a:blip>
          <a:srcRect r="55656" b="82022"/>
          <a:stretch/>
        </p:blipFill>
        <p:spPr>
          <a:xfrm rot="5400000">
            <a:off x="8056536" y="716276"/>
            <a:ext cx="3351558" cy="1922175"/>
          </a:xfrm>
          <a:prstGeom prst="rect">
            <a:avLst/>
          </a:prstGeom>
          <a:noFill/>
          <a:ln>
            <a:noFill/>
          </a:ln>
        </p:spPr>
      </p:pic>
      <p:pic>
        <p:nvPicPr>
          <p:cNvPr id="2497" name="Google Shape;2497;g382062e5864_0_906" descr="未命名設計 (1)"/>
          <p:cNvPicPr preferRelativeResize="0"/>
          <p:nvPr/>
        </p:nvPicPr>
        <p:blipFill rotWithShape="1">
          <a:blip r:embed="rId4">
            <a:alphaModFix/>
          </a:blip>
          <a:srcRect t="21778" r="85905" b="51350"/>
          <a:stretch/>
        </p:blipFill>
        <p:spPr>
          <a:xfrm rot="5400000">
            <a:off x="7313070" y="-902308"/>
            <a:ext cx="1065214" cy="2872999"/>
          </a:xfrm>
          <a:prstGeom prst="rect">
            <a:avLst/>
          </a:prstGeom>
          <a:noFill/>
          <a:ln>
            <a:noFill/>
          </a:ln>
        </p:spPr>
      </p:pic>
      <p:pic>
        <p:nvPicPr>
          <p:cNvPr id="2498" name="Google Shape;2498;g382062e5864_0_906" descr="未命名設計 (1)"/>
          <p:cNvPicPr preferRelativeResize="0"/>
          <p:nvPr/>
        </p:nvPicPr>
        <p:blipFill rotWithShape="1">
          <a:blip r:embed="rId5">
            <a:alphaModFix/>
          </a:blip>
          <a:srcRect t="65462" r="76096"/>
          <a:stretch/>
        </p:blipFill>
        <p:spPr>
          <a:xfrm rot="5400000">
            <a:off x="938098" y="-934920"/>
            <a:ext cx="1793877" cy="3666893"/>
          </a:xfrm>
          <a:prstGeom prst="rect">
            <a:avLst/>
          </a:prstGeom>
          <a:noFill/>
          <a:ln>
            <a:noFill/>
          </a:ln>
        </p:spPr>
      </p:pic>
      <p:pic>
        <p:nvPicPr>
          <p:cNvPr id="2499" name="Google Shape;2499;g382062e5864_0_906" descr="未命名設計 (1)"/>
          <p:cNvPicPr preferRelativeResize="0"/>
          <p:nvPr/>
        </p:nvPicPr>
        <p:blipFill rotWithShape="1">
          <a:blip r:embed="rId5">
            <a:alphaModFix/>
          </a:blip>
          <a:srcRect l="56531" b="77862"/>
          <a:stretch/>
        </p:blipFill>
        <p:spPr>
          <a:xfrm rot="5400000">
            <a:off x="7867303" y="4733578"/>
            <a:ext cx="3285352" cy="2366847"/>
          </a:xfrm>
          <a:prstGeom prst="rect">
            <a:avLst/>
          </a:prstGeom>
          <a:noFill/>
          <a:ln>
            <a:noFill/>
          </a:ln>
        </p:spPr>
      </p:pic>
      <p:pic>
        <p:nvPicPr>
          <p:cNvPr id="2500" name="Google Shape;2500;g382062e5864_0_906" descr="未命名設計 (1)"/>
          <p:cNvPicPr preferRelativeResize="0"/>
          <p:nvPr/>
        </p:nvPicPr>
        <p:blipFill rotWithShape="1">
          <a:blip r:embed="rId5">
            <a:alphaModFix/>
          </a:blip>
          <a:srcRect l="76656" t="24451" b="49074"/>
          <a:stretch/>
        </p:blipFill>
        <p:spPr>
          <a:xfrm rot="5400000">
            <a:off x="3496961" y="5262256"/>
            <a:ext cx="1764284" cy="2830552"/>
          </a:xfrm>
          <a:prstGeom prst="rect">
            <a:avLst/>
          </a:prstGeom>
          <a:noFill/>
          <a:ln>
            <a:noFill/>
          </a:ln>
        </p:spPr>
      </p:pic>
      <p:pic>
        <p:nvPicPr>
          <p:cNvPr id="2501" name="Google Shape;2501;g382062e5864_0_906" descr="未命名設計 (1)"/>
          <p:cNvPicPr preferRelativeResize="0"/>
          <p:nvPr/>
        </p:nvPicPr>
        <p:blipFill rotWithShape="1">
          <a:blip r:embed="rId5">
            <a:alphaModFix/>
          </a:blip>
          <a:srcRect l="76656" t="74917" b="-169"/>
          <a:stretch/>
        </p:blipFill>
        <p:spPr>
          <a:xfrm rot="5400000">
            <a:off x="447382" y="5342740"/>
            <a:ext cx="1764284" cy="2699792"/>
          </a:xfrm>
          <a:prstGeom prst="rect">
            <a:avLst/>
          </a:prstGeom>
          <a:noFill/>
          <a:ln>
            <a:noFill/>
          </a:ln>
        </p:spPr>
      </p:pic>
      <p:sp>
        <p:nvSpPr>
          <p:cNvPr id="2502" name="Google Shape;2502;g382062e5864_0_906"/>
          <p:cNvSpPr/>
          <p:nvPr/>
        </p:nvSpPr>
        <p:spPr>
          <a:xfrm>
            <a:off x="772459" y="184093"/>
            <a:ext cx="52821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548135"/>
                </a:solidFill>
                <a:latin typeface="Arial"/>
                <a:ea typeface="Arial"/>
                <a:cs typeface="Arial"/>
                <a:sym typeface="Arial"/>
              </a:rPr>
              <a:t>國風國中 11</a:t>
            </a:r>
            <a:r>
              <a:rPr lang="zh-TW" sz="2400">
                <a:solidFill>
                  <a:srgbClr val="548135"/>
                </a:solidFill>
              </a:rPr>
              <a:t>4</a:t>
            </a:r>
            <a:r>
              <a:rPr lang="zh-TW" sz="2400" b="0" i="0" u="none" strike="noStrike" cap="none">
                <a:solidFill>
                  <a:srgbClr val="548135"/>
                </a:solidFill>
                <a:latin typeface="Arial"/>
                <a:ea typeface="Arial"/>
                <a:cs typeface="Arial"/>
                <a:sym typeface="Arial"/>
              </a:rPr>
              <a:t>學年度 教師節感恩活動 </a:t>
            </a:r>
            <a:endParaRPr sz="2400" b="0" i="0" u="none" strike="noStrike" cap="none">
              <a:solidFill>
                <a:srgbClr val="548135"/>
              </a:solidFill>
              <a:latin typeface="Arial"/>
              <a:ea typeface="Arial"/>
              <a:cs typeface="Arial"/>
              <a:sym typeface="Arial"/>
            </a:endParaRPr>
          </a:p>
        </p:txBody>
      </p:sp>
      <p:pic>
        <p:nvPicPr>
          <p:cNvPr id="2503" name="Google Shape;2503;g382062e5864_0_906"/>
          <p:cNvPicPr preferRelativeResize="0"/>
          <p:nvPr/>
        </p:nvPicPr>
        <p:blipFill rotWithShape="1">
          <a:blip r:embed="rId6">
            <a:alphaModFix/>
          </a:blip>
          <a:srcRect/>
          <a:stretch/>
        </p:blipFill>
        <p:spPr>
          <a:xfrm>
            <a:off x="138184" y="46804"/>
            <a:ext cx="634275" cy="634275"/>
          </a:xfrm>
          <a:prstGeom prst="rect">
            <a:avLst/>
          </a:prstGeom>
          <a:noFill/>
          <a:ln>
            <a:noFill/>
          </a:ln>
        </p:spPr>
      </p:pic>
      <p:grpSp>
        <p:nvGrpSpPr>
          <p:cNvPr id="2504" name="Google Shape;2504;g382062e5864_0_906"/>
          <p:cNvGrpSpPr/>
          <p:nvPr/>
        </p:nvGrpSpPr>
        <p:grpSpPr>
          <a:xfrm>
            <a:off x="2699316" y="-113772"/>
            <a:ext cx="7543462" cy="2273808"/>
            <a:chOff x="2699316" y="-113772"/>
            <a:chExt cx="7543462" cy="2273808"/>
          </a:xfrm>
        </p:grpSpPr>
        <p:grpSp>
          <p:nvGrpSpPr>
            <p:cNvPr id="2505" name="Google Shape;2505;g382062e5864_0_906"/>
            <p:cNvGrpSpPr/>
            <p:nvPr/>
          </p:nvGrpSpPr>
          <p:grpSpPr>
            <a:xfrm>
              <a:off x="6915981" y="-113772"/>
              <a:ext cx="3326797" cy="2273808"/>
              <a:chOff x="6518494" y="19393"/>
              <a:chExt cx="3326797" cy="2273808"/>
            </a:xfrm>
          </p:grpSpPr>
          <p:pic>
            <p:nvPicPr>
              <p:cNvPr id="2506" name="Google Shape;2506;g382062e5864_0_906"/>
              <p:cNvPicPr preferRelativeResize="0"/>
              <p:nvPr/>
            </p:nvPicPr>
            <p:blipFill rotWithShape="1">
              <a:blip r:embed="rId7">
                <a:alphaModFix/>
              </a:blip>
              <a:srcRect l="21338" t="2950" r="54525" b="67453"/>
              <a:stretch/>
            </p:blipFill>
            <p:spPr>
              <a:xfrm rot="-470706">
                <a:off x="6631473" y="222277"/>
                <a:ext cx="3100840" cy="1868041"/>
              </a:xfrm>
              <a:prstGeom prst="rect">
                <a:avLst/>
              </a:prstGeom>
              <a:noFill/>
              <a:ln>
                <a:noFill/>
              </a:ln>
            </p:spPr>
          </p:pic>
          <p:grpSp>
            <p:nvGrpSpPr>
              <p:cNvPr id="2507" name="Google Shape;2507;g382062e5864_0_906"/>
              <p:cNvGrpSpPr/>
              <p:nvPr/>
            </p:nvGrpSpPr>
            <p:grpSpPr>
              <a:xfrm>
                <a:off x="7158974" y="592357"/>
                <a:ext cx="2324700" cy="1241888"/>
                <a:chOff x="6822758" y="501521"/>
                <a:chExt cx="2324700" cy="1241888"/>
              </a:xfrm>
            </p:grpSpPr>
            <p:sp>
              <p:nvSpPr>
                <p:cNvPr id="2508" name="Google Shape;2508;g382062e5864_0_906"/>
                <p:cNvSpPr txBox="1"/>
                <p:nvPr/>
              </p:nvSpPr>
              <p:spPr>
                <a:xfrm>
                  <a:off x="6822758" y="501521"/>
                  <a:ext cx="23247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大聲說出</a:t>
                  </a:r>
                  <a:endParaRPr sz="3200" b="1" i="0" u="none" strike="noStrike" cap="none">
                    <a:solidFill>
                      <a:srgbClr val="FF6600"/>
                    </a:solidFill>
                    <a:latin typeface="Arial"/>
                    <a:ea typeface="Arial"/>
                    <a:cs typeface="Arial"/>
                    <a:sym typeface="Arial"/>
                  </a:endParaRPr>
                </a:p>
              </p:txBody>
            </p:sp>
            <p:sp>
              <p:nvSpPr>
                <p:cNvPr id="2509" name="Google Shape;2509;g382062e5864_0_906"/>
                <p:cNvSpPr/>
                <p:nvPr/>
              </p:nvSpPr>
              <p:spPr>
                <a:xfrm rot="-654668">
                  <a:off x="7094274" y="1102348"/>
                  <a:ext cx="633961" cy="5847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我</a:t>
                  </a:r>
                  <a:endParaRPr/>
                </a:p>
              </p:txBody>
            </p:sp>
            <p:sp>
              <p:nvSpPr>
                <p:cNvPr id="2510" name="Google Shape;2510;g382062e5864_0_906"/>
                <p:cNvSpPr/>
                <p:nvPr/>
              </p:nvSpPr>
              <p:spPr>
                <a:xfrm>
                  <a:off x="7663532" y="1035409"/>
                  <a:ext cx="6354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4000" b="1" i="0" u="none" strike="noStrike" cap="none">
                      <a:solidFill>
                        <a:srgbClr val="FF6600"/>
                      </a:solidFill>
                      <a:latin typeface="Arial"/>
                      <a:ea typeface="Arial"/>
                      <a:cs typeface="Arial"/>
                      <a:sym typeface="Arial"/>
                    </a:rPr>
                    <a:t>愛</a:t>
                  </a:r>
                  <a:endParaRPr/>
                </a:p>
              </p:txBody>
            </p:sp>
            <p:sp>
              <p:nvSpPr>
                <p:cNvPr id="2511" name="Google Shape;2511;g382062e5864_0_906"/>
                <p:cNvSpPr/>
                <p:nvPr/>
              </p:nvSpPr>
              <p:spPr>
                <a:xfrm rot="483394">
                  <a:off x="8234177" y="1086324"/>
                  <a:ext cx="595073" cy="5847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你</a:t>
                  </a:r>
                  <a:endParaRPr/>
                </a:p>
              </p:txBody>
            </p:sp>
          </p:grpSp>
          <p:pic>
            <p:nvPicPr>
              <p:cNvPr id="2512" name="Google Shape;2512;g382062e5864_0_906"/>
              <p:cNvPicPr preferRelativeResize="0"/>
              <p:nvPr/>
            </p:nvPicPr>
            <p:blipFill rotWithShape="1">
              <a:blip r:embed="rId8">
                <a:alphaModFix/>
              </a:blip>
              <a:srcRect l="53153" t="26281" r="25811" b="52121"/>
              <a:stretch/>
            </p:blipFill>
            <p:spPr>
              <a:xfrm>
                <a:off x="9151383" y="884745"/>
                <a:ext cx="404031" cy="584776"/>
              </a:xfrm>
              <a:prstGeom prst="rect">
                <a:avLst/>
              </a:prstGeom>
              <a:noFill/>
              <a:ln>
                <a:noFill/>
              </a:ln>
            </p:spPr>
          </p:pic>
        </p:grpSp>
        <p:sp>
          <p:nvSpPr>
            <p:cNvPr id="2513" name="Google Shape;2513;g382062e5864_0_906"/>
            <p:cNvSpPr txBox="1"/>
            <p:nvPr/>
          </p:nvSpPr>
          <p:spPr>
            <a:xfrm>
              <a:off x="2699316" y="746760"/>
              <a:ext cx="4900800" cy="1367700"/>
            </a:xfrm>
            <a:prstGeom prst="rect">
              <a:avLst/>
            </a:prstGeom>
            <a:noFill/>
            <a:ln>
              <a:noFill/>
            </a:ln>
          </p:spPr>
          <p:txBody>
            <a:bodyPr spcFirstLastPara="1" wrap="square" lIns="36575" tIns="36575" rIns="36575" bIns="36575" anchor="t" anchorCtr="0">
              <a:noAutofit/>
            </a:bodyPr>
            <a:lstStyle/>
            <a:p>
              <a:pPr marL="0" marR="0" lvl="0" indent="0" algn="ctr" rtl="0">
                <a:spcBef>
                  <a:spcPts val="0"/>
                </a:spcBef>
                <a:spcAft>
                  <a:spcPts val="0"/>
                </a:spcAft>
                <a:buNone/>
              </a:pPr>
              <a:r>
                <a:rPr lang="zh-TW" sz="8000" b="1" i="0" u="none" strike="noStrike" cap="none">
                  <a:solidFill>
                    <a:srgbClr val="FFFFFF"/>
                  </a:solidFill>
                  <a:latin typeface="Arial"/>
                  <a:ea typeface="Arial"/>
                  <a:cs typeface="Arial"/>
                  <a:sym typeface="Arial"/>
                </a:rPr>
                <a:t>師情話語</a:t>
              </a:r>
              <a:endParaRPr sz="1800" b="1" i="0" u="none" strike="noStrike" cap="none">
                <a:solidFill>
                  <a:srgbClr val="FFFFFF"/>
                </a:solidFill>
                <a:latin typeface="Arial"/>
                <a:ea typeface="Arial"/>
                <a:cs typeface="Arial"/>
                <a:sym typeface="Arial"/>
              </a:endParaRPr>
            </a:p>
          </p:txBody>
        </p:sp>
      </p:grpSp>
      <p:sp>
        <p:nvSpPr>
          <p:cNvPr id="2514" name="Google Shape;2514;g382062e5864_0_906"/>
          <p:cNvSpPr/>
          <p:nvPr/>
        </p:nvSpPr>
        <p:spPr>
          <a:xfrm>
            <a:off x="4110330" y="7011126"/>
            <a:ext cx="3000900" cy="461700"/>
          </a:xfrm>
          <a:prstGeom prst="rect">
            <a:avLst/>
          </a:prstGeom>
          <a:noFill/>
          <a:ln>
            <a:noFill/>
          </a:ln>
          <a:effectLst>
            <a:outerShdw blurRad="50800" sx="1000" sy="1000" algn="ctr" rotWithShape="0">
              <a:schemeClr val="lt1"/>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8D5E2F"/>
                </a:solidFill>
                <a:latin typeface="Arial"/>
                <a:ea typeface="Arial"/>
                <a:cs typeface="Arial"/>
                <a:sym typeface="Arial"/>
              </a:rPr>
              <a:t>輔導處邀您共襄盛舉</a:t>
            </a:r>
            <a:endParaRPr sz="2400" b="0" i="0" u="none" strike="noStrike" cap="none">
              <a:solidFill>
                <a:srgbClr val="8D5E2F"/>
              </a:solidFill>
              <a:latin typeface="Calibri"/>
              <a:ea typeface="Calibri"/>
              <a:cs typeface="Calibri"/>
              <a:sym typeface="Calibri"/>
            </a:endParaRPr>
          </a:p>
        </p:txBody>
      </p:sp>
      <p:sp>
        <p:nvSpPr>
          <p:cNvPr id="2515" name="Google Shape;2515;g382062e5864_0_906"/>
          <p:cNvSpPr/>
          <p:nvPr/>
        </p:nvSpPr>
        <p:spPr>
          <a:xfrm>
            <a:off x="591127" y="1904174"/>
            <a:ext cx="9009900" cy="4463400"/>
          </a:xfrm>
          <a:prstGeom prst="rect">
            <a:avLst/>
          </a:prstGeom>
          <a:blipFill rotWithShape="1">
            <a:blip r:embed="rId9">
              <a:alphaModFix amt="20000"/>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16" name="Google Shape;2516;g382062e5864_0_906"/>
          <p:cNvSpPr txBox="1"/>
          <p:nvPr/>
        </p:nvSpPr>
        <p:spPr>
          <a:xfrm>
            <a:off x="1502084" y="2039058"/>
            <a:ext cx="1259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康語恩</a:t>
            </a:r>
            <a:endParaRPr/>
          </a:p>
        </p:txBody>
      </p:sp>
      <p:sp>
        <p:nvSpPr>
          <p:cNvPr id="2517" name="Google Shape;2517;g382062e5864_0_906"/>
          <p:cNvSpPr txBox="1"/>
          <p:nvPr/>
        </p:nvSpPr>
        <p:spPr>
          <a:xfrm>
            <a:off x="2705664" y="2040269"/>
            <a:ext cx="72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想對</a:t>
            </a:r>
            <a:endParaRPr/>
          </a:p>
        </p:txBody>
      </p:sp>
      <p:sp>
        <p:nvSpPr>
          <p:cNvPr id="2518" name="Google Shape;2518;g382062e5864_0_906"/>
          <p:cNvSpPr txBox="1"/>
          <p:nvPr/>
        </p:nvSpPr>
        <p:spPr>
          <a:xfrm>
            <a:off x="3426875" y="2010000"/>
            <a:ext cx="1739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吳姿嫻</a:t>
            </a:r>
            <a:endParaRPr/>
          </a:p>
        </p:txBody>
      </p:sp>
      <p:sp>
        <p:nvSpPr>
          <p:cNvPr id="2519" name="Google Shape;2519;g382062e5864_0_906"/>
          <p:cNvSpPr txBox="1"/>
          <p:nvPr/>
        </p:nvSpPr>
        <p:spPr>
          <a:xfrm>
            <a:off x="4803275" y="2056193"/>
            <a:ext cx="914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老師說</a:t>
            </a:r>
            <a:endParaRPr/>
          </a:p>
        </p:txBody>
      </p:sp>
      <p:sp>
        <p:nvSpPr>
          <p:cNvPr id="2520" name="Google Shape;2520;g382062e5864_0_906"/>
          <p:cNvSpPr txBox="1"/>
          <p:nvPr/>
        </p:nvSpPr>
        <p:spPr>
          <a:xfrm>
            <a:off x="914375" y="2580500"/>
            <a:ext cx="7262400" cy="67110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zh-TW" sz="2700">
                <a:solidFill>
                  <a:schemeClr val="dk1"/>
                </a:solidFill>
                <a:latin typeface="DFKai-SB"/>
                <a:ea typeface="DFKai-SB"/>
                <a:cs typeface="DFKai-SB"/>
                <a:sym typeface="DFKai-SB"/>
              </a:rPr>
              <a:t>謝謝您平時雖然嚴格要求我們，但我們知道這是為了我們好，每次上課您都認真教導，每個細節都不放過，每次生活中您也關心我們，提醒我們改正錯誤。當我們犯錯時，您嚴肅但耐心；當我們努力時，您肯定鼓勵我們。您的嚴格讓我們懂得責任和努力，也讓班級更加團結。我們慢慢學會認真和自律，因為有您我們才一步步成長變得更棒。</a:t>
            </a:r>
            <a:endParaRPr sz="27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22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32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33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33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22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2800">
              <a:solidFill>
                <a:schemeClr val="dk1"/>
              </a:solidFill>
              <a:latin typeface="DFKai-SB"/>
              <a:ea typeface="DFKai-SB"/>
              <a:cs typeface="DFKai-SB"/>
              <a:sym typeface="DFKai-SB"/>
            </a:endParaRPr>
          </a:p>
          <a:p>
            <a:pPr marL="0" marR="0" lvl="0" indent="0" algn="l" rtl="0">
              <a:spcBef>
                <a:spcPts val="0"/>
              </a:spcBef>
              <a:spcAft>
                <a:spcPts val="0"/>
              </a:spcAft>
              <a:buNone/>
            </a:pPr>
            <a:endParaRPr sz="4400">
              <a:solidFill>
                <a:schemeClr val="dk1"/>
              </a:solidFill>
              <a:latin typeface="DFKai-SB"/>
              <a:ea typeface="DFKai-SB"/>
              <a:cs typeface="DFKai-SB"/>
              <a:sym typeface="DFKai-SB"/>
            </a:endParaRPr>
          </a:p>
        </p:txBody>
      </p:sp>
      <p:sp>
        <p:nvSpPr>
          <p:cNvPr id="2521" name="Google Shape;2521;g382062e5864_0_906"/>
          <p:cNvSpPr txBox="1"/>
          <p:nvPr/>
        </p:nvSpPr>
        <p:spPr>
          <a:xfrm>
            <a:off x="807369" y="2056193"/>
            <a:ext cx="755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Calibri"/>
                <a:ea typeface="Calibri"/>
                <a:cs typeface="Calibri"/>
                <a:sym typeface="Calibri"/>
              </a:rPr>
              <a:t>907</a:t>
            </a:r>
            <a:endParaRPr/>
          </a:p>
        </p:txBody>
      </p:sp>
      <p:pic>
        <p:nvPicPr>
          <p:cNvPr id="2522" name="Google Shape;2522;g382062e5864_0_906"/>
          <p:cNvPicPr preferRelativeResize="0"/>
          <p:nvPr/>
        </p:nvPicPr>
        <p:blipFill rotWithShape="1">
          <a:blip r:embed="rId10">
            <a:alphaModFix/>
          </a:blip>
          <a:srcRect/>
          <a:stretch/>
        </p:blipFill>
        <p:spPr>
          <a:xfrm>
            <a:off x="7669875" y="4418712"/>
            <a:ext cx="2572900" cy="257287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pic>
        <p:nvPicPr>
          <p:cNvPr id="296" name="Google Shape;296;g382062e5864_0_3437" descr="未命名設計 (1)"/>
          <p:cNvPicPr preferRelativeResize="0"/>
          <p:nvPr/>
        </p:nvPicPr>
        <p:blipFill rotWithShape="1">
          <a:blip r:embed="rId3">
            <a:alphaModFix/>
          </a:blip>
          <a:srcRect r="55656" b="82022"/>
          <a:stretch/>
        </p:blipFill>
        <p:spPr>
          <a:xfrm rot="5400000">
            <a:off x="8056536" y="716276"/>
            <a:ext cx="3351558" cy="1922175"/>
          </a:xfrm>
          <a:prstGeom prst="rect">
            <a:avLst/>
          </a:prstGeom>
          <a:noFill/>
          <a:ln>
            <a:noFill/>
          </a:ln>
        </p:spPr>
      </p:pic>
      <p:pic>
        <p:nvPicPr>
          <p:cNvPr id="297" name="Google Shape;297;g382062e5864_0_3437" descr="未命名設計 (1)"/>
          <p:cNvPicPr preferRelativeResize="0"/>
          <p:nvPr/>
        </p:nvPicPr>
        <p:blipFill rotWithShape="1">
          <a:blip r:embed="rId4">
            <a:alphaModFix/>
          </a:blip>
          <a:srcRect t="21778" r="85905" b="51350"/>
          <a:stretch/>
        </p:blipFill>
        <p:spPr>
          <a:xfrm rot="5400000">
            <a:off x="7313070" y="-902308"/>
            <a:ext cx="1065214" cy="2872999"/>
          </a:xfrm>
          <a:prstGeom prst="rect">
            <a:avLst/>
          </a:prstGeom>
          <a:noFill/>
          <a:ln>
            <a:noFill/>
          </a:ln>
        </p:spPr>
      </p:pic>
      <p:pic>
        <p:nvPicPr>
          <p:cNvPr id="298" name="Google Shape;298;g382062e5864_0_3437" descr="未命名設計 (1)"/>
          <p:cNvPicPr preferRelativeResize="0"/>
          <p:nvPr/>
        </p:nvPicPr>
        <p:blipFill rotWithShape="1">
          <a:blip r:embed="rId5">
            <a:alphaModFix/>
          </a:blip>
          <a:srcRect t="65462" r="76096"/>
          <a:stretch/>
        </p:blipFill>
        <p:spPr>
          <a:xfrm rot="5400000">
            <a:off x="938098" y="-934920"/>
            <a:ext cx="1793877" cy="3666893"/>
          </a:xfrm>
          <a:prstGeom prst="rect">
            <a:avLst/>
          </a:prstGeom>
          <a:noFill/>
          <a:ln>
            <a:noFill/>
          </a:ln>
        </p:spPr>
      </p:pic>
      <p:pic>
        <p:nvPicPr>
          <p:cNvPr id="299" name="Google Shape;299;g382062e5864_0_3437" descr="未命名設計 (1)"/>
          <p:cNvPicPr preferRelativeResize="0"/>
          <p:nvPr/>
        </p:nvPicPr>
        <p:blipFill rotWithShape="1">
          <a:blip r:embed="rId5">
            <a:alphaModFix/>
          </a:blip>
          <a:srcRect l="56531" b="77862"/>
          <a:stretch/>
        </p:blipFill>
        <p:spPr>
          <a:xfrm rot="5400000">
            <a:off x="7867303" y="4733578"/>
            <a:ext cx="3285352" cy="2366847"/>
          </a:xfrm>
          <a:prstGeom prst="rect">
            <a:avLst/>
          </a:prstGeom>
          <a:noFill/>
          <a:ln>
            <a:noFill/>
          </a:ln>
        </p:spPr>
      </p:pic>
      <p:pic>
        <p:nvPicPr>
          <p:cNvPr id="300" name="Google Shape;300;g382062e5864_0_3437" descr="未命名設計 (1)"/>
          <p:cNvPicPr preferRelativeResize="0"/>
          <p:nvPr/>
        </p:nvPicPr>
        <p:blipFill rotWithShape="1">
          <a:blip r:embed="rId5">
            <a:alphaModFix/>
          </a:blip>
          <a:srcRect l="76656" t="24451" b="49074"/>
          <a:stretch/>
        </p:blipFill>
        <p:spPr>
          <a:xfrm rot="5400000">
            <a:off x="3496961" y="5262256"/>
            <a:ext cx="1764284" cy="2830552"/>
          </a:xfrm>
          <a:prstGeom prst="rect">
            <a:avLst/>
          </a:prstGeom>
          <a:noFill/>
          <a:ln>
            <a:noFill/>
          </a:ln>
        </p:spPr>
      </p:pic>
      <p:pic>
        <p:nvPicPr>
          <p:cNvPr id="301" name="Google Shape;301;g382062e5864_0_3437" descr="未命名設計 (1)"/>
          <p:cNvPicPr preferRelativeResize="0"/>
          <p:nvPr/>
        </p:nvPicPr>
        <p:blipFill rotWithShape="1">
          <a:blip r:embed="rId5">
            <a:alphaModFix/>
          </a:blip>
          <a:srcRect l="76656" t="74917" b="-169"/>
          <a:stretch/>
        </p:blipFill>
        <p:spPr>
          <a:xfrm rot="5400000">
            <a:off x="447382" y="5342740"/>
            <a:ext cx="1764284" cy="2699792"/>
          </a:xfrm>
          <a:prstGeom prst="rect">
            <a:avLst/>
          </a:prstGeom>
          <a:noFill/>
          <a:ln>
            <a:noFill/>
          </a:ln>
        </p:spPr>
      </p:pic>
      <p:sp>
        <p:nvSpPr>
          <p:cNvPr id="302" name="Google Shape;302;g382062e5864_0_3437"/>
          <p:cNvSpPr/>
          <p:nvPr/>
        </p:nvSpPr>
        <p:spPr>
          <a:xfrm>
            <a:off x="772459" y="184093"/>
            <a:ext cx="52821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548135"/>
                </a:solidFill>
                <a:latin typeface="Arial"/>
                <a:ea typeface="Arial"/>
                <a:cs typeface="Arial"/>
                <a:sym typeface="Arial"/>
              </a:rPr>
              <a:t>國風國中 11</a:t>
            </a:r>
            <a:r>
              <a:rPr lang="zh-TW" sz="2400">
                <a:solidFill>
                  <a:srgbClr val="548135"/>
                </a:solidFill>
              </a:rPr>
              <a:t>4</a:t>
            </a:r>
            <a:r>
              <a:rPr lang="zh-TW" sz="2400" b="0" i="0" u="none" strike="noStrike" cap="none">
                <a:solidFill>
                  <a:srgbClr val="548135"/>
                </a:solidFill>
                <a:latin typeface="Arial"/>
                <a:ea typeface="Arial"/>
                <a:cs typeface="Arial"/>
                <a:sym typeface="Arial"/>
              </a:rPr>
              <a:t>學年度 教師節感恩活動 </a:t>
            </a:r>
            <a:endParaRPr sz="2400" b="0" i="0" u="none" strike="noStrike" cap="none">
              <a:solidFill>
                <a:srgbClr val="548135"/>
              </a:solidFill>
              <a:latin typeface="Arial"/>
              <a:ea typeface="Arial"/>
              <a:cs typeface="Arial"/>
              <a:sym typeface="Arial"/>
            </a:endParaRPr>
          </a:p>
        </p:txBody>
      </p:sp>
      <p:pic>
        <p:nvPicPr>
          <p:cNvPr id="303" name="Google Shape;303;g382062e5864_0_3437"/>
          <p:cNvPicPr preferRelativeResize="0"/>
          <p:nvPr/>
        </p:nvPicPr>
        <p:blipFill rotWithShape="1">
          <a:blip r:embed="rId6">
            <a:alphaModFix/>
          </a:blip>
          <a:srcRect/>
          <a:stretch/>
        </p:blipFill>
        <p:spPr>
          <a:xfrm>
            <a:off x="138184" y="46804"/>
            <a:ext cx="634275" cy="634275"/>
          </a:xfrm>
          <a:prstGeom prst="rect">
            <a:avLst/>
          </a:prstGeom>
          <a:noFill/>
          <a:ln>
            <a:noFill/>
          </a:ln>
        </p:spPr>
      </p:pic>
      <p:grpSp>
        <p:nvGrpSpPr>
          <p:cNvPr id="304" name="Google Shape;304;g382062e5864_0_3437"/>
          <p:cNvGrpSpPr/>
          <p:nvPr/>
        </p:nvGrpSpPr>
        <p:grpSpPr>
          <a:xfrm>
            <a:off x="2699316" y="-113772"/>
            <a:ext cx="7543462" cy="2273808"/>
            <a:chOff x="2699316" y="-113772"/>
            <a:chExt cx="7543462" cy="2273808"/>
          </a:xfrm>
        </p:grpSpPr>
        <p:grpSp>
          <p:nvGrpSpPr>
            <p:cNvPr id="305" name="Google Shape;305;g382062e5864_0_3437"/>
            <p:cNvGrpSpPr/>
            <p:nvPr/>
          </p:nvGrpSpPr>
          <p:grpSpPr>
            <a:xfrm>
              <a:off x="6915981" y="-113772"/>
              <a:ext cx="3326797" cy="2273808"/>
              <a:chOff x="6518494" y="19393"/>
              <a:chExt cx="3326797" cy="2273808"/>
            </a:xfrm>
          </p:grpSpPr>
          <p:pic>
            <p:nvPicPr>
              <p:cNvPr id="306" name="Google Shape;306;g382062e5864_0_3437"/>
              <p:cNvPicPr preferRelativeResize="0"/>
              <p:nvPr/>
            </p:nvPicPr>
            <p:blipFill rotWithShape="1">
              <a:blip r:embed="rId7">
                <a:alphaModFix/>
              </a:blip>
              <a:srcRect l="21338" t="2950" r="54525" b="67453"/>
              <a:stretch/>
            </p:blipFill>
            <p:spPr>
              <a:xfrm rot="-470706">
                <a:off x="6631473" y="222277"/>
                <a:ext cx="3100840" cy="1868041"/>
              </a:xfrm>
              <a:prstGeom prst="rect">
                <a:avLst/>
              </a:prstGeom>
              <a:noFill/>
              <a:ln>
                <a:noFill/>
              </a:ln>
            </p:spPr>
          </p:pic>
          <p:grpSp>
            <p:nvGrpSpPr>
              <p:cNvPr id="307" name="Google Shape;307;g382062e5864_0_3437"/>
              <p:cNvGrpSpPr/>
              <p:nvPr/>
            </p:nvGrpSpPr>
            <p:grpSpPr>
              <a:xfrm>
                <a:off x="7158974" y="592357"/>
                <a:ext cx="2324700" cy="1241888"/>
                <a:chOff x="6822758" y="501521"/>
                <a:chExt cx="2324700" cy="1241888"/>
              </a:xfrm>
            </p:grpSpPr>
            <p:sp>
              <p:nvSpPr>
                <p:cNvPr id="308" name="Google Shape;308;g382062e5864_0_3437"/>
                <p:cNvSpPr txBox="1"/>
                <p:nvPr/>
              </p:nvSpPr>
              <p:spPr>
                <a:xfrm>
                  <a:off x="6822758" y="501521"/>
                  <a:ext cx="23247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大聲說出</a:t>
                  </a:r>
                  <a:endParaRPr sz="3200" b="1" i="0" u="none" strike="noStrike" cap="none">
                    <a:solidFill>
                      <a:srgbClr val="FF6600"/>
                    </a:solidFill>
                    <a:latin typeface="Arial"/>
                    <a:ea typeface="Arial"/>
                    <a:cs typeface="Arial"/>
                    <a:sym typeface="Arial"/>
                  </a:endParaRPr>
                </a:p>
              </p:txBody>
            </p:sp>
            <p:sp>
              <p:nvSpPr>
                <p:cNvPr id="309" name="Google Shape;309;g382062e5864_0_3437"/>
                <p:cNvSpPr/>
                <p:nvPr/>
              </p:nvSpPr>
              <p:spPr>
                <a:xfrm rot="-654668">
                  <a:off x="7094274" y="1102348"/>
                  <a:ext cx="633961" cy="5847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我</a:t>
                  </a:r>
                  <a:endParaRPr/>
                </a:p>
              </p:txBody>
            </p:sp>
            <p:sp>
              <p:nvSpPr>
                <p:cNvPr id="310" name="Google Shape;310;g382062e5864_0_3437"/>
                <p:cNvSpPr/>
                <p:nvPr/>
              </p:nvSpPr>
              <p:spPr>
                <a:xfrm>
                  <a:off x="7663532" y="1035409"/>
                  <a:ext cx="6354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4000" b="1" i="0" u="none" strike="noStrike" cap="none">
                      <a:solidFill>
                        <a:srgbClr val="FF6600"/>
                      </a:solidFill>
                      <a:latin typeface="Arial"/>
                      <a:ea typeface="Arial"/>
                      <a:cs typeface="Arial"/>
                      <a:sym typeface="Arial"/>
                    </a:rPr>
                    <a:t>愛</a:t>
                  </a:r>
                  <a:endParaRPr/>
                </a:p>
              </p:txBody>
            </p:sp>
            <p:sp>
              <p:nvSpPr>
                <p:cNvPr id="311" name="Google Shape;311;g382062e5864_0_3437"/>
                <p:cNvSpPr/>
                <p:nvPr/>
              </p:nvSpPr>
              <p:spPr>
                <a:xfrm rot="483394">
                  <a:off x="8234177" y="1086324"/>
                  <a:ext cx="595073" cy="5847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你</a:t>
                  </a:r>
                  <a:endParaRPr/>
                </a:p>
              </p:txBody>
            </p:sp>
          </p:grpSp>
          <p:pic>
            <p:nvPicPr>
              <p:cNvPr id="312" name="Google Shape;312;g382062e5864_0_3437"/>
              <p:cNvPicPr preferRelativeResize="0"/>
              <p:nvPr/>
            </p:nvPicPr>
            <p:blipFill rotWithShape="1">
              <a:blip r:embed="rId8">
                <a:alphaModFix/>
              </a:blip>
              <a:srcRect l="53153" t="26281" r="25811" b="52121"/>
              <a:stretch/>
            </p:blipFill>
            <p:spPr>
              <a:xfrm>
                <a:off x="9151383" y="884745"/>
                <a:ext cx="404031" cy="584776"/>
              </a:xfrm>
              <a:prstGeom prst="rect">
                <a:avLst/>
              </a:prstGeom>
              <a:noFill/>
              <a:ln>
                <a:noFill/>
              </a:ln>
            </p:spPr>
          </p:pic>
        </p:grpSp>
        <p:sp>
          <p:nvSpPr>
            <p:cNvPr id="313" name="Google Shape;313;g382062e5864_0_3437"/>
            <p:cNvSpPr txBox="1"/>
            <p:nvPr/>
          </p:nvSpPr>
          <p:spPr>
            <a:xfrm>
              <a:off x="2699316" y="746760"/>
              <a:ext cx="4900800" cy="1367700"/>
            </a:xfrm>
            <a:prstGeom prst="rect">
              <a:avLst/>
            </a:prstGeom>
            <a:noFill/>
            <a:ln>
              <a:noFill/>
            </a:ln>
          </p:spPr>
          <p:txBody>
            <a:bodyPr spcFirstLastPara="1" wrap="square" lIns="36575" tIns="36575" rIns="36575" bIns="36575" anchor="t" anchorCtr="0">
              <a:noAutofit/>
            </a:bodyPr>
            <a:lstStyle/>
            <a:p>
              <a:pPr marL="0" marR="0" lvl="0" indent="0" algn="ctr" rtl="0">
                <a:spcBef>
                  <a:spcPts val="0"/>
                </a:spcBef>
                <a:spcAft>
                  <a:spcPts val="0"/>
                </a:spcAft>
                <a:buNone/>
              </a:pPr>
              <a:r>
                <a:rPr lang="zh-TW" sz="8000" b="1" i="0" u="none" strike="noStrike" cap="none">
                  <a:solidFill>
                    <a:srgbClr val="FFFFFF"/>
                  </a:solidFill>
                  <a:latin typeface="Arial"/>
                  <a:ea typeface="Arial"/>
                  <a:cs typeface="Arial"/>
                  <a:sym typeface="Arial"/>
                </a:rPr>
                <a:t>師情話語</a:t>
              </a:r>
              <a:endParaRPr sz="1800" b="1" i="0" u="none" strike="noStrike" cap="none">
                <a:solidFill>
                  <a:srgbClr val="FFFFFF"/>
                </a:solidFill>
                <a:latin typeface="Arial"/>
                <a:ea typeface="Arial"/>
                <a:cs typeface="Arial"/>
                <a:sym typeface="Arial"/>
              </a:endParaRPr>
            </a:p>
          </p:txBody>
        </p:sp>
      </p:grpSp>
      <p:sp>
        <p:nvSpPr>
          <p:cNvPr id="314" name="Google Shape;314;g382062e5864_0_3437"/>
          <p:cNvSpPr/>
          <p:nvPr/>
        </p:nvSpPr>
        <p:spPr>
          <a:xfrm>
            <a:off x="4110330" y="7011126"/>
            <a:ext cx="3000900" cy="461700"/>
          </a:xfrm>
          <a:prstGeom prst="rect">
            <a:avLst/>
          </a:prstGeom>
          <a:noFill/>
          <a:ln>
            <a:noFill/>
          </a:ln>
          <a:effectLst>
            <a:outerShdw blurRad="50800" sx="1000" sy="1000" algn="ctr" rotWithShape="0">
              <a:schemeClr val="lt1"/>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8D5E2F"/>
                </a:solidFill>
                <a:latin typeface="Arial"/>
                <a:ea typeface="Arial"/>
                <a:cs typeface="Arial"/>
                <a:sym typeface="Arial"/>
              </a:rPr>
              <a:t>輔導處邀您共襄盛舉</a:t>
            </a:r>
            <a:endParaRPr sz="2400" b="0" i="0" u="none" strike="noStrike" cap="none">
              <a:solidFill>
                <a:srgbClr val="8D5E2F"/>
              </a:solidFill>
              <a:latin typeface="Calibri"/>
              <a:ea typeface="Calibri"/>
              <a:cs typeface="Calibri"/>
              <a:sym typeface="Calibri"/>
            </a:endParaRPr>
          </a:p>
        </p:txBody>
      </p:sp>
      <p:sp>
        <p:nvSpPr>
          <p:cNvPr id="315" name="Google Shape;315;g382062e5864_0_3437"/>
          <p:cNvSpPr/>
          <p:nvPr/>
        </p:nvSpPr>
        <p:spPr>
          <a:xfrm>
            <a:off x="591127" y="1904174"/>
            <a:ext cx="9009900" cy="4463400"/>
          </a:xfrm>
          <a:prstGeom prst="rect">
            <a:avLst/>
          </a:prstGeom>
          <a:blipFill rotWithShape="1">
            <a:blip r:embed="rId9">
              <a:alphaModFix amt="20000"/>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16" name="Google Shape;316;g382062e5864_0_3437"/>
          <p:cNvSpPr txBox="1"/>
          <p:nvPr/>
        </p:nvSpPr>
        <p:spPr>
          <a:xfrm>
            <a:off x="1502084" y="2039058"/>
            <a:ext cx="1259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蔡郁婕</a:t>
            </a:r>
            <a:endParaRPr/>
          </a:p>
        </p:txBody>
      </p:sp>
      <p:sp>
        <p:nvSpPr>
          <p:cNvPr id="317" name="Google Shape;317;g382062e5864_0_3437"/>
          <p:cNvSpPr txBox="1"/>
          <p:nvPr/>
        </p:nvSpPr>
        <p:spPr>
          <a:xfrm>
            <a:off x="2705664" y="2040269"/>
            <a:ext cx="72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想對</a:t>
            </a:r>
            <a:endParaRPr/>
          </a:p>
        </p:txBody>
      </p:sp>
      <p:sp>
        <p:nvSpPr>
          <p:cNvPr id="318" name="Google Shape;318;g382062e5864_0_3437"/>
          <p:cNvSpPr txBox="1"/>
          <p:nvPr/>
        </p:nvSpPr>
        <p:spPr>
          <a:xfrm>
            <a:off x="3521821" y="2043544"/>
            <a:ext cx="13320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黃郁菱</a:t>
            </a:r>
            <a:endParaRPr/>
          </a:p>
        </p:txBody>
      </p:sp>
      <p:sp>
        <p:nvSpPr>
          <p:cNvPr id="319" name="Google Shape;319;g382062e5864_0_3437"/>
          <p:cNvSpPr txBox="1"/>
          <p:nvPr/>
        </p:nvSpPr>
        <p:spPr>
          <a:xfrm>
            <a:off x="4803275" y="2056193"/>
            <a:ext cx="914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老師說</a:t>
            </a:r>
            <a:endParaRPr/>
          </a:p>
        </p:txBody>
      </p:sp>
      <p:sp>
        <p:nvSpPr>
          <p:cNvPr id="320" name="Google Shape;320;g382062e5864_0_3437"/>
          <p:cNvSpPr txBox="1"/>
          <p:nvPr/>
        </p:nvSpPr>
        <p:spPr>
          <a:xfrm>
            <a:off x="807375" y="2674375"/>
            <a:ext cx="7262400" cy="15699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zh-TW" sz="3200" dirty="0">
                <a:solidFill>
                  <a:schemeClr val="dk1"/>
                </a:solidFill>
                <a:latin typeface="DFKai-SB"/>
                <a:ea typeface="DFKai-SB"/>
                <a:cs typeface="DFKai-SB"/>
                <a:sym typeface="DFKai-SB"/>
              </a:rPr>
              <a:t>謝謝郁</a:t>
            </a:r>
            <a:r>
              <a:rPr lang="zh-TW" altLang="en-US" sz="3200" dirty="0">
                <a:solidFill>
                  <a:schemeClr val="dk1"/>
                </a:solidFill>
                <a:latin typeface="DFKai-SB"/>
                <a:ea typeface="DFKai-SB"/>
                <a:cs typeface="DFKai-SB"/>
                <a:sym typeface="DFKai-SB"/>
              </a:rPr>
              <a:t>菱</a:t>
            </a:r>
            <a:r>
              <a:rPr lang="zh-TW" sz="3200" dirty="0">
                <a:solidFill>
                  <a:schemeClr val="dk1"/>
                </a:solidFill>
                <a:latin typeface="DFKai-SB"/>
                <a:ea typeface="DFKai-SB"/>
                <a:cs typeface="DFKai-SB"/>
                <a:sym typeface="DFKai-SB"/>
              </a:rPr>
              <a:t>老師，上她的課總能在班上聽到許多笑話而且上課方式也很有趣，</a:t>
            </a:r>
            <a:endParaRPr sz="3200" dirty="0">
              <a:solidFill>
                <a:schemeClr val="dk1"/>
              </a:solidFill>
              <a:latin typeface="DFKai-SB"/>
              <a:ea typeface="DFKai-SB"/>
              <a:cs typeface="DFKai-SB"/>
              <a:sym typeface="DFKai-SB"/>
            </a:endParaRPr>
          </a:p>
          <a:p>
            <a:pPr marL="0" lvl="0" indent="0" algn="l" rtl="0">
              <a:spcBef>
                <a:spcPts val="0"/>
              </a:spcBef>
              <a:spcAft>
                <a:spcPts val="0"/>
              </a:spcAft>
              <a:buSzPts val="1100"/>
              <a:buNone/>
            </a:pPr>
            <a:r>
              <a:rPr lang="zh-TW" sz="3200" dirty="0">
                <a:solidFill>
                  <a:schemeClr val="dk1"/>
                </a:solidFill>
                <a:latin typeface="DFKai-SB"/>
                <a:ea typeface="DFKai-SB"/>
                <a:cs typeface="DFKai-SB"/>
                <a:sym typeface="DFKai-SB"/>
              </a:rPr>
              <a:t>祝教師節快樂!</a:t>
            </a:r>
            <a:endParaRPr sz="4800" dirty="0">
              <a:solidFill>
                <a:schemeClr val="dk1"/>
              </a:solidFill>
              <a:latin typeface="DFKai-SB"/>
              <a:ea typeface="DFKai-SB"/>
              <a:cs typeface="DFKai-SB"/>
              <a:sym typeface="DFKai-SB"/>
            </a:endParaRPr>
          </a:p>
        </p:txBody>
      </p:sp>
      <p:sp>
        <p:nvSpPr>
          <p:cNvPr id="321" name="Google Shape;321;g382062e5864_0_3437"/>
          <p:cNvSpPr txBox="1"/>
          <p:nvPr/>
        </p:nvSpPr>
        <p:spPr>
          <a:xfrm>
            <a:off x="807369" y="2056193"/>
            <a:ext cx="755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Calibri"/>
                <a:ea typeface="Calibri"/>
                <a:cs typeface="Calibri"/>
                <a:sym typeface="Calibri"/>
              </a:rPr>
              <a:t>909</a:t>
            </a:r>
            <a:endParaRPr/>
          </a:p>
        </p:txBody>
      </p:sp>
      <p:pic>
        <p:nvPicPr>
          <p:cNvPr id="322" name="Google Shape;322;g382062e5864_0_3437"/>
          <p:cNvPicPr preferRelativeResize="0"/>
          <p:nvPr/>
        </p:nvPicPr>
        <p:blipFill rotWithShape="1">
          <a:blip r:embed="rId10">
            <a:alphaModFix/>
          </a:blip>
          <a:srcRect/>
          <a:stretch/>
        </p:blipFill>
        <p:spPr>
          <a:xfrm>
            <a:off x="7150825" y="4274325"/>
            <a:ext cx="2770425" cy="277039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2526"/>
        <p:cNvGrpSpPr/>
        <p:nvPr/>
      </p:nvGrpSpPr>
      <p:grpSpPr>
        <a:xfrm>
          <a:off x="0" y="0"/>
          <a:ext cx="0" cy="0"/>
          <a:chOff x="0" y="0"/>
          <a:chExt cx="0" cy="0"/>
        </a:xfrm>
      </p:grpSpPr>
      <p:pic>
        <p:nvPicPr>
          <p:cNvPr id="2527" name="Google Shape;2527;g382062e5864_0_939" descr="未命名設計 (1)"/>
          <p:cNvPicPr preferRelativeResize="0"/>
          <p:nvPr/>
        </p:nvPicPr>
        <p:blipFill rotWithShape="1">
          <a:blip r:embed="rId3">
            <a:alphaModFix/>
          </a:blip>
          <a:srcRect r="55656" b="82022"/>
          <a:stretch/>
        </p:blipFill>
        <p:spPr>
          <a:xfrm rot="5400000">
            <a:off x="8056536" y="716276"/>
            <a:ext cx="3351558" cy="1922175"/>
          </a:xfrm>
          <a:prstGeom prst="rect">
            <a:avLst/>
          </a:prstGeom>
          <a:noFill/>
          <a:ln>
            <a:noFill/>
          </a:ln>
        </p:spPr>
      </p:pic>
      <p:pic>
        <p:nvPicPr>
          <p:cNvPr id="2528" name="Google Shape;2528;g382062e5864_0_939" descr="未命名設計 (1)"/>
          <p:cNvPicPr preferRelativeResize="0"/>
          <p:nvPr/>
        </p:nvPicPr>
        <p:blipFill rotWithShape="1">
          <a:blip r:embed="rId4">
            <a:alphaModFix/>
          </a:blip>
          <a:srcRect t="21778" r="85905" b="51350"/>
          <a:stretch/>
        </p:blipFill>
        <p:spPr>
          <a:xfrm rot="5400000">
            <a:off x="7313070" y="-902308"/>
            <a:ext cx="1065214" cy="2872999"/>
          </a:xfrm>
          <a:prstGeom prst="rect">
            <a:avLst/>
          </a:prstGeom>
          <a:noFill/>
          <a:ln>
            <a:noFill/>
          </a:ln>
        </p:spPr>
      </p:pic>
      <p:pic>
        <p:nvPicPr>
          <p:cNvPr id="2529" name="Google Shape;2529;g382062e5864_0_939" descr="未命名設計 (1)"/>
          <p:cNvPicPr preferRelativeResize="0"/>
          <p:nvPr/>
        </p:nvPicPr>
        <p:blipFill rotWithShape="1">
          <a:blip r:embed="rId5">
            <a:alphaModFix/>
          </a:blip>
          <a:srcRect t="65462" r="76096"/>
          <a:stretch/>
        </p:blipFill>
        <p:spPr>
          <a:xfrm rot="5400000">
            <a:off x="938098" y="-934920"/>
            <a:ext cx="1793877" cy="3666893"/>
          </a:xfrm>
          <a:prstGeom prst="rect">
            <a:avLst/>
          </a:prstGeom>
          <a:noFill/>
          <a:ln>
            <a:noFill/>
          </a:ln>
        </p:spPr>
      </p:pic>
      <p:pic>
        <p:nvPicPr>
          <p:cNvPr id="2530" name="Google Shape;2530;g382062e5864_0_939" descr="未命名設計 (1)"/>
          <p:cNvPicPr preferRelativeResize="0"/>
          <p:nvPr/>
        </p:nvPicPr>
        <p:blipFill rotWithShape="1">
          <a:blip r:embed="rId5">
            <a:alphaModFix/>
          </a:blip>
          <a:srcRect l="56531" b="77862"/>
          <a:stretch/>
        </p:blipFill>
        <p:spPr>
          <a:xfrm rot="5400000">
            <a:off x="7867303" y="4733578"/>
            <a:ext cx="3285352" cy="2366847"/>
          </a:xfrm>
          <a:prstGeom prst="rect">
            <a:avLst/>
          </a:prstGeom>
          <a:noFill/>
          <a:ln>
            <a:noFill/>
          </a:ln>
        </p:spPr>
      </p:pic>
      <p:pic>
        <p:nvPicPr>
          <p:cNvPr id="2531" name="Google Shape;2531;g382062e5864_0_939" descr="未命名設計 (1)"/>
          <p:cNvPicPr preferRelativeResize="0"/>
          <p:nvPr/>
        </p:nvPicPr>
        <p:blipFill rotWithShape="1">
          <a:blip r:embed="rId5">
            <a:alphaModFix/>
          </a:blip>
          <a:srcRect l="76656" t="24451" b="49074"/>
          <a:stretch/>
        </p:blipFill>
        <p:spPr>
          <a:xfrm rot="5400000">
            <a:off x="3496961" y="5262256"/>
            <a:ext cx="1764284" cy="2830552"/>
          </a:xfrm>
          <a:prstGeom prst="rect">
            <a:avLst/>
          </a:prstGeom>
          <a:noFill/>
          <a:ln>
            <a:noFill/>
          </a:ln>
        </p:spPr>
      </p:pic>
      <p:pic>
        <p:nvPicPr>
          <p:cNvPr id="2532" name="Google Shape;2532;g382062e5864_0_939" descr="未命名設計 (1)"/>
          <p:cNvPicPr preferRelativeResize="0"/>
          <p:nvPr/>
        </p:nvPicPr>
        <p:blipFill rotWithShape="1">
          <a:blip r:embed="rId5">
            <a:alphaModFix/>
          </a:blip>
          <a:srcRect l="76656" t="74917" b="-169"/>
          <a:stretch/>
        </p:blipFill>
        <p:spPr>
          <a:xfrm rot="5400000">
            <a:off x="447382" y="5342740"/>
            <a:ext cx="1764284" cy="2699792"/>
          </a:xfrm>
          <a:prstGeom prst="rect">
            <a:avLst/>
          </a:prstGeom>
          <a:noFill/>
          <a:ln>
            <a:noFill/>
          </a:ln>
        </p:spPr>
      </p:pic>
      <p:sp>
        <p:nvSpPr>
          <p:cNvPr id="2533" name="Google Shape;2533;g382062e5864_0_939"/>
          <p:cNvSpPr/>
          <p:nvPr/>
        </p:nvSpPr>
        <p:spPr>
          <a:xfrm>
            <a:off x="772459" y="184093"/>
            <a:ext cx="52821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548135"/>
                </a:solidFill>
                <a:latin typeface="Arial"/>
                <a:ea typeface="Arial"/>
                <a:cs typeface="Arial"/>
                <a:sym typeface="Arial"/>
              </a:rPr>
              <a:t>國風國中 11</a:t>
            </a:r>
            <a:r>
              <a:rPr lang="zh-TW" sz="2400">
                <a:solidFill>
                  <a:srgbClr val="548135"/>
                </a:solidFill>
              </a:rPr>
              <a:t>4</a:t>
            </a:r>
            <a:r>
              <a:rPr lang="zh-TW" sz="2400" b="0" i="0" u="none" strike="noStrike" cap="none">
                <a:solidFill>
                  <a:srgbClr val="548135"/>
                </a:solidFill>
                <a:latin typeface="Arial"/>
                <a:ea typeface="Arial"/>
                <a:cs typeface="Arial"/>
                <a:sym typeface="Arial"/>
              </a:rPr>
              <a:t>學年度 教師節感恩活動 </a:t>
            </a:r>
            <a:endParaRPr sz="2400" b="0" i="0" u="none" strike="noStrike" cap="none">
              <a:solidFill>
                <a:srgbClr val="548135"/>
              </a:solidFill>
              <a:latin typeface="Arial"/>
              <a:ea typeface="Arial"/>
              <a:cs typeface="Arial"/>
              <a:sym typeface="Arial"/>
            </a:endParaRPr>
          </a:p>
        </p:txBody>
      </p:sp>
      <p:pic>
        <p:nvPicPr>
          <p:cNvPr id="2534" name="Google Shape;2534;g382062e5864_0_939"/>
          <p:cNvPicPr preferRelativeResize="0"/>
          <p:nvPr/>
        </p:nvPicPr>
        <p:blipFill rotWithShape="1">
          <a:blip r:embed="rId6">
            <a:alphaModFix/>
          </a:blip>
          <a:srcRect/>
          <a:stretch/>
        </p:blipFill>
        <p:spPr>
          <a:xfrm>
            <a:off x="138184" y="46804"/>
            <a:ext cx="634275" cy="634275"/>
          </a:xfrm>
          <a:prstGeom prst="rect">
            <a:avLst/>
          </a:prstGeom>
          <a:noFill/>
          <a:ln>
            <a:noFill/>
          </a:ln>
        </p:spPr>
      </p:pic>
      <p:grpSp>
        <p:nvGrpSpPr>
          <p:cNvPr id="2535" name="Google Shape;2535;g382062e5864_0_939"/>
          <p:cNvGrpSpPr/>
          <p:nvPr/>
        </p:nvGrpSpPr>
        <p:grpSpPr>
          <a:xfrm>
            <a:off x="2699316" y="-113772"/>
            <a:ext cx="7543462" cy="2273808"/>
            <a:chOff x="2699316" y="-113772"/>
            <a:chExt cx="7543462" cy="2273808"/>
          </a:xfrm>
        </p:grpSpPr>
        <p:grpSp>
          <p:nvGrpSpPr>
            <p:cNvPr id="2536" name="Google Shape;2536;g382062e5864_0_939"/>
            <p:cNvGrpSpPr/>
            <p:nvPr/>
          </p:nvGrpSpPr>
          <p:grpSpPr>
            <a:xfrm>
              <a:off x="6915981" y="-113772"/>
              <a:ext cx="3326797" cy="2273808"/>
              <a:chOff x="6518494" y="19393"/>
              <a:chExt cx="3326797" cy="2273808"/>
            </a:xfrm>
          </p:grpSpPr>
          <p:pic>
            <p:nvPicPr>
              <p:cNvPr id="2537" name="Google Shape;2537;g382062e5864_0_939"/>
              <p:cNvPicPr preferRelativeResize="0"/>
              <p:nvPr/>
            </p:nvPicPr>
            <p:blipFill rotWithShape="1">
              <a:blip r:embed="rId7">
                <a:alphaModFix/>
              </a:blip>
              <a:srcRect l="21338" t="2950" r="54525" b="67453"/>
              <a:stretch/>
            </p:blipFill>
            <p:spPr>
              <a:xfrm rot="-470706">
                <a:off x="6631473" y="222277"/>
                <a:ext cx="3100840" cy="1868041"/>
              </a:xfrm>
              <a:prstGeom prst="rect">
                <a:avLst/>
              </a:prstGeom>
              <a:noFill/>
              <a:ln>
                <a:noFill/>
              </a:ln>
            </p:spPr>
          </p:pic>
          <p:grpSp>
            <p:nvGrpSpPr>
              <p:cNvPr id="2538" name="Google Shape;2538;g382062e5864_0_939"/>
              <p:cNvGrpSpPr/>
              <p:nvPr/>
            </p:nvGrpSpPr>
            <p:grpSpPr>
              <a:xfrm>
                <a:off x="7158974" y="592357"/>
                <a:ext cx="2324700" cy="1241888"/>
                <a:chOff x="6822758" y="501521"/>
                <a:chExt cx="2324700" cy="1241888"/>
              </a:xfrm>
            </p:grpSpPr>
            <p:sp>
              <p:nvSpPr>
                <p:cNvPr id="2539" name="Google Shape;2539;g382062e5864_0_939"/>
                <p:cNvSpPr txBox="1"/>
                <p:nvPr/>
              </p:nvSpPr>
              <p:spPr>
                <a:xfrm>
                  <a:off x="6822758" y="501521"/>
                  <a:ext cx="23247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大聲說出</a:t>
                  </a:r>
                  <a:endParaRPr sz="3200" b="1" i="0" u="none" strike="noStrike" cap="none">
                    <a:solidFill>
                      <a:srgbClr val="FF6600"/>
                    </a:solidFill>
                    <a:latin typeface="Arial"/>
                    <a:ea typeface="Arial"/>
                    <a:cs typeface="Arial"/>
                    <a:sym typeface="Arial"/>
                  </a:endParaRPr>
                </a:p>
              </p:txBody>
            </p:sp>
            <p:sp>
              <p:nvSpPr>
                <p:cNvPr id="2540" name="Google Shape;2540;g382062e5864_0_939"/>
                <p:cNvSpPr/>
                <p:nvPr/>
              </p:nvSpPr>
              <p:spPr>
                <a:xfrm rot="-654668">
                  <a:off x="7094274" y="1102348"/>
                  <a:ext cx="633961" cy="5847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我</a:t>
                  </a:r>
                  <a:endParaRPr/>
                </a:p>
              </p:txBody>
            </p:sp>
            <p:sp>
              <p:nvSpPr>
                <p:cNvPr id="2541" name="Google Shape;2541;g382062e5864_0_939"/>
                <p:cNvSpPr/>
                <p:nvPr/>
              </p:nvSpPr>
              <p:spPr>
                <a:xfrm>
                  <a:off x="7663532" y="1035409"/>
                  <a:ext cx="6354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4000" b="1" i="0" u="none" strike="noStrike" cap="none">
                      <a:solidFill>
                        <a:srgbClr val="FF6600"/>
                      </a:solidFill>
                      <a:latin typeface="Arial"/>
                      <a:ea typeface="Arial"/>
                      <a:cs typeface="Arial"/>
                      <a:sym typeface="Arial"/>
                    </a:rPr>
                    <a:t>愛</a:t>
                  </a:r>
                  <a:endParaRPr/>
                </a:p>
              </p:txBody>
            </p:sp>
            <p:sp>
              <p:nvSpPr>
                <p:cNvPr id="2542" name="Google Shape;2542;g382062e5864_0_939"/>
                <p:cNvSpPr/>
                <p:nvPr/>
              </p:nvSpPr>
              <p:spPr>
                <a:xfrm rot="483394">
                  <a:off x="8234177" y="1086324"/>
                  <a:ext cx="595073" cy="5847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你</a:t>
                  </a:r>
                  <a:endParaRPr/>
                </a:p>
              </p:txBody>
            </p:sp>
          </p:grpSp>
          <p:pic>
            <p:nvPicPr>
              <p:cNvPr id="2543" name="Google Shape;2543;g382062e5864_0_939"/>
              <p:cNvPicPr preferRelativeResize="0"/>
              <p:nvPr/>
            </p:nvPicPr>
            <p:blipFill rotWithShape="1">
              <a:blip r:embed="rId8">
                <a:alphaModFix/>
              </a:blip>
              <a:srcRect l="53153" t="26281" r="25811" b="52121"/>
              <a:stretch/>
            </p:blipFill>
            <p:spPr>
              <a:xfrm>
                <a:off x="9151383" y="884745"/>
                <a:ext cx="404031" cy="584776"/>
              </a:xfrm>
              <a:prstGeom prst="rect">
                <a:avLst/>
              </a:prstGeom>
              <a:noFill/>
              <a:ln>
                <a:noFill/>
              </a:ln>
            </p:spPr>
          </p:pic>
        </p:grpSp>
        <p:sp>
          <p:nvSpPr>
            <p:cNvPr id="2544" name="Google Shape;2544;g382062e5864_0_939"/>
            <p:cNvSpPr txBox="1"/>
            <p:nvPr/>
          </p:nvSpPr>
          <p:spPr>
            <a:xfrm>
              <a:off x="2699316" y="746760"/>
              <a:ext cx="4900800" cy="1367700"/>
            </a:xfrm>
            <a:prstGeom prst="rect">
              <a:avLst/>
            </a:prstGeom>
            <a:noFill/>
            <a:ln>
              <a:noFill/>
            </a:ln>
          </p:spPr>
          <p:txBody>
            <a:bodyPr spcFirstLastPara="1" wrap="square" lIns="36575" tIns="36575" rIns="36575" bIns="36575" anchor="t" anchorCtr="0">
              <a:noAutofit/>
            </a:bodyPr>
            <a:lstStyle/>
            <a:p>
              <a:pPr marL="0" marR="0" lvl="0" indent="0" algn="ctr" rtl="0">
                <a:spcBef>
                  <a:spcPts val="0"/>
                </a:spcBef>
                <a:spcAft>
                  <a:spcPts val="0"/>
                </a:spcAft>
                <a:buNone/>
              </a:pPr>
              <a:r>
                <a:rPr lang="zh-TW" sz="8000" b="1" i="0" u="none" strike="noStrike" cap="none">
                  <a:solidFill>
                    <a:srgbClr val="FFFFFF"/>
                  </a:solidFill>
                  <a:latin typeface="Arial"/>
                  <a:ea typeface="Arial"/>
                  <a:cs typeface="Arial"/>
                  <a:sym typeface="Arial"/>
                </a:rPr>
                <a:t>師情話語</a:t>
              </a:r>
              <a:endParaRPr sz="1800" b="1" i="0" u="none" strike="noStrike" cap="none">
                <a:solidFill>
                  <a:srgbClr val="FFFFFF"/>
                </a:solidFill>
                <a:latin typeface="Arial"/>
                <a:ea typeface="Arial"/>
                <a:cs typeface="Arial"/>
                <a:sym typeface="Arial"/>
              </a:endParaRPr>
            </a:p>
          </p:txBody>
        </p:sp>
      </p:grpSp>
      <p:sp>
        <p:nvSpPr>
          <p:cNvPr id="2545" name="Google Shape;2545;g382062e5864_0_939"/>
          <p:cNvSpPr/>
          <p:nvPr/>
        </p:nvSpPr>
        <p:spPr>
          <a:xfrm>
            <a:off x="4110330" y="7011126"/>
            <a:ext cx="3000900" cy="461700"/>
          </a:xfrm>
          <a:prstGeom prst="rect">
            <a:avLst/>
          </a:prstGeom>
          <a:noFill/>
          <a:ln>
            <a:noFill/>
          </a:ln>
          <a:effectLst>
            <a:outerShdw blurRad="50800" sx="1000" sy="1000" algn="ctr" rotWithShape="0">
              <a:schemeClr val="lt1"/>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8D5E2F"/>
                </a:solidFill>
                <a:latin typeface="Arial"/>
                <a:ea typeface="Arial"/>
                <a:cs typeface="Arial"/>
                <a:sym typeface="Arial"/>
              </a:rPr>
              <a:t>輔導處邀您共襄盛舉</a:t>
            </a:r>
            <a:endParaRPr sz="2400" b="0" i="0" u="none" strike="noStrike" cap="none">
              <a:solidFill>
                <a:srgbClr val="8D5E2F"/>
              </a:solidFill>
              <a:latin typeface="Calibri"/>
              <a:ea typeface="Calibri"/>
              <a:cs typeface="Calibri"/>
              <a:sym typeface="Calibri"/>
            </a:endParaRPr>
          </a:p>
        </p:txBody>
      </p:sp>
      <p:sp>
        <p:nvSpPr>
          <p:cNvPr id="2546" name="Google Shape;2546;g382062e5864_0_939"/>
          <p:cNvSpPr/>
          <p:nvPr/>
        </p:nvSpPr>
        <p:spPr>
          <a:xfrm>
            <a:off x="591127" y="1904174"/>
            <a:ext cx="9009900" cy="4463400"/>
          </a:xfrm>
          <a:prstGeom prst="rect">
            <a:avLst/>
          </a:prstGeom>
          <a:blipFill rotWithShape="1">
            <a:blip r:embed="rId9">
              <a:alphaModFix amt="20000"/>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47" name="Google Shape;2547;g382062e5864_0_939"/>
          <p:cNvSpPr txBox="1"/>
          <p:nvPr/>
        </p:nvSpPr>
        <p:spPr>
          <a:xfrm>
            <a:off x="1502084" y="2039058"/>
            <a:ext cx="1259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張芮寧</a:t>
            </a:r>
            <a:endParaRPr/>
          </a:p>
        </p:txBody>
      </p:sp>
      <p:sp>
        <p:nvSpPr>
          <p:cNvPr id="2548" name="Google Shape;2548;g382062e5864_0_939"/>
          <p:cNvSpPr txBox="1"/>
          <p:nvPr/>
        </p:nvSpPr>
        <p:spPr>
          <a:xfrm>
            <a:off x="2705664" y="2040269"/>
            <a:ext cx="72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想對</a:t>
            </a:r>
            <a:endParaRPr/>
          </a:p>
        </p:txBody>
      </p:sp>
      <p:sp>
        <p:nvSpPr>
          <p:cNvPr id="2549" name="Google Shape;2549;g382062e5864_0_939"/>
          <p:cNvSpPr txBox="1"/>
          <p:nvPr/>
        </p:nvSpPr>
        <p:spPr>
          <a:xfrm>
            <a:off x="3426875" y="2010000"/>
            <a:ext cx="1739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陳淑芬</a:t>
            </a:r>
            <a:endParaRPr/>
          </a:p>
        </p:txBody>
      </p:sp>
      <p:sp>
        <p:nvSpPr>
          <p:cNvPr id="2550" name="Google Shape;2550;g382062e5864_0_939"/>
          <p:cNvSpPr txBox="1"/>
          <p:nvPr/>
        </p:nvSpPr>
        <p:spPr>
          <a:xfrm>
            <a:off x="4803275" y="2056193"/>
            <a:ext cx="914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老師說</a:t>
            </a:r>
            <a:endParaRPr/>
          </a:p>
        </p:txBody>
      </p:sp>
      <p:sp>
        <p:nvSpPr>
          <p:cNvPr id="2551" name="Google Shape;2551;g382062e5864_0_939"/>
          <p:cNvSpPr txBox="1"/>
          <p:nvPr/>
        </p:nvSpPr>
        <p:spPr>
          <a:xfrm>
            <a:off x="914375" y="2580500"/>
            <a:ext cx="7262400" cy="71265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zh-TW" sz="2700">
                <a:solidFill>
                  <a:schemeClr val="dk1"/>
                </a:solidFill>
                <a:latin typeface="DFKai-SB"/>
                <a:ea typeface="DFKai-SB"/>
                <a:cs typeface="DFKai-SB"/>
                <a:sym typeface="DFKai-SB"/>
              </a:rPr>
              <a:t>謝謝老師平時對我們的嚴格要求，雖然有時候我們也會小小抱怨，但正因為如此，我們的國文成績才能不斷進步。老師不僅常常請我們吃東西，還經常分享許多對未來有幫助的事。一路以來真的很感謝老師用心的教導。</a:t>
            </a:r>
            <a:endParaRPr sz="2700">
              <a:solidFill>
                <a:schemeClr val="dk1"/>
              </a:solidFill>
              <a:latin typeface="DFKai-SB"/>
              <a:ea typeface="DFKai-SB"/>
              <a:cs typeface="DFKai-SB"/>
              <a:sym typeface="DFKai-SB"/>
            </a:endParaRPr>
          </a:p>
          <a:p>
            <a:pPr marL="0" lvl="0" indent="0" algn="l" rtl="0">
              <a:spcBef>
                <a:spcPts val="0"/>
              </a:spcBef>
              <a:spcAft>
                <a:spcPts val="0"/>
              </a:spcAft>
              <a:buSzPts val="1100"/>
              <a:buNone/>
            </a:pPr>
            <a:r>
              <a:rPr lang="zh-TW" sz="2700">
                <a:solidFill>
                  <a:schemeClr val="dk1"/>
                </a:solidFill>
                <a:latin typeface="DFKai-SB"/>
                <a:ea typeface="DFKai-SB"/>
                <a:cs typeface="DFKai-SB"/>
                <a:sym typeface="DFKai-SB"/>
              </a:rPr>
              <a:t>這一年雖然歷經不少波折，但老師依然辛苦地陪伴著我們。接下來的一年，也請老師多多指教！</a:t>
            </a:r>
            <a:endParaRPr sz="27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27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22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32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33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33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22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2800">
              <a:solidFill>
                <a:schemeClr val="dk1"/>
              </a:solidFill>
              <a:latin typeface="DFKai-SB"/>
              <a:ea typeface="DFKai-SB"/>
              <a:cs typeface="DFKai-SB"/>
              <a:sym typeface="DFKai-SB"/>
            </a:endParaRPr>
          </a:p>
          <a:p>
            <a:pPr marL="0" marR="0" lvl="0" indent="0" algn="l" rtl="0">
              <a:spcBef>
                <a:spcPts val="0"/>
              </a:spcBef>
              <a:spcAft>
                <a:spcPts val="0"/>
              </a:spcAft>
              <a:buNone/>
            </a:pPr>
            <a:endParaRPr sz="4400">
              <a:solidFill>
                <a:schemeClr val="dk1"/>
              </a:solidFill>
              <a:latin typeface="DFKai-SB"/>
              <a:ea typeface="DFKai-SB"/>
              <a:cs typeface="DFKai-SB"/>
              <a:sym typeface="DFKai-SB"/>
            </a:endParaRPr>
          </a:p>
        </p:txBody>
      </p:sp>
      <p:sp>
        <p:nvSpPr>
          <p:cNvPr id="2552" name="Google Shape;2552;g382062e5864_0_939"/>
          <p:cNvSpPr txBox="1"/>
          <p:nvPr/>
        </p:nvSpPr>
        <p:spPr>
          <a:xfrm>
            <a:off x="807369" y="2056193"/>
            <a:ext cx="755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Calibri"/>
                <a:ea typeface="Calibri"/>
                <a:cs typeface="Calibri"/>
                <a:sym typeface="Calibri"/>
              </a:rPr>
              <a:t>907</a:t>
            </a:r>
            <a:endParaRPr/>
          </a:p>
        </p:txBody>
      </p:sp>
      <p:pic>
        <p:nvPicPr>
          <p:cNvPr id="2553" name="Google Shape;2553;g382062e5864_0_939"/>
          <p:cNvPicPr preferRelativeResize="0"/>
          <p:nvPr/>
        </p:nvPicPr>
        <p:blipFill rotWithShape="1">
          <a:blip r:embed="rId10">
            <a:alphaModFix/>
          </a:blip>
          <a:srcRect/>
          <a:stretch/>
        </p:blipFill>
        <p:spPr>
          <a:xfrm>
            <a:off x="7669875" y="4418712"/>
            <a:ext cx="2572900" cy="257287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2557"/>
        <p:cNvGrpSpPr/>
        <p:nvPr/>
      </p:nvGrpSpPr>
      <p:grpSpPr>
        <a:xfrm>
          <a:off x="0" y="0"/>
          <a:ext cx="0" cy="0"/>
          <a:chOff x="0" y="0"/>
          <a:chExt cx="0" cy="0"/>
        </a:xfrm>
      </p:grpSpPr>
      <p:pic>
        <p:nvPicPr>
          <p:cNvPr id="2558" name="Google Shape;2558;g382062e5864_0_2978" descr="未命名設計 (1)"/>
          <p:cNvPicPr preferRelativeResize="0"/>
          <p:nvPr/>
        </p:nvPicPr>
        <p:blipFill rotWithShape="1">
          <a:blip r:embed="rId3">
            <a:alphaModFix/>
          </a:blip>
          <a:srcRect r="55656" b="82022"/>
          <a:stretch/>
        </p:blipFill>
        <p:spPr>
          <a:xfrm rot="5400000">
            <a:off x="8056536" y="716276"/>
            <a:ext cx="3351558" cy="1922175"/>
          </a:xfrm>
          <a:prstGeom prst="rect">
            <a:avLst/>
          </a:prstGeom>
          <a:noFill/>
          <a:ln>
            <a:noFill/>
          </a:ln>
        </p:spPr>
      </p:pic>
      <p:pic>
        <p:nvPicPr>
          <p:cNvPr id="2559" name="Google Shape;2559;g382062e5864_0_2978" descr="未命名設計 (1)"/>
          <p:cNvPicPr preferRelativeResize="0"/>
          <p:nvPr/>
        </p:nvPicPr>
        <p:blipFill rotWithShape="1">
          <a:blip r:embed="rId4">
            <a:alphaModFix/>
          </a:blip>
          <a:srcRect t="21778" r="85905" b="51350"/>
          <a:stretch/>
        </p:blipFill>
        <p:spPr>
          <a:xfrm rot="5400000">
            <a:off x="7313070" y="-902308"/>
            <a:ext cx="1065214" cy="2872999"/>
          </a:xfrm>
          <a:prstGeom prst="rect">
            <a:avLst/>
          </a:prstGeom>
          <a:noFill/>
          <a:ln>
            <a:noFill/>
          </a:ln>
        </p:spPr>
      </p:pic>
      <p:pic>
        <p:nvPicPr>
          <p:cNvPr id="2560" name="Google Shape;2560;g382062e5864_0_2978" descr="未命名設計 (1)"/>
          <p:cNvPicPr preferRelativeResize="0"/>
          <p:nvPr/>
        </p:nvPicPr>
        <p:blipFill rotWithShape="1">
          <a:blip r:embed="rId5">
            <a:alphaModFix/>
          </a:blip>
          <a:srcRect t="65462" r="76096"/>
          <a:stretch/>
        </p:blipFill>
        <p:spPr>
          <a:xfrm rot="5400000">
            <a:off x="938098" y="-934920"/>
            <a:ext cx="1793877" cy="3666893"/>
          </a:xfrm>
          <a:prstGeom prst="rect">
            <a:avLst/>
          </a:prstGeom>
          <a:noFill/>
          <a:ln>
            <a:noFill/>
          </a:ln>
        </p:spPr>
      </p:pic>
      <p:pic>
        <p:nvPicPr>
          <p:cNvPr id="2561" name="Google Shape;2561;g382062e5864_0_2978" descr="未命名設計 (1)"/>
          <p:cNvPicPr preferRelativeResize="0"/>
          <p:nvPr/>
        </p:nvPicPr>
        <p:blipFill rotWithShape="1">
          <a:blip r:embed="rId5">
            <a:alphaModFix/>
          </a:blip>
          <a:srcRect l="56531" b="77862"/>
          <a:stretch/>
        </p:blipFill>
        <p:spPr>
          <a:xfrm rot="5400000">
            <a:off x="7867303" y="4733578"/>
            <a:ext cx="3285352" cy="2366847"/>
          </a:xfrm>
          <a:prstGeom prst="rect">
            <a:avLst/>
          </a:prstGeom>
          <a:noFill/>
          <a:ln>
            <a:noFill/>
          </a:ln>
        </p:spPr>
      </p:pic>
      <p:pic>
        <p:nvPicPr>
          <p:cNvPr id="2562" name="Google Shape;2562;g382062e5864_0_2978" descr="未命名設計 (1)"/>
          <p:cNvPicPr preferRelativeResize="0"/>
          <p:nvPr/>
        </p:nvPicPr>
        <p:blipFill rotWithShape="1">
          <a:blip r:embed="rId5">
            <a:alphaModFix/>
          </a:blip>
          <a:srcRect l="76656" t="24451" b="49074"/>
          <a:stretch/>
        </p:blipFill>
        <p:spPr>
          <a:xfrm rot="5400000">
            <a:off x="3496961" y="5262256"/>
            <a:ext cx="1764284" cy="2830552"/>
          </a:xfrm>
          <a:prstGeom prst="rect">
            <a:avLst/>
          </a:prstGeom>
          <a:noFill/>
          <a:ln>
            <a:noFill/>
          </a:ln>
        </p:spPr>
      </p:pic>
      <p:pic>
        <p:nvPicPr>
          <p:cNvPr id="2563" name="Google Shape;2563;g382062e5864_0_2978" descr="未命名設計 (1)"/>
          <p:cNvPicPr preferRelativeResize="0"/>
          <p:nvPr/>
        </p:nvPicPr>
        <p:blipFill rotWithShape="1">
          <a:blip r:embed="rId5">
            <a:alphaModFix/>
          </a:blip>
          <a:srcRect l="76656" t="74917" b="-169"/>
          <a:stretch/>
        </p:blipFill>
        <p:spPr>
          <a:xfrm rot="5400000">
            <a:off x="447382" y="5342740"/>
            <a:ext cx="1764284" cy="2699792"/>
          </a:xfrm>
          <a:prstGeom prst="rect">
            <a:avLst/>
          </a:prstGeom>
          <a:noFill/>
          <a:ln>
            <a:noFill/>
          </a:ln>
        </p:spPr>
      </p:pic>
      <p:sp>
        <p:nvSpPr>
          <p:cNvPr id="2564" name="Google Shape;2564;g382062e5864_0_2978"/>
          <p:cNvSpPr/>
          <p:nvPr/>
        </p:nvSpPr>
        <p:spPr>
          <a:xfrm>
            <a:off x="772459" y="184093"/>
            <a:ext cx="52821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548135"/>
                </a:solidFill>
                <a:latin typeface="Arial"/>
                <a:ea typeface="Arial"/>
                <a:cs typeface="Arial"/>
                <a:sym typeface="Arial"/>
              </a:rPr>
              <a:t>國風國中 11</a:t>
            </a:r>
            <a:r>
              <a:rPr lang="zh-TW" sz="2400">
                <a:solidFill>
                  <a:srgbClr val="548135"/>
                </a:solidFill>
              </a:rPr>
              <a:t>4</a:t>
            </a:r>
            <a:r>
              <a:rPr lang="zh-TW" sz="2400" b="0" i="0" u="none" strike="noStrike" cap="none">
                <a:solidFill>
                  <a:srgbClr val="548135"/>
                </a:solidFill>
                <a:latin typeface="Arial"/>
                <a:ea typeface="Arial"/>
                <a:cs typeface="Arial"/>
                <a:sym typeface="Arial"/>
              </a:rPr>
              <a:t>學年度 教師節感恩活動 </a:t>
            </a:r>
            <a:endParaRPr sz="2400" b="0" i="0" u="none" strike="noStrike" cap="none">
              <a:solidFill>
                <a:srgbClr val="548135"/>
              </a:solidFill>
              <a:latin typeface="Arial"/>
              <a:ea typeface="Arial"/>
              <a:cs typeface="Arial"/>
              <a:sym typeface="Arial"/>
            </a:endParaRPr>
          </a:p>
        </p:txBody>
      </p:sp>
      <p:pic>
        <p:nvPicPr>
          <p:cNvPr id="2565" name="Google Shape;2565;g382062e5864_0_2978"/>
          <p:cNvPicPr preferRelativeResize="0"/>
          <p:nvPr/>
        </p:nvPicPr>
        <p:blipFill rotWithShape="1">
          <a:blip r:embed="rId6">
            <a:alphaModFix/>
          </a:blip>
          <a:srcRect/>
          <a:stretch/>
        </p:blipFill>
        <p:spPr>
          <a:xfrm>
            <a:off x="138184" y="46804"/>
            <a:ext cx="634275" cy="634275"/>
          </a:xfrm>
          <a:prstGeom prst="rect">
            <a:avLst/>
          </a:prstGeom>
          <a:noFill/>
          <a:ln>
            <a:noFill/>
          </a:ln>
        </p:spPr>
      </p:pic>
      <p:grpSp>
        <p:nvGrpSpPr>
          <p:cNvPr id="2566" name="Google Shape;2566;g382062e5864_0_2978"/>
          <p:cNvGrpSpPr/>
          <p:nvPr/>
        </p:nvGrpSpPr>
        <p:grpSpPr>
          <a:xfrm>
            <a:off x="2699316" y="-113772"/>
            <a:ext cx="7543462" cy="2273808"/>
            <a:chOff x="2699316" y="-113772"/>
            <a:chExt cx="7543462" cy="2273808"/>
          </a:xfrm>
        </p:grpSpPr>
        <p:grpSp>
          <p:nvGrpSpPr>
            <p:cNvPr id="2567" name="Google Shape;2567;g382062e5864_0_2978"/>
            <p:cNvGrpSpPr/>
            <p:nvPr/>
          </p:nvGrpSpPr>
          <p:grpSpPr>
            <a:xfrm>
              <a:off x="6915981" y="-113772"/>
              <a:ext cx="3326797" cy="2273808"/>
              <a:chOff x="6518494" y="19393"/>
              <a:chExt cx="3326797" cy="2273808"/>
            </a:xfrm>
          </p:grpSpPr>
          <p:pic>
            <p:nvPicPr>
              <p:cNvPr id="2568" name="Google Shape;2568;g382062e5864_0_2978"/>
              <p:cNvPicPr preferRelativeResize="0"/>
              <p:nvPr/>
            </p:nvPicPr>
            <p:blipFill rotWithShape="1">
              <a:blip r:embed="rId7">
                <a:alphaModFix/>
              </a:blip>
              <a:srcRect l="21338" t="2950" r="54525" b="67453"/>
              <a:stretch/>
            </p:blipFill>
            <p:spPr>
              <a:xfrm rot="-470706">
                <a:off x="6631473" y="222277"/>
                <a:ext cx="3100840" cy="1868041"/>
              </a:xfrm>
              <a:prstGeom prst="rect">
                <a:avLst/>
              </a:prstGeom>
              <a:noFill/>
              <a:ln>
                <a:noFill/>
              </a:ln>
            </p:spPr>
          </p:pic>
          <p:grpSp>
            <p:nvGrpSpPr>
              <p:cNvPr id="2569" name="Google Shape;2569;g382062e5864_0_2978"/>
              <p:cNvGrpSpPr/>
              <p:nvPr/>
            </p:nvGrpSpPr>
            <p:grpSpPr>
              <a:xfrm>
                <a:off x="7158974" y="592357"/>
                <a:ext cx="2324700" cy="1241888"/>
                <a:chOff x="6822758" y="501521"/>
                <a:chExt cx="2324700" cy="1241888"/>
              </a:xfrm>
            </p:grpSpPr>
            <p:sp>
              <p:nvSpPr>
                <p:cNvPr id="2570" name="Google Shape;2570;g382062e5864_0_2978"/>
                <p:cNvSpPr txBox="1"/>
                <p:nvPr/>
              </p:nvSpPr>
              <p:spPr>
                <a:xfrm>
                  <a:off x="6822758" y="501521"/>
                  <a:ext cx="23247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大聲說出</a:t>
                  </a:r>
                  <a:endParaRPr sz="3200" b="1" i="0" u="none" strike="noStrike" cap="none">
                    <a:solidFill>
                      <a:srgbClr val="FF6600"/>
                    </a:solidFill>
                    <a:latin typeface="Arial"/>
                    <a:ea typeface="Arial"/>
                    <a:cs typeface="Arial"/>
                    <a:sym typeface="Arial"/>
                  </a:endParaRPr>
                </a:p>
              </p:txBody>
            </p:sp>
            <p:sp>
              <p:nvSpPr>
                <p:cNvPr id="2571" name="Google Shape;2571;g382062e5864_0_2978"/>
                <p:cNvSpPr/>
                <p:nvPr/>
              </p:nvSpPr>
              <p:spPr>
                <a:xfrm rot="-654668">
                  <a:off x="7094274" y="1102348"/>
                  <a:ext cx="633961" cy="5847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我</a:t>
                  </a:r>
                  <a:endParaRPr/>
                </a:p>
              </p:txBody>
            </p:sp>
            <p:sp>
              <p:nvSpPr>
                <p:cNvPr id="2572" name="Google Shape;2572;g382062e5864_0_2978"/>
                <p:cNvSpPr/>
                <p:nvPr/>
              </p:nvSpPr>
              <p:spPr>
                <a:xfrm>
                  <a:off x="7663532" y="1035409"/>
                  <a:ext cx="6354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4000" b="1" i="0" u="none" strike="noStrike" cap="none">
                      <a:solidFill>
                        <a:srgbClr val="FF6600"/>
                      </a:solidFill>
                      <a:latin typeface="Arial"/>
                      <a:ea typeface="Arial"/>
                      <a:cs typeface="Arial"/>
                      <a:sym typeface="Arial"/>
                    </a:rPr>
                    <a:t>愛</a:t>
                  </a:r>
                  <a:endParaRPr/>
                </a:p>
              </p:txBody>
            </p:sp>
            <p:sp>
              <p:nvSpPr>
                <p:cNvPr id="2573" name="Google Shape;2573;g382062e5864_0_2978"/>
                <p:cNvSpPr/>
                <p:nvPr/>
              </p:nvSpPr>
              <p:spPr>
                <a:xfrm rot="483394">
                  <a:off x="8234177" y="1086324"/>
                  <a:ext cx="595073" cy="5847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你</a:t>
                  </a:r>
                  <a:endParaRPr/>
                </a:p>
              </p:txBody>
            </p:sp>
          </p:grpSp>
          <p:pic>
            <p:nvPicPr>
              <p:cNvPr id="2574" name="Google Shape;2574;g382062e5864_0_2978"/>
              <p:cNvPicPr preferRelativeResize="0"/>
              <p:nvPr/>
            </p:nvPicPr>
            <p:blipFill rotWithShape="1">
              <a:blip r:embed="rId8">
                <a:alphaModFix/>
              </a:blip>
              <a:srcRect l="53153" t="26281" r="25811" b="52121"/>
              <a:stretch/>
            </p:blipFill>
            <p:spPr>
              <a:xfrm>
                <a:off x="9151383" y="884745"/>
                <a:ext cx="404031" cy="584776"/>
              </a:xfrm>
              <a:prstGeom prst="rect">
                <a:avLst/>
              </a:prstGeom>
              <a:noFill/>
              <a:ln>
                <a:noFill/>
              </a:ln>
            </p:spPr>
          </p:pic>
        </p:grpSp>
        <p:sp>
          <p:nvSpPr>
            <p:cNvPr id="2575" name="Google Shape;2575;g382062e5864_0_2978"/>
            <p:cNvSpPr txBox="1"/>
            <p:nvPr/>
          </p:nvSpPr>
          <p:spPr>
            <a:xfrm>
              <a:off x="2699316" y="746760"/>
              <a:ext cx="4900800" cy="1367700"/>
            </a:xfrm>
            <a:prstGeom prst="rect">
              <a:avLst/>
            </a:prstGeom>
            <a:noFill/>
            <a:ln>
              <a:noFill/>
            </a:ln>
          </p:spPr>
          <p:txBody>
            <a:bodyPr spcFirstLastPara="1" wrap="square" lIns="36575" tIns="36575" rIns="36575" bIns="36575" anchor="t" anchorCtr="0">
              <a:noAutofit/>
            </a:bodyPr>
            <a:lstStyle/>
            <a:p>
              <a:pPr marL="0" marR="0" lvl="0" indent="0" algn="ctr" rtl="0">
                <a:spcBef>
                  <a:spcPts val="0"/>
                </a:spcBef>
                <a:spcAft>
                  <a:spcPts val="0"/>
                </a:spcAft>
                <a:buNone/>
              </a:pPr>
              <a:r>
                <a:rPr lang="zh-TW" sz="8000" b="1" i="0" u="none" strike="noStrike" cap="none">
                  <a:solidFill>
                    <a:srgbClr val="FFFFFF"/>
                  </a:solidFill>
                  <a:latin typeface="Arial"/>
                  <a:ea typeface="Arial"/>
                  <a:cs typeface="Arial"/>
                  <a:sym typeface="Arial"/>
                </a:rPr>
                <a:t>師情話語</a:t>
              </a:r>
              <a:endParaRPr sz="1800" b="1" i="0" u="none" strike="noStrike" cap="none">
                <a:solidFill>
                  <a:srgbClr val="FFFFFF"/>
                </a:solidFill>
                <a:latin typeface="Arial"/>
                <a:ea typeface="Arial"/>
                <a:cs typeface="Arial"/>
                <a:sym typeface="Arial"/>
              </a:endParaRPr>
            </a:p>
          </p:txBody>
        </p:sp>
      </p:grpSp>
      <p:sp>
        <p:nvSpPr>
          <p:cNvPr id="2576" name="Google Shape;2576;g382062e5864_0_2978"/>
          <p:cNvSpPr/>
          <p:nvPr/>
        </p:nvSpPr>
        <p:spPr>
          <a:xfrm>
            <a:off x="4110330" y="7011126"/>
            <a:ext cx="3000900" cy="461700"/>
          </a:xfrm>
          <a:prstGeom prst="rect">
            <a:avLst/>
          </a:prstGeom>
          <a:noFill/>
          <a:ln>
            <a:noFill/>
          </a:ln>
          <a:effectLst>
            <a:outerShdw blurRad="50800" sx="1000" sy="1000" algn="ctr" rotWithShape="0">
              <a:schemeClr val="lt1"/>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8D5E2F"/>
                </a:solidFill>
                <a:latin typeface="Arial"/>
                <a:ea typeface="Arial"/>
                <a:cs typeface="Arial"/>
                <a:sym typeface="Arial"/>
              </a:rPr>
              <a:t>輔導處邀您共襄盛舉</a:t>
            </a:r>
            <a:endParaRPr sz="2400" b="0" i="0" u="none" strike="noStrike" cap="none">
              <a:solidFill>
                <a:srgbClr val="8D5E2F"/>
              </a:solidFill>
              <a:latin typeface="Calibri"/>
              <a:ea typeface="Calibri"/>
              <a:cs typeface="Calibri"/>
              <a:sym typeface="Calibri"/>
            </a:endParaRPr>
          </a:p>
        </p:txBody>
      </p:sp>
      <p:sp>
        <p:nvSpPr>
          <p:cNvPr id="2577" name="Google Shape;2577;g382062e5864_0_2978"/>
          <p:cNvSpPr/>
          <p:nvPr/>
        </p:nvSpPr>
        <p:spPr>
          <a:xfrm>
            <a:off x="591127" y="1904174"/>
            <a:ext cx="9009900" cy="4463400"/>
          </a:xfrm>
          <a:prstGeom prst="rect">
            <a:avLst/>
          </a:prstGeom>
          <a:blipFill rotWithShape="1">
            <a:blip r:embed="rId9">
              <a:alphaModFix amt="20000"/>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78" name="Google Shape;2578;g382062e5864_0_2978"/>
          <p:cNvSpPr txBox="1"/>
          <p:nvPr/>
        </p:nvSpPr>
        <p:spPr>
          <a:xfrm>
            <a:off x="1502084" y="2039058"/>
            <a:ext cx="1259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鍾承伶</a:t>
            </a:r>
            <a:endParaRPr/>
          </a:p>
        </p:txBody>
      </p:sp>
      <p:sp>
        <p:nvSpPr>
          <p:cNvPr id="2579" name="Google Shape;2579;g382062e5864_0_2978"/>
          <p:cNvSpPr txBox="1"/>
          <p:nvPr/>
        </p:nvSpPr>
        <p:spPr>
          <a:xfrm>
            <a:off x="2705664" y="2040269"/>
            <a:ext cx="72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想對</a:t>
            </a:r>
            <a:endParaRPr/>
          </a:p>
        </p:txBody>
      </p:sp>
      <p:sp>
        <p:nvSpPr>
          <p:cNvPr id="2580" name="Google Shape;2580;g382062e5864_0_2978"/>
          <p:cNvSpPr txBox="1"/>
          <p:nvPr/>
        </p:nvSpPr>
        <p:spPr>
          <a:xfrm>
            <a:off x="3426875" y="2010000"/>
            <a:ext cx="1739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陳淑芬</a:t>
            </a:r>
            <a:endParaRPr/>
          </a:p>
        </p:txBody>
      </p:sp>
      <p:sp>
        <p:nvSpPr>
          <p:cNvPr id="2581" name="Google Shape;2581;g382062e5864_0_2978"/>
          <p:cNvSpPr txBox="1"/>
          <p:nvPr/>
        </p:nvSpPr>
        <p:spPr>
          <a:xfrm>
            <a:off x="4803275" y="2056193"/>
            <a:ext cx="914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老師說</a:t>
            </a:r>
            <a:endParaRPr/>
          </a:p>
        </p:txBody>
      </p:sp>
      <p:sp>
        <p:nvSpPr>
          <p:cNvPr id="2582" name="Google Shape;2582;g382062e5864_0_2978"/>
          <p:cNvSpPr txBox="1"/>
          <p:nvPr/>
        </p:nvSpPr>
        <p:spPr>
          <a:xfrm>
            <a:off x="772450" y="2409575"/>
            <a:ext cx="7543500" cy="40944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zh-TW" sz="2600">
                <a:solidFill>
                  <a:schemeClr val="dk1"/>
                </a:solidFill>
                <a:latin typeface="DFKai-SB"/>
                <a:ea typeface="DFKai-SB"/>
                <a:cs typeface="DFKai-SB"/>
                <a:sym typeface="DFKai-SB"/>
              </a:rPr>
              <a:t>有的人是在七年級或者是九年級才被淑芬老師教到，又或者是剛好沒被淑芬老師教到。我們班是在八年級認識到這位老師，原本在八年級學期末聽到了九年級會換國文老師，心情真的感到非常沮喪，淑芬老師上課總不會帶來壓力，是快快樂樂的學習，盡自己最大的能力去考好這個科目，也常常自費請同學們吃點東西還有飲料，她讓我知道，努力總會帶來奇蹟。很慶幸在短短三年的國中生涯,能遇到淑芬老師那麼好的老師,祝福淑芬老師 心想事成 順順利利的教書,謝謝妳,妳辛苦了。</a:t>
            </a:r>
            <a:endParaRPr sz="4500">
              <a:solidFill>
                <a:schemeClr val="dk1"/>
              </a:solidFill>
              <a:latin typeface="DFKai-SB"/>
              <a:ea typeface="DFKai-SB"/>
              <a:cs typeface="DFKai-SB"/>
              <a:sym typeface="DFKai-SB"/>
            </a:endParaRPr>
          </a:p>
        </p:txBody>
      </p:sp>
      <p:sp>
        <p:nvSpPr>
          <p:cNvPr id="2583" name="Google Shape;2583;g382062e5864_0_2978"/>
          <p:cNvSpPr txBox="1"/>
          <p:nvPr/>
        </p:nvSpPr>
        <p:spPr>
          <a:xfrm>
            <a:off x="807369" y="2056193"/>
            <a:ext cx="755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Calibri"/>
                <a:ea typeface="Calibri"/>
                <a:cs typeface="Calibri"/>
                <a:sym typeface="Calibri"/>
              </a:rPr>
              <a:t>907</a:t>
            </a:r>
            <a:endParaRPr/>
          </a:p>
        </p:txBody>
      </p:sp>
      <p:pic>
        <p:nvPicPr>
          <p:cNvPr id="2584" name="Google Shape;2584;g382062e5864_0_2978"/>
          <p:cNvPicPr preferRelativeResize="0"/>
          <p:nvPr/>
        </p:nvPicPr>
        <p:blipFill rotWithShape="1">
          <a:blip r:embed="rId10">
            <a:alphaModFix/>
          </a:blip>
          <a:srcRect/>
          <a:stretch/>
        </p:blipFill>
        <p:spPr>
          <a:xfrm>
            <a:off x="8118900" y="5001887"/>
            <a:ext cx="2572900" cy="257287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2588"/>
        <p:cNvGrpSpPr/>
        <p:nvPr/>
      </p:nvGrpSpPr>
      <p:grpSpPr>
        <a:xfrm>
          <a:off x="0" y="0"/>
          <a:ext cx="0" cy="0"/>
          <a:chOff x="0" y="0"/>
          <a:chExt cx="0" cy="0"/>
        </a:xfrm>
      </p:grpSpPr>
      <p:pic>
        <p:nvPicPr>
          <p:cNvPr id="2589" name="Google Shape;2589;g382062e5864_0_972" descr="未命名設計 (1)"/>
          <p:cNvPicPr preferRelativeResize="0"/>
          <p:nvPr/>
        </p:nvPicPr>
        <p:blipFill rotWithShape="1">
          <a:blip r:embed="rId3">
            <a:alphaModFix/>
          </a:blip>
          <a:srcRect r="55656" b="82022"/>
          <a:stretch/>
        </p:blipFill>
        <p:spPr>
          <a:xfrm rot="5400000">
            <a:off x="8056536" y="716276"/>
            <a:ext cx="3351558" cy="1922175"/>
          </a:xfrm>
          <a:prstGeom prst="rect">
            <a:avLst/>
          </a:prstGeom>
          <a:noFill/>
          <a:ln>
            <a:noFill/>
          </a:ln>
        </p:spPr>
      </p:pic>
      <p:pic>
        <p:nvPicPr>
          <p:cNvPr id="2590" name="Google Shape;2590;g382062e5864_0_972" descr="未命名設計 (1)"/>
          <p:cNvPicPr preferRelativeResize="0"/>
          <p:nvPr/>
        </p:nvPicPr>
        <p:blipFill rotWithShape="1">
          <a:blip r:embed="rId4">
            <a:alphaModFix/>
          </a:blip>
          <a:srcRect t="21778" r="85905" b="51350"/>
          <a:stretch/>
        </p:blipFill>
        <p:spPr>
          <a:xfrm rot="5400000">
            <a:off x="7313070" y="-902308"/>
            <a:ext cx="1065214" cy="2872999"/>
          </a:xfrm>
          <a:prstGeom prst="rect">
            <a:avLst/>
          </a:prstGeom>
          <a:noFill/>
          <a:ln>
            <a:noFill/>
          </a:ln>
        </p:spPr>
      </p:pic>
      <p:pic>
        <p:nvPicPr>
          <p:cNvPr id="2591" name="Google Shape;2591;g382062e5864_0_972" descr="未命名設計 (1)"/>
          <p:cNvPicPr preferRelativeResize="0"/>
          <p:nvPr/>
        </p:nvPicPr>
        <p:blipFill rotWithShape="1">
          <a:blip r:embed="rId5">
            <a:alphaModFix/>
          </a:blip>
          <a:srcRect t="65462" r="76096"/>
          <a:stretch/>
        </p:blipFill>
        <p:spPr>
          <a:xfrm rot="5400000">
            <a:off x="938098" y="-934920"/>
            <a:ext cx="1793877" cy="3666893"/>
          </a:xfrm>
          <a:prstGeom prst="rect">
            <a:avLst/>
          </a:prstGeom>
          <a:noFill/>
          <a:ln>
            <a:noFill/>
          </a:ln>
        </p:spPr>
      </p:pic>
      <p:pic>
        <p:nvPicPr>
          <p:cNvPr id="2592" name="Google Shape;2592;g382062e5864_0_972" descr="未命名設計 (1)"/>
          <p:cNvPicPr preferRelativeResize="0"/>
          <p:nvPr/>
        </p:nvPicPr>
        <p:blipFill rotWithShape="1">
          <a:blip r:embed="rId5">
            <a:alphaModFix/>
          </a:blip>
          <a:srcRect l="56531" b="77862"/>
          <a:stretch/>
        </p:blipFill>
        <p:spPr>
          <a:xfrm rot="5400000">
            <a:off x="7867303" y="4733578"/>
            <a:ext cx="3285352" cy="2366847"/>
          </a:xfrm>
          <a:prstGeom prst="rect">
            <a:avLst/>
          </a:prstGeom>
          <a:noFill/>
          <a:ln>
            <a:noFill/>
          </a:ln>
        </p:spPr>
      </p:pic>
      <p:pic>
        <p:nvPicPr>
          <p:cNvPr id="2593" name="Google Shape;2593;g382062e5864_0_972" descr="未命名設計 (1)"/>
          <p:cNvPicPr preferRelativeResize="0"/>
          <p:nvPr/>
        </p:nvPicPr>
        <p:blipFill rotWithShape="1">
          <a:blip r:embed="rId5">
            <a:alphaModFix/>
          </a:blip>
          <a:srcRect l="76656" t="24451" b="49074"/>
          <a:stretch/>
        </p:blipFill>
        <p:spPr>
          <a:xfrm rot="5400000">
            <a:off x="3496961" y="5262256"/>
            <a:ext cx="1764284" cy="2830552"/>
          </a:xfrm>
          <a:prstGeom prst="rect">
            <a:avLst/>
          </a:prstGeom>
          <a:noFill/>
          <a:ln>
            <a:noFill/>
          </a:ln>
        </p:spPr>
      </p:pic>
      <p:pic>
        <p:nvPicPr>
          <p:cNvPr id="2594" name="Google Shape;2594;g382062e5864_0_972" descr="未命名設計 (1)"/>
          <p:cNvPicPr preferRelativeResize="0"/>
          <p:nvPr/>
        </p:nvPicPr>
        <p:blipFill rotWithShape="1">
          <a:blip r:embed="rId5">
            <a:alphaModFix/>
          </a:blip>
          <a:srcRect l="76656" t="74917" b="-169"/>
          <a:stretch/>
        </p:blipFill>
        <p:spPr>
          <a:xfrm rot="5400000">
            <a:off x="447382" y="5342740"/>
            <a:ext cx="1764284" cy="2699792"/>
          </a:xfrm>
          <a:prstGeom prst="rect">
            <a:avLst/>
          </a:prstGeom>
          <a:noFill/>
          <a:ln>
            <a:noFill/>
          </a:ln>
        </p:spPr>
      </p:pic>
      <p:sp>
        <p:nvSpPr>
          <p:cNvPr id="2595" name="Google Shape;2595;g382062e5864_0_972"/>
          <p:cNvSpPr/>
          <p:nvPr/>
        </p:nvSpPr>
        <p:spPr>
          <a:xfrm>
            <a:off x="772459" y="184093"/>
            <a:ext cx="52821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548135"/>
                </a:solidFill>
                <a:latin typeface="Arial"/>
                <a:ea typeface="Arial"/>
                <a:cs typeface="Arial"/>
                <a:sym typeface="Arial"/>
              </a:rPr>
              <a:t>國風國中 11</a:t>
            </a:r>
            <a:r>
              <a:rPr lang="zh-TW" sz="2400">
                <a:solidFill>
                  <a:srgbClr val="548135"/>
                </a:solidFill>
              </a:rPr>
              <a:t>4</a:t>
            </a:r>
            <a:r>
              <a:rPr lang="zh-TW" sz="2400" b="0" i="0" u="none" strike="noStrike" cap="none">
                <a:solidFill>
                  <a:srgbClr val="548135"/>
                </a:solidFill>
                <a:latin typeface="Arial"/>
                <a:ea typeface="Arial"/>
                <a:cs typeface="Arial"/>
                <a:sym typeface="Arial"/>
              </a:rPr>
              <a:t>學年度 教師節感恩活動 </a:t>
            </a:r>
            <a:endParaRPr sz="2400" b="0" i="0" u="none" strike="noStrike" cap="none">
              <a:solidFill>
                <a:srgbClr val="548135"/>
              </a:solidFill>
              <a:latin typeface="Arial"/>
              <a:ea typeface="Arial"/>
              <a:cs typeface="Arial"/>
              <a:sym typeface="Arial"/>
            </a:endParaRPr>
          </a:p>
        </p:txBody>
      </p:sp>
      <p:pic>
        <p:nvPicPr>
          <p:cNvPr id="2596" name="Google Shape;2596;g382062e5864_0_972"/>
          <p:cNvPicPr preferRelativeResize="0"/>
          <p:nvPr/>
        </p:nvPicPr>
        <p:blipFill rotWithShape="1">
          <a:blip r:embed="rId6">
            <a:alphaModFix/>
          </a:blip>
          <a:srcRect/>
          <a:stretch/>
        </p:blipFill>
        <p:spPr>
          <a:xfrm>
            <a:off x="138184" y="46804"/>
            <a:ext cx="634275" cy="634275"/>
          </a:xfrm>
          <a:prstGeom prst="rect">
            <a:avLst/>
          </a:prstGeom>
          <a:noFill/>
          <a:ln>
            <a:noFill/>
          </a:ln>
        </p:spPr>
      </p:pic>
      <p:grpSp>
        <p:nvGrpSpPr>
          <p:cNvPr id="2597" name="Google Shape;2597;g382062e5864_0_972"/>
          <p:cNvGrpSpPr/>
          <p:nvPr/>
        </p:nvGrpSpPr>
        <p:grpSpPr>
          <a:xfrm>
            <a:off x="2699316" y="-113772"/>
            <a:ext cx="7543462" cy="2273808"/>
            <a:chOff x="2699316" y="-113772"/>
            <a:chExt cx="7543462" cy="2273808"/>
          </a:xfrm>
        </p:grpSpPr>
        <p:grpSp>
          <p:nvGrpSpPr>
            <p:cNvPr id="2598" name="Google Shape;2598;g382062e5864_0_972"/>
            <p:cNvGrpSpPr/>
            <p:nvPr/>
          </p:nvGrpSpPr>
          <p:grpSpPr>
            <a:xfrm>
              <a:off x="6915981" y="-113772"/>
              <a:ext cx="3326797" cy="2273808"/>
              <a:chOff x="6518494" y="19393"/>
              <a:chExt cx="3326797" cy="2273808"/>
            </a:xfrm>
          </p:grpSpPr>
          <p:pic>
            <p:nvPicPr>
              <p:cNvPr id="2599" name="Google Shape;2599;g382062e5864_0_972"/>
              <p:cNvPicPr preferRelativeResize="0"/>
              <p:nvPr/>
            </p:nvPicPr>
            <p:blipFill rotWithShape="1">
              <a:blip r:embed="rId7">
                <a:alphaModFix/>
              </a:blip>
              <a:srcRect l="21338" t="2950" r="54525" b="67453"/>
              <a:stretch/>
            </p:blipFill>
            <p:spPr>
              <a:xfrm rot="-470706">
                <a:off x="6631473" y="222277"/>
                <a:ext cx="3100840" cy="1868041"/>
              </a:xfrm>
              <a:prstGeom prst="rect">
                <a:avLst/>
              </a:prstGeom>
              <a:noFill/>
              <a:ln>
                <a:noFill/>
              </a:ln>
            </p:spPr>
          </p:pic>
          <p:grpSp>
            <p:nvGrpSpPr>
              <p:cNvPr id="2600" name="Google Shape;2600;g382062e5864_0_972"/>
              <p:cNvGrpSpPr/>
              <p:nvPr/>
            </p:nvGrpSpPr>
            <p:grpSpPr>
              <a:xfrm>
                <a:off x="7158974" y="592357"/>
                <a:ext cx="2324700" cy="1241888"/>
                <a:chOff x="6822758" y="501521"/>
                <a:chExt cx="2324700" cy="1241888"/>
              </a:xfrm>
            </p:grpSpPr>
            <p:sp>
              <p:nvSpPr>
                <p:cNvPr id="2601" name="Google Shape;2601;g382062e5864_0_972"/>
                <p:cNvSpPr txBox="1"/>
                <p:nvPr/>
              </p:nvSpPr>
              <p:spPr>
                <a:xfrm>
                  <a:off x="6822758" y="501521"/>
                  <a:ext cx="23247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大聲說出</a:t>
                  </a:r>
                  <a:endParaRPr sz="3200" b="1" i="0" u="none" strike="noStrike" cap="none">
                    <a:solidFill>
                      <a:srgbClr val="FF6600"/>
                    </a:solidFill>
                    <a:latin typeface="Arial"/>
                    <a:ea typeface="Arial"/>
                    <a:cs typeface="Arial"/>
                    <a:sym typeface="Arial"/>
                  </a:endParaRPr>
                </a:p>
              </p:txBody>
            </p:sp>
            <p:sp>
              <p:nvSpPr>
                <p:cNvPr id="2602" name="Google Shape;2602;g382062e5864_0_972"/>
                <p:cNvSpPr/>
                <p:nvPr/>
              </p:nvSpPr>
              <p:spPr>
                <a:xfrm rot="-654668">
                  <a:off x="7094274" y="1102348"/>
                  <a:ext cx="633961" cy="5847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我</a:t>
                  </a:r>
                  <a:endParaRPr/>
                </a:p>
              </p:txBody>
            </p:sp>
            <p:sp>
              <p:nvSpPr>
                <p:cNvPr id="2603" name="Google Shape;2603;g382062e5864_0_972"/>
                <p:cNvSpPr/>
                <p:nvPr/>
              </p:nvSpPr>
              <p:spPr>
                <a:xfrm>
                  <a:off x="7663532" y="1035409"/>
                  <a:ext cx="6354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4000" b="1" i="0" u="none" strike="noStrike" cap="none">
                      <a:solidFill>
                        <a:srgbClr val="FF6600"/>
                      </a:solidFill>
                      <a:latin typeface="Arial"/>
                      <a:ea typeface="Arial"/>
                      <a:cs typeface="Arial"/>
                      <a:sym typeface="Arial"/>
                    </a:rPr>
                    <a:t>愛</a:t>
                  </a:r>
                  <a:endParaRPr/>
                </a:p>
              </p:txBody>
            </p:sp>
            <p:sp>
              <p:nvSpPr>
                <p:cNvPr id="2604" name="Google Shape;2604;g382062e5864_0_972"/>
                <p:cNvSpPr/>
                <p:nvPr/>
              </p:nvSpPr>
              <p:spPr>
                <a:xfrm rot="483394">
                  <a:off x="8234177" y="1086324"/>
                  <a:ext cx="595073" cy="5847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你</a:t>
                  </a:r>
                  <a:endParaRPr/>
                </a:p>
              </p:txBody>
            </p:sp>
          </p:grpSp>
          <p:pic>
            <p:nvPicPr>
              <p:cNvPr id="2605" name="Google Shape;2605;g382062e5864_0_972"/>
              <p:cNvPicPr preferRelativeResize="0"/>
              <p:nvPr/>
            </p:nvPicPr>
            <p:blipFill rotWithShape="1">
              <a:blip r:embed="rId8">
                <a:alphaModFix/>
              </a:blip>
              <a:srcRect l="53153" t="26281" r="25811" b="52121"/>
              <a:stretch/>
            </p:blipFill>
            <p:spPr>
              <a:xfrm>
                <a:off x="9151383" y="884745"/>
                <a:ext cx="404031" cy="584776"/>
              </a:xfrm>
              <a:prstGeom prst="rect">
                <a:avLst/>
              </a:prstGeom>
              <a:noFill/>
              <a:ln>
                <a:noFill/>
              </a:ln>
            </p:spPr>
          </p:pic>
        </p:grpSp>
        <p:sp>
          <p:nvSpPr>
            <p:cNvPr id="2606" name="Google Shape;2606;g382062e5864_0_972"/>
            <p:cNvSpPr txBox="1"/>
            <p:nvPr/>
          </p:nvSpPr>
          <p:spPr>
            <a:xfrm>
              <a:off x="2699316" y="746760"/>
              <a:ext cx="4900800" cy="1367700"/>
            </a:xfrm>
            <a:prstGeom prst="rect">
              <a:avLst/>
            </a:prstGeom>
            <a:noFill/>
            <a:ln>
              <a:noFill/>
            </a:ln>
          </p:spPr>
          <p:txBody>
            <a:bodyPr spcFirstLastPara="1" wrap="square" lIns="36575" tIns="36575" rIns="36575" bIns="36575" anchor="t" anchorCtr="0">
              <a:noAutofit/>
            </a:bodyPr>
            <a:lstStyle/>
            <a:p>
              <a:pPr marL="0" marR="0" lvl="0" indent="0" algn="ctr" rtl="0">
                <a:spcBef>
                  <a:spcPts val="0"/>
                </a:spcBef>
                <a:spcAft>
                  <a:spcPts val="0"/>
                </a:spcAft>
                <a:buNone/>
              </a:pPr>
              <a:r>
                <a:rPr lang="zh-TW" sz="8000" b="1" i="0" u="none" strike="noStrike" cap="none">
                  <a:solidFill>
                    <a:srgbClr val="FFFFFF"/>
                  </a:solidFill>
                  <a:latin typeface="Arial"/>
                  <a:ea typeface="Arial"/>
                  <a:cs typeface="Arial"/>
                  <a:sym typeface="Arial"/>
                </a:rPr>
                <a:t>師情話語</a:t>
              </a:r>
              <a:endParaRPr sz="1800" b="1" i="0" u="none" strike="noStrike" cap="none">
                <a:solidFill>
                  <a:srgbClr val="FFFFFF"/>
                </a:solidFill>
                <a:latin typeface="Arial"/>
                <a:ea typeface="Arial"/>
                <a:cs typeface="Arial"/>
                <a:sym typeface="Arial"/>
              </a:endParaRPr>
            </a:p>
          </p:txBody>
        </p:sp>
      </p:grpSp>
      <p:sp>
        <p:nvSpPr>
          <p:cNvPr id="2607" name="Google Shape;2607;g382062e5864_0_972"/>
          <p:cNvSpPr/>
          <p:nvPr/>
        </p:nvSpPr>
        <p:spPr>
          <a:xfrm>
            <a:off x="4110330" y="7011126"/>
            <a:ext cx="3000900" cy="461700"/>
          </a:xfrm>
          <a:prstGeom prst="rect">
            <a:avLst/>
          </a:prstGeom>
          <a:noFill/>
          <a:ln>
            <a:noFill/>
          </a:ln>
          <a:effectLst>
            <a:outerShdw blurRad="50800" sx="1000" sy="1000" algn="ctr" rotWithShape="0">
              <a:schemeClr val="lt1"/>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8D5E2F"/>
                </a:solidFill>
                <a:latin typeface="Arial"/>
                <a:ea typeface="Arial"/>
                <a:cs typeface="Arial"/>
                <a:sym typeface="Arial"/>
              </a:rPr>
              <a:t>輔導處邀您共襄盛舉</a:t>
            </a:r>
            <a:endParaRPr sz="2400" b="0" i="0" u="none" strike="noStrike" cap="none">
              <a:solidFill>
                <a:srgbClr val="8D5E2F"/>
              </a:solidFill>
              <a:latin typeface="Calibri"/>
              <a:ea typeface="Calibri"/>
              <a:cs typeface="Calibri"/>
              <a:sym typeface="Calibri"/>
            </a:endParaRPr>
          </a:p>
        </p:txBody>
      </p:sp>
      <p:sp>
        <p:nvSpPr>
          <p:cNvPr id="2608" name="Google Shape;2608;g382062e5864_0_972"/>
          <p:cNvSpPr/>
          <p:nvPr/>
        </p:nvSpPr>
        <p:spPr>
          <a:xfrm>
            <a:off x="591127" y="1904174"/>
            <a:ext cx="9009900" cy="4463400"/>
          </a:xfrm>
          <a:prstGeom prst="rect">
            <a:avLst/>
          </a:prstGeom>
          <a:blipFill rotWithShape="1">
            <a:blip r:embed="rId9">
              <a:alphaModFix amt="20000"/>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609" name="Google Shape;2609;g382062e5864_0_972"/>
          <p:cNvSpPr txBox="1"/>
          <p:nvPr/>
        </p:nvSpPr>
        <p:spPr>
          <a:xfrm>
            <a:off x="1502084" y="2039058"/>
            <a:ext cx="1259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李芃緣</a:t>
            </a:r>
            <a:endParaRPr/>
          </a:p>
        </p:txBody>
      </p:sp>
      <p:sp>
        <p:nvSpPr>
          <p:cNvPr id="2610" name="Google Shape;2610;g382062e5864_0_972"/>
          <p:cNvSpPr txBox="1"/>
          <p:nvPr/>
        </p:nvSpPr>
        <p:spPr>
          <a:xfrm>
            <a:off x="2705664" y="2040269"/>
            <a:ext cx="72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想對</a:t>
            </a:r>
            <a:endParaRPr/>
          </a:p>
        </p:txBody>
      </p:sp>
      <p:sp>
        <p:nvSpPr>
          <p:cNvPr id="2611" name="Google Shape;2611;g382062e5864_0_972"/>
          <p:cNvSpPr txBox="1"/>
          <p:nvPr/>
        </p:nvSpPr>
        <p:spPr>
          <a:xfrm>
            <a:off x="3426875" y="2010000"/>
            <a:ext cx="1739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陳淑芬</a:t>
            </a:r>
            <a:endParaRPr/>
          </a:p>
        </p:txBody>
      </p:sp>
      <p:sp>
        <p:nvSpPr>
          <p:cNvPr id="2612" name="Google Shape;2612;g382062e5864_0_972"/>
          <p:cNvSpPr txBox="1"/>
          <p:nvPr/>
        </p:nvSpPr>
        <p:spPr>
          <a:xfrm>
            <a:off x="4803275" y="2056193"/>
            <a:ext cx="914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老師說</a:t>
            </a:r>
            <a:endParaRPr/>
          </a:p>
        </p:txBody>
      </p:sp>
      <p:sp>
        <p:nvSpPr>
          <p:cNvPr id="2613" name="Google Shape;2613;g382062e5864_0_972"/>
          <p:cNvSpPr txBox="1"/>
          <p:nvPr/>
        </p:nvSpPr>
        <p:spPr>
          <a:xfrm>
            <a:off x="914375" y="2580500"/>
            <a:ext cx="7262400" cy="62955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zh-TW" sz="2700">
                <a:solidFill>
                  <a:schemeClr val="dk1"/>
                </a:solidFill>
                <a:latin typeface="DFKai-SB"/>
                <a:ea typeface="DFKai-SB"/>
                <a:cs typeface="DFKai-SB"/>
                <a:sym typeface="DFKai-SB"/>
              </a:rPr>
              <a:t>謝謝老師對我們的認真教導，每一節課我們都能學到許多，這一年來您總是細心的指導，不管是課業上的問題，或是升學的問題您都會一一解答，讓我對未來的方向有了更多的了解，也讓我有了更明確的目標，接下來的一年我也會繼續努力學習的，您辛苦了！</a:t>
            </a:r>
            <a:endParaRPr sz="27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27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22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32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33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33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22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2800">
              <a:solidFill>
                <a:schemeClr val="dk1"/>
              </a:solidFill>
              <a:latin typeface="DFKai-SB"/>
              <a:ea typeface="DFKai-SB"/>
              <a:cs typeface="DFKai-SB"/>
              <a:sym typeface="DFKai-SB"/>
            </a:endParaRPr>
          </a:p>
          <a:p>
            <a:pPr marL="0" marR="0" lvl="0" indent="0" algn="l" rtl="0">
              <a:spcBef>
                <a:spcPts val="0"/>
              </a:spcBef>
              <a:spcAft>
                <a:spcPts val="0"/>
              </a:spcAft>
              <a:buNone/>
            </a:pPr>
            <a:endParaRPr sz="4400">
              <a:solidFill>
                <a:schemeClr val="dk1"/>
              </a:solidFill>
              <a:latin typeface="DFKai-SB"/>
              <a:ea typeface="DFKai-SB"/>
              <a:cs typeface="DFKai-SB"/>
              <a:sym typeface="DFKai-SB"/>
            </a:endParaRPr>
          </a:p>
        </p:txBody>
      </p:sp>
      <p:sp>
        <p:nvSpPr>
          <p:cNvPr id="2614" name="Google Shape;2614;g382062e5864_0_972"/>
          <p:cNvSpPr txBox="1"/>
          <p:nvPr/>
        </p:nvSpPr>
        <p:spPr>
          <a:xfrm>
            <a:off x="807369" y="2056193"/>
            <a:ext cx="755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Calibri"/>
                <a:ea typeface="Calibri"/>
                <a:cs typeface="Calibri"/>
                <a:sym typeface="Calibri"/>
              </a:rPr>
              <a:t>907</a:t>
            </a:r>
            <a:endParaRPr/>
          </a:p>
        </p:txBody>
      </p:sp>
      <p:pic>
        <p:nvPicPr>
          <p:cNvPr id="2615" name="Google Shape;2615;g382062e5864_0_972"/>
          <p:cNvPicPr preferRelativeResize="0"/>
          <p:nvPr/>
        </p:nvPicPr>
        <p:blipFill rotWithShape="1">
          <a:blip r:embed="rId10">
            <a:alphaModFix/>
          </a:blip>
          <a:srcRect/>
          <a:stretch/>
        </p:blipFill>
        <p:spPr>
          <a:xfrm>
            <a:off x="7669875" y="4418712"/>
            <a:ext cx="2572900" cy="257287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2619"/>
        <p:cNvGrpSpPr/>
        <p:nvPr/>
      </p:nvGrpSpPr>
      <p:grpSpPr>
        <a:xfrm>
          <a:off x="0" y="0"/>
          <a:ext cx="0" cy="0"/>
          <a:chOff x="0" y="0"/>
          <a:chExt cx="0" cy="0"/>
        </a:xfrm>
      </p:grpSpPr>
      <p:pic>
        <p:nvPicPr>
          <p:cNvPr id="2620" name="Google Shape;2620;g382062e5864_0_3010" descr="未命名設計 (1)"/>
          <p:cNvPicPr preferRelativeResize="0"/>
          <p:nvPr/>
        </p:nvPicPr>
        <p:blipFill rotWithShape="1">
          <a:blip r:embed="rId3">
            <a:alphaModFix/>
          </a:blip>
          <a:srcRect r="55656" b="82022"/>
          <a:stretch/>
        </p:blipFill>
        <p:spPr>
          <a:xfrm rot="5400000">
            <a:off x="8056536" y="716276"/>
            <a:ext cx="3351558" cy="1922175"/>
          </a:xfrm>
          <a:prstGeom prst="rect">
            <a:avLst/>
          </a:prstGeom>
          <a:noFill/>
          <a:ln>
            <a:noFill/>
          </a:ln>
        </p:spPr>
      </p:pic>
      <p:pic>
        <p:nvPicPr>
          <p:cNvPr id="2621" name="Google Shape;2621;g382062e5864_0_3010" descr="未命名設計 (1)"/>
          <p:cNvPicPr preferRelativeResize="0"/>
          <p:nvPr/>
        </p:nvPicPr>
        <p:blipFill rotWithShape="1">
          <a:blip r:embed="rId4">
            <a:alphaModFix/>
          </a:blip>
          <a:srcRect t="21778" r="85905" b="51350"/>
          <a:stretch/>
        </p:blipFill>
        <p:spPr>
          <a:xfrm rot="5400000">
            <a:off x="7313070" y="-902308"/>
            <a:ext cx="1065214" cy="2872999"/>
          </a:xfrm>
          <a:prstGeom prst="rect">
            <a:avLst/>
          </a:prstGeom>
          <a:noFill/>
          <a:ln>
            <a:noFill/>
          </a:ln>
        </p:spPr>
      </p:pic>
      <p:pic>
        <p:nvPicPr>
          <p:cNvPr id="2622" name="Google Shape;2622;g382062e5864_0_3010" descr="未命名設計 (1)"/>
          <p:cNvPicPr preferRelativeResize="0"/>
          <p:nvPr/>
        </p:nvPicPr>
        <p:blipFill rotWithShape="1">
          <a:blip r:embed="rId5">
            <a:alphaModFix/>
          </a:blip>
          <a:srcRect t="65462" r="76096"/>
          <a:stretch/>
        </p:blipFill>
        <p:spPr>
          <a:xfrm rot="5400000">
            <a:off x="938098" y="-934920"/>
            <a:ext cx="1793877" cy="3666893"/>
          </a:xfrm>
          <a:prstGeom prst="rect">
            <a:avLst/>
          </a:prstGeom>
          <a:noFill/>
          <a:ln>
            <a:noFill/>
          </a:ln>
        </p:spPr>
      </p:pic>
      <p:pic>
        <p:nvPicPr>
          <p:cNvPr id="2623" name="Google Shape;2623;g382062e5864_0_3010" descr="未命名設計 (1)"/>
          <p:cNvPicPr preferRelativeResize="0"/>
          <p:nvPr/>
        </p:nvPicPr>
        <p:blipFill rotWithShape="1">
          <a:blip r:embed="rId5">
            <a:alphaModFix/>
          </a:blip>
          <a:srcRect l="56531" b="77862"/>
          <a:stretch/>
        </p:blipFill>
        <p:spPr>
          <a:xfrm rot="5400000">
            <a:off x="7867303" y="4733578"/>
            <a:ext cx="3285352" cy="2366847"/>
          </a:xfrm>
          <a:prstGeom prst="rect">
            <a:avLst/>
          </a:prstGeom>
          <a:noFill/>
          <a:ln>
            <a:noFill/>
          </a:ln>
        </p:spPr>
      </p:pic>
      <p:pic>
        <p:nvPicPr>
          <p:cNvPr id="2624" name="Google Shape;2624;g382062e5864_0_3010" descr="未命名設計 (1)"/>
          <p:cNvPicPr preferRelativeResize="0"/>
          <p:nvPr/>
        </p:nvPicPr>
        <p:blipFill rotWithShape="1">
          <a:blip r:embed="rId5">
            <a:alphaModFix/>
          </a:blip>
          <a:srcRect l="76656" t="24451" b="49074"/>
          <a:stretch/>
        </p:blipFill>
        <p:spPr>
          <a:xfrm rot="5400000">
            <a:off x="3496961" y="5262256"/>
            <a:ext cx="1764284" cy="2830552"/>
          </a:xfrm>
          <a:prstGeom prst="rect">
            <a:avLst/>
          </a:prstGeom>
          <a:noFill/>
          <a:ln>
            <a:noFill/>
          </a:ln>
        </p:spPr>
      </p:pic>
      <p:pic>
        <p:nvPicPr>
          <p:cNvPr id="2625" name="Google Shape;2625;g382062e5864_0_3010" descr="未命名設計 (1)"/>
          <p:cNvPicPr preferRelativeResize="0"/>
          <p:nvPr/>
        </p:nvPicPr>
        <p:blipFill rotWithShape="1">
          <a:blip r:embed="rId5">
            <a:alphaModFix/>
          </a:blip>
          <a:srcRect l="76656" t="74917" b="-169"/>
          <a:stretch/>
        </p:blipFill>
        <p:spPr>
          <a:xfrm rot="5400000">
            <a:off x="447382" y="5342740"/>
            <a:ext cx="1764284" cy="2699792"/>
          </a:xfrm>
          <a:prstGeom prst="rect">
            <a:avLst/>
          </a:prstGeom>
          <a:noFill/>
          <a:ln>
            <a:noFill/>
          </a:ln>
        </p:spPr>
      </p:pic>
      <p:sp>
        <p:nvSpPr>
          <p:cNvPr id="2626" name="Google Shape;2626;g382062e5864_0_3010"/>
          <p:cNvSpPr/>
          <p:nvPr/>
        </p:nvSpPr>
        <p:spPr>
          <a:xfrm>
            <a:off x="772459" y="184093"/>
            <a:ext cx="52821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548135"/>
                </a:solidFill>
                <a:latin typeface="Arial"/>
                <a:ea typeface="Arial"/>
                <a:cs typeface="Arial"/>
                <a:sym typeface="Arial"/>
              </a:rPr>
              <a:t>國風國中 11</a:t>
            </a:r>
            <a:r>
              <a:rPr lang="zh-TW" sz="2400">
                <a:solidFill>
                  <a:srgbClr val="548135"/>
                </a:solidFill>
              </a:rPr>
              <a:t>4</a:t>
            </a:r>
            <a:r>
              <a:rPr lang="zh-TW" sz="2400" b="0" i="0" u="none" strike="noStrike" cap="none">
                <a:solidFill>
                  <a:srgbClr val="548135"/>
                </a:solidFill>
                <a:latin typeface="Arial"/>
                <a:ea typeface="Arial"/>
                <a:cs typeface="Arial"/>
                <a:sym typeface="Arial"/>
              </a:rPr>
              <a:t>學年度 教師節感恩活動 </a:t>
            </a:r>
            <a:endParaRPr sz="2400" b="0" i="0" u="none" strike="noStrike" cap="none">
              <a:solidFill>
                <a:srgbClr val="548135"/>
              </a:solidFill>
              <a:latin typeface="Arial"/>
              <a:ea typeface="Arial"/>
              <a:cs typeface="Arial"/>
              <a:sym typeface="Arial"/>
            </a:endParaRPr>
          </a:p>
        </p:txBody>
      </p:sp>
      <p:pic>
        <p:nvPicPr>
          <p:cNvPr id="2627" name="Google Shape;2627;g382062e5864_0_3010"/>
          <p:cNvPicPr preferRelativeResize="0"/>
          <p:nvPr/>
        </p:nvPicPr>
        <p:blipFill rotWithShape="1">
          <a:blip r:embed="rId6">
            <a:alphaModFix/>
          </a:blip>
          <a:srcRect/>
          <a:stretch/>
        </p:blipFill>
        <p:spPr>
          <a:xfrm>
            <a:off x="138184" y="46804"/>
            <a:ext cx="634275" cy="634275"/>
          </a:xfrm>
          <a:prstGeom prst="rect">
            <a:avLst/>
          </a:prstGeom>
          <a:noFill/>
          <a:ln>
            <a:noFill/>
          </a:ln>
        </p:spPr>
      </p:pic>
      <p:grpSp>
        <p:nvGrpSpPr>
          <p:cNvPr id="2628" name="Google Shape;2628;g382062e5864_0_3010"/>
          <p:cNvGrpSpPr/>
          <p:nvPr/>
        </p:nvGrpSpPr>
        <p:grpSpPr>
          <a:xfrm>
            <a:off x="2699316" y="-113772"/>
            <a:ext cx="7543462" cy="2273808"/>
            <a:chOff x="2699316" y="-113772"/>
            <a:chExt cx="7543462" cy="2273808"/>
          </a:xfrm>
        </p:grpSpPr>
        <p:grpSp>
          <p:nvGrpSpPr>
            <p:cNvPr id="2629" name="Google Shape;2629;g382062e5864_0_3010"/>
            <p:cNvGrpSpPr/>
            <p:nvPr/>
          </p:nvGrpSpPr>
          <p:grpSpPr>
            <a:xfrm>
              <a:off x="6915981" y="-113772"/>
              <a:ext cx="3326797" cy="2273808"/>
              <a:chOff x="6518494" y="19393"/>
              <a:chExt cx="3326797" cy="2273808"/>
            </a:xfrm>
          </p:grpSpPr>
          <p:pic>
            <p:nvPicPr>
              <p:cNvPr id="2630" name="Google Shape;2630;g382062e5864_0_3010"/>
              <p:cNvPicPr preferRelativeResize="0"/>
              <p:nvPr/>
            </p:nvPicPr>
            <p:blipFill rotWithShape="1">
              <a:blip r:embed="rId7">
                <a:alphaModFix/>
              </a:blip>
              <a:srcRect l="21338" t="2950" r="54525" b="67453"/>
              <a:stretch/>
            </p:blipFill>
            <p:spPr>
              <a:xfrm rot="-470706">
                <a:off x="6631473" y="222277"/>
                <a:ext cx="3100840" cy="1868041"/>
              </a:xfrm>
              <a:prstGeom prst="rect">
                <a:avLst/>
              </a:prstGeom>
              <a:noFill/>
              <a:ln>
                <a:noFill/>
              </a:ln>
            </p:spPr>
          </p:pic>
          <p:grpSp>
            <p:nvGrpSpPr>
              <p:cNvPr id="2631" name="Google Shape;2631;g382062e5864_0_3010"/>
              <p:cNvGrpSpPr/>
              <p:nvPr/>
            </p:nvGrpSpPr>
            <p:grpSpPr>
              <a:xfrm>
                <a:off x="7158974" y="592357"/>
                <a:ext cx="2324700" cy="1241888"/>
                <a:chOff x="6822758" y="501521"/>
                <a:chExt cx="2324700" cy="1241888"/>
              </a:xfrm>
            </p:grpSpPr>
            <p:sp>
              <p:nvSpPr>
                <p:cNvPr id="2632" name="Google Shape;2632;g382062e5864_0_3010"/>
                <p:cNvSpPr txBox="1"/>
                <p:nvPr/>
              </p:nvSpPr>
              <p:spPr>
                <a:xfrm>
                  <a:off x="6822758" y="501521"/>
                  <a:ext cx="23247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大聲說出</a:t>
                  </a:r>
                  <a:endParaRPr sz="3200" b="1" i="0" u="none" strike="noStrike" cap="none">
                    <a:solidFill>
                      <a:srgbClr val="FF6600"/>
                    </a:solidFill>
                    <a:latin typeface="Arial"/>
                    <a:ea typeface="Arial"/>
                    <a:cs typeface="Arial"/>
                    <a:sym typeface="Arial"/>
                  </a:endParaRPr>
                </a:p>
              </p:txBody>
            </p:sp>
            <p:sp>
              <p:nvSpPr>
                <p:cNvPr id="2633" name="Google Shape;2633;g382062e5864_0_3010"/>
                <p:cNvSpPr/>
                <p:nvPr/>
              </p:nvSpPr>
              <p:spPr>
                <a:xfrm rot="-654668">
                  <a:off x="7094274" y="1102348"/>
                  <a:ext cx="633961" cy="5847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我</a:t>
                  </a:r>
                  <a:endParaRPr/>
                </a:p>
              </p:txBody>
            </p:sp>
            <p:sp>
              <p:nvSpPr>
                <p:cNvPr id="2634" name="Google Shape;2634;g382062e5864_0_3010"/>
                <p:cNvSpPr/>
                <p:nvPr/>
              </p:nvSpPr>
              <p:spPr>
                <a:xfrm>
                  <a:off x="7663532" y="1035409"/>
                  <a:ext cx="6354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4000" b="1" i="0" u="none" strike="noStrike" cap="none">
                      <a:solidFill>
                        <a:srgbClr val="FF6600"/>
                      </a:solidFill>
                      <a:latin typeface="Arial"/>
                      <a:ea typeface="Arial"/>
                      <a:cs typeface="Arial"/>
                      <a:sym typeface="Arial"/>
                    </a:rPr>
                    <a:t>愛</a:t>
                  </a:r>
                  <a:endParaRPr/>
                </a:p>
              </p:txBody>
            </p:sp>
            <p:sp>
              <p:nvSpPr>
                <p:cNvPr id="2635" name="Google Shape;2635;g382062e5864_0_3010"/>
                <p:cNvSpPr/>
                <p:nvPr/>
              </p:nvSpPr>
              <p:spPr>
                <a:xfrm rot="483394">
                  <a:off x="8234177" y="1086324"/>
                  <a:ext cx="595073" cy="5847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你</a:t>
                  </a:r>
                  <a:endParaRPr/>
                </a:p>
              </p:txBody>
            </p:sp>
          </p:grpSp>
          <p:pic>
            <p:nvPicPr>
              <p:cNvPr id="2636" name="Google Shape;2636;g382062e5864_0_3010"/>
              <p:cNvPicPr preferRelativeResize="0"/>
              <p:nvPr/>
            </p:nvPicPr>
            <p:blipFill rotWithShape="1">
              <a:blip r:embed="rId8">
                <a:alphaModFix/>
              </a:blip>
              <a:srcRect l="53153" t="26281" r="25811" b="52121"/>
              <a:stretch/>
            </p:blipFill>
            <p:spPr>
              <a:xfrm>
                <a:off x="9151383" y="884745"/>
                <a:ext cx="404031" cy="584776"/>
              </a:xfrm>
              <a:prstGeom prst="rect">
                <a:avLst/>
              </a:prstGeom>
              <a:noFill/>
              <a:ln>
                <a:noFill/>
              </a:ln>
            </p:spPr>
          </p:pic>
        </p:grpSp>
        <p:sp>
          <p:nvSpPr>
            <p:cNvPr id="2637" name="Google Shape;2637;g382062e5864_0_3010"/>
            <p:cNvSpPr txBox="1"/>
            <p:nvPr/>
          </p:nvSpPr>
          <p:spPr>
            <a:xfrm>
              <a:off x="2699316" y="746760"/>
              <a:ext cx="4900800" cy="1367700"/>
            </a:xfrm>
            <a:prstGeom prst="rect">
              <a:avLst/>
            </a:prstGeom>
            <a:noFill/>
            <a:ln>
              <a:noFill/>
            </a:ln>
          </p:spPr>
          <p:txBody>
            <a:bodyPr spcFirstLastPara="1" wrap="square" lIns="36575" tIns="36575" rIns="36575" bIns="36575" anchor="t" anchorCtr="0">
              <a:noAutofit/>
            </a:bodyPr>
            <a:lstStyle/>
            <a:p>
              <a:pPr marL="0" marR="0" lvl="0" indent="0" algn="ctr" rtl="0">
                <a:spcBef>
                  <a:spcPts val="0"/>
                </a:spcBef>
                <a:spcAft>
                  <a:spcPts val="0"/>
                </a:spcAft>
                <a:buNone/>
              </a:pPr>
              <a:r>
                <a:rPr lang="zh-TW" sz="8000" b="1" i="0" u="none" strike="noStrike" cap="none">
                  <a:solidFill>
                    <a:srgbClr val="FFFFFF"/>
                  </a:solidFill>
                  <a:latin typeface="Arial"/>
                  <a:ea typeface="Arial"/>
                  <a:cs typeface="Arial"/>
                  <a:sym typeface="Arial"/>
                </a:rPr>
                <a:t>師情話語</a:t>
              </a:r>
              <a:endParaRPr sz="1800" b="1" i="0" u="none" strike="noStrike" cap="none">
                <a:solidFill>
                  <a:srgbClr val="FFFFFF"/>
                </a:solidFill>
                <a:latin typeface="Arial"/>
                <a:ea typeface="Arial"/>
                <a:cs typeface="Arial"/>
                <a:sym typeface="Arial"/>
              </a:endParaRPr>
            </a:p>
          </p:txBody>
        </p:sp>
      </p:grpSp>
      <p:sp>
        <p:nvSpPr>
          <p:cNvPr id="2638" name="Google Shape;2638;g382062e5864_0_3010"/>
          <p:cNvSpPr/>
          <p:nvPr/>
        </p:nvSpPr>
        <p:spPr>
          <a:xfrm>
            <a:off x="4110330" y="7011126"/>
            <a:ext cx="3000900" cy="461700"/>
          </a:xfrm>
          <a:prstGeom prst="rect">
            <a:avLst/>
          </a:prstGeom>
          <a:noFill/>
          <a:ln>
            <a:noFill/>
          </a:ln>
          <a:effectLst>
            <a:outerShdw blurRad="50800" sx="1000" sy="1000" algn="ctr" rotWithShape="0">
              <a:schemeClr val="lt1"/>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8D5E2F"/>
                </a:solidFill>
                <a:latin typeface="Arial"/>
                <a:ea typeface="Arial"/>
                <a:cs typeface="Arial"/>
                <a:sym typeface="Arial"/>
              </a:rPr>
              <a:t>輔導處邀您共襄盛舉</a:t>
            </a:r>
            <a:endParaRPr sz="2400" b="0" i="0" u="none" strike="noStrike" cap="none">
              <a:solidFill>
                <a:srgbClr val="8D5E2F"/>
              </a:solidFill>
              <a:latin typeface="Calibri"/>
              <a:ea typeface="Calibri"/>
              <a:cs typeface="Calibri"/>
              <a:sym typeface="Calibri"/>
            </a:endParaRPr>
          </a:p>
        </p:txBody>
      </p:sp>
      <p:sp>
        <p:nvSpPr>
          <p:cNvPr id="2639" name="Google Shape;2639;g382062e5864_0_3010"/>
          <p:cNvSpPr/>
          <p:nvPr/>
        </p:nvSpPr>
        <p:spPr>
          <a:xfrm>
            <a:off x="591127" y="1904174"/>
            <a:ext cx="9009900" cy="4463400"/>
          </a:xfrm>
          <a:prstGeom prst="rect">
            <a:avLst/>
          </a:prstGeom>
          <a:blipFill rotWithShape="1">
            <a:blip r:embed="rId9">
              <a:alphaModFix amt="20000"/>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640" name="Google Shape;2640;g382062e5864_0_3010"/>
          <p:cNvSpPr txBox="1"/>
          <p:nvPr/>
        </p:nvSpPr>
        <p:spPr>
          <a:xfrm>
            <a:off x="1502084" y="2039058"/>
            <a:ext cx="1259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蔡於芮</a:t>
            </a:r>
            <a:endParaRPr/>
          </a:p>
        </p:txBody>
      </p:sp>
      <p:sp>
        <p:nvSpPr>
          <p:cNvPr id="2641" name="Google Shape;2641;g382062e5864_0_3010"/>
          <p:cNvSpPr txBox="1"/>
          <p:nvPr/>
        </p:nvSpPr>
        <p:spPr>
          <a:xfrm>
            <a:off x="2705664" y="2040269"/>
            <a:ext cx="72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想對</a:t>
            </a:r>
            <a:endParaRPr/>
          </a:p>
        </p:txBody>
      </p:sp>
      <p:sp>
        <p:nvSpPr>
          <p:cNvPr id="2642" name="Google Shape;2642;g382062e5864_0_3010"/>
          <p:cNvSpPr txBox="1"/>
          <p:nvPr/>
        </p:nvSpPr>
        <p:spPr>
          <a:xfrm>
            <a:off x="3426875" y="2010000"/>
            <a:ext cx="1739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林慧汝</a:t>
            </a:r>
            <a:endParaRPr/>
          </a:p>
        </p:txBody>
      </p:sp>
      <p:sp>
        <p:nvSpPr>
          <p:cNvPr id="2643" name="Google Shape;2643;g382062e5864_0_3010"/>
          <p:cNvSpPr txBox="1"/>
          <p:nvPr/>
        </p:nvSpPr>
        <p:spPr>
          <a:xfrm>
            <a:off x="4803275" y="2056193"/>
            <a:ext cx="914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老師說</a:t>
            </a:r>
            <a:endParaRPr/>
          </a:p>
        </p:txBody>
      </p:sp>
      <p:sp>
        <p:nvSpPr>
          <p:cNvPr id="2644" name="Google Shape;2644;g382062e5864_0_3010"/>
          <p:cNvSpPr txBox="1"/>
          <p:nvPr/>
        </p:nvSpPr>
        <p:spPr>
          <a:xfrm>
            <a:off x="914375" y="2580500"/>
            <a:ext cx="7262400" cy="35403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zh-TW" sz="2800">
                <a:solidFill>
                  <a:schemeClr val="dk1"/>
                </a:solidFill>
                <a:latin typeface="DFKai-SB"/>
                <a:ea typeface="DFKai-SB"/>
                <a:cs typeface="DFKai-SB"/>
                <a:sym typeface="DFKai-SB"/>
              </a:rPr>
              <a:t>我要感謝我們的班導師。老師每天都用心教我們功課，也關心我們的生活。雖然老師常常生氣，有時候會讓我們有點害怕，但我知道那是因為老師希望我們更認真。當我們不聽話時，老師會提醒我們要改正；當我們努力的時候，老師也會給我們鼓勵。謝謝老師的用心教導，我會努力表現更好，讓老師少生氣，也讓我們的班級變得更進步。</a:t>
            </a:r>
            <a:endParaRPr sz="4400">
              <a:solidFill>
                <a:schemeClr val="dk1"/>
              </a:solidFill>
              <a:latin typeface="DFKai-SB"/>
              <a:ea typeface="DFKai-SB"/>
              <a:cs typeface="DFKai-SB"/>
              <a:sym typeface="DFKai-SB"/>
            </a:endParaRPr>
          </a:p>
        </p:txBody>
      </p:sp>
      <p:sp>
        <p:nvSpPr>
          <p:cNvPr id="2645" name="Google Shape;2645;g382062e5864_0_3010"/>
          <p:cNvSpPr txBox="1"/>
          <p:nvPr/>
        </p:nvSpPr>
        <p:spPr>
          <a:xfrm>
            <a:off x="807369" y="2056193"/>
            <a:ext cx="755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Calibri"/>
                <a:ea typeface="Calibri"/>
                <a:cs typeface="Calibri"/>
                <a:sym typeface="Calibri"/>
              </a:rPr>
              <a:t>903</a:t>
            </a:r>
            <a:endParaRPr/>
          </a:p>
        </p:txBody>
      </p:sp>
      <p:pic>
        <p:nvPicPr>
          <p:cNvPr id="2646" name="Google Shape;2646;g382062e5864_0_3010"/>
          <p:cNvPicPr preferRelativeResize="0"/>
          <p:nvPr/>
        </p:nvPicPr>
        <p:blipFill rotWithShape="1">
          <a:blip r:embed="rId10">
            <a:alphaModFix/>
          </a:blip>
          <a:srcRect/>
          <a:stretch/>
        </p:blipFill>
        <p:spPr>
          <a:xfrm>
            <a:off x="7992475" y="4580012"/>
            <a:ext cx="2572900" cy="257287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2650"/>
        <p:cNvGrpSpPr/>
        <p:nvPr/>
      </p:nvGrpSpPr>
      <p:grpSpPr>
        <a:xfrm>
          <a:off x="0" y="0"/>
          <a:ext cx="0" cy="0"/>
          <a:chOff x="0" y="0"/>
          <a:chExt cx="0" cy="0"/>
        </a:xfrm>
      </p:grpSpPr>
      <p:pic>
        <p:nvPicPr>
          <p:cNvPr id="2651" name="Google Shape;2651;g382062e5864_0_1037" descr="未命名設計 (1)"/>
          <p:cNvPicPr preferRelativeResize="0"/>
          <p:nvPr/>
        </p:nvPicPr>
        <p:blipFill rotWithShape="1">
          <a:blip r:embed="rId3">
            <a:alphaModFix/>
          </a:blip>
          <a:srcRect r="55656" b="82022"/>
          <a:stretch/>
        </p:blipFill>
        <p:spPr>
          <a:xfrm rot="5400000">
            <a:off x="8056536" y="716276"/>
            <a:ext cx="3351558" cy="1922175"/>
          </a:xfrm>
          <a:prstGeom prst="rect">
            <a:avLst/>
          </a:prstGeom>
          <a:noFill/>
          <a:ln>
            <a:noFill/>
          </a:ln>
        </p:spPr>
      </p:pic>
      <p:pic>
        <p:nvPicPr>
          <p:cNvPr id="2652" name="Google Shape;2652;g382062e5864_0_1037" descr="未命名設計 (1)"/>
          <p:cNvPicPr preferRelativeResize="0"/>
          <p:nvPr/>
        </p:nvPicPr>
        <p:blipFill rotWithShape="1">
          <a:blip r:embed="rId4">
            <a:alphaModFix/>
          </a:blip>
          <a:srcRect t="21778" r="85905" b="51350"/>
          <a:stretch/>
        </p:blipFill>
        <p:spPr>
          <a:xfrm rot="5400000">
            <a:off x="7313070" y="-902308"/>
            <a:ext cx="1065214" cy="2872999"/>
          </a:xfrm>
          <a:prstGeom prst="rect">
            <a:avLst/>
          </a:prstGeom>
          <a:noFill/>
          <a:ln>
            <a:noFill/>
          </a:ln>
        </p:spPr>
      </p:pic>
      <p:pic>
        <p:nvPicPr>
          <p:cNvPr id="2653" name="Google Shape;2653;g382062e5864_0_1037" descr="未命名設計 (1)"/>
          <p:cNvPicPr preferRelativeResize="0"/>
          <p:nvPr/>
        </p:nvPicPr>
        <p:blipFill rotWithShape="1">
          <a:blip r:embed="rId5">
            <a:alphaModFix/>
          </a:blip>
          <a:srcRect t="65462" r="76096"/>
          <a:stretch/>
        </p:blipFill>
        <p:spPr>
          <a:xfrm rot="5400000">
            <a:off x="938098" y="-934920"/>
            <a:ext cx="1793877" cy="3666893"/>
          </a:xfrm>
          <a:prstGeom prst="rect">
            <a:avLst/>
          </a:prstGeom>
          <a:noFill/>
          <a:ln>
            <a:noFill/>
          </a:ln>
        </p:spPr>
      </p:pic>
      <p:pic>
        <p:nvPicPr>
          <p:cNvPr id="2654" name="Google Shape;2654;g382062e5864_0_1037" descr="未命名設計 (1)"/>
          <p:cNvPicPr preferRelativeResize="0"/>
          <p:nvPr/>
        </p:nvPicPr>
        <p:blipFill rotWithShape="1">
          <a:blip r:embed="rId5">
            <a:alphaModFix/>
          </a:blip>
          <a:srcRect l="56531" b="77862"/>
          <a:stretch/>
        </p:blipFill>
        <p:spPr>
          <a:xfrm rot="5400000">
            <a:off x="7867303" y="4733578"/>
            <a:ext cx="3285352" cy="2366847"/>
          </a:xfrm>
          <a:prstGeom prst="rect">
            <a:avLst/>
          </a:prstGeom>
          <a:noFill/>
          <a:ln>
            <a:noFill/>
          </a:ln>
        </p:spPr>
      </p:pic>
      <p:pic>
        <p:nvPicPr>
          <p:cNvPr id="2655" name="Google Shape;2655;g382062e5864_0_1037" descr="未命名設計 (1)"/>
          <p:cNvPicPr preferRelativeResize="0"/>
          <p:nvPr/>
        </p:nvPicPr>
        <p:blipFill rotWithShape="1">
          <a:blip r:embed="rId5">
            <a:alphaModFix/>
          </a:blip>
          <a:srcRect l="76656" t="24451" b="49074"/>
          <a:stretch/>
        </p:blipFill>
        <p:spPr>
          <a:xfrm rot="5400000">
            <a:off x="3496961" y="5262256"/>
            <a:ext cx="1764284" cy="2830552"/>
          </a:xfrm>
          <a:prstGeom prst="rect">
            <a:avLst/>
          </a:prstGeom>
          <a:noFill/>
          <a:ln>
            <a:noFill/>
          </a:ln>
        </p:spPr>
      </p:pic>
      <p:pic>
        <p:nvPicPr>
          <p:cNvPr id="2656" name="Google Shape;2656;g382062e5864_0_1037" descr="未命名設計 (1)"/>
          <p:cNvPicPr preferRelativeResize="0"/>
          <p:nvPr/>
        </p:nvPicPr>
        <p:blipFill rotWithShape="1">
          <a:blip r:embed="rId5">
            <a:alphaModFix/>
          </a:blip>
          <a:srcRect l="76656" t="74917" b="-169"/>
          <a:stretch/>
        </p:blipFill>
        <p:spPr>
          <a:xfrm rot="5400000">
            <a:off x="447382" y="5342740"/>
            <a:ext cx="1764284" cy="2699792"/>
          </a:xfrm>
          <a:prstGeom prst="rect">
            <a:avLst/>
          </a:prstGeom>
          <a:noFill/>
          <a:ln>
            <a:noFill/>
          </a:ln>
        </p:spPr>
      </p:pic>
      <p:sp>
        <p:nvSpPr>
          <p:cNvPr id="2657" name="Google Shape;2657;g382062e5864_0_1037"/>
          <p:cNvSpPr/>
          <p:nvPr/>
        </p:nvSpPr>
        <p:spPr>
          <a:xfrm>
            <a:off x="772459" y="184093"/>
            <a:ext cx="52821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548135"/>
                </a:solidFill>
                <a:latin typeface="Arial"/>
                <a:ea typeface="Arial"/>
                <a:cs typeface="Arial"/>
                <a:sym typeface="Arial"/>
              </a:rPr>
              <a:t>國風國中 11</a:t>
            </a:r>
            <a:r>
              <a:rPr lang="zh-TW" sz="2400">
                <a:solidFill>
                  <a:srgbClr val="548135"/>
                </a:solidFill>
              </a:rPr>
              <a:t>4</a:t>
            </a:r>
            <a:r>
              <a:rPr lang="zh-TW" sz="2400" b="0" i="0" u="none" strike="noStrike" cap="none">
                <a:solidFill>
                  <a:srgbClr val="548135"/>
                </a:solidFill>
                <a:latin typeface="Arial"/>
                <a:ea typeface="Arial"/>
                <a:cs typeface="Arial"/>
                <a:sym typeface="Arial"/>
              </a:rPr>
              <a:t>學年度 教師節感恩活動 </a:t>
            </a:r>
            <a:endParaRPr sz="2400" b="0" i="0" u="none" strike="noStrike" cap="none">
              <a:solidFill>
                <a:srgbClr val="548135"/>
              </a:solidFill>
              <a:latin typeface="Arial"/>
              <a:ea typeface="Arial"/>
              <a:cs typeface="Arial"/>
              <a:sym typeface="Arial"/>
            </a:endParaRPr>
          </a:p>
        </p:txBody>
      </p:sp>
      <p:pic>
        <p:nvPicPr>
          <p:cNvPr id="2658" name="Google Shape;2658;g382062e5864_0_1037"/>
          <p:cNvPicPr preferRelativeResize="0"/>
          <p:nvPr/>
        </p:nvPicPr>
        <p:blipFill rotWithShape="1">
          <a:blip r:embed="rId6">
            <a:alphaModFix/>
          </a:blip>
          <a:srcRect/>
          <a:stretch/>
        </p:blipFill>
        <p:spPr>
          <a:xfrm>
            <a:off x="138184" y="46804"/>
            <a:ext cx="634275" cy="634275"/>
          </a:xfrm>
          <a:prstGeom prst="rect">
            <a:avLst/>
          </a:prstGeom>
          <a:noFill/>
          <a:ln>
            <a:noFill/>
          </a:ln>
        </p:spPr>
      </p:pic>
      <p:grpSp>
        <p:nvGrpSpPr>
          <p:cNvPr id="2659" name="Google Shape;2659;g382062e5864_0_1037"/>
          <p:cNvGrpSpPr/>
          <p:nvPr/>
        </p:nvGrpSpPr>
        <p:grpSpPr>
          <a:xfrm>
            <a:off x="2699316" y="-113772"/>
            <a:ext cx="7543462" cy="2273808"/>
            <a:chOff x="2699316" y="-113772"/>
            <a:chExt cx="7543462" cy="2273808"/>
          </a:xfrm>
        </p:grpSpPr>
        <p:grpSp>
          <p:nvGrpSpPr>
            <p:cNvPr id="2660" name="Google Shape;2660;g382062e5864_0_1037"/>
            <p:cNvGrpSpPr/>
            <p:nvPr/>
          </p:nvGrpSpPr>
          <p:grpSpPr>
            <a:xfrm>
              <a:off x="6915981" y="-113772"/>
              <a:ext cx="3326797" cy="2273808"/>
              <a:chOff x="6518494" y="19393"/>
              <a:chExt cx="3326797" cy="2273808"/>
            </a:xfrm>
          </p:grpSpPr>
          <p:pic>
            <p:nvPicPr>
              <p:cNvPr id="2661" name="Google Shape;2661;g382062e5864_0_1037"/>
              <p:cNvPicPr preferRelativeResize="0"/>
              <p:nvPr/>
            </p:nvPicPr>
            <p:blipFill rotWithShape="1">
              <a:blip r:embed="rId7">
                <a:alphaModFix/>
              </a:blip>
              <a:srcRect l="21338" t="2950" r="54525" b="67453"/>
              <a:stretch/>
            </p:blipFill>
            <p:spPr>
              <a:xfrm rot="-470706">
                <a:off x="6631473" y="222277"/>
                <a:ext cx="3100840" cy="1868041"/>
              </a:xfrm>
              <a:prstGeom prst="rect">
                <a:avLst/>
              </a:prstGeom>
              <a:noFill/>
              <a:ln>
                <a:noFill/>
              </a:ln>
            </p:spPr>
          </p:pic>
          <p:grpSp>
            <p:nvGrpSpPr>
              <p:cNvPr id="2662" name="Google Shape;2662;g382062e5864_0_1037"/>
              <p:cNvGrpSpPr/>
              <p:nvPr/>
            </p:nvGrpSpPr>
            <p:grpSpPr>
              <a:xfrm>
                <a:off x="7158974" y="592357"/>
                <a:ext cx="2324700" cy="1241888"/>
                <a:chOff x="6822758" y="501521"/>
                <a:chExt cx="2324700" cy="1241888"/>
              </a:xfrm>
            </p:grpSpPr>
            <p:sp>
              <p:nvSpPr>
                <p:cNvPr id="2663" name="Google Shape;2663;g382062e5864_0_1037"/>
                <p:cNvSpPr txBox="1"/>
                <p:nvPr/>
              </p:nvSpPr>
              <p:spPr>
                <a:xfrm>
                  <a:off x="6822758" y="501521"/>
                  <a:ext cx="23247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大聲說出</a:t>
                  </a:r>
                  <a:endParaRPr sz="3200" b="1" i="0" u="none" strike="noStrike" cap="none">
                    <a:solidFill>
                      <a:srgbClr val="FF6600"/>
                    </a:solidFill>
                    <a:latin typeface="Arial"/>
                    <a:ea typeface="Arial"/>
                    <a:cs typeface="Arial"/>
                    <a:sym typeface="Arial"/>
                  </a:endParaRPr>
                </a:p>
              </p:txBody>
            </p:sp>
            <p:sp>
              <p:nvSpPr>
                <p:cNvPr id="2664" name="Google Shape;2664;g382062e5864_0_1037"/>
                <p:cNvSpPr/>
                <p:nvPr/>
              </p:nvSpPr>
              <p:spPr>
                <a:xfrm rot="-654668">
                  <a:off x="7094274" y="1102348"/>
                  <a:ext cx="633961" cy="5847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我</a:t>
                  </a:r>
                  <a:endParaRPr/>
                </a:p>
              </p:txBody>
            </p:sp>
            <p:sp>
              <p:nvSpPr>
                <p:cNvPr id="2665" name="Google Shape;2665;g382062e5864_0_1037"/>
                <p:cNvSpPr/>
                <p:nvPr/>
              </p:nvSpPr>
              <p:spPr>
                <a:xfrm>
                  <a:off x="7663532" y="1035409"/>
                  <a:ext cx="6354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4000" b="1" i="0" u="none" strike="noStrike" cap="none">
                      <a:solidFill>
                        <a:srgbClr val="FF6600"/>
                      </a:solidFill>
                      <a:latin typeface="Arial"/>
                      <a:ea typeface="Arial"/>
                      <a:cs typeface="Arial"/>
                      <a:sym typeface="Arial"/>
                    </a:rPr>
                    <a:t>愛</a:t>
                  </a:r>
                  <a:endParaRPr/>
                </a:p>
              </p:txBody>
            </p:sp>
            <p:sp>
              <p:nvSpPr>
                <p:cNvPr id="2666" name="Google Shape;2666;g382062e5864_0_1037"/>
                <p:cNvSpPr/>
                <p:nvPr/>
              </p:nvSpPr>
              <p:spPr>
                <a:xfrm rot="483394">
                  <a:off x="8234177" y="1086324"/>
                  <a:ext cx="595073" cy="5847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你</a:t>
                  </a:r>
                  <a:endParaRPr/>
                </a:p>
              </p:txBody>
            </p:sp>
          </p:grpSp>
          <p:pic>
            <p:nvPicPr>
              <p:cNvPr id="2667" name="Google Shape;2667;g382062e5864_0_1037"/>
              <p:cNvPicPr preferRelativeResize="0"/>
              <p:nvPr/>
            </p:nvPicPr>
            <p:blipFill rotWithShape="1">
              <a:blip r:embed="rId8">
                <a:alphaModFix/>
              </a:blip>
              <a:srcRect l="53153" t="26281" r="25811" b="52121"/>
              <a:stretch/>
            </p:blipFill>
            <p:spPr>
              <a:xfrm>
                <a:off x="9151383" y="884745"/>
                <a:ext cx="404031" cy="584776"/>
              </a:xfrm>
              <a:prstGeom prst="rect">
                <a:avLst/>
              </a:prstGeom>
              <a:noFill/>
              <a:ln>
                <a:noFill/>
              </a:ln>
            </p:spPr>
          </p:pic>
        </p:grpSp>
        <p:sp>
          <p:nvSpPr>
            <p:cNvPr id="2668" name="Google Shape;2668;g382062e5864_0_1037"/>
            <p:cNvSpPr txBox="1"/>
            <p:nvPr/>
          </p:nvSpPr>
          <p:spPr>
            <a:xfrm>
              <a:off x="2699316" y="746760"/>
              <a:ext cx="4900800" cy="1367700"/>
            </a:xfrm>
            <a:prstGeom prst="rect">
              <a:avLst/>
            </a:prstGeom>
            <a:noFill/>
            <a:ln>
              <a:noFill/>
            </a:ln>
          </p:spPr>
          <p:txBody>
            <a:bodyPr spcFirstLastPara="1" wrap="square" lIns="36575" tIns="36575" rIns="36575" bIns="36575" anchor="t" anchorCtr="0">
              <a:noAutofit/>
            </a:bodyPr>
            <a:lstStyle/>
            <a:p>
              <a:pPr marL="0" marR="0" lvl="0" indent="0" algn="ctr" rtl="0">
                <a:spcBef>
                  <a:spcPts val="0"/>
                </a:spcBef>
                <a:spcAft>
                  <a:spcPts val="0"/>
                </a:spcAft>
                <a:buNone/>
              </a:pPr>
              <a:r>
                <a:rPr lang="zh-TW" sz="8000" b="1" i="0" u="none" strike="noStrike" cap="none">
                  <a:solidFill>
                    <a:srgbClr val="FFFFFF"/>
                  </a:solidFill>
                  <a:latin typeface="Arial"/>
                  <a:ea typeface="Arial"/>
                  <a:cs typeface="Arial"/>
                  <a:sym typeface="Arial"/>
                </a:rPr>
                <a:t>師情話語</a:t>
              </a:r>
              <a:endParaRPr sz="1800" b="1" i="0" u="none" strike="noStrike" cap="none">
                <a:solidFill>
                  <a:srgbClr val="FFFFFF"/>
                </a:solidFill>
                <a:latin typeface="Arial"/>
                <a:ea typeface="Arial"/>
                <a:cs typeface="Arial"/>
                <a:sym typeface="Arial"/>
              </a:endParaRPr>
            </a:p>
          </p:txBody>
        </p:sp>
      </p:grpSp>
      <p:sp>
        <p:nvSpPr>
          <p:cNvPr id="2669" name="Google Shape;2669;g382062e5864_0_1037"/>
          <p:cNvSpPr/>
          <p:nvPr/>
        </p:nvSpPr>
        <p:spPr>
          <a:xfrm>
            <a:off x="4110330" y="7011126"/>
            <a:ext cx="3000900" cy="461700"/>
          </a:xfrm>
          <a:prstGeom prst="rect">
            <a:avLst/>
          </a:prstGeom>
          <a:noFill/>
          <a:ln>
            <a:noFill/>
          </a:ln>
          <a:effectLst>
            <a:outerShdw blurRad="50800" sx="1000" sy="1000" algn="ctr" rotWithShape="0">
              <a:schemeClr val="lt1"/>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8D5E2F"/>
                </a:solidFill>
                <a:latin typeface="Arial"/>
                <a:ea typeface="Arial"/>
                <a:cs typeface="Arial"/>
                <a:sym typeface="Arial"/>
              </a:rPr>
              <a:t>輔導處邀您共襄盛舉</a:t>
            </a:r>
            <a:endParaRPr sz="2400" b="0" i="0" u="none" strike="noStrike" cap="none">
              <a:solidFill>
                <a:srgbClr val="8D5E2F"/>
              </a:solidFill>
              <a:latin typeface="Calibri"/>
              <a:ea typeface="Calibri"/>
              <a:cs typeface="Calibri"/>
              <a:sym typeface="Calibri"/>
            </a:endParaRPr>
          </a:p>
        </p:txBody>
      </p:sp>
      <p:sp>
        <p:nvSpPr>
          <p:cNvPr id="2670" name="Google Shape;2670;g382062e5864_0_1037"/>
          <p:cNvSpPr/>
          <p:nvPr/>
        </p:nvSpPr>
        <p:spPr>
          <a:xfrm>
            <a:off x="591127" y="1904174"/>
            <a:ext cx="9009900" cy="4463400"/>
          </a:xfrm>
          <a:prstGeom prst="rect">
            <a:avLst/>
          </a:prstGeom>
          <a:blipFill rotWithShape="1">
            <a:blip r:embed="rId9">
              <a:alphaModFix amt="20000"/>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671" name="Google Shape;2671;g382062e5864_0_1037"/>
          <p:cNvSpPr txBox="1"/>
          <p:nvPr/>
        </p:nvSpPr>
        <p:spPr>
          <a:xfrm>
            <a:off x="1502084" y="2039058"/>
            <a:ext cx="1259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賴家慧</a:t>
            </a:r>
            <a:endParaRPr/>
          </a:p>
        </p:txBody>
      </p:sp>
      <p:sp>
        <p:nvSpPr>
          <p:cNvPr id="2672" name="Google Shape;2672;g382062e5864_0_1037"/>
          <p:cNvSpPr txBox="1"/>
          <p:nvPr/>
        </p:nvSpPr>
        <p:spPr>
          <a:xfrm>
            <a:off x="2705664" y="2040269"/>
            <a:ext cx="72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想對</a:t>
            </a:r>
            <a:endParaRPr/>
          </a:p>
        </p:txBody>
      </p:sp>
      <p:sp>
        <p:nvSpPr>
          <p:cNvPr id="2673" name="Google Shape;2673;g382062e5864_0_1037"/>
          <p:cNvSpPr txBox="1"/>
          <p:nvPr/>
        </p:nvSpPr>
        <p:spPr>
          <a:xfrm>
            <a:off x="3426875" y="2010000"/>
            <a:ext cx="1739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陳淑芬</a:t>
            </a:r>
            <a:endParaRPr/>
          </a:p>
        </p:txBody>
      </p:sp>
      <p:sp>
        <p:nvSpPr>
          <p:cNvPr id="2674" name="Google Shape;2674;g382062e5864_0_1037"/>
          <p:cNvSpPr txBox="1"/>
          <p:nvPr/>
        </p:nvSpPr>
        <p:spPr>
          <a:xfrm>
            <a:off x="4803275" y="2056193"/>
            <a:ext cx="914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老師說</a:t>
            </a:r>
            <a:endParaRPr/>
          </a:p>
        </p:txBody>
      </p:sp>
      <p:sp>
        <p:nvSpPr>
          <p:cNvPr id="2675" name="Google Shape;2675;g382062e5864_0_1037"/>
          <p:cNvSpPr txBox="1"/>
          <p:nvPr/>
        </p:nvSpPr>
        <p:spPr>
          <a:xfrm>
            <a:off x="914375" y="2580500"/>
            <a:ext cx="7262400" cy="79578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zh-TW" sz="2700">
                <a:solidFill>
                  <a:schemeClr val="dk1"/>
                </a:solidFill>
                <a:latin typeface="DFKai-SB"/>
                <a:ea typeface="DFKai-SB"/>
                <a:cs typeface="DFKai-SB"/>
                <a:sym typeface="DFKai-SB"/>
              </a:rPr>
              <a:t>謝謝淑芬老師在這一年來的悉心教導與陪伴 , 您不僅傳授我們語文知識 更引導我們培養思考與表達能力，在課堂上的耐心解說與課後的叮嚀都讓我獲益良多，您嚴謹卻又溫暖的教學態度讓我深受感動，也在學習過程中更加努力，不只是學業上的提升更是人生態度上的啟發。接下來的這一年也要繼續麻煩您了，感謝您的辛勞與付出。</a:t>
            </a:r>
            <a:endParaRPr sz="27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27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27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27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22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32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33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33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22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2800">
              <a:solidFill>
                <a:schemeClr val="dk1"/>
              </a:solidFill>
              <a:latin typeface="DFKai-SB"/>
              <a:ea typeface="DFKai-SB"/>
              <a:cs typeface="DFKai-SB"/>
              <a:sym typeface="DFKai-SB"/>
            </a:endParaRPr>
          </a:p>
          <a:p>
            <a:pPr marL="0" marR="0" lvl="0" indent="0" algn="l" rtl="0">
              <a:spcBef>
                <a:spcPts val="0"/>
              </a:spcBef>
              <a:spcAft>
                <a:spcPts val="0"/>
              </a:spcAft>
              <a:buNone/>
            </a:pPr>
            <a:endParaRPr sz="4400">
              <a:solidFill>
                <a:schemeClr val="dk1"/>
              </a:solidFill>
              <a:latin typeface="DFKai-SB"/>
              <a:ea typeface="DFKai-SB"/>
              <a:cs typeface="DFKai-SB"/>
              <a:sym typeface="DFKai-SB"/>
            </a:endParaRPr>
          </a:p>
        </p:txBody>
      </p:sp>
      <p:sp>
        <p:nvSpPr>
          <p:cNvPr id="2676" name="Google Shape;2676;g382062e5864_0_1037"/>
          <p:cNvSpPr txBox="1"/>
          <p:nvPr/>
        </p:nvSpPr>
        <p:spPr>
          <a:xfrm>
            <a:off x="807369" y="2056193"/>
            <a:ext cx="755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Calibri"/>
                <a:ea typeface="Calibri"/>
                <a:cs typeface="Calibri"/>
                <a:sym typeface="Calibri"/>
              </a:rPr>
              <a:t>907</a:t>
            </a:r>
            <a:endParaRPr/>
          </a:p>
        </p:txBody>
      </p:sp>
      <p:pic>
        <p:nvPicPr>
          <p:cNvPr id="2677" name="Google Shape;2677;g382062e5864_0_1037"/>
          <p:cNvPicPr preferRelativeResize="0"/>
          <p:nvPr/>
        </p:nvPicPr>
        <p:blipFill rotWithShape="1">
          <a:blip r:embed="rId10">
            <a:alphaModFix/>
          </a:blip>
          <a:srcRect/>
          <a:stretch/>
        </p:blipFill>
        <p:spPr>
          <a:xfrm>
            <a:off x="7669875" y="4418712"/>
            <a:ext cx="2572900" cy="257287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2681"/>
        <p:cNvGrpSpPr/>
        <p:nvPr/>
      </p:nvGrpSpPr>
      <p:grpSpPr>
        <a:xfrm>
          <a:off x="0" y="0"/>
          <a:ext cx="0" cy="0"/>
          <a:chOff x="0" y="0"/>
          <a:chExt cx="0" cy="0"/>
        </a:xfrm>
      </p:grpSpPr>
      <p:pic>
        <p:nvPicPr>
          <p:cNvPr id="2682" name="Google Shape;2682;g382062e5864_0_1004" descr="未命名設計 (1)"/>
          <p:cNvPicPr preferRelativeResize="0"/>
          <p:nvPr/>
        </p:nvPicPr>
        <p:blipFill rotWithShape="1">
          <a:blip r:embed="rId3">
            <a:alphaModFix/>
          </a:blip>
          <a:srcRect r="55656" b="82022"/>
          <a:stretch/>
        </p:blipFill>
        <p:spPr>
          <a:xfrm rot="5400000">
            <a:off x="8056536" y="716276"/>
            <a:ext cx="3351558" cy="1922175"/>
          </a:xfrm>
          <a:prstGeom prst="rect">
            <a:avLst/>
          </a:prstGeom>
          <a:noFill/>
          <a:ln>
            <a:noFill/>
          </a:ln>
        </p:spPr>
      </p:pic>
      <p:pic>
        <p:nvPicPr>
          <p:cNvPr id="2683" name="Google Shape;2683;g382062e5864_0_1004" descr="未命名設計 (1)"/>
          <p:cNvPicPr preferRelativeResize="0"/>
          <p:nvPr/>
        </p:nvPicPr>
        <p:blipFill rotWithShape="1">
          <a:blip r:embed="rId4">
            <a:alphaModFix/>
          </a:blip>
          <a:srcRect t="21778" r="85905" b="51350"/>
          <a:stretch/>
        </p:blipFill>
        <p:spPr>
          <a:xfrm rot="5400000">
            <a:off x="7313070" y="-902308"/>
            <a:ext cx="1065214" cy="2872999"/>
          </a:xfrm>
          <a:prstGeom prst="rect">
            <a:avLst/>
          </a:prstGeom>
          <a:noFill/>
          <a:ln>
            <a:noFill/>
          </a:ln>
        </p:spPr>
      </p:pic>
      <p:pic>
        <p:nvPicPr>
          <p:cNvPr id="2684" name="Google Shape;2684;g382062e5864_0_1004" descr="未命名設計 (1)"/>
          <p:cNvPicPr preferRelativeResize="0"/>
          <p:nvPr/>
        </p:nvPicPr>
        <p:blipFill rotWithShape="1">
          <a:blip r:embed="rId5">
            <a:alphaModFix/>
          </a:blip>
          <a:srcRect t="65462" r="76096"/>
          <a:stretch/>
        </p:blipFill>
        <p:spPr>
          <a:xfrm rot="5400000">
            <a:off x="938098" y="-934920"/>
            <a:ext cx="1793877" cy="3666893"/>
          </a:xfrm>
          <a:prstGeom prst="rect">
            <a:avLst/>
          </a:prstGeom>
          <a:noFill/>
          <a:ln>
            <a:noFill/>
          </a:ln>
        </p:spPr>
      </p:pic>
      <p:pic>
        <p:nvPicPr>
          <p:cNvPr id="2685" name="Google Shape;2685;g382062e5864_0_1004" descr="未命名設計 (1)"/>
          <p:cNvPicPr preferRelativeResize="0"/>
          <p:nvPr/>
        </p:nvPicPr>
        <p:blipFill rotWithShape="1">
          <a:blip r:embed="rId5">
            <a:alphaModFix/>
          </a:blip>
          <a:srcRect l="56531" b="77862"/>
          <a:stretch/>
        </p:blipFill>
        <p:spPr>
          <a:xfrm rot="5400000">
            <a:off x="7867303" y="4733578"/>
            <a:ext cx="3285352" cy="2366847"/>
          </a:xfrm>
          <a:prstGeom prst="rect">
            <a:avLst/>
          </a:prstGeom>
          <a:noFill/>
          <a:ln>
            <a:noFill/>
          </a:ln>
        </p:spPr>
      </p:pic>
      <p:pic>
        <p:nvPicPr>
          <p:cNvPr id="2686" name="Google Shape;2686;g382062e5864_0_1004" descr="未命名設計 (1)"/>
          <p:cNvPicPr preferRelativeResize="0"/>
          <p:nvPr/>
        </p:nvPicPr>
        <p:blipFill rotWithShape="1">
          <a:blip r:embed="rId5">
            <a:alphaModFix/>
          </a:blip>
          <a:srcRect l="76656" t="24451" b="49074"/>
          <a:stretch/>
        </p:blipFill>
        <p:spPr>
          <a:xfrm rot="5400000">
            <a:off x="3496961" y="5262256"/>
            <a:ext cx="1764284" cy="2830552"/>
          </a:xfrm>
          <a:prstGeom prst="rect">
            <a:avLst/>
          </a:prstGeom>
          <a:noFill/>
          <a:ln>
            <a:noFill/>
          </a:ln>
        </p:spPr>
      </p:pic>
      <p:pic>
        <p:nvPicPr>
          <p:cNvPr id="2687" name="Google Shape;2687;g382062e5864_0_1004" descr="未命名設計 (1)"/>
          <p:cNvPicPr preferRelativeResize="0"/>
          <p:nvPr/>
        </p:nvPicPr>
        <p:blipFill rotWithShape="1">
          <a:blip r:embed="rId5">
            <a:alphaModFix/>
          </a:blip>
          <a:srcRect l="76656" t="74917" b="-169"/>
          <a:stretch/>
        </p:blipFill>
        <p:spPr>
          <a:xfrm rot="5400000">
            <a:off x="447382" y="5342740"/>
            <a:ext cx="1764284" cy="2699792"/>
          </a:xfrm>
          <a:prstGeom prst="rect">
            <a:avLst/>
          </a:prstGeom>
          <a:noFill/>
          <a:ln>
            <a:noFill/>
          </a:ln>
        </p:spPr>
      </p:pic>
      <p:sp>
        <p:nvSpPr>
          <p:cNvPr id="2688" name="Google Shape;2688;g382062e5864_0_1004"/>
          <p:cNvSpPr/>
          <p:nvPr/>
        </p:nvSpPr>
        <p:spPr>
          <a:xfrm>
            <a:off x="772459" y="184093"/>
            <a:ext cx="52821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548135"/>
                </a:solidFill>
                <a:latin typeface="Arial"/>
                <a:ea typeface="Arial"/>
                <a:cs typeface="Arial"/>
                <a:sym typeface="Arial"/>
              </a:rPr>
              <a:t>國風國中 11</a:t>
            </a:r>
            <a:r>
              <a:rPr lang="zh-TW" sz="2400">
                <a:solidFill>
                  <a:srgbClr val="548135"/>
                </a:solidFill>
              </a:rPr>
              <a:t>4</a:t>
            </a:r>
            <a:r>
              <a:rPr lang="zh-TW" sz="2400" b="0" i="0" u="none" strike="noStrike" cap="none">
                <a:solidFill>
                  <a:srgbClr val="548135"/>
                </a:solidFill>
                <a:latin typeface="Arial"/>
                <a:ea typeface="Arial"/>
                <a:cs typeface="Arial"/>
                <a:sym typeface="Arial"/>
              </a:rPr>
              <a:t>學年度 教師節感恩活動 </a:t>
            </a:r>
            <a:endParaRPr sz="2400" b="0" i="0" u="none" strike="noStrike" cap="none">
              <a:solidFill>
                <a:srgbClr val="548135"/>
              </a:solidFill>
              <a:latin typeface="Arial"/>
              <a:ea typeface="Arial"/>
              <a:cs typeface="Arial"/>
              <a:sym typeface="Arial"/>
            </a:endParaRPr>
          </a:p>
        </p:txBody>
      </p:sp>
      <p:pic>
        <p:nvPicPr>
          <p:cNvPr id="2689" name="Google Shape;2689;g382062e5864_0_1004"/>
          <p:cNvPicPr preferRelativeResize="0"/>
          <p:nvPr/>
        </p:nvPicPr>
        <p:blipFill rotWithShape="1">
          <a:blip r:embed="rId6">
            <a:alphaModFix/>
          </a:blip>
          <a:srcRect/>
          <a:stretch/>
        </p:blipFill>
        <p:spPr>
          <a:xfrm>
            <a:off x="138184" y="46804"/>
            <a:ext cx="634275" cy="634275"/>
          </a:xfrm>
          <a:prstGeom prst="rect">
            <a:avLst/>
          </a:prstGeom>
          <a:noFill/>
          <a:ln>
            <a:noFill/>
          </a:ln>
        </p:spPr>
      </p:pic>
      <p:grpSp>
        <p:nvGrpSpPr>
          <p:cNvPr id="2690" name="Google Shape;2690;g382062e5864_0_1004"/>
          <p:cNvGrpSpPr/>
          <p:nvPr/>
        </p:nvGrpSpPr>
        <p:grpSpPr>
          <a:xfrm>
            <a:off x="2699316" y="-113772"/>
            <a:ext cx="7543462" cy="2273808"/>
            <a:chOff x="2699316" y="-113772"/>
            <a:chExt cx="7543462" cy="2273808"/>
          </a:xfrm>
        </p:grpSpPr>
        <p:grpSp>
          <p:nvGrpSpPr>
            <p:cNvPr id="2691" name="Google Shape;2691;g382062e5864_0_1004"/>
            <p:cNvGrpSpPr/>
            <p:nvPr/>
          </p:nvGrpSpPr>
          <p:grpSpPr>
            <a:xfrm>
              <a:off x="6915981" y="-113772"/>
              <a:ext cx="3326797" cy="2273808"/>
              <a:chOff x="6518494" y="19393"/>
              <a:chExt cx="3326797" cy="2273808"/>
            </a:xfrm>
          </p:grpSpPr>
          <p:pic>
            <p:nvPicPr>
              <p:cNvPr id="2692" name="Google Shape;2692;g382062e5864_0_1004"/>
              <p:cNvPicPr preferRelativeResize="0"/>
              <p:nvPr/>
            </p:nvPicPr>
            <p:blipFill rotWithShape="1">
              <a:blip r:embed="rId7">
                <a:alphaModFix/>
              </a:blip>
              <a:srcRect l="21338" t="2950" r="54525" b="67453"/>
              <a:stretch/>
            </p:blipFill>
            <p:spPr>
              <a:xfrm rot="-470706">
                <a:off x="6631473" y="222277"/>
                <a:ext cx="3100840" cy="1868041"/>
              </a:xfrm>
              <a:prstGeom prst="rect">
                <a:avLst/>
              </a:prstGeom>
              <a:noFill/>
              <a:ln>
                <a:noFill/>
              </a:ln>
            </p:spPr>
          </p:pic>
          <p:grpSp>
            <p:nvGrpSpPr>
              <p:cNvPr id="2693" name="Google Shape;2693;g382062e5864_0_1004"/>
              <p:cNvGrpSpPr/>
              <p:nvPr/>
            </p:nvGrpSpPr>
            <p:grpSpPr>
              <a:xfrm>
                <a:off x="7158974" y="592357"/>
                <a:ext cx="2324700" cy="1241888"/>
                <a:chOff x="6822758" y="501521"/>
                <a:chExt cx="2324700" cy="1241888"/>
              </a:xfrm>
            </p:grpSpPr>
            <p:sp>
              <p:nvSpPr>
                <p:cNvPr id="2694" name="Google Shape;2694;g382062e5864_0_1004"/>
                <p:cNvSpPr txBox="1"/>
                <p:nvPr/>
              </p:nvSpPr>
              <p:spPr>
                <a:xfrm>
                  <a:off x="6822758" y="501521"/>
                  <a:ext cx="23247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大聲說出</a:t>
                  </a:r>
                  <a:endParaRPr sz="3200" b="1" i="0" u="none" strike="noStrike" cap="none">
                    <a:solidFill>
                      <a:srgbClr val="FF6600"/>
                    </a:solidFill>
                    <a:latin typeface="Arial"/>
                    <a:ea typeface="Arial"/>
                    <a:cs typeface="Arial"/>
                    <a:sym typeface="Arial"/>
                  </a:endParaRPr>
                </a:p>
              </p:txBody>
            </p:sp>
            <p:sp>
              <p:nvSpPr>
                <p:cNvPr id="2695" name="Google Shape;2695;g382062e5864_0_1004"/>
                <p:cNvSpPr/>
                <p:nvPr/>
              </p:nvSpPr>
              <p:spPr>
                <a:xfrm rot="-654668">
                  <a:off x="7094274" y="1102348"/>
                  <a:ext cx="633961" cy="5847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我</a:t>
                  </a:r>
                  <a:endParaRPr/>
                </a:p>
              </p:txBody>
            </p:sp>
            <p:sp>
              <p:nvSpPr>
                <p:cNvPr id="2696" name="Google Shape;2696;g382062e5864_0_1004"/>
                <p:cNvSpPr/>
                <p:nvPr/>
              </p:nvSpPr>
              <p:spPr>
                <a:xfrm>
                  <a:off x="7663532" y="1035409"/>
                  <a:ext cx="6354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4000" b="1" i="0" u="none" strike="noStrike" cap="none">
                      <a:solidFill>
                        <a:srgbClr val="FF6600"/>
                      </a:solidFill>
                      <a:latin typeface="Arial"/>
                      <a:ea typeface="Arial"/>
                      <a:cs typeface="Arial"/>
                      <a:sym typeface="Arial"/>
                    </a:rPr>
                    <a:t>愛</a:t>
                  </a:r>
                  <a:endParaRPr/>
                </a:p>
              </p:txBody>
            </p:sp>
            <p:sp>
              <p:nvSpPr>
                <p:cNvPr id="2697" name="Google Shape;2697;g382062e5864_0_1004"/>
                <p:cNvSpPr/>
                <p:nvPr/>
              </p:nvSpPr>
              <p:spPr>
                <a:xfrm rot="483394">
                  <a:off x="8234177" y="1086324"/>
                  <a:ext cx="595073" cy="5847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你</a:t>
                  </a:r>
                  <a:endParaRPr/>
                </a:p>
              </p:txBody>
            </p:sp>
          </p:grpSp>
          <p:pic>
            <p:nvPicPr>
              <p:cNvPr id="2698" name="Google Shape;2698;g382062e5864_0_1004"/>
              <p:cNvPicPr preferRelativeResize="0"/>
              <p:nvPr/>
            </p:nvPicPr>
            <p:blipFill rotWithShape="1">
              <a:blip r:embed="rId8">
                <a:alphaModFix/>
              </a:blip>
              <a:srcRect l="53153" t="26281" r="25811" b="52121"/>
              <a:stretch/>
            </p:blipFill>
            <p:spPr>
              <a:xfrm>
                <a:off x="9151383" y="884745"/>
                <a:ext cx="404031" cy="584776"/>
              </a:xfrm>
              <a:prstGeom prst="rect">
                <a:avLst/>
              </a:prstGeom>
              <a:noFill/>
              <a:ln>
                <a:noFill/>
              </a:ln>
            </p:spPr>
          </p:pic>
        </p:grpSp>
        <p:sp>
          <p:nvSpPr>
            <p:cNvPr id="2699" name="Google Shape;2699;g382062e5864_0_1004"/>
            <p:cNvSpPr txBox="1"/>
            <p:nvPr/>
          </p:nvSpPr>
          <p:spPr>
            <a:xfrm>
              <a:off x="2699316" y="746760"/>
              <a:ext cx="4900800" cy="1367700"/>
            </a:xfrm>
            <a:prstGeom prst="rect">
              <a:avLst/>
            </a:prstGeom>
            <a:noFill/>
            <a:ln>
              <a:noFill/>
            </a:ln>
          </p:spPr>
          <p:txBody>
            <a:bodyPr spcFirstLastPara="1" wrap="square" lIns="36575" tIns="36575" rIns="36575" bIns="36575" anchor="t" anchorCtr="0">
              <a:noAutofit/>
            </a:bodyPr>
            <a:lstStyle/>
            <a:p>
              <a:pPr marL="0" marR="0" lvl="0" indent="0" algn="ctr" rtl="0">
                <a:spcBef>
                  <a:spcPts val="0"/>
                </a:spcBef>
                <a:spcAft>
                  <a:spcPts val="0"/>
                </a:spcAft>
                <a:buNone/>
              </a:pPr>
              <a:r>
                <a:rPr lang="zh-TW" sz="8000" b="1" i="0" u="none" strike="noStrike" cap="none">
                  <a:solidFill>
                    <a:srgbClr val="FFFFFF"/>
                  </a:solidFill>
                  <a:latin typeface="Arial"/>
                  <a:ea typeface="Arial"/>
                  <a:cs typeface="Arial"/>
                  <a:sym typeface="Arial"/>
                </a:rPr>
                <a:t>師情話語</a:t>
              </a:r>
              <a:endParaRPr sz="1800" b="1" i="0" u="none" strike="noStrike" cap="none">
                <a:solidFill>
                  <a:srgbClr val="FFFFFF"/>
                </a:solidFill>
                <a:latin typeface="Arial"/>
                <a:ea typeface="Arial"/>
                <a:cs typeface="Arial"/>
                <a:sym typeface="Arial"/>
              </a:endParaRPr>
            </a:p>
          </p:txBody>
        </p:sp>
      </p:grpSp>
      <p:sp>
        <p:nvSpPr>
          <p:cNvPr id="2700" name="Google Shape;2700;g382062e5864_0_1004"/>
          <p:cNvSpPr/>
          <p:nvPr/>
        </p:nvSpPr>
        <p:spPr>
          <a:xfrm>
            <a:off x="4110330" y="7011126"/>
            <a:ext cx="3000900" cy="461700"/>
          </a:xfrm>
          <a:prstGeom prst="rect">
            <a:avLst/>
          </a:prstGeom>
          <a:noFill/>
          <a:ln>
            <a:noFill/>
          </a:ln>
          <a:effectLst>
            <a:outerShdw blurRad="50800" sx="1000" sy="1000" algn="ctr" rotWithShape="0">
              <a:schemeClr val="lt1"/>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8D5E2F"/>
                </a:solidFill>
                <a:latin typeface="Arial"/>
                <a:ea typeface="Arial"/>
                <a:cs typeface="Arial"/>
                <a:sym typeface="Arial"/>
              </a:rPr>
              <a:t>輔導處邀您共襄盛舉</a:t>
            </a:r>
            <a:endParaRPr sz="2400" b="0" i="0" u="none" strike="noStrike" cap="none">
              <a:solidFill>
                <a:srgbClr val="8D5E2F"/>
              </a:solidFill>
              <a:latin typeface="Calibri"/>
              <a:ea typeface="Calibri"/>
              <a:cs typeface="Calibri"/>
              <a:sym typeface="Calibri"/>
            </a:endParaRPr>
          </a:p>
        </p:txBody>
      </p:sp>
      <p:sp>
        <p:nvSpPr>
          <p:cNvPr id="2701" name="Google Shape;2701;g382062e5864_0_1004"/>
          <p:cNvSpPr/>
          <p:nvPr/>
        </p:nvSpPr>
        <p:spPr>
          <a:xfrm>
            <a:off x="591127" y="1904174"/>
            <a:ext cx="9009900" cy="4463400"/>
          </a:xfrm>
          <a:prstGeom prst="rect">
            <a:avLst/>
          </a:prstGeom>
          <a:blipFill rotWithShape="1">
            <a:blip r:embed="rId9">
              <a:alphaModFix amt="20000"/>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702" name="Google Shape;2702;g382062e5864_0_1004"/>
          <p:cNvSpPr txBox="1"/>
          <p:nvPr/>
        </p:nvSpPr>
        <p:spPr>
          <a:xfrm>
            <a:off x="1502084" y="2039058"/>
            <a:ext cx="1259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李浩宇</a:t>
            </a:r>
            <a:endParaRPr/>
          </a:p>
        </p:txBody>
      </p:sp>
      <p:sp>
        <p:nvSpPr>
          <p:cNvPr id="2703" name="Google Shape;2703;g382062e5864_0_1004"/>
          <p:cNvSpPr txBox="1"/>
          <p:nvPr/>
        </p:nvSpPr>
        <p:spPr>
          <a:xfrm>
            <a:off x="2705664" y="2040269"/>
            <a:ext cx="72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想對</a:t>
            </a:r>
            <a:endParaRPr/>
          </a:p>
        </p:txBody>
      </p:sp>
      <p:sp>
        <p:nvSpPr>
          <p:cNvPr id="2704" name="Google Shape;2704;g382062e5864_0_1004"/>
          <p:cNvSpPr txBox="1"/>
          <p:nvPr/>
        </p:nvSpPr>
        <p:spPr>
          <a:xfrm>
            <a:off x="3426875" y="2010000"/>
            <a:ext cx="1739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蔡尚峯</a:t>
            </a:r>
            <a:endParaRPr/>
          </a:p>
        </p:txBody>
      </p:sp>
      <p:sp>
        <p:nvSpPr>
          <p:cNvPr id="2705" name="Google Shape;2705;g382062e5864_0_1004"/>
          <p:cNvSpPr txBox="1"/>
          <p:nvPr/>
        </p:nvSpPr>
        <p:spPr>
          <a:xfrm>
            <a:off x="4803275" y="2056193"/>
            <a:ext cx="914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老師說</a:t>
            </a:r>
            <a:endParaRPr/>
          </a:p>
        </p:txBody>
      </p:sp>
      <p:sp>
        <p:nvSpPr>
          <p:cNvPr id="2706" name="Google Shape;2706;g382062e5864_0_1004"/>
          <p:cNvSpPr txBox="1"/>
          <p:nvPr/>
        </p:nvSpPr>
        <p:spPr>
          <a:xfrm>
            <a:off x="914375" y="2580500"/>
            <a:ext cx="7262400" cy="67110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zh-TW" sz="2700">
                <a:solidFill>
                  <a:schemeClr val="dk1"/>
                </a:solidFill>
                <a:latin typeface="DFKai-SB"/>
                <a:ea typeface="DFKai-SB"/>
                <a:cs typeface="DFKai-SB"/>
                <a:sym typeface="DFKai-SB"/>
              </a:rPr>
              <a:t>尚峯老師 教師節快樂! 謝謝您每天用數學題來訓練我們的腦袋，雖然有時看到一大串公式會覺得頭腦快要爆炸，但您總是能把艱難的題目講得清楚有趣。您讓我們明白數學不只是算數字，更是培養思考與解決問題的方法。祝您每天心情像正號一樣正向 快樂像無限大一樣延伸。</a:t>
            </a:r>
            <a:endParaRPr sz="27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27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22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32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33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33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22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2800">
              <a:solidFill>
                <a:schemeClr val="dk1"/>
              </a:solidFill>
              <a:latin typeface="DFKai-SB"/>
              <a:ea typeface="DFKai-SB"/>
              <a:cs typeface="DFKai-SB"/>
              <a:sym typeface="DFKai-SB"/>
            </a:endParaRPr>
          </a:p>
          <a:p>
            <a:pPr marL="0" marR="0" lvl="0" indent="0" algn="l" rtl="0">
              <a:spcBef>
                <a:spcPts val="0"/>
              </a:spcBef>
              <a:spcAft>
                <a:spcPts val="0"/>
              </a:spcAft>
              <a:buNone/>
            </a:pPr>
            <a:endParaRPr sz="4400">
              <a:solidFill>
                <a:schemeClr val="dk1"/>
              </a:solidFill>
              <a:latin typeface="DFKai-SB"/>
              <a:ea typeface="DFKai-SB"/>
              <a:cs typeface="DFKai-SB"/>
              <a:sym typeface="DFKai-SB"/>
            </a:endParaRPr>
          </a:p>
        </p:txBody>
      </p:sp>
      <p:sp>
        <p:nvSpPr>
          <p:cNvPr id="2707" name="Google Shape;2707;g382062e5864_0_1004"/>
          <p:cNvSpPr txBox="1"/>
          <p:nvPr/>
        </p:nvSpPr>
        <p:spPr>
          <a:xfrm>
            <a:off x="807369" y="2056193"/>
            <a:ext cx="755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Calibri"/>
                <a:ea typeface="Calibri"/>
                <a:cs typeface="Calibri"/>
                <a:sym typeface="Calibri"/>
              </a:rPr>
              <a:t>907</a:t>
            </a:r>
            <a:endParaRPr/>
          </a:p>
        </p:txBody>
      </p:sp>
      <p:pic>
        <p:nvPicPr>
          <p:cNvPr id="2708" name="Google Shape;2708;g382062e5864_0_1004"/>
          <p:cNvPicPr preferRelativeResize="0"/>
          <p:nvPr/>
        </p:nvPicPr>
        <p:blipFill rotWithShape="1">
          <a:blip r:embed="rId10">
            <a:alphaModFix/>
          </a:blip>
          <a:srcRect/>
          <a:stretch/>
        </p:blipFill>
        <p:spPr>
          <a:xfrm>
            <a:off x="7669875" y="4418712"/>
            <a:ext cx="2572900" cy="257287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2712"/>
        <p:cNvGrpSpPr/>
        <p:nvPr/>
      </p:nvGrpSpPr>
      <p:grpSpPr>
        <a:xfrm>
          <a:off x="0" y="0"/>
          <a:ext cx="0" cy="0"/>
          <a:chOff x="0" y="0"/>
          <a:chExt cx="0" cy="0"/>
        </a:xfrm>
      </p:grpSpPr>
      <p:pic>
        <p:nvPicPr>
          <p:cNvPr id="2713" name="Google Shape;2713;g382062e5864_0_1362" descr="未命名設計 (1)"/>
          <p:cNvPicPr preferRelativeResize="0"/>
          <p:nvPr/>
        </p:nvPicPr>
        <p:blipFill rotWithShape="1">
          <a:blip r:embed="rId3">
            <a:alphaModFix/>
          </a:blip>
          <a:srcRect r="55656" b="82022"/>
          <a:stretch/>
        </p:blipFill>
        <p:spPr>
          <a:xfrm rot="5400000">
            <a:off x="8056536" y="716276"/>
            <a:ext cx="3351558" cy="1922175"/>
          </a:xfrm>
          <a:prstGeom prst="rect">
            <a:avLst/>
          </a:prstGeom>
          <a:noFill/>
          <a:ln>
            <a:noFill/>
          </a:ln>
        </p:spPr>
      </p:pic>
      <p:pic>
        <p:nvPicPr>
          <p:cNvPr id="2714" name="Google Shape;2714;g382062e5864_0_1362" descr="未命名設計 (1)"/>
          <p:cNvPicPr preferRelativeResize="0"/>
          <p:nvPr/>
        </p:nvPicPr>
        <p:blipFill rotWithShape="1">
          <a:blip r:embed="rId4">
            <a:alphaModFix/>
          </a:blip>
          <a:srcRect t="21778" r="85905" b="51350"/>
          <a:stretch/>
        </p:blipFill>
        <p:spPr>
          <a:xfrm rot="5400000">
            <a:off x="7313070" y="-902308"/>
            <a:ext cx="1065214" cy="2872999"/>
          </a:xfrm>
          <a:prstGeom prst="rect">
            <a:avLst/>
          </a:prstGeom>
          <a:noFill/>
          <a:ln>
            <a:noFill/>
          </a:ln>
        </p:spPr>
      </p:pic>
      <p:pic>
        <p:nvPicPr>
          <p:cNvPr id="2715" name="Google Shape;2715;g382062e5864_0_1362" descr="未命名設計 (1)"/>
          <p:cNvPicPr preferRelativeResize="0"/>
          <p:nvPr/>
        </p:nvPicPr>
        <p:blipFill rotWithShape="1">
          <a:blip r:embed="rId5">
            <a:alphaModFix/>
          </a:blip>
          <a:srcRect t="65462" r="76096"/>
          <a:stretch/>
        </p:blipFill>
        <p:spPr>
          <a:xfrm rot="5400000">
            <a:off x="938098" y="-934920"/>
            <a:ext cx="1793877" cy="3666893"/>
          </a:xfrm>
          <a:prstGeom prst="rect">
            <a:avLst/>
          </a:prstGeom>
          <a:noFill/>
          <a:ln>
            <a:noFill/>
          </a:ln>
        </p:spPr>
      </p:pic>
      <p:pic>
        <p:nvPicPr>
          <p:cNvPr id="2716" name="Google Shape;2716;g382062e5864_0_1362" descr="未命名設計 (1)"/>
          <p:cNvPicPr preferRelativeResize="0"/>
          <p:nvPr/>
        </p:nvPicPr>
        <p:blipFill rotWithShape="1">
          <a:blip r:embed="rId5">
            <a:alphaModFix/>
          </a:blip>
          <a:srcRect l="56531" b="77862"/>
          <a:stretch/>
        </p:blipFill>
        <p:spPr>
          <a:xfrm rot="5400000">
            <a:off x="7867303" y="4733578"/>
            <a:ext cx="3285352" cy="2366847"/>
          </a:xfrm>
          <a:prstGeom prst="rect">
            <a:avLst/>
          </a:prstGeom>
          <a:noFill/>
          <a:ln>
            <a:noFill/>
          </a:ln>
        </p:spPr>
      </p:pic>
      <p:pic>
        <p:nvPicPr>
          <p:cNvPr id="2717" name="Google Shape;2717;g382062e5864_0_1362" descr="未命名設計 (1)"/>
          <p:cNvPicPr preferRelativeResize="0"/>
          <p:nvPr/>
        </p:nvPicPr>
        <p:blipFill rotWithShape="1">
          <a:blip r:embed="rId5">
            <a:alphaModFix/>
          </a:blip>
          <a:srcRect l="76656" t="24451" b="49074"/>
          <a:stretch/>
        </p:blipFill>
        <p:spPr>
          <a:xfrm rot="5400000">
            <a:off x="3496961" y="5262256"/>
            <a:ext cx="1764284" cy="2830552"/>
          </a:xfrm>
          <a:prstGeom prst="rect">
            <a:avLst/>
          </a:prstGeom>
          <a:noFill/>
          <a:ln>
            <a:noFill/>
          </a:ln>
        </p:spPr>
      </p:pic>
      <p:pic>
        <p:nvPicPr>
          <p:cNvPr id="2718" name="Google Shape;2718;g382062e5864_0_1362" descr="未命名設計 (1)"/>
          <p:cNvPicPr preferRelativeResize="0"/>
          <p:nvPr/>
        </p:nvPicPr>
        <p:blipFill rotWithShape="1">
          <a:blip r:embed="rId5">
            <a:alphaModFix/>
          </a:blip>
          <a:srcRect l="76656" t="74917" b="-169"/>
          <a:stretch/>
        </p:blipFill>
        <p:spPr>
          <a:xfrm rot="5400000">
            <a:off x="447382" y="5342740"/>
            <a:ext cx="1764284" cy="2699792"/>
          </a:xfrm>
          <a:prstGeom prst="rect">
            <a:avLst/>
          </a:prstGeom>
          <a:noFill/>
          <a:ln>
            <a:noFill/>
          </a:ln>
        </p:spPr>
      </p:pic>
      <p:sp>
        <p:nvSpPr>
          <p:cNvPr id="2719" name="Google Shape;2719;g382062e5864_0_1362"/>
          <p:cNvSpPr/>
          <p:nvPr/>
        </p:nvSpPr>
        <p:spPr>
          <a:xfrm>
            <a:off x="772459" y="184093"/>
            <a:ext cx="52821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548135"/>
                </a:solidFill>
                <a:latin typeface="Arial"/>
                <a:ea typeface="Arial"/>
                <a:cs typeface="Arial"/>
                <a:sym typeface="Arial"/>
              </a:rPr>
              <a:t>國風國中 11</a:t>
            </a:r>
            <a:r>
              <a:rPr lang="zh-TW" sz="2400">
                <a:solidFill>
                  <a:srgbClr val="548135"/>
                </a:solidFill>
              </a:rPr>
              <a:t>4</a:t>
            </a:r>
            <a:r>
              <a:rPr lang="zh-TW" sz="2400" b="0" i="0" u="none" strike="noStrike" cap="none">
                <a:solidFill>
                  <a:srgbClr val="548135"/>
                </a:solidFill>
                <a:latin typeface="Arial"/>
                <a:ea typeface="Arial"/>
                <a:cs typeface="Arial"/>
                <a:sym typeface="Arial"/>
              </a:rPr>
              <a:t>學年度 教師節感恩活動 </a:t>
            </a:r>
            <a:endParaRPr sz="2400" b="0" i="0" u="none" strike="noStrike" cap="none">
              <a:solidFill>
                <a:srgbClr val="548135"/>
              </a:solidFill>
              <a:latin typeface="Arial"/>
              <a:ea typeface="Arial"/>
              <a:cs typeface="Arial"/>
              <a:sym typeface="Arial"/>
            </a:endParaRPr>
          </a:p>
        </p:txBody>
      </p:sp>
      <p:pic>
        <p:nvPicPr>
          <p:cNvPr id="2720" name="Google Shape;2720;g382062e5864_0_1362"/>
          <p:cNvPicPr preferRelativeResize="0"/>
          <p:nvPr/>
        </p:nvPicPr>
        <p:blipFill rotWithShape="1">
          <a:blip r:embed="rId6">
            <a:alphaModFix/>
          </a:blip>
          <a:srcRect/>
          <a:stretch/>
        </p:blipFill>
        <p:spPr>
          <a:xfrm>
            <a:off x="138184" y="46804"/>
            <a:ext cx="634275" cy="634275"/>
          </a:xfrm>
          <a:prstGeom prst="rect">
            <a:avLst/>
          </a:prstGeom>
          <a:noFill/>
          <a:ln>
            <a:noFill/>
          </a:ln>
        </p:spPr>
      </p:pic>
      <p:grpSp>
        <p:nvGrpSpPr>
          <p:cNvPr id="2721" name="Google Shape;2721;g382062e5864_0_1362"/>
          <p:cNvGrpSpPr/>
          <p:nvPr/>
        </p:nvGrpSpPr>
        <p:grpSpPr>
          <a:xfrm>
            <a:off x="2699316" y="-113772"/>
            <a:ext cx="7543462" cy="2273808"/>
            <a:chOff x="2699316" y="-113772"/>
            <a:chExt cx="7543462" cy="2273808"/>
          </a:xfrm>
        </p:grpSpPr>
        <p:grpSp>
          <p:nvGrpSpPr>
            <p:cNvPr id="2722" name="Google Shape;2722;g382062e5864_0_1362"/>
            <p:cNvGrpSpPr/>
            <p:nvPr/>
          </p:nvGrpSpPr>
          <p:grpSpPr>
            <a:xfrm>
              <a:off x="6915981" y="-113772"/>
              <a:ext cx="3326797" cy="2273808"/>
              <a:chOff x="6518494" y="19393"/>
              <a:chExt cx="3326797" cy="2273808"/>
            </a:xfrm>
          </p:grpSpPr>
          <p:pic>
            <p:nvPicPr>
              <p:cNvPr id="2723" name="Google Shape;2723;g382062e5864_0_1362"/>
              <p:cNvPicPr preferRelativeResize="0"/>
              <p:nvPr/>
            </p:nvPicPr>
            <p:blipFill rotWithShape="1">
              <a:blip r:embed="rId7">
                <a:alphaModFix/>
              </a:blip>
              <a:srcRect l="21338" t="2950" r="54525" b="67453"/>
              <a:stretch/>
            </p:blipFill>
            <p:spPr>
              <a:xfrm rot="-470706">
                <a:off x="6631473" y="222277"/>
                <a:ext cx="3100840" cy="1868041"/>
              </a:xfrm>
              <a:prstGeom prst="rect">
                <a:avLst/>
              </a:prstGeom>
              <a:noFill/>
              <a:ln>
                <a:noFill/>
              </a:ln>
            </p:spPr>
          </p:pic>
          <p:grpSp>
            <p:nvGrpSpPr>
              <p:cNvPr id="2724" name="Google Shape;2724;g382062e5864_0_1362"/>
              <p:cNvGrpSpPr/>
              <p:nvPr/>
            </p:nvGrpSpPr>
            <p:grpSpPr>
              <a:xfrm>
                <a:off x="7158974" y="592357"/>
                <a:ext cx="2324700" cy="1241888"/>
                <a:chOff x="6822758" y="501521"/>
                <a:chExt cx="2324700" cy="1241888"/>
              </a:xfrm>
            </p:grpSpPr>
            <p:sp>
              <p:nvSpPr>
                <p:cNvPr id="2725" name="Google Shape;2725;g382062e5864_0_1362"/>
                <p:cNvSpPr txBox="1"/>
                <p:nvPr/>
              </p:nvSpPr>
              <p:spPr>
                <a:xfrm>
                  <a:off x="6822758" y="501521"/>
                  <a:ext cx="23247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大聲說出</a:t>
                  </a:r>
                  <a:endParaRPr sz="3200" b="1" i="0" u="none" strike="noStrike" cap="none">
                    <a:solidFill>
                      <a:srgbClr val="FF6600"/>
                    </a:solidFill>
                    <a:latin typeface="Arial"/>
                    <a:ea typeface="Arial"/>
                    <a:cs typeface="Arial"/>
                    <a:sym typeface="Arial"/>
                  </a:endParaRPr>
                </a:p>
              </p:txBody>
            </p:sp>
            <p:sp>
              <p:nvSpPr>
                <p:cNvPr id="2726" name="Google Shape;2726;g382062e5864_0_1362"/>
                <p:cNvSpPr/>
                <p:nvPr/>
              </p:nvSpPr>
              <p:spPr>
                <a:xfrm rot="-654668">
                  <a:off x="7094274" y="1102348"/>
                  <a:ext cx="633961" cy="5847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我</a:t>
                  </a:r>
                  <a:endParaRPr/>
                </a:p>
              </p:txBody>
            </p:sp>
            <p:sp>
              <p:nvSpPr>
                <p:cNvPr id="2727" name="Google Shape;2727;g382062e5864_0_1362"/>
                <p:cNvSpPr/>
                <p:nvPr/>
              </p:nvSpPr>
              <p:spPr>
                <a:xfrm>
                  <a:off x="7663532" y="1035409"/>
                  <a:ext cx="6354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4000" b="1" i="0" u="none" strike="noStrike" cap="none">
                      <a:solidFill>
                        <a:srgbClr val="FF6600"/>
                      </a:solidFill>
                      <a:latin typeface="Arial"/>
                      <a:ea typeface="Arial"/>
                      <a:cs typeface="Arial"/>
                      <a:sym typeface="Arial"/>
                    </a:rPr>
                    <a:t>愛</a:t>
                  </a:r>
                  <a:endParaRPr/>
                </a:p>
              </p:txBody>
            </p:sp>
            <p:sp>
              <p:nvSpPr>
                <p:cNvPr id="2728" name="Google Shape;2728;g382062e5864_0_1362"/>
                <p:cNvSpPr/>
                <p:nvPr/>
              </p:nvSpPr>
              <p:spPr>
                <a:xfrm rot="483394">
                  <a:off x="8234177" y="1086324"/>
                  <a:ext cx="595073" cy="5847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你</a:t>
                  </a:r>
                  <a:endParaRPr/>
                </a:p>
              </p:txBody>
            </p:sp>
          </p:grpSp>
          <p:pic>
            <p:nvPicPr>
              <p:cNvPr id="2729" name="Google Shape;2729;g382062e5864_0_1362"/>
              <p:cNvPicPr preferRelativeResize="0"/>
              <p:nvPr/>
            </p:nvPicPr>
            <p:blipFill rotWithShape="1">
              <a:blip r:embed="rId8">
                <a:alphaModFix/>
              </a:blip>
              <a:srcRect l="53153" t="26281" r="25811" b="52121"/>
              <a:stretch/>
            </p:blipFill>
            <p:spPr>
              <a:xfrm>
                <a:off x="9151383" y="884745"/>
                <a:ext cx="404031" cy="584776"/>
              </a:xfrm>
              <a:prstGeom prst="rect">
                <a:avLst/>
              </a:prstGeom>
              <a:noFill/>
              <a:ln>
                <a:noFill/>
              </a:ln>
            </p:spPr>
          </p:pic>
        </p:grpSp>
        <p:sp>
          <p:nvSpPr>
            <p:cNvPr id="2730" name="Google Shape;2730;g382062e5864_0_1362"/>
            <p:cNvSpPr txBox="1"/>
            <p:nvPr/>
          </p:nvSpPr>
          <p:spPr>
            <a:xfrm>
              <a:off x="2699316" y="746760"/>
              <a:ext cx="4900800" cy="1367700"/>
            </a:xfrm>
            <a:prstGeom prst="rect">
              <a:avLst/>
            </a:prstGeom>
            <a:noFill/>
            <a:ln>
              <a:noFill/>
            </a:ln>
          </p:spPr>
          <p:txBody>
            <a:bodyPr spcFirstLastPara="1" wrap="square" lIns="36575" tIns="36575" rIns="36575" bIns="36575" anchor="t" anchorCtr="0">
              <a:noAutofit/>
            </a:bodyPr>
            <a:lstStyle/>
            <a:p>
              <a:pPr marL="0" marR="0" lvl="0" indent="0" algn="ctr" rtl="0">
                <a:spcBef>
                  <a:spcPts val="0"/>
                </a:spcBef>
                <a:spcAft>
                  <a:spcPts val="0"/>
                </a:spcAft>
                <a:buNone/>
              </a:pPr>
              <a:r>
                <a:rPr lang="zh-TW" sz="8000" b="1" i="0" u="none" strike="noStrike" cap="none">
                  <a:solidFill>
                    <a:srgbClr val="FFFFFF"/>
                  </a:solidFill>
                  <a:latin typeface="Arial"/>
                  <a:ea typeface="Arial"/>
                  <a:cs typeface="Arial"/>
                  <a:sym typeface="Arial"/>
                </a:rPr>
                <a:t>師情話語</a:t>
              </a:r>
              <a:endParaRPr sz="1800" b="1" i="0" u="none" strike="noStrike" cap="none">
                <a:solidFill>
                  <a:srgbClr val="FFFFFF"/>
                </a:solidFill>
                <a:latin typeface="Arial"/>
                <a:ea typeface="Arial"/>
                <a:cs typeface="Arial"/>
                <a:sym typeface="Arial"/>
              </a:endParaRPr>
            </a:p>
          </p:txBody>
        </p:sp>
      </p:grpSp>
      <p:sp>
        <p:nvSpPr>
          <p:cNvPr id="2731" name="Google Shape;2731;g382062e5864_0_1362"/>
          <p:cNvSpPr/>
          <p:nvPr/>
        </p:nvSpPr>
        <p:spPr>
          <a:xfrm>
            <a:off x="4110330" y="7011126"/>
            <a:ext cx="3000900" cy="461700"/>
          </a:xfrm>
          <a:prstGeom prst="rect">
            <a:avLst/>
          </a:prstGeom>
          <a:noFill/>
          <a:ln>
            <a:noFill/>
          </a:ln>
          <a:effectLst>
            <a:outerShdw blurRad="50800" sx="1000" sy="1000" algn="ctr" rotWithShape="0">
              <a:schemeClr val="lt1"/>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8D5E2F"/>
                </a:solidFill>
                <a:latin typeface="Arial"/>
                <a:ea typeface="Arial"/>
                <a:cs typeface="Arial"/>
                <a:sym typeface="Arial"/>
              </a:rPr>
              <a:t>輔導處邀您共襄盛舉</a:t>
            </a:r>
            <a:endParaRPr sz="2400" b="0" i="0" u="none" strike="noStrike" cap="none">
              <a:solidFill>
                <a:srgbClr val="8D5E2F"/>
              </a:solidFill>
              <a:latin typeface="Calibri"/>
              <a:ea typeface="Calibri"/>
              <a:cs typeface="Calibri"/>
              <a:sym typeface="Calibri"/>
            </a:endParaRPr>
          </a:p>
        </p:txBody>
      </p:sp>
      <p:sp>
        <p:nvSpPr>
          <p:cNvPr id="2732" name="Google Shape;2732;g382062e5864_0_1362"/>
          <p:cNvSpPr/>
          <p:nvPr/>
        </p:nvSpPr>
        <p:spPr>
          <a:xfrm>
            <a:off x="591127" y="1904174"/>
            <a:ext cx="9009900" cy="4463400"/>
          </a:xfrm>
          <a:prstGeom prst="rect">
            <a:avLst/>
          </a:prstGeom>
          <a:blipFill rotWithShape="1">
            <a:blip r:embed="rId9">
              <a:alphaModFix amt="20000"/>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733" name="Google Shape;2733;g382062e5864_0_1362"/>
          <p:cNvSpPr txBox="1"/>
          <p:nvPr/>
        </p:nvSpPr>
        <p:spPr>
          <a:xfrm>
            <a:off x="1502084" y="2039058"/>
            <a:ext cx="1259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邱謙</a:t>
            </a:r>
            <a:endParaRPr/>
          </a:p>
        </p:txBody>
      </p:sp>
      <p:sp>
        <p:nvSpPr>
          <p:cNvPr id="2734" name="Google Shape;2734;g382062e5864_0_1362"/>
          <p:cNvSpPr txBox="1"/>
          <p:nvPr/>
        </p:nvSpPr>
        <p:spPr>
          <a:xfrm>
            <a:off x="2705664" y="2040269"/>
            <a:ext cx="72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想對</a:t>
            </a:r>
            <a:endParaRPr/>
          </a:p>
        </p:txBody>
      </p:sp>
      <p:sp>
        <p:nvSpPr>
          <p:cNvPr id="2735" name="Google Shape;2735;g382062e5864_0_1362"/>
          <p:cNvSpPr txBox="1"/>
          <p:nvPr/>
        </p:nvSpPr>
        <p:spPr>
          <a:xfrm>
            <a:off x="3426875" y="2010000"/>
            <a:ext cx="1739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蔡尚峯</a:t>
            </a:r>
            <a:endParaRPr/>
          </a:p>
        </p:txBody>
      </p:sp>
      <p:sp>
        <p:nvSpPr>
          <p:cNvPr id="2736" name="Google Shape;2736;g382062e5864_0_1362"/>
          <p:cNvSpPr txBox="1"/>
          <p:nvPr/>
        </p:nvSpPr>
        <p:spPr>
          <a:xfrm>
            <a:off x="4803275" y="2056193"/>
            <a:ext cx="914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老師說</a:t>
            </a:r>
            <a:endParaRPr/>
          </a:p>
        </p:txBody>
      </p:sp>
      <p:sp>
        <p:nvSpPr>
          <p:cNvPr id="2737" name="Google Shape;2737;g382062e5864_0_1362"/>
          <p:cNvSpPr txBox="1"/>
          <p:nvPr/>
        </p:nvSpPr>
        <p:spPr>
          <a:xfrm>
            <a:off x="914375" y="2580500"/>
            <a:ext cx="7262400" cy="50487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zh-TW" sz="2700">
                <a:solidFill>
                  <a:schemeClr val="dk1"/>
                </a:solidFill>
                <a:latin typeface="DFKai-SB"/>
                <a:ea typeface="DFKai-SB"/>
                <a:cs typeface="DFKai-SB"/>
                <a:sym typeface="DFKai-SB"/>
              </a:rPr>
              <a:t>謝謝老師這一年來的教導，老師總是把數學教得非常EZ讓我們可以很EZ的聽懂，每次的邏輯思考課都有尚峯人生大哲理可以聽讓我非常陶醉。而且老師的聖翔頭跟變形眼鏡真的非常吸引人，讓我們班都對老師有好感，接下來一年還請多多指教。</a:t>
            </a:r>
            <a:endParaRPr sz="32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33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33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22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2800">
              <a:solidFill>
                <a:schemeClr val="dk1"/>
              </a:solidFill>
              <a:latin typeface="DFKai-SB"/>
              <a:ea typeface="DFKai-SB"/>
              <a:cs typeface="DFKai-SB"/>
              <a:sym typeface="DFKai-SB"/>
            </a:endParaRPr>
          </a:p>
          <a:p>
            <a:pPr marL="0" marR="0" lvl="0" indent="0" algn="l" rtl="0">
              <a:spcBef>
                <a:spcPts val="0"/>
              </a:spcBef>
              <a:spcAft>
                <a:spcPts val="0"/>
              </a:spcAft>
              <a:buNone/>
            </a:pPr>
            <a:endParaRPr sz="4400">
              <a:solidFill>
                <a:schemeClr val="dk1"/>
              </a:solidFill>
              <a:latin typeface="DFKai-SB"/>
              <a:ea typeface="DFKai-SB"/>
              <a:cs typeface="DFKai-SB"/>
              <a:sym typeface="DFKai-SB"/>
            </a:endParaRPr>
          </a:p>
        </p:txBody>
      </p:sp>
      <p:sp>
        <p:nvSpPr>
          <p:cNvPr id="2738" name="Google Shape;2738;g382062e5864_0_1362"/>
          <p:cNvSpPr txBox="1"/>
          <p:nvPr/>
        </p:nvSpPr>
        <p:spPr>
          <a:xfrm>
            <a:off x="807369" y="2056193"/>
            <a:ext cx="755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Calibri"/>
                <a:ea typeface="Calibri"/>
                <a:cs typeface="Calibri"/>
                <a:sym typeface="Calibri"/>
              </a:rPr>
              <a:t>907</a:t>
            </a:r>
            <a:endParaRPr/>
          </a:p>
        </p:txBody>
      </p:sp>
      <p:pic>
        <p:nvPicPr>
          <p:cNvPr id="2739" name="Google Shape;2739;g382062e5864_0_1362"/>
          <p:cNvPicPr preferRelativeResize="0"/>
          <p:nvPr/>
        </p:nvPicPr>
        <p:blipFill rotWithShape="1">
          <a:blip r:embed="rId10">
            <a:alphaModFix/>
          </a:blip>
          <a:srcRect/>
          <a:stretch/>
        </p:blipFill>
        <p:spPr>
          <a:xfrm>
            <a:off x="7669875" y="4418712"/>
            <a:ext cx="2572900" cy="257287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2743"/>
        <p:cNvGrpSpPr/>
        <p:nvPr/>
      </p:nvGrpSpPr>
      <p:grpSpPr>
        <a:xfrm>
          <a:off x="0" y="0"/>
          <a:ext cx="0" cy="0"/>
          <a:chOff x="0" y="0"/>
          <a:chExt cx="0" cy="0"/>
        </a:xfrm>
      </p:grpSpPr>
      <p:pic>
        <p:nvPicPr>
          <p:cNvPr id="2744" name="Google Shape;2744;p10" descr="未命名設計 (1)"/>
          <p:cNvPicPr preferRelativeResize="0"/>
          <p:nvPr/>
        </p:nvPicPr>
        <p:blipFill rotWithShape="1">
          <a:blip r:embed="rId3">
            <a:alphaModFix/>
          </a:blip>
          <a:srcRect r="55656" b="82022"/>
          <a:stretch/>
        </p:blipFill>
        <p:spPr>
          <a:xfrm rot="5400000">
            <a:off x="8056536" y="716277"/>
            <a:ext cx="3351559" cy="1922174"/>
          </a:xfrm>
          <a:prstGeom prst="rect">
            <a:avLst/>
          </a:prstGeom>
          <a:noFill/>
          <a:ln>
            <a:noFill/>
          </a:ln>
        </p:spPr>
      </p:pic>
      <p:pic>
        <p:nvPicPr>
          <p:cNvPr id="2745" name="Google Shape;2745;p10" descr="未命名設計 (1)"/>
          <p:cNvPicPr preferRelativeResize="0"/>
          <p:nvPr/>
        </p:nvPicPr>
        <p:blipFill rotWithShape="1">
          <a:blip r:embed="rId4">
            <a:alphaModFix/>
          </a:blip>
          <a:srcRect t="21779" r="85906" b="51348"/>
          <a:stretch/>
        </p:blipFill>
        <p:spPr>
          <a:xfrm rot="5400000">
            <a:off x="7313070" y="-902306"/>
            <a:ext cx="1065216" cy="2872997"/>
          </a:xfrm>
          <a:prstGeom prst="rect">
            <a:avLst/>
          </a:prstGeom>
          <a:noFill/>
          <a:ln>
            <a:noFill/>
          </a:ln>
        </p:spPr>
      </p:pic>
      <p:pic>
        <p:nvPicPr>
          <p:cNvPr id="2746" name="Google Shape;2746;p10" descr="未命名設計 (1)"/>
          <p:cNvPicPr preferRelativeResize="0"/>
          <p:nvPr/>
        </p:nvPicPr>
        <p:blipFill rotWithShape="1">
          <a:blip r:embed="rId5">
            <a:alphaModFix/>
          </a:blip>
          <a:srcRect t="65461" r="76096"/>
          <a:stretch/>
        </p:blipFill>
        <p:spPr>
          <a:xfrm rot="5400000">
            <a:off x="938097" y="-934922"/>
            <a:ext cx="1793877" cy="3666896"/>
          </a:xfrm>
          <a:prstGeom prst="rect">
            <a:avLst/>
          </a:prstGeom>
          <a:noFill/>
          <a:ln>
            <a:noFill/>
          </a:ln>
        </p:spPr>
      </p:pic>
      <p:pic>
        <p:nvPicPr>
          <p:cNvPr id="2747" name="Google Shape;2747;p10" descr="未命名設計 (1)"/>
          <p:cNvPicPr preferRelativeResize="0"/>
          <p:nvPr/>
        </p:nvPicPr>
        <p:blipFill rotWithShape="1">
          <a:blip r:embed="rId5">
            <a:alphaModFix/>
          </a:blip>
          <a:srcRect l="56531" b="77863"/>
          <a:stretch/>
        </p:blipFill>
        <p:spPr>
          <a:xfrm rot="5400000">
            <a:off x="7867304" y="4733577"/>
            <a:ext cx="3285350" cy="2366847"/>
          </a:xfrm>
          <a:prstGeom prst="rect">
            <a:avLst/>
          </a:prstGeom>
          <a:noFill/>
          <a:ln>
            <a:noFill/>
          </a:ln>
        </p:spPr>
      </p:pic>
      <p:pic>
        <p:nvPicPr>
          <p:cNvPr id="2748" name="Google Shape;2748;p10" descr="未命名設計 (1)"/>
          <p:cNvPicPr preferRelativeResize="0"/>
          <p:nvPr/>
        </p:nvPicPr>
        <p:blipFill rotWithShape="1">
          <a:blip r:embed="rId5">
            <a:alphaModFix/>
          </a:blip>
          <a:srcRect l="76657" t="24452" b="49073"/>
          <a:stretch/>
        </p:blipFill>
        <p:spPr>
          <a:xfrm rot="5400000">
            <a:off x="3496961" y="5262257"/>
            <a:ext cx="1764285" cy="2830551"/>
          </a:xfrm>
          <a:prstGeom prst="rect">
            <a:avLst/>
          </a:prstGeom>
          <a:noFill/>
          <a:ln>
            <a:noFill/>
          </a:ln>
        </p:spPr>
      </p:pic>
      <p:pic>
        <p:nvPicPr>
          <p:cNvPr id="2749" name="Google Shape;2749;p10" descr="未命名設計 (1)"/>
          <p:cNvPicPr preferRelativeResize="0"/>
          <p:nvPr/>
        </p:nvPicPr>
        <p:blipFill rotWithShape="1">
          <a:blip r:embed="rId5">
            <a:alphaModFix/>
          </a:blip>
          <a:srcRect l="76657" t="74918" b="-169"/>
          <a:stretch/>
        </p:blipFill>
        <p:spPr>
          <a:xfrm rot="5400000">
            <a:off x="447382" y="5342742"/>
            <a:ext cx="1764285" cy="2699790"/>
          </a:xfrm>
          <a:prstGeom prst="rect">
            <a:avLst/>
          </a:prstGeom>
          <a:noFill/>
          <a:ln>
            <a:noFill/>
          </a:ln>
        </p:spPr>
      </p:pic>
      <p:sp>
        <p:nvSpPr>
          <p:cNvPr id="2750" name="Google Shape;2750;p10"/>
          <p:cNvSpPr/>
          <p:nvPr/>
        </p:nvSpPr>
        <p:spPr>
          <a:xfrm>
            <a:off x="772459" y="184093"/>
            <a:ext cx="5282036"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2400">
                <a:solidFill>
                  <a:srgbClr val="548135"/>
                </a:solidFill>
                <a:latin typeface="Arial"/>
                <a:ea typeface="Arial"/>
                <a:cs typeface="Arial"/>
                <a:sym typeface="Arial"/>
              </a:rPr>
              <a:t>國風國中 11</a:t>
            </a:r>
            <a:r>
              <a:rPr lang="zh-TW" sz="2400">
                <a:solidFill>
                  <a:srgbClr val="548135"/>
                </a:solidFill>
              </a:rPr>
              <a:t>4</a:t>
            </a:r>
            <a:r>
              <a:rPr lang="zh-TW" sz="2400">
                <a:solidFill>
                  <a:srgbClr val="548135"/>
                </a:solidFill>
                <a:latin typeface="Arial"/>
                <a:ea typeface="Arial"/>
                <a:cs typeface="Arial"/>
                <a:sym typeface="Arial"/>
              </a:rPr>
              <a:t>學年度 教師節感恩活動 </a:t>
            </a:r>
            <a:endParaRPr sz="2400">
              <a:solidFill>
                <a:srgbClr val="548135"/>
              </a:solidFill>
              <a:latin typeface="Arial"/>
              <a:ea typeface="Arial"/>
              <a:cs typeface="Arial"/>
              <a:sym typeface="Arial"/>
            </a:endParaRPr>
          </a:p>
        </p:txBody>
      </p:sp>
      <p:pic>
        <p:nvPicPr>
          <p:cNvPr id="2751" name="Google Shape;2751;p10"/>
          <p:cNvPicPr preferRelativeResize="0"/>
          <p:nvPr/>
        </p:nvPicPr>
        <p:blipFill rotWithShape="1">
          <a:blip r:embed="rId6">
            <a:alphaModFix/>
          </a:blip>
          <a:srcRect/>
          <a:stretch/>
        </p:blipFill>
        <p:spPr>
          <a:xfrm>
            <a:off x="138184" y="46804"/>
            <a:ext cx="634275" cy="634275"/>
          </a:xfrm>
          <a:prstGeom prst="rect">
            <a:avLst/>
          </a:prstGeom>
          <a:noFill/>
          <a:ln>
            <a:noFill/>
          </a:ln>
        </p:spPr>
      </p:pic>
      <p:grpSp>
        <p:nvGrpSpPr>
          <p:cNvPr id="2752" name="Google Shape;2752;p10"/>
          <p:cNvGrpSpPr/>
          <p:nvPr/>
        </p:nvGrpSpPr>
        <p:grpSpPr>
          <a:xfrm>
            <a:off x="2699316" y="-113773"/>
            <a:ext cx="7543465" cy="2273809"/>
            <a:chOff x="2699316" y="-113773"/>
            <a:chExt cx="7543465" cy="2273809"/>
          </a:xfrm>
        </p:grpSpPr>
        <p:grpSp>
          <p:nvGrpSpPr>
            <p:cNvPr id="2753" name="Google Shape;2753;p10"/>
            <p:cNvGrpSpPr/>
            <p:nvPr/>
          </p:nvGrpSpPr>
          <p:grpSpPr>
            <a:xfrm>
              <a:off x="6915981" y="-113773"/>
              <a:ext cx="3326800" cy="2273809"/>
              <a:chOff x="6518494" y="19392"/>
              <a:chExt cx="3326800" cy="2273809"/>
            </a:xfrm>
          </p:grpSpPr>
          <p:pic>
            <p:nvPicPr>
              <p:cNvPr id="2754" name="Google Shape;2754;p10"/>
              <p:cNvPicPr preferRelativeResize="0"/>
              <p:nvPr/>
            </p:nvPicPr>
            <p:blipFill rotWithShape="1">
              <a:blip r:embed="rId7">
                <a:alphaModFix/>
              </a:blip>
              <a:srcRect l="21338" t="2950" r="54526" b="67454"/>
              <a:stretch/>
            </p:blipFill>
            <p:spPr>
              <a:xfrm rot="-470707">
                <a:off x="6631473" y="222276"/>
                <a:ext cx="3100842" cy="1868041"/>
              </a:xfrm>
              <a:prstGeom prst="rect">
                <a:avLst/>
              </a:prstGeom>
              <a:noFill/>
              <a:ln>
                <a:noFill/>
              </a:ln>
            </p:spPr>
          </p:pic>
          <p:grpSp>
            <p:nvGrpSpPr>
              <p:cNvPr id="2755" name="Google Shape;2755;p10"/>
              <p:cNvGrpSpPr/>
              <p:nvPr/>
            </p:nvGrpSpPr>
            <p:grpSpPr>
              <a:xfrm>
                <a:off x="7158974" y="592357"/>
                <a:ext cx="2324672" cy="1241774"/>
                <a:chOff x="6822758" y="501521"/>
                <a:chExt cx="2324672" cy="1241774"/>
              </a:xfrm>
            </p:grpSpPr>
            <p:sp>
              <p:nvSpPr>
                <p:cNvPr id="2756" name="Google Shape;2756;p10"/>
                <p:cNvSpPr txBox="1"/>
                <p:nvPr/>
              </p:nvSpPr>
              <p:spPr>
                <a:xfrm>
                  <a:off x="6822758" y="501521"/>
                  <a:ext cx="2324672"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a:solidFill>
                        <a:srgbClr val="FF6600"/>
                      </a:solidFill>
                      <a:latin typeface="Arial"/>
                      <a:ea typeface="Arial"/>
                      <a:cs typeface="Arial"/>
                      <a:sym typeface="Arial"/>
                    </a:rPr>
                    <a:t>大聲說出</a:t>
                  </a:r>
                  <a:endParaRPr sz="3200" b="1">
                    <a:solidFill>
                      <a:srgbClr val="FF6600"/>
                    </a:solidFill>
                    <a:latin typeface="Arial"/>
                    <a:ea typeface="Arial"/>
                    <a:cs typeface="Arial"/>
                    <a:sym typeface="Arial"/>
                  </a:endParaRPr>
                </a:p>
              </p:txBody>
            </p:sp>
            <p:sp>
              <p:nvSpPr>
                <p:cNvPr id="2757" name="Google Shape;2757;p10"/>
                <p:cNvSpPr/>
                <p:nvPr/>
              </p:nvSpPr>
              <p:spPr>
                <a:xfrm rot="-655382">
                  <a:off x="7094316" y="1102273"/>
                  <a:ext cx="633958"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a:solidFill>
                        <a:srgbClr val="FF6600"/>
                      </a:solidFill>
                      <a:latin typeface="Arial"/>
                      <a:ea typeface="Arial"/>
                      <a:cs typeface="Arial"/>
                      <a:sym typeface="Arial"/>
                    </a:rPr>
                    <a:t>我</a:t>
                  </a:r>
                  <a:endParaRPr/>
                </a:p>
              </p:txBody>
            </p:sp>
            <p:sp>
              <p:nvSpPr>
                <p:cNvPr id="2758" name="Google Shape;2758;p10"/>
                <p:cNvSpPr/>
                <p:nvPr/>
              </p:nvSpPr>
              <p:spPr>
                <a:xfrm>
                  <a:off x="7663532" y="1035409"/>
                  <a:ext cx="635527"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4000" b="1">
                      <a:solidFill>
                        <a:srgbClr val="FF6600"/>
                      </a:solidFill>
                      <a:latin typeface="Arial"/>
                      <a:ea typeface="Arial"/>
                      <a:cs typeface="Arial"/>
                      <a:sym typeface="Arial"/>
                    </a:rPr>
                    <a:t>愛</a:t>
                  </a:r>
                  <a:endParaRPr/>
                </a:p>
              </p:txBody>
            </p:sp>
            <p:sp>
              <p:nvSpPr>
                <p:cNvPr id="2759" name="Google Shape;2759;p10"/>
                <p:cNvSpPr/>
                <p:nvPr/>
              </p:nvSpPr>
              <p:spPr>
                <a:xfrm rot="483116">
                  <a:off x="8234176" y="1086297"/>
                  <a:ext cx="595036"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a:solidFill>
                        <a:srgbClr val="FF6600"/>
                      </a:solidFill>
                      <a:latin typeface="Arial"/>
                      <a:ea typeface="Arial"/>
                      <a:cs typeface="Arial"/>
                      <a:sym typeface="Arial"/>
                    </a:rPr>
                    <a:t>你</a:t>
                  </a:r>
                  <a:endParaRPr/>
                </a:p>
              </p:txBody>
            </p:sp>
          </p:grpSp>
          <p:pic>
            <p:nvPicPr>
              <p:cNvPr id="2760" name="Google Shape;2760;p10"/>
              <p:cNvPicPr preferRelativeResize="0"/>
              <p:nvPr/>
            </p:nvPicPr>
            <p:blipFill rotWithShape="1">
              <a:blip r:embed="rId8">
                <a:alphaModFix/>
              </a:blip>
              <a:srcRect l="53153" t="26282" r="25812" b="52120"/>
              <a:stretch/>
            </p:blipFill>
            <p:spPr>
              <a:xfrm>
                <a:off x="9151383" y="884745"/>
                <a:ext cx="404030" cy="584775"/>
              </a:xfrm>
              <a:prstGeom prst="rect">
                <a:avLst/>
              </a:prstGeom>
              <a:noFill/>
              <a:ln>
                <a:noFill/>
              </a:ln>
            </p:spPr>
          </p:pic>
        </p:grpSp>
        <p:sp>
          <p:nvSpPr>
            <p:cNvPr id="2761" name="Google Shape;2761;p10"/>
            <p:cNvSpPr txBox="1"/>
            <p:nvPr/>
          </p:nvSpPr>
          <p:spPr>
            <a:xfrm>
              <a:off x="2699316" y="746760"/>
              <a:ext cx="4900843" cy="1367758"/>
            </a:xfrm>
            <a:prstGeom prst="rect">
              <a:avLst/>
            </a:prstGeom>
            <a:noFill/>
            <a:ln>
              <a:noFill/>
            </a:ln>
          </p:spPr>
          <p:txBody>
            <a:bodyPr spcFirstLastPara="1" wrap="square" lIns="36575" tIns="36575" rIns="36575" bIns="36575" anchor="t" anchorCtr="0">
              <a:noAutofit/>
            </a:bodyPr>
            <a:lstStyle/>
            <a:p>
              <a:pPr marL="0" marR="0" lvl="0" indent="0" algn="ctr" rtl="0">
                <a:spcBef>
                  <a:spcPts val="0"/>
                </a:spcBef>
                <a:spcAft>
                  <a:spcPts val="0"/>
                </a:spcAft>
                <a:buNone/>
              </a:pPr>
              <a:r>
                <a:rPr lang="zh-TW" sz="8000" b="1" i="0" u="none" strike="noStrike">
                  <a:solidFill>
                    <a:srgbClr val="FFFFFF"/>
                  </a:solidFill>
                  <a:latin typeface="Arial"/>
                  <a:ea typeface="Arial"/>
                  <a:cs typeface="Arial"/>
                  <a:sym typeface="Arial"/>
                </a:rPr>
                <a:t>師情話語</a:t>
              </a:r>
              <a:endParaRPr sz="1800" b="1" i="0" u="none" strike="noStrike">
                <a:solidFill>
                  <a:srgbClr val="FFFFFF"/>
                </a:solidFill>
                <a:latin typeface="Arial"/>
                <a:ea typeface="Arial"/>
                <a:cs typeface="Arial"/>
                <a:sym typeface="Arial"/>
              </a:endParaRPr>
            </a:p>
          </p:txBody>
        </p:sp>
      </p:grpSp>
      <p:sp>
        <p:nvSpPr>
          <p:cNvPr id="2762" name="Google Shape;2762;p10"/>
          <p:cNvSpPr/>
          <p:nvPr/>
        </p:nvSpPr>
        <p:spPr>
          <a:xfrm>
            <a:off x="4110330" y="7011126"/>
            <a:ext cx="3000752" cy="461665"/>
          </a:xfrm>
          <a:prstGeom prst="rect">
            <a:avLst/>
          </a:prstGeom>
          <a:noFill/>
          <a:ln>
            <a:noFill/>
          </a:ln>
          <a:effectLst>
            <a:outerShdw blurRad="50800" sx="1000" sy="1000" algn="ctr" rotWithShape="0">
              <a:schemeClr val="lt1"/>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zh-TW" sz="2400">
                <a:solidFill>
                  <a:srgbClr val="8D5E2F"/>
                </a:solidFill>
                <a:latin typeface="Arial"/>
                <a:ea typeface="Arial"/>
                <a:cs typeface="Arial"/>
                <a:sym typeface="Arial"/>
              </a:rPr>
              <a:t>輔導處邀您共襄盛舉</a:t>
            </a:r>
            <a:endParaRPr sz="2400">
              <a:solidFill>
                <a:srgbClr val="8D5E2F"/>
              </a:solidFill>
              <a:latin typeface="Calibri"/>
              <a:ea typeface="Calibri"/>
              <a:cs typeface="Calibri"/>
              <a:sym typeface="Calibri"/>
            </a:endParaRPr>
          </a:p>
        </p:txBody>
      </p:sp>
      <p:sp>
        <p:nvSpPr>
          <p:cNvPr id="2763" name="Google Shape;2763;p10"/>
          <p:cNvSpPr/>
          <p:nvPr/>
        </p:nvSpPr>
        <p:spPr>
          <a:xfrm>
            <a:off x="591127" y="1904174"/>
            <a:ext cx="9009810" cy="4463376"/>
          </a:xfrm>
          <a:prstGeom prst="rect">
            <a:avLst/>
          </a:prstGeom>
          <a:blipFill rotWithShape="1">
            <a:blip r:embed="rId9">
              <a:alphaModFix amt="20000"/>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64" name="Google Shape;2764;p10"/>
          <p:cNvSpPr txBox="1"/>
          <p:nvPr/>
        </p:nvSpPr>
        <p:spPr>
          <a:xfrm>
            <a:off x="1502084" y="2039058"/>
            <a:ext cx="125954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陳立翰</a:t>
            </a:r>
            <a:endParaRPr/>
          </a:p>
        </p:txBody>
      </p:sp>
      <p:sp>
        <p:nvSpPr>
          <p:cNvPr id="2765" name="Google Shape;2765;p10"/>
          <p:cNvSpPr txBox="1"/>
          <p:nvPr/>
        </p:nvSpPr>
        <p:spPr>
          <a:xfrm>
            <a:off x="2705664" y="2040269"/>
            <a:ext cx="72131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想對</a:t>
            </a:r>
            <a:endParaRPr/>
          </a:p>
        </p:txBody>
      </p:sp>
      <p:sp>
        <p:nvSpPr>
          <p:cNvPr id="2766" name="Google Shape;2766;p10"/>
          <p:cNvSpPr txBox="1"/>
          <p:nvPr/>
        </p:nvSpPr>
        <p:spPr>
          <a:xfrm>
            <a:off x="3521821" y="2043544"/>
            <a:ext cx="13320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黃友伶</a:t>
            </a:r>
            <a:endParaRPr/>
          </a:p>
        </p:txBody>
      </p:sp>
      <p:sp>
        <p:nvSpPr>
          <p:cNvPr id="2767" name="Google Shape;2767;p10"/>
          <p:cNvSpPr txBox="1"/>
          <p:nvPr/>
        </p:nvSpPr>
        <p:spPr>
          <a:xfrm>
            <a:off x="4803275" y="2056193"/>
            <a:ext cx="9144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老師說</a:t>
            </a:r>
            <a:endParaRPr/>
          </a:p>
        </p:txBody>
      </p:sp>
      <p:sp>
        <p:nvSpPr>
          <p:cNvPr id="2768" name="Google Shape;2768;p10"/>
          <p:cNvSpPr txBox="1"/>
          <p:nvPr/>
        </p:nvSpPr>
        <p:spPr>
          <a:xfrm>
            <a:off x="807369" y="2674363"/>
            <a:ext cx="63036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3200">
                <a:solidFill>
                  <a:schemeClr val="dk1"/>
                </a:solidFill>
                <a:latin typeface="DFKai-SB"/>
                <a:ea typeface="DFKai-SB"/>
                <a:cs typeface="DFKai-SB"/>
                <a:sym typeface="DFKai-SB"/>
              </a:rPr>
              <a:t>謝謝老師讓我們打球🏀</a:t>
            </a:r>
            <a:endParaRPr/>
          </a:p>
        </p:txBody>
      </p:sp>
      <p:sp>
        <p:nvSpPr>
          <p:cNvPr id="2769" name="Google Shape;2769;p10"/>
          <p:cNvSpPr txBox="1"/>
          <p:nvPr/>
        </p:nvSpPr>
        <p:spPr>
          <a:xfrm>
            <a:off x="807369" y="2056193"/>
            <a:ext cx="75578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Calibri"/>
                <a:ea typeface="Calibri"/>
                <a:cs typeface="Calibri"/>
                <a:sym typeface="Calibri"/>
              </a:rPr>
              <a:t>907</a:t>
            </a:r>
            <a:endParaRPr/>
          </a:p>
        </p:txBody>
      </p:sp>
      <p:pic>
        <p:nvPicPr>
          <p:cNvPr id="2770" name="Google Shape;2770;p10"/>
          <p:cNvPicPr preferRelativeResize="0"/>
          <p:nvPr/>
        </p:nvPicPr>
        <p:blipFill rotWithShape="1">
          <a:blip r:embed="rId10">
            <a:alphaModFix/>
          </a:blip>
          <a:srcRect/>
          <a:stretch/>
        </p:blipFill>
        <p:spPr>
          <a:xfrm>
            <a:off x="6873232" y="3996720"/>
            <a:ext cx="3048006" cy="304800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2774"/>
        <p:cNvGrpSpPr/>
        <p:nvPr/>
      </p:nvGrpSpPr>
      <p:grpSpPr>
        <a:xfrm>
          <a:off x="0" y="0"/>
          <a:ext cx="0" cy="0"/>
          <a:chOff x="0" y="0"/>
          <a:chExt cx="0" cy="0"/>
        </a:xfrm>
      </p:grpSpPr>
      <p:pic>
        <p:nvPicPr>
          <p:cNvPr id="2775" name="Google Shape;2775;g382062e5864_0_1684" descr="未命名設計 (1)"/>
          <p:cNvPicPr preferRelativeResize="0"/>
          <p:nvPr/>
        </p:nvPicPr>
        <p:blipFill rotWithShape="1">
          <a:blip r:embed="rId3">
            <a:alphaModFix/>
          </a:blip>
          <a:srcRect r="55656" b="82022"/>
          <a:stretch/>
        </p:blipFill>
        <p:spPr>
          <a:xfrm rot="5400000">
            <a:off x="8056536" y="716276"/>
            <a:ext cx="3351558" cy="1922175"/>
          </a:xfrm>
          <a:prstGeom prst="rect">
            <a:avLst/>
          </a:prstGeom>
          <a:noFill/>
          <a:ln>
            <a:noFill/>
          </a:ln>
        </p:spPr>
      </p:pic>
      <p:pic>
        <p:nvPicPr>
          <p:cNvPr id="2776" name="Google Shape;2776;g382062e5864_0_1684" descr="未命名設計 (1)"/>
          <p:cNvPicPr preferRelativeResize="0"/>
          <p:nvPr/>
        </p:nvPicPr>
        <p:blipFill rotWithShape="1">
          <a:blip r:embed="rId4">
            <a:alphaModFix/>
          </a:blip>
          <a:srcRect t="21778" r="85905" b="51350"/>
          <a:stretch/>
        </p:blipFill>
        <p:spPr>
          <a:xfrm rot="5400000">
            <a:off x="7313070" y="-902308"/>
            <a:ext cx="1065214" cy="2872999"/>
          </a:xfrm>
          <a:prstGeom prst="rect">
            <a:avLst/>
          </a:prstGeom>
          <a:noFill/>
          <a:ln>
            <a:noFill/>
          </a:ln>
        </p:spPr>
      </p:pic>
      <p:pic>
        <p:nvPicPr>
          <p:cNvPr id="2777" name="Google Shape;2777;g382062e5864_0_1684" descr="未命名設計 (1)"/>
          <p:cNvPicPr preferRelativeResize="0"/>
          <p:nvPr/>
        </p:nvPicPr>
        <p:blipFill rotWithShape="1">
          <a:blip r:embed="rId5">
            <a:alphaModFix/>
          </a:blip>
          <a:srcRect t="65462" r="76096"/>
          <a:stretch/>
        </p:blipFill>
        <p:spPr>
          <a:xfrm rot="5400000">
            <a:off x="938098" y="-934920"/>
            <a:ext cx="1793877" cy="3666893"/>
          </a:xfrm>
          <a:prstGeom prst="rect">
            <a:avLst/>
          </a:prstGeom>
          <a:noFill/>
          <a:ln>
            <a:noFill/>
          </a:ln>
        </p:spPr>
      </p:pic>
      <p:pic>
        <p:nvPicPr>
          <p:cNvPr id="2778" name="Google Shape;2778;g382062e5864_0_1684" descr="未命名設計 (1)"/>
          <p:cNvPicPr preferRelativeResize="0"/>
          <p:nvPr/>
        </p:nvPicPr>
        <p:blipFill rotWithShape="1">
          <a:blip r:embed="rId5">
            <a:alphaModFix/>
          </a:blip>
          <a:srcRect l="56531" b="77862"/>
          <a:stretch/>
        </p:blipFill>
        <p:spPr>
          <a:xfrm rot="5400000">
            <a:off x="7867303" y="4733578"/>
            <a:ext cx="3285352" cy="2366847"/>
          </a:xfrm>
          <a:prstGeom prst="rect">
            <a:avLst/>
          </a:prstGeom>
          <a:noFill/>
          <a:ln>
            <a:noFill/>
          </a:ln>
        </p:spPr>
      </p:pic>
      <p:pic>
        <p:nvPicPr>
          <p:cNvPr id="2779" name="Google Shape;2779;g382062e5864_0_1684" descr="未命名設計 (1)"/>
          <p:cNvPicPr preferRelativeResize="0"/>
          <p:nvPr/>
        </p:nvPicPr>
        <p:blipFill rotWithShape="1">
          <a:blip r:embed="rId5">
            <a:alphaModFix/>
          </a:blip>
          <a:srcRect l="76656" t="24451" b="49074"/>
          <a:stretch/>
        </p:blipFill>
        <p:spPr>
          <a:xfrm rot="5400000">
            <a:off x="3496961" y="5262256"/>
            <a:ext cx="1764284" cy="2830552"/>
          </a:xfrm>
          <a:prstGeom prst="rect">
            <a:avLst/>
          </a:prstGeom>
          <a:noFill/>
          <a:ln>
            <a:noFill/>
          </a:ln>
        </p:spPr>
      </p:pic>
      <p:pic>
        <p:nvPicPr>
          <p:cNvPr id="2780" name="Google Shape;2780;g382062e5864_0_1684" descr="未命名設計 (1)"/>
          <p:cNvPicPr preferRelativeResize="0"/>
          <p:nvPr/>
        </p:nvPicPr>
        <p:blipFill rotWithShape="1">
          <a:blip r:embed="rId5">
            <a:alphaModFix/>
          </a:blip>
          <a:srcRect l="76656" t="74917" b="-169"/>
          <a:stretch/>
        </p:blipFill>
        <p:spPr>
          <a:xfrm rot="5400000">
            <a:off x="447382" y="5342740"/>
            <a:ext cx="1764284" cy="2699792"/>
          </a:xfrm>
          <a:prstGeom prst="rect">
            <a:avLst/>
          </a:prstGeom>
          <a:noFill/>
          <a:ln>
            <a:noFill/>
          </a:ln>
        </p:spPr>
      </p:pic>
      <p:sp>
        <p:nvSpPr>
          <p:cNvPr id="2781" name="Google Shape;2781;g382062e5864_0_1684"/>
          <p:cNvSpPr/>
          <p:nvPr/>
        </p:nvSpPr>
        <p:spPr>
          <a:xfrm>
            <a:off x="772459" y="184093"/>
            <a:ext cx="52821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a:solidFill>
                  <a:srgbClr val="548135"/>
                </a:solidFill>
                <a:latin typeface="Arial"/>
                <a:ea typeface="Arial"/>
                <a:cs typeface="Arial"/>
                <a:sym typeface="Arial"/>
              </a:rPr>
              <a:t>國風國中 11</a:t>
            </a:r>
            <a:r>
              <a:rPr lang="zh-TW" sz="2400">
                <a:solidFill>
                  <a:srgbClr val="548135"/>
                </a:solidFill>
              </a:rPr>
              <a:t>4</a:t>
            </a:r>
            <a:r>
              <a:rPr lang="zh-TW" sz="2400">
                <a:solidFill>
                  <a:srgbClr val="548135"/>
                </a:solidFill>
                <a:latin typeface="Arial"/>
                <a:ea typeface="Arial"/>
                <a:cs typeface="Arial"/>
                <a:sym typeface="Arial"/>
              </a:rPr>
              <a:t>學年度 教師節感恩活動 </a:t>
            </a:r>
            <a:endParaRPr sz="2400">
              <a:solidFill>
                <a:srgbClr val="548135"/>
              </a:solidFill>
              <a:latin typeface="Arial"/>
              <a:ea typeface="Arial"/>
              <a:cs typeface="Arial"/>
              <a:sym typeface="Arial"/>
            </a:endParaRPr>
          </a:p>
        </p:txBody>
      </p:sp>
      <p:pic>
        <p:nvPicPr>
          <p:cNvPr id="2782" name="Google Shape;2782;g382062e5864_0_1684"/>
          <p:cNvPicPr preferRelativeResize="0"/>
          <p:nvPr/>
        </p:nvPicPr>
        <p:blipFill rotWithShape="1">
          <a:blip r:embed="rId6">
            <a:alphaModFix/>
          </a:blip>
          <a:srcRect/>
          <a:stretch/>
        </p:blipFill>
        <p:spPr>
          <a:xfrm>
            <a:off x="138184" y="46804"/>
            <a:ext cx="634275" cy="634275"/>
          </a:xfrm>
          <a:prstGeom prst="rect">
            <a:avLst/>
          </a:prstGeom>
          <a:noFill/>
          <a:ln>
            <a:noFill/>
          </a:ln>
        </p:spPr>
      </p:pic>
      <p:grpSp>
        <p:nvGrpSpPr>
          <p:cNvPr id="2783" name="Google Shape;2783;g382062e5864_0_1684"/>
          <p:cNvGrpSpPr/>
          <p:nvPr/>
        </p:nvGrpSpPr>
        <p:grpSpPr>
          <a:xfrm>
            <a:off x="2699316" y="-113772"/>
            <a:ext cx="7543462" cy="2273808"/>
            <a:chOff x="2699316" y="-113772"/>
            <a:chExt cx="7543462" cy="2273808"/>
          </a:xfrm>
        </p:grpSpPr>
        <p:grpSp>
          <p:nvGrpSpPr>
            <p:cNvPr id="2784" name="Google Shape;2784;g382062e5864_0_1684"/>
            <p:cNvGrpSpPr/>
            <p:nvPr/>
          </p:nvGrpSpPr>
          <p:grpSpPr>
            <a:xfrm>
              <a:off x="6915981" y="-113772"/>
              <a:ext cx="3326797" cy="2273808"/>
              <a:chOff x="6518494" y="19393"/>
              <a:chExt cx="3326797" cy="2273808"/>
            </a:xfrm>
          </p:grpSpPr>
          <p:pic>
            <p:nvPicPr>
              <p:cNvPr id="2785" name="Google Shape;2785;g382062e5864_0_1684"/>
              <p:cNvPicPr preferRelativeResize="0"/>
              <p:nvPr/>
            </p:nvPicPr>
            <p:blipFill rotWithShape="1">
              <a:blip r:embed="rId7">
                <a:alphaModFix/>
              </a:blip>
              <a:srcRect l="21338" t="2950" r="54525" b="67453"/>
              <a:stretch/>
            </p:blipFill>
            <p:spPr>
              <a:xfrm rot="-470706">
                <a:off x="6631473" y="222277"/>
                <a:ext cx="3100840" cy="1868041"/>
              </a:xfrm>
              <a:prstGeom prst="rect">
                <a:avLst/>
              </a:prstGeom>
              <a:noFill/>
              <a:ln>
                <a:noFill/>
              </a:ln>
            </p:spPr>
          </p:pic>
          <p:grpSp>
            <p:nvGrpSpPr>
              <p:cNvPr id="2786" name="Google Shape;2786;g382062e5864_0_1684"/>
              <p:cNvGrpSpPr/>
              <p:nvPr/>
            </p:nvGrpSpPr>
            <p:grpSpPr>
              <a:xfrm>
                <a:off x="7158974" y="592357"/>
                <a:ext cx="2324700" cy="1241888"/>
                <a:chOff x="6822758" y="501521"/>
                <a:chExt cx="2324700" cy="1241888"/>
              </a:xfrm>
            </p:grpSpPr>
            <p:sp>
              <p:nvSpPr>
                <p:cNvPr id="2787" name="Google Shape;2787;g382062e5864_0_1684"/>
                <p:cNvSpPr txBox="1"/>
                <p:nvPr/>
              </p:nvSpPr>
              <p:spPr>
                <a:xfrm>
                  <a:off x="6822758" y="501521"/>
                  <a:ext cx="23247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a:solidFill>
                        <a:srgbClr val="FF6600"/>
                      </a:solidFill>
                      <a:latin typeface="Arial"/>
                      <a:ea typeface="Arial"/>
                      <a:cs typeface="Arial"/>
                      <a:sym typeface="Arial"/>
                    </a:rPr>
                    <a:t>大聲說出</a:t>
                  </a:r>
                  <a:endParaRPr sz="3200" b="1">
                    <a:solidFill>
                      <a:srgbClr val="FF6600"/>
                    </a:solidFill>
                    <a:latin typeface="Arial"/>
                    <a:ea typeface="Arial"/>
                    <a:cs typeface="Arial"/>
                    <a:sym typeface="Arial"/>
                  </a:endParaRPr>
                </a:p>
              </p:txBody>
            </p:sp>
            <p:sp>
              <p:nvSpPr>
                <p:cNvPr id="2788" name="Google Shape;2788;g382062e5864_0_1684"/>
                <p:cNvSpPr/>
                <p:nvPr/>
              </p:nvSpPr>
              <p:spPr>
                <a:xfrm rot="-654668">
                  <a:off x="7094274" y="1102348"/>
                  <a:ext cx="633961" cy="5847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a:solidFill>
                        <a:srgbClr val="FF6600"/>
                      </a:solidFill>
                      <a:latin typeface="Arial"/>
                      <a:ea typeface="Arial"/>
                      <a:cs typeface="Arial"/>
                      <a:sym typeface="Arial"/>
                    </a:rPr>
                    <a:t>我</a:t>
                  </a:r>
                  <a:endParaRPr/>
                </a:p>
              </p:txBody>
            </p:sp>
            <p:sp>
              <p:nvSpPr>
                <p:cNvPr id="2789" name="Google Shape;2789;g382062e5864_0_1684"/>
                <p:cNvSpPr/>
                <p:nvPr/>
              </p:nvSpPr>
              <p:spPr>
                <a:xfrm>
                  <a:off x="7663532" y="1035409"/>
                  <a:ext cx="6354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4000" b="1">
                      <a:solidFill>
                        <a:srgbClr val="FF6600"/>
                      </a:solidFill>
                      <a:latin typeface="Arial"/>
                      <a:ea typeface="Arial"/>
                      <a:cs typeface="Arial"/>
                      <a:sym typeface="Arial"/>
                    </a:rPr>
                    <a:t>愛</a:t>
                  </a:r>
                  <a:endParaRPr/>
                </a:p>
              </p:txBody>
            </p:sp>
            <p:sp>
              <p:nvSpPr>
                <p:cNvPr id="2790" name="Google Shape;2790;g382062e5864_0_1684"/>
                <p:cNvSpPr/>
                <p:nvPr/>
              </p:nvSpPr>
              <p:spPr>
                <a:xfrm rot="483394">
                  <a:off x="8234177" y="1086324"/>
                  <a:ext cx="595073" cy="5847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a:solidFill>
                        <a:srgbClr val="FF6600"/>
                      </a:solidFill>
                      <a:latin typeface="Arial"/>
                      <a:ea typeface="Arial"/>
                      <a:cs typeface="Arial"/>
                      <a:sym typeface="Arial"/>
                    </a:rPr>
                    <a:t>你</a:t>
                  </a:r>
                  <a:endParaRPr/>
                </a:p>
              </p:txBody>
            </p:sp>
          </p:grpSp>
          <p:pic>
            <p:nvPicPr>
              <p:cNvPr id="2791" name="Google Shape;2791;g382062e5864_0_1684"/>
              <p:cNvPicPr preferRelativeResize="0"/>
              <p:nvPr/>
            </p:nvPicPr>
            <p:blipFill rotWithShape="1">
              <a:blip r:embed="rId8">
                <a:alphaModFix/>
              </a:blip>
              <a:srcRect l="53153" t="26281" r="25811" b="52121"/>
              <a:stretch/>
            </p:blipFill>
            <p:spPr>
              <a:xfrm>
                <a:off x="9151383" y="884745"/>
                <a:ext cx="404031" cy="584776"/>
              </a:xfrm>
              <a:prstGeom prst="rect">
                <a:avLst/>
              </a:prstGeom>
              <a:noFill/>
              <a:ln>
                <a:noFill/>
              </a:ln>
            </p:spPr>
          </p:pic>
        </p:grpSp>
        <p:sp>
          <p:nvSpPr>
            <p:cNvPr id="2792" name="Google Shape;2792;g382062e5864_0_1684"/>
            <p:cNvSpPr txBox="1"/>
            <p:nvPr/>
          </p:nvSpPr>
          <p:spPr>
            <a:xfrm>
              <a:off x="2699316" y="746760"/>
              <a:ext cx="4900800" cy="1367700"/>
            </a:xfrm>
            <a:prstGeom prst="rect">
              <a:avLst/>
            </a:prstGeom>
            <a:noFill/>
            <a:ln>
              <a:noFill/>
            </a:ln>
          </p:spPr>
          <p:txBody>
            <a:bodyPr spcFirstLastPara="1" wrap="square" lIns="36575" tIns="36575" rIns="36575" bIns="36575" anchor="t" anchorCtr="0">
              <a:noAutofit/>
            </a:bodyPr>
            <a:lstStyle/>
            <a:p>
              <a:pPr marL="0" marR="0" lvl="0" indent="0" algn="ctr" rtl="0">
                <a:spcBef>
                  <a:spcPts val="0"/>
                </a:spcBef>
                <a:spcAft>
                  <a:spcPts val="0"/>
                </a:spcAft>
                <a:buNone/>
              </a:pPr>
              <a:r>
                <a:rPr lang="zh-TW" sz="8000" b="1" i="0" u="none" strike="noStrike">
                  <a:solidFill>
                    <a:srgbClr val="FFFFFF"/>
                  </a:solidFill>
                  <a:latin typeface="Arial"/>
                  <a:ea typeface="Arial"/>
                  <a:cs typeface="Arial"/>
                  <a:sym typeface="Arial"/>
                </a:rPr>
                <a:t>師情話語</a:t>
              </a:r>
              <a:endParaRPr sz="1800" b="1" i="0" u="none" strike="noStrike">
                <a:solidFill>
                  <a:srgbClr val="FFFFFF"/>
                </a:solidFill>
                <a:latin typeface="Arial"/>
                <a:ea typeface="Arial"/>
                <a:cs typeface="Arial"/>
                <a:sym typeface="Arial"/>
              </a:endParaRPr>
            </a:p>
          </p:txBody>
        </p:sp>
      </p:grpSp>
      <p:sp>
        <p:nvSpPr>
          <p:cNvPr id="2793" name="Google Shape;2793;g382062e5864_0_1684"/>
          <p:cNvSpPr/>
          <p:nvPr/>
        </p:nvSpPr>
        <p:spPr>
          <a:xfrm>
            <a:off x="4110330" y="7011126"/>
            <a:ext cx="3000900" cy="461700"/>
          </a:xfrm>
          <a:prstGeom prst="rect">
            <a:avLst/>
          </a:prstGeom>
          <a:noFill/>
          <a:ln>
            <a:noFill/>
          </a:ln>
          <a:effectLst>
            <a:outerShdw blurRad="50800" sx="1000" sy="1000" algn="ctr" rotWithShape="0">
              <a:schemeClr val="lt1"/>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a:solidFill>
                  <a:srgbClr val="8D5E2F"/>
                </a:solidFill>
                <a:latin typeface="Arial"/>
                <a:ea typeface="Arial"/>
                <a:cs typeface="Arial"/>
                <a:sym typeface="Arial"/>
              </a:rPr>
              <a:t>輔導處邀您共襄盛舉</a:t>
            </a:r>
            <a:endParaRPr sz="2400">
              <a:solidFill>
                <a:srgbClr val="8D5E2F"/>
              </a:solidFill>
              <a:latin typeface="Calibri"/>
              <a:ea typeface="Calibri"/>
              <a:cs typeface="Calibri"/>
              <a:sym typeface="Calibri"/>
            </a:endParaRPr>
          </a:p>
        </p:txBody>
      </p:sp>
      <p:sp>
        <p:nvSpPr>
          <p:cNvPr id="2794" name="Google Shape;2794;g382062e5864_0_1684"/>
          <p:cNvSpPr/>
          <p:nvPr/>
        </p:nvSpPr>
        <p:spPr>
          <a:xfrm>
            <a:off x="591127" y="1904174"/>
            <a:ext cx="9009900" cy="4463400"/>
          </a:xfrm>
          <a:prstGeom prst="rect">
            <a:avLst/>
          </a:prstGeom>
          <a:blipFill rotWithShape="1">
            <a:blip r:embed="rId9">
              <a:alphaModFix amt="20000"/>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95" name="Google Shape;2795;g382062e5864_0_1684"/>
          <p:cNvSpPr txBox="1"/>
          <p:nvPr/>
        </p:nvSpPr>
        <p:spPr>
          <a:xfrm>
            <a:off x="1502084" y="2039058"/>
            <a:ext cx="1259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曾宇辰</a:t>
            </a:r>
            <a:endParaRPr/>
          </a:p>
        </p:txBody>
      </p:sp>
      <p:sp>
        <p:nvSpPr>
          <p:cNvPr id="2796" name="Google Shape;2796;g382062e5864_0_1684"/>
          <p:cNvSpPr txBox="1"/>
          <p:nvPr/>
        </p:nvSpPr>
        <p:spPr>
          <a:xfrm>
            <a:off x="2705664" y="2040269"/>
            <a:ext cx="72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想對</a:t>
            </a:r>
            <a:endParaRPr/>
          </a:p>
        </p:txBody>
      </p:sp>
      <p:sp>
        <p:nvSpPr>
          <p:cNvPr id="2797" name="Google Shape;2797;g382062e5864_0_1684"/>
          <p:cNvSpPr txBox="1"/>
          <p:nvPr/>
        </p:nvSpPr>
        <p:spPr>
          <a:xfrm>
            <a:off x="3521821" y="2043544"/>
            <a:ext cx="13320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陳育孜</a:t>
            </a:r>
            <a:endParaRPr/>
          </a:p>
        </p:txBody>
      </p:sp>
      <p:sp>
        <p:nvSpPr>
          <p:cNvPr id="2798" name="Google Shape;2798;g382062e5864_0_1684"/>
          <p:cNvSpPr txBox="1"/>
          <p:nvPr/>
        </p:nvSpPr>
        <p:spPr>
          <a:xfrm>
            <a:off x="4803275" y="2056193"/>
            <a:ext cx="914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老師說</a:t>
            </a:r>
            <a:endParaRPr/>
          </a:p>
        </p:txBody>
      </p:sp>
      <p:sp>
        <p:nvSpPr>
          <p:cNvPr id="2799" name="Google Shape;2799;g382062e5864_0_1684"/>
          <p:cNvSpPr txBox="1"/>
          <p:nvPr/>
        </p:nvSpPr>
        <p:spPr>
          <a:xfrm>
            <a:off x="807376" y="2674375"/>
            <a:ext cx="7211400" cy="27399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zh-TW" sz="3600">
                <a:solidFill>
                  <a:schemeClr val="dk1"/>
                </a:solidFill>
                <a:latin typeface="DFKai-SB"/>
                <a:ea typeface="DFKai-SB"/>
                <a:cs typeface="DFKai-SB"/>
                <a:sym typeface="DFKai-SB"/>
              </a:rPr>
              <a:t>育孜老師教師節快樂,感謝您一路以來的教導與陪伴,老師,您辛苦了,祝您健康平安,事事順心</a:t>
            </a:r>
            <a:endParaRPr sz="3600">
              <a:solidFill>
                <a:schemeClr val="dk1"/>
              </a:solidFill>
              <a:latin typeface="DFKai-SB"/>
              <a:ea typeface="DFKai-SB"/>
              <a:cs typeface="DFKai-SB"/>
              <a:sym typeface="DFKai-SB"/>
            </a:endParaRPr>
          </a:p>
          <a:p>
            <a:pPr marL="0" lvl="0" indent="0" algn="l" rtl="0">
              <a:spcBef>
                <a:spcPts val="0"/>
              </a:spcBef>
              <a:spcAft>
                <a:spcPts val="0"/>
              </a:spcAft>
              <a:buClr>
                <a:schemeClr val="dk1"/>
              </a:buClr>
              <a:buSzPts val="1100"/>
              <a:buFont typeface="Arial"/>
              <a:buNone/>
            </a:pPr>
            <a:endParaRPr sz="3200">
              <a:solidFill>
                <a:schemeClr val="dk1"/>
              </a:solidFill>
              <a:latin typeface="DFKai-SB"/>
              <a:ea typeface="DFKai-SB"/>
              <a:cs typeface="DFKai-SB"/>
              <a:sym typeface="DFKai-SB"/>
            </a:endParaRPr>
          </a:p>
          <a:p>
            <a:pPr marL="0" lvl="0" indent="0" algn="l" rtl="0">
              <a:spcBef>
                <a:spcPts val="0"/>
              </a:spcBef>
              <a:spcAft>
                <a:spcPts val="0"/>
              </a:spcAft>
              <a:buClr>
                <a:schemeClr val="dk1"/>
              </a:buClr>
              <a:buFont typeface="Arial"/>
              <a:buNone/>
            </a:pPr>
            <a:endParaRPr sz="3200">
              <a:solidFill>
                <a:schemeClr val="dk1"/>
              </a:solidFill>
              <a:latin typeface="DFKai-SB"/>
              <a:ea typeface="DFKai-SB"/>
              <a:cs typeface="DFKai-SB"/>
              <a:sym typeface="DFKai-SB"/>
            </a:endParaRPr>
          </a:p>
        </p:txBody>
      </p:sp>
      <p:sp>
        <p:nvSpPr>
          <p:cNvPr id="2800" name="Google Shape;2800;g382062e5864_0_1684"/>
          <p:cNvSpPr txBox="1"/>
          <p:nvPr/>
        </p:nvSpPr>
        <p:spPr>
          <a:xfrm>
            <a:off x="807369" y="2056193"/>
            <a:ext cx="755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Calibri"/>
                <a:ea typeface="Calibri"/>
                <a:cs typeface="Calibri"/>
                <a:sym typeface="Calibri"/>
              </a:rPr>
              <a:t>909</a:t>
            </a:r>
            <a:endParaRPr/>
          </a:p>
        </p:txBody>
      </p:sp>
      <p:pic>
        <p:nvPicPr>
          <p:cNvPr id="2801" name="Google Shape;2801;g382062e5864_0_1684"/>
          <p:cNvPicPr preferRelativeResize="0"/>
          <p:nvPr/>
        </p:nvPicPr>
        <p:blipFill rotWithShape="1">
          <a:blip r:embed="rId10">
            <a:alphaModFix/>
          </a:blip>
          <a:srcRect/>
          <a:stretch/>
        </p:blipFill>
        <p:spPr>
          <a:xfrm>
            <a:off x="6873232" y="3996720"/>
            <a:ext cx="3048006" cy="304800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2805"/>
        <p:cNvGrpSpPr/>
        <p:nvPr/>
      </p:nvGrpSpPr>
      <p:grpSpPr>
        <a:xfrm>
          <a:off x="0" y="0"/>
          <a:ext cx="0" cy="0"/>
          <a:chOff x="0" y="0"/>
          <a:chExt cx="0" cy="0"/>
        </a:xfrm>
      </p:grpSpPr>
      <p:pic>
        <p:nvPicPr>
          <p:cNvPr id="2806" name="Google Shape;2806;g382062e5864_0_2945" descr="未命名設計 (1)"/>
          <p:cNvPicPr preferRelativeResize="0"/>
          <p:nvPr/>
        </p:nvPicPr>
        <p:blipFill rotWithShape="1">
          <a:blip r:embed="rId3">
            <a:alphaModFix/>
          </a:blip>
          <a:srcRect r="55656" b="82022"/>
          <a:stretch/>
        </p:blipFill>
        <p:spPr>
          <a:xfrm rot="5400000">
            <a:off x="8056536" y="716276"/>
            <a:ext cx="3351558" cy="1922175"/>
          </a:xfrm>
          <a:prstGeom prst="rect">
            <a:avLst/>
          </a:prstGeom>
          <a:noFill/>
          <a:ln>
            <a:noFill/>
          </a:ln>
        </p:spPr>
      </p:pic>
      <p:pic>
        <p:nvPicPr>
          <p:cNvPr id="2807" name="Google Shape;2807;g382062e5864_0_2945" descr="未命名設計 (1)"/>
          <p:cNvPicPr preferRelativeResize="0"/>
          <p:nvPr/>
        </p:nvPicPr>
        <p:blipFill rotWithShape="1">
          <a:blip r:embed="rId4">
            <a:alphaModFix/>
          </a:blip>
          <a:srcRect t="21778" r="85905" b="51350"/>
          <a:stretch/>
        </p:blipFill>
        <p:spPr>
          <a:xfrm rot="5400000">
            <a:off x="7313070" y="-902308"/>
            <a:ext cx="1065214" cy="2872999"/>
          </a:xfrm>
          <a:prstGeom prst="rect">
            <a:avLst/>
          </a:prstGeom>
          <a:noFill/>
          <a:ln>
            <a:noFill/>
          </a:ln>
        </p:spPr>
      </p:pic>
      <p:pic>
        <p:nvPicPr>
          <p:cNvPr id="2808" name="Google Shape;2808;g382062e5864_0_2945" descr="未命名設計 (1)"/>
          <p:cNvPicPr preferRelativeResize="0"/>
          <p:nvPr/>
        </p:nvPicPr>
        <p:blipFill rotWithShape="1">
          <a:blip r:embed="rId5">
            <a:alphaModFix/>
          </a:blip>
          <a:srcRect t="65462" r="76096"/>
          <a:stretch/>
        </p:blipFill>
        <p:spPr>
          <a:xfrm rot="5400000">
            <a:off x="938098" y="-934920"/>
            <a:ext cx="1793877" cy="3666893"/>
          </a:xfrm>
          <a:prstGeom prst="rect">
            <a:avLst/>
          </a:prstGeom>
          <a:noFill/>
          <a:ln>
            <a:noFill/>
          </a:ln>
        </p:spPr>
      </p:pic>
      <p:pic>
        <p:nvPicPr>
          <p:cNvPr id="2809" name="Google Shape;2809;g382062e5864_0_2945" descr="未命名設計 (1)"/>
          <p:cNvPicPr preferRelativeResize="0"/>
          <p:nvPr/>
        </p:nvPicPr>
        <p:blipFill rotWithShape="1">
          <a:blip r:embed="rId5">
            <a:alphaModFix/>
          </a:blip>
          <a:srcRect l="56531" b="77862"/>
          <a:stretch/>
        </p:blipFill>
        <p:spPr>
          <a:xfrm rot="5400000">
            <a:off x="7867303" y="4733578"/>
            <a:ext cx="3285352" cy="2366847"/>
          </a:xfrm>
          <a:prstGeom prst="rect">
            <a:avLst/>
          </a:prstGeom>
          <a:noFill/>
          <a:ln>
            <a:noFill/>
          </a:ln>
        </p:spPr>
      </p:pic>
      <p:pic>
        <p:nvPicPr>
          <p:cNvPr id="2810" name="Google Shape;2810;g382062e5864_0_2945" descr="未命名設計 (1)"/>
          <p:cNvPicPr preferRelativeResize="0"/>
          <p:nvPr/>
        </p:nvPicPr>
        <p:blipFill rotWithShape="1">
          <a:blip r:embed="rId5">
            <a:alphaModFix/>
          </a:blip>
          <a:srcRect l="76656" t="24451" b="49074"/>
          <a:stretch/>
        </p:blipFill>
        <p:spPr>
          <a:xfrm rot="5400000">
            <a:off x="3496961" y="5262256"/>
            <a:ext cx="1764284" cy="2830552"/>
          </a:xfrm>
          <a:prstGeom prst="rect">
            <a:avLst/>
          </a:prstGeom>
          <a:noFill/>
          <a:ln>
            <a:noFill/>
          </a:ln>
        </p:spPr>
      </p:pic>
      <p:pic>
        <p:nvPicPr>
          <p:cNvPr id="2811" name="Google Shape;2811;g382062e5864_0_2945" descr="未命名設計 (1)"/>
          <p:cNvPicPr preferRelativeResize="0"/>
          <p:nvPr/>
        </p:nvPicPr>
        <p:blipFill rotWithShape="1">
          <a:blip r:embed="rId5">
            <a:alphaModFix/>
          </a:blip>
          <a:srcRect l="76656" t="74917" b="-169"/>
          <a:stretch/>
        </p:blipFill>
        <p:spPr>
          <a:xfrm rot="5400000">
            <a:off x="447382" y="5342740"/>
            <a:ext cx="1764284" cy="2699792"/>
          </a:xfrm>
          <a:prstGeom prst="rect">
            <a:avLst/>
          </a:prstGeom>
          <a:noFill/>
          <a:ln>
            <a:noFill/>
          </a:ln>
        </p:spPr>
      </p:pic>
      <p:sp>
        <p:nvSpPr>
          <p:cNvPr id="2812" name="Google Shape;2812;g382062e5864_0_2945"/>
          <p:cNvSpPr/>
          <p:nvPr/>
        </p:nvSpPr>
        <p:spPr>
          <a:xfrm>
            <a:off x="772459" y="184093"/>
            <a:ext cx="52821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a:solidFill>
                  <a:srgbClr val="548135"/>
                </a:solidFill>
                <a:latin typeface="Arial"/>
                <a:ea typeface="Arial"/>
                <a:cs typeface="Arial"/>
                <a:sym typeface="Arial"/>
              </a:rPr>
              <a:t>國風國中 11</a:t>
            </a:r>
            <a:r>
              <a:rPr lang="zh-TW" sz="2400">
                <a:solidFill>
                  <a:srgbClr val="548135"/>
                </a:solidFill>
              </a:rPr>
              <a:t>4</a:t>
            </a:r>
            <a:r>
              <a:rPr lang="zh-TW" sz="2400">
                <a:solidFill>
                  <a:srgbClr val="548135"/>
                </a:solidFill>
                <a:latin typeface="Arial"/>
                <a:ea typeface="Arial"/>
                <a:cs typeface="Arial"/>
                <a:sym typeface="Arial"/>
              </a:rPr>
              <a:t>學年度 教師節感恩活動 </a:t>
            </a:r>
            <a:endParaRPr sz="2400">
              <a:solidFill>
                <a:srgbClr val="548135"/>
              </a:solidFill>
              <a:latin typeface="Arial"/>
              <a:ea typeface="Arial"/>
              <a:cs typeface="Arial"/>
              <a:sym typeface="Arial"/>
            </a:endParaRPr>
          </a:p>
        </p:txBody>
      </p:sp>
      <p:pic>
        <p:nvPicPr>
          <p:cNvPr id="2813" name="Google Shape;2813;g382062e5864_0_2945"/>
          <p:cNvPicPr preferRelativeResize="0"/>
          <p:nvPr/>
        </p:nvPicPr>
        <p:blipFill rotWithShape="1">
          <a:blip r:embed="rId6">
            <a:alphaModFix/>
          </a:blip>
          <a:srcRect/>
          <a:stretch/>
        </p:blipFill>
        <p:spPr>
          <a:xfrm>
            <a:off x="138184" y="46804"/>
            <a:ext cx="634275" cy="634275"/>
          </a:xfrm>
          <a:prstGeom prst="rect">
            <a:avLst/>
          </a:prstGeom>
          <a:noFill/>
          <a:ln>
            <a:noFill/>
          </a:ln>
        </p:spPr>
      </p:pic>
      <p:grpSp>
        <p:nvGrpSpPr>
          <p:cNvPr id="2814" name="Google Shape;2814;g382062e5864_0_2945"/>
          <p:cNvGrpSpPr/>
          <p:nvPr/>
        </p:nvGrpSpPr>
        <p:grpSpPr>
          <a:xfrm>
            <a:off x="2699316" y="-113772"/>
            <a:ext cx="7543462" cy="2273808"/>
            <a:chOff x="2699316" y="-113772"/>
            <a:chExt cx="7543462" cy="2273808"/>
          </a:xfrm>
        </p:grpSpPr>
        <p:grpSp>
          <p:nvGrpSpPr>
            <p:cNvPr id="2815" name="Google Shape;2815;g382062e5864_0_2945"/>
            <p:cNvGrpSpPr/>
            <p:nvPr/>
          </p:nvGrpSpPr>
          <p:grpSpPr>
            <a:xfrm>
              <a:off x="6915981" y="-113772"/>
              <a:ext cx="3326797" cy="2273808"/>
              <a:chOff x="6518494" y="19393"/>
              <a:chExt cx="3326797" cy="2273808"/>
            </a:xfrm>
          </p:grpSpPr>
          <p:pic>
            <p:nvPicPr>
              <p:cNvPr id="2816" name="Google Shape;2816;g382062e5864_0_2945"/>
              <p:cNvPicPr preferRelativeResize="0"/>
              <p:nvPr/>
            </p:nvPicPr>
            <p:blipFill rotWithShape="1">
              <a:blip r:embed="rId7">
                <a:alphaModFix/>
              </a:blip>
              <a:srcRect l="21338" t="2950" r="54525" b="67453"/>
              <a:stretch/>
            </p:blipFill>
            <p:spPr>
              <a:xfrm rot="-470706">
                <a:off x="6631473" y="222277"/>
                <a:ext cx="3100840" cy="1868041"/>
              </a:xfrm>
              <a:prstGeom prst="rect">
                <a:avLst/>
              </a:prstGeom>
              <a:noFill/>
              <a:ln>
                <a:noFill/>
              </a:ln>
            </p:spPr>
          </p:pic>
          <p:grpSp>
            <p:nvGrpSpPr>
              <p:cNvPr id="2817" name="Google Shape;2817;g382062e5864_0_2945"/>
              <p:cNvGrpSpPr/>
              <p:nvPr/>
            </p:nvGrpSpPr>
            <p:grpSpPr>
              <a:xfrm>
                <a:off x="7158974" y="592357"/>
                <a:ext cx="2324700" cy="1241888"/>
                <a:chOff x="6822758" y="501521"/>
                <a:chExt cx="2324700" cy="1241888"/>
              </a:xfrm>
            </p:grpSpPr>
            <p:sp>
              <p:nvSpPr>
                <p:cNvPr id="2818" name="Google Shape;2818;g382062e5864_0_2945"/>
                <p:cNvSpPr txBox="1"/>
                <p:nvPr/>
              </p:nvSpPr>
              <p:spPr>
                <a:xfrm>
                  <a:off x="6822758" y="501521"/>
                  <a:ext cx="23247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a:solidFill>
                        <a:srgbClr val="FF6600"/>
                      </a:solidFill>
                      <a:latin typeface="Arial"/>
                      <a:ea typeface="Arial"/>
                      <a:cs typeface="Arial"/>
                      <a:sym typeface="Arial"/>
                    </a:rPr>
                    <a:t>大聲說出</a:t>
                  </a:r>
                  <a:endParaRPr sz="3200" b="1">
                    <a:solidFill>
                      <a:srgbClr val="FF6600"/>
                    </a:solidFill>
                    <a:latin typeface="Arial"/>
                    <a:ea typeface="Arial"/>
                    <a:cs typeface="Arial"/>
                    <a:sym typeface="Arial"/>
                  </a:endParaRPr>
                </a:p>
              </p:txBody>
            </p:sp>
            <p:sp>
              <p:nvSpPr>
                <p:cNvPr id="2819" name="Google Shape;2819;g382062e5864_0_2945"/>
                <p:cNvSpPr/>
                <p:nvPr/>
              </p:nvSpPr>
              <p:spPr>
                <a:xfrm rot="-654668">
                  <a:off x="7094274" y="1102348"/>
                  <a:ext cx="633961" cy="5847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a:solidFill>
                        <a:srgbClr val="FF6600"/>
                      </a:solidFill>
                      <a:latin typeface="Arial"/>
                      <a:ea typeface="Arial"/>
                      <a:cs typeface="Arial"/>
                      <a:sym typeface="Arial"/>
                    </a:rPr>
                    <a:t>我</a:t>
                  </a:r>
                  <a:endParaRPr/>
                </a:p>
              </p:txBody>
            </p:sp>
            <p:sp>
              <p:nvSpPr>
                <p:cNvPr id="2820" name="Google Shape;2820;g382062e5864_0_2945"/>
                <p:cNvSpPr/>
                <p:nvPr/>
              </p:nvSpPr>
              <p:spPr>
                <a:xfrm>
                  <a:off x="7663532" y="1035409"/>
                  <a:ext cx="6354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4000" b="1">
                      <a:solidFill>
                        <a:srgbClr val="FF6600"/>
                      </a:solidFill>
                      <a:latin typeface="Arial"/>
                      <a:ea typeface="Arial"/>
                      <a:cs typeface="Arial"/>
                      <a:sym typeface="Arial"/>
                    </a:rPr>
                    <a:t>愛</a:t>
                  </a:r>
                  <a:endParaRPr/>
                </a:p>
              </p:txBody>
            </p:sp>
            <p:sp>
              <p:nvSpPr>
                <p:cNvPr id="2821" name="Google Shape;2821;g382062e5864_0_2945"/>
                <p:cNvSpPr/>
                <p:nvPr/>
              </p:nvSpPr>
              <p:spPr>
                <a:xfrm rot="483394">
                  <a:off x="8234177" y="1086324"/>
                  <a:ext cx="595073" cy="5847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a:solidFill>
                        <a:srgbClr val="FF6600"/>
                      </a:solidFill>
                      <a:latin typeface="Arial"/>
                      <a:ea typeface="Arial"/>
                      <a:cs typeface="Arial"/>
                      <a:sym typeface="Arial"/>
                    </a:rPr>
                    <a:t>你</a:t>
                  </a:r>
                  <a:endParaRPr/>
                </a:p>
              </p:txBody>
            </p:sp>
          </p:grpSp>
          <p:pic>
            <p:nvPicPr>
              <p:cNvPr id="2822" name="Google Shape;2822;g382062e5864_0_2945"/>
              <p:cNvPicPr preferRelativeResize="0"/>
              <p:nvPr/>
            </p:nvPicPr>
            <p:blipFill rotWithShape="1">
              <a:blip r:embed="rId8">
                <a:alphaModFix/>
              </a:blip>
              <a:srcRect l="53153" t="26281" r="25811" b="52121"/>
              <a:stretch/>
            </p:blipFill>
            <p:spPr>
              <a:xfrm>
                <a:off x="9151383" y="884745"/>
                <a:ext cx="404031" cy="584776"/>
              </a:xfrm>
              <a:prstGeom prst="rect">
                <a:avLst/>
              </a:prstGeom>
              <a:noFill/>
              <a:ln>
                <a:noFill/>
              </a:ln>
            </p:spPr>
          </p:pic>
        </p:grpSp>
        <p:sp>
          <p:nvSpPr>
            <p:cNvPr id="2823" name="Google Shape;2823;g382062e5864_0_2945"/>
            <p:cNvSpPr txBox="1"/>
            <p:nvPr/>
          </p:nvSpPr>
          <p:spPr>
            <a:xfrm>
              <a:off x="2699316" y="746760"/>
              <a:ext cx="4900800" cy="1367700"/>
            </a:xfrm>
            <a:prstGeom prst="rect">
              <a:avLst/>
            </a:prstGeom>
            <a:noFill/>
            <a:ln>
              <a:noFill/>
            </a:ln>
          </p:spPr>
          <p:txBody>
            <a:bodyPr spcFirstLastPara="1" wrap="square" lIns="36575" tIns="36575" rIns="36575" bIns="36575" anchor="t" anchorCtr="0">
              <a:noAutofit/>
            </a:bodyPr>
            <a:lstStyle/>
            <a:p>
              <a:pPr marL="0" marR="0" lvl="0" indent="0" algn="ctr" rtl="0">
                <a:spcBef>
                  <a:spcPts val="0"/>
                </a:spcBef>
                <a:spcAft>
                  <a:spcPts val="0"/>
                </a:spcAft>
                <a:buNone/>
              </a:pPr>
              <a:r>
                <a:rPr lang="zh-TW" sz="8000" b="1" i="0" u="none" strike="noStrike">
                  <a:solidFill>
                    <a:srgbClr val="FFFFFF"/>
                  </a:solidFill>
                  <a:latin typeface="Arial"/>
                  <a:ea typeface="Arial"/>
                  <a:cs typeface="Arial"/>
                  <a:sym typeface="Arial"/>
                </a:rPr>
                <a:t>師情話語</a:t>
              </a:r>
              <a:endParaRPr sz="1800" b="1" i="0" u="none" strike="noStrike">
                <a:solidFill>
                  <a:srgbClr val="FFFFFF"/>
                </a:solidFill>
                <a:latin typeface="Arial"/>
                <a:ea typeface="Arial"/>
                <a:cs typeface="Arial"/>
                <a:sym typeface="Arial"/>
              </a:endParaRPr>
            </a:p>
          </p:txBody>
        </p:sp>
      </p:grpSp>
      <p:sp>
        <p:nvSpPr>
          <p:cNvPr id="2824" name="Google Shape;2824;g382062e5864_0_2945"/>
          <p:cNvSpPr/>
          <p:nvPr/>
        </p:nvSpPr>
        <p:spPr>
          <a:xfrm>
            <a:off x="4110330" y="7011126"/>
            <a:ext cx="3000900" cy="461700"/>
          </a:xfrm>
          <a:prstGeom prst="rect">
            <a:avLst/>
          </a:prstGeom>
          <a:noFill/>
          <a:ln>
            <a:noFill/>
          </a:ln>
          <a:effectLst>
            <a:outerShdw blurRad="50800" sx="1000" sy="1000" algn="ctr" rotWithShape="0">
              <a:schemeClr val="lt1"/>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a:solidFill>
                  <a:srgbClr val="8D5E2F"/>
                </a:solidFill>
                <a:latin typeface="Arial"/>
                <a:ea typeface="Arial"/>
                <a:cs typeface="Arial"/>
                <a:sym typeface="Arial"/>
              </a:rPr>
              <a:t>輔導處邀您共襄盛舉</a:t>
            </a:r>
            <a:endParaRPr sz="2400">
              <a:solidFill>
                <a:srgbClr val="8D5E2F"/>
              </a:solidFill>
              <a:latin typeface="Calibri"/>
              <a:ea typeface="Calibri"/>
              <a:cs typeface="Calibri"/>
              <a:sym typeface="Calibri"/>
            </a:endParaRPr>
          </a:p>
        </p:txBody>
      </p:sp>
      <p:sp>
        <p:nvSpPr>
          <p:cNvPr id="2825" name="Google Shape;2825;g382062e5864_0_2945"/>
          <p:cNvSpPr/>
          <p:nvPr/>
        </p:nvSpPr>
        <p:spPr>
          <a:xfrm>
            <a:off x="591127" y="1904174"/>
            <a:ext cx="9009900" cy="4463400"/>
          </a:xfrm>
          <a:prstGeom prst="rect">
            <a:avLst/>
          </a:prstGeom>
          <a:blipFill rotWithShape="1">
            <a:blip r:embed="rId9">
              <a:alphaModFix amt="20000"/>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26" name="Google Shape;2826;g382062e5864_0_2945"/>
          <p:cNvSpPr txBox="1"/>
          <p:nvPr/>
        </p:nvSpPr>
        <p:spPr>
          <a:xfrm>
            <a:off x="1502084" y="2039058"/>
            <a:ext cx="1259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林育樺</a:t>
            </a:r>
            <a:endParaRPr/>
          </a:p>
        </p:txBody>
      </p:sp>
      <p:sp>
        <p:nvSpPr>
          <p:cNvPr id="2827" name="Google Shape;2827;g382062e5864_0_2945"/>
          <p:cNvSpPr txBox="1"/>
          <p:nvPr/>
        </p:nvSpPr>
        <p:spPr>
          <a:xfrm>
            <a:off x="2705664" y="2040269"/>
            <a:ext cx="72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想對</a:t>
            </a:r>
            <a:endParaRPr/>
          </a:p>
        </p:txBody>
      </p:sp>
      <p:sp>
        <p:nvSpPr>
          <p:cNvPr id="2828" name="Google Shape;2828;g382062e5864_0_2945"/>
          <p:cNvSpPr txBox="1"/>
          <p:nvPr/>
        </p:nvSpPr>
        <p:spPr>
          <a:xfrm>
            <a:off x="3521821" y="2043544"/>
            <a:ext cx="13320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周宜蓁</a:t>
            </a:r>
            <a:endParaRPr/>
          </a:p>
        </p:txBody>
      </p:sp>
      <p:sp>
        <p:nvSpPr>
          <p:cNvPr id="2829" name="Google Shape;2829;g382062e5864_0_2945"/>
          <p:cNvSpPr txBox="1"/>
          <p:nvPr/>
        </p:nvSpPr>
        <p:spPr>
          <a:xfrm>
            <a:off x="4803275" y="2056193"/>
            <a:ext cx="914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老師說</a:t>
            </a:r>
            <a:endParaRPr/>
          </a:p>
        </p:txBody>
      </p:sp>
      <p:sp>
        <p:nvSpPr>
          <p:cNvPr id="2830" name="Google Shape;2830;g382062e5864_0_2945"/>
          <p:cNvSpPr txBox="1"/>
          <p:nvPr/>
        </p:nvSpPr>
        <p:spPr>
          <a:xfrm>
            <a:off x="807375" y="2674375"/>
            <a:ext cx="8859000" cy="38481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zh-TW" sz="3600">
                <a:solidFill>
                  <a:schemeClr val="dk1"/>
                </a:solidFill>
                <a:latin typeface="DFKai-SB"/>
                <a:ea typeface="DFKai-SB"/>
                <a:cs typeface="DFKai-SB"/>
                <a:sym typeface="DFKai-SB"/>
              </a:rPr>
              <a:t>謝謝宜蓁老師在直笛團</a:t>
            </a:r>
            <a:endParaRPr sz="3600">
              <a:solidFill>
                <a:schemeClr val="dk1"/>
              </a:solidFill>
              <a:latin typeface="DFKai-SB"/>
              <a:ea typeface="DFKai-SB"/>
              <a:cs typeface="DFKai-SB"/>
              <a:sym typeface="DFKai-SB"/>
            </a:endParaRPr>
          </a:p>
          <a:p>
            <a:pPr marL="0" lvl="0" indent="0" algn="l" rtl="0">
              <a:spcBef>
                <a:spcPts val="0"/>
              </a:spcBef>
              <a:spcAft>
                <a:spcPts val="0"/>
              </a:spcAft>
              <a:buSzPts val="1100"/>
              <a:buNone/>
            </a:pPr>
            <a:r>
              <a:rPr lang="zh-TW" sz="3600">
                <a:solidFill>
                  <a:schemeClr val="dk1"/>
                </a:solidFill>
                <a:latin typeface="DFKai-SB"/>
                <a:ea typeface="DFKai-SB"/>
                <a:cs typeface="DFKai-SB"/>
                <a:sym typeface="DFKai-SB"/>
              </a:rPr>
              <a:t>或是在音樂課的時候 </a:t>
            </a:r>
            <a:endParaRPr sz="3600">
              <a:solidFill>
                <a:schemeClr val="dk1"/>
              </a:solidFill>
              <a:latin typeface="DFKai-SB"/>
              <a:ea typeface="DFKai-SB"/>
              <a:cs typeface="DFKai-SB"/>
              <a:sym typeface="DFKai-SB"/>
            </a:endParaRPr>
          </a:p>
          <a:p>
            <a:pPr marL="0" lvl="0" indent="0" algn="l" rtl="0">
              <a:spcBef>
                <a:spcPts val="0"/>
              </a:spcBef>
              <a:spcAft>
                <a:spcPts val="0"/>
              </a:spcAft>
              <a:buSzPts val="1100"/>
              <a:buNone/>
            </a:pPr>
            <a:r>
              <a:rPr lang="zh-TW" sz="3600">
                <a:solidFill>
                  <a:schemeClr val="dk1"/>
                </a:solidFill>
                <a:latin typeface="DFKai-SB"/>
                <a:ea typeface="DFKai-SB"/>
                <a:cs typeface="DFKai-SB"/>
                <a:sym typeface="DFKai-SB"/>
              </a:rPr>
              <a:t>都很溫柔有耐心的教導我們 </a:t>
            </a:r>
            <a:endParaRPr sz="3600">
              <a:solidFill>
                <a:schemeClr val="dk1"/>
              </a:solidFill>
              <a:latin typeface="DFKai-SB"/>
              <a:ea typeface="DFKai-SB"/>
              <a:cs typeface="DFKai-SB"/>
              <a:sym typeface="DFKai-SB"/>
            </a:endParaRPr>
          </a:p>
          <a:p>
            <a:pPr marL="0" lvl="0" indent="0" algn="l" rtl="0">
              <a:spcBef>
                <a:spcPts val="0"/>
              </a:spcBef>
              <a:spcAft>
                <a:spcPts val="0"/>
              </a:spcAft>
              <a:buSzPts val="1100"/>
              <a:buNone/>
            </a:pPr>
            <a:r>
              <a:rPr lang="zh-TW" sz="3600">
                <a:solidFill>
                  <a:schemeClr val="dk1"/>
                </a:solidFill>
                <a:latin typeface="DFKai-SB"/>
                <a:ea typeface="DFKai-SB"/>
                <a:cs typeface="DFKai-SB"/>
                <a:sym typeface="DFKai-SB"/>
              </a:rPr>
              <a:t>每天上學最期待的就是中午團練的時間💖</a:t>
            </a:r>
            <a:endParaRPr sz="36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36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3200">
              <a:solidFill>
                <a:schemeClr val="dk1"/>
              </a:solidFill>
              <a:latin typeface="DFKai-SB"/>
              <a:ea typeface="DFKai-SB"/>
              <a:cs typeface="DFKai-SB"/>
              <a:sym typeface="DFKai-SB"/>
            </a:endParaRPr>
          </a:p>
          <a:p>
            <a:pPr marL="0" lvl="0" indent="0" algn="l" rtl="0">
              <a:spcBef>
                <a:spcPts val="0"/>
              </a:spcBef>
              <a:spcAft>
                <a:spcPts val="0"/>
              </a:spcAft>
              <a:buNone/>
            </a:pPr>
            <a:endParaRPr sz="3200">
              <a:solidFill>
                <a:schemeClr val="dk1"/>
              </a:solidFill>
              <a:latin typeface="DFKai-SB"/>
              <a:ea typeface="DFKai-SB"/>
              <a:cs typeface="DFKai-SB"/>
              <a:sym typeface="DFKai-SB"/>
            </a:endParaRPr>
          </a:p>
        </p:txBody>
      </p:sp>
      <p:sp>
        <p:nvSpPr>
          <p:cNvPr id="2831" name="Google Shape;2831;g382062e5864_0_2945"/>
          <p:cNvSpPr txBox="1"/>
          <p:nvPr/>
        </p:nvSpPr>
        <p:spPr>
          <a:xfrm>
            <a:off x="807369" y="2056193"/>
            <a:ext cx="755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Calibri"/>
                <a:ea typeface="Calibri"/>
                <a:cs typeface="Calibri"/>
                <a:sym typeface="Calibri"/>
              </a:rPr>
              <a:t>907</a:t>
            </a:r>
            <a:endParaRPr/>
          </a:p>
        </p:txBody>
      </p:sp>
      <p:pic>
        <p:nvPicPr>
          <p:cNvPr id="2832" name="Google Shape;2832;g382062e5864_0_2945"/>
          <p:cNvPicPr preferRelativeResize="0"/>
          <p:nvPr/>
        </p:nvPicPr>
        <p:blipFill rotWithShape="1">
          <a:blip r:embed="rId10">
            <a:alphaModFix/>
          </a:blip>
          <a:srcRect/>
          <a:stretch/>
        </p:blipFill>
        <p:spPr>
          <a:xfrm>
            <a:off x="7643782" y="4511670"/>
            <a:ext cx="3048006" cy="304800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pic>
        <p:nvPicPr>
          <p:cNvPr id="327" name="Google Shape;327;g382062e5864_0_3371" descr="未命名設計 (1)"/>
          <p:cNvPicPr preferRelativeResize="0"/>
          <p:nvPr/>
        </p:nvPicPr>
        <p:blipFill rotWithShape="1">
          <a:blip r:embed="rId3">
            <a:alphaModFix/>
          </a:blip>
          <a:srcRect r="55656" b="82022"/>
          <a:stretch/>
        </p:blipFill>
        <p:spPr>
          <a:xfrm rot="5400000">
            <a:off x="8056536" y="716276"/>
            <a:ext cx="3351558" cy="1922175"/>
          </a:xfrm>
          <a:prstGeom prst="rect">
            <a:avLst/>
          </a:prstGeom>
          <a:noFill/>
          <a:ln>
            <a:noFill/>
          </a:ln>
        </p:spPr>
      </p:pic>
      <p:pic>
        <p:nvPicPr>
          <p:cNvPr id="328" name="Google Shape;328;g382062e5864_0_3371" descr="未命名設計 (1)"/>
          <p:cNvPicPr preferRelativeResize="0"/>
          <p:nvPr/>
        </p:nvPicPr>
        <p:blipFill rotWithShape="1">
          <a:blip r:embed="rId4">
            <a:alphaModFix/>
          </a:blip>
          <a:srcRect t="21778" r="85905" b="51350"/>
          <a:stretch/>
        </p:blipFill>
        <p:spPr>
          <a:xfrm rot="5400000">
            <a:off x="7313070" y="-902308"/>
            <a:ext cx="1065214" cy="2872999"/>
          </a:xfrm>
          <a:prstGeom prst="rect">
            <a:avLst/>
          </a:prstGeom>
          <a:noFill/>
          <a:ln>
            <a:noFill/>
          </a:ln>
        </p:spPr>
      </p:pic>
      <p:pic>
        <p:nvPicPr>
          <p:cNvPr id="329" name="Google Shape;329;g382062e5864_0_3371" descr="未命名設計 (1)"/>
          <p:cNvPicPr preferRelativeResize="0"/>
          <p:nvPr/>
        </p:nvPicPr>
        <p:blipFill rotWithShape="1">
          <a:blip r:embed="rId5">
            <a:alphaModFix/>
          </a:blip>
          <a:srcRect t="65462" r="76096"/>
          <a:stretch/>
        </p:blipFill>
        <p:spPr>
          <a:xfrm rot="5400000">
            <a:off x="938098" y="-934920"/>
            <a:ext cx="1793877" cy="3666893"/>
          </a:xfrm>
          <a:prstGeom prst="rect">
            <a:avLst/>
          </a:prstGeom>
          <a:noFill/>
          <a:ln>
            <a:noFill/>
          </a:ln>
        </p:spPr>
      </p:pic>
      <p:pic>
        <p:nvPicPr>
          <p:cNvPr id="330" name="Google Shape;330;g382062e5864_0_3371" descr="未命名設計 (1)"/>
          <p:cNvPicPr preferRelativeResize="0"/>
          <p:nvPr/>
        </p:nvPicPr>
        <p:blipFill rotWithShape="1">
          <a:blip r:embed="rId5">
            <a:alphaModFix/>
          </a:blip>
          <a:srcRect l="56531" b="77862"/>
          <a:stretch/>
        </p:blipFill>
        <p:spPr>
          <a:xfrm rot="5400000">
            <a:off x="7867303" y="4733578"/>
            <a:ext cx="3285352" cy="2366847"/>
          </a:xfrm>
          <a:prstGeom prst="rect">
            <a:avLst/>
          </a:prstGeom>
          <a:noFill/>
          <a:ln>
            <a:noFill/>
          </a:ln>
        </p:spPr>
      </p:pic>
      <p:pic>
        <p:nvPicPr>
          <p:cNvPr id="331" name="Google Shape;331;g382062e5864_0_3371" descr="未命名設計 (1)"/>
          <p:cNvPicPr preferRelativeResize="0"/>
          <p:nvPr/>
        </p:nvPicPr>
        <p:blipFill rotWithShape="1">
          <a:blip r:embed="rId5">
            <a:alphaModFix/>
          </a:blip>
          <a:srcRect l="76656" t="24451" b="49074"/>
          <a:stretch/>
        </p:blipFill>
        <p:spPr>
          <a:xfrm rot="5400000">
            <a:off x="3496961" y="5262256"/>
            <a:ext cx="1764284" cy="2830552"/>
          </a:xfrm>
          <a:prstGeom prst="rect">
            <a:avLst/>
          </a:prstGeom>
          <a:noFill/>
          <a:ln>
            <a:noFill/>
          </a:ln>
        </p:spPr>
      </p:pic>
      <p:pic>
        <p:nvPicPr>
          <p:cNvPr id="332" name="Google Shape;332;g382062e5864_0_3371" descr="未命名設計 (1)"/>
          <p:cNvPicPr preferRelativeResize="0"/>
          <p:nvPr/>
        </p:nvPicPr>
        <p:blipFill rotWithShape="1">
          <a:blip r:embed="rId5">
            <a:alphaModFix/>
          </a:blip>
          <a:srcRect l="76656" t="74917" b="-169"/>
          <a:stretch/>
        </p:blipFill>
        <p:spPr>
          <a:xfrm rot="5400000">
            <a:off x="447382" y="5342740"/>
            <a:ext cx="1764284" cy="2699792"/>
          </a:xfrm>
          <a:prstGeom prst="rect">
            <a:avLst/>
          </a:prstGeom>
          <a:noFill/>
          <a:ln>
            <a:noFill/>
          </a:ln>
        </p:spPr>
      </p:pic>
      <p:sp>
        <p:nvSpPr>
          <p:cNvPr id="333" name="Google Shape;333;g382062e5864_0_3371"/>
          <p:cNvSpPr/>
          <p:nvPr/>
        </p:nvSpPr>
        <p:spPr>
          <a:xfrm>
            <a:off x="772459" y="184093"/>
            <a:ext cx="52821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548135"/>
                </a:solidFill>
                <a:latin typeface="Arial"/>
                <a:ea typeface="Arial"/>
                <a:cs typeface="Arial"/>
                <a:sym typeface="Arial"/>
              </a:rPr>
              <a:t>國風國中 11</a:t>
            </a:r>
            <a:r>
              <a:rPr lang="zh-TW" sz="2400">
                <a:solidFill>
                  <a:srgbClr val="548135"/>
                </a:solidFill>
              </a:rPr>
              <a:t>4</a:t>
            </a:r>
            <a:r>
              <a:rPr lang="zh-TW" sz="2400" b="0" i="0" u="none" strike="noStrike" cap="none">
                <a:solidFill>
                  <a:srgbClr val="548135"/>
                </a:solidFill>
                <a:latin typeface="Arial"/>
                <a:ea typeface="Arial"/>
                <a:cs typeface="Arial"/>
                <a:sym typeface="Arial"/>
              </a:rPr>
              <a:t>學年度 教師節感恩活動 </a:t>
            </a:r>
            <a:endParaRPr sz="2400" b="0" i="0" u="none" strike="noStrike" cap="none">
              <a:solidFill>
                <a:srgbClr val="548135"/>
              </a:solidFill>
              <a:latin typeface="Arial"/>
              <a:ea typeface="Arial"/>
              <a:cs typeface="Arial"/>
              <a:sym typeface="Arial"/>
            </a:endParaRPr>
          </a:p>
        </p:txBody>
      </p:sp>
      <p:pic>
        <p:nvPicPr>
          <p:cNvPr id="334" name="Google Shape;334;g382062e5864_0_3371"/>
          <p:cNvPicPr preferRelativeResize="0"/>
          <p:nvPr/>
        </p:nvPicPr>
        <p:blipFill rotWithShape="1">
          <a:blip r:embed="rId6">
            <a:alphaModFix/>
          </a:blip>
          <a:srcRect/>
          <a:stretch/>
        </p:blipFill>
        <p:spPr>
          <a:xfrm>
            <a:off x="138184" y="46804"/>
            <a:ext cx="634275" cy="634275"/>
          </a:xfrm>
          <a:prstGeom prst="rect">
            <a:avLst/>
          </a:prstGeom>
          <a:noFill/>
          <a:ln>
            <a:noFill/>
          </a:ln>
        </p:spPr>
      </p:pic>
      <p:grpSp>
        <p:nvGrpSpPr>
          <p:cNvPr id="335" name="Google Shape;335;g382062e5864_0_3371"/>
          <p:cNvGrpSpPr/>
          <p:nvPr/>
        </p:nvGrpSpPr>
        <p:grpSpPr>
          <a:xfrm>
            <a:off x="2699316" y="-113772"/>
            <a:ext cx="7543462" cy="2273808"/>
            <a:chOff x="2699316" y="-113772"/>
            <a:chExt cx="7543462" cy="2273808"/>
          </a:xfrm>
        </p:grpSpPr>
        <p:grpSp>
          <p:nvGrpSpPr>
            <p:cNvPr id="336" name="Google Shape;336;g382062e5864_0_3371"/>
            <p:cNvGrpSpPr/>
            <p:nvPr/>
          </p:nvGrpSpPr>
          <p:grpSpPr>
            <a:xfrm>
              <a:off x="6915981" y="-113772"/>
              <a:ext cx="3326797" cy="2273808"/>
              <a:chOff x="6518494" y="19393"/>
              <a:chExt cx="3326797" cy="2273808"/>
            </a:xfrm>
          </p:grpSpPr>
          <p:pic>
            <p:nvPicPr>
              <p:cNvPr id="337" name="Google Shape;337;g382062e5864_0_3371"/>
              <p:cNvPicPr preferRelativeResize="0"/>
              <p:nvPr/>
            </p:nvPicPr>
            <p:blipFill rotWithShape="1">
              <a:blip r:embed="rId7">
                <a:alphaModFix/>
              </a:blip>
              <a:srcRect l="21338" t="2950" r="54525" b="67453"/>
              <a:stretch/>
            </p:blipFill>
            <p:spPr>
              <a:xfrm rot="-470706">
                <a:off x="6631473" y="222277"/>
                <a:ext cx="3100840" cy="1868041"/>
              </a:xfrm>
              <a:prstGeom prst="rect">
                <a:avLst/>
              </a:prstGeom>
              <a:noFill/>
              <a:ln>
                <a:noFill/>
              </a:ln>
            </p:spPr>
          </p:pic>
          <p:grpSp>
            <p:nvGrpSpPr>
              <p:cNvPr id="338" name="Google Shape;338;g382062e5864_0_3371"/>
              <p:cNvGrpSpPr/>
              <p:nvPr/>
            </p:nvGrpSpPr>
            <p:grpSpPr>
              <a:xfrm>
                <a:off x="7158974" y="592357"/>
                <a:ext cx="2324700" cy="1241888"/>
                <a:chOff x="6822758" y="501521"/>
                <a:chExt cx="2324700" cy="1241888"/>
              </a:xfrm>
            </p:grpSpPr>
            <p:sp>
              <p:nvSpPr>
                <p:cNvPr id="339" name="Google Shape;339;g382062e5864_0_3371"/>
                <p:cNvSpPr txBox="1"/>
                <p:nvPr/>
              </p:nvSpPr>
              <p:spPr>
                <a:xfrm>
                  <a:off x="6822758" y="501521"/>
                  <a:ext cx="23247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大聲說出</a:t>
                  </a:r>
                  <a:endParaRPr sz="3200" b="1" i="0" u="none" strike="noStrike" cap="none">
                    <a:solidFill>
                      <a:srgbClr val="FF6600"/>
                    </a:solidFill>
                    <a:latin typeface="Arial"/>
                    <a:ea typeface="Arial"/>
                    <a:cs typeface="Arial"/>
                    <a:sym typeface="Arial"/>
                  </a:endParaRPr>
                </a:p>
              </p:txBody>
            </p:sp>
            <p:sp>
              <p:nvSpPr>
                <p:cNvPr id="340" name="Google Shape;340;g382062e5864_0_3371"/>
                <p:cNvSpPr/>
                <p:nvPr/>
              </p:nvSpPr>
              <p:spPr>
                <a:xfrm rot="-654668">
                  <a:off x="7094274" y="1102348"/>
                  <a:ext cx="633961" cy="5847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我</a:t>
                  </a:r>
                  <a:endParaRPr/>
                </a:p>
              </p:txBody>
            </p:sp>
            <p:sp>
              <p:nvSpPr>
                <p:cNvPr id="341" name="Google Shape;341;g382062e5864_0_3371"/>
                <p:cNvSpPr/>
                <p:nvPr/>
              </p:nvSpPr>
              <p:spPr>
                <a:xfrm>
                  <a:off x="7663532" y="1035409"/>
                  <a:ext cx="6354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4000" b="1" i="0" u="none" strike="noStrike" cap="none">
                      <a:solidFill>
                        <a:srgbClr val="FF6600"/>
                      </a:solidFill>
                      <a:latin typeface="Arial"/>
                      <a:ea typeface="Arial"/>
                      <a:cs typeface="Arial"/>
                      <a:sym typeface="Arial"/>
                    </a:rPr>
                    <a:t>愛</a:t>
                  </a:r>
                  <a:endParaRPr/>
                </a:p>
              </p:txBody>
            </p:sp>
            <p:sp>
              <p:nvSpPr>
                <p:cNvPr id="342" name="Google Shape;342;g382062e5864_0_3371"/>
                <p:cNvSpPr/>
                <p:nvPr/>
              </p:nvSpPr>
              <p:spPr>
                <a:xfrm rot="483394">
                  <a:off x="8234177" y="1086324"/>
                  <a:ext cx="595073" cy="5847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i="0" u="none" strike="noStrike" cap="none">
                      <a:solidFill>
                        <a:srgbClr val="FF6600"/>
                      </a:solidFill>
                      <a:latin typeface="Arial"/>
                      <a:ea typeface="Arial"/>
                      <a:cs typeface="Arial"/>
                      <a:sym typeface="Arial"/>
                    </a:rPr>
                    <a:t>你</a:t>
                  </a:r>
                  <a:endParaRPr/>
                </a:p>
              </p:txBody>
            </p:sp>
          </p:grpSp>
          <p:pic>
            <p:nvPicPr>
              <p:cNvPr id="343" name="Google Shape;343;g382062e5864_0_3371"/>
              <p:cNvPicPr preferRelativeResize="0"/>
              <p:nvPr/>
            </p:nvPicPr>
            <p:blipFill rotWithShape="1">
              <a:blip r:embed="rId8">
                <a:alphaModFix/>
              </a:blip>
              <a:srcRect l="53153" t="26281" r="25811" b="52121"/>
              <a:stretch/>
            </p:blipFill>
            <p:spPr>
              <a:xfrm>
                <a:off x="9151383" y="884745"/>
                <a:ext cx="404031" cy="584776"/>
              </a:xfrm>
              <a:prstGeom prst="rect">
                <a:avLst/>
              </a:prstGeom>
              <a:noFill/>
              <a:ln>
                <a:noFill/>
              </a:ln>
            </p:spPr>
          </p:pic>
        </p:grpSp>
        <p:sp>
          <p:nvSpPr>
            <p:cNvPr id="344" name="Google Shape;344;g382062e5864_0_3371"/>
            <p:cNvSpPr txBox="1"/>
            <p:nvPr/>
          </p:nvSpPr>
          <p:spPr>
            <a:xfrm>
              <a:off x="2699316" y="746760"/>
              <a:ext cx="4900800" cy="1367700"/>
            </a:xfrm>
            <a:prstGeom prst="rect">
              <a:avLst/>
            </a:prstGeom>
            <a:noFill/>
            <a:ln>
              <a:noFill/>
            </a:ln>
          </p:spPr>
          <p:txBody>
            <a:bodyPr spcFirstLastPara="1" wrap="square" lIns="36575" tIns="36575" rIns="36575" bIns="36575" anchor="t" anchorCtr="0">
              <a:noAutofit/>
            </a:bodyPr>
            <a:lstStyle/>
            <a:p>
              <a:pPr marL="0" marR="0" lvl="0" indent="0" algn="ctr" rtl="0">
                <a:spcBef>
                  <a:spcPts val="0"/>
                </a:spcBef>
                <a:spcAft>
                  <a:spcPts val="0"/>
                </a:spcAft>
                <a:buNone/>
              </a:pPr>
              <a:r>
                <a:rPr lang="zh-TW" sz="8000" b="1" i="0" u="none" strike="noStrike" cap="none">
                  <a:solidFill>
                    <a:srgbClr val="FFFFFF"/>
                  </a:solidFill>
                  <a:latin typeface="Arial"/>
                  <a:ea typeface="Arial"/>
                  <a:cs typeface="Arial"/>
                  <a:sym typeface="Arial"/>
                </a:rPr>
                <a:t>師情話語</a:t>
              </a:r>
              <a:endParaRPr sz="1800" b="1" i="0" u="none" strike="noStrike" cap="none">
                <a:solidFill>
                  <a:srgbClr val="FFFFFF"/>
                </a:solidFill>
                <a:latin typeface="Arial"/>
                <a:ea typeface="Arial"/>
                <a:cs typeface="Arial"/>
                <a:sym typeface="Arial"/>
              </a:endParaRPr>
            </a:p>
          </p:txBody>
        </p:sp>
      </p:grpSp>
      <p:sp>
        <p:nvSpPr>
          <p:cNvPr id="345" name="Google Shape;345;g382062e5864_0_3371"/>
          <p:cNvSpPr/>
          <p:nvPr/>
        </p:nvSpPr>
        <p:spPr>
          <a:xfrm>
            <a:off x="4110330" y="7011126"/>
            <a:ext cx="3000900" cy="461700"/>
          </a:xfrm>
          <a:prstGeom prst="rect">
            <a:avLst/>
          </a:prstGeom>
          <a:noFill/>
          <a:ln>
            <a:noFill/>
          </a:ln>
          <a:effectLst>
            <a:outerShdw blurRad="50800" sx="1000" sy="1000" algn="ctr" rotWithShape="0">
              <a:schemeClr val="lt1"/>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b="0" i="0" u="none" strike="noStrike" cap="none">
                <a:solidFill>
                  <a:srgbClr val="8D5E2F"/>
                </a:solidFill>
                <a:latin typeface="Arial"/>
                <a:ea typeface="Arial"/>
                <a:cs typeface="Arial"/>
                <a:sym typeface="Arial"/>
              </a:rPr>
              <a:t>輔導處邀您共襄盛舉</a:t>
            </a:r>
            <a:endParaRPr sz="2400" b="0" i="0" u="none" strike="noStrike" cap="none">
              <a:solidFill>
                <a:srgbClr val="8D5E2F"/>
              </a:solidFill>
              <a:latin typeface="Calibri"/>
              <a:ea typeface="Calibri"/>
              <a:cs typeface="Calibri"/>
              <a:sym typeface="Calibri"/>
            </a:endParaRPr>
          </a:p>
        </p:txBody>
      </p:sp>
      <p:sp>
        <p:nvSpPr>
          <p:cNvPr id="346" name="Google Shape;346;g382062e5864_0_3371"/>
          <p:cNvSpPr/>
          <p:nvPr/>
        </p:nvSpPr>
        <p:spPr>
          <a:xfrm>
            <a:off x="591127" y="1904174"/>
            <a:ext cx="9009900" cy="4463400"/>
          </a:xfrm>
          <a:prstGeom prst="rect">
            <a:avLst/>
          </a:prstGeom>
          <a:blipFill rotWithShape="1">
            <a:blip r:embed="rId9">
              <a:alphaModFix amt="20000"/>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47" name="Google Shape;347;g382062e5864_0_3371"/>
          <p:cNvSpPr txBox="1"/>
          <p:nvPr/>
        </p:nvSpPr>
        <p:spPr>
          <a:xfrm>
            <a:off x="1502084" y="2039058"/>
            <a:ext cx="1259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黃聖翊</a:t>
            </a:r>
            <a:endParaRPr/>
          </a:p>
        </p:txBody>
      </p:sp>
      <p:sp>
        <p:nvSpPr>
          <p:cNvPr id="348" name="Google Shape;348;g382062e5864_0_3371"/>
          <p:cNvSpPr txBox="1"/>
          <p:nvPr/>
        </p:nvSpPr>
        <p:spPr>
          <a:xfrm>
            <a:off x="2705664" y="2040269"/>
            <a:ext cx="72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想對</a:t>
            </a:r>
            <a:endParaRPr/>
          </a:p>
        </p:txBody>
      </p:sp>
      <p:sp>
        <p:nvSpPr>
          <p:cNvPr id="349" name="Google Shape;349;g382062e5864_0_3371"/>
          <p:cNvSpPr txBox="1"/>
          <p:nvPr/>
        </p:nvSpPr>
        <p:spPr>
          <a:xfrm>
            <a:off x="3521821" y="2043544"/>
            <a:ext cx="13320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林千翔</a:t>
            </a:r>
            <a:endParaRPr/>
          </a:p>
        </p:txBody>
      </p:sp>
      <p:sp>
        <p:nvSpPr>
          <p:cNvPr id="350" name="Google Shape;350;g382062e5864_0_3371"/>
          <p:cNvSpPr txBox="1"/>
          <p:nvPr/>
        </p:nvSpPr>
        <p:spPr>
          <a:xfrm>
            <a:off x="4803275" y="2056193"/>
            <a:ext cx="914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老師說</a:t>
            </a:r>
            <a:endParaRPr/>
          </a:p>
        </p:txBody>
      </p:sp>
      <p:sp>
        <p:nvSpPr>
          <p:cNvPr id="351" name="Google Shape;351;g382062e5864_0_3371"/>
          <p:cNvSpPr txBox="1"/>
          <p:nvPr/>
        </p:nvSpPr>
        <p:spPr>
          <a:xfrm>
            <a:off x="807375" y="2674375"/>
            <a:ext cx="7262400" cy="32325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zh-TW" sz="3200" dirty="0">
                <a:solidFill>
                  <a:schemeClr val="dk1"/>
                </a:solidFill>
                <a:latin typeface="DFKai-SB"/>
                <a:ea typeface="DFKai-SB"/>
                <a:cs typeface="DFKai-SB"/>
                <a:sym typeface="DFKai-SB"/>
              </a:rPr>
              <a:t>謝謝老師這兩年的教導，教我們很多程式跟講解每一題我們不會的題目，每次看你上課很認真，有時候也會給我們一些點心，你的用心我</a:t>
            </a:r>
            <a:r>
              <a:rPr lang="zh-TW" altLang="en-US" sz="3200" dirty="0">
                <a:solidFill>
                  <a:schemeClr val="dk1"/>
                </a:solidFill>
                <a:latin typeface="DFKai-SB"/>
                <a:ea typeface="DFKai-SB"/>
                <a:cs typeface="DFKai-SB"/>
                <a:sym typeface="DFKai-SB"/>
              </a:rPr>
              <a:t>都</a:t>
            </a:r>
            <a:r>
              <a:rPr lang="zh-TW" sz="3200" dirty="0">
                <a:solidFill>
                  <a:schemeClr val="dk1"/>
                </a:solidFill>
                <a:latin typeface="DFKai-SB"/>
                <a:ea typeface="DFKai-SB"/>
                <a:cs typeface="DFKai-SB"/>
                <a:sym typeface="DFKai-SB"/>
              </a:rPr>
              <a:t>看在眼裡，老師你辛苦了</a:t>
            </a:r>
            <a:endParaRPr sz="3200" dirty="0">
              <a:solidFill>
                <a:schemeClr val="dk1"/>
              </a:solidFill>
              <a:latin typeface="DFKai-SB"/>
              <a:ea typeface="DFKai-SB"/>
              <a:cs typeface="DFKai-SB"/>
              <a:sym typeface="DFKai-SB"/>
            </a:endParaRPr>
          </a:p>
          <a:p>
            <a:pPr marL="0" marR="0" lvl="0" indent="0" algn="l" rtl="0">
              <a:spcBef>
                <a:spcPts val="0"/>
              </a:spcBef>
              <a:spcAft>
                <a:spcPts val="0"/>
              </a:spcAft>
              <a:buNone/>
            </a:pPr>
            <a:endParaRPr sz="4400" dirty="0">
              <a:solidFill>
                <a:schemeClr val="dk1"/>
              </a:solidFill>
              <a:latin typeface="DFKai-SB"/>
              <a:ea typeface="DFKai-SB"/>
              <a:cs typeface="DFKai-SB"/>
              <a:sym typeface="DFKai-SB"/>
            </a:endParaRPr>
          </a:p>
        </p:txBody>
      </p:sp>
      <p:sp>
        <p:nvSpPr>
          <p:cNvPr id="352" name="Google Shape;352;g382062e5864_0_3371"/>
          <p:cNvSpPr txBox="1"/>
          <p:nvPr/>
        </p:nvSpPr>
        <p:spPr>
          <a:xfrm>
            <a:off x="807369" y="2056193"/>
            <a:ext cx="755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Calibri"/>
                <a:ea typeface="Calibri"/>
                <a:cs typeface="Calibri"/>
                <a:sym typeface="Calibri"/>
              </a:rPr>
              <a:t>901</a:t>
            </a:r>
            <a:endParaRPr/>
          </a:p>
        </p:txBody>
      </p:sp>
      <p:pic>
        <p:nvPicPr>
          <p:cNvPr id="353" name="Google Shape;353;g382062e5864_0_3371"/>
          <p:cNvPicPr preferRelativeResize="0"/>
          <p:nvPr/>
        </p:nvPicPr>
        <p:blipFill rotWithShape="1">
          <a:blip r:embed="rId10">
            <a:alphaModFix/>
          </a:blip>
          <a:srcRect/>
          <a:stretch/>
        </p:blipFill>
        <p:spPr>
          <a:xfrm>
            <a:off x="7150825" y="4274325"/>
            <a:ext cx="2770425" cy="277039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2836"/>
        <p:cNvGrpSpPr/>
        <p:nvPr/>
      </p:nvGrpSpPr>
      <p:grpSpPr>
        <a:xfrm>
          <a:off x="0" y="0"/>
          <a:ext cx="0" cy="0"/>
          <a:chOff x="0" y="0"/>
          <a:chExt cx="0" cy="0"/>
        </a:xfrm>
      </p:grpSpPr>
      <p:pic>
        <p:nvPicPr>
          <p:cNvPr id="2837" name="Google Shape;2837;g382062e5864_0_1783" descr="未命名設計 (1)"/>
          <p:cNvPicPr preferRelativeResize="0"/>
          <p:nvPr/>
        </p:nvPicPr>
        <p:blipFill rotWithShape="1">
          <a:blip r:embed="rId3">
            <a:alphaModFix/>
          </a:blip>
          <a:srcRect r="55656" b="82022"/>
          <a:stretch/>
        </p:blipFill>
        <p:spPr>
          <a:xfrm rot="5400000">
            <a:off x="8056536" y="716276"/>
            <a:ext cx="3351558" cy="1922175"/>
          </a:xfrm>
          <a:prstGeom prst="rect">
            <a:avLst/>
          </a:prstGeom>
          <a:noFill/>
          <a:ln>
            <a:noFill/>
          </a:ln>
        </p:spPr>
      </p:pic>
      <p:pic>
        <p:nvPicPr>
          <p:cNvPr id="2838" name="Google Shape;2838;g382062e5864_0_1783" descr="未命名設計 (1)"/>
          <p:cNvPicPr preferRelativeResize="0"/>
          <p:nvPr/>
        </p:nvPicPr>
        <p:blipFill rotWithShape="1">
          <a:blip r:embed="rId4">
            <a:alphaModFix/>
          </a:blip>
          <a:srcRect t="21778" r="85905" b="51350"/>
          <a:stretch/>
        </p:blipFill>
        <p:spPr>
          <a:xfrm rot="5400000">
            <a:off x="7313070" y="-902308"/>
            <a:ext cx="1065214" cy="2872999"/>
          </a:xfrm>
          <a:prstGeom prst="rect">
            <a:avLst/>
          </a:prstGeom>
          <a:noFill/>
          <a:ln>
            <a:noFill/>
          </a:ln>
        </p:spPr>
      </p:pic>
      <p:pic>
        <p:nvPicPr>
          <p:cNvPr id="2839" name="Google Shape;2839;g382062e5864_0_1783" descr="未命名設計 (1)"/>
          <p:cNvPicPr preferRelativeResize="0"/>
          <p:nvPr/>
        </p:nvPicPr>
        <p:blipFill rotWithShape="1">
          <a:blip r:embed="rId5">
            <a:alphaModFix/>
          </a:blip>
          <a:srcRect t="65462" r="76096"/>
          <a:stretch/>
        </p:blipFill>
        <p:spPr>
          <a:xfrm rot="5400000">
            <a:off x="938098" y="-934920"/>
            <a:ext cx="1793877" cy="3666893"/>
          </a:xfrm>
          <a:prstGeom prst="rect">
            <a:avLst/>
          </a:prstGeom>
          <a:noFill/>
          <a:ln>
            <a:noFill/>
          </a:ln>
        </p:spPr>
      </p:pic>
      <p:pic>
        <p:nvPicPr>
          <p:cNvPr id="2840" name="Google Shape;2840;g382062e5864_0_1783" descr="未命名設計 (1)"/>
          <p:cNvPicPr preferRelativeResize="0"/>
          <p:nvPr/>
        </p:nvPicPr>
        <p:blipFill rotWithShape="1">
          <a:blip r:embed="rId5">
            <a:alphaModFix/>
          </a:blip>
          <a:srcRect l="56531" b="77862"/>
          <a:stretch/>
        </p:blipFill>
        <p:spPr>
          <a:xfrm rot="5400000">
            <a:off x="7867303" y="4733578"/>
            <a:ext cx="3285352" cy="2366847"/>
          </a:xfrm>
          <a:prstGeom prst="rect">
            <a:avLst/>
          </a:prstGeom>
          <a:noFill/>
          <a:ln>
            <a:noFill/>
          </a:ln>
        </p:spPr>
      </p:pic>
      <p:pic>
        <p:nvPicPr>
          <p:cNvPr id="2841" name="Google Shape;2841;g382062e5864_0_1783" descr="未命名設計 (1)"/>
          <p:cNvPicPr preferRelativeResize="0"/>
          <p:nvPr/>
        </p:nvPicPr>
        <p:blipFill rotWithShape="1">
          <a:blip r:embed="rId5">
            <a:alphaModFix/>
          </a:blip>
          <a:srcRect l="76656" t="24451" b="49074"/>
          <a:stretch/>
        </p:blipFill>
        <p:spPr>
          <a:xfrm rot="5400000">
            <a:off x="3496961" y="5262256"/>
            <a:ext cx="1764284" cy="2830552"/>
          </a:xfrm>
          <a:prstGeom prst="rect">
            <a:avLst/>
          </a:prstGeom>
          <a:noFill/>
          <a:ln>
            <a:noFill/>
          </a:ln>
        </p:spPr>
      </p:pic>
      <p:pic>
        <p:nvPicPr>
          <p:cNvPr id="2842" name="Google Shape;2842;g382062e5864_0_1783" descr="未命名設計 (1)"/>
          <p:cNvPicPr preferRelativeResize="0"/>
          <p:nvPr/>
        </p:nvPicPr>
        <p:blipFill rotWithShape="1">
          <a:blip r:embed="rId5">
            <a:alphaModFix/>
          </a:blip>
          <a:srcRect l="76656" t="74917" b="-169"/>
          <a:stretch/>
        </p:blipFill>
        <p:spPr>
          <a:xfrm rot="5400000">
            <a:off x="447382" y="5342740"/>
            <a:ext cx="1764284" cy="2699792"/>
          </a:xfrm>
          <a:prstGeom prst="rect">
            <a:avLst/>
          </a:prstGeom>
          <a:noFill/>
          <a:ln>
            <a:noFill/>
          </a:ln>
        </p:spPr>
      </p:pic>
      <p:sp>
        <p:nvSpPr>
          <p:cNvPr id="2843" name="Google Shape;2843;g382062e5864_0_1783"/>
          <p:cNvSpPr/>
          <p:nvPr/>
        </p:nvSpPr>
        <p:spPr>
          <a:xfrm>
            <a:off x="772459" y="184093"/>
            <a:ext cx="52821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a:solidFill>
                  <a:srgbClr val="548135"/>
                </a:solidFill>
                <a:latin typeface="Arial"/>
                <a:ea typeface="Arial"/>
                <a:cs typeface="Arial"/>
                <a:sym typeface="Arial"/>
              </a:rPr>
              <a:t>國風國中 11</a:t>
            </a:r>
            <a:r>
              <a:rPr lang="zh-TW" sz="2400">
                <a:solidFill>
                  <a:srgbClr val="548135"/>
                </a:solidFill>
              </a:rPr>
              <a:t>4</a:t>
            </a:r>
            <a:r>
              <a:rPr lang="zh-TW" sz="2400">
                <a:solidFill>
                  <a:srgbClr val="548135"/>
                </a:solidFill>
                <a:latin typeface="Arial"/>
                <a:ea typeface="Arial"/>
                <a:cs typeface="Arial"/>
                <a:sym typeface="Arial"/>
              </a:rPr>
              <a:t>學年度 教師節感恩活動 </a:t>
            </a:r>
            <a:endParaRPr sz="2400">
              <a:solidFill>
                <a:srgbClr val="548135"/>
              </a:solidFill>
              <a:latin typeface="Arial"/>
              <a:ea typeface="Arial"/>
              <a:cs typeface="Arial"/>
              <a:sym typeface="Arial"/>
            </a:endParaRPr>
          </a:p>
        </p:txBody>
      </p:sp>
      <p:pic>
        <p:nvPicPr>
          <p:cNvPr id="2844" name="Google Shape;2844;g382062e5864_0_1783"/>
          <p:cNvPicPr preferRelativeResize="0"/>
          <p:nvPr/>
        </p:nvPicPr>
        <p:blipFill rotWithShape="1">
          <a:blip r:embed="rId6">
            <a:alphaModFix/>
          </a:blip>
          <a:srcRect/>
          <a:stretch/>
        </p:blipFill>
        <p:spPr>
          <a:xfrm>
            <a:off x="138184" y="46804"/>
            <a:ext cx="634275" cy="634275"/>
          </a:xfrm>
          <a:prstGeom prst="rect">
            <a:avLst/>
          </a:prstGeom>
          <a:noFill/>
          <a:ln>
            <a:noFill/>
          </a:ln>
        </p:spPr>
      </p:pic>
      <p:grpSp>
        <p:nvGrpSpPr>
          <p:cNvPr id="2845" name="Google Shape;2845;g382062e5864_0_1783"/>
          <p:cNvGrpSpPr/>
          <p:nvPr/>
        </p:nvGrpSpPr>
        <p:grpSpPr>
          <a:xfrm>
            <a:off x="2699316" y="-113772"/>
            <a:ext cx="7543462" cy="2273808"/>
            <a:chOff x="2699316" y="-113772"/>
            <a:chExt cx="7543462" cy="2273808"/>
          </a:xfrm>
        </p:grpSpPr>
        <p:grpSp>
          <p:nvGrpSpPr>
            <p:cNvPr id="2846" name="Google Shape;2846;g382062e5864_0_1783"/>
            <p:cNvGrpSpPr/>
            <p:nvPr/>
          </p:nvGrpSpPr>
          <p:grpSpPr>
            <a:xfrm>
              <a:off x="6915981" y="-113772"/>
              <a:ext cx="3326797" cy="2273808"/>
              <a:chOff x="6518494" y="19393"/>
              <a:chExt cx="3326797" cy="2273808"/>
            </a:xfrm>
          </p:grpSpPr>
          <p:pic>
            <p:nvPicPr>
              <p:cNvPr id="2847" name="Google Shape;2847;g382062e5864_0_1783"/>
              <p:cNvPicPr preferRelativeResize="0"/>
              <p:nvPr/>
            </p:nvPicPr>
            <p:blipFill rotWithShape="1">
              <a:blip r:embed="rId7">
                <a:alphaModFix/>
              </a:blip>
              <a:srcRect l="21338" t="2950" r="54525" b="67453"/>
              <a:stretch/>
            </p:blipFill>
            <p:spPr>
              <a:xfrm rot="-470706">
                <a:off x="6631473" y="222277"/>
                <a:ext cx="3100840" cy="1868041"/>
              </a:xfrm>
              <a:prstGeom prst="rect">
                <a:avLst/>
              </a:prstGeom>
              <a:noFill/>
              <a:ln>
                <a:noFill/>
              </a:ln>
            </p:spPr>
          </p:pic>
          <p:grpSp>
            <p:nvGrpSpPr>
              <p:cNvPr id="2848" name="Google Shape;2848;g382062e5864_0_1783"/>
              <p:cNvGrpSpPr/>
              <p:nvPr/>
            </p:nvGrpSpPr>
            <p:grpSpPr>
              <a:xfrm>
                <a:off x="7158974" y="592357"/>
                <a:ext cx="2324700" cy="1241888"/>
                <a:chOff x="6822758" y="501521"/>
                <a:chExt cx="2324700" cy="1241888"/>
              </a:xfrm>
            </p:grpSpPr>
            <p:sp>
              <p:nvSpPr>
                <p:cNvPr id="2849" name="Google Shape;2849;g382062e5864_0_1783"/>
                <p:cNvSpPr txBox="1"/>
                <p:nvPr/>
              </p:nvSpPr>
              <p:spPr>
                <a:xfrm>
                  <a:off x="6822758" y="501521"/>
                  <a:ext cx="23247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a:solidFill>
                        <a:srgbClr val="FF6600"/>
                      </a:solidFill>
                      <a:latin typeface="Arial"/>
                      <a:ea typeface="Arial"/>
                      <a:cs typeface="Arial"/>
                      <a:sym typeface="Arial"/>
                    </a:rPr>
                    <a:t>大聲說出</a:t>
                  </a:r>
                  <a:endParaRPr sz="3200" b="1">
                    <a:solidFill>
                      <a:srgbClr val="FF6600"/>
                    </a:solidFill>
                    <a:latin typeface="Arial"/>
                    <a:ea typeface="Arial"/>
                    <a:cs typeface="Arial"/>
                    <a:sym typeface="Arial"/>
                  </a:endParaRPr>
                </a:p>
              </p:txBody>
            </p:sp>
            <p:sp>
              <p:nvSpPr>
                <p:cNvPr id="2850" name="Google Shape;2850;g382062e5864_0_1783"/>
                <p:cNvSpPr/>
                <p:nvPr/>
              </p:nvSpPr>
              <p:spPr>
                <a:xfrm rot="-654668">
                  <a:off x="7094274" y="1102348"/>
                  <a:ext cx="633961" cy="5847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a:solidFill>
                        <a:srgbClr val="FF6600"/>
                      </a:solidFill>
                      <a:latin typeface="Arial"/>
                      <a:ea typeface="Arial"/>
                      <a:cs typeface="Arial"/>
                      <a:sym typeface="Arial"/>
                    </a:rPr>
                    <a:t>我</a:t>
                  </a:r>
                  <a:endParaRPr/>
                </a:p>
              </p:txBody>
            </p:sp>
            <p:sp>
              <p:nvSpPr>
                <p:cNvPr id="2851" name="Google Shape;2851;g382062e5864_0_1783"/>
                <p:cNvSpPr/>
                <p:nvPr/>
              </p:nvSpPr>
              <p:spPr>
                <a:xfrm>
                  <a:off x="7663532" y="1035409"/>
                  <a:ext cx="6354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4000" b="1">
                      <a:solidFill>
                        <a:srgbClr val="FF6600"/>
                      </a:solidFill>
                      <a:latin typeface="Arial"/>
                      <a:ea typeface="Arial"/>
                      <a:cs typeface="Arial"/>
                      <a:sym typeface="Arial"/>
                    </a:rPr>
                    <a:t>愛</a:t>
                  </a:r>
                  <a:endParaRPr/>
                </a:p>
              </p:txBody>
            </p:sp>
            <p:sp>
              <p:nvSpPr>
                <p:cNvPr id="2852" name="Google Shape;2852;g382062e5864_0_1783"/>
                <p:cNvSpPr/>
                <p:nvPr/>
              </p:nvSpPr>
              <p:spPr>
                <a:xfrm rot="483394">
                  <a:off x="8234177" y="1086324"/>
                  <a:ext cx="595073" cy="5847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a:solidFill>
                        <a:srgbClr val="FF6600"/>
                      </a:solidFill>
                      <a:latin typeface="Arial"/>
                      <a:ea typeface="Arial"/>
                      <a:cs typeface="Arial"/>
                      <a:sym typeface="Arial"/>
                    </a:rPr>
                    <a:t>你</a:t>
                  </a:r>
                  <a:endParaRPr/>
                </a:p>
              </p:txBody>
            </p:sp>
          </p:grpSp>
          <p:pic>
            <p:nvPicPr>
              <p:cNvPr id="2853" name="Google Shape;2853;g382062e5864_0_1783"/>
              <p:cNvPicPr preferRelativeResize="0"/>
              <p:nvPr/>
            </p:nvPicPr>
            <p:blipFill rotWithShape="1">
              <a:blip r:embed="rId8">
                <a:alphaModFix/>
              </a:blip>
              <a:srcRect l="53153" t="26281" r="25811" b="52121"/>
              <a:stretch/>
            </p:blipFill>
            <p:spPr>
              <a:xfrm>
                <a:off x="9151383" y="884745"/>
                <a:ext cx="404031" cy="584776"/>
              </a:xfrm>
              <a:prstGeom prst="rect">
                <a:avLst/>
              </a:prstGeom>
              <a:noFill/>
              <a:ln>
                <a:noFill/>
              </a:ln>
            </p:spPr>
          </p:pic>
        </p:grpSp>
        <p:sp>
          <p:nvSpPr>
            <p:cNvPr id="2854" name="Google Shape;2854;g382062e5864_0_1783"/>
            <p:cNvSpPr txBox="1"/>
            <p:nvPr/>
          </p:nvSpPr>
          <p:spPr>
            <a:xfrm>
              <a:off x="2699316" y="746760"/>
              <a:ext cx="4900800" cy="1367700"/>
            </a:xfrm>
            <a:prstGeom prst="rect">
              <a:avLst/>
            </a:prstGeom>
            <a:noFill/>
            <a:ln>
              <a:noFill/>
            </a:ln>
          </p:spPr>
          <p:txBody>
            <a:bodyPr spcFirstLastPara="1" wrap="square" lIns="36575" tIns="36575" rIns="36575" bIns="36575" anchor="t" anchorCtr="0">
              <a:noAutofit/>
            </a:bodyPr>
            <a:lstStyle/>
            <a:p>
              <a:pPr marL="0" marR="0" lvl="0" indent="0" algn="ctr" rtl="0">
                <a:spcBef>
                  <a:spcPts val="0"/>
                </a:spcBef>
                <a:spcAft>
                  <a:spcPts val="0"/>
                </a:spcAft>
                <a:buNone/>
              </a:pPr>
              <a:r>
                <a:rPr lang="zh-TW" sz="8000" b="1" i="0" u="none" strike="noStrike">
                  <a:solidFill>
                    <a:srgbClr val="FFFFFF"/>
                  </a:solidFill>
                  <a:latin typeface="Arial"/>
                  <a:ea typeface="Arial"/>
                  <a:cs typeface="Arial"/>
                  <a:sym typeface="Arial"/>
                </a:rPr>
                <a:t>師情話語</a:t>
              </a:r>
              <a:endParaRPr sz="1800" b="1" i="0" u="none" strike="noStrike">
                <a:solidFill>
                  <a:srgbClr val="FFFFFF"/>
                </a:solidFill>
                <a:latin typeface="Arial"/>
                <a:ea typeface="Arial"/>
                <a:cs typeface="Arial"/>
                <a:sym typeface="Arial"/>
              </a:endParaRPr>
            </a:p>
          </p:txBody>
        </p:sp>
      </p:grpSp>
      <p:sp>
        <p:nvSpPr>
          <p:cNvPr id="2855" name="Google Shape;2855;g382062e5864_0_1783"/>
          <p:cNvSpPr/>
          <p:nvPr/>
        </p:nvSpPr>
        <p:spPr>
          <a:xfrm>
            <a:off x="4110330" y="7011126"/>
            <a:ext cx="3000900" cy="461700"/>
          </a:xfrm>
          <a:prstGeom prst="rect">
            <a:avLst/>
          </a:prstGeom>
          <a:noFill/>
          <a:ln>
            <a:noFill/>
          </a:ln>
          <a:effectLst>
            <a:outerShdw blurRad="50800" sx="1000" sy="1000" algn="ctr" rotWithShape="0">
              <a:schemeClr val="lt1"/>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a:solidFill>
                  <a:srgbClr val="8D5E2F"/>
                </a:solidFill>
                <a:latin typeface="Arial"/>
                <a:ea typeface="Arial"/>
                <a:cs typeface="Arial"/>
                <a:sym typeface="Arial"/>
              </a:rPr>
              <a:t>輔導處邀您共襄盛舉</a:t>
            </a:r>
            <a:endParaRPr sz="2400">
              <a:solidFill>
                <a:srgbClr val="8D5E2F"/>
              </a:solidFill>
              <a:latin typeface="Calibri"/>
              <a:ea typeface="Calibri"/>
              <a:cs typeface="Calibri"/>
              <a:sym typeface="Calibri"/>
            </a:endParaRPr>
          </a:p>
        </p:txBody>
      </p:sp>
      <p:sp>
        <p:nvSpPr>
          <p:cNvPr id="2856" name="Google Shape;2856;g382062e5864_0_1783"/>
          <p:cNvSpPr/>
          <p:nvPr/>
        </p:nvSpPr>
        <p:spPr>
          <a:xfrm>
            <a:off x="591127" y="1904174"/>
            <a:ext cx="9009900" cy="4463400"/>
          </a:xfrm>
          <a:prstGeom prst="rect">
            <a:avLst/>
          </a:prstGeom>
          <a:blipFill rotWithShape="1">
            <a:blip r:embed="rId9">
              <a:alphaModFix amt="20000"/>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57" name="Google Shape;2857;g382062e5864_0_1783"/>
          <p:cNvSpPr txBox="1"/>
          <p:nvPr/>
        </p:nvSpPr>
        <p:spPr>
          <a:xfrm>
            <a:off x="1502084" y="2039058"/>
            <a:ext cx="1259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李御凡</a:t>
            </a:r>
            <a:endParaRPr/>
          </a:p>
        </p:txBody>
      </p:sp>
      <p:sp>
        <p:nvSpPr>
          <p:cNvPr id="2858" name="Google Shape;2858;g382062e5864_0_1783"/>
          <p:cNvSpPr txBox="1"/>
          <p:nvPr/>
        </p:nvSpPr>
        <p:spPr>
          <a:xfrm>
            <a:off x="2705664" y="2040269"/>
            <a:ext cx="72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想對</a:t>
            </a:r>
            <a:endParaRPr/>
          </a:p>
        </p:txBody>
      </p:sp>
      <p:sp>
        <p:nvSpPr>
          <p:cNvPr id="2859" name="Google Shape;2859;g382062e5864_0_1783"/>
          <p:cNvSpPr txBox="1"/>
          <p:nvPr/>
        </p:nvSpPr>
        <p:spPr>
          <a:xfrm>
            <a:off x="3521821" y="2043544"/>
            <a:ext cx="13320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陳威宇</a:t>
            </a:r>
            <a:endParaRPr/>
          </a:p>
        </p:txBody>
      </p:sp>
      <p:sp>
        <p:nvSpPr>
          <p:cNvPr id="2860" name="Google Shape;2860;g382062e5864_0_1783"/>
          <p:cNvSpPr txBox="1"/>
          <p:nvPr/>
        </p:nvSpPr>
        <p:spPr>
          <a:xfrm>
            <a:off x="4803275" y="2056193"/>
            <a:ext cx="914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老師說</a:t>
            </a:r>
            <a:endParaRPr/>
          </a:p>
        </p:txBody>
      </p:sp>
      <p:sp>
        <p:nvSpPr>
          <p:cNvPr id="2861" name="Google Shape;2861;g382062e5864_0_1783"/>
          <p:cNvSpPr txBox="1"/>
          <p:nvPr/>
        </p:nvSpPr>
        <p:spPr>
          <a:xfrm>
            <a:off x="807376" y="2674375"/>
            <a:ext cx="7211400" cy="38481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zh-TW" sz="3600">
                <a:solidFill>
                  <a:schemeClr val="dk1"/>
                </a:solidFill>
                <a:latin typeface="DFKai-SB"/>
                <a:ea typeface="DFKai-SB"/>
                <a:cs typeface="DFKai-SB"/>
                <a:sym typeface="DFKai-SB"/>
              </a:rPr>
              <a:t>我想感謝陳威宇老師上課時讓我們有很悠閒的課程，跟我們講的笑話真的很有趣！</a:t>
            </a:r>
            <a:endParaRPr sz="36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36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36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3200">
              <a:solidFill>
                <a:schemeClr val="dk1"/>
              </a:solidFill>
              <a:latin typeface="DFKai-SB"/>
              <a:ea typeface="DFKai-SB"/>
              <a:cs typeface="DFKai-SB"/>
              <a:sym typeface="DFKai-SB"/>
            </a:endParaRPr>
          </a:p>
          <a:p>
            <a:pPr marL="0" lvl="0" indent="0" algn="l" rtl="0">
              <a:spcBef>
                <a:spcPts val="0"/>
              </a:spcBef>
              <a:spcAft>
                <a:spcPts val="0"/>
              </a:spcAft>
              <a:buNone/>
            </a:pPr>
            <a:endParaRPr sz="3200">
              <a:solidFill>
                <a:schemeClr val="dk1"/>
              </a:solidFill>
              <a:latin typeface="DFKai-SB"/>
              <a:ea typeface="DFKai-SB"/>
              <a:cs typeface="DFKai-SB"/>
              <a:sym typeface="DFKai-SB"/>
            </a:endParaRPr>
          </a:p>
        </p:txBody>
      </p:sp>
      <p:sp>
        <p:nvSpPr>
          <p:cNvPr id="2862" name="Google Shape;2862;g382062e5864_0_1783"/>
          <p:cNvSpPr txBox="1"/>
          <p:nvPr/>
        </p:nvSpPr>
        <p:spPr>
          <a:xfrm>
            <a:off x="807369" y="2056193"/>
            <a:ext cx="755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Calibri"/>
                <a:ea typeface="Calibri"/>
                <a:cs typeface="Calibri"/>
                <a:sym typeface="Calibri"/>
              </a:rPr>
              <a:t>909</a:t>
            </a:r>
            <a:endParaRPr/>
          </a:p>
        </p:txBody>
      </p:sp>
      <p:pic>
        <p:nvPicPr>
          <p:cNvPr id="2863" name="Google Shape;2863;g382062e5864_0_1783"/>
          <p:cNvPicPr preferRelativeResize="0"/>
          <p:nvPr/>
        </p:nvPicPr>
        <p:blipFill rotWithShape="1">
          <a:blip r:embed="rId10">
            <a:alphaModFix/>
          </a:blip>
          <a:srcRect/>
          <a:stretch/>
        </p:blipFill>
        <p:spPr>
          <a:xfrm>
            <a:off x="6873232" y="3996720"/>
            <a:ext cx="3048006" cy="304800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2867"/>
        <p:cNvGrpSpPr/>
        <p:nvPr/>
      </p:nvGrpSpPr>
      <p:grpSpPr>
        <a:xfrm>
          <a:off x="0" y="0"/>
          <a:ext cx="0" cy="0"/>
          <a:chOff x="0" y="0"/>
          <a:chExt cx="0" cy="0"/>
        </a:xfrm>
      </p:grpSpPr>
      <p:pic>
        <p:nvPicPr>
          <p:cNvPr id="2868" name="Google Shape;2868;g382062e5864_0_2880" descr="未命名設計 (1)"/>
          <p:cNvPicPr preferRelativeResize="0"/>
          <p:nvPr/>
        </p:nvPicPr>
        <p:blipFill rotWithShape="1">
          <a:blip r:embed="rId3">
            <a:alphaModFix/>
          </a:blip>
          <a:srcRect r="55656" b="82022"/>
          <a:stretch/>
        </p:blipFill>
        <p:spPr>
          <a:xfrm rot="5400000">
            <a:off x="8056536" y="716276"/>
            <a:ext cx="3351558" cy="1922175"/>
          </a:xfrm>
          <a:prstGeom prst="rect">
            <a:avLst/>
          </a:prstGeom>
          <a:noFill/>
          <a:ln>
            <a:noFill/>
          </a:ln>
        </p:spPr>
      </p:pic>
      <p:pic>
        <p:nvPicPr>
          <p:cNvPr id="2869" name="Google Shape;2869;g382062e5864_0_2880" descr="未命名設計 (1)"/>
          <p:cNvPicPr preferRelativeResize="0"/>
          <p:nvPr/>
        </p:nvPicPr>
        <p:blipFill rotWithShape="1">
          <a:blip r:embed="rId4">
            <a:alphaModFix/>
          </a:blip>
          <a:srcRect t="21778" r="85905" b="51350"/>
          <a:stretch/>
        </p:blipFill>
        <p:spPr>
          <a:xfrm rot="5400000">
            <a:off x="7313070" y="-902308"/>
            <a:ext cx="1065214" cy="2872999"/>
          </a:xfrm>
          <a:prstGeom prst="rect">
            <a:avLst/>
          </a:prstGeom>
          <a:noFill/>
          <a:ln>
            <a:noFill/>
          </a:ln>
        </p:spPr>
      </p:pic>
      <p:pic>
        <p:nvPicPr>
          <p:cNvPr id="2870" name="Google Shape;2870;g382062e5864_0_2880" descr="未命名設計 (1)"/>
          <p:cNvPicPr preferRelativeResize="0"/>
          <p:nvPr/>
        </p:nvPicPr>
        <p:blipFill rotWithShape="1">
          <a:blip r:embed="rId5">
            <a:alphaModFix/>
          </a:blip>
          <a:srcRect t="65462" r="76096"/>
          <a:stretch/>
        </p:blipFill>
        <p:spPr>
          <a:xfrm rot="5400000">
            <a:off x="938098" y="-934920"/>
            <a:ext cx="1793877" cy="3666893"/>
          </a:xfrm>
          <a:prstGeom prst="rect">
            <a:avLst/>
          </a:prstGeom>
          <a:noFill/>
          <a:ln>
            <a:noFill/>
          </a:ln>
        </p:spPr>
      </p:pic>
      <p:pic>
        <p:nvPicPr>
          <p:cNvPr id="2871" name="Google Shape;2871;g382062e5864_0_2880" descr="未命名設計 (1)"/>
          <p:cNvPicPr preferRelativeResize="0"/>
          <p:nvPr/>
        </p:nvPicPr>
        <p:blipFill rotWithShape="1">
          <a:blip r:embed="rId5">
            <a:alphaModFix/>
          </a:blip>
          <a:srcRect l="56531" b="77862"/>
          <a:stretch/>
        </p:blipFill>
        <p:spPr>
          <a:xfrm rot="5400000">
            <a:off x="7867303" y="4733578"/>
            <a:ext cx="3285352" cy="2366847"/>
          </a:xfrm>
          <a:prstGeom prst="rect">
            <a:avLst/>
          </a:prstGeom>
          <a:noFill/>
          <a:ln>
            <a:noFill/>
          </a:ln>
        </p:spPr>
      </p:pic>
      <p:pic>
        <p:nvPicPr>
          <p:cNvPr id="2872" name="Google Shape;2872;g382062e5864_0_2880" descr="未命名設計 (1)"/>
          <p:cNvPicPr preferRelativeResize="0"/>
          <p:nvPr/>
        </p:nvPicPr>
        <p:blipFill rotWithShape="1">
          <a:blip r:embed="rId5">
            <a:alphaModFix/>
          </a:blip>
          <a:srcRect l="76656" t="24451" b="49074"/>
          <a:stretch/>
        </p:blipFill>
        <p:spPr>
          <a:xfrm rot="5400000">
            <a:off x="3496961" y="5262256"/>
            <a:ext cx="1764284" cy="2830552"/>
          </a:xfrm>
          <a:prstGeom prst="rect">
            <a:avLst/>
          </a:prstGeom>
          <a:noFill/>
          <a:ln>
            <a:noFill/>
          </a:ln>
        </p:spPr>
      </p:pic>
      <p:pic>
        <p:nvPicPr>
          <p:cNvPr id="2873" name="Google Shape;2873;g382062e5864_0_2880" descr="未命名設計 (1)"/>
          <p:cNvPicPr preferRelativeResize="0"/>
          <p:nvPr/>
        </p:nvPicPr>
        <p:blipFill rotWithShape="1">
          <a:blip r:embed="rId5">
            <a:alphaModFix/>
          </a:blip>
          <a:srcRect l="76656" t="74917" b="-169"/>
          <a:stretch/>
        </p:blipFill>
        <p:spPr>
          <a:xfrm rot="5400000">
            <a:off x="447382" y="5342740"/>
            <a:ext cx="1764284" cy="2699792"/>
          </a:xfrm>
          <a:prstGeom prst="rect">
            <a:avLst/>
          </a:prstGeom>
          <a:noFill/>
          <a:ln>
            <a:noFill/>
          </a:ln>
        </p:spPr>
      </p:pic>
      <p:sp>
        <p:nvSpPr>
          <p:cNvPr id="2874" name="Google Shape;2874;g382062e5864_0_2880"/>
          <p:cNvSpPr/>
          <p:nvPr/>
        </p:nvSpPr>
        <p:spPr>
          <a:xfrm>
            <a:off x="772459" y="184093"/>
            <a:ext cx="52821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a:solidFill>
                  <a:srgbClr val="548135"/>
                </a:solidFill>
                <a:latin typeface="Arial"/>
                <a:ea typeface="Arial"/>
                <a:cs typeface="Arial"/>
                <a:sym typeface="Arial"/>
              </a:rPr>
              <a:t>國風國中 11</a:t>
            </a:r>
            <a:r>
              <a:rPr lang="zh-TW" sz="2400">
                <a:solidFill>
                  <a:srgbClr val="548135"/>
                </a:solidFill>
              </a:rPr>
              <a:t>4</a:t>
            </a:r>
            <a:r>
              <a:rPr lang="zh-TW" sz="2400">
                <a:solidFill>
                  <a:srgbClr val="548135"/>
                </a:solidFill>
                <a:latin typeface="Arial"/>
                <a:ea typeface="Arial"/>
                <a:cs typeface="Arial"/>
                <a:sym typeface="Arial"/>
              </a:rPr>
              <a:t>學年度 教師節感恩活動 </a:t>
            </a:r>
            <a:endParaRPr sz="2400">
              <a:solidFill>
                <a:srgbClr val="548135"/>
              </a:solidFill>
              <a:latin typeface="Arial"/>
              <a:ea typeface="Arial"/>
              <a:cs typeface="Arial"/>
              <a:sym typeface="Arial"/>
            </a:endParaRPr>
          </a:p>
        </p:txBody>
      </p:sp>
      <p:pic>
        <p:nvPicPr>
          <p:cNvPr id="2875" name="Google Shape;2875;g382062e5864_0_2880"/>
          <p:cNvPicPr preferRelativeResize="0"/>
          <p:nvPr/>
        </p:nvPicPr>
        <p:blipFill rotWithShape="1">
          <a:blip r:embed="rId6">
            <a:alphaModFix/>
          </a:blip>
          <a:srcRect/>
          <a:stretch/>
        </p:blipFill>
        <p:spPr>
          <a:xfrm>
            <a:off x="138184" y="46804"/>
            <a:ext cx="634275" cy="634275"/>
          </a:xfrm>
          <a:prstGeom prst="rect">
            <a:avLst/>
          </a:prstGeom>
          <a:noFill/>
          <a:ln>
            <a:noFill/>
          </a:ln>
        </p:spPr>
      </p:pic>
      <p:grpSp>
        <p:nvGrpSpPr>
          <p:cNvPr id="2876" name="Google Shape;2876;g382062e5864_0_2880"/>
          <p:cNvGrpSpPr/>
          <p:nvPr/>
        </p:nvGrpSpPr>
        <p:grpSpPr>
          <a:xfrm>
            <a:off x="2699316" y="-113772"/>
            <a:ext cx="7543462" cy="2273808"/>
            <a:chOff x="2699316" y="-113772"/>
            <a:chExt cx="7543462" cy="2273808"/>
          </a:xfrm>
        </p:grpSpPr>
        <p:grpSp>
          <p:nvGrpSpPr>
            <p:cNvPr id="2877" name="Google Shape;2877;g382062e5864_0_2880"/>
            <p:cNvGrpSpPr/>
            <p:nvPr/>
          </p:nvGrpSpPr>
          <p:grpSpPr>
            <a:xfrm>
              <a:off x="6915981" y="-113772"/>
              <a:ext cx="3326797" cy="2273808"/>
              <a:chOff x="6518494" y="19393"/>
              <a:chExt cx="3326797" cy="2273808"/>
            </a:xfrm>
          </p:grpSpPr>
          <p:pic>
            <p:nvPicPr>
              <p:cNvPr id="2878" name="Google Shape;2878;g382062e5864_0_2880"/>
              <p:cNvPicPr preferRelativeResize="0"/>
              <p:nvPr/>
            </p:nvPicPr>
            <p:blipFill rotWithShape="1">
              <a:blip r:embed="rId7">
                <a:alphaModFix/>
              </a:blip>
              <a:srcRect l="21338" t="2950" r="54525" b="67453"/>
              <a:stretch/>
            </p:blipFill>
            <p:spPr>
              <a:xfrm rot="-470706">
                <a:off x="6631473" y="222277"/>
                <a:ext cx="3100840" cy="1868041"/>
              </a:xfrm>
              <a:prstGeom prst="rect">
                <a:avLst/>
              </a:prstGeom>
              <a:noFill/>
              <a:ln>
                <a:noFill/>
              </a:ln>
            </p:spPr>
          </p:pic>
          <p:grpSp>
            <p:nvGrpSpPr>
              <p:cNvPr id="2879" name="Google Shape;2879;g382062e5864_0_2880"/>
              <p:cNvGrpSpPr/>
              <p:nvPr/>
            </p:nvGrpSpPr>
            <p:grpSpPr>
              <a:xfrm>
                <a:off x="7158974" y="592357"/>
                <a:ext cx="2324700" cy="1241888"/>
                <a:chOff x="6822758" y="501521"/>
                <a:chExt cx="2324700" cy="1241888"/>
              </a:xfrm>
            </p:grpSpPr>
            <p:sp>
              <p:nvSpPr>
                <p:cNvPr id="2880" name="Google Shape;2880;g382062e5864_0_2880"/>
                <p:cNvSpPr txBox="1"/>
                <p:nvPr/>
              </p:nvSpPr>
              <p:spPr>
                <a:xfrm>
                  <a:off x="6822758" y="501521"/>
                  <a:ext cx="23247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a:solidFill>
                        <a:srgbClr val="FF6600"/>
                      </a:solidFill>
                      <a:latin typeface="Arial"/>
                      <a:ea typeface="Arial"/>
                      <a:cs typeface="Arial"/>
                      <a:sym typeface="Arial"/>
                    </a:rPr>
                    <a:t>大聲說出</a:t>
                  </a:r>
                  <a:endParaRPr sz="3200" b="1">
                    <a:solidFill>
                      <a:srgbClr val="FF6600"/>
                    </a:solidFill>
                    <a:latin typeface="Arial"/>
                    <a:ea typeface="Arial"/>
                    <a:cs typeface="Arial"/>
                    <a:sym typeface="Arial"/>
                  </a:endParaRPr>
                </a:p>
              </p:txBody>
            </p:sp>
            <p:sp>
              <p:nvSpPr>
                <p:cNvPr id="2881" name="Google Shape;2881;g382062e5864_0_2880"/>
                <p:cNvSpPr/>
                <p:nvPr/>
              </p:nvSpPr>
              <p:spPr>
                <a:xfrm rot="-654668">
                  <a:off x="7094274" y="1102348"/>
                  <a:ext cx="633961" cy="5847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a:solidFill>
                        <a:srgbClr val="FF6600"/>
                      </a:solidFill>
                      <a:latin typeface="Arial"/>
                      <a:ea typeface="Arial"/>
                      <a:cs typeface="Arial"/>
                      <a:sym typeface="Arial"/>
                    </a:rPr>
                    <a:t>我</a:t>
                  </a:r>
                  <a:endParaRPr/>
                </a:p>
              </p:txBody>
            </p:sp>
            <p:sp>
              <p:nvSpPr>
                <p:cNvPr id="2882" name="Google Shape;2882;g382062e5864_0_2880"/>
                <p:cNvSpPr/>
                <p:nvPr/>
              </p:nvSpPr>
              <p:spPr>
                <a:xfrm>
                  <a:off x="7663532" y="1035409"/>
                  <a:ext cx="6354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4000" b="1">
                      <a:solidFill>
                        <a:srgbClr val="FF6600"/>
                      </a:solidFill>
                      <a:latin typeface="Arial"/>
                      <a:ea typeface="Arial"/>
                      <a:cs typeface="Arial"/>
                      <a:sym typeface="Arial"/>
                    </a:rPr>
                    <a:t>愛</a:t>
                  </a:r>
                  <a:endParaRPr/>
                </a:p>
              </p:txBody>
            </p:sp>
            <p:sp>
              <p:nvSpPr>
                <p:cNvPr id="2883" name="Google Shape;2883;g382062e5864_0_2880"/>
                <p:cNvSpPr/>
                <p:nvPr/>
              </p:nvSpPr>
              <p:spPr>
                <a:xfrm rot="483394">
                  <a:off x="8234177" y="1086324"/>
                  <a:ext cx="595073" cy="5847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a:solidFill>
                        <a:srgbClr val="FF6600"/>
                      </a:solidFill>
                      <a:latin typeface="Arial"/>
                      <a:ea typeface="Arial"/>
                      <a:cs typeface="Arial"/>
                      <a:sym typeface="Arial"/>
                    </a:rPr>
                    <a:t>你</a:t>
                  </a:r>
                  <a:endParaRPr/>
                </a:p>
              </p:txBody>
            </p:sp>
          </p:grpSp>
          <p:pic>
            <p:nvPicPr>
              <p:cNvPr id="2884" name="Google Shape;2884;g382062e5864_0_2880"/>
              <p:cNvPicPr preferRelativeResize="0"/>
              <p:nvPr/>
            </p:nvPicPr>
            <p:blipFill rotWithShape="1">
              <a:blip r:embed="rId8">
                <a:alphaModFix/>
              </a:blip>
              <a:srcRect l="53153" t="26281" r="25811" b="52121"/>
              <a:stretch/>
            </p:blipFill>
            <p:spPr>
              <a:xfrm>
                <a:off x="9151383" y="884745"/>
                <a:ext cx="404031" cy="584776"/>
              </a:xfrm>
              <a:prstGeom prst="rect">
                <a:avLst/>
              </a:prstGeom>
              <a:noFill/>
              <a:ln>
                <a:noFill/>
              </a:ln>
            </p:spPr>
          </p:pic>
        </p:grpSp>
        <p:sp>
          <p:nvSpPr>
            <p:cNvPr id="2885" name="Google Shape;2885;g382062e5864_0_2880"/>
            <p:cNvSpPr txBox="1"/>
            <p:nvPr/>
          </p:nvSpPr>
          <p:spPr>
            <a:xfrm>
              <a:off x="2699316" y="746760"/>
              <a:ext cx="4900800" cy="1367700"/>
            </a:xfrm>
            <a:prstGeom prst="rect">
              <a:avLst/>
            </a:prstGeom>
            <a:noFill/>
            <a:ln>
              <a:noFill/>
            </a:ln>
          </p:spPr>
          <p:txBody>
            <a:bodyPr spcFirstLastPara="1" wrap="square" lIns="36575" tIns="36575" rIns="36575" bIns="36575" anchor="t" anchorCtr="0">
              <a:noAutofit/>
            </a:bodyPr>
            <a:lstStyle/>
            <a:p>
              <a:pPr marL="0" marR="0" lvl="0" indent="0" algn="ctr" rtl="0">
                <a:spcBef>
                  <a:spcPts val="0"/>
                </a:spcBef>
                <a:spcAft>
                  <a:spcPts val="0"/>
                </a:spcAft>
                <a:buNone/>
              </a:pPr>
              <a:r>
                <a:rPr lang="zh-TW" sz="8000" b="1" i="0" u="none" strike="noStrike">
                  <a:solidFill>
                    <a:srgbClr val="FFFFFF"/>
                  </a:solidFill>
                  <a:latin typeface="Arial"/>
                  <a:ea typeface="Arial"/>
                  <a:cs typeface="Arial"/>
                  <a:sym typeface="Arial"/>
                </a:rPr>
                <a:t>師情話語</a:t>
              </a:r>
              <a:endParaRPr sz="1800" b="1" i="0" u="none" strike="noStrike">
                <a:solidFill>
                  <a:srgbClr val="FFFFFF"/>
                </a:solidFill>
                <a:latin typeface="Arial"/>
                <a:ea typeface="Arial"/>
                <a:cs typeface="Arial"/>
                <a:sym typeface="Arial"/>
              </a:endParaRPr>
            </a:p>
          </p:txBody>
        </p:sp>
      </p:grpSp>
      <p:sp>
        <p:nvSpPr>
          <p:cNvPr id="2886" name="Google Shape;2886;g382062e5864_0_2880"/>
          <p:cNvSpPr/>
          <p:nvPr/>
        </p:nvSpPr>
        <p:spPr>
          <a:xfrm>
            <a:off x="4110330" y="7011126"/>
            <a:ext cx="3000900" cy="461700"/>
          </a:xfrm>
          <a:prstGeom prst="rect">
            <a:avLst/>
          </a:prstGeom>
          <a:noFill/>
          <a:ln>
            <a:noFill/>
          </a:ln>
          <a:effectLst>
            <a:outerShdw blurRad="50800" sx="1000" sy="1000" algn="ctr" rotWithShape="0">
              <a:schemeClr val="lt1"/>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a:solidFill>
                  <a:srgbClr val="8D5E2F"/>
                </a:solidFill>
                <a:latin typeface="Arial"/>
                <a:ea typeface="Arial"/>
                <a:cs typeface="Arial"/>
                <a:sym typeface="Arial"/>
              </a:rPr>
              <a:t>輔導處邀您共襄盛舉</a:t>
            </a:r>
            <a:endParaRPr sz="2400">
              <a:solidFill>
                <a:srgbClr val="8D5E2F"/>
              </a:solidFill>
              <a:latin typeface="Calibri"/>
              <a:ea typeface="Calibri"/>
              <a:cs typeface="Calibri"/>
              <a:sym typeface="Calibri"/>
            </a:endParaRPr>
          </a:p>
        </p:txBody>
      </p:sp>
      <p:sp>
        <p:nvSpPr>
          <p:cNvPr id="2887" name="Google Shape;2887;g382062e5864_0_2880"/>
          <p:cNvSpPr/>
          <p:nvPr/>
        </p:nvSpPr>
        <p:spPr>
          <a:xfrm>
            <a:off x="591127" y="1904174"/>
            <a:ext cx="9009900" cy="4463400"/>
          </a:xfrm>
          <a:prstGeom prst="rect">
            <a:avLst/>
          </a:prstGeom>
          <a:blipFill rotWithShape="1">
            <a:blip r:embed="rId9">
              <a:alphaModFix amt="20000"/>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88" name="Google Shape;2888;g382062e5864_0_2880"/>
          <p:cNvSpPr txBox="1"/>
          <p:nvPr/>
        </p:nvSpPr>
        <p:spPr>
          <a:xfrm>
            <a:off x="1502084" y="2039058"/>
            <a:ext cx="1259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郭恩睿</a:t>
            </a:r>
            <a:endParaRPr/>
          </a:p>
        </p:txBody>
      </p:sp>
      <p:sp>
        <p:nvSpPr>
          <p:cNvPr id="2889" name="Google Shape;2889;g382062e5864_0_2880"/>
          <p:cNvSpPr txBox="1"/>
          <p:nvPr/>
        </p:nvSpPr>
        <p:spPr>
          <a:xfrm>
            <a:off x="2705664" y="2040269"/>
            <a:ext cx="72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想對</a:t>
            </a:r>
            <a:endParaRPr/>
          </a:p>
        </p:txBody>
      </p:sp>
      <p:sp>
        <p:nvSpPr>
          <p:cNvPr id="2890" name="Google Shape;2890;g382062e5864_0_2880"/>
          <p:cNvSpPr txBox="1"/>
          <p:nvPr/>
        </p:nvSpPr>
        <p:spPr>
          <a:xfrm>
            <a:off x="3521821" y="2043544"/>
            <a:ext cx="13320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黃耀輝</a:t>
            </a:r>
            <a:endParaRPr/>
          </a:p>
        </p:txBody>
      </p:sp>
      <p:sp>
        <p:nvSpPr>
          <p:cNvPr id="2891" name="Google Shape;2891;g382062e5864_0_2880"/>
          <p:cNvSpPr txBox="1"/>
          <p:nvPr/>
        </p:nvSpPr>
        <p:spPr>
          <a:xfrm>
            <a:off x="4803275" y="2056193"/>
            <a:ext cx="914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老師說</a:t>
            </a:r>
            <a:endParaRPr/>
          </a:p>
        </p:txBody>
      </p:sp>
      <p:sp>
        <p:nvSpPr>
          <p:cNvPr id="2892" name="Google Shape;2892;g382062e5864_0_2880"/>
          <p:cNvSpPr txBox="1"/>
          <p:nvPr/>
        </p:nvSpPr>
        <p:spPr>
          <a:xfrm>
            <a:off x="807376" y="2674375"/>
            <a:ext cx="7211400" cy="22626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zh-TW" sz="4700">
                <a:solidFill>
                  <a:schemeClr val="dk1"/>
                </a:solidFill>
                <a:latin typeface="DFKai-SB"/>
                <a:ea typeface="DFKai-SB"/>
                <a:cs typeface="DFKai-SB"/>
                <a:sym typeface="DFKai-SB"/>
              </a:rPr>
              <a:t>謝謝耀輝無微不至的照顧跟教導，希望您身體健康，肌肉發達</a:t>
            </a:r>
            <a:endParaRPr sz="4300">
              <a:solidFill>
                <a:schemeClr val="dk1"/>
              </a:solidFill>
              <a:latin typeface="DFKai-SB"/>
              <a:ea typeface="DFKai-SB"/>
              <a:cs typeface="DFKai-SB"/>
              <a:sym typeface="DFKai-SB"/>
            </a:endParaRPr>
          </a:p>
        </p:txBody>
      </p:sp>
      <p:sp>
        <p:nvSpPr>
          <p:cNvPr id="2893" name="Google Shape;2893;g382062e5864_0_2880"/>
          <p:cNvSpPr txBox="1"/>
          <p:nvPr/>
        </p:nvSpPr>
        <p:spPr>
          <a:xfrm>
            <a:off x="807369" y="2056193"/>
            <a:ext cx="755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Calibri"/>
                <a:ea typeface="Calibri"/>
                <a:cs typeface="Calibri"/>
                <a:sym typeface="Calibri"/>
              </a:rPr>
              <a:t>910</a:t>
            </a:r>
            <a:endParaRPr/>
          </a:p>
        </p:txBody>
      </p:sp>
      <p:pic>
        <p:nvPicPr>
          <p:cNvPr id="2894" name="Google Shape;2894;g382062e5864_0_2880"/>
          <p:cNvPicPr preferRelativeResize="0"/>
          <p:nvPr/>
        </p:nvPicPr>
        <p:blipFill rotWithShape="1">
          <a:blip r:embed="rId10">
            <a:alphaModFix/>
          </a:blip>
          <a:srcRect/>
          <a:stretch/>
        </p:blipFill>
        <p:spPr>
          <a:xfrm>
            <a:off x="6873232" y="3996720"/>
            <a:ext cx="3048006" cy="304800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2898"/>
        <p:cNvGrpSpPr/>
        <p:nvPr/>
      </p:nvGrpSpPr>
      <p:grpSpPr>
        <a:xfrm>
          <a:off x="0" y="0"/>
          <a:ext cx="0" cy="0"/>
          <a:chOff x="0" y="0"/>
          <a:chExt cx="0" cy="0"/>
        </a:xfrm>
      </p:grpSpPr>
      <p:pic>
        <p:nvPicPr>
          <p:cNvPr id="2899" name="Google Shape;2899;g382062e5864_0_1816" descr="未命名設計 (1)"/>
          <p:cNvPicPr preferRelativeResize="0"/>
          <p:nvPr/>
        </p:nvPicPr>
        <p:blipFill rotWithShape="1">
          <a:blip r:embed="rId3">
            <a:alphaModFix/>
          </a:blip>
          <a:srcRect r="55656" b="82022"/>
          <a:stretch/>
        </p:blipFill>
        <p:spPr>
          <a:xfrm rot="5400000">
            <a:off x="8056536" y="716276"/>
            <a:ext cx="3351558" cy="1922175"/>
          </a:xfrm>
          <a:prstGeom prst="rect">
            <a:avLst/>
          </a:prstGeom>
          <a:noFill/>
          <a:ln>
            <a:noFill/>
          </a:ln>
        </p:spPr>
      </p:pic>
      <p:pic>
        <p:nvPicPr>
          <p:cNvPr id="2900" name="Google Shape;2900;g382062e5864_0_1816" descr="未命名設計 (1)"/>
          <p:cNvPicPr preferRelativeResize="0"/>
          <p:nvPr/>
        </p:nvPicPr>
        <p:blipFill rotWithShape="1">
          <a:blip r:embed="rId4">
            <a:alphaModFix/>
          </a:blip>
          <a:srcRect t="21778" r="85905" b="51350"/>
          <a:stretch/>
        </p:blipFill>
        <p:spPr>
          <a:xfrm rot="5400000">
            <a:off x="7313070" y="-902308"/>
            <a:ext cx="1065214" cy="2872999"/>
          </a:xfrm>
          <a:prstGeom prst="rect">
            <a:avLst/>
          </a:prstGeom>
          <a:noFill/>
          <a:ln>
            <a:noFill/>
          </a:ln>
        </p:spPr>
      </p:pic>
      <p:pic>
        <p:nvPicPr>
          <p:cNvPr id="2901" name="Google Shape;2901;g382062e5864_0_1816" descr="未命名設計 (1)"/>
          <p:cNvPicPr preferRelativeResize="0"/>
          <p:nvPr/>
        </p:nvPicPr>
        <p:blipFill rotWithShape="1">
          <a:blip r:embed="rId5">
            <a:alphaModFix/>
          </a:blip>
          <a:srcRect t="65462" r="76096"/>
          <a:stretch/>
        </p:blipFill>
        <p:spPr>
          <a:xfrm rot="5400000">
            <a:off x="938098" y="-934920"/>
            <a:ext cx="1793877" cy="3666893"/>
          </a:xfrm>
          <a:prstGeom prst="rect">
            <a:avLst/>
          </a:prstGeom>
          <a:noFill/>
          <a:ln>
            <a:noFill/>
          </a:ln>
        </p:spPr>
      </p:pic>
      <p:pic>
        <p:nvPicPr>
          <p:cNvPr id="2902" name="Google Shape;2902;g382062e5864_0_1816" descr="未命名設計 (1)"/>
          <p:cNvPicPr preferRelativeResize="0"/>
          <p:nvPr/>
        </p:nvPicPr>
        <p:blipFill rotWithShape="1">
          <a:blip r:embed="rId5">
            <a:alphaModFix/>
          </a:blip>
          <a:srcRect l="56531" b="77862"/>
          <a:stretch/>
        </p:blipFill>
        <p:spPr>
          <a:xfrm rot="5400000">
            <a:off x="7867303" y="4733578"/>
            <a:ext cx="3285352" cy="2366847"/>
          </a:xfrm>
          <a:prstGeom prst="rect">
            <a:avLst/>
          </a:prstGeom>
          <a:noFill/>
          <a:ln>
            <a:noFill/>
          </a:ln>
        </p:spPr>
      </p:pic>
      <p:pic>
        <p:nvPicPr>
          <p:cNvPr id="2903" name="Google Shape;2903;g382062e5864_0_1816" descr="未命名設計 (1)"/>
          <p:cNvPicPr preferRelativeResize="0"/>
          <p:nvPr/>
        </p:nvPicPr>
        <p:blipFill rotWithShape="1">
          <a:blip r:embed="rId5">
            <a:alphaModFix/>
          </a:blip>
          <a:srcRect l="76656" t="24451" b="49074"/>
          <a:stretch/>
        </p:blipFill>
        <p:spPr>
          <a:xfrm rot="5400000">
            <a:off x="3496961" y="5262256"/>
            <a:ext cx="1764284" cy="2830552"/>
          </a:xfrm>
          <a:prstGeom prst="rect">
            <a:avLst/>
          </a:prstGeom>
          <a:noFill/>
          <a:ln>
            <a:noFill/>
          </a:ln>
        </p:spPr>
      </p:pic>
      <p:pic>
        <p:nvPicPr>
          <p:cNvPr id="2904" name="Google Shape;2904;g382062e5864_0_1816" descr="未命名設計 (1)"/>
          <p:cNvPicPr preferRelativeResize="0"/>
          <p:nvPr/>
        </p:nvPicPr>
        <p:blipFill rotWithShape="1">
          <a:blip r:embed="rId5">
            <a:alphaModFix/>
          </a:blip>
          <a:srcRect l="76656" t="74917" b="-169"/>
          <a:stretch/>
        </p:blipFill>
        <p:spPr>
          <a:xfrm rot="5400000">
            <a:off x="447382" y="5342740"/>
            <a:ext cx="1764284" cy="2699792"/>
          </a:xfrm>
          <a:prstGeom prst="rect">
            <a:avLst/>
          </a:prstGeom>
          <a:noFill/>
          <a:ln>
            <a:noFill/>
          </a:ln>
        </p:spPr>
      </p:pic>
      <p:sp>
        <p:nvSpPr>
          <p:cNvPr id="2905" name="Google Shape;2905;g382062e5864_0_1816"/>
          <p:cNvSpPr/>
          <p:nvPr/>
        </p:nvSpPr>
        <p:spPr>
          <a:xfrm>
            <a:off x="772459" y="184093"/>
            <a:ext cx="52821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a:solidFill>
                  <a:srgbClr val="548135"/>
                </a:solidFill>
                <a:latin typeface="Arial"/>
                <a:ea typeface="Arial"/>
                <a:cs typeface="Arial"/>
                <a:sym typeface="Arial"/>
              </a:rPr>
              <a:t>國風國中 11</a:t>
            </a:r>
            <a:r>
              <a:rPr lang="zh-TW" sz="2400">
                <a:solidFill>
                  <a:srgbClr val="548135"/>
                </a:solidFill>
              </a:rPr>
              <a:t>4</a:t>
            </a:r>
            <a:r>
              <a:rPr lang="zh-TW" sz="2400">
                <a:solidFill>
                  <a:srgbClr val="548135"/>
                </a:solidFill>
                <a:latin typeface="Arial"/>
                <a:ea typeface="Arial"/>
                <a:cs typeface="Arial"/>
                <a:sym typeface="Arial"/>
              </a:rPr>
              <a:t>學年度 教師節感恩活動 </a:t>
            </a:r>
            <a:endParaRPr sz="2400">
              <a:solidFill>
                <a:srgbClr val="548135"/>
              </a:solidFill>
              <a:latin typeface="Arial"/>
              <a:ea typeface="Arial"/>
              <a:cs typeface="Arial"/>
              <a:sym typeface="Arial"/>
            </a:endParaRPr>
          </a:p>
        </p:txBody>
      </p:sp>
      <p:pic>
        <p:nvPicPr>
          <p:cNvPr id="2906" name="Google Shape;2906;g382062e5864_0_1816"/>
          <p:cNvPicPr preferRelativeResize="0"/>
          <p:nvPr/>
        </p:nvPicPr>
        <p:blipFill rotWithShape="1">
          <a:blip r:embed="rId6">
            <a:alphaModFix/>
          </a:blip>
          <a:srcRect/>
          <a:stretch/>
        </p:blipFill>
        <p:spPr>
          <a:xfrm>
            <a:off x="138184" y="46804"/>
            <a:ext cx="634275" cy="634275"/>
          </a:xfrm>
          <a:prstGeom prst="rect">
            <a:avLst/>
          </a:prstGeom>
          <a:noFill/>
          <a:ln>
            <a:noFill/>
          </a:ln>
        </p:spPr>
      </p:pic>
      <p:grpSp>
        <p:nvGrpSpPr>
          <p:cNvPr id="2907" name="Google Shape;2907;g382062e5864_0_1816"/>
          <p:cNvGrpSpPr/>
          <p:nvPr/>
        </p:nvGrpSpPr>
        <p:grpSpPr>
          <a:xfrm>
            <a:off x="2699316" y="-113772"/>
            <a:ext cx="7543462" cy="2273808"/>
            <a:chOff x="2699316" y="-113772"/>
            <a:chExt cx="7543462" cy="2273808"/>
          </a:xfrm>
        </p:grpSpPr>
        <p:grpSp>
          <p:nvGrpSpPr>
            <p:cNvPr id="2908" name="Google Shape;2908;g382062e5864_0_1816"/>
            <p:cNvGrpSpPr/>
            <p:nvPr/>
          </p:nvGrpSpPr>
          <p:grpSpPr>
            <a:xfrm>
              <a:off x="6915981" y="-113772"/>
              <a:ext cx="3326797" cy="2273808"/>
              <a:chOff x="6518494" y="19393"/>
              <a:chExt cx="3326797" cy="2273808"/>
            </a:xfrm>
          </p:grpSpPr>
          <p:pic>
            <p:nvPicPr>
              <p:cNvPr id="2909" name="Google Shape;2909;g382062e5864_0_1816"/>
              <p:cNvPicPr preferRelativeResize="0"/>
              <p:nvPr/>
            </p:nvPicPr>
            <p:blipFill rotWithShape="1">
              <a:blip r:embed="rId7">
                <a:alphaModFix/>
              </a:blip>
              <a:srcRect l="21338" t="2950" r="54525" b="67453"/>
              <a:stretch/>
            </p:blipFill>
            <p:spPr>
              <a:xfrm rot="-470706">
                <a:off x="6631473" y="222277"/>
                <a:ext cx="3100840" cy="1868041"/>
              </a:xfrm>
              <a:prstGeom prst="rect">
                <a:avLst/>
              </a:prstGeom>
              <a:noFill/>
              <a:ln>
                <a:noFill/>
              </a:ln>
            </p:spPr>
          </p:pic>
          <p:grpSp>
            <p:nvGrpSpPr>
              <p:cNvPr id="2910" name="Google Shape;2910;g382062e5864_0_1816"/>
              <p:cNvGrpSpPr/>
              <p:nvPr/>
            </p:nvGrpSpPr>
            <p:grpSpPr>
              <a:xfrm>
                <a:off x="7158974" y="592357"/>
                <a:ext cx="2324700" cy="1241888"/>
                <a:chOff x="6822758" y="501521"/>
                <a:chExt cx="2324700" cy="1241888"/>
              </a:xfrm>
            </p:grpSpPr>
            <p:sp>
              <p:nvSpPr>
                <p:cNvPr id="2911" name="Google Shape;2911;g382062e5864_0_1816"/>
                <p:cNvSpPr txBox="1"/>
                <p:nvPr/>
              </p:nvSpPr>
              <p:spPr>
                <a:xfrm>
                  <a:off x="6822758" y="501521"/>
                  <a:ext cx="23247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a:solidFill>
                        <a:srgbClr val="FF6600"/>
                      </a:solidFill>
                      <a:latin typeface="Arial"/>
                      <a:ea typeface="Arial"/>
                      <a:cs typeface="Arial"/>
                      <a:sym typeface="Arial"/>
                    </a:rPr>
                    <a:t>大聲說出</a:t>
                  </a:r>
                  <a:endParaRPr sz="3200" b="1">
                    <a:solidFill>
                      <a:srgbClr val="FF6600"/>
                    </a:solidFill>
                    <a:latin typeface="Arial"/>
                    <a:ea typeface="Arial"/>
                    <a:cs typeface="Arial"/>
                    <a:sym typeface="Arial"/>
                  </a:endParaRPr>
                </a:p>
              </p:txBody>
            </p:sp>
            <p:sp>
              <p:nvSpPr>
                <p:cNvPr id="2912" name="Google Shape;2912;g382062e5864_0_1816"/>
                <p:cNvSpPr/>
                <p:nvPr/>
              </p:nvSpPr>
              <p:spPr>
                <a:xfrm rot="-654668">
                  <a:off x="7094274" y="1102348"/>
                  <a:ext cx="633961" cy="5847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a:solidFill>
                        <a:srgbClr val="FF6600"/>
                      </a:solidFill>
                      <a:latin typeface="Arial"/>
                      <a:ea typeface="Arial"/>
                      <a:cs typeface="Arial"/>
                      <a:sym typeface="Arial"/>
                    </a:rPr>
                    <a:t>我</a:t>
                  </a:r>
                  <a:endParaRPr/>
                </a:p>
              </p:txBody>
            </p:sp>
            <p:sp>
              <p:nvSpPr>
                <p:cNvPr id="2913" name="Google Shape;2913;g382062e5864_0_1816"/>
                <p:cNvSpPr/>
                <p:nvPr/>
              </p:nvSpPr>
              <p:spPr>
                <a:xfrm>
                  <a:off x="7663532" y="1035409"/>
                  <a:ext cx="6354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4000" b="1">
                      <a:solidFill>
                        <a:srgbClr val="FF6600"/>
                      </a:solidFill>
                      <a:latin typeface="Arial"/>
                      <a:ea typeface="Arial"/>
                      <a:cs typeface="Arial"/>
                      <a:sym typeface="Arial"/>
                    </a:rPr>
                    <a:t>愛</a:t>
                  </a:r>
                  <a:endParaRPr/>
                </a:p>
              </p:txBody>
            </p:sp>
            <p:sp>
              <p:nvSpPr>
                <p:cNvPr id="2914" name="Google Shape;2914;g382062e5864_0_1816"/>
                <p:cNvSpPr/>
                <p:nvPr/>
              </p:nvSpPr>
              <p:spPr>
                <a:xfrm rot="483394">
                  <a:off x="8234177" y="1086324"/>
                  <a:ext cx="595073" cy="5847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a:solidFill>
                        <a:srgbClr val="FF6600"/>
                      </a:solidFill>
                      <a:latin typeface="Arial"/>
                      <a:ea typeface="Arial"/>
                      <a:cs typeface="Arial"/>
                      <a:sym typeface="Arial"/>
                    </a:rPr>
                    <a:t>你</a:t>
                  </a:r>
                  <a:endParaRPr/>
                </a:p>
              </p:txBody>
            </p:sp>
          </p:grpSp>
          <p:pic>
            <p:nvPicPr>
              <p:cNvPr id="2915" name="Google Shape;2915;g382062e5864_0_1816"/>
              <p:cNvPicPr preferRelativeResize="0"/>
              <p:nvPr/>
            </p:nvPicPr>
            <p:blipFill rotWithShape="1">
              <a:blip r:embed="rId8">
                <a:alphaModFix/>
              </a:blip>
              <a:srcRect l="53153" t="26281" r="25811" b="52121"/>
              <a:stretch/>
            </p:blipFill>
            <p:spPr>
              <a:xfrm>
                <a:off x="9151383" y="884745"/>
                <a:ext cx="404031" cy="584776"/>
              </a:xfrm>
              <a:prstGeom prst="rect">
                <a:avLst/>
              </a:prstGeom>
              <a:noFill/>
              <a:ln>
                <a:noFill/>
              </a:ln>
            </p:spPr>
          </p:pic>
        </p:grpSp>
        <p:sp>
          <p:nvSpPr>
            <p:cNvPr id="2916" name="Google Shape;2916;g382062e5864_0_1816"/>
            <p:cNvSpPr txBox="1"/>
            <p:nvPr/>
          </p:nvSpPr>
          <p:spPr>
            <a:xfrm>
              <a:off x="2699316" y="746760"/>
              <a:ext cx="4900800" cy="1367700"/>
            </a:xfrm>
            <a:prstGeom prst="rect">
              <a:avLst/>
            </a:prstGeom>
            <a:noFill/>
            <a:ln>
              <a:noFill/>
            </a:ln>
          </p:spPr>
          <p:txBody>
            <a:bodyPr spcFirstLastPara="1" wrap="square" lIns="36575" tIns="36575" rIns="36575" bIns="36575" anchor="t" anchorCtr="0">
              <a:noAutofit/>
            </a:bodyPr>
            <a:lstStyle/>
            <a:p>
              <a:pPr marL="0" marR="0" lvl="0" indent="0" algn="ctr" rtl="0">
                <a:spcBef>
                  <a:spcPts val="0"/>
                </a:spcBef>
                <a:spcAft>
                  <a:spcPts val="0"/>
                </a:spcAft>
                <a:buNone/>
              </a:pPr>
              <a:r>
                <a:rPr lang="zh-TW" sz="8000" b="1" i="0" u="none" strike="noStrike">
                  <a:solidFill>
                    <a:srgbClr val="FFFFFF"/>
                  </a:solidFill>
                  <a:latin typeface="Arial"/>
                  <a:ea typeface="Arial"/>
                  <a:cs typeface="Arial"/>
                  <a:sym typeface="Arial"/>
                </a:rPr>
                <a:t>師情話語</a:t>
              </a:r>
              <a:endParaRPr sz="1800" b="1" i="0" u="none" strike="noStrike">
                <a:solidFill>
                  <a:srgbClr val="FFFFFF"/>
                </a:solidFill>
                <a:latin typeface="Arial"/>
                <a:ea typeface="Arial"/>
                <a:cs typeface="Arial"/>
                <a:sym typeface="Arial"/>
              </a:endParaRPr>
            </a:p>
          </p:txBody>
        </p:sp>
      </p:grpSp>
      <p:sp>
        <p:nvSpPr>
          <p:cNvPr id="2917" name="Google Shape;2917;g382062e5864_0_1816"/>
          <p:cNvSpPr/>
          <p:nvPr/>
        </p:nvSpPr>
        <p:spPr>
          <a:xfrm>
            <a:off x="4110330" y="7011126"/>
            <a:ext cx="3000900" cy="461700"/>
          </a:xfrm>
          <a:prstGeom prst="rect">
            <a:avLst/>
          </a:prstGeom>
          <a:noFill/>
          <a:ln>
            <a:noFill/>
          </a:ln>
          <a:effectLst>
            <a:outerShdw blurRad="50800" sx="1000" sy="1000" algn="ctr" rotWithShape="0">
              <a:schemeClr val="lt1"/>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a:solidFill>
                  <a:srgbClr val="8D5E2F"/>
                </a:solidFill>
                <a:latin typeface="Arial"/>
                <a:ea typeface="Arial"/>
                <a:cs typeface="Arial"/>
                <a:sym typeface="Arial"/>
              </a:rPr>
              <a:t>輔導處邀您共襄盛舉</a:t>
            </a:r>
            <a:endParaRPr sz="2400">
              <a:solidFill>
                <a:srgbClr val="8D5E2F"/>
              </a:solidFill>
              <a:latin typeface="Calibri"/>
              <a:ea typeface="Calibri"/>
              <a:cs typeface="Calibri"/>
              <a:sym typeface="Calibri"/>
            </a:endParaRPr>
          </a:p>
        </p:txBody>
      </p:sp>
      <p:sp>
        <p:nvSpPr>
          <p:cNvPr id="2918" name="Google Shape;2918;g382062e5864_0_1816"/>
          <p:cNvSpPr/>
          <p:nvPr/>
        </p:nvSpPr>
        <p:spPr>
          <a:xfrm>
            <a:off x="591127" y="1904174"/>
            <a:ext cx="9009900" cy="4463400"/>
          </a:xfrm>
          <a:prstGeom prst="rect">
            <a:avLst/>
          </a:prstGeom>
          <a:blipFill rotWithShape="1">
            <a:blip r:embed="rId9">
              <a:alphaModFix amt="20000"/>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19" name="Google Shape;2919;g382062e5864_0_1816"/>
          <p:cNvSpPr txBox="1"/>
          <p:nvPr/>
        </p:nvSpPr>
        <p:spPr>
          <a:xfrm>
            <a:off x="1502084" y="2039058"/>
            <a:ext cx="1259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張致岑</a:t>
            </a:r>
            <a:endParaRPr/>
          </a:p>
        </p:txBody>
      </p:sp>
      <p:sp>
        <p:nvSpPr>
          <p:cNvPr id="2920" name="Google Shape;2920;g382062e5864_0_1816"/>
          <p:cNvSpPr txBox="1"/>
          <p:nvPr/>
        </p:nvSpPr>
        <p:spPr>
          <a:xfrm>
            <a:off x="2705664" y="2040269"/>
            <a:ext cx="72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想對</a:t>
            </a:r>
            <a:endParaRPr/>
          </a:p>
        </p:txBody>
      </p:sp>
      <p:sp>
        <p:nvSpPr>
          <p:cNvPr id="2921" name="Google Shape;2921;g382062e5864_0_1816"/>
          <p:cNvSpPr txBox="1"/>
          <p:nvPr/>
        </p:nvSpPr>
        <p:spPr>
          <a:xfrm>
            <a:off x="3521821" y="2043544"/>
            <a:ext cx="13320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郭民靖</a:t>
            </a:r>
            <a:endParaRPr/>
          </a:p>
        </p:txBody>
      </p:sp>
      <p:sp>
        <p:nvSpPr>
          <p:cNvPr id="2922" name="Google Shape;2922;g382062e5864_0_1816"/>
          <p:cNvSpPr txBox="1"/>
          <p:nvPr/>
        </p:nvSpPr>
        <p:spPr>
          <a:xfrm>
            <a:off x="4803275" y="2056193"/>
            <a:ext cx="914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老師說</a:t>
            </a:r>
            <a:endParaRPr/>
          </a:p>
        </p:txBody>
      </p:sp>
      <p:sp>
        <p:nvSpPr>
          <p:cNvPr id="2923" name="Google Shape;2923;g382062e5864_0_1816"/>
          <p:cNvSpPr txBox="1"/>
          <p:nvPr/>
        </p:nvSpPr>
        <p:spPr>
          <a:xfrm>
            <a:off x="807376" y="2674375"/>
            <a:ext cx="7211400" cy="49563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zh-TW" sz="3600">
                <a:solidFill>
                  <a:schemeClr val="dk1"/>
                </a:solidFill>
                <a:latin typeface="DFKai-SB"/>
                <a:ea typeface="DFKai-SB"/>
                <a:cs typeface="DFKai-SB"/>
                <a:sym typeface="DFKai-SB"/>
              </a:rPr>
              <a:t>我想感謝郭民靖老師,他在上課時會講一些有趣的事,所以我非常上喜歡老師上的課。</a:t>
            </a:r>
            <a:endParaRPr sz="36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36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36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36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36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3200">
              <a:solidFill>
                <a:schemeClr val="dk1"/>
              </a:solidFill>
              <a:latin typeface="DFKai-SB"/>
              <a:ea typeface="DFKai-SB"/>
              <a:cs typeface="DFKai-SB"/>
              <a:sym typeface="DFKai-SB"/>
            </a:endParaRPr>
          </a:p>
          <a:p>
            <a:pPr marL="0" lvl="0" indent="0" algn="l" rtl="0">
              <a:spcBef>
                <a:spcPts val="0"/>
              </a:spcBef>
              <a:spcAft>
                <a:spcPts val="0"/>
              </a:spcAft>
              <a:buNone/>
            </a:pPr>
            <a:endParaRPr sz="3200">
              <a:solidFill>
                <a:schemeClr val="dk1"/>
              </a:solidFill>
              <a:latin typeface="DFKai-SB"/>
              <a:ea typeface="DFKai-SB"/>
              <a:cs typeface="DFKai-SB"/>
              <a:sym typeface="DFKai-SB"/>
            </a:endParaRPr>
          </a:p>
        </p:txBody>
      </p:sp>
      <p:sp>
        <p:nvSpPr>
          <p:cNvPr id="2924" name="Google Shape;2924;g382062e5864_0_1816"/>
          <p:cNvSpPr txBox="1"/>
          <p:nvPr/>
        </p:nvSpPr>
        <p:spPr>
          <a:xfrm>
            <a:off x="807369" y="2056193"/>
            <a:ext cx="755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Calibri"/>
                <a:ea typeface="Calibri"/>
                <a:cs typeface="Calibri"/>
                <a:sym typeface="Calibri"/>
              </a:rPr>
              <a:t>909</a:t>
            </a:r>
            <a:endParaRPr/>
          </a:p>
        </p:txBody>
      </p:sp>
      <p:pic>
        <p:nvPicPr>
          <p:cNvPr id="2925" name="Google Shape;2925;g382062e5864_0_1816"/>
          <p:cNvPicPr preferRelativeResize="0"/>
          <p:nvPr/>
        </p:nvPicPr>
        <p:blipFill rotWithShape="1">
          <a:blip r:embed="rId10">
            <a:alphaModFix/>
          </a:blip>
          <a:srcRect/>
          <a:stretch/>
        </p:blipFill>
        <p:spPr>
          <a:xfrm>
            <a:off x="6873232" y="3996720"/>
            <a:ext cx="3048006" cy="304800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2929"/>
        <p:cNvGrpSpPr/>
        <p:nvPr/>
      </p:nvGrpSpPr>
      <p:grpSpPr>
        <a:xfrm>
          <a:off x="0" y="0"/>
          <a:ext cx="0" cy="0"/>
          <a:chOff x="0" y="0"/>
          <a:chExt cx="0" cy="0"/>
        </a:xfrm>
      </p:grpSpPr>
      <p:pic>
        <p:nvPicPr>
          <p:cNvPr id="2930" name="Google Shape;2930;g382062e5864_0_2913" descr="未命名設計 (1)"/>
          <p:cNvPicPr preferRelativeResize="0"/>
          <p:nvPr/>
        </p:nvPicPr>
        <p:blipFill rotWithShape="1">
          <a:blip r:embed="rId3">
            <a:alphaModFix/>
          </a:blip>
          <a:srcRect r="55656" b="82022"/>
          <a:stretch/>
        </p:blipFill>
        <p:spPr>
          <a:xfrm rot="5400000">
            <a:off x="8056536" y="716276"/>
            <a:ext cx="3351558" cy="1922175"/>
          </a:xfrm>
          <a:prstGeom prst="rect">
            <a:avLst/>
          </a:prstGeom>
          <a:noFill/>
          <a:ln>
            <a:noFill/>
          </a:ln>
        </p:spPr>
      </p:pic>
      <p:pic>
        <p:nvPicPr>
          <p:cNvPr id="2931" name="Google Shape;2931;g382062e5864_0_2913" descr="未命名設計 (1)"/>
          <p:cNvPicPr preferRelativeResize="0"/>
          <p:nvPr/>
        </p:nvPicPr>
        <p:blipFill rotWithShape="1">
          <a:blip r:embed="rId4">
            <a:alphaModFix/>
          </a:blip>
          <a:srcRect t="21778" r="85905" b="51350"/>
          <a:stretch/>
        </p:blipFill>
        <p:spPr>
          <a:xfrm rot="5400000">
            <a:off x="7313070" y="-902308"/>
            <a:ext cx="1065214" cy="2872999"/>
          </a:xfrm>
          <a:prstGeom prst="rect">
            <a:avLst/>
          </a:prstGeom>
          <a:noFill/>
          <a:ln>
            <a:noFill/>
          </a:ln>
        </p:spPr>
      </p:pic>
      <p:pic>
        <p:nvPicPr>
          <p:cNvPr id="2932" name="Google Shape;2932;g382062e5864_0_2913" descr="未命名設計 (1)"/>
          <p:cNvPicPr preferRelativeResize="0"/>
          <p:nvPr/>
        </p:nvPicPr>
        <p:blipFill rotWithShape="1">
          <a:blip r:embed="rId5">
            <a:alphaModFix/>
          </a:blip>
          <a:srcRect t="65462" r="76096"/>
          <a:stretch/>
        </p:blipFill>
        <p:spPr>
          <a:xfrm rot="5400000">
            <a:off x="938098" y="-934920"/>
            <a:ext cx="1793877" cy="3666893"/>
          </a:xfrm>
          <a:prstGeom prst="rect">
            <a:avLst/>
          </a:prstGeom>
          <a:noFill/>
          <a:ln>
            <a:noFill/>
          </a:ln>
        </p:spPr>
      </p:pic>
      <p:pic>
        <p:nvPicPr>
          <p:cNvPr id="2933" name="Google Shape;2933;g382062e5864_0_2913" descr="未命名設計 (1)"/>
          <p:cNvPicPr preferRelativeResize="0"/>
          <p:nvPr/>
        </p:nvPicPr>
        <p:blipFill rotWithShape="1">
          <a:blip r:embed="rId5">
            <a:alphaModFix/>
          </a:blip>
          <a:srcRect l="56531" b="77862"/>
          <a:stretch/>
        </p:blipFill>
        <p:spPr>
          <a:xfrm rot="5400000">
            <a:off x="7867303" y="4733578"/>
            <a:ext cx="3285352" cy="2366847"/>
          </a:xfrm>
          <a:prstGeom prst="rect">
            <a:avLst/>
          </a:prstGeom>
          <a:noFill/>
          <a:ln>
            <a:noFill/>
          </a:ln>
        </p:spPr>
      </p:pic>
      <p:pic>
        <p:nvPicPr>
          <p:cNvPr id="2934" name="Google Shape;2934;g382062e5864_0_2913" descr="未命名設計 (1)"/>
          <p:cNvPicPr preferRelativeResize="0"/>
          <p:nvPr/>
        </p:nvPicPr>
        <p:blipFill rotWithShape="1">
          <a:blip r:embed="rId5">
            <a:alphaModFix/>
          </a:blip>
          <a:srcRect l="76656" t="24451" b="49074"/>
          <a:stretch/>
        </p:blipFill>
        <p:spPr>
          <a:xfrm rot="5400000">
            <a:off x="3496961" y="5262256"/>
            <a:ext cx="1764284" cy="2830552"/>
          </a:xfrm>
          <a:prstGeom prst="rect">
            <a:avLst/>
          </a:prstGeom>
          <a:noFill/>
          <a:ln>
            <a:noFill/>
          </a:ln>
        </p:spPr>
      </p:pic>
      <p:pic>
        <p:nvPicPr>
          <p:cNvPr id="2935" name="Google Shape;2935;g382062e5864_0_2913" descr="未命名設計 (1)"/>
          <p:cNvPicPr preferRelativeResize="0"/>
          <p:nvPr/>
        </p:nvPicPr>
        <p:blipFill rotWithShape="1">
          <a:blip r:embed="rId5">
            <a:alphaModFix/>
          </a:blip>
          <a:srcRect l="76656" t="74917" b="-169"/>
          <a:stretch/>
        </p:blipFill>
        <p:spPr>
          <a:xfrm rot="5400000">
            <a:off x="447382" y="5342740"/>
            <a:ext cx="1764284" cy="2699792"/>
          </a:xfrm>
          <a:prstGeom prst="rect">
            <a:avLst/>
          </a:prstGeom>
          <a:noFill/>
          <a:ln>
            <a:noFill/>
          </a:ln>
        </p:spPr>
      </p:pic>
      <p:sp>
        <p:nvSpPr>
          <p:cNvPr id="2936" name="Google Shape;2936;g382062e5864_0_2913"/>
          <p:cNvSpPr/>
          <p:nvPr/>
        </p:nvSpPr>
        <p:spPr>
          <a:xfrm>
            <a:off x="772459" y="184093"/>
            <a:ext cx="52821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a:solidFill>
                  <a:srgbClr val="548135"/>
                </a:solidFill>
                <a:latin typeface="Arial"/>
                <a:ea typeface="Arial"/>
                <a:cs typeface="Arial"/>
                <a:sym typeface="Arial"/>
              </a:rPr>
              <a:t>國風國中 11</a:t>
            </a:r>
            <a:r>
              <a:rPr lang="zh-TW" sz="2400">
                <a:solidFill>
                  <a:srgbClr val="548135"/>
                </a:solidFill>
              </a:rPr>
              <a:t>4</a:t>
            </a:r>
            <a:r>
              <a:rPr lang="zh-TW" sz="2400">
                <a:solidFill>
                  <a:srgbClr val="548135"/>
                </a:solidFill>
                <a:latin typeface="Arial"/>
                <a:ea typeface="Arial"/>
                <a:cs typeface="Arial"/>
                <a:sym typeface="Arial"/>
              </a:rPr>
              <a:t>學年度 教師節感恩活動 </a:t>
            </a:r>
            <a:endParaRPr sz="2400">
              <a:solidFill>
                <a:srgbClr val="548135"/>
              </a:solidFill>
              <a:latin typeface="Arial"/>
              <a:ea typeface="Arial"/>
              <a:cs typeface="Arial"/>
              <a:sym typeface="Arial"/>
            </a:endParaRPr>
          </a:p>
        </p:txBody>
      </p:sp>
      <p:pic>
        <p:nvPicPr>
          <p:cNvPr id="2937" name="Google Shape;2937;g382062e5864_0_2913"/>
          <p:cNvPicPr preferRelativeResize="0"/>
          <p:nvPr/>
        </p:nvPicPr>
        <p:blipFill rotWithShape="1">
          <a:blip r:embed="rId6">
            <a:alphaModFix/>
          </a:blip>
          <a:srcRect/>
          <a:stretch/>
        </p:blipFill>
        <p:spPr>
          <a:xfrm>
            <a:off x="138184" y="46804"/>
            <a:ext cx="634275" cy="634275"/>
          </a:xfrm>
          <a:prstGeom prst="rect">
            <a:avLst/>
          </a:prstGeom>
          <a:noFill/>
          <a:ln>
            <a:noFill/>
          </a:ln>
        </p:spPr>
      </p:pic>
      <p:grpSp>
        <p:nvGrpSpPr>
          <p:cNvPr id="2938" name="Google Shape;2938;g382062e5864_0_2913"/>
          <p:cNvGrpSpPr/>
          <p:nvPr/>
        </p:nvGrpSpPr>
        <p:grpSpPr>
          <a:xfrm>
            <a:off x="2699316" y="-113772"/>
            <a:ext cx="7543462" cy="2273808"/>
            <a:chOff x="2699316" y="-113772"/>
            <a:chExt cx="7543462" cy="2273808"/>
          </a:xfrm>
        </p:grpSpPr>
        <p:grpSp>
          <p:nvGrpSpPr>
            <p:cNvPr id="2939" name="Google Shape;2939;g382062e5864_0_2913"/>
            <p:cNvGrpSpPr/>
            <p:nvPr/>
          </p:nvGrpSpPr>
          <p:grpSpPr>
            <a:xfrm>
              <a:off x="6915981" y="-113772"/>
              <a:ext cx="3326797" cy="2273808"/>
              <a:chOff x="6518494" y="19393"/>
              <a:chExt cx="3326797" cy="2273808"/>
            </a:xfrm>
          </p:grpSpPr>
          <p:pic>
            <p:nvPicPr>
              <p:cNvPr id="2940" name="Google Shape;2940;g382062e5864_0_2913"/>
              <p:cNvPicPr preferRelativeResize="0"/>
              <p:nvPr/>
            </p:nvPicPr>
            <p:blipFill rotWithShape="1">
              <a:blip r:embed="rId7">
                <a:alphaModFix/>
              </a:blip>
              <a:srcRect l="21338" t="2950" r="54525" b="67453"/>
              <a:stretch/>
            </p:blipFill>
            <p:spPr>
              <a:xfrm rot="-470706">
                <a:off x="6631473" y="222277"/>
                <a:ext cx="3100840" cy="1868041"/>
              </a:xfrm>
              <a:prstGeom prst="rect">
                <a:avLst/>
              </a:prstGeom>
              <a:noFill/>
              <a:ln>
                <a:noFill/>
              </a:ln>
            </p:spPr>
          </p:pic>
          <p:grpSp>
            <p:nvGrpSpPr>
              <p:cNvPr id="2941" name="Google Shape;2941;g382062e5864_0_2913"/>
              <p:cNvGrpSpPr/>
              <p:nvPr/>
            </p:nvGrpSpPr>
            <p:grpSpPr>
              <a:xfrm>
                <a:off x="7158974" y="592357"/>
                <a:ext cx="2324700" cy="1241888"/>
                <a:chOff x="6822758" y="501521"/>
                <a:chExt cx="2324700" cy="1241888"/>
              </a:xfrm>
            </p:grpSpPr>
            <p:sp>
              <p:nvSpPr>
                <p:cNvPr id="2942" name="Google Shape;2942;g382062e5864_0_2913"/>
                <p:cNvSpPr txBox="1"/>
                <p:nvPr/>
              </p:nvSpPr>
              <p:spPr>
                <a:xfrm>
                  <a:off x="6822758" y="501521"/>
                  <a:ext cx="23247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a:solidFill>
                        <a:srgbClr val="FF6600"/>
                      </a:solidFill>
                      <a:latin typeface="Arial"/>
                      <a:ea typeface="Arial"/>
                      <a:cs typeface="Arial"/>
                      <a:sym typeface="Arial"/>
                    </a:rPr>
                    <a:t>大聲說出</a:t>
                  </a:r>
                  <a:endParaRPr sz="3200" b="1">
                    <a:solidFill>
                      <a:srgbClr val="FF6600"/>
                    </a:solidFill>
                    <a:latin typeface="Arial"/>
                    <a:ea typeface="Arial"/>
                    <a:cs typeface="Arial"/>
                    <a:sym typeface="Arial"/>
                  </a:endParaRPr>
                </a:p>
              </p:txBody>
            </p:sp>
            <p:sp>
              <p:nvSpPr>
                <p:cNvPr id="2943" name="Google Shape;2943;g382062e5864_0_2913"/>
                <p:cNvSpPr/>
                <p:nvPr/>
              </p:nvSpPr>
              <p:spPr>
                <a:xfrm rot="-654668">
                  <a:off x="7094274" y="1102348"/>
                  <a:ext cx="633961" cy="5847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a:solidFill>
                        <a:srgbClr val="FF6600"/>
                      </a:solidFill>
                      <a:latin typeface="Arial"/>
                      <a:ea typeface="Arial"/>
                      <a:cs typeface="Arial"/>
                      <a:sym typeface="Arial"/>
                    </a:rPr>
                    <a:t>我</a:t>
                  </a:r>
                  <a:endParaRPr/>
                </a:p>
              </p:txBody>
            </p:sp>
            <p:sp>
              <p:nvSpPr>
                <p:cNvPr id="2944" name="Google Shape;2944;g382062e5864_0_2913"/>
                <p:cNvSpPr/>
                <p:nvPr/>
              </p:nvSpPr>
              <p:spPr>
                <a:xfrm>
                  <a:off x="7663532" y="1035409"/>
                  <a:ext cx="6354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4000" b="1">
                      <a:solidFill>
                        <a:srgbClr val="FF6600"/>
                      </a:solidFill>
                      <a:latin typeface="Arial"/>
                      <a:ea typeface="Arial"/>
                      <a:cs typeface="Arial"/>
                      <a:sym typeface="Arial"/>
                    </a:rPr>
                    <a:t>愛</a:t>
                  </a:r>
                  <a:endParaRPr/>
                </a:p>
              </p:txBody>
            </p:sp>
            <p:sp>
              <p:nvSpPr>
                <p:cNvPr id="2945" name="Google Shape;2945;g382062e5864_0_2913"/>
                <p:cNvSpPr/>
                <p:nvPr/>
              </p:nvSpPr>
              <p:spPr>
                <a:xfrm rot="483394">
                  <a:off x="8234177" y="1086324"/>
                  <a:ext cx="595073" cy="5847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a:solidFill>
                        <a:srgbClr val="FF6600"/>
                      </a:solidFill>
                      <a:latin typeface="Arial"/>
                      <a:ea typeface="Arial"/>
                      <a:cs typeface="Arial"/>
                      <a:sym typeface="Arial"/>
                    </a:rPr>
                    <a:t>你</a:t>
                  </a:r>
                  <a:endParaRPr/>
                </a:p>
              </p:txBody>
            </p:sp>
          </p:grpSp>
          <p:pic>
            <p:nvPicPr>
              <p:cNvPr id="2946" name="Google Shape;2946;g382062e5864_0_2913"/>
              <p:cNvPicPr preferRelativeResize="0"/>
              <p:nvPr/>
            </p:nvPicPr>
            <p:blipFill rotWithShape="1">
              <a:blip r:embed="rId8">
                <a:alphaModFix/>
              </a:blip>
              <a:srcRect l="53153" t="26281" r="25811" b="52121"/>
              <a:stretch/>
            </p:blipFill>
            <p:spPr>
              <a:xfrm>
                <a:off x="9151383" y="884745"/>
                <a:ext cx="404031" cy="584776"/>
              </a:xfrm>
              <a:prstGeom prst="rect">
                <a:avLst/>
              </a:prstGeom>
              <a:noFill/>
              <a:ln>
                <a:noFill/>
              </a:ln>
            </p:spPr>
          </p:pic>
        </p:grpSp>
        <p:sp>
          <p:nvSpPr>
            <p:cNvPr id="2947" name="Google Shape;2947;g382062e5864_0_2913"/>
            <p:cNvSpPr txBox="1"/>
            <p:nvPr/>
          </p:nvSpPr>
          <p:spPr>
            <a:xfrm>
              <a:off x="2699316" y="746760"/>
              <a:ext cx="4900800" cy="1367700"/>
            </a:xfrm>
            <a:prstGeom prst="rect">
              <a:avLst/>
            </a:prstGeom>
            <a:noFill/>
            <a:ln>
              <a:noFill/>
            </a:ln>
          </p:spPr>
          <p:txBody>
            <a:bodyPr spcFirstLastPara="1" wrap="square" lIns="36575" tIns="36575" rIns="36575" bIns="36575" anchor="t" anchorCtr="0">
              <a:noAutofit/>
            </a:bodyPr>
            <a:lstStyle/>
            <a:p>
              <a:pPr marL="0" marR="0" lvl="0" indent="0" algn="ctr" rtl="0">
                <a:spcBef>
                  <a:spcPts val="0"/>
                </a:spcBef>
                <a:spcAft>
                  <a:spcPts val="0"/>
                </a:spcAft>
                <a:buNone/>
              </a:pPr>
              <a:r>
                <a:rPr lang="zh-TW" sz="8000" b="1" i="0" u="none" strike="noStrike">
                  <a:solidFill>
                    <a:srgbClr val="FFFFFF"/>
                  </a:solidFill>
                  <a:latin typeface="Arial"/>
                  <a:ea typeface="Arial"/>
                  <a:cs typeface="Arial"/>
                  <a:sym typeface="Arial"/>
                </a:rPr>
                <a:t>師情話語</a:t>
              </a:r>
              <a:endParaRPr sz="1800" b="1" i="0" u="none" strike="noStrike">
                <a:solidFill>
                  <a:srgbClr val="FFFFFF"/>
                </a:solidFill>
                <a:latin typeface="Arial"/>
                <a:ea typeface="Arial"/>
                <a:cs typeface="Arial"/>
                <a:sym typeface="Arial"/>
              </a:endParaRPr>
            </a:p>
          </p:txBody>
        </p:sp>
      </p:grpSp>
      <p:sp>
        <p:nvSpPr>
          <p:cNvPr id="2948" name="Google Shape;2948;g382062e5864_0_2913"/>
          <p:cNvSpPr/>
          <p:nvPr/>
        </p:nvSpPr>
        <p:spPr>
          <a:xfrm>
            <a:off x="4110330" y="7011126"/>
            <a:ext cx="3000900" cy="461700"/>
          </a:xfrm>
          <a:prstGeom prst="rect">
            <a:avLst/>
          </a:prstGeom>
          <a:noFill/>
          <a:ln>
            <a:noFill/>
          </a:ln>
          <a:effectLst>
            <a:outerShdw blurRad="50800" sx="1000" sy="1000" algn="ctr" rotWithShape="0">
              <a:schemeClr val="lt1"/>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a:solidFill>
                  <a:srgbClr val="8D5E2F"/>
                </a:solidFill>
                <a:latin typeface="Arial"/>
                <a:ea typeface="Arial"/>
                <a:cs typeface="Arial"/>
                <a:sym typeface="Arial"/>
              </a:rPr>
              <a:t>輔導處邀您共襄盛舉</a:t>
            </a:r>
            <a:endParaRPr sz="2400">
              <a:solidFill>
                <a:srgbClr val="8D5E2F"/>
              </a:solidFill>
              <a:latin typeface="Calibri"/>
              <a:ea typeface="Calibri"/>
              <a:cs typeface="Calibri"/>
              <a:sym typeface="Calibri"/>
            </a:endParaRPr>
          </a:p>
        </p:txBody>
      </p:sp>
      <p:sp>
        <p:nvSpPr>
          <p:cNvPr id="2949" name="Google Shape;2949;g382062e5864_0_2913"/>
          <p:cNvSpPr/>
          <p:nvPr/>
        </p:nvSpPr>
        <p:spPr>
          <a:xfrm>
            <a:off x="591127" y="1904174"/>
            <a:ext cx="9009900" cy="4463400"/>
          </a:xfrm>
          <a:prstGeom prst="rect">
            <a:avLst/>
          </a:prstGeom>
          <a:blipFill rotWithShape="1">
            <a:blip r:embed="rId9">
              <a:alphaModFix amt="20000"/>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50" name="Google Shape;2950;g382062e5864_0_2913"/>
          <p:cNvSpPr txBox="1"/>
          <p:nvPr/>
        </p:nvSpPr>
        <p:spPr>
          <a:xfrm>
            <a:off x="1502084" y="2039058"/>
            <a:ext cx="1259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林宥任</a:t>
            </a:r>
            <a:endParaRPr/>
          </a:p>
        </p:txBody>
      </p:sp>
      <p:sp>
        <p:nvSpPr>
          <p:cNvPr id="2951" name="Google Shape;2951;g382062e5864_0_2913"/>
          <p:cNvSpPr txBox="1"/>
          <p:nvPr/>
        </p:nvSpPr>
        <p:spPr>
          <a:xfrm>
            <a:off x="2705664" y="2040269"/>
            <a:ext cx="72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想對</a:t>
            </a:r>
            <a:endParaRPr/>
          </a:p>
        </p:txBody>
      </p:sp>
      <p:sp>
        <p:nvSpPr>
          <p:cNvPr id="2952" name="Google Shape;2952;g382062e5864_0_2913"/>
          <p:cNvSpPr txBox="1"/>
          <p:nvPr/>
        </p:nvSpPr>
        <p:spPr>
          <a:xfrm>
            <a:off x="3521821" y="2043544"/>
            <a:ext cx="13320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郭民靖</a:t>
            </a:r>
            <a:endParaRPr/>
          </a:p>
        </p:txBody>
      </p:sp>
      <p:sp>
        <p:nvSpPr>
          <p:cNvPr id="2953" name="Google Shape;2953;g382062e5864_0_2913"/>
          <p:cNvSpPr txBox="1"/>
          <p:nvPr/>
        </p:nvSpPr>
        <p:spPr>
          <a:xfrm>
            <a:off x="4803275" y="2056193"/>
            <a:ext cx="914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老師說</a:t>
            </a:r>
            <a:endParaRPr/>
          </a:p>
        </p:txBody>
      </p:sp>
      <p:sp>
        <p:nvSpPr>
          <p:cNvPr id="2954" name="Google Shape;2954;g382062e5864_0_2913"/>
          <p:cNvSpPr txBox="1"/>
          <p:nvPr/>
        </p:nvSpPr>
        <p:spPr>
          <a:xfrm>
            <a:off x="807375" y="2674375"/>
            <a:ext cx="8179200" cy="15393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zh-TW" sz="4700">
                <a:solidFill>
                  <a:schemeClr val="dk1"/>
                </a:solidFill>
                <a:latin typeface="DFKai-SB"/>
                <a:ea typeface="DFKai-SB"/>
                <a:cs typeface="DFKai-SB"/>
                <a:sym typeface="DFKai-SB"/>
              </a:rPr>
              <a:t>謝謝老師教了很多我之前沒有學到的知識</a:t>
            </a:r>
            <a:endParaRPr sz="4300">
              <a:solidFill>
                <a:schemeClr val="dk1"/>
              </a:solidFill>
              <a:latin typeface="DFKai-SB"/>
              <a:ea typeface="DFKai-SB"/>
              <a:cs typeface="DFKai-SB"/>
              <a:sym typeface="DFKai-SB"/>
            </a:endParaRPr>
          </a:p>
        </p:txBody>
      </p:sp>
      <p:sp>
        <p:nvSpPr>
          <p:cNvPr id="2955" name="Google Shape;2955;g382062e5864_0_2913"/>
          <p:cNvSpPr txBox="1"/>
          <p:nvPr/>
        </p:nvSpPr>
        <p:spPr>
          <a:xfrm>
            <a:off x="807369" y="2056193"/>
            <a:ext cx="755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Calibri"/>
                <a:ea typeface="Calibri"/>
                <a:cs typeface="Calibri"/>
                <a:sym typeface="Calibri"/>
              </a:rPr>
              <a:t>706</a:t>
            </a:r>
            <a:endParaRPr/>
          </a:p>
        </p:txBody>
      </p:sp>
      <p:pic>
        <p:nvPicPr>
          <p:cNvPr id="2956" name="Google Shape;2956;g382062e5864_0_2913"/>
          <p:cNvPicPr preferRelativeResize="0"/>
          <p:nvPr/>
        </p:nvPicPr>
        <p:blipFill rotWithShape="1">
          <a:blip r:embed="rId10">
            <a:alphaModFix/>
          </a:blip>
          <a:srcRect/>
          <a:stretch/>
        </p:blipFill>
        <p:spPr>
          <a:xfrm>
            <a:off x="6873232" y="3996720"/>
            <a:ext cx="3048006" cy="304800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2960"/>
        <p:cNvGrpSpPr/>
        <p:nvPr/>
      </p:nvGrpSpPr>
      <p:grpSpPr>
        <a:xfrm>
          <a:off x="0" y="0"/>
          <a:ext cx="0" cy="0"/>
          <a:chOff x="0" y="0"/>
          <a:chExt cx="0" cy="0"/>
        </a:xfrm>
      </p:grpSpPr>
      <p:pic>
        <p:nvPicPr>
          <p:cNvPr id="2961" name="Google Shape;2961;g382062e5864_0_1849" descr="未命名設計 (1)"/>
          <p:cNvPicPr preferRelativeResize="0"/>
          <p:nvPr/>
        </p:nvPicPr>
        <p:blipFill rotWithShape="1">
          <a:blip r:embed="rId3">
            <a:alphaModFix/>
          </a:blip>
          <a:srcRect r="55656" b="82022"/>
          <a:stretch/>
        </p:blipFill>
        <p:spPr>
          <a:xfrm rot="5400000">
            <a:off x="8056536" y="716276"/>
            <a:ext cx="3351558" cy="1922175"/>
          </a:xfrm>
          <a:prstGeom prst="rect">
            <a:avLst/>
          </a:prstGeom>
          <a:noFill/>
          <a:ln>
            <a:noFill/>
          </a:ln>
        </p:spPr>
      </p:pic>
      <p:pic>
        <p:nvPicPr>
          <p:cNvPr id="2962" name="Google Shape;2962;g382062e5864_0_1849" descr="未命名設計 (1)"/>
          <p:cNvPicPr preferRelativeResize="0"/>
          <p:nvPr/>
        </p:nvPicPr>
        <p:blipFill rotWithShape="1">
          <a:blip r:embed="rId4">
            <a:alphaModFix/>
          </a:blip>
          <a:srcRect t="21778" r="85905" b="51350"/>
          <a:stretch/>
        </p:blipFill>
        <p:spPr>
          <a:xfrm rot="5400000">
            <a:off x="7313070" y="-902308"/>
            <a:ext cx="1065214" cy="2872999"/>
          </a:xfrm>
          <a:prstGeom prst="rect">
            <a:avLst/>
          </a:prstGeom>
          <a:noFill/>
          <a:ln>
            <a:noFill/>
          </a:ln>
        </p:spPr>
      </p:pic>
      <p:pic>
        <p:nvPicPr>
          <p:cNvPr id="2963" name="Google Shape;2963;g382062e5864_0_1849" descr="未命名設計 (1)"/>
          <p:cNvPicPr preferRelativeResize="0"/>
          <p:nvPr/>
        </p:nvPicPr>
        <p:blipFill rotWithShape="1">
          <a:blip r:embed="rId5">
            <a:alphaModFix/>
          </a:blip>
          <a:srcRect t="65462" r="76096"/>
          <a:stretch/>
        </p:blipFill>
        <p:spPr>
          <a:xfrm rot="5400000">
            <a:off x="938098" y="-934920"/>
            <a:ext cx="1793877" cy="3666893"/>
          </a:xfrm>
          <a:prstGeom prst="rect">
            <a:avLst/>
          </a:prstGeom>
          <a:noFill/>
          <a:ln>
            <a:noFill/>
          </a:ln>
        </p:spPr>
      </p:pic>
      <p:pic>
        <p:nvPicPr>
          <p:cNvPr id="2964" name="Google Shape;2964;g382062e5864_0_1849" descr="未命名設計 (1)"/>
          <p:cNvPicPr preferRelativeResize="0"/>
          <p:nvPr/>
        </p:nvPicPr>
        <p:blipFill rotWithShape="1">
          <a:blip r:embed="rId5">
            <a:alphaModFix/>
          </a:blip>
          <a:srcRect l="56531" b="77862"/>
          <a:stretch/>
        </p:blipFill>
        <p:spPr>
          <a:xfrm rot="5400000">
            <a:off x="7867303" y="4733578"/>
            <a:ext cx="3285352" cy="2366847"/>
          </a:xfrm>
          <a:prstGeom prst="rect">
            <a:avLst/>
          </a:prstGeom>
          <a:noFill/>
          <a:ln>
            <a:noFill/>
          </a:ln>
        </p:spPr>
      </p:pic>
      <p:pic>
        <p:nvPicPr>
          <p:cNvPr id="2965" name="Google Shape;2965;g382062e5864_0_1849" descr="未命名設計 (1)"/>
          <p:cNvPicPr preferRelativeResize="0"/>
          <p:nvPr/>
        </p:nvPicPr>
        <p:blipFill rotWithShape="1">
          <a:blip r:embed="rId5">
            <a:alphaModFix/>
          </a:blip>
          <a:srcRect l="76656" t="24451" b="49074"/>
          <a:stretch/>
        </p:blipFill>
        <p:spPr>
          <a:xfrm rot="5400000">
            <a:off x="3496961" y="5262256"/>
            <a:ext cx="1764284" cy="2830552"/>
          </a:xfrm>
          <a:prstGeom prst="rect">
            <a:avLst/>
          </a:prstGeom>
          <a:noFill/>
          <a:ln>
            <a:noFill/>
          </a:ln>
        </p:spPr>
      </p:pic>
      <p:pic>
        <p:nvPicPr>
          <p:cNvPr id="2966" name="Google Shape;2966;g382062e5864_0_1849" descr="未命名設計 (1)"/>
          <p:cNvPicPr preferRelativeResize="0"/>
          <p:nvPr/>
        </p:nvPicPr>
        <p:blipFill rotWithShape="1">
          <a:blip r:embed="rId5">
            <a:alphaModFix/>
          </a:blip>
          <a:srcRect l="76656" t="74917" b="-169"/>
          <a:stretch/>
        </p:blipFill>
        <p:spPr>
          <a:xfrm rot="5400000">
            <a:off x="447382" y="5342740"/>
            <a:ext cx="1764284" cy="2699792"/>
          </a:xfrm>
          <a:prstGeom prst="rect">
            <a:avLst/>
          </a:prstGeom>
          <a:noFill/>
          <a:ln>
            <a:noFill/>
          </a:ln>
        </p:spPr>
      </p:pic>
      <p:sp>
        <p:nvSpPr>
          <p:cNvPr id="2967" name="Google Shape;2967;g382062e5864_0_1849"/>
          <p:cNvSpPr/>
          <p:nvPr/>
        </p:nvSpPr>
        <p:spPr>
          <a:xfrm>
            <a:off x="772459" y="184093"/>
            <a:ext cx="52821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a:solidFill>
                  <a:srgbClr val="548135"/>
                </a:solidFill>
                <a:latin typeface="Arial"/>
                <a:ea typeface="Arial"/>
                <a:cs typeface="Arial"/>
                <a:sym typeface="Arial"/>
              </a:rPr>
              <a:t>國風國中 11</a:t>
            </a:r>
            <a:r>
              <a:rPr lang="zh-TW" sz="2400">
                <a:solidFill>
                  <a:srgbClr val="548135"/>
                </a:solidFill>
              </a:rPr>
              <a:t>4</a:t>
            </a:r>
            <a:r>
              <a:rPr lang="zh-TW" sz="2400">
                <a:solidFill>
                  <a:srgbClr val="548135"/>
                </a:solidFill>
                <a:latin typeface="Arial"/>
                <a:ea typeface="Arial"/>
                <a:cs typeface="Arial"/>
                <a:sym typeface="Arial"/>
              </a:rPr>
              <a:t>學年度 教師節感恩活動 </a:t>
            </a:r>
            <a:endParaRPr sz="2400">
              <a:solidFill>
                <a:srgbClr val="548135"/>
              </a:solidFill>
              <a:latin typeface="Arial"/>
              <a:ea typeface="Arial"/>
              <a:cs typeface="Arial"/>
              <a:sym typeface="Arial"/>
            </a:endParaRPr>
          </a:p>
        </p:txBody>
      </p:sp>
      <p:pic>
        <p:nvPicPr>
          <p:cNvPr id="2968" name="Google Shape;2968;g382062e5864_0_1849"/>
          <p:cNvPicPr preferRelativeResize="0"/>
          <p:nvPr/>
        </p:nvPicPr>
        <p:blipFill rotWithShape="1">
          <a:blip r:embed="rId6">
            <a:alphaModFix/>
          </a:blip>
          <a:srcRect/>
          <a:stretch/>
        </p:blipFill>
        <p:spPr>
          <a:xfrm>
            <a:off x="138184" y="46804"/>
            <a:ext cx="634275" cy="634275"/>
          </a:xfrm>
          <a:prstGeom prst="rect">
            <a:avLst/>
          </a:prstGeom>
          <a:noFill/>
          <a:ln>
            <a:noFill/>
          </a:ln>
        </p:spPr>
      </p:pic>
      <p:grpSp>
        <p:nvGrpSpPr>
          <p:cNvPr id="2969" name="Google Shape;2969;g382062e5864_0_1849"/>
          <p:cNvGrpSpPr/>
          <p:nvPr/>
        </p:nvGrpSpPr>
        <p:grpSpPr>
          <a:xfrm>
            <a:off x="2699316" y="-113772"/>
            <a:ext cx="7543462" cy="2273808"/>
            <a:chOff x="2699316" y="-113772"/>
            <a:chExt cx="7543462" cy="2273808"/>
          </a:xfrm>
        </p:grpSpPr>
        <p:grpSp>
          <p:nvGrpSpPr>
            <p:cNvPr id="2970" name="Google Shape;2970;g382062e5864_0_1849"/>
            <p:cNvGrpSpPr/>
            <p:nvPr/>
          </p:nvGrpSpPr>
          <p:grpSpPr>
            <a:xfrm>
              <a:off x="6915981" y="-113772"/>
              <a:ext cx="3326797" cy="2273808"/>
              <a:chOff x="6518494" y="19393"/>
              <a:chExt cx="3326797" cy="2273808"/>
            </a:xfrm>
          </p:grpSpPr>
          <p:pic>
            <p:nvPicPr>
              <p:cNvPr id="2971" name="Google Shape;2971;g382062e5864_0_1849"/>
              <p:cNvPicPr preferRelativeResize="0"/>
              <p:nvPr/>
            </p:nvPicPr>
            <p:blipFill rotWithShape="1">
              <a:blip r:embed="rId7">
                <a:alphaModFix/>
              </a:blip>
              <a:srcRect l="21338" t="2950" r="54525" b="67453"/>
              <a:stretch/>
            </p:blipFill>
            <p:spPr>
              <a:xfrm rot="-470706">
                <a:off x="6631473" y="222277"/>
                <a:ext cx="3100840" cy="1868041"/>
              </a:xfrm>
              <a:prstGeom prst="rect">
                <a:avLst/>
              </a:prstGeom>
              <a:noFill/>
              <a:ln>
                <a:noFill/>
              </a:ln>
            </p:spPr>
          </p:pic>
          <p:grpSp>
            <p:nvGrpSpPr>
              <p:cNvPr id="2972" name="Google Shape;2972;g382062e5864_0_1849"/>
              <p:cNvGrpSpPr/>
              <p:nvPr/>
            </p:nvGrpSpPr>
            <p:grpSpPr>
              <a:xfrm>
                <a:off x="7158974" y="592357"/>
                <a:ext cx="2324700" cy="1241888"/>
                <a:chOff x="6822758" y="501521"/>
                <a:chExt cx="2324700" cy="1241888"/>
              </a:xfrm>
            </p:grpSpPr>
            <p:sp>
              <p:nvSpPr>
                <p:cNvPr id="2973" name="Google Shape;2973;g382062e5864_0_1849"/>
                <p:cNvSpPr txBox="1"/>
                <p:nvPr/>
              </p:nvSpPr>
              <p:spPr>
                <a:xfrm>
                  <a:off x="6822758" y="501521"/>
                  <a:ext cx="23247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a:solidFill>
                        <a:srgbClr val="FF6600"/>
                      </a:solidFill>
                      <a:latin typeface="Arial"/>
                      <a:ea typeface="Arial"/>
                      <a:cs typeface="Arial"/>
                      <a:sym typeface="Arial"/>
                    </a:rPr>
                    <a:t>大聲說出</a:t>
                  </a:r>
                  <a:endParaRPr sz="3200" b="1">
                    <a:solidFill>
                      <a:srgbClr val="FF6600"/>
                    </a:solidFill>
                    <a:latin typeface="Arial"/>
                    <a:ea typeface="Arial"/>
                    <a:cs typeface="Arial"/>
                    <a:sym typeface="Arial"/>
                  </a:endParaRPr>
                </a:p>
              </p:txBody>
            </p:sp>
            <p:sp>
              <p:nvSpPr>
                <p:cNvPr id="2974" name="Google Shape;2974;g382062e5864_0_1849"/>
                <p:cNvSpPr/>
                <p:nvPr/>
              </p:nvSpPr>
              <p:spPr>
                <a:xfrm rot="-654668">
                  <a:off x="7094274" y="1102348"/>
                  <a:ext cx="633961" cy="5847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a:solidFill>
                        <a:srgbClr val="FF6600"/>
                      </a:solidFill>
                      <a:latin typeface="Arial"/>
                      <a:ea typeface="Arial"/>
                      <a:cs typeface="Arial"/>
                      <a:sym typeface="Arial"/>
                    </a:rPr>
                    <a:t>我</a:t>
                  </a:r>
                  <a:endParaRPr/>
                </a:p>
              </p:txBody>
            </p:sp>
            <p:sp>
              <p:nvSpPr>
                <p:cNvPr id="2975" name="Google Shape;2975;g382062e5864_0_1849"/>
                <p:cNvSpPr/>
                <p:nvPr/>
              </p:nvSpPr>
              <p:spPr>
                <a:xfrm>
                  <a:off x="7663532" y="1035409"/>
                  <a:ext cx="6354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4000" b="1">
                      <a:solidFill>
                        <a:srgbClr val="FF6600"/>
                      </a:solidFill>
                      <a:latin typeface="Arial"/>
                      <a:ea typeface="Arial"/>
                      <a:cs typeface="Arial"/>
                      <a:sym typeface="Arial"/>
                    </a:rPr>
                    <a:t>愛</a:t>
                  </a:r>
                  <a:endParaRPr/>
                </a:p>
              </p:txBody>
            </p:sp>
            <p:sp>
              <p:nvSpPr>
                <p:cNvPr id="2976" name="Google Shape;2976;g382062e5864_0_1849"/>
                <p:cNvSpPr/>
                <p:nvPr/>
              </p:nvSpPr>
              <p:spPr>
                <a:xfrm rot="483394">
                  <a:off x="8234177" y="1086324"/>
                  <a:ext cx="595073" cy="5847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a:solidFill>
                        <a:srgbClr val="FF6600"/>
                      </a:solidFill>
                      <a:latin typeface="Arial"/>
                      <a:ea typeface="Arial"/>
                      <a:cs typeface="Arial"/>
                      <a:sym typeface="Arial"/>
                    </a:rPr>
                    <a:t>你</a:t>
                  </a:r>
                  <a:endParaRPr/>
                </a:p>
              </p:txBody>
            </p:sp>
          </p:grpSp>
          <p:pic>
            <p:nvPicPr>
              <p:cNvPr id="2977" name="Google Shape;2977;g382062e5864_0_1849"/>
              <p:cNvPicPr preferRelativeResize="0"/>
              <p:nvPr/>
            </p:nvPicPr>
            <p:blipFill rotWithShape="1">
              <a:blip r:embed="rId8">
                <a:alphaModFix/>
              </a:blip>
              <a:srcRect l="53153" t="26281" r="25811" b="52121"/>
              <a:stretch/>
            </p:blipFill>
            <p:spPr>
              <a:xfrm>
                <a:off x="9151383" y="884745"/>
                <a:ext cx="404031" cy="584776"/>
              </a:xfrm>
              <a:prstGeom prst="rect">
                <a:avLst/>
              </a:prstGeom>
              <a:noFill/>
              <a:ln>
                <a:noFill/>
              </a:ln>
            </p:spPr>
          </p:pic>
        </p:grpSp>
        <p:sp>
          <p:nvSpPr>
            <p:cNvPr id="2978" name="Google Shape;2978;g382062e5864_0_1849"/>
            <p:cNvSpPr txBox="1"/>
            <p:nvPr/>
          </p:nvSpPr>
          <p:spPr>
            <a:xfrm>
              <a:off x="2699316" y="746760"/>
              <a:ext cx="4900800" cy="1367700"/>
            </a:xfrm>
            <a:prstGeom prst="rect">
              <a:avLst/>
            </a:prstGeom>
            <a:noFill/>
            <a:ln>
              <a:noFill/>
            </a:ln>
          </p:spPr>
          <p:txBody>
            <a:bodyPr spcFirstLastPara="1" wrap="square" lIns="36575" tIns="36575" rIns="36575" bIns="36575" anchor="t" anchorCtr="0">
              <a:noAutofit/>
            </a:bodyPr>
            <a:lstStyle/>
            <a:p>
              <a:pPr marL="0" marR="0" lvl="0" indent="0" algn="ctr" rtl="0">
                <a:spcBef>
                  <a:spcPts val="0"/>
                </a:spcBef>
                <a:spcAft>
                  <a:spcPts val="0"/>
                </a:spcAft>
                <a:buNone/>
              </a:pPr>
              <a:r>
                <a:rPr lang="zh-TW" sz="8000" b="1" i="0" u="none" strike="noStrike">
                  <a:solidFill>
                    <a:srgbClr val="FFFFFF"/>
                  </a:solidFill>
                  <a:latin typeface="Arial"/>
                  <a:ea typeface="Arial"/>
                  <a:cs typeface="Arial"/>
                  <a:sym typeface="Arial"/>
                </a:rPr>
                <a:t>師情話語</a:t>
              </a:r>
              <a:endParaRPr sz="1800" b="1" i="0" u="none" strike="noStrike">
                <a:solidFill>
                  <a:srgbClr val="FFFFFF"/>
                </a:solidFill>
                <a:latin typeface="Arial"/>
                <a:ea typeface="Arial"/>
                <a:cs typeface="Arial"/>
                <a:sym typeface="Arial"/>
              </a:endParaRPr>
            </a:p>
          </p:txBody>
        </p:sp>
      </p:grpSp>
      <p:sp>
        <p:nvSpPr>
          <p:cNvPr id="2979" name="Google Shape;2979;g382062e5864_0_1849"/>
          <p:cNvSpPr/>
          <p:nvPr/>
        </p:nvSpPr>
        <p:spPr>
          <a:xfrm>
            <a:off x="4110330" y="7011126"/>
            <a:ext cx="3000900" cy="461700"/>
          </a:xfrm>
          <a:prstGeom prst="rect">
            <a:avLst/>
          </a:prstGeom>
          <a:noFill/>
          <a:ln>
            <a:noFill/>
          </a:ln>
          <a:effectLst>
            <a:outerShdw blurRad="50800" sx="1000" sy="1000" algn="ctr" rotWithShape="0">
              <a:schemeClr val="lt1"/>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a:solidFill>
                  <a:srgbClr val="8D5E2F"/>
                </a:solidFill>
                <a:latin typeface="Arial"/>
                <a:ea typeface="Arial"/>
                <a:cs typeface="Arial"/>
                <a:sym typeface="Arial"/>
              </a:rPr>
              <a:t>輔導處邀您共襄盛舉</a:t>
            </a:r>
            <a:endParaRPr sz="2400">
              <a:solidFill>
                <a:srgbClr val="8D5E2F"/>
              </a:solidFill>
              <a:latin typeface="Calibri"/>
              <a:ea typeface="Calibri"/>
              <a:cs typeface="Calibri"/>
              <a:sym typeface="Calibri"/>
            </a:endParaRPr>
          </a:p>
        </p:txBody>
      </p:sp>
      <p:sp>
        <p:nvSpPr>
          <p:cNvPr id="2980" name="Google Shape;2980;g382062e5864_0_1849"/>
          <p:cNvSpPr/>
          <p:nvPr/>
        </p:nvSpPr>
        <p:spPr>
          <a:xfrm>
            <a:off x="591127" y="1904174"/>
            <a:ext cx="9009900" cy="4463400"/>
          </a:xfrm>
          <a:prstGeom prst="rect">
            <a:avLst/>
          </a:prstGeom>
          <a:blipFill rotWithShape="1">
            <a:blip r:embed="rId9">
              <a:alphaModFix amt="20000"/>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81" name="Google Shape;2981;g382062e5864_0_1849"/>
          <p:cNvSpPr txBox="1"/>
          <p:nvPr/>
        </p:nvSpPr>
        <p:spPr>
          <a:xfrm>
            <a:off x="1502084" y="2039058"/>
            <a:ext cx="1259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湯竣凱</a:t>
            </a:r>
            <a:endParaRPr/>
          </a:p>
        </p:txBody>
      </p:sp>
      <p:sp>
        <p:nvSpPr>
          <p:cNvPr id="2982" name="Google Shape;2982;g382062e5864_0_1849"/>
          <p:cNvSpPr txBox="1"/>
          <p:nvPr/>
        </p:nvSpPr>
        <p:spPr>
          <a:xfrm>
            <a:off x="2705664" y="2040269"/>
            <a:ext cx="72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想對</a:t>
            </a:r>
            <a:endParaRPr/>
          </a:p>
        </p:txBody>
      </p:sp>
      <p:sp>
        <p:nvSpPr>
          <p:cNvPr id="2983" name="Google Shape;2983;g382062e5864_0_1849"/>
          <p:cNvSpPr txBox="1"/>
          <p:nvPr/>
        </p:nvSpPr>
        <p:spPr>
          <a:xfrm>
            <a:off x="3521821" y="2043544"/>
            <a:ext cx="13320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謝政志</a:t>
            </a:r>
            <a:endParaRPr/>
          </a:p>
        </p:txBody>
      </p:sp>
      <p:sp>
        <p:nvSpPr>
          <p:cNvPr id="2984" name="Google Shape;2984;g382062e5864_0_1849"/>
          <p:cNvSpPr txBox="1"/>
          <p:nvPr/>
        </p:nvSpPr>
        <p:spPr>
          <a:xfrm>
            <a:off x="4803275" y="2056193"/>
            <a:ext cx="914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老師說</a:t>
            </a:r>
            <a:endParaRPr/>
          </a:p>
        </p:txBody>
      </p:sp>
      <p:sp>
        <p:nvSpPr>
          <p:cNvPr id="2985" name="Google Shape;2985;g382062e5864_0_1849"/>
          <p:cNvSpPr txBox="1"/>
          <p:nvPr/>
        </p:nvSpPr>
        <p:spPr>
          <a:xfrm>
            <a:off x="807425" y="3135225"/>
            <a:ext cx="7963800" cy="8004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zh-TW" sz="4600">
                <a:solidFill>
                  <a:schemeClr val="dk1"/>
                </a:solidFill>
                <a:latin typeface="DFKai-SB"/>
                <a:ea typeface="DFKai-SB"/>
                <a:cs typeface="DFKai-SB"/>
                <a:sym typeface="DFKai-SB"/>
              </a:rPr>
              <a:t>祝老師教師節快樂，薪水變多</a:t>
            </a:r>
            <a:endParaRPr sz="4200">
              <a:solidFill>
                <a:schemeClr val="dk1"/>
              </a:solidFill>
              <a:latin typeface="DFKai-SB"/>
              <a:ea typeface="DFKai-SB"/>
              <a:cs typeface="DFKai-SB"/>
              <a:sym typeface="DFKai-SB"/>
            </a:endParaRPr>
          </a:p>
        </p:txBody>
      </p:sp>
      <p:sp>
        <p:nvSpPr>
          <p:cNvPr id="2986" name="Google Shape;2986;g382062e5864_0_1849"/>
          <p:cNvSpPr txBox="1"/>
          <p:nvPr/>
        </p:nvSpPr>
        <p:spPr>
          <a:xfrm>
            <a:off x="807369" y="2056193"/>
            <a:ext cx="755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Calibri"/>
                <a:ea typeface="Calibri"/>
                <a:cs typeface="Calibri"/>
                <a:sym typeface="Calibri"/>
              </a:rPr>
              <a:t>910</a:t>
            </a:r>
            <a:endParaRPr/>
          </a:p>
        </p:txBody>
      </p:sp>
      <p:pic>
        <p:nvPicPr>
          <p:cNvPr id="2987" name="Google Shape;2987;g382062e5864_0_1849"/>
          <p:cNvPicPr preferRelativeResize="0"/>
          <p:nvPr/>
        </p:nvPicPr>
        <p:blipFill rotWithShape="1">
          <a:blip r:embed="rId10">
            <a:alphaModFix/>
          </a:blip>
          <a:srcRect/>
          <a:stretch/>
        </p:blipFill>
        <p:spPr>
          <a:xfrm>
            <a:off x="7483857" y="4274320"/>
            <a:ext cx="3048006" cy="304800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2991"/>
        <p:cNvGrpSpPr/>
        <p:nvPr/>
      </p:nvGrpSpPr>
      <p:grpSpPr>
        <a:xfrm>
          <a:off x="0" y="0"/>
          <a:ext cx="0" cy="0"/>
          <a:chOff x="0" y="0"/>
          <a:chExt cx="0" cy="0"/>
        </a:xfrm>
      </p:grpSpPr>
      <p:pic>
        <p:nvPicPr>
          <p:cNvPr id="2992" name="Google Shape;2992;g382062e5864_0_2493" descr="未命名設計 (1)"/>
          <p:cNvPicPr preferRelativeResize="0"/>
          <p:nvPr/>
        </p:nvPicPr>
        <p:blipFill rotWithShape="1">
          <a:blip r:embed="rId3">
            <a:alphaModFix/>
          </a:blip>
          <a:srcRect r="55656" b="82022"/>
          <a:stretch/>
        </p:blipFill>
        <p:spPr>
          <a:xfrm rot="5400000">
            <a:off x="8056536" y="716276"/>
            <a:ext cx="3351558" cy="1922175"/>
          </a:xfrm>
          <a:prstGeom prst="rect">
            <a:avLst/>
          </a:prstGeom>
          <a:noFill/>
          <a:ln>
            <a:noFill/>
          </a:ln>
        </p:spPr>
      </p:pic>
      <p:pic>
        <p:nvPicPr>
          <p:cNvPr id="2993" name="Google Shape;2993;g382062e5864_0_2493" descr="未命名設計 (1)"/>
          <p:cNvPicPr preferRelativeResize="0"/>
          <p:nvPr/>
        </p:nvPicPr>
        <p:blipFill rotWithShape="1">
          <a:blip r:embed="rId4">
            <a:alphaModFix/>
          </a:blip>
          <a:srcRect t="21778" r="85905" b="51350"/>
          <a:stretch/>
        </p:blipFill>
        <p:spPr>
          <a:xfrm rot="5400000">
            <a:off x="7313070" y="-902308"/>
            <a:ext cx="1065214" cy="2872999"/>
          </a:xfrm>
          <a:prstGeom prst="rect">
            <a:avLst/>
          </a:prstGeom>
          <a:noFill/>
          <a:ln>
            <a:noFill/>
          </a:ln>
        </p:spPr>
      </p:pic>
      <p:pic>
        <p:nvPicPr>
          <p:cNvPr id="2994" name="Google Shape;2994;g382062e5864_0_2493" descr="未命名設計 (1)"/>
          <p:cNvPicPr preferRelativeResize="0"/>
          <p:nvPr/>
        </p:nvPicPr>
        <p:blipFill rotWithShape="1">
          <a:blip r:embed="rId5">
            <a:alphaModFix/>
          </a:blip>
          <a:srcRect t="65462" r="76096"/>
          <a:stretch/>
        </p:blipFill>
        <p:spPr>
          <a:xfrm rot="5400000">
            <a:off x="938098" y="-934920"/>
            <a:ext cx="1793877" cy="3666893"/>
          </a:xfrm>
          <a:prstGeom prst="rect">
            <a:avLst/>
          </a:prstGeom>
          <a:noFill/>
          <a:ln>
            <a:noFill/>
          </a:ln>
        </p:spPr>
      </p:pic>
      <p:pic>
        <p:nvPicPr>
          <p:cNvPr id="2995" name="Google Shape;2995;g382062e5864_0_2493" descr="未命名設計 (1)"/>
          <p:cNvPicPr preferRelativeResize="0"/>
          <p:nvPr/>
        </p:nvPicPr>
        <p:blipFill rotWithShape="1">
          <a:blip r:embed="rId5">
            <a:alphaModFix/>
          </a:blip>
          <a:srcRect l="56531" b="77862"/>
          <a:stretch/>
        </p:blipFill>
        <p:spPr>
          <a:xfrm rot="5400000">
            <a:off x="7867303" y="4733578"/>
            <a:ext cx="3285352" cy="2366847"/>
          </a:xfrm>
          <a:prstGeom prst="rect">
            <a:avLst/>
          </a:prstGeom>
          <a:noFill/>
          <a:ln>
            <a:noFill/>
          </a:ln>
        </p:spPr>
      </p:pic>
      <p:pic>
        <p:nvPicPr>
          <p:cNvPr id="2996" name="Google Shape;2996;g382062e5864_0_2493" descr="未命名設計 (1)"/>
          <p:cNvPicPr preferRelativeResize="0"/>
          <p:nvPr/>
        </p:nvPicPr>
        <p:blipFill rotWithShape="1">
          <a:blip r:embed="rId5">
            <a:alphaModFix/>
          </a:blip>
          <a:srcRect l="76656" t="24451" b="49074"/>
          <a:stretch/>
        </p:blipFill>
        <p:spPr>
          <a:xfrm rot="5400000">
            <a:off x="3496961" y="5262256"/>
            <a:ext cx="1764284" cy="2830552"/>
          </a:xfrm>
          <a:prstGeom prst="rect">
            <a:avLst/>
          </a:prstGeom>
          <a:noFill/>
          <a:ln>
            <a:noFill/>
          </a:ln>
        </p:spPr>
      </p:pic>
      <p:pic>
        <p:nvPicPr>
          <p:cNvPr id="2997" name="Google Shape;2997;g382062e5864_0_2493" descr="未命名設計 (1)"/>
          <p:cNvPicPr preferRelativeResize="0"/>
          <p:nvPr/>
        </p:nvPicPr>
        <p:blipFill rotWithShape="1">
          <a:blip r:embed="rId5">
            <a:alphaModFix/>
          </a:blip>
          <a:srcRect l="76656" t="74917" b="-169"/>
          <a:stretch/>
        </p:blipFill>
        <p:spPr>
          <a:xfrm rot="5400000">
            <a:off x="447382" y="5342740"/>
            <a:ext cx="1764284" cy="2699792"/>
          </a:xfrm>
          <a:prstGeom prst="rect">
            <a:avLst/>
          </a:prstGeom>
          <a:noFill/>
          <a:ln>
            <a:noFill/>
          </a:ln>
        </p:spPr>
      </p:pic>
      <p:sp>
        <p:nvSpPr>
          <p:cNvPr id="2998" name="Google Shape;2998;g382062e5864_0_2493"/>
          <p:cNvSpPr/>
          <p:nvPr/>
        </p:nvSpPr>
        <p:spPr>
          <a:xfrm>
            <a:off x="772459" y="184093"/>
            <a:ext cx="52821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a:solidFill>
                  <a:srgbClr val="548135"/>
                </a:solidFill>
                <a:latin typeface="Arial"/>
                <a:ea typeface="Arial"/>
                <a:cs typeface="Arial"/>
                <a:sym typeface="Arial"/>
              </a:rPr>
              <a:t>國風國中 11</a:t>
            </a:r>
            <a:r>
              <a:rPr lang="zh-TW" sz="2400">
                <a:solidFill>
                  <a:srgbClr val="548135"/>
                </a:solidFill>
              </a:rPr>
              <a:t>4</a:t>
            </a:r>
            <a:r>
              <a:rPr lang="zh-TW" sz="2400">
                <a:solidFill>
                  <a:srgbClr val="548135"/>
                </a:solidFill>
                <a:latin typeface="Arial"/>
                <a:ea typeface="Arial"/>
                <a:cs typeface="Arial"/>
                <a:sym typeface="Arial"/>
              </a:rPr>
              <a:t>學年度 教師節感恩活動 </a:t>
            </a:r>
            <a:endParaRPr sz="2400">
              <a:solidFill>
                <a:srgbClr val="548135"/>
              </a:solidFill>
              <a:latin typeface="Arial"/>
              <a:ea typeface="Arial"/>
              <a:cs typeface="Arial"/>
              <a:sym typeface="Arial"/>
            </a:endParaRPr>
          </a:p>
        </p:txBody>
      </p:sp>
      <p:pic>
        <p:nvPicPr>
          <p:cNvPr id="2999" name="Google Shape;2999;g382062e5864_0_2493"/>
          <p:cNvPicPr preferRelativeResize="0"/>
          <p:nvPr/>
        </p:nvPicPr>
        <p:blipFill rotWithShape="1">
          <a:blip r:embed="rId6">
            <a:alphaModFix/>
          </a:blip>
          <a:srcRect/>
          <a:stretch/>
        </p:blipFill>
        <p:spPr>
          <a:xfrm>
            <a:off x="138184" y="46804"/>
            <a:ext cx="634275" cy="634275"/>
          </a:xfrm>
          <a:prstGeom prst="rect">
            <a:avLst/>
          </a:prstGeom>
          <a:noFill/>
          <a:ln>
            <a:noFill/>
          </a:ln>
        </p:spPr>
      </p:pic>
      <p:grpSp>
        <p:nvGrpSpPr>
          <p:cNvPr id="3000" name="Google Shape;3000;g382062e5864_0_2493"/>
          <p:cNvGrpSpPr/>
          <p:nvPr/>
        </p:nvGrpSpPr>
        <p:grpSpPr>
          <a:xfrm>
            <a:off x="2699316" y="-113772"/>
            <a:ext cx="7543462" cy="2273808"/>
            <a:chOff x="2699316" y="-113772"/>
            <a:chExt cx="7543462" cy="2273808"/>
          </a:xfrm>
        </p:grpSpPr>
        <p:grpSp>
          <p:nvGrpSpPr>
            <p:cNvPr id="3001" name="Google Shape;3001;g382062e5864_0_2493"/>
            <p:cNvGrpSpPr/>
            <p:nvPr/>
          </p:nvGrpSpPr>
          <p:grpSpPr>
            <a:xfrm>
              <a:off x="6915981" y="-113772"/>
              <a:ext cx="3326797" cy="2273808"/>
              <a:chOff x="6518494" y="19393"/>
              <a:chExt cx="3326797" cy="2273808"/>
            </a:xfrm>
          </p:grpSpPr>
          <p:pic>
            <p:nvPicPr>
              <p:cNvPr id="3002" name="Google Shape;3002;g382062e5864_0_2493"/>
              <p:cNvPicPr preferRelativeResize="0"/>
              <p:nvPr/>
            </p:nvPicPr>
            <p:blipFill rotWithShape="1">
              <a:blip r:embed="rId7">
                <a:alphaModFix/>
              </a:blip>
              <a:srcRect l="21338" t="2950" r="54525" b="67453"/>
              <a:stretch/>
            </p:blipFill>
            <p:spPr>
              <a:xfrm rot="-470706">
                <a:off x="6631473" y="222277"/>
                <a:ext cx="3100840" cy="1868041"/>
              </a:xfrm>
              <a:prstGeom prst="rect">
                <a:avLst/>
              </a:prstGeom>
              <a:noFill/>
              <a:ln>
                <a:noFill/>
              </a:ln>
            </p:spPr>
          </p:pic>
          <p:grpSp>
            <p:nvGrpSpPr>
              <p:cNvPr id="3003" name="Google Shape;3003;g382062e5864_0_2493"/>
              <p:cNvGrpSpPr/>
              <p:nvPr/>
            </p:nvGrpSpPr>
            <p:grpSpPr>
              <a:xfrm>
                <a:off x="7158974" y="592357"/>
                <a:ext cx="2324700" cy="1241888"/>
                <a:chOff x="6822758" y="501521"/>
                <a:chExt cx="2324700" cy="1241888"/>
              </a:xfrm>
            </p:grpSpPr>
            <p:sp>
              <p:nvSpPr>
                <p:cNvPr id="3004" name="Google Shape;3004;g382062e5864_0_2493"/>
                <p:cNvSpPr txBox="1"/>
                <p:nvPr/>
              </p:nvSpPr>
              <p:spPr>
                <a:xfrm>
                  <a:off x="6822758" y="501521"/>
                  <a:ext cx="23247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a:solidFill>
                        <a:srgbClr val="FF6600"/>
                      </a:solidFill>
                      <a:latin typeface="Arial"/>
                      <a:ea typeface="Arial"/>
                      <a:cs typeface="Arial"/>
                      <a:sym typeface="Arial"/>
                    </a:rPr>
                    <a:t>大聲說出</a:t>
                  </a:r>
                  <a:endParaRPr sz="3200" b="1">
                    <a:solidFill>
                      <a:srgbClr val="FF6600"/>
                    </a:solidFill>
                    <a:latin typeface="Arial"/>
                    <a:ea typeface="Arial"/>
                    <a:cs typeface="Arial"/>
                    <a:sym typeface="Arial"/>
                  </a:endParaRPr>
                </a:p>
              </p:txBody>
            </p:sp>
            <p:sp>
              <p:nvSpPr>
                <p:cNvPr id="3005" name="Google Shape;3005;g382062e5864_0_2493"/>
                <p:cNvSpPr/>
                <p:nvPr/>
              </p:nvSpPr>
              <p:spPr>
                <a:xfrm rot="-654668">
                  <a:off x="7094274" y="1102348"/>
                  <a:ext cx="633961" cy="5847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a:solidFill>
                        <a:srgbClr val="FF6600"/>
                      </a:solidFill>
                      <a:latin typeface="Arial"/>
                      <a:ea typeface="Arial"/>
                      <a:cs typeface="Arial"/>
                      <a:sym typeface="Arial"/>
                    </a:rPr>
                    <a:t>我</a:t>
                  </a:r>
                  <a:endParaRPr/>
                </a:p>
              </p:txBody>
            </p:sp>
            <p:sp>
              <p:nvSpPr>
                <p:cNvPr id="3006" name="Google Shape;3006;g382062e5864_0_2493"/>
                <p:cNvSpPr/>
                <p:nvPr/>
              </p:nvSpPr>
              <p:spPr>
                <a:xfrm>
                  <a:off x="7663532" y="1035409"/>
                  <a:ext cx="6354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4000" b="1">
                      <a:solidFill>
                        <a:srgbClr val="FF6600"/>
                      </a:solidFill>
                      <a:latin typeface="Arial"/>
                      <a:ea typeface="Arial"/>
                      <a:cs typeface="Arial"/>
                      <a:sym typeface="Arial"/>
                    </a:rPr>
                    <a:t>愛</a:t>
                  </a:r>
                  <a:endParaRPr/>
                </a:p>
              </p:txBody>
            </p:sp>
            <p:sp>
              <p:nvSpPr>
                <p:cNvPr id="3007" name="Google Shape;3007;g382062e5864_0_2493"/>
                <p:cNvSpPr/>
                <p:nvPr/>
              </p:nvSpPr>
              <p:spPr>
                <a:xfrm rot="483394">
                  <a:off x="8234177" y="1086324"/>
                  <a:ext cx="595073" cy="5847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a:solidFill>
                        <a:srgbClr val="FF6600"/>
                      </a:solidFill>
                      <a:latin typeface="Arial"/>
                      <a:ea typeface="Arial"/>
                      <a:cs typeface="Arial"/>
                      <a:sym typeface="Arial"/>
                    </a:rPr>
                    <a:t>你</a:t>
                  </a:r>
                  <a:endParaRPr/>
                </a:p>
              </p:txBody>
            </p:sp>
          </p:grpSp>
          <p:pic>
            <p:nvPicPr>
              <p:cNvPr id="3008" name="Google Shape;3008;g382062e5864_0_2493"/>
              <p:cNvPicPr preferRelativeResize="0"/>
              <p:nvPr/>
            </p:nvPicPr>
            <p:blipFill rotWithShape="1">
              <a:blip r:embed="rId8">
                <a:alphaModFix/>
              </a:blip>
              <a:srcRect l="53153" t="26281" r="25811" b="52121"/>
              <a:stretch/>
            </p:blipFill>
            <p:spPr>
              <a:xfrm>
                <a:off x="9151383" y="884745"/>
                <a:ext cx="404031" cy="584776"/>
              </a:xfrm>
              <a:prstGeom prst="rect">
                <a:avLst/>
              </a:prstGeom>
              <a:noFill/>
              <a:ln>
                <a:noFill/>
              </a:ln>
            </p:spPr>
          </p:pic>
        </p:grpSp>
        <p:sp>
          <p:nvSpPr>
            <p:cNvPr id="3009" name="Google Shape;3009;g382062e5864_0_2493"/>
            <p:cNvSpPr txBox="1"/>
            <p:nvPr/>
          </p:nvSpPr>
          <p:spPr>
            <a:xfrm>
              <a:off x="2699316" y="746760"/>
              <a:ext cx="4900800" cy="1367700"/>
            </a:xfrm>
            <a:prstGeom prst="rect">
              <a:avLst/>
            </a:prstGeom>
            <a:noFill/>
            <a:ln>
              <a:noFill/>
            </a:ln>
          </p:spPr>
          <p:txBody>
            <a:bodyPr spcFirstLastPara="1" wrap="square" lIns="36575" tIns="36575" rIns="36575" bIns="36575" anchor="t" anchorCtr="0">
              <a:noAutofit/>
            </a:bodyPr>
            <a:lstStyle/>
            <a:p>
              <a:pPr marL="0" marR="0" lvl="0" indent="0" algn="ctr" rtl="0">
                <a:spcBef>
                  <a:spcPts val="0"/>
                </a:spcBef>
                <a:spcAft>
                  <a:spcPts val="0"/>
                </a:spcAft>
                <a:buNone/>
              </a:pPr>
              <a:r>
                <a:rPr lang="zh-TW" sz="8000" b="1" i="0" u="none" strike="noStrike">
                  <a:solidFill>
                    <a:srgbClr val="FFFFFF"/>
                  </a:solidFill>
                  <a:latin typeface="Arial"/>
                  <a:ea typeface="Arial"/>
                  <a:cs typeface="Arial"/>
                  <a:sym typeface="Arial"/>
                </a:rPr>
                <a:t>師情話語</a:t>
              </a:r>
              <a:endParaRPr sz="1800" b="1" i="0" u="none" strike="noStrike">
                <a:solidFill>
                  <a:srgbClr val="FFFFFF"/>
                </a:solidFill>
                <a:latin typeface="Arial"/>
                <a:ea typeface="Arial"/>
                <a:cs typeface="Arial"/>
                <a:sym typeface="Arial"/>
              </a:endParaRPr>
            </a:p>
          </p:txBody>
        </p:sp>
      </p:grpSp>
      <p:sp>
        <p:nvSpPr>
          <p:cNvPr id="3010" name="Google Shape;3010;g382062e5864_0_2493"/>
          <p:cNvSpPr/>
          <p:nvPr/>
        </p:nvSpPr>
        <p:spPr>
          <a:xfrm>
            <a:off x="4110330" y="7011126"/>
            <a:ext cx="3000900" cy="461700"/>
          </a:xfrm>
          <a:prstGeom prst="rect">
            <a:avLst/>
          </a:prstGeom>
          <a:noFill/>
          <a:ln>
            <a:noFill/>
          </a:ln>
          <a:effectLst>
            <a:outerShdw blurRad="50800" sx="1000" sy="1000" algn="ctr" rotWithShape="0">
              <a:schemeClr val="lt1"/>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a:solidFill>
                  <a:srgbClr val="8D5E2F"/>
                </a:solidFill>
                <a:latin typeface="Arial"/>
                <a:ea typeface="Arial"/>
                <a:cs typeface="Arial"/>
                <a:sym typeface="Arial"/>
              </a:rPr>
              <a:t>輔導處邀您共襄盛舉</a:t>
            </a:r>
            <a:endParaRPr sz="2400">
              <a:solidFill>
                <a:srgbClr val="8D5E2F"/>
              </a:solidFill>
              <a:latin typeface="Calibri"/>
              <a:ea typeface="Calibri"/>
              <a:cs typeface="Calibri"/>
              <a:sym typeface="Calibri"/>
            </a:endParaRPr>
          </a:p>
        </p:txBody>
      </p:sp>
      <p:sp>
        <p:nvSpPr>
          <p:cNvPr id="3011" name="Google Shape;3011;g382062e5864_0_2493"/>
          <p:cNvSpPr/>
          <p:nvPr/>
        </p:nvSpPr>
        <p:spPr>
          <a:xfrm>
            <a:off x="591127" y="1904174"/>
            <a:ext cx="9009900" cy="4463400"/>
          </a:xfrm>
          <a:prstGeom prst="rect">
            <a:avLst/>
          </a:prstGeom>
          <a:blipFill rotWithShape="1">
            <a:blip r:embed="rId9">
              <a:alphaModFix amt="20000"/>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12" name="Google Shape;3012;g382062e5864_0_2493"/>
          <p:cNvSpPr txBox="1"/>
          <p:nvPr/>
        </p:nvSpPr>
        <p:spPr>
          <a:xfrm>
            <a:off x="1502084" y="2039058"/>
            <a:ext cx="1259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何竑逸 </a:t>
            </a:r>
            <a:endParaRPr/>
          </a:p>
        </p:txBody>
      </p:sp>
      <p:sp>
        <p:nvSpPr>
          <p:cNvPr id="3013" name="Google Shape;3013;g382062e5864_0_2493"/>
          <p:cNvSpPr txBox="1"/>
          <p:nvPr/>
        </p:nvSpPr>
        <p:spPr>
          <a:xfrm>
            <a:off x="2705664" y="2040269"/>
            <a:ext cx="72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想對</a:t>
            </a:r>
            <a:endParaRPr/>
          </a:p>
        </p:txBody>
      </p:sp>
      <p:sp>
        <p:nvSpPr>
          <p:cNvPr id="3014" name="Google Shape;3014;g382062e5864_0_2493"/>
          <p:cNvSpPr txBox="1"/>
          <p:nvPr/>
        </p:nvSpPr>
        <p:spPr>
          <a:xfrm>
            <a:off x="3521821" y="2043544"/>
            <a:ext cx="13320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謝政志</a:t>
            </a:r>
            <a:endParaRPr/>
          </a:p>
        </p:txBody>
      </p:sp>
      <p:sp>
        <p:nvSpPr>
          <p:cNvPr id="3015" name="Google Shape;3015;g382062e5864_0_2493"/>
          <p:cNvSpPr txBox="1"/>
          <p:nvPr/>
        </p:nvSpPr>
        <p:spPr>
          <a:xfrm>
            <a:off x="4803275" y="2056193"/>
            <a:ext cx="914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老師說</a:t>
            </a:r>
            <a:endParaRPr/>
          </a:p>
        </p:txBody>
      </p:sp>
      <p:sp>
        <p:nvSpPr>
          <p:cNvPr id="3016" name="Google Shape;3016;g382062e5864_0_2493"/>
          <p:cNvSpPr txBox="1"/>
          <p:nvPr/>
        </p:nvSpPr>
        <p:spPr>
          <a:xfrm>
            <a:off x="807376" y="2674375"/>
            <a:ext cx="7211400" cy="77268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zh-TW" sz="3600">
                <a:solidFill>
                  <a:schemeClr val="dk1"/>
                </a:solidFill>
                <a:latin typeface="DFKai-SB"/>
                <a:ea typeface="DFKai-SB"/>
                <a:cs typeface="DFKai-SB"/>
                <a:sym typeface="DFKai-SB"/>
              </a:rPr>
              <a:t>感謝 謝政志老師</a:t>
            </a:r>
            <a:endParaRPr sz="3600">
              <a:solidFill>
                <a:schemeClr val="dk1"/>
              </a:solidFill>
              <a:latin typeface="DFKai-SB"/>
              <a:ea typeface="DFKai-SB"/>
              <a:cs typeface="DFKai-SB"/>
              <a:sym typeface="DFKai-SB"/>
            </a:endParaRPr>
          </a:p>
          <a:p>
            <a:pPr marL="0" lvl="0" indent="0" algn="l" rtl="0">
              <a:spcBef>
                <a:spcPts val="0"/>
              </a:spcBef>
              <a:spcAft>
                <a:spcPts val="0"/>
              </a:spcAft>
              <a:buSzPts val="1100"/>
              <a:buNone/>
            </a:pPr>
            <a:r>
              <a:rPr lang="zh-TW" sz="3600">
                <a:solidFill>
                  <a:schemeClr val="dk1"/>
                </a:solidFill>
                <a:latin typeface="DFKai-SB"/>
                <a:ea typeface="DFKai-SB"/>
                <a:cs typeface="DFKai-SB"/>
                <a:sym typeface="DFKai-SB"/>
              </a:rPr>
              <a:t>感謝您一年以來的教導,在您的課上我感覺無比輕鬆和自在,並且你還能將繁瑣的課程說得既生動又有趣,讓我對公民產生了濃厚的興趣。</a:t>
            </a:r>
            <a:endParaRPr sz="36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36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36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36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36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36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36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3200">
              <a:solidFill>
                <a:schemeClr val="dk1"/>
              </a:solidFill>
              <a:latin typeface="DFKai-SB"/>
              <a:ea typeface="DFKai-SB"/>
              <a:cs typeface="DFKai-SB"/>
              <a:sym typeface="DFKai-SB"/>
            </a:endParaRPr>
          </a:p>
          <a:p>
            <a:pPr marL="0" lvl="0" indent="0" algn="l" rtl="0">
              <a:spcBef>
                <a:spcPts val="0"/>
              </a:spcBef>
              <a:spcAft>
                <a:spcPts val="0"/>
              </a:spcAft>
              <a:buNone/>
            </a:pPr>
            <a:endParaRPr sz="3200">
              <a:solidFill>
                <a:schemeClr val="dk1"/>
              </a:solidFill>
              <a:latin typeface="DFKai-SB"/>
              <a:ea typeface="DFKai-SB"/>
              <a:cs typeface="DFKai-SB"/>
              <a:sym typeface="DFKai-SB"/>
            </a:endParaRPr>
          </a:p>
        </p:txBody>
      </p:sp>
      <p:sp>
        <p:nvSpPr>
          <p:cNvPr id="3017" name="Google Shape;3017;g382062e5864_0_2493"/>
          <p:cNvSpPr txBox="1"/>
          <p:nvPr/>
        </p:nvSpPr>
        <p:spPr>
          <a:xfrm>
            <a:off x="807369" y="2056193"/>
            <a:ext cx="755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Calibri"/>
                <a:ea typeface="Calibri"/>
                <a:cs typeface="Calibri"/>
                <a:sym typeface="Calibri"/>
              </a:rPr>
              <a:t>909</a:t>
            </a:r>
            <a:endParaRPr/>
          </a:p>
        </p:txBody>
      </p:sp>
      <p:pic>
        <p:nvPicPr>
          <p:cNvPr id="3018" name="Google Shape;3018;g382062e5864_0_2493"/>
          <p:cNvPicPr preferRelativeResize="0"/>
          <p:nvPr/>
        </p:nvPicPr>
        <p:blipFill rotWithShape="1">
          <a:blip r:embed="rId10">
            <a:alphaModFix/>
          </a:blip>
          <a:srcRect/>
          <a:stretch/>
        </p:blipFill>
        <p:spPr>
          <a:xfrm>
            <a:off x="7483857" y="4274320"/>
            <a:ext cx="3048006" cy="304800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3022"/>
        <p:cNvGrpSpPr/>
        <p:nvPr/>
      </p:nvGrpSpPr>
      <p:grpSpPr>
        <a:xfrm>
          <a:off x="0" y="0"/>
          <a:ext cx="0" cy="0"/>
          <a:chOff x="0" y="0"/>
          <a:chExt cx="0" cy="0"/>
        </a:xfrm>
      </p:grpSpPr>
      <p:pic>
        <p:nvPicPr>
          <p:cNvPr id="3023" name="Google Shape;3023;g382062e5864_0_3043" descr="未命名設計 (1)"/>
          <p:cNvPicPr preferRelativeResize="0"/>
          <p:nvPr/>
        </p:nvPicPr>
        <p:blipFill rotWithShape="1">
          <a:blip r:embed="rId3">
            <a:alphaModFix/>
          </a:blip>
          <a:srcRect r="55656" b="82022"/>
          <a:stretch/>
        </p:blipFill>
        <p:spPr>
          <a:xfrm rot="5400000">
            <a:off x="8056536" y="716276"/>
            <a:ext cx="3351558" cy="1922175"/>
          </a:xfrm>
          <a:prstGeom prst="rect">
            <a:avLst/>
          </a:prstGeom>
          <a:noFill/>
          <a:ln>
            <a:noFill/>
          </a:ln>
        </p:spPr>
      </p:pic>
      <p:pic>
        <p:nvPicPr>
          <p:cNvPr id="3024" name="Google Shape;3024;g382062e5864_0_3043" descr="未命名設計 (1)"/>
          <p:cNvPicPr preferRelativeResize="0"/>
          <p:nvPr/>
        </p:nvPicPr>
        <p:blipFill rotWithShape="1">
          <a:blip r:embed="rId4">
            <a:alphaModFix/>
          </a:blip>
          <a:srcRect t="21778" r="85905" b="51350"/>
          <a:stretch/>
        </p:blipFill>
        <p:spPr>
          <a:xfrm rot="5400000">
            <a:off x="7313070" y="-902308"/>
            <a:ext cx="1065214" cy="2872999"/>
          </a:xfrm>
          <a:prstGeom prst="rect">
            <a:avLst/>
          </a:prstGeom>
          <a:noFill/>
          <a:ln>
            <a:noFill/>
          </a:ln>
        </p:spPr>
      </p:pic>
      <p:pic>
        <p:nvPicPr>
          <p:cNvPr id="3025" name="Google Shape;3025;g382062e5864_0_3043" descr="未命名設計 (1)"/>
          <p:cNvPicPr preferRelativeResize="0"/>
          <p:nvPr/>
        </p:nvPicPr>
        <p:blipFill rotWithShape="1">
          <a:blip r:embed="rId5">
            <a:alphaModFix/>
          </a:blip>
          <a:srcRect t="65462" r="76096"/>
          <a:stretch/>
        </p:blipFill>
        <p:spPr>
          <a:xfrm rot="5400000">
            <a:off x="938098" y="-934920"/>
            <a:ext cx="1793877" cy="3666893"/>
          </a:xfrm>
          <a:prstGeom prst="rect">
            <a:avLst/>
          </a:prstGeom>
          <a:noFill/>
          <a:ln>
            <a:noFill/>
          </a:ln>
        </p:spPr>
      </p:pic>
      <p:pic>
        <p:nvPicPr>
          <p:cNvPr id="3026" name="Google Shape;3026;g382062e5864_0_3043" descr="未命名設計 (1)"/>
          <p:cNvPicPr preferRelativeResize="0"/>
          <p:nvPr/>
        </p:nvPicPr>
        <p:blipFill rotWithShape="1">
          <a:blip r:embed="rId5">
            <a:alphaModFix/>
          </a:blip>
          <a:srcRect l="56531" b="77862"/>
          <a:stretch/>
        </p:blipFill>
        <p:spPr>
          <a:xfrm rot="5400000">
            <a:off x="7867303" y="4733578"/>
            <a:ext cx="3285352" cy="2366847"/>
          </a:xfrm>
          <a:prstGeom prst="rect">
            <a:avLst/>
          </a:prstGeom>
          <a:noFill/>
          <a:ln>
            <a:noFill/>
          </a:ln>
        </p:spPr>
      </p:pic>
      <p:pic>
        <p:nvPicPr>
          <p:cNvPr id="3027" name="Google Shape;3027;g382062e5864_0_3043" descr="未命名設計 (1)"/>
          <p:cNvPicPr preferRelativeResize="0"/>
          <p:nvPr/>
        </p:nvPicPr>
        <p:blipFill rotWithShape="1">
          <a:blip r:embed="rId5">
            <a:alphaModFix/>
          </a:blip>
          <a:srcRect l="76656" t="24451" b="49074"/>
          <a:stretch/>
        </p:blipFill>
        <p:spPr>
          <a:xfrm rot="5400000">
            <a:off x="3496961" y="5262256"/>
            <a:ext cx="1764284" cy="2830552"/>
          </a:xfrm>
          <a:prstGeom prst="rect">
            <a:avLst/>
          </a:prstGeom>
          <a:noFill/>
          <a:ln>
            <a:noFill/>
          </a:ln>
        </p:spPr>
      </p:pic>
      <p:pic>
        <p:nvPicPr>
          <p:cNvPr id="3028" name="Google Shape;3028;g382062e5864_0_3043" descr="未命名設計 (1)"/>
          <p:cNvPicPr preferRelativeResize="0"/>
          <p:nvPr/>
        </p:nvPicPr>
        <p:blipFill rotWithShape="1">
          <a:blip r:embed="rId5">
            <a:alphaModFix/>
          </a:blip>
          <a:srcRect l="76656" t="74917" b="-169"/>
          <a:stretch/>
        </p:blipFill>
        <p:spPr>
          <a:xfrm rot="5400000">
            <a:off x="447382" y="5342740"/>
            <a:ext cx="1764284" cy="2699792"/>
          </a:xfrm>
          <a:prstGeom prst="rect">
            <a:avLst/>
          </a:prstGeom>
          <a:noFill/>
          <a:ln>
            <a:noFill/>
          </a:ln>
        </p:spPr>
      </p:pic>
      <p:sp>
        <p:nvSpPr>
          <p:cNvPr id="3029" name="Google Shape;3029;g382062e5864_0_3043"/>
          <p:cNvSpPr/>
          <p:nvPr/>
        </p:nvSpPr>
        <p:spPr>
          <a:xfrm>
            <a:off x="772459" y="184093"/>
            <a:ext cx="52821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a:solidFill>
                  <a:srgbClr val="548135"/>
                </a:solidFill>
                <a:latin typeface="Arial"/>
                <a:ea typeface="Arial"/>
                <a:cs typeface="Arial"/>
                <a:sym typeface="Arial"/>
              </a:rPr>
              <a:t>國風國中 11</a:t>
            </a:r>
            <a:r>
              <a:rPr lang="zh-TW" sz="2400">
                <a:solidFill>
                  <a:srgbClr val="548135"/>
                </a:solidFill>
              </a:rPr>
              <a:t>4</a:t>
            </a:r>
            <a:r>
              <a:rPr lang="zh-TW" sz="2400">
                <a:solidFill>
                  <a:srgbClr val="548135"/>
                </a:solidFill>
                <a:latin typeface="Arial"/>
                <a:ea typeface="Arial"/>
                <a:cs typeface="Arial"/>
                <a:sym typeface="Arial"/>
              </a:rPr>
              <a:t>學年度 教師節感恩活動 </a:t>
            </a:r>
            <a:endParaRPr sz="2400">
              <a:solidFill>
                <a:srgbClr val="548135"/>
              </a:solidFill>
              <a:latin typeface="Arial"/>
              <a:ea typeface="Arial"/>
              <a:cs typeface="Arial"/>
              <a:sym typeface="Arial"/>
            </a:endParaRPr>
          </a:p>
        </p:txBody>
      </p:sp>
      <p:pic>
        <p:nvPicPr>
          <p:cNvPr id="3030" name="Google Shape;3030;g382062e5864_0_3043"/>
          <p:cNvPicPr preferRelativeResize="0"/>
          <p:nvPr/>
        </p:nvPicPr>
        <p:blipFill rotWithShape="1">
          <a:blip r:embed="rId6">
            <a:alphaModFix/>
          </a:blip>
          <a:srcRect/>
          <a:stretch/>
        </p:blipFill>
        <p:spPr>
          <a:xfrm>
            <a:off x="138184" y="46804"/>
            <a:ext cx="634275" cy="634275"/>
          </a:xfrm>
          <a:prstGeom prst="rect">
            <a:avLst/>
          </a:prstGeom>
          <a:noFill/>
          <a:ln>
            <a:noFill/>
          </a:ln>
        </p:spPr>
      </p:pic>
      <p:grpSp>
        <p:nvGrpSpPr>
          <p:cNvPr id="3031" name="Google Shape;3031;g382062e5864_0_3043"/>
          <p:cNvGrpSpPr/>
          <p:nvPr/>
        </p:nvGrpSpPr>
        <p:grpSpPr>
          <a:xfrm>
            <a:off x="2699316" y="-113772"/>
            <a:ext cx="7543462" cy="2273808"/>
            <a:chOff x="2699316" y="-113772"/>
            <a:chExt cx="7543462" cy="2273808"/>
          </a:xfrm>
        </p:grpSpPr>
        <p:grpSp>
          <p:nvGrpSpPr>
            <p:cNvPr id="3032" name="Google Shape;3032;g382062e5864_0_3043"/>
            <p:cNvGrpSpPr/>
            <p:nvPr/>
          </p:nvGrpSpPr>
          <p:grpSpPr>
            <a:xfrm>
              <a:off x="6915981" y="-113772"/>
              <a:ext cx="3326797" cy="2273808"/>
              <a:chOff x="6518494" y="19393"/>
              <a:chExt cx="3326797" cy="2273808"/>
            </a:xfrm>
          </p:grpSpPr>
          <p:pic>
            <p:nvPicPr>
              <p:cNvPr id="3033" name="Google Shape;3033;g382062e5864_0_3043"/>
              <p:cNvPicPr preferRelativeResize="0"/>
              <p:nvPr/>
            </p:nvPicPr>
            <p:blipFill rotWithShape="1">
              <a:blip r:embed="rId7">
                <a:alphaModFix/>
              </a:blip>
              <a:srcRect l="21338" t="2950" r="54525" b="67453"/>
              <a:stretch/>
            </p:blipFill>
            <p:spPr>
              <a:xfrm rot="-470706">
                <a:off x="6631473" y="222277"/>
                <a:ext cx="3100840" cy="1868041"/>
              </a:xfrm>
              <a:prstGeom prst="rect">
                <a:avLst/>
              </a:prstGeom>
              <a:noFill/>
              <a:ln>
                <a:noFill/>
              </a:ln>
            </p:spPr>
          </p:pic>
          <p:grpSp>
            <p:nvGrpSpPr>
              <p:cNvPr id="3034" name="Google Shape;3034;g382062e5864_0_3043"/>
              <p:cNvGrpSpPr/>
              <p:nvPr/>
            </p:nvGrpSpPr>
            <p:grpSpPr>
              <a:xfrm>
                <a:off x="7158974" y="592357"/>
                <a:ext cx="2324700" cy="1241888"/>
                <a:chOff x="6822758" y="501521"/>
                <a:chExt cx="2324700" cy="1241888"/>
              </a:xfrm>
            </p:grpSpPr>
            <p:sp>
              <p:nvSpPr>
                <p:cNvPr id="3035" name="Google Shape;3035;g382062e5864_0_3043"/>
                <p:cNvSpPr txBox="1"/>
                <p:nvPr/>
              </p:nvSpPr>
              <p:spPr>
                <a:xfrm>
                  <a:off x="6822758" y="501521"/>
                  <a:ext cx="23247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a:solidFill>
                        <a:srgbClr val="FF6600"/>
                      </a:solidFill>
                      <a:latin typeface="Arial"/>
                      <a:ea typeface="Arial"/>
                      <a:cs typeface="Arial"/>
                      <a:sym typeface="Arial"/>
                    </a:rPr>
                    <a:t>大聲說出</a:t>
                  </a:r>
                  <a:endParaRPr sz="3200" b="1">
                    <a:solidFill>
                      <a:srgbClr val="FF6600"/>
                    </a:solidFill>
                    <a:latin typeface="Arial"/>
                    <a:ea typeface="Arial"/>
                    <a:cs typeface="Arial"/>
                    <a:sym typeface="Arial"/>
                  </a:endParaRPr>
                </a:p>
              </p:txBody>
            </p:sp>
            <p:sp>
              <p:nvSpPr>
                <p:cNvPr id="3036" name="Google Shape;3036;g382062e5864_0_3043"/>
                <p:cNvSpPr/>
                <p:nvPr/>
              </p:nvSpPr>
              <p:spPr>
                <a:xfrm rot="-654668">
                  <a:off x="7094274" y="1102348"/>
                  <a:ext cx="633961" cy="5847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a:solidFill>
                        <a:srgbClr val="FF6600"/>
                      </a:solidFill>
                      <a:latin typeface="Arial"/>
                      <a:ea typeface="Arial"/>
                      <a:cs typeface="Arial"/>
                      <a:sym typeface="Arial"/>
                    </a:rPr>
                    <a:t>我</a:t>
                  </a:r>
                  <a:endParaRPr/>
                </a:p>
              </p:txBody>
            </p:sp>
            <p:sp>
              <p:nvSpPr>
                <p:cNvPr id="3037" name="Google Shape;3037;g382062e5864_0_3043"/>
                <p:cNvSpPr/>
                <p:nvPr/>
              </p:nvSpPr>
              <p:spPr>
                <a:xfrm>
                  <a:off x="7663532" y="1035409"/>
                  <a:ext cx="6354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4000" b="1">
                      <a:solidFill>
                        <a:srgbClr val="FF6600"/>
                      </a:solidFill>
                      <a:latin typeface="Arial"/>
                      <a:ea typeface="Arial"/>
                      <a:cs typeface="Arial"/>
                      <a:sym typeface="Arial"/>
                    </a:rPr>
                    <a:t>愛</a:t>
                  </a:r>
                  <a:endParaRPr/>
                </a:p>
              </p:txBody>
            </p:sp>
            <p:sp>
              <p:nvSpPr>
                <p:cNvPr id="3038" name="Google Shape;3038;g382062e5864_0_3043"/>
                <p:cNvSpPr/>
                <p:nvPr/>
              </p:nvSpPr>
              <p:spPr>
                <a:xfrm rot="483394">
                  <a:off x="8234177" y="1086324"/>
                  <a:ext cx="595073" cy="5847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a:solidFill>
                        <a:srgbClr val="FF6600"/>
                      </a:solidFill>
                      <a:latin typeface="Arial"/>
                      <a:ea typeface="Arial"/>
                      <a:cs typeface="Arial"/>
                      <a:sym typeface="Arial"/>
                    </a:rPr>
                    <a:t>你</a:t>
                  </a:r>
                  <a:endParaRPr/>
                </a:p>
              </p:txBody>
            </p:sp>
          </p:grpSp>
          <p:pic>
            <p:nvPicPr>
              <p:cNvPr id="3039" name="Google Shape;3039;g382062e5864_0_3043"/>
              <p:cNvPicPr preferRelativeResize="0"/>
              <p:nvPr/>
            </p:nvPicPr>
            <p:blipFill rotWithShape="1">
              <a:blip r:embed="rId8">
                <a:alphaModFix/>
              </a:blip>
              <a:srcRect l="53153" t="26281" r="25811" b="52121"/>
              <a:stretch/>
            </p:blipFill>
            <p:spPr>
              <a:xfrm>
                <a:off x="9151383" y="884745"/>
                <a:ext cx="404031" cy="584776"/>
              </a:xfrm>
              <a:prstGeom prst="rect">
                <a:avLst/>
              </a:prstGeom>
              <a:noFill/>
              <a:ln>
                <a:noFill/>
              </a:ln>
            </p:spPr>
          </p:pic>
        </p:grpSp>
        <p:sp>
          <p:nvSpPr>
            <p:cNvPr id="3040" name="Google Shape;3040;g382062e5864_0_3043"/>
            <p:cNvSpPr txBox="1"/>
            <p:nvPr/>
          </p:nvSpPr>
          <p:spPr>
            <a:xfrm>
              <a:off x="2699316" y="746760"/>
              <a:ext cx="4900800" cy="1367700"/>
            </a:xfrm>
            <a:prstGeom prst="rect">
              <a:avLst/>
            </a:prstGeom>
            <a:noFill/>
            <a:ln>
              <a:noFill/>
            </a:ln>
          </p:spPr>
          <p:txBody>
            <a:bodyPr spcFirstLastPara="1" wrap="square" lIns="36575" tIns="36575" rIns="36575" bIns="36575" anchor="t" anchorCtr="0">
              <a:noAutofit/>
            </a:bodyPr>
            <a:lstStyle/>
            <a:p>
              <a:pPr marL="0" marR="0" lvl="0" indent="0" algn="ctr" rtl="0">
                <a:spcBef>
                  <a:spcPts val="0"/>
                </a:spcBef>
                <a:spcAft>
                  <a:spcPts val="0"/>
                </a:spcAft>
                <a:buNone/>
              </a:pPr>
              <a:r>
                <a:rPr lang="zh-TW" sz="8000" b="1" i="0" u="none" strike="noStrike">
                  <a:solidFill>
                    <a:srgbClr val="FFFFFF"/>
                  </a:solidFill>
                  <a:latin typeface="Arial"/>
                  <a:ea typeface="Arial"/>
                  <a:cs typeface="Arial"/>
                  <a:sym typeface="Arial"/>
                </a:rPr>
                <a:t>師情話語</a:t>
              </a:r>
              <a:endParaRPr sz="1800" b="1" i="0" u="none" strike="noStrike">
                <a:solidFill>
                  <a:srgbClr val="FFFFFF"/>
                </a:solidFill>
                <a:latin typeface="Arial"/>
                <a:ea typeface="Arial"/>
                <a:cs typeface="Arial"/>
                <a:sym typeface="Arial"/>
              </a:endParaRPr>
            </a:p>
          </p:txBody>
        </p:sp>
      </p:grpSp>
      <p:sp>
        <p:nvSpPr>
          <p:cNvPr id="3041" name="Google Shape;3041;g382062e5864_0_3043"/>
          <p:cNvSpPr/>
          <p:nvPr/>
        </p:nvSpPr>
        <p:spPr>
          <a:xfrm>
            <a:off x="4110330" y="7011126"/>
            <a:ext cx="3000900" cy="461700"/>
          </a:xfrm>
          <a:prstGeom prst="rect">
            <a:avLst/>
          </a:prstGeom>
          <a:noFill/>
          <a:ln>
            <a:noFill/>
          </a:ln>
          <a:effectLst>
            <a:outerShdw blurRad="50800" sx="1000" sy="1000" algn="ctr" rotWithShape="0">
              <a:schemeClr val="lt1"/>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a:solidFill>
                  <a:srgbClr val="8D5E2F"/>
                </a:solidFill>
                <a:latin typeface="Arial"/>
                <a:ea typeface="Arial"/>
                <a:cs typeface="Arial"/>
                <a:sym typeface="Arial"/>
              </a:rPr>
              <a:t>輔導處邀您共襄盛舉</a:t>
            </a:r>
            <a:endParaRPr sz="2400">
              <a:solidFill>
                <a:srgbClr val="8D5E2F"/>
              </a:solidFill>
              <a:latin typeface="Calibri"/>
              <a:ea typeface="Calibri"/>
              <a:cs typeface="Calibri"/>
              <a:sym typeface="Calibri"/>
            </a:endParaRPr>
          </a:p>
        </p:txBody>
      </p:sp>
      <p:sp>
        <p:nvSpPr>
          <p:cNvPr id="3042" name="Google Shape;3042;g382062e5864_0_3043"/>
          <p:cNvSpPr/>
          <p:nvPr/>
        </p:nvSpPr>
        <p:spPr>
          <a:xfrm>
            <a:off x="591127" y="1904174"/>
            <a:ext cx="9009900" cy="4463400"/>
          </a:xfrm>
          <a:prstGeom prst="rect">
            <a:avLst/>
          </a:prstGeom>
          <a:blipFill rotWithShape="1">
            <a:blip r:embed="rId9">
              <a:alphaModFix amt="20000"/>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43" name="Google Shape;3043;g382062e5864_0_3043"/>
          <p:cNvSpPr txBox="1"/>
          <p:nvPr/>
        </p:nvSpPr>
        <p:spPr>
          <a:xfrm>
            <a:off x="1502084" y="2039058"/>
            <a:ext cx="1259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徐瑞鴻 </a:t>
            </a:r>
            <a:endParaRPr/>
          </a:p>
        </p:txBody>
      </p:sp>
      <p:sp>
        <p:nvSpPr>
          <p:cNvPr id="3044" name="Google Shape;3044;g382062e5864_0_3043"/>
          <p:cNvSpPr txBox="1"/>
          <p:nvPr/>
        </p:nvSpPr>
        <p:spPr>
          <a:xfrm>
            <a:off x="2705664" y="2040269"/>
            <a:ext cx="72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想對</a:t>
            </a:r>
            <a:endParaRPr/>
          </a:p>
        </p:txBody>
      </p:sp>
      <p:sp>
        <p:nvSpPr>
          <p:cNvPr id="3045" name="Google Shape;3045;g382062e5864_0_3043"/>
          <p:cNvSpPr txBox="1"/>
          <p:nvPr/>
        </p:nvSpPr>
        <p:spPr>
          <a:xfrm>
            <a:off x="3521821" y="2043544"/>
            <a:ext cx="13320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陳郁如</a:t>
            </a:r>
            <a:endParaRPr/>
          </a:p>
        </p:txBody>
      </p:sp>
      <p:sp>
        <p:nvSpPr>
          <p:cNvPr id="3046" name="Google Shape;3046;g382062e5864_0_3043"/>
          <p:cNvSpPr txBox="1"/>
          <p:nvPr/>
        </p:nvSpPr>
        <p:spPr>
          <a:xfrm>
            <a:off x="4803275" y="2056193"/>
            <a:ext cx="914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老師說</a:t>
            </a:r>
            <a:endParaRPr/>
          </a:p>
        </p:txBody>
      </p:sp>
      <p:sp>
        <p:nvSpPr>
          <p:cNvPr id="3047" name="Google Shape;3047;g382062e5864_0_3043"/>
          <p:cNvSpPr txBox="1"/>
          <p:nvPr/>
        </p:nvSpPr>
        <p:spPr>
          <a:xfrm>
            <a:off x="807375" y="2674375"/>
            <a:ext cx="7050300" cy="19395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zh-TW" sz="4000">
                <a:solidFill>
                  <a:schemeClr val="dk1"/>
                </a:solidFill>
                <a:latin typeface="DFKai-SB"/>
                <a:ea typeface="DFKai-SB"/>
                <a:cs typeface="DFKai-SB"/>
                <a:sym typeface="DFKai-SB"/>
              </a:rPr>
              <a:t>謝謝數學老師這學期對我們的教導, 讓我的數學更好了,祝老師教師節快樂。</a:t>
            </a:r>
            <a:endParaRPr sz="3600">
              <a:solidFill>
                <a:schemeClr val="dk1"/>
              </a:solidFill>
              <a:latin typeface="DFKai-SB"/>
              <a:ea typeface="DFKai-SB"/>
              <a:cs typeface="DFKai-SB"/>
              <a:sym typeface="DFKai-SB"/>
            </a:endParaRPr>
          </a:p>
        </p:txBody>
      </p:sp>
      <p:sp>
        <p:nvSpPr>
          <p:cNvPr id="3048" name="Google Shape;3048;g382062e5864_0_3043"/>
          <p:cNvSpPr txBox="1"/>
          <p:nvPr/>
        </p:nvSpPr>
        <p:spPr>
          <a:xfrm>
            <a:off x="807369" y="2056193"/>
            <a:ext cx="755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Calibri"/>
                <a:ea typeface="Calibri"/>
                <a:cs typeface="Calibri"/>
                <a:sym typeface="Calibri"/>
              </a:rPr>
              <a:t>909</a:t>
            </a:r>
            <a:endParaRPr/>
          </a:p>
        </p:txBody>
      </p:sp>
      <p:pic>
        <p:nvPicPr>
          <p:cNvPr id="3049" name="Google Shape;3049;g382062e5864_0_3043"/>
          <p:cNvPicPr preferRelativeResize="0"/>
          <p:nvPr/>
        </p:nvPicPr>
        <p:blipFill rotWithShape="1">
          <a:blip r:embed="rId10">
            <a:alphaModFix/>
          </a:blip>
          <a:srcRect/>
          <a:stretch/>
        </p:blipFill>
        <p:spPr>
          <a:xfrm>
            <a:off x="7483857" y="4274320"/>
            <a:ext cx="3048006" cy="304800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3053"/>
        <p:cNvGrpSpPr/>
        <p:nvPr/>
      </p:nvGrpSpPr>
      <p:grpSpPr>
        <a:xfrm>
          <a:off x="0" y="0"/>
          <a:ext cx="0" cy="0"/>
          <a:chOff x="0" y="0"/>
          <a:chExt cx="0" cy="0"/>
        </a:xfrm>
      </p:grpSpPr>
      <p:pic>
        <p:nvPicPr>
          <p:cNvPr id="3054" name="Google Shape;3054;g382062e5864_0_1882" descr="未命名設計 (1)"/>
          <p:cNvPicPr preferRelativeResize="0"/>
          <p:nvPr/>
        </p:nvPicPr>
        <p:blipFill rotWithShape="1">
          <a:blip r:embed="rId3">
            <a:alphaModFix/>
          </a:blip>
          <a:srcRect r="55656" b="82022"/>
          <a:stretch/>
        </p:blipFill>
        <p:spPr>
          <a:xfrm rot="5400000">
            <a:off x="8056536" y="716276"/>
            <a:ext cx="3351558" cy="1922175"/>
          </a:xfrm>
          <a:prstGeom prst="rect">
            <a:avLst/>
          </a:prstGeom>
          <a:noFill/>
          <a:ln>
            <a:noFill/>
          </a:ln>
        </p:spPr>
      </p:pic>
      <p:pic>
        <p:nvPicPr>
          <p:cNvPr id="3055" name="Google Shape;3055;g382062e5864_0_1882" descr="未命名設計 (1)"/>
          <p:cNvPicPr preferRelativeResize="0"/>
          <p:nvPr/>
        </p:nvPicPr>
        <p:blipFill rotWithShape="1">
          <a:blip r:embed="rId4">
            <a:alphaModFix/>
          </a:blip>
          <a:srcRect t="21778" r="85905" b="51350"/>
          <a:stretch/>
        </p:blipFill>
        <p:spPr>
          <a:xfrm rot="5400000">
            <a:off x="7313070" y="-902308"/>
            <a:ext cx="1065214" cy="2872999"/>
          </a:xfrm>
          <a:prstGeom prst="rect">
            <a:avLst/>
          </a:prstGeom>
          <a:noFill/>
          <a:ln>
            <a:noFill/>
          </a:ln>
        </p:spPr>
      </p:pic>
      <p:pic>
        <p:nvPicPr>
          <p:cNvPr id="3056" name="Google Shape;3056;g382062e5864_0_1882" descr="未命名設計 (1)"/>
          <p:cNvPicPr preferRelativeResize="0"/>
          <p:nvPr/>
        </p:nvPicPr>
        <p:blipFill rotWithShape="1">
          <a:blip r:embed="rId5">
            <a:alphaModFix/>
          </a:blip>
          <a:srcRect t="65462" r="76096"/>
          <a:stretch/>
        </p:blipFill>
        <p:spPr>
          <a:xfrm rot="5400000">
            <a:off x="938098" y="-934920"/>
            <a:ext cx="1793877" cy="3666893"/>
          </a:xfrm>
          <a:prstGeom prst="rect">
            <a:avLst/>
          </a:prstGeom>
          <a:noFill/>
          <a:ln>
            <a:noFill/>
          </a:ln>
        </p:spPr>
      </p:pic>
      <p:pic>
        <p:nvPicPr>
          <p:cNvPr id="3057" name="Google Shape;3057;g382062e5864_0_1882" descr="未命名設計 (1)"/>
          <p:cNvPicPr preferRelativeResize="0"/>
          <p:nvPr/>
        </p:nvPicPr>
        <p:blipFill rotWithShape="1">
          <a:blip r:embed="rId5">
            <a:alphaModFix/>
          </a:blip>
          <a:srcRect l="56531" b="77862"/>
          <a:stretch/>
        </p:blipFill>
        <p:spPr>
          <a:xfrm rot="5400000">
            <a:off x="7867303" y="4733578"/>
            <a:ext cx="3285352" cy="2366847"/>
          </a:xfrm>
          <a:prstGeom prst="rect">
            <a:avLst/>
          </a:prstGeom>
          <a:noFill/>
          <a:ln>
            <a:noFill/>
          </a:ln>
        </p:spPr>
      </p:pic>
      <p:pic>
        <p:nvPicPr>
          <p:cNvPr id="3058" name="Google Shape;3058;g382062e5864_0_1882" descr="未命名設計 (1)"/>
          <p:cNvPicPr preferRelativeResize="0"/>
          <p:nvPr/>
        </p:nvPicPr>
        <p:blipFill rotWithShape="1">
          <a:blip r:embed="rId5">
            <a:alphaModFix/>
          </a:blip>
          <a:srcRect l="76656" t="24451" b="49074"/>
          <a:stretch/>
        </p:blipFill>
        <p:spPr>
          <a:xfrm rot="5400000">
            <a:off x="3496961" y="5262256"/>
            <a:ext cx="1764284" cy="2830552"/>
          </a:xfrm>
          <a:prstGeom prst="rect">
            <a:avLst/>
          </a:prstGeom>
          <a:noFill/>
          <a:ln>
            <a:noFill/>
          </a:ln>
        </p:spPr>
      </p:pic>
      <p:pic>
        <p:nvPicPr>
          <p:cNvPr id="3059" name="Google Shape;3059;g382062e5864_0_1882" descr="未命名設計 (1)"/>
          <p:cNvPicPr preferRelativeResize="0"/>
          <p:nvPr/>
        </p:nvPicPr>
        <p:blipFill rotWithShape="1">
          <a:blip r:embed="rId5">
            <a:alphaModFix/>
          </a:blip>
          <a:srcRect l="76656" t="74917" b="-169"/>
          <a:stretch/>
        </p:blipFill>
        <p:spPr>
          <a:xfrm rot="5400000">
            <a:off x="447382" y="5342740"/>
            <a:ext cx="1764284" cy="2699792"/>
          </a:xfrm>
          <a:prstGeom prst="rect">
            <a:avLst/>
          </a:prstGeom>
          <a:noFill/>
          <a:ln>
            <a:noFill/>
          </a:ln>
        </p:spPr>
      </p:pic>
      <p:sp>
        <p:nvSpPr>
          <p:cNvPr id="3060" name="Google Shape;3060;g382062e5864_0_1882"/>
          <p:cNvSpPr/>
          <p:nvPr/>
        </p:nvSpPr>
        <p:spPr>
          <a:xfrm>
            <a:off x="772459" y="184093"/>
            <a:ext cx="52821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a:solidFill>
                  <a:srgbClr val="548135"/>
                </a:solidFill>
                <a:latin typeface="Arial"/>
                <a:ea typeface="Arial"/>
                <a:cs typeface="Arial"/>
                <a:sym typeface="Arial"/>
              </a:rPr>
              <a:t>國風國中 11</a:t>
            </a:r>
            <a:r>
              <a:rPr lang="zh-TW" sz="2400">
                <a:solidFill>
                  <a:srgbClr val="548135"/>
                </a:solidFill>
              </a:rPr>
              <a:t>4</a:t>
            </a:r>
            <a:r>
              <a:rPr lang="zh-TW" sz="2400">
                <a:solidFill>
                  <a:srgbClr val="548135"/>
                </a:solidFill>
                <a:latin typeface="Arial"/>
                <a:ea typeface="Arial"/>
                <a:cs typeface="Arial"/>
                <a:sym typeface="Arial"/>
              </a:rPr>
              <a:t>學年度 教師節感恩活動 </a:t>
            </a:r>
            <a:endParaRPr sz="2400">
              <a:solidFill>
                <a:srgbClr val="548135"/>
              </a:solidFill>
              <a:latin typeface="Arial"/>
              <a:ea typeface="Arial"/>
              <a:cs typeface="Arial"/>
              <a:sym typeface="Arial"/>
            </a:endParaRPr>
          </a:p>
        </p:txBody>
      </p:sp>
      <p:pic>
        <p:nvPicPr>
          <p:cNvPr id="3061" name="Google Shape;3061;g382062e5864_0_1882"/>
          <p:cNvPicPr preferRelativeResize="0"/>
          <p:nvPr/>
        </p:nvPicPr>
        <p:blipFill rotWithShape="1">
          <a:blip r:embed="rId6">
            <a:alphaModFix/>
          </a:blip>
          <a:srcRect/>
          <a:stretch/>
        </p:blipFill>
        <p:spPr>
          <a:xfrm>
            <a:off x="138184" y="46804"/>
            <a:ext cx="634275" cy="634275"/>
          </a:xfrm>
          <a:prstGeom prst="rect">
            <a:avLst/>
          </a:prstGeom>
          <a:noFill/>
          <a:ln>
            <a:noFill/>
          </a:ln>
        </p:spPr>
      </p:pic>
      <p:grpSp>
        <p:nvGrpSpPr>
          <p:cNvPr id="3062" name="Google Shape;3062;g382062e5864_0_1882"/>
          <p:cNvGrpSpPr/>
          <p:nvPr/>
        </p:nvGrpSpPr>
        <p:grpSpPr>
          <a:xfrm>
            <a:off x="2699316" y="-113772"/>
            <a:ext cx="7543462" cy="2273808"/>
            <a:chOff x="2699316" y="-113772"/>
            <a:chExt cx="7543462" cy="2273808"/>
          </a:xfrm>
        </p:grpSpPr>
        <p:grpSp>
          <p:nvGrpSpPr>
            <p:cNvPr id="3063" name="Google Shape;3063;g382062e5864_0_1882"/>
            <p:cNvGrpSpPr/>
            <p:nvPr/>
          </p:nvGrpSpPr>
          <p:grpSpPr>
            <a:xfrm>
              <a:off x="6915981" y="-113772"/>
              <a:ext cx="3326797" cy="2273808"/>
              <a:chOff x="6518494" y="19393"/>
              <a:chExt cx="3326797" cy="2273808"/>
            </a:xfrm>
          </p:grpSpPr>
          <p:pic>
            <p:nvPicPr>
              <p:cNvPr id="3064" name="Google Shape;3064;g382062e5864_0_1882"/>
              <p:cNvPicPr preferRelativeResize="0"/>
              <p:nvPr/>
            </p:nvPicPr>
            <p:blipFill rotWithShape="1">
              <a:blip r:embed="rId7">
                <a:alphaModFix/>
              </a:blip>
              <a:srcRect l="21338" t="2950" r="54525" b="67453"/>
              <a:stretch/>
            </p:blipFill>
            <p:spPr>
              <a:xfrm rot="-470706">
                <a:off x="6631473" y="222277"/>
                <a:ext cx="3100840" cy="1868041"/>
              </a:xfrm>
              <a:prstGeom prst="rect">
                <a:avLst/>
              </a:prstGeom>
              <a:noFill/>
              <a:ln>
                <a:noFill/>
              </a:ln>
            </p:spPr>
          </p:pic>
          <p:grpSp>
            <p:nvGrpSpPr>
              <p:cNvPr id="3065" name="Google Shape;3065;g382062e5864_0_1882"/>
              <p:cNvGrpSpPr/>
              <p:nvPr/>
            </p:nvGrpSpPr>
            <p:grpSpPr>
              <a:xfrm>
                <a:off x="7158974" y="592357"/>
                <a:ext cx="2324700" cy="1241888"/>
                <a:chOff x="6822758" y="501521"/>
                <a:chExt cx="2324700" cy="1241888"/>
              </a:xfrm>
            </p:grpSpPr>
            <p:sp>
              <p:nvSpPr>
                <p:cNvPr id="3066" name="Google Shape;3066;g382062e5864_0_1882"/>
                <p:cNvSpPr txBox="1"/>
                <p:nvPr/>
              </p:nvSpPr>
              <p:spPr>
                <a:xfrm>
                  <a:off x="6822758" y="501521"/>
                  <a:ext cx="23247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a:solidFill>
                        <a:srgbClr val="FF6600"/>
                      </a:solidFill>
                      <a:latin typeface="Arial"/>
                      <a:ea typeface="Arial"/>
                      <a:cs typeface="Arial"/>
                      <a:sym typeface="Arial"/>
                    </a:rPr>
                    <a:t>大聲說出</a:t>
                  </a:r>
                  <a:endParaRPr sz="3200" b="1">
                    <a:solidFill>
                      <a:srgbClr val="FF6600"/>
                    </a:solidFill>
                    <a:latin typeface="Arial"/>
                    <a:ea typeface="Arial"/>
                    <a:cs typeface="Arial"/>
                    <a:sym typeface="Arial"/>
                  </a:endParaRPr>
                </a:p>
              </p:txBody>
            </p:sp>
            <p:sp>
              <p:nvSpPr>
                <p:cNvPr id="3067" name="Google Shape;3067;g382062e5864_0_1882"/>
                <p:cNvSpPr/>
                <p:nvPr/>
              </p:nvSpPr>
              <p:spPr>
                <a:xfrm rot="-654668">
                  <a:off x="7094274" y="1102348"/>
                  <a:ext cx="633961" cy="5847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a:solidFill>
                        <a:srgbClr val="FF6600"/>
                      </a:solidFill>
                      <a:latin typeface="Arial"/>
                      <a:ea typeface="Arial"/>
                      <a:cs typeface="Arial"/>
                      <a:sym typeface="Arial"/>
                    </a:rPr>
                    <a:t>我</a:t>
                  </a:r>
                  <a:endParaRPr/>
                </a:p>
              </p:txBody>
            </p:sp>
            <p:sp>
              <p:nvSpPr>
                <p:cNvPr id="3068" name="Google Shape;3068;g382062e5864_0_1882"/>
                <p:cNvSpPr/>
                <p:nvPr/>
              </p:nvSpPr>
              <p:spPr>
                <a:xfrm>
                  <a:off x="7663532" y="1035409"/>
                  <a:ext cx="6354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4000" b="1">
                      <a:solidFill>
                        <a:srgbClr val="FF6600"/>
                      </a:solidFill>
                      <a:latin typeface="Arial"/>
                      <a:ea typeface="Arial"/>
                      <a:cs typeface="Arial"/>
                      <a:sym typeface="Arial"/>
                    </a:rPr>
                    <a:t>愛</a:t>
                  </a:r>
                  <a:endParaRPr/>
                </a:p>
              </p:txBody>
            </p:sp>
            <p:sp>
              <p:nvSpPr>
                <p:cNvPr id="3069" name="Google Shape;3069;g382062e5864_0_1882"/>
                <p:cNvSpPr/>
                <p:nvPr/>
              </p:nvSpPr>
              <p:spPr>
                <a:xfrm rot="483394">
                  <a:off x="8234177" y="1086324"/>
                  <a:ext cx="595073" cy="5847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a:solidFill>
                        <a:srgbClr val="FF6600"/>
                      </a:solidFill>
                      <a:latin typeface="Arial"/>
                      <a:ea typeface="Arial"/>
                      <a:cs typeface="Arial"/>
                      <a:sym typeface="Arial"/>
                    </a:rPr>
                    <a:t>你</a:t>
                  </a:r>
                  <a:endParaRPr/>
                </a:p>
              </p:txBody>
            </p:sp>
          </p:grpSp>
          <p:pic>
            <p:nvPicPr>
              <p:cNvPr id="3070" name="Google Shape;3070;g382062e5864_0_1882"/>
              <p:cNvPicPr preferRelativeResize="0"/>
              <p:nvPr/>
            </p:nvPicPr>
            <p:blipFill rotWithShape="1">
              <a:blip r:embed="rId8">
                <a:alphaModFix/>
              </a:blip>
              <a:srcRect l="53153" t="26281" r="25811" b="52121"/>
              <a:stretch/>
            </p:blipFill>
            <p:spPr>
              <a:xfrm>
                <a:off x="9151383" y="884745"/>
                <a:ext cx="404031" cy="584776"/>
              </a:xfrm>
              <a:prstGeom prst="rect">
                <a:avLst/>
              </a:prstGeom>
              <a:noFill/>
              <a:ln>
                <a:noFill/>
              </a:ln>
            </p:spPr>
          </p:pic>
        </p:grpSp>
        <p:sp>
          <p:nvSpPr>
            <p:cNvPr id="3071" name="Google Shape;3071;g382062e5864_0_1882"/>
            <p:cNvSpPr txBox="1"/>
            <p:nvPr/>
          </p:nvSpPr>
          <p:spPr>
            <a:xfrm>
              <a:off x="2699316" y="746760"/>
              <a:ext cx="4900800" cy="1367700"/>
            </a:xfrm>
            <a:prstGeom prst="rect">
              <a:avLst/>
            </a:prstGeom>
            <a:noFill/>
            <a:ln>
              <a:noFill/>
            </a:ln>
          </p:spPr>
          <p:txBody>
            <a:bodyPr spcFirstLastPara="1" wrap="square" lIns="36575" tIns="36575" rIns="36575" bIns="36575" anchor="t" anchorCtr="0">
              <a:noAutofit/>
            </a:bodyPr>
            <a:lstStyle/>
            <a:p>
              <a:pPr marL="0" marR="0" lvl="0" indent="0" algn="ctr" rtl="0">
                <a:spcBef>
                  <a:spcPts val="0"/>
                </a:spcBef>
                <a:spcAft>
                  <a:spcPts val="0"/>
                </a:spcAft>
                <a:buNone/>
              </a:pPr>
              <a:r>
                <a:rPr lang="zh-TW" sz="8000" b="1" i="0" u="none" strike="noStrike">
                  <a:solidFill>
                    <a:srgbClr val="FFFFFF"/>
                  </a:solidFill>
                  <a:latin typeface="Arial"/>
                  <a:ea typeface="Arial"/>
                  <a:cs typeface="Arial"/>
                  <a:sym typeface="Arial"/>
                </a:rPr>
                <a:t>師情話語</a:t>
              </a:r>
              <a:endParaRPr sz="1800" b="1" i="0" u="none" strike="noStrike">
                <a:solidFill>
                  <a:srgbClr val="FFFFFF"/>
                </a:solidFill>
                <a:latin typeface="Arial"/>
                <a:ea typeface="Arial"/>
                <a:cs typeface="Arial"/>
                <a:sym typeface="Arial"/>
              </a:endParaRPr>
            </a:p>
          </p:txBody>
        </p:sp>
      </p:grpSp>
      <p:sp>
        <p:nvSpPr>
          <p:cNvPr id="3072" name="Google Shape;3072;g382062e5864_0_1882"/>
          <p:cNvSpPr/>
          <p:nvPr/>
        </p:nvSpPr>
        <p:spPr>
          <a:xfrm>
            <a:off x="4110330" y="7011126"/>
            <a:ext cx="3000900" cy="461700"/>
          </a:xfrm>
          <a:prstGeom prst="rect">
            <a:avLst/>
          </a:prstGeom>
          <a:noFill/>
          <a:ln>
            <a:noFill/>
          </a:ln>
          <a:effectLst>
            <a:outerShdw blurRad="50800" sx="1000" sy="1000" algn="ctr" rotWithShape="0">
              <a:schemeClr val="lt1"/>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a:solidFill>
                  <a:srgbClr val="8D5E2F"/>
                </a:solidFill>
                <a:latin typeface="Arial"/>
                <a:ea typeface="Arial"/>
                <a:cs typeface="Arial"/>
                <a:sym typeface="Arial"/>
              </a:rPr>
              <a:t>輔導處邀您共襄盛舉</a:t>
            </a:r>
            <a:endParaRPr sz="2400">
              <a:solidFill>
                <a:srgbClr val="8D5E2F"/>
              </a:solidFill>
              <a:latin typeface="Calibri"/>
              <a:ea typeface="Calibri"/>
              <a:cs typeface="Calibri"/>
              <a:sym typeface="Calibri"/>
            </a:endParaRPr>
          </a:p>
        </p:txBody>
      </p:sp>
      <p:sp>
        <p:nvSpPr>
          <p:cNvPr id="3073" name="Google Shape;3073;g382062e5864_0_1882"/>
          <p:cNvSpPr/>
          <p:nvPr/>
        </p:nvSpPr>
        <p:spPr>
          <a:xfrm>
            <a:off x="591127" y="1904174"/>
            <a:ext cx="9009900" cy="4463400"/>
          </a:xfrm>
          <a:prstGeom prst="rect">
            <a:avLst/>
          </a:prstGeom>
          <a:blipFill rotWithShape="1">
            <a:blip r:embed="rId9">
              <a:alphaModFix amt="20000"/>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74" name="Google Shape;3074;g382062e5864_0_1882"/>
          <p:cNvSpPr txBox="1"/>
          <p:nvPr/>
        </p:nvSpPr>
        <p:spPr>
          <a:xfrm>
            <a:off x="1502084" y="2039058"/>
            <a:ext cx="1259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姚彥廷</a:t>
            </a:r>
            <a:endParaRPr/>
          </a:p>
        </p:txBody>
      </p:sp>
      <p:sp>
        <p:nvSpPr>
          <p:cNvPr id="3075" name="Google Shape;3075;g382062e5864_0_1882"/>
          <p:cNvSpPr txBox="1"/>
          <p:nvPr/>
        </p:nvSpPr>
        <p:spPr>
          <a:xfrm>
            <a:off x="2705664" y="2040269"/>
            <a:ext cx="72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想對</a:t>
            </a:r>
            <a:endParaRPr/>
          </a:p>
        </p:txBody>
      </p:sp>
      <p:sp>
        <p:nvSpPr>
          <p:cNvPr id="3076" name="Google Shape;3076;g382062e5864_0_1882"/>
          <p:cNvSpPr txBox="1"/>
          <p:nvPr/>
        </p:nvSpPr>
        <p:spPr>
          <a:xfrm>
            <a:off x="3521821" y="2043544"/>
            <a:ext cx="13320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李芷燕</a:t>
            </a:r>
            <a:endParaRPr/>
          </a:p>
        </p:txBody>
      </p:sp>
      <p:sp>
        <p:nvSpPr>
          <p:cNvPr id="3077" name="Google Shape;3077;g382062e5864_0_1882"/>
          <p:cNvSpPr txBox="1"/>
          <p:nvPr/>
        </p:nvSpPr>
        <p:spPr>
          <a:xfrm>
            <a:off x="4803275" y="2056193"/>
            <a:ext cx="914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老師說</a:t>
            </a:r>
            <a:endParaRPr/>
          </a:p>
        </p:txBody>
      </p:sp>
      <p:sp>
        <p:nvSpPr>
          <p:cNvPr id="3078" name="Google Shape;3078;g382062e5864_0_1882"/>
          <p:cNvSpPr txBox="1"/>
          <p:nvPr/>
        </p:nvSpPr>
        <p:spPr>
          <a:xfrm>
            <a:off x="807376" y="2674375"/>
            <a:ext cx="7211400" cy="82812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zh-TW" sz="3600">
                <a:solidFill>
                  <a:schemeClr val="dk1"/>
                </a:solidFill>
                <a:latin typeface="DFKai-SB"/>
                <a:ea typeface="DFKai-SB"/>
                <a:cs typeface="DFKai-SB"/>
                <a:sym typeface="DFKai-SB"/>
              </a:rPr>
              <a:t>我想謝謝英文老師，英文老師教我們班三年，如果是七年級英文不好的同學，老師會帶我們背單字練口說，想幫我提高考試分數，所以我想說謝謝老師 。</a:t>
            </a:r>
            <a:endParaRPr sz="36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36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36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36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36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36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36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36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36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3200">
              <a:solidFill>
                <a:schemeClr val="dk1"/>
              </a:solidFill>
              <a:latin typeface="DFKai-SB"/>
              <a:ea typeface="DFKai-SB"/>
              <a:cs typeface="DFKai-SB"/>
              <a:sym typeface="DFKai-SB"/>
            </a:endParaRPr>
          </a:p>
          <a:p>
            <a:pPr marL="0" lvl="0" indent="0" algn="l" rtl="0">
              <a:spcBef>
                <a:spcPts val="0"/>
              </a:spcBef>
              <a:spcAft>
                <a:spcPts val="0"/>
              </a:spcAft>
              <a:buNone/>
            </a:pPr>
            <a:endParaRPr sz="3200">
              <a:solidFill>
                <a:schemeClr val="dk1"/>
              </a:solidFill>
              <a:latin typeface="DFKai-SB"/>
              <a:ea typeface="DFKai-SB"/>
              <a:cs typeface="DFKai-SB"/>
              <a:sym typeface="DFKai-SB"/>
            </a:endParaRPr>
          </a:p>
        </p:txBody>
      </p:sp>
      <p:sp>
        <p:nvSpPr>
          <p:cNvPr id="3079" name="Google Shape;3079;g382062e5864_0_1882"/>
          <p:cNvSpPr txBox="1"/>
          <p:nvPr/>
        </p:nvSpPr>
        <p:spPr>
          <a:xfrm>
            <a:off x="807369" y="2056193"/>
            <a:ext cx="755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Calibri"/>
                <a:ea typeface="Calibri"/>
                <a:cs typeface="Calibri"/>
                <a:sym typeface="Calibri"/>
              </a:rPr>
              <a:t>909</a:t>
            </a:r>
            <a:endParaRPr/>
          </a:p>
        </p:txBody>
      </p:sp>
      <p:pic>
        <p:nvPicPr>
          <p:cNvPr id="3080" name="Google Shape;3080;g382062e5864_0_1882"/>
          <p:cNvPicPr preferRelativeResize="0"/>
          <p:nvPr/>
        </p:nvPicPr>
        <p:blipFill rotWithShape="1">
          <a:blip r:embed="rId10">
            <a:alphaModFix/>
          </a:blip>
          <a:srcRect/>
          <a:stretch/>
        </p:blipFill>
        <p:spPr>
          <a:xfrm>
            <a:off x="7483857" y="4274320"/>
            <a:ext cx="3048006" cy="304800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3084"/>
        <p:cNvGrpSpPr/>
        <p:nvPr/>
      </p:nvGrpSpPr>
      <p:grpSpPr>
        <a:xfrm>
          <a:off x="0" y="0"/>
          <a:ext cx="0" cy="0"/>
          <a:chOff x="0" y="0"/>
          <a:chExt cx="0" cy="0"/>
        </a:xfrm>
      </p:grpSpPr>
      <p:pic>
        <p:nvPicPr>
          <p:cNvPr id="3085" name="Google Shape;3085;g382062e5864_0_1915" descr="未命名設計 (1)"/>
          <p:cNvPicPr preferRelativeResize="0"/>
          <p:nvPr/>
        </p:nvPicPr>
        <p:blipFill rotWithShape="1">
          <a:blip r:embed="rId3">
            <a:alphaModFix/>
          </a:blip>
          <a:srcRect r="55656" b="82022"/>
          <a:stretch/>
        </p:blipFill>
        <p:spPr>
          <a:xfrm rot="5400000">
            <a:off x="8056536" y="716276"/>
            <a:ext cx="3351558" cy="1922175"/>
          </a:xfrm>
          <a:prstGeom prst="rect">
            <a:avLst/>
          </a:prstGeom>
          <a:noFill/>
          <a:ln>
            <a:noFill/>
          </a:ln>
        </p:spPr>
      </p:pic>
      <p:pic>
        <p:nvPicPr>
          <p:cNvPr id="3086" name="Google Shape;3086;g382062e5864_0_1915" descr="未命名設計 (1)"/>
          <p:cNvPicPr preferRelativeResize="0"/>
          <p:nvPr/>
        </p:nvPicPr>
        <p:blipFill rotWithShape="1">
          <a:blip r:embed="rId4">
            <a:alphaModFix/>
          </a:blip>
          <a:srcRect t="21778" r="85905" b="51350"/>
          <a:stretch/>
        </p:blipFill>
        <p:spPr>
          <a:xfrm rot="5400000">
            <a:off x="7313070" y="-902308"/>
            <a:ext cx="1065214" cy="2872999"/>
          </a:xfrm>
          <a:prstGeom prst="rect">
            <a:avLst/>
          </a:prstGeom>
          <a:noFill/>
          <a:ln>
            <a:noFill/>
          </a:ln>
        </p:spPr>
      </p:pic>
      <p:pic>
        <p:nvPicPr>
          <p:cNvPr id="3087" name="Google Shape;3087;g382062e5864_0_1915" descr="未命名設計 (1)"/>
          <p:cNvPicPr preferRelativeResize="0"/>
          <p:nvPr/>
        </p:nvPicPr>
        <p:blipFill rotWithShape="1">
          <a:blip r:embed="rId5">
            <a:alphaModFix/>
          </a:blip>
          <a:srcRect t="65462" r="76096"/>
          <a:stretch/>
        </p:blipFill>
        <p:spPr>
          <a:xfrm rot="5400000">
            <a:off x="938098" y="-934920"/>
            <a:ext cx="1793877" cy="3666893"/>
          </a:xfrm>
          <a:prstGeom prst="rect">
            <a:avLst/>
          </a:prstGeom>
          <a:noFill/>
          <a:ln>
            <a:noFill/>
          </a:ln>
        </p:spPr>
      </p:pic>
      <p:pic>
        <p:nvPicPr>
          <p:cNvPr id="3088" name="Google Shape;3088;g382062e5864_0_1915" descr="未命名設計 (1)"/>
          <p:cNvPicPr preferRelativeResize="0"/>
          <p:nvPr/>
        </p:nvPicPr>
        <p:blipFill rotWithShape="1">
          <a:blip r:embed="rId5">
            <a:alphaModFix/>
          </a:blip>
          <a:srcRect l="56531" b="77862"/>
          <a:stretch/>
        </p:blipFill>
        <p:spPr>
          <a:xfrm rot="5400000">
            <a:off x="7867303" y="4733578"/>
            <a:ext cx="3285352" cy="2366847"/>
          </a:xfrm>
          <a:prstGeom prst="rect">
            <a:avLst/>
          </a:prstGeom>
          <a:noFill/>
          <a:ln>
            <a:noFill/>
          </a:ln>
        </p:spPr>
      </p:pic>
      <p:pic>
        <p:nvPicPr>
          <p:cNvPr id="3089" name="Google Shape;3089;g382062e5864_0_1915" descr="未命名設計 (1)"/>
          <p:cNvPicPr preferRelativeResize="0"/>
          <p:nvPr/>
        </p:nvPicPr>
        <p:blipFill rotWithShape="1">
          <a:blip r:embed="rId5">
            <a:alphaModFix/>
          </a:blip>
          <a:srcRect l="76656" t="24451" b="49074"/>
          <a:stretch/>
        </p:blipFill>
        <p:spPr>
          <a:xfrm rot="5400000">
            <a:off x="3496961" y="5262256"/>
            <a:ext cx="1764284" cy="2830552"/>
          </a:xfrm>
          <a:prstGeom prst="rect">
            <a:avLst/>
          </a:prstGeom>
          <a:noFill/>
          <a:ln>
            <a:noFill/>
          </a:ln>
        </p:spPr>
      </p:pic>
      <p:pic>
        <p:nvPicPr>
          <p:cNvPr id="3090" name="Google Shape;3090;g382062e5864_0_1915" descr="未命名設計 (1)"/>
          <p:cNvPicPr preferRelativeResize="0"/>
          <p:nvPr/>
        </p:nvPicPr>
        <p:blipFill rotWithShape="1">
          <a:blip r:embed="rId5">
            <a:alphaModFix/>
          </a:blip>
          <a:srcRect l="76656" t="74917" b="-169"/>
          <a:stretch/>
        </p:blipFill>
        <p:spPr>
          <a:xfrm rot="5400000">
            <a:off x="447382" y="5342740"/>
            <a:ext cx="1764284" cy="2699792"/>
          </a:xfrm>
          <a:prstGeom prst="rect">
            <a:avLst/>
          </a:prstGeom>
          <a:noFill/>
          <a:ln>
            <a:noFill/>
          </a:ln>
        </p:spPr>
      </p:pic>
      <p:sp>
        <p:nvSpPr>
          <p:cNvPr id="3091" name="Google Shape;3091;g382062e5864_0_1915"/>
          <p:cNvSpPr/>
          <p:nvPr/>
        </p:nvSpPr>
        <p:spPr>
          <a:xfrm>
            <a:off x="772459" y="184093"/>
            <a:ext cx="52821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a:solidFill>
                  <a:srgbClr val="548135"/>
                </a:solidFill>
                <a:latin typeface="Arial"/>
                <a:ea typeface="Arial"/>
                <a:cs typeface="Arial"/>
                <a:sym typeface="Arial"/>
              </a:rPr>
              <a:t>國風國中 11</a:t>
            </a:r>
            <a:r>
              <a:rPr lang="zh-TW" sz="2400">
                <a:solidFill>
                  <a:srgbClr val="548135"/>
                </a:solidFill>
              </a:rPr>
              <a:t>4</a:t>
            </a:r>
            <a:r>
              <a:rPr lang="zh-TW" sz="2400">
                <a:solidFill>
                  <a:srgbClr val="548135"/>
                </a:solidFill>
                <a:latin typeface="Arial"/>
                <a:ea typeface="Arial"/>
                <a:cs typeface="Arial"/>
                <a:sym typeface="Arial"/>
              </a:rPr>
              <a:t>學年度 教師節感恩活動 </a:t>
            </a:r>
            <a:endParaRPr sz="2400">
              <a:solidFill>
                <a:srgbClr val="548135"/>
              </a:solidFill>
              <a:latin typeface="Arial"/>
              <a:ea typeface="Arial"/>
              <a:cs typeface="Arial"/>
              <a:sym typeface="Arial"/>
            </a:endParaRPr>
          </a:p>
        </p:txBody>
      </p:sp>
      <p:pic>
        <p:nvPicPr>
          <p:cNvPr id="3092" name="Google Shape;3092;g382062e5864_0_1915"/>
          <p:cNvPicPr preferRelativeResize="0"/>
          <p:nvPr/>
        </p:nvPicPr>
        <p:blipFill rotWithShape="1">
          <a:blip r:embed="rId6">
            <a:alphaModFix/>
          </a:blip>
          <a:srcRect/>
          <a:stretch/>
        </p:blipFill>
        <p:spPr>
          <a:xfrm>
            <a:off x="138184" y="46804"/>
            <a:ext cx="634275" cy="634275"/>
          </a:xfrm>
          <a:prstGeom prst="rect">
            <a:avLst/>
          </a:prstGeom>
          <a:noFill/>
          <a:ln>
            <a:noFill/>
          </a:ln>
        </p:spPr>
      </p:pic>
      <p:grpSp>
        <p:nvGrpSpPr>
          <p:cNvPr id="3093" name="Google Shape;3093;g382062e5864_0_1915"/>
          <p:cNvGrpSpPr/>
          <p:nvPr/>
        </p:nvGrpSpPr>
        <p:grpSpPr>
          <a:xfrm>
            <a:off x="2699316" y="-113772"/>
            <a:ext cx="7543462" cy="2273808"/>
            <a:chOff x="2699316" y="-113772"/>
            <a:chExt cx="7543462" cy="2273808"/>
          </a:xfrm>
        </p:grpSpPr>
        <p:grpSp>
          <p:nvGrpSpPr>
            <p:cNvPr id="3094" name="Google Shape;3094;g382062e5864_0_1915"/>
            <p:cNvGrpSpPr/>
            <p:nvPr/>
          </p:nvGrpSpPr>
          <p:grpSpPr>
            <a:xfrm>
              <a:off x="6915981" y="-113772"/>
              <a:ext cx="3326797" cy="2273808"/>
              <a:chOff x="6518494" y="19393"/>
              <a:chExt cx="3326797" cy="2273808"/>
            </a:xfrm>
          </p:grpSpPr>
          <p:pic>
            <p:nvPicPr>
              <p:cNvPr id="3095" name="Google Shape;3095;g382062e5864_0_1915"/>
              <p:cNvPicPr preferRelativeResize="0"/>
              <p:nvPr/>
            </p:nvPicPr>
            <p:blipFill rotWithShape="1">
              <a:blip r:embed="rId7">
                <a:alphaModFix/>
              </a:blip>
              <a:srcRect l="21338" t="2950" r="54525" b="67453"/>
              <a:stretch/>
            </p:blipFill>
            <p:spPr>
              <a:xfrm rot="-470706">
                <a:off x="6631473" y="222277"/>
                <a:ext cx="3100840" cy="1868041"/>
              </a:xfrm>
              <a:prstGeom prst="rect">
                <a:avLst/>
              </a:prstGeom>
              <a:noFill/>
              <a:ln>
                <a:noFill/>
              </a:ln>
            </p:spPr>
          </p:pic>
          <p:grpSp>
            <p:nvGrpSpPr>
              <p:cNvPr id="3096" name="Google Shape;3096;g382062e5864_0_1915"/>
              <p:cNvGrpSpPr/>
              <p:nvPr/>
            </p:nvGrpSpPr>
            <p:grpSpPr>
              <a:xfrm>
                <a:off x="7158974" y="592357"/>
                <a:ext cx="2324700" cy="1241888"/>
                <a:chOff x="6822758" y="501521"/>
                <a:chExt cx="2324700" cy="1241888"/>
              </a:xfrm>
            </p:grpSpPr>
            <p:sp>
              <p:nvSpPr>
                <p:cNvPr id="3097" name="Google Shape;3097;g382062e5864_0_1915"/>
                <p:cNvSpPr txBox="1"/>
                <p:nvPr/>
              </p:nvSpPr>
              <p:spPr>
                <a:xfrm>
                  <a:off x="6822758" y="501521"/>
                  <a:ext cx="23247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a:solidFill>
                        <a:srgbClr val="FF6600"/>
                      </a:solidFill>
                      <a:latin typeface="Arial"/>
                      <a:ea typeface="Arial"/>
                      <a:cs typeface="Arial"/>
                      <a:sym typeface="Arial"/>
                    </a:rPr>
                    <a:t>大聲說出</a:t>
                  </a:r>
                  <a:endParaRPr sz="3200" b="1">
                    <a:solidFill>
                      <a:srgbClr val="FF6600"/>
                    </a:solidFill>
                    <a:latin typeface="Arial"/>
                    <a:ea typeface="Arial"/>
                    <a:cs typeface="Arial"/>
                    <a:sym typeface="Arial"/>
                  </a:endParaRPr>
                </a:p>
              </p:txBody>
            </p:sp>
            <p:sp>
              <p:nvSpPr>
                <p:cNvPr id="3098" name="Google Shape;3098;g382062e5864_0_1915"/>
                <p:cNvSpPr/>
                <p:nvPr/>
              </p:nvSpPr>
              <p:spPr>
                <a:xfrm rot="-654668">
                  <a:off x="7094274" y="1102348"/>
                  <a:ext cx="633961" cy="5847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a:solidFill>
                        <a:srgbClr val="FF6600"/>
                      </a:solidFill>
                      <a:latin typeface="Arial"/>
                      <a:ea typeface="Arial"/>
                      <a:cs typeface="Arial"/>
                      <a:sym typeface="Arial"/>
                    </a:rPr>
                    <a:t>我</a:t>
                  </a:r>
                  <a:endParaRPr/>
                </a:p>
              </p:txBody>
            </p:sp>
            <p:sp>
              <p:nvSpPr>
                <p:cNvPr id="3099" name="Google Shape;3099;g382062e5864_0_1915"/>
                <p:cNvSpPr/>
                <p:nvPr/>
              </p:nvSpPr>
              <p:spPr>
                <a:xfrm>
                  <a:off x="7663532" y="1035409"/>
                  <a:ext cx="6354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4000" b="1">
                      <a:solidFill>
                        <a:srgbClr val="FF6600"/>
                      </a:solidFill>
                      <a:latin typeface="Arial"/>
                      <a:ea typeface="Arial"/>
                      <a:cs typeface="Arial"/>
                      <a:sym typeface="Arial"/>
                    </a:rPr>
                    <a:t>愛</a:t>
                  </a:r>
                  <a:endParaRPr/>
                </a:p>
              </p:txBody>
            </p:sp>
            <p:sp>
              <p:nvSpPr>
                <p:cNvPr id="3100" name="Google Shape;3100;g382062e5864_0_1915"/>
                <p:cNvSpPr/>
                <p:nvPr/>
              </p:nvSpPr>
              <p:spPr>
                <a:xfrm rot="483394">
                  <a:off x="8234177" y="1086324"/>
                  <a:ext cx="595073" cy="5847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a:solidFill>
                        <a:srgbClr val="FF6600"/>
                      </a:solidFill>
                      <a:latin typeface="Arial"/>
                      <a:ea typeface="Arial"/>
                      <a:cs typeface="Arial"/>
                      <a:sym typeface="Arial"/>
                    </a:rPr>
                    <a:t>你</a:t>
                  </a:r>
                  <a:endParaRPr/>
                </a:p>
              </p:txBody>
            </p:sp>
          </p:grpSp>
          <p:pic>
            <p:nvPicPr>
              <p:cNvPr id="3101" name="Google Shape;3101;g382062e5864_0_1915"/>
              <p:cNvPicPr preferRelativeResize="0"/>
              <p:nvPr/>
            </p:nvPicPr>
            <p:blipFill rotWithShape="1">
              <a:blip r:embed="rId8">
                <a:alphaModFix/>
              </a:blip>
              <a:srcRect l="53153" t="26281" r="25811" b="52121"/>
              <a:stretch/>
            </p:blipFill>
            <p:spPr>
              <a:xfrm>
                <a:off x="9151383" y="884745"/>
                <a:ext cx="404031" cy="584776"/>
              </a:xfrm>
              <a:prstGeom prst="rect">
                <a:avLst/>
              </a:prstGeom>
              <a:noFill/>
              <a:ln>
                <a:noFill/>
              </a:ln>
            </p:spPr>
          </p:pic>
        </p:grpSp>
        <p:sp>
          <p:nvSpPr>
            <p:cNvPr id="3102" name="Google Shape;3102;g382062e5864_0_1915"/>
            <p:cNvSpPr txBox="1"/>
            <p:nvPr/>
          </p:nvSpPr>
          <p:spPr>
            <a:xfrm>
              <a:off x="2699316" y="746760"/>
              <a:ext cx="4900800" cy="1367700"/>
            </a:xfrm>
            <a:prstGeom prst="rect">
              <a:avLst/>
            </a:prstGeom>
            <a:noFill/>
            <a:ln>
              <a:noFill/>
            </a:ln>
          </p:spPr>
          <p:txBody>
            <a:bodyPr spcFirstLastPara="1" wrap="square" lIns="36575" tIns="36575" rIns="36575" bIns="36575" anchor="t" anchorCtr="0">
              <a:noAutofit/>
            </a:bodyPr>
            <a:lstStyle/>
            <a:p>
              <a:pPr marL="0" marR="0" lvl="0" indent="0" algn="ctr" rtl="0">
                <a:spcBef>
                  <a:spcPts val="0"/>
                </a:spcBef>
                <a:spcAft>
                  <a:spcPts val="0"/>
                </a:spcAft>
                <a:buNone/>
              </a:pPr>
              <a:r>
                <a:rPr lang="zh-TW" sz="8000" b="1" i="0" u="none" strike="noStrike">
                  <a:solidFill>
                    <a:srgbClr val="FFFFFF"/>
                  </a:solidFill>
                  <a:latin typeface="Arial"/>
                  <a:ea typeface="Arial"/>
                  <a:cs typeface="Arial"/>
                  <a:sym typeface="Arial"/>
                </a:rPr>
                <a:t>師情話語</a:t>
              </a:r>
              <a:endParaRPr sz="1800" b="1" i="0" u="none" strike="noStrike">
                <a:solidFill>
                  <a:srgbClr val="FFFFFF"/>
                </a:solidFill>
                <a:latin typeface="Arial"/>
                <a:ea typeface="Arial"/>
                <a:cs typeface="Arial"/>
                <a:sym typeface="Arial"/>
              </a:endParaRPr>
            </a:p>
          </p:txBody>
        </p:sp>
      </p:grpSp>
      <p:sp>
        <p:nvSpPr>
          <p:cNvPr id="3103" name="Google Shape;3103;g382062e5864_0_1915"/>
          <p:cNvSpPr/>
          <p:nvPr/>
        </p:nvSpPr>
        <p:spPr>
          <a:xfrm>
            <a:off x="4110330" y="7011126"/>
            <a:ext cx="3000900" cy="461700"/>
          </a:xfrm>
          <a:prstGeom prst="rect">
            <a:avLst/>
          </a:prstGeom>
          <a:noFill/>
          <a:ln>
            <a:noFill/>
          </a:ln>
          <a:effectLst>
            <a:outerShdw blurRad="50800" sx="1000" sy="1000" algn="ctr" rotWithShape="0">
              <a:schemeClr val="lt1"/>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a:solidFill>
                  <a:srgbClr val="8D5E2F"/>
                </a:solidFill>
                <a:latin typeface="Arial"/>
                <a:ea typeface="Arial"/>
                <a:cs typeface="Arial"/>
                <a:sym typeface="Arial"/>
              </a:rPr>
              <a:t>輔導處邀您共襄盛舉</a:t>
            </a:r>
            <a:endParaRPr sz="2400">
              <a:solidFill>
                <a:srgbClr val="8D5E2F"/>
              </a:solidFill>
              <a:latin typeface="Calibri"/>
              <a:ea typeface="Calibri"/>
              <a:cs typeface="Calibri"/>
              <a:sym typeface="Calibri"/>
            </a:endParaRPr>
          </a:p>
        </p:txBody>
      </p:sp>
      <p:sp>
        <p:nvSpPr>
          <p:cNvPr id="3104" name="Google Shape;3104;g382062e5864_0_1915"/>
          <p:cNvSpPr/>
          <p:nvPr/>
        </p:nvSpPr>
        <p:spPr>
          <a:xfrm>
            <a:off x="591127" y="1904174"/>
            <a:ext cx="9009900" cy="4463400"/>
          </a:xfrm>
          <a:prstGeom prst="rect">
            <a:avLst/>
          </a:prstGeom>
          <a:blipFill rotWithShape="1">
            <a:blip r:embed="rId9">
              <a:alphaModFix amt="20000"/>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05" name="Google Shape;3105;g382062e5864_0_1915"/>
          <p:cNvSpPr txBox="1"/>
          <p:nvPr/>
        </p:nvSpPr>
        <p:spPr>
          <a:xfrm>
            <a:off x="1502084" y="2039058"/>
            <a:ext cx="1259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董若昀</a:t>
            </a:r>
            <a:endParaRPr/>
          </a:p>
        </p:txBody>
      </p:sp>
      <p:sp>
        <p:nvSpPr>
          <p:cNvPr id="3106" name="Google Shape;3106;g382062e5864_0_1915"/>
          <p:cNvSpPr txBox="1"/>
          <p:nvPr/>
        </p:nvSpPr>
        <p:spPr>
          <a:xfrm>
            <a:off x="2705664" y="2040269"/>
            <a:ext cx="72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想對</a:t>
            </a:r>
            <a:endParaRPr/>
          </a:p>
        </p:txBody>
      </p:sp>
      <p:sp>
        <p:nvSpPr>
          <p:cNvPr id="3107" name="Google Shape;3107;g382062e5864_0_1915"/>
          <p:cNvSpPr txBox="1"/>
          <p:nvPr/>
        </p:nvSpPr>
        <p:spPr>
          <a:xfrm>
            <a:off x="3521821" y="2043544"/>
            <a:ext cx="13320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李芷燕</a:t>
            </a:r>
            <a:endParaRPr/>
          </a:p>
        </p:txBody>
      </p:sp>
      <p:sp>
        <p:nvSpPr>
          <p:cNvPr id="3108" name="Google Shape;3108;g382062e5864_0_1915"/>
          <p:cNvSpPr txBox="1"/>
          <p:nvPr/>
        </p:nvSpPr>
        <p:spPr>
          <a:xfrm>
            <a:off x="4803275" y="2056193"/>
            <a:ext cx="914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老師說</a:t>
            </a:r>
            <a:endParaRPr/>
          </a:p>
        </p:txBody>
      </p:sp>
      <p:sp>
        <p:nvSpPr>
          <p:cNvPr id="3109" name="Google Shape;3109;g382062e5864_0_1915"/>
          <p:cNvSpPr txBox="1"/>
          <p:nvPr/>
        </p:nvSpPr>
        <p:spPr>
          <a:xfrm>
            <a:off x="807376" y="2674375"/>
            <a:ext cx="7211400" cy="93894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zh-TW" sz="3600">
                <a:solidFill>
                  <a:schemeClr val="dk1"/>
                </a:solidFill>
                <a:latin typeface="DFKai-SB"/>
                <a:ea typeface="DFKai-SB"/>
                <a:cs typeface="DFKai-SB"/>
                <a:sym typeface="DFKai-SB"/>
              </a:rPr>
              <a:t>親愛的芷燕老師:</a:t>
            </a:r>
            <a:endParaRPr sz="3600">
              <a:solidFill>
                <a:schemeClr val="dk1"/>
              </a:solidFill>
              <a:latin typeface="DFKai-SB"/>
              <a:ea typeface="DFKai-SB"/>
              <a:cs typeface="DFKai-SB"/>
              <a:sym typeface="DFKai-SB"/>
            </a:endParaRPr>
          </a:p>
          <a:p>
            <a:pPr marL="0" lvl="0" indent="0" algn="l" rtl="0">
              <a:spcBef>
                <a:spcPts val="0"/>
              </a:spcBef>
              <a:spcAft>
                <a:spcPts val="0"/>
              </a:spcAft>
              <a:buSzPts val="1100"/>
              <a:buNone/>
            </a:pPr>
            <a:r>
              <a:rPr lang="zh-TW" sz="3600">
                <a:solidFill>
                  <a:schemeClr val="dk1"/>
                </a:solidFill>
                <a:latin typeface="DFKai-SB"/>
                <a:ea typeface="DFKai-SB"/>
                <a:cs typeface="DFKai-SB"/>
                <a:sym typeface="DFKai-SB"/>
              </a:rPr>
              <a:t>感謝您從七年級教導我們到現在,看著我們的成績起起落落也沒有放棄我們,反而一次又一次的鼓勵我們,祝您教師節快樂、今後也教學順利!</a:t>
            </a:r>
            <a:endParaRPr sz="36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36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36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36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36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36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36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36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36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36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3200">
              <a:solidFill>
                <a:schemeClr val="dk1"/>
              </a:solidFill>
              <a:latin typeface="DFKai-SB"/>
              <a:ea typeface="DFKai-SB"/>
              <a:cs typeface="DFKai-SB"/>
              <a:sym typeface="DFKai-SB"/>
            </a:endParaRPr>
          </a:p>
          <a:p>
            <a:pPr marL="0" lvl="0" indent="0" algn="l" rtl="0">
              <a:spcBef>
                <a:spcPts val="0"/>
              </a:spcBef>
              <a:spcAft>
                <a:spcPts val="0"/>
              </a:spcAft>
              <a:buNone/>
            </a:pPr>
            <a:endParaRPr sz="3200">
              <a:solidFill>
                <a:schemeClr val="dk1"/>
              </a:solidFill>
              <a:latin typeface="DFKai-SB"/>
              <a:ea typeface="DFKai-SB"/>
              <a:cs typeface="DFKai-SB"/>
              <a:sym typeface="DFKai-SB"/>
            </a:endParaRPr>
          </a:p>
        </p:txBody>
      </p:sp>
      <p:sp>
        <p:nvSpPr>
          <p:cNvPr id="3110" name="Google Shape;3110;g382062e5864_0_1915"/>
          <p:cNvSpPr txBox="1"/>
          <p:nvPr/>
        </p:nvSpPr>
        <p:spPr>
          <a:xfrm>
            <a:off x="807369" y="2056193"/>
            <a:ext cx="755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Calibri"/>
                <a:ea typeface="Calibri"/>
                <a:cs typeface="Calibri"/>
                <a:sym typeface="Calibri"/>
              </a:rPr>
              <a:t>909</a:t>
            </a:r>
            <a:endParaRPr/>
          </a:p>
        </p:txBody>
      </p:sp>
      <p:pic>
        <p:nvPicPr>
          <p:cNvPr id="3111" name="Google Shape;3111;g382062e5864_0_1915"/>
          <p:cNvPicPr preferRelativeResize="0"/>
          <p:nvPr/>
        </p:nvPicPr>
        <p:blipFill rotWithShape="1">
          <a:blip r:embed="rId10">
            <a:alphaModFix/>
          </a:blip>
          <a:srcRect/>
          <a:stretch/>
        </p:blipFill>
        <p:spPr>
          <a:xfrm>
            <a:off x="7483857" y="4274320"/>
            <a:ext cx="3048006" cy="304800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3115"/>
        <p:cNvGrpSpPr/>
        <p:nvPr/>
      </p:nvGrpSpPr>
      <p:grpSpPr>
        <a:xfrm>
          <a:off x="0" y="0"/>
          <a:ext cx="0" cy="0"/>
          <a:chOff x="0" y="0"/>
          <a:chExt cx="0" cy="0"/>
        </a:xfrm>
      </p:grpSpPr>
      <p:pic>
        <p:nvPicPr>
          <p:cNvPr id="3116" name="Google Shape;3116;g382062e5864_0_2397" descr="未命名設計 (1)"/>
          <p:cNvPicPr preferRelativeResize="0"/>
          <p:nvPr/>
        </p:nvPicPr>
        <p:blipFill rotWithShape="1">
          <a:blip r:embed="rId3">
            <a:alphaModFix/>
          </a:blip>
          <a:srcRect r="55656" b="82022"/>
          <a:stretch/>
        </p:blipFill>
        <p:spPr>
          <a:xfrm rot="5400000">
            <a:off x="8056536" y="716276"/>
            <a:ext cx="3351558" cy="1922175"/>
          </a:xfrm>
          <a:prstGeom prst="rect">
            <a:avLst/>
          </a:prstGeom>
          <a:noFill/>
          <a:ln>
            <a:noFill/>
          </a:ln>
        </p:spPr>
      </p:pic>
      <p:pic>
        <p:nvPicPr>
          <p:cNvPr id="3117" name="Google Shape;3117;g382062e5864_0_2397" descr="未命名設計 (1)"/>
          <p:cNvPicPr preferRelativeResize="0"/>
          <p:nvPr/>
        </p:nvPicPr>
        <p:blipFill rotWithShape="1">
          <a:blip r:embed="rId4">
            <a:alphaModFix/>
          </a:blip>
          <a:srcRect t="21778" r="85905" b="51350"/>
          <a:stretch/>
        </p:blipFill>
        <p:spPr>
          <a:xfrm rot="5400000">
            <a:off x="7313070" y="-902308"/>
            <a:ext cx="1065214" cy="2872999"/>
          </a:xfrm>
          <a:prstGeom prst="rect">
            <a:avLst/>
          </a:prstGeom>
          <a:noFill/>
          <a:ln>
            <a:noFill/>
          </a:ln>
        </p:spPr>
      </p:pic>
      <p:pic>
        <p:nvPicPr>
          <p:cNvPr id="3118" name="Google Shape;3118;g382062e5864_0_2397" descr="未命名設計 (1)"/>
          <p:cNvPicPr preferRelativeResize="0"/>
          <p:nvPr/>
        </p:nvPicPr>
        <p:blipFill rotWithShape="1">
          <a:blip r:embed="rId5">
            <a:alphaModFix/>
          </a:blip>
          <a:srcRect t="65462" r="76096"/>
          <a:stretch/>
        </p:blipFill>
        <p:spPr>
          <a:xfrm rot="5400000">
            <a:off x="938098" y="-934920"/>
            <a:ext cx="1793877" cy="3666893"/>
          </a:xfrm>
          <a:prstGeom prst="rect">
            <a:avLst/>
          </a:prstGeom>
          <a:noFill/>
          <a:ln>
            <a:noFill/>
          </a:ln>
        </p:spPr>
      </p:pic>
      <p:pic>
        <p:nvPicPr>
          <p:cNvPr id="3119" name="Google Shape;3119;g382062e5864_0_2397" descr="未命名設計 (1)"/>
          <p:cNvPicPr preferRelativeResize="0"/>
          <p:nvPr/>
        </p:nvPicPr>
        <p:blipFill rotWithShape="1">
          <a:blip r:embed="rId5">
            <a:alphaModFix/>
          </a:blip>
          <a:srcRect l="56531" b="77862"/>
          <a:stretch/>
        </p:blipFill>
        <p:spPr>
          <a:xfrm rot="5400000">
            <a:off x="7867303" y="4733578"/>
            <a:ext cx="3285352" cy="2366847"/>
          </a:xfrm>
          <a:prstGeom prst="rect">
            <a:avLst/>
          </a:prstGeom>
          <a:noFill/>
          <a:ln>
            <a:noFill/>
          </a:ln>
        </p:spPr>
      </p:pic>
      <p:pic>
        <p:nvPicPr>
          <p:cNvPr id="3120" name="Google Shape;3120;g382062e5864_0_2397" descr="未命名設計 (1)"/>
          <p:cNvPicPr preferRelativeResize="0"/>
          <p:nvPr/>
        </p:nvPicPr>
        <p:blipFill rotWithShape="1">
          <a:blip r:embed="rId5">
            <a:alphaModFix/>
          </a:blip>
          <a:srcRect l="76656" t="24451" b="49074"/>
          <a:stretch/>
        </p:blipFill>
        <p:spPr>
          <a:xfrm rot="5400000">
            <a:off x="3496961" y="5262256"/>
            <a:ext cx="1764284" cy="2830552"/>
          </a:xfrm>
          <a:prstGeom prst="rect">
            <a:avLst/>
          </a:prstGeom>
          <a:noFill/>
          <a:ln>
            <a:noFill/>
          </a:ln>
        </p:spPr>
      </p:pic>
      <p:pic>
        <p:nvPicPr>
          <p:cNvPr id="3121" name="Google Shape;3121;g382062e5864_0_2397" descr="未命名設計 (1)"/>
          <p:cNvPicPr preferRelativeResize="0"/>
          <p:nvPr/>
        </p:nvPicPr>
        <p:blipFill rotWithShape="1">
          <a:blip r:embed="rId5">
            <a:alphaModFix/>
          </a:blip>
          <a:srcRect l="76656" t="74917" b="-169"/>
          <a:stretch/>
        </p:blipFill>
        <p:spPr>
          <a:xfrm rot="5400000">
            <a:off x="447382" y="5342740"/>
            <a:ext cx="1764284" cy="2699792"/>
          </a:xfrm>
          <a:prstGeom prst="rect">
            <a:avLst/>
          </a:prstGeom>
          <a:noFill/>
          <a:ln>
            <a:noFill/>
          </a:ln>
        </p:spPr>
      </p:pic>
      <p:sp>
        <p:nvSpPr>
          <p:cNvPr id="3122" name="Google Shape;3122;g382062e5864_0_2397"/>
          <p:cNvSpPr/>
          <p:nvPr/>
        </p:nvSpPr>
        <p:spPr>
          <a:xfrm>
            <a:off x="772459" y="184093"/>
            <a:ext cx="52821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a:solidFill>
                  <a:srgbClr val="548135"/>
                </a:solidFill>
                <a:latin typeface="Arial"/>
                <a:ea typeface="Arial"/>
                <a:cs typeface="Arial"/>
                <a:sym typeface="Arial"/>
              </a:rPr>
              <a:t>國風國中 11</a:t>
            </a:r>
            <a:r>
              <a:rPr lang="zh-TW" sz="2400">
                <a:solidFill>
                  <a:srgbClr val="548135"/>
                </a:solidFill>
              </a:rPr>
              <a:t>4</a:t>
            </a:r>
            <a:r>
              <a:rPr lang="zh-TW" sz="2400">
                <a:solidFill>
                  <a:srgbClr val="548135"/>
                </a:solidFill>
                <a:latin typeface="Arial"/>
                <a:ea typeface="Arial"/>
                <a:cs typeface="Arial"/>
                <a:sym typeface="Arial"/>
              </a:rPr>
              <a:t>學年度 教師節感恩活動 </a:t>
            </a:r>
            <a:endParaRPr sz="2400">
              <a:solidFill>
                <a:srgbClr val="548135"/>
              </a:solidFill>
              <a:latin typeface="Arial"/>
              <a:ea typeface="Arial"/>
              <a:cs typeface="Arial"/>
              <a:sym typeface="Arial"/>
            </a:endParaRPr>
          </a:p>
        </p:txBody>
      </p:sp>
      <p:pic>
        <p:nvPicPr>
          <p:cNvPr id="3123" name="Google Shape;3123;g382062e5864_0_2397"/>
          <p:cNvPicPr preferRelativeResize="0"/>
          <p:nvPr/>
        </p:nvPicPr>
        <p:blipFill rotWithShape="1">
          <a:blip r:embed="rId6">
            <a:alphaModFix/>
          </a:blip>
          <a:srcRect/>
          <a:stretch/>
        </p:blipFill>
        <p:spPr>
          <a:xfrm>
            <a:off x="138184" y="46804"/>
            <a:ext cx="634275" cy="634275"/>
          </a:xfrm>
          <a:prstGeom prst="rect">
            <a:avLst/>
          </a:prstGeom>
          <a:noFill/>
          <a:ln>
            <a:noFill/>
          </a:ln>
        </p:spPr>
      </p:pic>
      <p:grpSp>
        <p:nvGrpSpPr>
          <p:cNvPr id="3124" name="Google Shape;3124;g382062e5864_0_2397"/>
          <p:cNvGrpSpPr/>
          <p:nvPr/>
        </p:nvGrpSpPr>
        <p:grpSpPr>
          <a:xfrm>
            <a:off x="2699316" y="-113772"/>
            <a:ext cx="7543462" cy="2273808"/>
            <a:chOff x="2699316" y="-113772"/>
            <a:chExt cx="7543462" cy="2273808"/>
          </a:xfrm>
        </p:grpSpPr>
        <p:grpSp>
          <p:nvGrpSpPr>
            <p:cNvPr id="3125" name="Google Shape;3125;g382062e5864_0_2397"/>
            <p:cNvGrpSpPr/>
            <p:nvPr/>
          </p:nvGrpSpPr>
          <p:grpSpPr>
            <a:xfrm>
              <a:off x="6915981" y="-113772"/>
              <a:ext cx="3326797" cy="2273808"/>
              <a:chOff x="6518494" y="19393"/>
              <a:chExt cx="3326797" cy="2273808"/>
            </a:xfrm>
          </p:grpSpPr>
          <p:pic>
            <p:nvPicPr>
              <p:cNvPr id="3126" name="Google Shape;3126;g382062e5864_0_2397"/>
              <p:cNvPicPr preferRelativeResize="0"/>
              <p:nvPr/>
            </p:nvPicPr>
            <p:blipFill rotWithShape="1">
              <a:blip r:embed="rId7">
                <a:alphaModFix/>
              </a:blip>
              <a:srcRect l="21338" t="2950" r="54525" b="67453"/>
              <a:stretch/>
            </p:blipFill>
            <p:spPr>
              <a:xfrm rot="-470706">
                <a:off x="6631473" y="222277"/>
                <a:ext cx="3100840" cy="1868041"/>
              </a:xfrm>
              <a:prstGeom prst="rect">
                <a:avLst/>
              </a:prstGeom>
              <a:noFill/>
              <a:ln>
                <a:noFill/>
              </a:ln>
            </p:spPr>
          </p:pic>
          <p:grpSp>
            <p:nvGrpSpPr>
              <p:cNvPr id="3127" name="Google Shape;3127;g382062e5864_0_2397"/>
              <p:cNvGrpSpPr/>
              <p:nvPr/>
            </p:nvGrpSpPr>
            <p:grpSpPr>
              <a:xfrm>
                <a:off x="7158974" y="592357"/>
                <a:ext cx="2324700" cy="1241888"/>
                <a:chOff x="6822758" y="501521"/>
                <a:chExt cx="2324700" cy="1241888"/>
              </a:xfrm>
            </p:grpSpPr>
            <p:sp>
              <p:nvSpPr>
                <p:cNvPr id="3128" name="Google Shape;3128;g382062e5864_0_2397"/>
                <p:cNvSpPr txBox="1"/>
                <p:nvPr/>
              </p:nvSpPr>
              <p:spPr>
                <a:xfrm>
                  <a:off x="6822758" y="501521"/>
                  <a:ext cx="23247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a:solidFill>
                        <a:srgbClr val="FF6600"/>
                      </a:solidFill>
                      <a:latin typeface="Arial"/>
                      <a:ea typeface="Arial"/>
                      <a:cs typeface="Arial"/>
                      <a:sym typeface="Arial"/>
                    </a:rPr>
                    <a:t>大聲說出</a:t>
                  </a:r>
                  <a:endParaRPr sz="3200" b="1">
                    <a:solidFill>
                      <a:srgbClr val="FF6600"/>
                    </a:solidFill>
                    <a:latin typeface="Arial"/>
                    <a:ea typeface="Arial"/>
                    <a:cs typeface="Arial"/>
                    <a:sym typeface="Arial"/>
                  </a:endParaRPr>
                </a:p>
              </p:txBody>
            </p:sp>
            <p:sp>
              <p:nvSpPr>
                <p:cNvPr id="3129" name="Google Shape;3129;g382062e5864_0_2397"/>
                <p:cNvSpPr/>
                <p:nvPr/>
              </p:nvSpPr>
              <p:spPr>
                <a:xfrm rot="-654668">
                  <a:off x="7094274" y="1102348"/>
                  <a:ext cx="633961" cy="5847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a:solidFill>
                        <a:srgbClr val="FF6600"/>
                      </a:solidFill>
                      <a:latin typeface="Arial"/>
                      <a:ea typeface="Arial"/>
                      <a:cs typeface="Arial"/>
                      <a:sym typeface="Arial"/>
                    </a:rPr>
                    <a:t>我</a:t>
                  </a:r>
                  <a:endParaRPr/>
                </a:p>
              </p:txBody>
            </p:sp>
            <p:sp>
              <p:nvSpPr>
                <p:cNvPr id="3130" name="Google Shape;3130;g382062e5864_0_2397"/>
                <p:cNvSpPr/>
                <p:nvPr/>
              </p:nvSpPr>
              <p:spPr>
                <a:xfrm>
                  <a:off x="7663532" y="1035409"/>
                  <a:ext cx="6354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4000" b="1">
                      <a:solidFill>
                        <a:srgbClr val="FF6600"/>
                      </a:solidFill>
                      <a:latin typeface="Arial"/>
                      <a:ea typeface="Arial"/>
                      <a:cs typeface="Arial"/>
                      <a:sym typeface="Arial"/>
                    </a:rPr>
                    <a:t>愛</a:t>
                  </a:r>
                  <a:endParaRPr/>
                </a:p>
              </p:txBody>
            </p:sp>
            <p:sp>
              <p:nvSpPr>
                <p:cNvPr id="3131" name="Google Shape;3131;g382062e5864_0_2397"/>
                <p:cNvSpPr/>
                <p:nvPr/>
              </p:nvSpPr>
              <p:spPr>
                <a:xfrm rot="483394">
                  <a:off x="8234177" y="1086324"/>
                  <a:ext cx="595073" cy="5847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3200" b="1">
                      <a:solidFill>
                        <a:srgbClr val="FF6600"/>
                      </a:solidFill>
                      <a:latin typeface="Arial"/>
                      <a:ea typeface="Arial"/>
                      <a:cs typeface="Arial"/>
                      <a:sym typeface="Arial"/>
                    </a:rPr>
                    <a:t>你</a:t>
                  </a:r>
                  <a:endParaRPr/>
                </a:p>
              </p:txBody>
            </p:sp>
          </p:grpSp>
          <p:pic>
            <p:nvPicPr>
              <p:cNvPr id="3132" name="Google Shape;3132;g382062e5864_0_2397"/>
              <p:cNvPicPr preferRelativeResize="0"/>
              <p:nvPr/>
            </p:nvPicPr>
            <p:blipFill rotWithShape="1">
              <a:blip r:embed="rId8">
                <a:alphaModFix/>
              </a:blip>
              <a:srcRect l="53153" t="26281" r="25811" b="52121"/>
              <a:stretch/>
            </p:blipFill>
            <p:spPr>
              <a:xfrm>
                <a:off x="9151383" y="884745"/>
                <a:ext cx="404031" cy="584776"/>
              </a:xfrm>
              <a:prstGeom prst="rect">
                <a:avLst/>
              </a:prstGeom>
              <a:noFill/>
              <a:ln>
                <a:noFill/>
              </a:ln>
            </p:spPr>
          </p:pic>
        </p:grpSp>
        <p:sp>
          <p:nvSpPr>
            <p:cNvPr id="3133" name="Google Shape;3133;g382062e5864_0_2397"/>
            <p:cNvSpPr txBox="1"/>
            <p:nvPr/>
          </p:nvSpPr>
          <p:spPr>
            <a:xfrm>
              <a:off x="2699316" y="746760"/>
              <a:ext cx="4900800" cy="1367700"/>
            </a:xfrm>
            <a:prstGeom prst="rect">
              <a:avLst/>
            </a:prstGeom>
            <a:noFill/>
            <a:ln>
              <a:noFill/>
            </a:ln>
          </p:spPr>
          <p:txBody>
            <a:bodyPr spcFirstLastPara="1" wrap="square" lIns="36575" tIns="36575" rIns="36575" bIns="36575" anchor="t" anchorCtr="0">
              <a:noAutofit/>
            </a:bodyPr>
            <a:lstStyle/>
            <a:p>
              <a:pPr marL="0" marR="0" lvl="0" indent="0" algn="ctr" rtl="0">
                <a:spcBef>
                  <a:spcPts val="0"/>
                </a:spcBef>
                <a:spcAft>
                  <a:spcPts val="0"/>
                </a:spcAft>
                <a:buNone/>
              </a:pPr>
              <a:r>
                <a:rPr lang="zh-TW" sz="8000" b="1" i="0" u="none" strike="noStrike">
                  <a:solidFill>
                    <a:srgbClr val="FFFFFF"/>
                  </a:solidFill>
                  <a:latin typeface="Arial"/>
                  <a:ea typeface="Arial"/>
                  <a:cs typeface="Arial"/>
                  <a:sym typeface="Arial"/>
                </a:rPr>
                <a:t>師情話語</a:t>
              </a:r>
              <a:endParaRPr sz="1800" b="1" i="0" u="none" strike="noStrike">
                <a:solidFill>
                  <a:srgbClr val="FFFFFF"/>
                </a:solidFill>
                <a:latin typeface="Arial"/>
                <a:ea typeface="Arial"/>
                <a:cs typeface="Arial"/>
                <a:sym typeface="Arial"/>
              </a:endParaRPr>
            </a:p>
          </p:txBody>
        </p:sp>
      </p:grpSp>
      <p:sp>
        <p:nvSpPr>
          <p:cNvPr id="3134" name="Google Shape;3134;g382062e5864_0_2397"/>
          <p:cNvSpPr/>
          <p:nvPr/>
        </p:nvSpPr>
        <p:spPr>
          <a:xfrm>
            <a:off x="4110330" y="7011126"/>
            <a:ext cx="3000900" cy="461700"/>
          </a:xfrm>
          <a:prstGeom prst="rect">
            <a:avLst/>
          </a:prstGeom>
          <a:noFill/>
          <a:ln>
            <a:noFill/>
          </a:ln>
          <a:effectLst>
            <a:outerShdw blurRad="50800" sx="1000" sy="1000" algn="ctr" rotWithShape="0">
              <a:schemeClr val="lt1"/>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zh-TW" sz="2400">
                <a:solidFill>
                  <a:srgbClr val="8D5E2F"/>
                </a:solidFill>
                <a:latin typeface="Arial"/>
                <a:ea typeface="Arial"/>
                <a:cs typeface="Arial"/>
                <a:sym typeface="Arial"/>
              </a:rPr>
              <a:t>輔導處邀您共襄盛舉</a:t>
            </a:r>
            <a:endParaRPr sz="2400">
              <a:solidFill>
                <a:srgbClr val="8D5E2F"/>
              </a:solidFill>
              <a:latin typeface="Calibri"/>
              <a:ea typeface="Calibri"/>
              <a:cs typeface="Calibri"/>
              <a:sym typeface="Calibri"/>
            </a:endParaRPr>
          </a:p>
        </p:txBody>
      </p:sp>
      <p:sp>
        <p:nvSpPr>
          <p:cNvPr id="3135" name="Google Shape;3135;g382062e5864_0_2397"/>
          <p:cNvSpPr/>
          <p:nvPr/>
        </p:nvSpPr>
        <p:spPr>
          <a:xfrm>
            <a:off x="591127" y="1904174"/>
            <a:ext cx="9009900" cy="4463400"/>
          </a:xfrm>
          <a:prstGeom prst="rect">
            <a:avLst/>
          </a:prstGeom>
          <a:blipFill rotWithShape="1">
            <a:blip r:embed="rId9">
              <a:alphaModFix amt="20000"/>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36" name="Google Shape;3136;g382062e5864_0_2397"/>
          <p:cNvSpPr txBox="1"/>
          <p:nvPr/>
        </p:nvSpPr>
        <p:spPr>
          <a:xfrm>
            <a:off x="1502084" y="2039058"/>
            <a:ext cx="1259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林承澤</a:t>
            </a:r>
            <a:endParaRPr/>
          </a:p>
        </p:txBody>
      </p:sp>
      <p:sp>
        <p:nvSpPr>
          <p:cNvPr id="3137" name="Google Shape;3137;g382062e5864_0_2397"/>
          <p:cNvSpPr txBox="1"/>
          <p:nvPr/>
        </p:nvSpPr>
        <p:spPr>
          <a:xfrm>
            <a:off x="2705664" y="2040269"/>
            <a:ext cx="721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想對</a:t>
            </a:r>
            <a:endParaRPr/>
          </a:p>
        </p:txBody>
      </p:sp>
      <p:sp>
        <p:nvSpPr>
          <p:cNvPr id="3138" name="Google Shape;3138;g382062e5864_0_2397"/>
          <p:cNvSpPr txBox="1"/>
          <p:nvPr/>
        </p:nvSpPr>
        <p:spPr>
          <a:xfrm>
            <a:off x="3521821" y="2043544"/>
            <a:ext cx="13320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DFKai-SB"/>
                <a:ea typeface="DFKai-SB"/>
                <a:cs typeface="DFKai-SB"/>
                <a:sym typeface="DFKai-SB"/>
              </a:rPr>
              <a:t>李芷燕</a:t>
            </a:r>
            <a:endParaRPr/>
          </a:p>
        </p:txBody>
      </p:sp>
      <p:sp>
        <p:nvSpPr>
          <p:cNvPr id="3139" name="Google Shape;3139;g382062e5864_0_2397"/>
          <p:cNvSpPr txBox="1"/>
          <p:nvPr/>
        </p:nvSpPr>
        <p:spPr>
          <a:xfrm>
            <a:off x="4803275" y="2056193"/>
            <a:ext cx="914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老師說</a:t>
            </a:r>
            <a:endParaRPr/>
          </a:p>
        </p:txBody>
      </p:sp>
      <p:sp>
        <p:nvSpPr>
          <p:cNvPr id="3140" name="Google Shape;3140;g382062e5864_0_2397"/>
          <p:cNvSpPr txBox="1"/>
          <p:nvPr/>
        </p:nvSpPr>
        <p:spPr>
          <a:xfrm>
            <a:off x="807376" y="2674375"/>
            <a:ext cx="7211400" cy="93894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zh-TW" sz="3600">
                <a:solidFill>
                  <a:schemeClr val="dk1"/>
                </a:solidFill>
                <a:latin typeface="DFKai-SB"/>
                <a:ea typeface="DFKai-SB"/>
                <a:cs typeface="DFKai-SB"/>
                <a:sym typeface="DFKai-SB"/>
              </a:rPr>
              <a:t>老師謝謝您包容我們班的犯錯，也很努力的教我們班英文，我們被其他老師罵也會給與我們鼓勵，雖然這次的教師節是在連假，但我以全班為代表，祝您教師節快樂，（我們愛你呦～）</a:t>
            </a:r>
            <a:endParaRPr sz="36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36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36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36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36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36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36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36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36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3600">
              <a:solidFill>
                <a:schemeClr val="dk1"/>
              </a:solidFill>
              <a:latin typeface="DFKai-SB"/>
              <a:ea typeface="DFKai-SB"/>
              <a:cs typeface="DFKai-SB"/>
              <a:sym typeface="DFKai-SB"/>
            </a:endParaRPr>
          </a:p>
          <a:p>
            <a:pPr marL="0" lvl="0" indent="0" algn="l" rtl="0">
              <a:spcBef>
                <a:spcPts val="0"/>
              </a:spcBef>
              <a:spcAft>
                <a:spcPts val="0"/>
              </a:spcAft>
              <a:buSzPts val="1100"/>
              <a:buNone/>
            </a:pPr>
            <a:endParaRPr sz="3200">
              <a:solidFill>
                <a:schemeClr val="dk1"/>
              </a:solidFill>
              <a:latin typeface="DFKai-SB"/>
              <a:ea typeface="DFKai-SB"/>
              <a:cs typeface="DFKai-SB"/>
              <a:sym typeface="DFKai-SB"/>
            </a:endParaRPr>
          </a:p>
          <a:p>
            <a:pPr marL="0" lvl="0" indent="0" algn="l" rtl="0">
              <a:spcBef>
                <a:spcPts val="0"/>
              </a:spcBef>
              <a:spcAft>
                <a:spcPts val="0"/>
              </a:spcAft>
              <a:buNone/>
            </a:pPr>
            <a:endParaRPr sz="3200">
              <a:solidFill>
                <a:schemeClr val="dk1"/>
              </a:solidFill>
              <a:latin typeface="DFKai-SB"/>
              <a:ea typeface="DFKai-SB"/>
              <a:cs typeface="DFKai-SB"/>
              <a:sym typeface="DFKai-SB"/>
            </a:endParaRPr>
          </a:p>
        </p:txBody>
      </p:sp>
      <p:sp>
        <p:nvSpPr>
          <p:cNvPr id="3141" name="Google Shape;3141;g382062e5864_0_2397"/>
          <p:cNvSpPr txBox="1"/>
          <p:nvPr/>
        </p:nvSpPr>
        <p:spPr>
          <a:xfrm>
            <a:off x="807369" y="2056193"/>
            <a:ext cx="755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400">
                <a:solidFill>
                  <a:schemeClr val="dk1"/>
                </a:solidFill>
                <a:latin typeface="Calibri"/>
                <a:ea typeface="Calibri"/>
                <a:cs typeface="Calibri"/>
                <a:sym typeface="Calibri"/>
              </a:rPr>
              <a:t>804</a:t>
            </a:r>
            <a:endParaRPr/>
          </a:p>
        </p:txBody>
      </p:sp>
      <p:pic>
        <p:nvPicPr>
          <p:cNvPr id="3142" name="Google Shape;3142;g382062e5864_0_2397"/>
          <p:cNvPicPr preferRelativeResize="0"/>
          <p:nvPr/>
        </p:nvPicPr>
        <p:blipFill rotWithShape="1">
          <a:blip r:embed="rId10">
            <a:alphaModFix/>
          </a:blip>
          <a:srcRect/>
          <a:stretch/>
        </p:blipFill>
        <p:spPr>
          <a:xfrm>
            <a:off x="8018773" y="4809246"/>
            <a:ext cx="2513100" cy="251308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theme/theme1.xml><?xml version="1.0" encoding="utf-8"?>
<a:theme xmlns:a="http://schemas.openxmlformats.org/drawingml/2006/main" name="Office 佈景主題">
  <a:themeElements>
    <a:clrScheme name="Office 佈景主題">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TotalTime>
  <Words>10911</Words>
  <Application>Microsoft Office PowerPoint</Application>
  <PresentationFormat>自訂</PresentationFormat>
  <Paragraphs>1942</Paragraphs>
  <Slides>132</Slides>
  <Notes>132</Notes>
  <HiddenSlides>0</HiddenSlides>
  <MMClips>0</MMClips>
  <ScaleCrop>false</ScaleCrop>
  <HeadingPairs>
    <vt:vector size="6" baseType="variant">
      <vt:variant>
        <vt:lpstr>使用字型</vt:lpstr>
      </vt:variant>
      <vt:variant>
        <vt:i4>3</vt:i4>
      </vt:variant>
      <vt:variant>
        <vt:lpstr>佈景主題</vt:lpstr>
      </vt:variant>
      <vt:variant>
        <vt:i4>1</vt:i4>
      </vt:variant>
      <vt:variant>
        <vt:lpstr>投影片標題</vt:lpstr>
      </vt:variant>
      <vt:variant>
        <vt:i4>132</vt:i4>
      </vt:variant>
    </vt:vector>
  </HeadingPairs>
  <TitlesOfParts>
    <vt:vector size="136" baseType="lpstr">
      <vt:lpstr>DFKai-SB</vt:lpstr>
      <vt:lpstr>Arial</vt:lpstr>
      <vt:lpstr>Calibri</vt: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carol10293416</dc:creator>
  <cp:lastModifiedBy>USER</cp:lastModifiedBy>
  <cp:revision>5</cp:revision>
  <dcterms:created xsi:type="dcterms:W3CDTF">2021-09-14T15:28:20Z</dcterms:created>
  <dcterms:modified xsi:type="dcterms:W3CDTF">2025-09-25T08:20:05Z</dcterms:modified>
</cp:coreProperties>
</file>