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30279975" cy="21388388"/>
  <p:notesSz cx="6797675" cy="9926638"/>
  <p:defaultTextStyle>
    <a:defPPr>
      <a:defRPr lang="en-US"/>
    </a:defPPr>
    <a:lvl1pPr marL="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7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40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1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8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5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2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91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62" algn="l" defTabSz="295214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737">
          <p15:clr>
            <a:srgbClr val="A4A3A4"/>
          </p15:clr>
        </p15:guide>
        <p15:guide id="2" pos="9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384" autoAdjust="0"/>
  </p:normalViewPr>
  <p:slideViewPr>
    <p:cSldViewPr snapToGrid="0" snapToObjects="1">
      <p:cViewPr>
        <p:scale>
          <a:sx n="50" d="100"/>
          <a:sy n="50" d="100"/>
        </p:scale>
        <p:origin x="18" y="660"/>
      </p:cViewPr>
      <p:guideLst>
        <p:guide orient="horz" pos="6737"/>
        <p:guide pos="9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0DA30A1C-C951-4428-A134-5DE9DBE50476}" type="datetimeFigureOut">
              <a:rPr lang="zh-TW" altLang="en-US" smtClean="0"/>
              <a:pPr/>
              <a:t>2025/8/22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44538"/>
            <a:ext cx="52705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089" tIns="46045" rIns="92089" bIns="46045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40C2A3DF-95FB-4630-874C-B8D01F13FD5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1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2A3DF-95FB-4630-874C-B8D01F13FD5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9587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999" y="6644265"/>
            <a:ext cx="25737979" cy="4584641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541997" y="12120088"/>
            <a:ext cx="21195982" cy="5465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 按一下以編輯母片子標題樣式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0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070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952982" y="856529"/>
            <a:ext cx="6812994" cy="18249444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13999" y="856529"/>
            <a:ext cx="19934317" cy="18249444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583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527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910" y="13744021"/>
            <a:ext cx="25737979" cy="4247972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1910" y="9065313"/>
            <a:ext cx="25737979" cy="4678708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13999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92321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482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787634"/>
            <a:ext cx="13378914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3999" y="6782891"/>
            <a:ext cx="13378914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81808" y="4787634"/>
            <a:ext cx="13384170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81808" y="6782891"/>
            <a:ext cx="13384170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4493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178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8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01" y="851574"/>
            <a:ext cx="9961903" cy="362414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8629" y="851577"/>
            <a:ext cx="16927347" cy="18254397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001" y="4475720"/>
            <a:ext cx="9961903" cy="1463025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3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5087" y="14971872"/>
            <a:ext cx="18167985" cy="176751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5087" y="1911093"/>
            <a:ext cx="18167985" cy="12833033"/>
          </a:xfrm>
        </p:spPr>
        <p:txBody>
          <a:bodyPr/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5087" y="16739387"/>
            <a:ext cx="18167985" cy="251016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8/22/2025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8222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13999" y="856528"/>
            <a:ext cx="27251978" cy="3564731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990627"/>
            <a:ext cx="27251978" cy="14115347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399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8/22/2025</a:t>
            </a:fld>
            <a:endParaRPr lang="en-US" sz="4500" dirty="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45659" y="19823868"/>
            <a:ext cx="9588659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700649" y="19823868"/>
            <a:ext cx="7065327" cy="113873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52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476070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3" indent="-1107053" algn="l" defTabSz="1476070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4" indent="-922544" algn="l" defTabSz="147607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6" indent="-738035" algn="l" defTabSz="1476070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6" indent="-738035" algn="l" defTabSz="1476070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6" indent="-738035" algn="l" defTabSz="1476070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文字方塊 54"/>
          <p:cNvSpPr txBox="1"/>
          <p:nvPr/>
        </p:nvSpPr>
        <p:spPr>
          <a:xfrm>
            <a:off x="15986090" y="19710995"/>
            <a:ext cx="18469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4880269" y="20695880"/>
            <a:ext cx="18469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52193"/>
              </p:ext>
            </p:extLst>
          </p:nvPr>
        </p:nvGraphicFramePr>
        <p:xfrm>
          <a:off x="1143307" y="308261"/>
          <a:ext cx="28376880" cy="1672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9288"/>
                <a:gridCol w="5550372"/>
                <a:gridCol w="3327220"/>
              </a:tblGrid>
              <a:tr h="1672096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明廉國小</a:t>
                      </a:r>
                      <a:r>
                        <a:rPr kumimoji="1" lang="en-US" altLang="zh-TW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114</a:t>
                      </a: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學年度整潔區配置圖</a:t>
                      </a: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/>
                      </a:r>
                      <a:b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</a:br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114</a:t>
                      </a:r>
                      <a:r>
                        <a:rPr lang="zh-TW" altLang="en-US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09</a:t>
                      </a:r>
                      <a:r>
                        <a:rPr lang="zh-TW" altLang="en-US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月</a:t>
                      </a:r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01</a:t>
                      </a:r>
                      <a:r>
                        <a:rPr lang="zh-TW" altLang="en-US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日起實施</a:t>
                      </a:r>
                      <a:endParaRPr lang="zh-TW" altLang="en-US" sz="36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114.07.29</a:t>
                      </a:r>
                    </a:p>
                    <a:p>
                      <a:pPr algn="ctr"/>
                      <a:r>
                        <a:rPr lang="zh-TW" altLang="en-US" sz="36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總務處製</a:t>
                      </a:r>
                      <a:endParaRPr lang="zh-TW" altLang="en-US" sz="36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24" name="Picture 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0" r="17219" b="5859"/>
          <a:stretch/>
        </p:blipFill>
        <p:spPr bwMode="auto">
          <a:xfrm rot="-540000">
            <a:off x="26695019" y="4140007"/>
            <a:ext cx="1481792" cy="156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35" name="表格 7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00739"/>
              </p:ext>
            </p:extLst>
          </p:nvPr>
        </p:nvGraphicFramePr>
        <p:xfrm>
          <a:off x="16259805" y="3611656"/>
          <a:ext cx="10308595" cy="3306700"/>
        </p:xfrm>
        <a:graphic>
          <a:graphicData uri="http://schemas.openxmlformats.org/drawingml/2006/table">
            <a:tbl>
              <a:tblPr firstRow="1" bandRow="1"/>
              <a:tblGrid>
                <a:gridCol w="1980008"/>
                <a:gridCol w="1907467"/>
                <a:gridCol w="2346960"/>
                <a:gridCol w="396240"/>
                <a:gridCol w="1719918"/>
                <a:gridCol w="1958002"/>
              </a:tblGrid>
              <a:tr h="10882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樂活體操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A310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本土語庚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A309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本土語己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A308</a:t>
                      </a:r>
                      <a:endParaRPr lang="zh-TW" altLang="en-US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本土語戊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A307</a:t>
                      </a:r>
                      <a:endParaRPr lang="zh-TW" altLang="en-US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六年二班</a:t>
                      </a:r>
                    </a:p>
                  </a:txBody>
                  <a:tcPr anchor="ctr"/>
                </a:tc>
              </a:tr>
              <a:tr h="10882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科任教室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A210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一年三班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A209</a:t>
                      </a:r>
                      <a:endParaRPr lang="zh-TW" altLang="en-US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一年二班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A208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一年一班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A207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六年三班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13013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學務處   教務處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   </a:t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四年一班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1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人事室、會計室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四年三班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endParaRPr lang="zh-TW" altLang="en-US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會議室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四年三班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女廁、男廁</a:t>
                      </a:r>
                      <a:endParaRPr lang="en-US" altLang="zh-TW" sz="2400" b="0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六年一班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36" name="表格 7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004172"/>
              </p:ext>
            </p:extLst>
          </p:nvPr>
        </p:nvGraphicFramePr>
        <p:xfrm>
          <a:off x="6505491" y="3626505"/>
          <a:ext cx="7312996" cy="3268018"/>
        </p:xfrm>
        <a:graphic>
          <a:graphicData uri="http://schemas.openxmlformats.org/drawingml/2006/table">
            <a:tbl>
              <a:tblPr firstRow="1" bandRow="1"/>
              <a:tblGrid>
                <a:gridCol w="1828249"/>
                <a:gridCol w="1828249"/>
                <a:gridCol w="1828249"/>
                <a:gridCol w="1828249"/>
              </a:tblGrid>
              <a:tr h="103157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樂活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跆拳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A315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樂活</a:t>
                      </a:r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高爾夫</a:t>
                      </a:r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A314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樂活</a:t>
                      </a:r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>-</a:t>
                      </a:r>
                      <a:r>
                        <a:rPr lang="zh-TW" altLang="en-US" sz="2000" dirty="0" smtClean="0">
                          <a:latin typeface="標楷體" pitchFamily="65" charset="-120"/>
                          <a:ea typeface="標楷體" pitchFamily="65" charset="-120"/>
                        </a:rPr>
                        <a:t>高爾夫</a:t>
                      </a:r>
                      <a: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0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A313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體訓室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A312</a:t>
                      </a:r>
                      <a:endParaRPr lang="zh-TW" altLang="en-US" sz="24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852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二年一班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A215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二年二班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A214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二年三班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A213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科任教室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A212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1512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小象班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A115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無尾熊班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A114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健康中心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四年二班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總務處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四年二班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37" name="表格 7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751886"/>
              </p:ext>
            </p:extLst>
          </p:nvPr>
        </p:nvGraphicFramePr>
        <p:xfrm>
          <a:off x="14008293" y="3611656"/>
          <a:ext cx="2130111" cy="3364440"/>
        </p:xfrm>
        <a:graphic>
          <a:graphicData uri="http://schemas.openxmlformats.org/drawingml/2006/table">
            <a:tbl>
              <a:tblPr firstRow="1" bandRow="1"/>
              <a:tblGrid>
                <a:gridCol w="2130111"/>
              </a:tblGrid>
              <a:tr h="11447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樂活教室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>A311</a:t>
                      </a:r>
                      <a:endParaRPr lang="zh-TW" altLang="en-US" sz="24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447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latin typeface="標楷體" pitchFamily="65" charset="-120"/>
                          <a:ea typeface="標楷體" pitchFamily="65" charset="-120"/>
                        </a:rPr>
                        <a:t>校長室</a:t>
                      </a:r>
                      <a: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四年四班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0750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穿堂</a:t>
                      </a:r>
                      <a:endParaRPr lang="en-US" altLang="zh-TW" sz="24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四年四班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738" name="表格 7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941217"/>
              </p:ext>
            </p:extLst>
          </p:nvPr>
        </p:nvGraphicFramePr>
        <p:xfrm>
          <a:off x="4447144" y="3567638"/>
          <a:ext cx="1809145" cy="3477912"/>
        </p:xfrm>
        <a:graphic>
          <a:graphicData uri="http://schemas.openxmlformats.org/drawingml/2006/table">
            <a:tbl>
              <a:tblPr firstRow="1" bandRow="1"/>
              <a:tblGrid>
                <a:gridCol w="1809145"/>
              </a:tblGrid>
              <a:tr h="11593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五年三班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1593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五年二班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1593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幼兒廁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五年一班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39" name="表格 7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847115"/>
              </p:ext>
            </p:extLst>
          </p:nvPr>
        </p:nvGraphicFramePr>
        <p:xfrm>
          <a:off x="2631395" y="7204572"/>
          <a:ext cx="3874095" cy="6013092"/>
        </p:xfrm>
        <a:graphic>
          <a:graphicData uri="http://schemas.openxmlformats.org/drawingml/2006/table">
            <a:tbl>
              <a:tblPr firstRow="1" bandRow="1"/>
              <a:tblGrid>
                <a:gridCol w="1291365"/>
                <a:gridCol w="1291365"/>
                <a:gridCol w="1291365"/>
              </a:tblGrid>
              <a:tr h="10899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文書室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A316</a:t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自然器材室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A216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學前特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小鹿班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A116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899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團諮室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A317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自然甲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A217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學前特</a:t>
                      </a:r>
                      <a:endParaRPr lang="en-US" altLang="zh-TW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小鹿班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A117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899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輔導室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/>
                      </a:r>
                      <a:b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</a:b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A318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自然乙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A218</a:t>
                      </a:r>
                      <a:endParaRPr lang="zh-TW" altLang="en-US" sz="28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綿羊班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A118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899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財產室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/>
                      </a:r>
                      <a:b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</a:b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A319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自然丙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A219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企鵝班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A120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</a:tr>
              <a:tr h="10899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檔案室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/>
                      </a:r>
                      <a:b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</a:b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A320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latin typeface="標楷體" pitchFamily="65" charset="-120"/>
                          <a:ea typeface="標楷體" pitchFamily="65" charset="-120"/>
                        </a:rPr>
                        <a:t>自然丁</a:t>
                      </a: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dirty="0" smtClean="0">
                          <a:latin typeface="標楷體" pitchFamily="65" charset="-120"/>
                          <a:ea typeface="標楷體" pitchFamily="65" charset="-120"/>
                        </a:rPr>
                        <a:t>A220</a:t>
                      </a:r>
                      <a:endParaRPr lang="zh-TW" altLang="en-US" sz="28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dirty="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40" name="表格 73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991777136"/>
              </p:ext>
            </p:extLst>
          </p:nvPr>
        </p:nvGraphicFramePr>
        <p:xfrm>
          <a:off x="24954060" y="7138612"/>
          <a:ext cx="3872077" cy="8680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308"/>
                <a:gridCol w="1202090"/>
                <a:gridCol w="1151679"/>
              </a:tblGrid>
              <a:tr h="1148755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altLang="zh-TW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禮堂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A103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五年一班</a:t>
                      </a:r>
                      <a:endParaRPr lang="en-US" altLang="zh-TW" sz="2400" b="0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英語專科教室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A206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童軍教室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A306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9950">
                <a:tc vMerge="1">
                  <a:txBody>
                    <a:bodyPr/>
                    <a:lstStyle/>
                    <a:p>
                      <a:endParaRPr lang="zh-TW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合唱教室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A205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電腦機房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A305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95788">
                <a:tc vMerge="1">
                  <a:txBody>
                    <a:bodyPr/>
                    <a:lstStyle/>
                    <a:p>
                      <a:endParaRPr lang="zh-TW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音樂甲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A204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本土語丁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A304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995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影印室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A102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音樂乙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A203</a:t>
                      </a:r>
                      <a:endParaRPr lang="zh-TW" altLang="en-US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本土語丙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A303</a:t>
                      </a:r>
                      <a:endParaRPr lang="zh-TW" altLang="en-US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606">
                <a:tc vMerge="1">
                  <a:txBody>
                    <a:bodyPr/>
                    <a:lstStyle/>
                    <a:p>
                      <a:endParaRPr lang="zh-TW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音樂丙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A202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本土語乙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A302</a:t>
                      </a:r>
                      <a:endParaRPr lang="zh-TW" altLang="en-US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734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值夜室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A101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148755">
                <a:tc vMerge="1">
                  <a:txBody>
                    <a:bodyPr/>
                    <a:lstStyle/>
                    <a:p>
                      <a:endParaRPr lang="zh-TW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音樂器材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A201</a:t>
                      </a:r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本土語甲</a:t>
                      </a: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/>
                      </a:r>
                      <a:b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</a:br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A301</a:t>
                      </a:r>
                      <a:endParaRPr lang="zh-TW" altLang="en-US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42" name="表格 7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474134"/>
              </p:ext>
            </p:extLst>
          </p:nvPr>
        </p:nvGraphicFramePr>
        <p:xfrm>
          <a:off x="4978400" y="13564582"/>
          <a:ext cx="8686800" cy="3413760"/>
        </p:xfrm>
        <a:graphic>
          <a:graphicData uri="http://schemas.openxmlformats.org/drawingml/2006/table">
            <a:tbl>
              <a:tblPr firstRow="1" bandRow="1"/>
              <a:tblGrid>
                <a:gridCol w="1755737"/>
                <a:gridCol w="1700339"/>
                <a:gridCol w="1712413"/>
                <a:gridCol w="1706376"/>
                <a:gridCol w="1811935"/>
              </a:tblGrid>
              <a:tr h="8197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402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六年四班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專科教室丙</a:t>
                      </a:r>
                      <a:endParaRPr lang="en-US" altLang="zh-TW" sz="28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B403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專科教室乙</a:t>
                      </a:r>
                      <a:endParaRPr lang="en-US" altLang="zh-TW" sz="2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B402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專科教室甲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B401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401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六年三班</a:t>
                      </a:r>
                      <a:endParaRPr lang="zh-TW" altLang="en-US" sz="20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302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四年一班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六年一班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B303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六年三班</a:t>
                      </a:r>
                      <a:endParaRPr lang="en-US" altLang="zh-TW" sz="22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B302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六年四班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B301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301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六年四班</a:t>
                      </a:r>
                      <a:endParaRPr lang="zh-TW" altLang="en-US" sz="20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416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通道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四年一班</a:t>
                      </a:r>
                      <a:endParaRPr lang="zh-TW" altLang="en-US" sz="2200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B203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四年二班</a:t>
                      </a:r>
                      <a:endParaRPr lang="zh-TW" altLang="en-US" sz="2200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B202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四年三班</a:t>
                      </a:r>
                      <a:endParaRPr lang="en-US" altLang="zh-TW" sz="2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B201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201</a:t>
                      </a:r>
                    </a:p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四年三班</a:t>
                      </a:r>
                      <a:endParaRPr lang="zh-TW" altLang="en-US" sz="20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通道</a:t>
                      </a:r>
                      <a:endParaRPr lang="en-US" altLang="zh-TW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資源班</a:t>
                      </a:r>
                      <a:endParaRPr lang="en-US" altLang="zh-TW" sz="2200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B103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部落教室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B102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資源班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B101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四年二班</a:t>
                      </a:r>
                      <a:endParaRPr lang="zh-TW" altLang="en-US" sz="20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743" name="表格 7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80664"/>
              </p:ext>
            </p:extLst>
          </p:nvPr>
        </p:nvGraphicFramePr>
        <p:xfrm>
          <a:off x="4990700" y="17747783"/>
          <a:ext cx="8636000" cy="3454758"/>
        </p:xfrm>
        <a:graphic>
          <a:graphicData uri="http://schemas.openxmlformats.org/drawingml/2006/table">
            <a:tbl>
              <a:tblPr firstRow="1" bandRow="1"/>
              <a:tblGrid>
                <a:gridCol w="1751056"/>
                <a:gridCol w="1707155"/>
                <a:gridCol w="1707155"/>
                <a:gridCol w="1707155"/>
                <a:gridCol w="1763479"/>
              </a:tblGrid>
              <a:tr h="8944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103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六年二班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六年二班</a:t>
                      </a:r>
                      <a:r>
                        <a:rPr lang="en-US" altLang="zh-TW" sz="2800" dirty="0" smtClean="0"/>
                        <a:t>B104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四年四班</a:t>
                      </a:r>
                      <a:endParaRPr lang="en-US" altLang="zh-TW" sz="2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B105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科任教室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B106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四年四班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25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三年二班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三年三班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B204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三年二班</a:t>
                      </a:r>
                      <a:endParaRPr lang="en-US" altLang="zh-TW" sz="22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B205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三年一班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B206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三年一班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02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303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五年一班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五年一班</a:t>
                      </a:r>
                      <a:endParaRPr lang="en-US" altLang="zh-TW" sz="2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B304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五年二班</a:t>
                      </a:r>
                      <a:endParaRPr lang="en-US" altLang="zh-TW" sz="22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B305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dirty="0" smtClean="0">
                          <a:latin typeface="標楷體" pitchFamily="65" charset="-120"/>
                          <a:ea typeface="標楷體" pitchFamily="65" charset="-120"/>
                        </a:rPr>
                        <a:t>五年三班</a:t>
                      </a:r>
                      <a:endParaRPr lang="en-US" altLang="zh-TW" sz="22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 smtClean="0"/>
                        <a:t>B306</a:t>
                      </a:r>
                      <a:endParaRPr lang="zh-TW" altLang="en-US" sz="2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304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五年三班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女廁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403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五年二班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科任教室丁</a:t>
                      </a:r>
                      <a:endParaRPr lang="en-US" altLang="zh-TW" sz="2200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B404</a:t>
                      </a:r>
                      <a:endParaRPr lang="zh-TW" altLang="en-US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科任教室戊</a:t>
                      </a:r>
                      <a:endParaRPr lang="en-US" altLang="zh-TW" sz="22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B405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200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科任教室己</a:t>
                      </a:r>
                      <a:endParaRPr lang="en-US" altLang="zh-TW" sz="2200" dirty="0" smtClean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800" dirty="0" smtClean="0"/>
                        <a:t>B406</a:t>
                      </a:r>
                      <a:endParaRPr lang="zh-TW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男廁</a:t>
                      </a:r>
                      <a:r>
                        <a:rPr lang="en-US" altLang="zh-TW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404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三年三班</a:t>
                      </a:r>
                      <a:endParaRPr lang="zh-TW" altLang="en-US" sz="24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graphicFrame>
        <p:nvGraphicFramePr>
          <p:cNvPr id="744" name="表格 7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951513"/>
              </p:ext>
            </p:extLst>
          </p:nvPr>
        </p:nvGraphicFramePr>
        <p:xfrm>
          <a:off x="2431397" y="14645215"/>
          <a:ext cx="2547003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092"/>
                <a:gridCol w="673092"/>
                <a:gridCol w="699939"/>
                <a:gridCol w="500880"/>
              </a:tblGrid>
              <a:tr h="2033269">
                <a:tc>
                  <a:txBody>
                    <a:bodyPr/>
                    <a:lstStyle/>
                    <a:p>
                      <a:pPr algn="ctr"/>
                      <a:endParaRPr lang="en-US" altLang="zh-TW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</a:p>
                    <a:p>
                      <a:pPr algn="ctr"/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教師備課室</a:t>
                      </a:r>
                      <a:endParaRPr lang="en-US" altLang="zh-TW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endParaRPr lang="zh-TW" altLang="en-US" sz="2800" b="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</a:p>
                    <a:p>
                      <a:pPr algn="ctr"/>
                      <a:r>
                        <a:rPr lang="zh-TW" altLang="en-US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電腦教室</a:t>
                      </a:r>
                      <a:endParaRPr lang="en-US" altLang="zh-TW" sz="2800" b="0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三年一班</a:t>
                      </a:r>
                      <a:endParaRPr lang="zh-TW" altLang="en-US" sz="28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</a:p>
                    <a:p>
                      <a:pPr algn="ctr"/>
                      <a:r>
                        <a:rPr lang="zh-TW" altLang="en-US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圖書室</a:t>
                      </a:r>
                      <a:endParaRPr lang="en-US" altLang="zh-TW" sz="2800" b="0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/>
                      <a:r>
                        <a:rPr lang="zh-TW" altLang="en-US" sz="2800" b="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三年三班</a:t>
                      </a:r>
                      <a:endParaRPr lang="zh-TW" altLang="en-US" sz="2800" b="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</a:t>
                      </a:r>
                    </a:p>
                    <a:p>
                      <a:pPr algn="ctr"/>
                      <a:r>
                        <a:rPr lang="en-US" altLang="zh-TW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r>
                        <a:rPr lang="zh-TW" altLang="en-US" sz="28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午餐廚房</a:t>
                      </a:r>
                      <a:endParaRPr lang="en-US" altLang="zh-TW" sz="2800" b="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749" name="群組 748"/>
          <p:cNvGrpSpPr/>
          <p:nvPr/>
        </p:nvGrpSpPr>
        <p:grpSpPr>
          <a:xfrm>
            <a:off x="2302462" y="2716645"/>
            <a:ext cx="1935624" cy="3095040"/>
            <a:chOff x="7020271" y="4365104"/>
            <a:chExt cx="1368152" cy="1612386"/>
          </a:xfrm>
        </p:grpSpPr>
        <p:sp>
          <p:nvSpPr>
            <p:cNvPr id="750" name="文字方塊 749"/>
            <p:cNvSpPr txBox="1"/>
            <p:nvPr/>
          </p:nvSpPr>
          <p:spPr>
            <a:xfrm>
              <a:off x="7478060" y="4457023"/>
              <a:ext cx="452573" cy="848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dirty="0" smtClean="0">
                  <a:latin typeface="標楷體" pitchFamily="65" charset="-120"/>
                  <a:ea typeface="標楷體" pitchFamily="65" charset="-120"/>
                </a:rPr>
                <a:t>西遊</a:t>
              </a:r>
              <a:r>
                <a:rPr lang="en-US" altLang="zh-TW" sz="3200" dirty="0" smtClean="0">
                  <a:latin typeface="標楷體" pitchFamily="65" charset="-120"/>
                  <a:ea typeface="標楷體" pitchFamily="65" charset="-120"/>
                </a:rPr>
                <a:t/>
              </a:r>
              <a:br>
                <a:rPr lang="en-US" altLang="zh-TW" sz="3200" dirty="0" smtClean="0">
                  <a:latin typeface="標楷體" pitchFamily="65" charset="-120"/>
                  <a:ea typeface="標楷體" pitchFamily="65" charset="-120"/>
                </a:rPr>
              </a:br>
              <a:r>
                <a:rPr lang="zh-TW" altLang="en-US" sz="3200" dirty="0" smtClean="0">
                  <a:latin typeface="標楷體" pitchFamily="65" charset="-120"/>
                  <a:ea typeface="標楷體" pitchFamily="65" charset="-120"/>
                </a:rPr>
                <a:t>樂</a:t>
              </a:r>
              <a:r>
                <a:rPr lang="en-US" altLang="zh-TW" sz="3200" dirty="0" smtClean="0">
                  <a:latin typeface="標楷體" pitchFamily="65" charset="-120"/>
                  <a:ea typeface="標楷體" pitchFamily="65" charset="-120"/>
                </a:rPr>
                <a:t/>
              </a:r>
              <a:br>
                <a:rPr lang="en-US" altLang="zh-TW" sz="3200" dirty="0" smtClean="0">
                  <a:latin typeface="標楷體" pitchFamily="65" charset="-120"/>
                  <a:ea typeface="標楷體" pitchFamily="65" charset="-120"/>
                </a:rPr>
              </a:br>
              <a:r>
                <a:rPr lang="zh-TW" altLang="en-US" sz="3200" dirty="0" smtClean="0">
                  <a:latin typeface="標楷體" pitchFamily="65" charset="-120"/>
                  <a:ea typeface="標楷體" pitchFamily="65" charset="-120"/>
                </a:rPr>
                <a:t>場</a:t>
              </a:r>
              <a:endParaRPr lang="zh-TW" altLang="en-US" sz="3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51" name="矩形 750"/>
            <p:cNvSpPr/>
            <p:nvPr/>
          </p:nvSpPr>
          <p:spPr>
            <a:xfrm>
              <a:off x="7020271" y="4365104"/>
              <a:ext cx="1368152" cy="1612386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67" name="群組 766"/>
          <p:cNvGrpSpPr/>
          <p:nvPr/>
        </p:nvGrpSpPr>
        <p:grpSpPr>
          <a:xfrm>
            <a:off x="13755325" y="3611655"/>
            <a:ext cx="252967" cy="3352970"/>
            <a:chOff x="4317285" y="2585468"/>
            <a:chExt cx="353492" cy="2892808"/>
          </a:xfrm>
        </p:grpSpPr>
        <p:grpSp>
          <p:nvGrpSpPr>
            <p:cNvPr id="752" name="群組 133"/>
            <p:cNvGrpSpPr/>
            <p:nvPr/>
          </p:nvGrpSpPr>
          <p:grpSpPr>
            <a:xfrm>
              <a:off x="4317285" y="2585468"/>
              <a:ext cx="353492" cy="2892808"/>
              <a:chOff x="6120184" y="692696"/>
              <a:chExt cx="108000" cy="1433957"/>
            </a:xfrm>
          </p:grpSpPr>
          <p:grpSp>
            <p:nvGrpSpPr>
              <p:cNvPr id="753" name="群組 119"/>
              <p:cNvGrpSpPr/>
              <p:nvPr/>
            </p:nvGrpSpPr>
            <p:grpSpPr>
              <a:xfrm>
                <a:off x="6120184" y="692696"/>
                <a:ext cx="108000" cy="1296144"/>
                <a:chOff x="4103968" y="980728"/>
                <a:chExt cx="180000" cy="1296144"/>
              </a:xfrm>
            </p:grpSpPr>
            <p:cxnSp>
              <p:nvCxnSpPr>
                <p:cNvPr id="756" name="直線接點 755"/>
                <p:cNvCxnSpPr/>
                <p:nvPr/>
              </p:nvCxnSpPr>
              <p:spPr>
                <a:xfrm>
                  <a:off x="4103968" y="112474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7" name="直線接點 756"/>
                <p:cNvCxnSpPr/>
                <p:nvPr/>
              </p:nvCxnSpPr>
              <p:spPr>
                <a:xfrm>
                  <a:off x="4103968" y="98072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8" name="直線接點 757"/>
                <p:cNvCxnSpPr/>
                <p:nvPr/>
              </p:nvCxnSpPr>
              <p:spPr>
                <a:xfrm>
                  <a:off x="4103968" y="126876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59" name="直線接點 758"/>
                <p:cNvCxnSpPr/>
                <p:nvPr/>
              </p:nvCxnSpPr>
              <p:spPr>
                <a:xfrm>
                  <a:off x="4103968" y="141277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0" name="直線接點 759"/>
                <p:cNvCxnSpPr/>
                <p:nvPr/>
              </p:nvCxnSpPr>
              <p:spPr>
                <a:xfrm>
                  <a:off x="4103968" y="155679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1" name="直線接點 760"/>
                <p:cNvCxnSpPr/>
                <p:nvPr/>
              </p:nvCxnSpPr>
              <p:spPr>
                <a:xfrm>
                  <a:off x="4103968" y="170080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2" name="直線接點 761"/>
                <p:cNvCxnSpPr/>
                <p:nvPr/>
              </p:nvCxnSpPr>
              <p:spPr>
                <a:xfrm>
                  <a:off x="4103968" y="184482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3" name="直線接點 762"/>
                <p:cNvCxnSpPr/>
                <p:nvPr/>
              </p:nvCxnSpPr>
              <p:spPr>
                <a:xfrm>
                  <a:off x="4103968" y="198884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4" name="直線接點 763"/>
                <p:cNvCxnSpPr/>
                <p:nvPr/>
              </p:nvCxnSpPr>
              <p:spPr>
                <a:xfrm>
                  <a:off x="4103968" y="213285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65" name="直線接點 764"/>
                <p:cNvCxnSpPr/>
                <p:nvPr/>
              </p:nvCxnSpPr>
              <p:spPr>
                <a:xfrm>
                  <a:off x="4103968" y="227687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54" name="直線接點 753"/>
              <p:cNvCxnSpPr/>
              <p:nvPr/>
            </p:nvCxnSpPr>
            <p:spPr>
              <a:xfrm>
                <a:off x="6228184" y="692696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5" name="直線接點 754"/>
              <p:cNvCxnSpPr/>
              <p:nvPr/>
            </p:nvCxnSpPr>
            <p:spPr>
              <a:xfrm>
                <a:off x="6130776" y="699045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66" name="直線接點 765"/>
            <p:cNvCxnSpPr/>
            <p:nvPr/>
          </p:nvCxnSpPr>
          <p:spPr>
            <a:xfrm>
              <a:off x="4317285" y="5466957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6" name="群組 905"/>
          <p:cNvGrpSpPr/>
          <p:nvPr/>
        </p:nvGrpSpPr>
        <p:grpSpPr>
          <a:xfrm flipV="1">
            <a:off x="25006090" y="15819120"/>
            <a:ext cx="3874097" cy="203224"/>
            <a:chOff x="15386401" y="11370715"/>
            <a:chExt cx="3271147" cy="373380"/>
          </a:xfrm>
        </p:grpSpPr>
        <p:grpSp>
          <p:nvGrpSpPr>
            <p:cNvPr id="800" name="群組 799"/>
            <p:cNvGrpSpPr/>
            <p:nvPr/>
          </p:nvGrpSpPr>
          <p:grpSpPr>
            <a:xfrm rot="5400000">
              <a:off x="16835703" y="9921413"/>
              <a:ext cx="363873" cy="3262478"/>
              <a:chOff x="4306894" y="2204479"/>
              <a:chExt cx="363883" cy="3262478"/>
            </a:xfrm>
          </p:grpSpPr>
          <p:grpSp>
            <p:nvGrpSpPr>
              <p:cNvPr id="801" name="群組 133"/>
              <p:cNvGrpSpPr/>
              <p:nvPr/>
            </p:nvGrpSpPr>
            <p:grpSpPr>
              <a:xfrm>
                <a:off x="4306894" y="2204479"/>
                <a:ext cx="363852" cy="3252818"/>
                <a:chOff x="6117052" y="503838"/>
                <a:chExt cx="111166" cy="1612407"/>
              </a:xfrm>
            </p:grpSpPr>
            <p:grpSp>
              <p:nvGrpSpPr>
                <p:cNvPr id="803" name="群組 119"/>
                <p:cNvGrpSpPr/>
                <p:nvPr/>
              </p:nvGrpSpPr>
              <p:grpSpPr>
                <a:xfrm>
                  <a:off x="6117052" y="636938"/>
                  <a:ext cx="111127" cy="1351902"/>
                  <a:chOff x="4098756" y="924970"/>
                  <a:chExt cx="185212" cy="1351902"/>
                </a:xfrm>
              </p:grpSpPr>
              <p:cxnSp>
                <p:nvCxnSpPr>
                  <p:cNvPr id="806" name="直線接點 805"/>
                  <p:cNvCxnSpPr/>
                  <p:nvPr/>
                </p:nvCxnSpPr>
                <p:spPr>
                  <a:xfrm>
                    <a:off x="4098756" y="1103441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7" name="直線接點 806"/>
                  <p:cNvCxnSpPr/>
                  <p:nvPr/>
                </p:nvCxnSpPr>
                <p:spPr>
                  <a:xfrm>
                    <a:off x="4098757" y="92497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8" name="直線接點 807"/>
                  <p:cNvCxnSpPr/>
                  <p:nvPr/>
                </p:nvCxnSpPr>
                <p:spPr>
                  <a:xfrm>
                    <a:off x="4103968" y="126876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9" name="直線接點 808"/>
                  <p:cNvCxnSpPr/>
                  <p:nvPr/>
                </p:nvCxnSpPr>
                <p:spPr>
                  <a:xfrm>
                    <a:off x="4103968" y="141277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0" name="直線接點 809"/>
                  <p:cNvCxnSpPr/>
                  <p:nvPr/>
                </p:nvCxnSpPr>
                <p:spPr>
                  <a:xfrm>
                    <a:off x="4103968" y="155679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1" name="直線接點 810"/>
                  <p:cNvCxnSpPr/>
                  <p:nvPr/>
                </p:nvCxnSpPr>
                <p:spPr>
                  <a:xfrm>
                    <a:off x="4103968" y="1700808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2" name="直線接點 811"/>
                  <p:cNvCxnSpPr/>
                  <p:nvPr/>
                </p:nvCxnSpPr>
                <p:spPr>
                  <a:xfrm>
                    <a:off x="4103968" y="1844824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3" name="直線接點 812"/>
                  <p:cNvCxnSpPr/>
                  <p:nvPr/>
                </p:nvCxnSpPr>
                <p:spPr>
                  <a:xfrm>
                    <a:off x="4103968" y="198884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4" name="直線接點 813"/>
                  <p:cNvCxnSpPr/>
                  <p:nvPr/>
                </p:nvCxnSpPr>
                <p:spPr>
                  <a:xfrm>
                    <a:off x="4103968" y="213285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5" name="直線接點 814"/>
                  <p:cNvCxnSpPr/>
                  <p:nvPr/>
                </p:nvCxnSpPr>
                <p:spPr>
                  <a:xfrm>
                    <a:off x="4103968" y="227687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4" name="直線接點 803"/>
                <p:cNvCxnSpPr/>
                <p:nvPr/>
              </p:nvCxnSpPr>
              <p:spPr>
                <a:xfrm>
                  <a:off x="6228218" y="503838"/>
                  <a:ext cx="0" cy="160605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5" name="直線接點 804"/>
                <p:cNvCxnSpPr/>
                <p:nvPr/>
              </p:nvCxnSpPr>
              <p:spPr>
                <a:xfrm>
                  <a:off x="6130772" y="510192"/>
                  <a:ext cx="0" cy="160605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02" name="直線接點 801"/>
              <p:cNvCxnSpPr/>
              <p:nvPr/>
            </p:nvCxnSpPr>
            <p:spPr>
              <a:xfrm>
                <a:off x="4317285" y="5466957"/>
                <a:ext cx="3534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816" name="直線接點 815"/>
            <p:cNvCxnSpPr/>
            <p:nvPr/>
          </p:nvCxnSpPr>
          <p:spPr>
            <a:xfrm rot="5400000">
              <a:off x="18480802" y="11567349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" name="群組 182"/>
          <p:cNvGrpSpPr/>
          <p:nvPr/>
        </p:nvGrpSpPr>
        <p:grpSpPr>
          <a:xfrm rot="5400000" flipV="1">
            <a:off x="22977191" y="5193327"/>
            <a:ext cx="3349589" cy="215947"/>
            <a:chOff x="15386401" y="11370715"/>
            <a:chExt cx="3271147" cy="373380"/>
          </a:xfrm>
        </p:grpSpPr>
        <p:grpSp>
          <p:nvGrpSpPr>
            <p:cNvPr id="184" name="群組 183"/>
            <p:cNvGrpSpPr/>
            <p:nvPr/>
          </p:nvGrpSpPr>
          <p:grpSpPr>
            <a:xfrm rot="5400000">
              <a:off x="16835703" y="9921413"/>
              <a:ext cx="363873" cy="3262478"/>
              <a:chOff x="4306894" y="2204479"/>
              <a:chExt cx="363883" cy="3262478"/>
            </a:xfrm>
          </p:grpSpPr>
          <p:grpSp>
            <p:nvGrpSpPr>
              <p:cNvPr id="186" name="群組 133"/>
              <p:cNvGrpSpPr/>
              <p:nvPr/>
            </p:nvGrpSpPr>
            <p:grpSpPr>
              <a:xfrm>
                <a:off x="4306894" y="2204479"/>
                <a:ext cx="363852" cy="3252818"/>
                <a:chOff x="6117052" y="503838"/>
                <a:chExt cx="111166" cy="1612407"/>
              </a:xfrm>
            </p:grpSpPr>
            <p:grpSp>
              <p:nvGrpSpPr>
                <p:cNvPr id="188" name="群組 119"/>
                <p:cNvGrpSpPr/>
                <p:nvPr/>
              </p:nvGrpSpPr>
              <p:grpSpPr>
                <a:xfrm>
                  <a:off x="6117052" y="636938"/>
                  <a:ext cx="111127" cy="1351902"/>
                  <a:chOff x="4098756" y="924970"/>
                  <a:chExt cx="185212" cy="1351902"/>
                </a:xfrm>
              </p:grpSpPr>
              <p:cxnSp>
                <p:nvCxnSpPr>
                  <p:cNvPr id="191" name="直線接點 190"/>
                  <p:cNvCxnSpPr/>
                  <p:nvPr/>
                </p:nvCxnSpPr>
                <p:spPr>
                  <a:xfrm>
                    <a:off x="4098756" y="1103441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直線接點 191"/>
                  <p:cNvCxnSpPr/>
                  <p:nvPr/>
                </p:nvCxnSpPr>
                <p:spPr>
                  <a:xfrm>
                    <a:off x="4098757" y="92497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直線接點 192"/>
                  <p:cNvCxnSpPr/>
                  <p:nvPr/>
                </p:nvCxnSpPr>
                <p:spPr>
                  <a:xfrm>
                    <a:off x="4103968" y="126876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直線接點 193"/>
                  <p:cNvCxnSpPr/>
                  <p:nvPr/>
                </p:nvCxnSpPr>
                <p:spPr>
                  <a:xfrm>
                    <a:off x="4103968" y="141277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直線接點 194"/>
                  <p:cNvCxnSpPr/>
                  <p:nvPr/>
                </p:nvCxnSpPr>
                <p:spPr>
                  <a:xfrm>
                    <a:off x="4103968" y="155679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直線接點 195"/>
                  <p:cNvCxnSpPr/>
                  <p:nvPr/>
                </p:nvCxnSpPr>
                <p:spPr>
                  <a:xfrm>
                    <a:off x="4103968" y="1700808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直線接點 196"/>
                  <p:cNvCxnSpPr/>
                  <p:nvPr/>
                </p:nvCxnSpPr>
                <p:spPr>
                  <a:xfrm>
                    <a:off x="4103968" y="1844824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直線接點 197"/>
                  <p:cNvCxnSpPr/>
                  <p:nvPr/>
                </p:nvCxnSpPr>
                <p:spPr>
                  <a:xfrm>
                    <a:off x="4103968" y="198884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直線接點 198"/>
                  <p:cNvCxnSpPr/>
                  <p:nvPr/>
                </p:nvCxnSpPr>
                <p:spPr>
                  <a:xfrm>
                    <a:off x="4103968" y="213285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直線接點 199"/>
                  <p:cNvCxnSpPr/>
                  <p:nvPr/>
                </p:nvCxnSpPr>
                <p:spPr>
                  <a:xfrm>
                    <a:off x="4103968" y="227687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9" name="直線接點 188"/>
                <p:cNvCxnSpPr/>
                <p:nvPr/>
              </p:nvCxnSpPr>
              <p:spPr>
                <a:xfrm>
                  <a:off x="6228218" y="503838"/>
                  <a:ext cx="0" cy="160605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直線接點 189"/>
                <p:cNvCxnSpPr/>
                <p:nvPr/>
              </p:nvCxnSpPr>
              <p:spPr>
                <a:xfrm>
                  <a:off x="6130772" y="510192"/>
                  <a:ext cx="0" cy="160605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7" name="直線接點 186"/>
              <p:cNvCxnSpPr/>
              <p:nvPr/>
            </p:nvCxnSpPr>
            <p:spPr>
              <a:xfrm>
                <a:off x="4317285" y="5466957"/>
                <a:ext cx="3534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85" name="直線接點 184"/>
            <p:cNvCxnSpPr/>
            <p:nvPr/>
          </p:nvCxnSpPr>
          <p:spPr>
            <a:xfrm rot="5400000">
              <a:off x="18480802" y="11567349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5" name="群組 234"/>
          <p:cNvGrpSpPr/>
          <p:nvPr/>
        </p:nvGrpSpPr>
        <p:grpSpPr>
          <a:xfrm flipV="1">
            <a:off x="2610349" y="13192569"/>
            <a:ext cx="3874097" cy="203224"/>
            <a:chOff x="15386401" y="11370715"/>
            <a:chExt cx="3271147" cy="373380"/>
          </a:xfrm>
        </p:grpSpPr>
        <p:grpSp>
          <p:nvGrpSpPr>
            <p:cNvPr id="236" name="群組 235"/>
            <p:cNvGrpSpPr/>
            <p:nvPr/>
          </p:nvGrpSpPr>
          <p:grpSpPr>
            <a:xfrm rot="5400000">
              <a:off x="16835703" y="9921413"/>
              <a:ext cx="363873" cy="3262478"/>
              <a:chOff x="4306894" y="2204479"/>
              <a:chExt cx="363883" cy="3262478"/>
            </a:xfrm>
          </p:grpSpPr>
          <p:grpSp>
            <p:nvGrpSpPr>
              <p:cNvPr id="238" name="群組 133"/>
              <p:cNvGrpSpPr/>
              <p:nvPr/>
            </p:nvGrpSpPr>
            <p:grpSpPr>
              <a:xfrm>
                <a:off x="4306894" y="2204479"/>
                <a:ext cx="363852" cy="3252818"/>
                <a:chOff x="6117052" y="503838"/>
                <a:chExt cx="111166" cy="1612407"/>
              </a:xfrm>
            </p:grpSpPr>
            <p:grpSp>
              <p:nvGrpSpPr>
                <p:cNvPr id="240" name="群組 119"/>
                <p:cNvGrpSpPr/>
                <p:nvPr/>
              </p:nvGrpSpPr>
              <p:grpSpPr>
                <a:xfrm>
                  <a:off x="6117052" y="636938"/>
                  <a:ext cx="111127" cy="1351902"/>
                  <a:chOff x="4098756" y="924970"/>
                  <a:chExt cx="185212" cy="1351902"/>
                </a:xfrm>
              </p:grpSpPr>
              <p:cxnSp>
                <p:nvCxnSpPr>
                  <p:cNvPr id="243" name="直線接點 242"/>
                  <p:cNvCxnSpPr/>
                  <p:nvPr/>
                </p:nvCxnSpPr>
                <p:spPr>
                  <a:xfrm>
                    <a:off x="4098756" y="1103441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4" name="直線接點 243"/>
                  <p:cNvCxnSpPr/>
                  <p:nvPr/>
                </p:nvCxnSpPr>
                <p:spPr>
                  <a:xfrm>
                    <a:off x="4098757" y="92497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5" name="直線接點 244"/>
                  <p:cNvCxnSpPr/>
                  <p:nvPr/>
                </p:nvCxnSpPr>
                <p:spPr>
                  <a:xfrm>
                    <a:off x="4103968" y="126876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直線接點 245"/>
                  <p:cNvCxnSpPr/>
                  <p:nvPr/>
                </p:nvCxnSpPr>
                <p:spPr>
                  <a:xfrm>
                    <a:off x="4103968" y="141277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直線接點 246"/>
                  <p:cNvCxnSpPr/>
                  <p:nvPr/>
                </p:nvCxnSpPr>
                <p:spPr>
                  <a:xfrm>
                    <a:off x="4103968" y="155679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8" name="直線接點 247"/>
                  <p:cNvCxnSpPr/>
                  <p:nvPr/>
                </p:nvCxnSpPr>
                <p:spPr>
                  <a:xfrm>
                    <a:off x="4103968" y="1700808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9" name="直線接點 248"/>
                  <p:cNvCxnSpPr/>
                  <p:nvPr/>
                </p:nvCxnSpPr>
                <p:spPr>
                  <a:xfrm>
                    <a:off x="4103968" y="1844824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0" name="直線接點 249"/>
                  <p:cNvCxnSpPr/>
                  <p:nvPr/>
                </p:nvCxnSpPr>
                <p:spPr>
                  <a:xfrm>
                    <a:off x="4103968" y="1988840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1" name="直線接點 250"/>
                  <p:cNvCxnSpPr/>
                  <p:nvPr/>
                </p:nvCxnSpPr>
                <p:spPr>
                  <a:xfrm>
                    <a:off x="4103968" y="2132856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2" name="直線接點 251"/>
                  <p:cNvCxnSpPr/>
                  <p:nvPr/>
                </p:nvCxnSpPr>
                <p:spPr>
                  <a:xfrm>
                    <a:off x="4103968" y="2276872"/>
                    <a:ext cx="18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1" name="直線接點 240"/>
                <p:cNvCxnSpPr/>
                <p:nvPr/>
              </p:nvCxnSpPr>
              <p:spPr>
                <a:xfrm>
                  <a:off x="6228218" y="503838"/>
                  <a:ext cx="0" cy="160605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直線接點 241"/>
                <p:cNvCxnSpPr/>
                <p:nvPr/>
              </p:nvCxnSpPr>
              <p:spPr>
                <a:xfrm>
                  <a:off x="6130772" y="510192"/>
                  <a:ext cx="0" cy="160605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9" name="直線接點 238"/>
              <p:cNvCxnSpPr/>
              <p:nvPr/>
            </p:nvCxnSpPr>
            <p:spPr>
              <a:xfrm>
                <a:off x="4317285" y="5466957"/>
                <a:ext cx="35349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37" name="直線接點 236"/>
            <p:cNvCxnSpPr/>
            <p:nvPr/>
          </p:nvCxnSpPr>
          <p:spPr>
            <a:xfrm rot="5400000">
              <a:off x="18480802" y="11567349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6" name="群組 255"/>
          <p:cNvGrpSpPr/>
          <p:nvPr/>
        </p:nvGrpSpPr>
        <p:grpSpPr>
          <a:xfrm>
            <a:off x="25039007" y="16809553"/>
            <a:ext cx="3787130" cy="3972298"/>
            <a:chOff x="7020271" y="4365104"/>
            <a:chExt cx="1368152" cy="1800200"/>
          </a:xfrm>
        </p:grpSpPr>
        <p:sp>
          <p:nvSpPr>
            <p:cNvPr id="257" name="文字方塊 256"/>
            <p:cNvSpPr txBox="1"/>
            <p:nvPr/>
          </p:nvSpPr>
          <p:spPr>
            <a:xfrm>
              <a:off x="7530656" y="4790299"/>
              <a:ext cx="709367" cy="1157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latin typeface="標楷體" pitchFamily="65" charset="-120"/>
                  <a:ea typeface="標楷體" pitchFamily="65" charset="-120"/>
                </a:rPr>
                <a:t>東</a:t>
              </a:r>
              <a:endParaRPr lang="en-US" altLang="zh-TW" sz="4000" dirty="0" smtClean="0">
                <a:latin typeface="標楷體" pitchFamily="65" charset="-120"/>
                <a:ea typeface="標楷體" pitchFamily="65" charset="-120"/>
              </a:endParaRPr>
            </a:p>
            <a:p>
              <a:r>
                <a:rPr lang="zh-TW" altLang="en-US" sz="4000" dirty="0" smtClean="0">
                  <a:latin typeface="標楷體" pitchFamily="65" charset="-120"/>
                  <a:ea typeface="標楷體" pitchFamily="65" charset="-120"/>
                </a:rPr>
                <a:t>遊</a:t>
              </a:r>
              <a: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  <a:t/>
              </a:r>
              <a:b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</a:br>
              <a:r>
                <a:rPr lang="zh-TW" altLang="en-US" sz="4000" dirty="0" smtClean="0">
                  <a:latin typeface="標楷體" pitchFamily="65" charset="-120"/>
                  <a:ea typeface="標楷體" pitchFamily="65" charset="-120"/>
                </a:rPr>
                <a:t>樂</a:t>
              </a:r>
              <a: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  <a:t/>
              </a:r>
              <a:br>
                <a:rPr lang="en-US" altLang="zh-TW" sz="4000" dirty="0" smtClean="0">
                  <a:latin typeface="標楷體" pitchFamily="65" charset="-120"/>
                  <a:ea typeface="標楷體" pitchFamily="65" charset="-120"/>
                </a:rPr>
              </a:br>
              <a:r>
                <a:rPr lang="zh-TW" altLang="en-US" sz="4000" dirty="0" smtClean="0">
                  <a:latin typeface="標楷體" pitchFamily="65" charset="-120"/>
                  <a:ea typeface="標楷體" pitchFamily="65" charset="-120"/>
                </a:rPr>
                <a:t>場</a:t>
              </a:r>
              <a:endParaRPr lang="zh-TW" altLang="en-US" sz="40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58" name="矩形 257"/>
            <p:cNvSpPr/>
            <p:nvPr/>
          </p:nvSpPr>
          <p:spPr>
            <a:xfrm>
              <a:off x="7020271" y="4365104"/>
              <a:ext cx="1368152" cy="1800200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5" name="文字方塊 14"/>
          <p:cNvSpPr txBox="1"/>
          <p:nvPr/>
        </p:nvSpPr>
        <p:spPr>
          <a:xfrm>
            <a:off x="5022450" y="17010798"/>
            <a:ext cx="18801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新大樓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13" name="群組 112"/>
          <p:cNvGrpSpPr/>
          <p:nvPr/>
        </p:nvGrpSpPr>
        <p:grpSpPr>
          <a:xfrm>
            <a:off x="16044301" y="3611655"/>
            <a:ext cx="252967" cy="3352970"/>
            <a:chOff x="4317285" y="2585468"/>
            <a:chExt cx="353492" cy="2892808"/>
          </a:xfrm>
        </p:grpSpPr>
        <p:grpSp>
          <p:nvGrpSpPr>
            <p:cNvPr id="114" name="群組 133"/>
            <p:cNvGrpSpPr/>
            <p:nvPr/>
          </p:nvGrpSpPr>
          <p:grpSpPr>
            <a:xfrm>
              <a:off x="4317285" y="2585468"/>
              <a:ext cx="353492" cy="2892808"/>
              <a:chOff x="6120184" y="692696"/>
              <a:chExt cx="108000" cy="1433957"/>
            </a:xfrm>
          </p:grpSpPr>
          <p:grpSp>
            <p:nvGrpSpPr>
              <p:cNvPr id="116" name="群組 119"/>
              <p:cNvGrpSpPr/>
              <p:nvPr/>
            </p:nvGrpSpPr>
            <p:grpSpPr>
              <a:xfrm>
                <a:off x="6120184" y="692696"/>
                <a:ext cx="108000" cy="1296144"/>
                <a:chOff x="4103968" y="980728"/>
                <a:chExt cx="180000" cy="1296144"/>
              </a:xfrm>
            </p:grpSpPr>
            <p:cxnSp>
              <p:nvCxnSpPr>
                <p:cNvPr id="119" name="直線接點 118"/>
                <p:cNvCxnSpPr/>
                <p:nvPr/>
              </p:nvCxnSpPr>
              <p:spPr>
                <a:xfrm>
                  <a:off x="4103968" y="112474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接點 119"/>
                <p:cNvCxnSpPr/>
                <p:nvPr/>
              </p:nvCxnSpPr>
              <p:spPr>
                <a:xfrm>
                  <a:off x="4103968" y="98072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接點 120"/>
                <p:cNvCxnSpPr/>
                <p:nvPr/>
              </p:nvCxnSpPr>
              <p:spPr>
                <a:xfrm>
                  <a:off x="4103968" y="126876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接點 121"/>
                <p:cNvCxnSpPr/>
                <p:nvPr/>
              </p:nvCxnSpPr>
              <p:spPr>
                <a:xfrm>
                  <a:off x="4103968" y="141277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接點 122"/>
                <p:cNvCxnSpPr/>
                <p:nvPr/>
              </p:nvCxnSpPr>
              <p:spPr>
                <a:xfrm>
                  <a:off x="4103968" y="155679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接點 123"/>
                <p:cNvCxnSpPr/>
                <p:nvPr/>
              </p:nvCxnSpPr>
              <p:spPr>
                <a:xfrm>
                  <a:off x="4103968" y="170080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接點 124"/>
                <p:cNvCxnSpPr/>
                <p:nvPr/>
              </p:nvCxnSpPr>
              <p:spPr>
                <a:xfrm>
                  <a:off x="4103968" y="184482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接點 125"/>
                <p:cNvCxnSpPr/>
                <p:nvPr/>
              </p:nvCxnSpPr>
              <p:spPr>
                <a:xfrm>
                  <a:off x="4103968" y="198884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接點 126"/>
                <p:cNvCxnSpPr/>
                <p:nvPr/>
              </p:nvCxnSpPr>
              <p:spPr>
                <a:xfrm>
                  <a:off x="4103968" y="213285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接點 127"/>
                <p:cNvCxnSpPr/>
                <p:nvPr/>
              </p:nvCxnSpPr>
              <p:spPr>
                <a:xfrm>
                  <a:off x="4103968" y="227687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7" name="直線接點 116"/>
              <p:cNvCxnSpPr/>
              <p:nvPr/>
            </p:nvCxnSpPr>
            <p:spPr>
              <a:xfrm>
                <a:off x="6228184" y="692696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直線接點 117"/>
              <p:cNvCxnSpPr/>
              <p:nvPr/>
            </p:nvCxnSpPr>
            <p:spPr>
              <a:xfrm>
                <a:off x="6130776" y="699045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15" name="直線接點 114"/>
            <p:cNvCxnSpPr/>
            <p:nvPr/>
          </p:nvCxnSpPr>
          <p:spPr>
            <a:xfrm>
              <a:off x="4317285" y="5466957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9" name="群組 128"/>
          <p:cNvGrpSpPr/>
          <p:nvPr/>
        </p:nvGrpSpPr>
        <p:grpSpPr>
          <a:xfrm>
            <a:off x="6197424" y="3546203"/>
            <a:ext cx="252967" cy="3469028"/>
            <a:chOff x="4317285" y="2585468"/>
            <a:chExt cx="353492" cy="2892808"/>
          </a:xfrm>
        </p:grpSpPr>
        <p:grpSp>
          <p:nvGrpSpPr>
            <p:cNvPr id="130" name="群組 133"/>
            <p:cNvGrpSpPr/>
            <p:nvPr/>
          </p:nvGrpSpPr>
          <p:grpSpPr>
            <a:xfrm>
              <a:off x="4317285" y="2585468"/>
              <a:ext cx="353492" cy="2892808"/>
              <a:chOff x="6120184" y="692696"/>
              <a:chExt cx="108000" cy="1433957"/>
            </a:xfrm>
          </p:grpSpPr>
          <p:grpSp>
            <p:nvGrpSpPr>
              <p:cNvPr id="132" name="群組 119"/>
              <p:cNvGrpSpPr/>
              <p:nvPr/>
            </p:nvGrpSpPr>
            <p:grpSpPr>
              <a:xfrm>
                <a:off x="6120184" y="692696"/>
                <a:ext cx="108000" cy="1296144"/>
                <a:chOff x="4103968" y="980728"/>
                <a:chExt cx="180000" cy="1296144"/>
              </a:xfrm>
            </p:grpSpPr>
            <p:cxnSp>
              <p:nvCxnSpPr>
                <p:cNvPr id="135" name="直線接點 134"/>
                <p:cNvCxnSpPr/>
                <p:nvPr/>
              </p:nvCxnSpPr>
              <p:spPr>
                <a:xfrm>
                  <a:off x="4103968" y="112474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線接點 135"/>
                <p:cNvCxnSpPr/>
                <p:nvPr/>
              </p:nvCxnSpPr>
              <p:spPr>
                <a:xfrm>
                  <a:off x="4103968" y="98072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直線接點 136"/>
                <p:cNvCxnSpPr/>
                <p:nvPr/>
              </p:nvCxnSpPr>
              <p:spPr>
                <a:xfrm>
                  <a:off x="4103968" y="126876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直線接點 137"/>
                <p:cNvCxnSpPr/>
                <p:nvPr/>
              </p:nvCxnSpPr>
              <p:spPr>
                <a:xfrm>
                  <a:off x="4103968" y="141277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直線接點 138"/>
                <p:cNvCxnSpPr/>
                <p:nvPr/>
              </p:nvCxnSpPr>
              <p:spPr>
                <a:xfrm>
                  <a:off x="4103968" y="155679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直線接點 139"/>
                <p:cNvCxnSpPr/>
                <p:nvPr/>
              </p:nvCxnSpPr>
              <p:spPr>
                <a:xfrm>
                  <a:off x="4103968" y="1700808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直線接點 140"/>
                <p:cNvCxnSpPr/>
                <p:nvPr/>
              </p:nvCxnSpPr>
              <p:spPr>
                <a:xfrm>
                  <a:off x="4103968" y="1844824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直線接點 141"/>
                <p:cNvCxnSpPr/>
                <p:nvPr/>
              </p:nvCxnSpPr>
              <p:spPr>
                <a:xfrm>
                  <a:off x="4103968" y="1988840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直線接點 142"/>
                <p:cNvCxnSpPr/>
                <p:nvPr/>
              </p:nvCxnSpPr>
              <p:spPr>
                <a:xfrm>
                  <a:off x="4103968" y="2132856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直線接點 143"/>
                <p:cNvCxnSpPr/>
                <p:nvPr/>
              </p:nvCxnSpPr>
              <p:spPr>
                <a:xfrm>
                  <a:off x="4103968" y="2276872"/>
                  <a:ext cx="18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直線接點 132"/>
              <p:cNvCxnSpPr/>
              <p:nvPr/>
            </p:nvCxnSpPr>
            <p:spPr>
              <a:xfrm>
                <a:off x="6228184" y="692696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4" name="直線接點 133"/>
              <p:cNvCxnSpPr/>
              <p:nvPr/>
            </p:nvCxnSpPr>
            <p:spPr>
              <a:xfrm>
                <a:off x="6130776" y="699045"/>
                <a:ext cx="0" cy="142760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31" name="直線接點 130"/>
            <p:cNvCxnSpPr/>
            <p:nvPr/>
          </p:nvCxnSpPr>
          <p:spPr>
            <a:xfrm>
              <a:off x="4317285" y="5466957"/>
              <a:ext cx="35349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974" y="7528992"/>
            <a:ext cx="7524562" cy="568867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4301" y="8164784"/>
            <a:ext cx="7661310" cy="10055569"/>
          </a:xfrm>
          <a:prstGeom prst="rect">
            <a:avLst/>
          </a:prstGeom>
        </p:spPr>
      </p:pic>
      <p:sp>
        <p:nvSpPr>
          <p:cNvPr id="145" name="文字方塊 144"/>
          <p:cNvSpPr txBox="1"/>
          <p:nvPr/>
        </p:nvSpPr>
        <p:spPr>
          <a:xfrm>
            <a:off x="6631974" y="7204572"/>
            <a:ext cx="8557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辦公室前透氣磚人行道及聚會所、籃球場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六年二班</a:t>
            </a:r>
            <a:endParaRPr lang="zh-TW" altLang="en-US" sz="2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6" name="文字方塊 145"/>
          <p:cNvSpPr txBox="1"/>
          <p:nvPr/>
        </p:nvSpPr>
        <p:spPr>
          <a:xfrm>
            <a:off x="16814800" y="7267382"/>
            <a:ext cx="635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辦公室前透氣磚人行道及操場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六年三班</a:t>
            </a:r>
            <a:endParaRPr lang="zh-TW" altLang="en-US" sz="2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7" name="文字方塊 146"/>
          <p:cNvSpPr txBox="1"/>
          <p:nvPr/>
        </p:nvSpPr>
        <p:spPr>
          <a:xfrm>
            <a:off x="20577758" y="20781851"/>
            <a:ext cx="7984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校南門瓊涯海棠樹下及遊樂場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六年四班</a:t>
            </a:r>
            <a:endParaRPr lang="zh-TW" altLang="en-US" sz="2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8" name="文字方塊 147"/>
          <p:cNvSpPr txBox="1"/>
          <p:nvPr/>
        </p:nvSpPr>
        <p:spPr>
          <a:xfrm>
            <a:off x="3614358" y="2514600"/>
            <a:ext cx="25265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校北門內左右前庭、汽車車棚、機車停車場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六年一班</a:t>
            </a:r>
            <a:endParaRPr lang="zh-TW" altLang="en-US" sz="2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6268381" y="17195463"/>
            <a:ext cx="91344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新大樓中庭、升旗台及兩側階梯（含國父銅像前階梯）</a:t>
            </a:r>
            <a:r>
              <a:rPr lang="en-US" altLang="zh-TW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三年二班</a:t>
            </a:r>
            <a:endParaRPr lang="zh-TW" altLang="en-US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2" name="文字方塊 151"/>
          <p:cNvSpPr txBox="1"/>
          <p:nvPr/>
        </p:nvSpPr>
        <p:spPr>
          <a:xfrm>
            <a:off x="1143307" y="14163429"/>
            <a:ext cx="93949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新廚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大房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樓後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周方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邊空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環地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境五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停年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車二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場班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出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入</a:t>
            </a:r>
            <a:endParaRPr lang="en-US" altLang="zh-TW" sz="28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口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461984" y="5034142"/>
            <a:ext cx="1665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五年三班</a:t>
            </a:r>
            <a:endParaRPr lang="zh-TW" altLang="en-US" sz="24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85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26027</TotalTime>
  <Words>415</Words>
  <Application>Microsoft Office PowerPoint</Application>
  <PresentationFormat>自訂</PresentationFormat>
  <Paragraphs>199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user</cp:lastModifiedBy>
  <cp:revision>274</cp:revision>
  <cp:lastPrinted>2025-08-22T04:54:56Z</cp:lastPrinted>
  <dcterms:created xsi:type="dcterms:W3CDTF">2015-04-19T03:13:03Z</dcterms:created>
  <dcterms:modified xsi:type="dcterms:W3CDTF">2025-08-27T00:47:32Z</dcterms:modified>
</cp:coreProperties>
</file>